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notesSlides/notesSlide1.xml" ContentType="application/vnd.openxmlformats-officedocument.presentationml.notesSlide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325" r:id="rId9"/>
    <p:sldId id="326" r:id="rId10"/>
    <p:sldId id="297" r:id="rId11"/>
    <p:sldId id="298" r:id="rId12"/>
    <p:sldId id="354" r:id="rId13"/>
    <p:sldId id="299" r:id="rId14"/>
    <p:sldId id="300" r:id="rId15"/>
    <p:sldId id="301" r:id="rId16"/>
    <p:sldId id="328" r:id="rId17"/>
    <p:sldId id="302" r:id="rId18"/>
    <p:sldId id="394" r:id="rId19"/>
    <p:sldId id="391" r:id="rId20"/>
    <p:sldId id="392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23" r:id="rId34"/>
    <p:sldId id="324" r:id="rId35"/>
    <p:sldId id="316" r:id="rId36"/>
    <p:sldId id="317" r:id="rId37"/>
    <p:sldId id="384" r:id="rId38"/>
    <p:sldId id="387" r:id="rId39"/>
    <p:sldId id="388" r:id="rId40"/>
    <p:sldId id="389" r:id="rId41"/>
    <p:sldId id="390" r:id="rId42"/>
    <p:sldId id="385" r:id="rId43"/>
    <p:sldId id="386" r:id="rId44"/>
    <p:sldId id="380" r:id="rId45"/>
    <p:sldId id="318" r:id="rId46"/>
    <p:sldId id="381" r:id="rId47"/>
    <p:sldId id="320" r:id="rId48"/>
    <p:sldId id="382" r:id="rId49"/>
    <p:sldId id="319" r:id="rId50"/>
    <p:sldId id="383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晶" initials="杨" lastIdx="1" clrIdx="0"/>
  <p:cmAuthor id="2" name="lenovo-598598986" initials="l" lastIdx="1" clrIdx="1"/>
  <p:cmAuthor id="3" name="qiyingzhu" initials="q" lastIdx="0" clrIdx="0"/>
  <p:cmAuthor id="4" name="汲晓芳" initials="汲" lastIdx="1" clrIdx="3"/>
  <p:cmAuthor id="5" name="dell" initials="d" lastIdx="0" clrIdx="2"/>
  <p:cmAuthor id="6" name="雨林木风" initials="" lastIdx="0" clrIdx="0"/>
  <p:cmAuthor id="7" name="微软用户" initials="微" lastIdx="1" clrIdx="0"/>
  <p:cmAuthor id="8" name="hp" initials="h" lastIdx="1" clrIdx="8"/>
  <p:cmAuthor id="9" name="未知用户5" initials="未" lastIdx="1" clrIdx="0"/>
  <p:cmAuthor id="10" name="Admin" initials="A" lastIdx="0" clrIdx="0"/>
  <p:cmAuthor id="11" name="CommUser" initials="C" lastIdx="4" clrIdx="0"/>
  <p:cmAuthor id="12" name="zq" initials="z" lastIdx="1" clrIdx="0"/>
  <p:cmAuthor id="13" name="viola_yang" initials="v" lastIdx="2" clrIdx="0"/>
  <p:cmAuthor id="14" name="志龙 姜" initials="志" lastIdx="3" clrIdx="0"/>
  <p:cmAuthor id="15" name="SHMILY" initials="S" lastIdx="1" clrIdx="0"/>
  <p:cmAuthor id="16" name="admin" initials="a" lastIdx="4" clrIdx="0"/>
  <p:cmAuthor id="17" name="Tracy Chen" initials="T" lastIdx="1" clrIdx="0"/>
  <p:cmAuthor id="18" name="Hi_ Young" initials="H" lastIdx="20" clrIdx="0"/>
  <p:cmAuthor id="19" name="pangyt" initials="p" lastIdx="1" clrIdx="0"/>
  <p:cmAuthor id="20" name="easonyoun" initials="e" lastIdx="0" clrIdx="0"/>
  <p:cmAuthor id="21" name="tplife" initials="t" lastIdx="2" clrIdx="0"/>
  <p:cmAuthor id="22" name="??" initials="?" lastIdx="1" clrIdx="0"/>
  <p:cmAuthor id="23" name="历城二中" initials="历" lastIdx="2" clrIdx="26"/>
  <p:cmAuthor id="24" name="骆倩怡_Znauj26B" initials="authorId_382814100" lastIdx="0" clrIdx="0"/>
  <p:cmAuthor id="25" name="幸兴" initials="幸" lastIdx="1" clrIdx="8"/>
  <p:cmAuthor id="26" name="yashi" initials="y" lastIdx="0" clrIdx="11"/>
  <p:cmAuthor id="27" name="yan guojian" initials="yg" lastIdx="1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31" d="100"/>
          <a:sy n="31" d="100"/>
        </p:scale>
        <p:origin x="498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13527 3652 148,'-49'10'113,"-2"10"-87,5 6-8,9-3 1,-28 28 9,-2 11 8,13 10-5,28-29-18,-10 28 8,20-24-8,7 5 0,6-10-3,6 3-1,10 4-1,9-2-2,5-10-2,18 7 1,-8-17-3,17 5 2,-13-7-2,18 3 1,-7-11-1,-1-4-1,8 0 1,16-6-1,-19-6 0,14-5 0,-10-2 1,-3-6-2,7-3 0,-19 1 0,10-12-1,-7 0 0,-1-1-2,-1-6 2,3-14-1,-19 3 2,-1-12 1,-14 5 0,-1-11 1,-8 14 0,-5-7 2,-8-4 3,-11-2 5,-7 4 3,-5 16-3,-5 3 0,-12 2 2,-19-5 1,12 13-2,-14 2-3,6 8-1,1 9-3,-8 9-3,-14 11-1,17 10-6,-7 8-4,21-5-7,-5 5-48,8 1-61,14-22-110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54300 13300,'-100'0,"125"50,0 0,75 25,0 0,0 75,0 0,50 75,0 0,25 25,0 0,-25-25,0 0,-25-75,0 0,-75-125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73300 7250,'-50'0,"125"50,0 0,-25 0,0 0,50 25,0 0,25 0,0 0,-25 25,0 0,0 0,0 0,-25-25,0 0,50 0,0 0,-75-50,0 0,-25 0,0 0,0 0,0 0,-50 25,0 0,0 25,0 0,0 0,0 0,0 25,0 0,25 0,0 0,0 50,0 0,-25 25,0 0,25 0,0 0,0 25,0 0,0 0,0 0,0-50,0 0,0-125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92300 52700,'50'-50,"50"-25,0 0,-25 75,0 0,0 50,0 0,-25 75,0 0,-50 0,0 0,-100-25,0 0,25 0,0 0,25-75,0 0,50 0,0 0,-25-25,0 0,50 25,0 0,50-25,0 0,75 0,0 0,-25-50,0 0,-25 25,0 0,-50 25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95450 53550,'50'0,"50"0,0 0,-25 25,0 0,-25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97750 51500,'-50'0,"25"125,0 0,25 100,0 0,0 0,0 0,0-25,0 0,-25-50,0 0,0-100,0 0,0-25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97750 52450,'100'-100,"-50"75,0 0,50 0,0 0,50 0,0 0,0 25,0 0,-75 25,0 0,-75 0,0 0,25-25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98850 51300,'0'-150,"0"125,0 0,25 25,0 0,0 150,0 0,-25 75,0 0,-50 100,0 0,25-100,0 0,25 50,0 0,-25-225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100600 51850,'0'-50,"-25"0,0 0,0 0,0 0,-50 0,0 0,0 75,0 0,-25 100,0 0,0 75,0 0,50 0,0 0,25-25,0 0,25-75,0 0,100-75,0 0,75-50,0 0,25-100,0 0,-25-25,0 0,-25-75,0 0,-50 0,0 0,-50 50,0 0,-25 50,0 0,-25 75,0 0,0 175,0 0,0 25,0 0,-50 125,0 0,0-75,0 0,0-50,0 0,0-50,0 0,25-50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101350 52550,'100'-200,"0"125,0 0,-25 0,0 0,25 50,0 0,0 25,0 0,-50 0,0 0,-25 25,0 0,-25 0,0 0,25-25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102600 50900,'0'-50,"0"-25,0 0,0 50,0 0,0 0,0 0,25 150,0 0,-50 75,0 0,-50 200,0 0,-50 75,0 0,-25 0,0 0,75-50,0 0,50-300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103450 51750,'0'-50,"0"25,0 0,-100 150,0 0,25 75,0 0,0-25,0 0,50 0,0 0,25-75,0 0,50-50,0 0,50-25,0 0,25-75,0 0,0-75,0 0,-25-50,0 0,0-75,0 0,-75 25,0 0,-25 100,0 0,-125 125,0 0,0 75,0 0,0 75,0 0,75-100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104450 50400,'100'-50,"-50"50,0 0,0 25,0 0,100 75,0 0,0 0,0 0,0 50,0 0,-50 50,0 0,-75 75,0 0,-125 50,0 0,-175-25,0 0,0-50,0 0,25 0,0 0,150-150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71100 8700,'-50'-150,"50"200,0 0,25 75,0 0,-25 50,0 0,0 25,0 0,0 0,0 0,0 0,0 0,0 50,0 0,0-25,0 0,-25-50,0 0,0-75,0 0,25-50,0 0,-25-50,0 0,50-25,0 0,25 0,0 0,25 25,0 0,25-25,0 0,25 50,0 0,0 25,0 0,25 50,0 0,-25 0,0 0,25-25,0 0,-25-25,0 0,0-25,0 0,-25-25,0 0,-25-25,0 0,0-50,0 0,25-50,0 0,50-75,0 0,0-50,0 0,-75-25,0 0,-50 125,0 0,-50 100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4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96300 54700,'-50'50,"75"-25,0 0,25-25,0 0,0-25,0 0,0 0,0 0,25 0,0 0,-50 0,0 0,25 25,0 0,0 0,0 0,25 25,0 0,0-25,0 0,25 25,0 0,25 0,0 0,50 0,0 0,25-25,0 0,50-25,0 0,-75 25,0 0,-50 0,0 0,-50 0,0 0,0-25,0 0,25 25,0 0,0-25,0 0,75-25,0 0,0 25,0 0,25 0,0 0,0 0,0 0,-25 25,0 0,50 0,0 0,0 0,0 0,0 0,0 0,0 0,0 0,25 0,0 0,-75 0,0 0,-75 0,0 0,-50 25,0 0,-150-25,0 0,-100 0,0 0,25-25,0 0,100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4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96600 55100,'-150'0,"75"-75,0 0,75 50,0 0,75-25,0 0,-25 50,0 0,75 0,0 0,50 0,0 0,0 0,0 0,25 0,0 0,50 0,0 0,50-25,0 0,50-25,0 0,0 25,0 0,75 0,0 0,-50 25,0 0,0 25,0 0,-50 0,0 0,0 0,0 0,-25 0,0 0,-50 25,0 0,-75-25,0 0,-100 0,0 0,-50-25,0 0,-175 0,0 0,-150 0,0 0,0 25,0 0,200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4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45150 55500,'-50'0,"0"0,0 0,0 0,0 0,100 0,0 0,125 0,0 0,100-50,0 0,0 0,0 0,0 25,0 0,25 0,0 0,50 25,0 0,-75 25,0 0,-75 100,0 0,125-100,0 0,0-100,0 0,-125 25,0 0,-75 25,0 0,-100 25,0 0,-50 50,0 0,-75 25,0 0,75-75,0 0,-25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4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52650 50750,'0'-150,"0"125,0 0,0 0,0 0,-25 50,0 0,-100 125,0 0,-50 125,0 0,-25 100,0 0,0-25,0 0,100-100,0 0,75-125,0 0,75-175,0 0,-50 0,0 0,25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4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51300 51400,'0'-50,"0"-25,0 0,0-25,0 0,0 25,0 0,0 50,0 0,75 100,0 0,50 125,0 0,50 150,0 0,-25 25,0 0,-50-200,0 0,-50-100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5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7350 43000,'0'-50,"-150"-25,0 0,175 75,0 0,275 400,0 0,-200-250,0 0,75 175,0 0,-25-100,0 0,0-75,0 0,-25-100,0 0,75-100,0 0,50-200,0 0,75-275,0 0,0 25,0 0,0 225,0 0,-175 200,0 0,-100 75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5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6900 53600,'-150'-100,"175"175,0 0,100 100,0 0,25 100,0 0,25 25,0 0,-25-75,0 0,0-125,0 0,25-100,0 0,75-300,0 0,150-375,0 0,175-200,0 0,-50 350,0 0,-350 425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20379 516 312,'48'-9'322,"36"-6"-244,-11 6-45,-5 3 9,-2 7-27,-28 12-114,-1 0-596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20549 296 335,'-4'36'156,"-5"31"-90,0-12-17,-7 20 21,-3-12-16,1-2-20,0 16-9,17-10-23,66-81-540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20881 311 370,'41'35'279,"-14"18"-186,-20 15-37,-37-5-44,-23-6-5,-7-10-4,-18-4-1,8-12 0,167-25 13,-19-14-9,3-3 0,-9 1-4,3-3 0,-33 19-108,0 0-635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72900 9600,'-50'0,"0"-25,0 0,25 25,0 0,0 150,0 0,25 50,0 0,0-50,0 0,100-75,0 0,25-50,0 0,-25-100,0 0,0-75,0 0,-75-25,0 0,-75 25,0 0,-75 25,0 0,75 75,0 0,25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23008 5438 230,'78'-26'176,"-7"9"-105,-20 13-25,-2 8-36,-5 10-27,-1-7-202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23280 5258 200,'-17'37'66,"-17"35"-25,3-14 6,0 17 20,17-27-32,5 0 0,17 0-24,68-15-116,-36-52 43,-4 5-119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23617 5199 251,'-58'73'134,"2"-6"-93,14-20-7,-3-1-7,-16 21 25,159-26 17,-43-39-53,5-2-4,-3-3-6,13-3-10,-11-1-25,-11-10-107,-26-23-19,-7 4 9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23762 5230 225,'-29'60'73,"-7"21"-40,13-12-2,13-32-19,-3 18 8,3 14-13,8-32-7,1 14-7,5 11-17,2 2-56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18422 9166 241,'2'74'353,"-5"-5"-284,-3-7-35,-1 15 19,2-10-39,-3 12 2,0 1-8,-3-8-1,0-3-1,64-138-232,-39 19-25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18437 9434 336,'47'8'186,"9"2"-106,4 0-5,8-1-25,0-12-62,-8-32-135,-43-23-88,-10 22-27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18741 9129 196,'-1'80'241,"1"-43"-201,-2 9-3,0 20 32,-5 21-5,-1-12-11,1-8-15,5-3-15,8 10-4,29-19-106,5-98-185,-4 22-145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19040 9218 402,'-37'33'219,"-9"21"-156,13 11-22,1 26-1,15-14-25,9 2-1,23-9-5,46-29-7,7-56-4,-9-29 0,-16-9 0,-4-22-1,-13-13 1,-11 11 2,-9 10 5,-29 132 6,9 9-6,6 13 1,12-14-1,26-9 2,45-68-3,-26-55-3,-25-14-1,-8-16 0,-21 11 0,-33 15 1,-36 59 1,14 54-6,40 21-153,-6-32-75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19436 9520 313,'7'46'376,"-7"30"-295,-11-5-43,-23-2-28,103-107-10,0 67 3,-41 51 1,-28-8-1,-22-5 1,-18 8 2,-15-16-2,-14-15 0,-5-46-9,25-48-27,33-21-158,6 4-23,6 27-71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19382 9100 563,'57'5'179,"18"2"-125,-4-2-35,-2 2-229,-30 11 4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73100 5100,'0'-150,"25"75,0 0,0 50,0 0,-25 75,0 0,0 100,0 0,0 50,0 0,0 50,0 0,-25-50,0 0,25-125,0 0,0-50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19827 9513 147,'85'-16'390,"-29"7"-348,11 1 21,-10 6-26,7 6-6,-4-2-71,-23 12-104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20086 9283 225,'-13'92'299,"9"-41"-252,-3 21-11,-1-10 9,-1-1-22,-1 2-7,4 0-4,10-3-37,-15-21-121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20394 9306 357,'39'13'215,"17"14"-153,-12 3-11,-8 21-2,-48 16-21,-27-11-19,-17 0-5,-8-3 0,9-14 0,130-19 8,12-40-7,-19 4-2,14-8 2,-16-2 0,-4-10 0,-11-11-2,-8-20 0,-36-4-3,-47 12-2,-35 72 1,14 49 3,25 11 1,33-4 0,40 7 0,24-30 0,12-32-2,0-25-5,-15-31-20,-23-16-239,3 27-131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20884 9119 486,'59'-10'286,"14"-3"-245,0 4-48,-34 17-93,1 1-598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21229 9512 197,'89'-14'256,"-44"8"-206,8-1-2,4 0 17,-5 2-27,7 4-12,1 7-119,-23 11-107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21513 9232 234,'-4'84'151,"-1"0"-63,2-18-32,0-9-10,-1-3-17,0 1-17,4 0-8,5 1-51,-14-17-148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21952 9262 263,'-1'41'225,"-3"18"-176,-1 0-7,-3 4-8,1 8-9,-1 7-1,2-6-17,6-11-27,-13-24-119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21938 9474 268,'41'-2'215,"3"-1"-161,5-1-41,-1-3-37,-3-9-176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22175 9226 229,'-6'87'137,"2"-41"-83,-4 24 30,-2-9-7,0-1-9,0 3-20,1 2-2,3-1-35,-12-22-173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22223 9503 289,'47'77'326,"-52"-12"-299,-8-8-12,-16-7 14,101-51 12,-13-34-36,-10-9-4,-7-17-3,-14 1 2,-18-6 5,-43 131 23,32 1-22,21 4 2,30-26-2,19-47 0,-21-61-3,-31-4-2,-23-11-1,-28 15 0,-35 37 1,-9 53-1,21 10-7,19-27-91,0 0-585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73450 2750,'0'-50,"-50"-100,0 0,-25 125,0 0,0 50,0 0,-25 125,0 0,-25 50,0 0,75 0,0 0,50-75,0 0,125-100,0 0,75-50,0 0,25-125,0 0,-75-50,0 0,-50 25,0 0,-50-25,0 0,-25 100,0 0,0 50,0 0,0 50,0 0,0 50,0 0,-25 100,0 0,-25 50,0 0,-50 0,0 0,25-75,0 0,50-75,0 0,25-175,0 0,50-50,0 0,25 75,0 0,-25 50,0 0,-25 25,0 0,25 25,0 0,-25 0,0 0,-25 0,0 0,-25 25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22762 9416 243,'66'1'304,"-15"0"-235,5 0-6,12 3-11,-5-2-12,-27 11-136,0 0-572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22770 9575 289,'37'-2'275,"10"0"-223,8 3 8,13 0-11,-4 5-38,-4 7-509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23590 9228 226,'-77'-13'231,"35"26"-198,-1 13-12,-1 23 1,13-5-2,0 23 2,10-7-2,7-2-2,12 1-1,9-6 2,39-1 2,25-40-12,-12-33-4,5-26-1,-23-1-3,-12-12-1,-12-1-1,-18 3 4,-35 124 19,31-5-12,9 3-2,21 0 3,35-32 6,5-73-10,-22-32-4,-26 9-2,-17-3 0,-14-1 0,-45 26 1,-3 69 1,19 30-14,71 1-491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23950 9434 338,'44'-14'304,"14"4"-242,13 5-15,-4 7-26,-31 11-117,0 0-573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24110 9298 312,'-13'46'175,"1"-4"-117,-2 6 4,1 2-6,-1 22-7,6-10-80,-10-25-115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24346 9221 485,'55'83'199,"-50"-24"-173,-23 8-13,-22-20-4,-18-16 1,122-57 10,6 37-21,-31 52 6,-45 9-2,-27-17-1,-21 2 0,-11-27 0,45-93-323,65 9-24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24548 9469 348,'-21'49'193,"10"-1"-129,7 10 7,34-3-41,30-58-28,-12-43-3,-27-18 0,-19 1 3,-17-3 1,-39 35 6,-10 52 8,24 28-16,3-26-160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24774 9315 456,'-7'62'246,"-6"19"-194,2-17-35,-2 11 4,2-8-20,0-1-53,-9-27-107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24830 9516 480,'47'-5'174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24961 9346 379,'-13'76'223,"4"-22"-177,4 12-14,5 11-4,6 16 23,4-26-39,7 3-2,1-3-8,-21-28-99,1 0-582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75300 1900,'0'-100,"0"75,0 0,-25 25,0 0,25 50,0 0,0 125,0 0,0 100,0 0,-75 75,0 0,0-25,0 0,50-175,0 0,25-125,0 0,25-50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24934 9322 223,'89'1'386,"-31"-1"-362,5-3-15,-26 13-147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18367 10638 272,'-61'96'236,"34"-45"-194,-1 17-6,14-19 3,13 7-3,30-3 2,48-46-20,-21-38-11,1-30 0,-20-1-3,-7-6-1,-14 3-3,-16 1 2,-45 5 8,-28 58 3,11 31-6,10 26-5,11-34-168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18620 10565 320,'-3'40'195,"-5"9"-139,-5 15-6,-5 13 37,6-18-61,5 5-11,12 7-77,-15-31-85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18639 10804 237,'66'-19'215,"-19"12"-117,8 1-28,1-2-76,-8-12-248,-32-16-106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18886 10547 191,'-1'39'208,"-2"15"-142,-1 14 11,-4 9-1,1-20-14,-5 14-17,-3 10-1,7-8-27,10-5-26,-13-30-87,0-1-578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18971 10481 566,'59'-4'200,"5"1"-135,12-1-87,-37 15-78,0 0-601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19290 10786 299,'107'-9'308,"-36"2"-251,3 0 5,-12 4-29,2 5-21,0-2-414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19595 10563 283,'-7'35'84,"-3"27"-16,0-20-33,-4 15 24,-3 12 19,7-13-16,1 25-18,8-19-45,17-3-159,-19-20-28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20094 10537 333,'-14'56'310,"2"23"-244,1-8-39,-3 16 9,1-18-29,2 5-3,7 4-9,-10-42-92,0 0-577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20111 10772 297,'83'6'336,"-29"-3"-294,6-4-79,-7-16-260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74900 8500,'100'-150,"-25"150,0 0,100 0,0 0,50-25,0 0,-25-25,0 0,-125 25,0 0,0-25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20365 10506 199,'-7'36'104,"-1"2"-49,-8 30 18,7-30-38,-5 17 54,-1 10-13,5-13-17,2 8-18,11 10-47,-16-29-149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20649 10611 482,'-55'29'229,"-15"27"-187,29 3-29,9 24 6,30 2-14,37-8-1,20-37-3,18-38-3,-13-50 2,-15-20-1,-10 1 1,-7-12-1,-14 5 1,-13 8 2,-32 139 6,27 7-5,11 1-1,13 3 1,21-23-1,27-55-2,-23-67 1,-21-19-1,-28-7 0,-19 16 0,-22 11 1,-29 56-1,13 37-7,68 36-291,38-43 32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21006 10874 179,'52'50'241,"-29"-9"-120,-14 13 4,-26 11-52,-30-6-43,-13-27-18,125-65-7,1 60-5,-63 53 3,-32-3 0,-18-15 2,-17-19-1,-19-28-3,10-38-21,39-42-251,32 22 4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20988 10543 606,'56'1'139,"20"-3"-94,-9-6-22,-27 16-124,-1 1-603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21538 10778 208,'82'13'444,"-27"-10"-390,6-6-21,5-4-9,10 0 0,0 0-12,6 2-3,-12 8-8,-32 11-101,0 0-601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21974 10616 350,'75'58'299,"-9"-17"-213,8-4-32,-11-8-35,-6 17 1,-93 27-1,-42-44-18,-6-14-20,8-13-346,41-13 129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22862 10597 432,'-51'18'183,"5"15"-160,4 6 2,10 18-5,7 18 1,7 15 6,19-29-12,20 15 3,43-32-12,8-49-6,-10-35-1,-4-26 1,-6-11-1,-18 16 1,0-12 0,-18 10 4,-63 131 8,31 3-7,16 9 0,15-10-2,22-12 0,28-29 1,3-68-3,-28-16-1,-10-27 0,-18 15 0,-18-1 0,-23 5 1,-43 42 2,-12 43 1,16 20-2,44 26-36,61-14-602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23387 10953 353,'-9'44'366,"-21"20"-329,-13-18-15,-19-22-9,127-57-8,8 29-5,-25 56 1,-73 35 2,-30-15 1,-2-26 1,-11-7-1,-5-13-4,17-65-223,28 1-77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23506 10406 375,'39'4'184,"9"15"-100,-7 36-16,-46 15-41,-34-14-8,-17-16-8,123-9 18,14-35-24,-12-2-8,-30 15-96,0 0-594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23650 10503 292,'37'2'189,"5"-1"-93,9 1 4,9 4-46,-20 12-211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77700 7200,'0'-150,"0"125,0 0,0 75,0 0,-50 75,0 0,-125 125,0 0,50-50,0 0,50-100,0 0,75-75,0 0,125-200,0 0,25-25,0 0,-25 75,0 0,-50 75,0 0,-25 25,0 0,-25 75,0 0,-25 50,0 0,0 0,0 0,0 25,0 0,25-50,0 0,25-75,0 0,25-75,0 0,50-75,0 0,-25 0,0 0,-50 50,0 0,-25 75,0 0,-25 125,0 0,-25 50,0 0,25-25,0 0,25-25,0 0,25-75,0 0,25-50,0 0,100-100,0 0,-25-25,0 0,-75 0,0 0,-75 25,0 0,-125 50,0 0,-125 100,0 0,75 75,0 0,125-50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18166 11830 251,'41'28'87,"17"6"-3,8 6-22,-55-2-323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18060 12060 177,'74'-3'133,"-2"-5"-90,-31 40 32,-114 28-68,7-12-3,-10 7-1,37-31-1,89-36 11,-75 51 51,-12-19-329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18101 12206 137,'6'57'119,"-6"26"-90,-7-18-15,-4 15 9,-3-1-11,-1-11 0,8-5-21,44-77-202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18171 12261 238,'63'8'158,"-26"-4"-69,8-1 15,9 5-37,-73 52-350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18193 12351 198,'38'36'183,"19"6"-204,-20-29-70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18537 11983 208,'-6'47'146,"0"-9"-125,-4 21 34,3-19-28,-1-1-1,-5 24 17,2-1-13,2 4-20,4-17-10,-2 11-15,-1-11-8,-3-1-112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18560 12239 279,'69'44'282,"-34"-8"-317,-6 4-87,-17-1-278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19071 11906 209,'-1'85'162,"-1"-49"-135,-4 4-3,-3 17 21,-7 8-8,3-10-8,2-4-11,-1 6-15,0 6-10,1-8-21,-7-7-114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19067 12171 249,'72'-5'166,"-22"4"-97,-8 1-41,3 1-9,1 1-43,-2-15-203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19373 11923 154,'-6'39'76,"-1"18"-44,3-21-15,-5 17 32,-4 14 12,-4 13 34,5-30-39,-1 13 6,10-3-39,1 1-42,-13-21-187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79900 7450,'50'0,"50"0,0 0,-50 0,0 0,100 25,0 0,-50 50,0 0,-125 100,0 0,-125 100,0 0,50-75,0 0,75-100,0 0,75-75,0 0,100-25,0 0,50-50,0 0,-100 25,0 0,-100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19470 11948 276,'63'-11'96,"-20"3"-50,9-3-1,-13 4 8,20 0 0,-9 3-39,-11 14-213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19674 11752 207,'-6'41'133,"-4"25"-89,2-13-10,-5 14-15,3-15-4,0-2-27,-7 7-33,4-20-29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19863 12221 256,'87'-16'161,"-50"9"-137,5 1-2,15-4 15,5 2-7,-14 5-8,13 9-7,-9 4-29,-14 11-267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20182 11997 219,'-19'58'63,"3"4"-32,3-14-6,-3 15 11,-3 15 6,11-21-26,4-8-9,3-5-10,4-7-10,8 0-47,25-23-106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20456 12123 221,'-14'50'65,"1"15"-35,13-17-1,23 13 15,38-27-15,-18-37-18,3-22-2,3-48 4,-41 31-8,-9-3 1,-11-9 3,-2 16 0,-57-19 33,27 70-25,-6 17 6,8 11-5,20 4-13,39 1-65,29-38-128,-8-22 107,3-5-105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20777 12005 193,'-7'63'146,"-4"22"-97,-6 8-32,7-55-15,0-3-24,-3 5-27,-3-4-147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20828 12182 284,'75'-13'198,"-33"11"-156,7 1-89,-13 13-195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21030 12015 207,'-12'62'105,"0"-5"-55,3-12 13,-3 13 6,2-8-5,1-1-13,0 3-21,-3 7-10,2-5-38,-4-1-116,-11-15-232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21102 11850 311,'36'-1'144,"7"0"-71,4 1 8,18 8-44,-17 21-179,-15 10-357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21449 12207 230,'57'-2'97,"-8"2"-69,-7 2-7,2-1 3,2 2-1,17 1 19,12 1-3,-8 0-5,1 1-8,2 0-8,-4 1-4,-12 4-38,-14 11-266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69500 6550,'-50'-50,"0"-25,0 0,0 75,0 0,25 0,0 0,-75 150,0 0,-75 50,0 0,0 0,0 0,75-50,0 0,75-125,0 0,50-50,0 0,25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21961 12035 225,'55'9'79,"-10"2"-46,11 9 12,-18-5-5,-1 3 0,2 8 10,-8 10-11,-13 8 9,-56 12-8,-21-18-23,-1-7-16,-18 10-11,16-2-18,18-10-48,3 6-43,5-1-62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22728 12005 278,'-7'42'131,"-7"28"-91,3-15-8,-6 10-8,3-11-1,1 0-16,2 2-9,3-4-8,3-8-74,-12-8-233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22769 12190 266,'61'-13'88,"-22"11"-66,-2 5-23,0 5-56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22986 11982 175,'-15'56'90,"-5"16"-51,8-31-17,-4 14 23,-12 42 28,14-50-33,-3 9-10,4-11-10,-2 12-14,5-5-21,53-77-211,-15-22 160,-2-4 15,-7 15-42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23025 12265 168,'26'51'209,"-17"-6"-178,-4 6 10,1-9-13,4-1-1,31-28-8,7-41-10,-3-13-1,-6-5-4,-11 10 0,5-12-1,-8 7-1,-1-2 2,-51 106 45,14-8-26,12-3 0,18-1 10,43-23 4,0-68-17,-36-35-10,-39 3-7,-25 18 1,-23 31-7,0 58-85,24-28-55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19029 12811 136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24112 11878 533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20967 8875 211,'-76'19'314,"20"-5"-296,12-2 8,-10 2-15,8-1-2,-6 9 3,3 4-1,-4 10-1,11-5 0,-6 12-2,7 7-1,4 1-3,-2 6 1,4 4 1,11 7 1,11-10-2,1 11 0,1-11 0,2 4-1,0 9-1,5-11 2,9 5 2,18-3 2,19-10 0,9-19-2,7-9 3,4-10-2,6-13 0,10-12-1,-13-2-2,12-6-1,-4-5-2,-9-2 0,7-8 0,1-11 0,-7-11 0,-17 2-1,1-8 0,-8 3-1,-4-13 1,-10 8-1,3-15 0,-3 0 0,-8 6 0,-8-14 0,-12 16 1,-13-6-1,-10 4 1,-6-8 1,-4 18 1,-13 7 0,-19 27-1,-4 28-2,-3 22-7,13 10-87,21 11-252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18740 12088 146,'39'-32'379,"7"36"-314,-5 30-24,-5 7-8,-18 12 7,-33 7-5,-24 2-11,-15-10-16,-1-7-6,2-4 0,2 4-1,119-31 8,4-21-5,0 2-1,-7-6-354,-26 18 32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18583 12724 177,'53'32'345,"6"-23"-256,-7-15-40,3-14-1,-1-16-6,7 18-16,-2 63-16,10-6-3,4-36-1,-12-33 0,7 2 0,3 58 0,-12 17-1,4-17-6,-27 4-175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58500 9650,'-50'-50,"50"25,0 0,0 75,0 0,-75 75,0 0,0 75,0 0,50-100,0 0,25 50,0 0,25-100,0 0,100-50,0 0,0-100,0 0,50-125,0 0,-100 50,0 0,-50 0,0 0,-75 50,0 0,-50 75,0 0,0 25,0 0,0 150,0 0,75-50,0 0,0-25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69050 6800,'150'-150,"-150"125,0 0,25 50,0 0,0 100,0 0,0 50,0 0,-25 0,0 0,25-50,0 0,0-100,0 0,75-50,0 0,75-200,0 0,25-25,0 0,-125 0,0 0,-50 125,0 0,-75 125,0 0,0-25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20257 12042 152,'55'17'305,"-15"7"-260,-9 17-22,-38 12-6,-19-6-5,-2-9-6,-4 0-1,-3 1-1,-7 6-1,3-4-3,2-9 3,87-28 25,6-2-18,6 4-6,-3-1-17,-21 12-192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22402 12102 246,'66'54'454,"-33"3"-429,-28 5-9,-43 2-8,-21-26-5,-3-2-1,9-2 2,121-21 6,5-19-8,-5 0 0,0 3-1,-31 13-97,1 1-574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18034 9405 279,'-68'56'169,"14"-13"-156,-18 21 15,39-25-19,5 0 2,6 1 0,-4 15 17,12 11-9,14-13-2,9-5-2,11 2-2,21 6 1,0-11-5,2 8 0,-11 3-1,-17 7-1,-26-1 0,-28 12 0,-5-14 0,-1-20-4,-10-2 2,-1-11 0,75 40 26,6 2-18,-12-2-1,-11 16-1,-8 6-4,-5-4-2,-8 11-2,3-17-1,3-14 0,2 12 1,1 0-2,2-4 0,-1-5 1,-5 9 0,0 8 1,0-9 1,6-3 0,7 6-1,-6 3-2,-1-8 1,3 16 0,7-4 1,12-12-1,12-7-2,18-4-8,13-22-85,8-54-269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17197 10641 168,'92'-9'506,"-17"2"-441,-1 3-37,0 5-7,-8-1-20,-141 26-431,36-13 307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17184 10742 438,'44'-9'99,"16"-2"-61,1 2 3,-1 2 4,0 4-13,13 5 0,-12 14-94,-22 9-164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17329 10418 402,'-62'65'199,"12"-17"-168,-2 1-6,-7 3-2,5-5 3,8-9-3,94 10 29,26-13-45,-19 3-3,3 4-2,7-2-14,-7-9-174,-22 8-245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16249 10257 276,'-34'60'227,"-1"1"-182,-4-2 2,-5 2-11,-5 6 0,14-21-4,-8 10-5,-9 9 1,8-16-15,29-113-545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16266 10392 467,'41'30'133,"-1"4"-60,14 10 13,3 0-41,2-3-43,-112 0-519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16030 10646 402,'41'0'107,"23"-7"-35,-8-4-6,17-7 11,2-5-40,-9 7-37,-28 19-94,0 0-566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16075 10874 521,'-13'51'145,"9"7"-81,20 5-34,31-105-246,-33-3 154,1-4-1,0 12 50,61-3 113,-33 38-52,2 15 23,-31 44-6,-49 0-28,-9-10-10,-15-11-11,-13-19-12,23-70-52,57-27-137,5 20 66,-5 25-115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67050 6300,'-50'0,"-75"25,0 0,75 50,0 0,-25 125,0 0,25-25,0 0,50-75,0 0,100-75,0 0,75-50,0 0,0-100,0 0,-50-25,0 0,-100-25,0 0,-75 50,0 0,-75 75,0 0,0 100,0 0,25 50,0 0,50-50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16573 10550 442,'41'-1'218,"18"-4"-152,14-6-14,-9-6-31,4-6-15,-120 76-345,16-30 72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16512 10725 310,'8'39'123,"-1"5"-78,2 23-1,0-9-4,7 4 17,15-16 25,37-54-23,-14-54-49,-23-4-13,-9-28-17,-16 3-19,-11 0-52,-3 20-13,0 21 44,0-1 4,1-1 3,-3-9-95,7 25 52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16721 10300 193,'5'65'107,"-1"-20"-85,4 26 22,0-18-9,1 4 7,1 5-3,-3-22-4,1 9 3,4 6-2,0-1-4,2-3-2,6 18 18,5 1-16,8 7-5,-3-20-19,-32-122-410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16845 10204 629,'61'13'61,"-4"15"-42,-17 29-100,-29-21-54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9431 10119 259,'72'27'287,"-15"-13"-229,17 0-10,-17-6 1,17 0-19,-6-1-8,0 0-6,7-3-6,14-5 0,-15-10-5,15-14 1,-17-11-3,11-21 0,-17-3-2,9-19-1,-18 10-1,1-11-1,-20 13 2,2-15-1,-14 13 1,-1-16 0,-15 17 0,-15-12 0,-21 16-1,-24-9 0,-9 23 0,-24 2 0,4 20 1,-23 2 0,12 14 1,20 8-1,-20 6 1,11 6 0,-3 6 0,-13 12 1,23-3-1,-22 21 1,18 1 0,-3 12 0,-1 18 0,26-14 0,-5 27 0,15-12 0,13 0 0,14 6 1,20 15 0,22-17-1,16 9 1,8-27-2,22 0-1,1-29-2,25-12-5,-12-18-8,9-8-185,-38-8 40,-18 3-184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10844 9993 459,'-53'52'165,"-24"26"-106,38-36-33,-14 17 17,-7 14-12,15-14-10,-10 23-8,15-11-7,3-38-183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10529 10156 558,'65'29'123,"-15"5"-67,11 15 0,1 0-29,7 7-18,-9-4-22,-36-9-162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12909 8333 376,'1'58'326,"0"4"-291,1 40-9,2-24 0,6-1-9,22-13 9,42-94-14,-2-29-6,-13-13-3,-14 12-2,8-21 0,-9 5 0,-2-1-1,1 1 0,0 5-1,-3 11-39,-2 30-134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69950 22250,'-50'0,"25"-25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64950 17900,'0'-50,"0"-50,0 0,50 50,0 0,100-100,0 0,0 50,0 0,-50 100,0 0,-75 125,0 0,-75 75,0 0,-50-25,0 0,25-75,0 0,50-75,0 0,125-50,0 0,0 25,0 0,-50 0,0 0,-25 50,0 0,-50 25,0 0,-50 0,0 0,-25-25,0 0,25-25,0 0,0-50,0 0,0-100,0 0,50-25,0 0,25 25,0 0,0 75,0 0,0 125,0 0,0 125,0 0,-25 100,0 0,0 200,0 0,25-25,0 0,25-100,0 0,0-325,0 0,0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67450 7150,'50'0,"50"-25,0 0,-50 25,0 0,-25 125,0 0,-50 75,0 0,-75 0,0 0,50-100,0 0,75-75,0 0,150-125,0 0,150-25,0 0,-225 75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66800 17350,'-150'-150,"125"100,0 0,0 50,0 0,0 75,0 0,0 100,0 0,-25 50,0 0,0-25,0 0,75-100,0 0,50-50,0 0,75-50,0 0,-25-75,0 0,0-50,0 0,-75-25,0 0,-75 0,0 0,-75 25,0 0,-25 100,0 0,25 75,0 0,25 25,0 0,75-25,0 0,75-25,0 0,75-25,0 0,25 0,0 0,-100-25,0 0,-50 25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67850 17550,'-100'0,"225"-25,0 0,50-50,0 0,-50 25,0 0,-25 25,0 0,-75 25,0 0,-25-25,0 0,0 0,0 0,-25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68500 16500,'-150'-150,"150"100,0 0,-25 50,0 0,25 75,0 0,25 125,0 0,-25 50,0 0,-25 25,0 0,25-50,0 0,0-25,0 0,0-100,0 0,0-75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68700 17500,'-50'-100,"-25"125,0 0,25 50,0 0,-75 125,0 0,25-25,0 0,-25-50,0 0,50-25,0 0,125-150,0 0,150-125,0 0,25-25,0 0,-50 75,0 0,0-50,0 0,-75 75,0 0,-50 50,0 0,-25 75,0 0,-25 100,0 0,0 25,0 0,-75 25,0 0,-25-50,0 0,25-50,0 0,25-50,0 0,50-125,0 0,25-25,0 0,25 25,0 0,-25 75,0 0,0 25,0 0,-25 50,0 0,-100 75,0 0,-25 0,0 0,-25 0,0 0,25 0,0 0,75-100,0 0,25-25,0 0,25-25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68950 18200,'150'0,"-100"25,0 0,25 25,0 0,0 50,0 0,-25 0,0 0,-50-75,0 0,25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70400 17900,'50'100,"-25"-25,0 0,-25-25,0 0,-25 0,0 0,0-25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70200 18500,'0'50,"25"-25,0 0,75 25,0 0,-75-50,0 0,0 25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94750 9300,'0'-100,"0"75,0 0,75-25,0 0,25 25,0 0,50 0,0 0,-25 0,0 0,-75 100,0 0,-50 0,0 0,-50 50,0 0,-50-25,0 0,75-50,0 0,0-25,0 0,25 25,0 0,75-25,0 0,25 0,0 0,-50 0,0 0,-50 0,0 0,0 50,0 0,-100 0,0 0,25 0,0 0,-25-25,0 0,25-50,0 0,50-50,0 0,25-75,0 0,25-50,0 0,-25 50,0 0,0 75,0 0,0 25,0 0,-25 0,0 0,0 50,0 0,0 75,0 0,0 100,0 0,0 125,0 0,0 50,0 0,25-275,0 0,-25-25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96850 9150,'0'-50,"0"0,0 0,25 50,0 0,0 50,0 0,-25 75,0 0,-75 50,0 0,-50 0,0 0,25-50,0 0,0-75,0 0,50-50,0 0,25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96700 8750,'100'-100,"0"0,0 0,-50 75,0 0,75-25,0 0,0 50,0 0,-50 25,0 0,-25 25,0 0,-25 25,0 0,-25 0,0 0,-50 75,0 0,25 0,0 0,25 25,0 0,0 25,0 0,0 25,0 0,-25 0,0 0,25-25,0 0,-25-100,0 0,0-75,0 0,-25-25,0 0,-50-25,0 0,25-125,0 0,0-100,0 0,75 0,0 0,25 75,0 0,25 75,0 0,25 25,0 0,-25 50,0 0,-25 50,0 0,-75 125,0 0,-100 25,0 0,25-25,0 0,75-75,0 0,50-50,0 0,100-25,0 0,25-75,0 0,-75 25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73400 13000,'-100'0,"75"50,0 0,0 75,0 0,25 75,0 0,0-25,0 0,25 50,0 0,0-100,0 0,-25-75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98250 9450,'-50'0,"0"0,0 0,200 0,0 0,75-50,0 0,-50 25,0 0,-100 25,0 0,-50-25,0 0,-25-25,0 0,-100-75,0 0,25 50,0 0,25 0,0 0,0 75,0 0,25 125,0 0,25 25,0 0,-25 225,0 0,-25 0,0 0,25-25,0 0,25-150,0 0,-25-150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99000 9900,'50'-100,"-100"75,0 0,-75 75,0 0,-25 100,0 0,0 0,0 0,50 0,0 0,75-100,0 0,0-25,0 0,125-100,0 0,175-125,0 0,-25 0,0 0,-25 50,0 0,-50 50,0 0,-75 75,0 0,-50 25,0 0,-25 75,0 0,-25 50,0 0,-25 25,0 0,-75 0,0 0,-25 0,0 0,0-50,0 0,75-100,0 0,25-125,0 0,75-75,0 0,50 75,0 0,-50 75,0 0,-25 25,0 0,-25 50,0 0,-75 75,0 0,-100 50,0 0,0-25,0 0,0 50,0 0,50-100,0 0,125-50,0 0,-25-25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99250 10500,'100'100,"-25"-75,0 0,0 25,0 0,50 25,0 0,-25 25,0 0,-100-75,0 0,25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101500 10300,'50'0,"-25"25,0 0,-25 25,0 0,-25 25,0 0,0-50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4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100800 11100,'50'0,"-25"25,0 0,50 25,0 0,-50 25,0 0,0-50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84700 16200,'-50'0,"25"0,0 0,0 0,0 0,0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84450 16250,'-100'0,"75"0,0 0,75-25,0 0,0 25,0 0,75-25,0 0,25 0,0 0,25 0,0 0,25 25,0 0,0 0,0 0,-25-25,0 0,0 25,0 0,-25-25,0 0,-50 0,0 0,0 25,0 0,-25 0,0 0,0 0,0 0,-50-25,0 0,0 25,0 0,0-25,0 0,-25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87750 15150,'150'0,"-50"25,0 0,25 25,0 0,0-25,0 0,-25 25,0 0,0 25,0 0,-50-25,0 0,0 0,0 0,-25-25,0 0,-25 25,0 0,-125 25,0 0,-75 75,0 0,-50 25,0 0,150-150,0 0,50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85500 13100,'50'-50,"0"50,0 0,-25 50,0 0,-25 25,0 0,0 100,0 0,-50 100,0 0,-25 0,0 0,50-125,0 0,25-125,0 0,25-25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85750 13700,'-50'0,"100"-25,0 0,50 0,0 0,25 25,0 0,-25 0,0 0,-50 25,0 0,-25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73550 15100,'-100'0,"75"0,0 0,-100 75,0 0,-25 25,0 0,25 25,0 0,25 0,0 0,50-25,0 0,25-75,0 0,125-100,0 0,25-50,0 0,25 0,0 0,-25 25,0 0,-25 100,0 0,-50 50,0 0,-25 75,0 0,-25 25,0 0,0-50,0 0,50-75,0 0,50-50,0 0,25-125,0 0,25 0,0 0,-75 100,0 0,-50 50,0 0,-25 50,0 0,0 75,0 0,-25 0,0 0,50-50,0 0,50-50,0 0,25-50,0 0,0-100,0 0,-25-25,0 0,-50 25,0 0,-75 25,0 0,-75 100,0 0,-25 75,0 0,75-25,0 0,50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86700 12750,'-50'-50,"50"25,0 0,0 100,0 0,0 75,0 0,0 100,0 0,0 75,0 0,-50-25,0 0,25-125,0 0,25-150,0 0,-25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87200 12400,'200'-150,"-125"150,0 0,100 0,0 0,-75 50,0 0,-50-50,0 0,-25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87950 11600,'-100'-50,"100"25,0 0,0 125,0 0,0 125,0 0,0 25,0 0,0 0,0 0,-25-200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77900 17200,'200'0,"-50"-25,0 0,-25 0,0 0,100 25,0 0,-50-25,0 0,25 25,0 0,25 0,0 0,-25 0,0 0,-50-25,0 0,25 0,0 0,-75 25,0 0,-25-25,0 0,-50 25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78550 16550,'0'-100,"-50"125,0 0,-50 50,0 0,25 25,0 0,-25-25,0 0,25 0,0 0,25-25,0 0,25-25,0 0,25 0,0 0,0 0,0 0,0 25,0 0,50 25,0 0,75-25,0 0,50 25,0 0,0 0,0 0,-50-25,0 0,-75-25,0 0,0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77050 14600,'-150'-50,"75"25,0 0,25 75,0 0,-25 75,0 0,50 25,0 0,0 0,0 0,25-25,0 0,50-50,0 0,25-75,0 0,75-75,0 0,0-100,0 0,-75 25,0 0,-75 0,0 0,-50 50,0 0,-50 75,0 0,0 25,0 0,25 0,0 0,175-25,0 0,0-25,0 0,25-50,0 0,-50 50,0 0,0 0,0 0,0 50,0 0,0 75,0 0,-50 25,0 0,-25 75,0 0,-50 25,0 0,-25-25,0 0,50-125,0 0,25-75,0 0,100-100,0 0,-25 25,0 0,0 25,0 0,-25 25,0 0,0 0,0 0,-25 50,0 0,0 0,0 0,0 25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78750 13750,'0'-50,"0"0,0 0,0 25,0 0,0 50,0 0,25 100,0 0,-25 100,0 0,0 50,0 0,0 0,0 0,-25 25,0 0,25-200,0 0,-25-25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8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79450 13900,'50'0,"-25"-50,0 0,75 50,0 0,50 0,0 0,0 25,0 0,-75-25,0 0,-25 25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40050 25500,'0'-50,"0"0,0 0,-25 25,0 0,0 25,0 0,-75 125,0 0,-25 50,0 0,0-25,0 0,25-50,0 0,25 0,0 0,50-75,0 0,25 0,0 0,100-25,0 0,50-25,0 0,25 0,0 0,0 0,0 0,-25 0,0 0,-50 25,0 0,-50 25,0 0,-25-25,0 0,-25-25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40200 25550,'-100'-100,"75"75,0 0,25 100,0 0,-25 100,0 0,0 0,0 0,0 25,0 0,25 50,0 0,0-50,0 0,0-150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75550 15800,'350'0,"-275"25,0 0,0 125,0 0,-75 50,0 0,-25 0,0 0,0-125,0 0,25-50,0 0,100-25,0 0,100-50,0 0,75 25,0 0,-150 0,0 0,-50 25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41150 25800,'-50'-50,"0"75,0 0,0 75,0 0,25 25,0 0,-25 0,0 0,25-50,0 0,25 0,0 0,0-50,0 0,75 0,0 0,50-75,0 0,0-25,0 0,-50 0,0 0,-50-25,0 0,-25 0,0 0,-25 0,0 0,0 25,0 0,25 0,0 0,25-25,0 0,50 25,0 0,0 75,0 0,-25 50,0 0,0 50,0 0,-50 0,0 0,0 25,0 0,-25 0,0 0,-25 25,0 0,0-75,0 0,25-50,0 0,50-50,0 0,50-50,0 0,25 25,0 0,-50 0,0 0,0 25,0 0,-25 0,0 0,0 0,0 0,0 25,0 0,-25-25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42700 25300,'0'-50,"0"-50,0 0,0 75,0 0,0 50,0 0,0 125,0 0,0 25,0 0,-25 50,0 0,0 50,0 0,0 150,0 0,25-25,0 0,25-200,0 0,-25-150,0 0,25-25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43400 24800,'50'-200,"50"175,0 0,25 50,0 0,-50 0,0 0,-50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43800 26450,'-50'0,"50"-25,0 0,75 0,0 0,50 0,0 0,75 0,0 0,-75 25,0 0,-75 25,0 0,-25-25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46000 25150,'-50'-50,"0"50,0 0,0 25,0 0,0 100,0 0,0 25,0 0,50-25,0 0,0-50,0 0,50 0,0 0,75-50,0 0,25-25,0 0,-50 0,0 0,-75-25,0 0,25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46700 25200,'-200'-150,"150"150,0 0,0 75,0 0,0 75,0 0,-25 50,0 0,0 0,0 0,0 0,0 0,50-50,0 0,25-125,0 0,25-25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46850 26300,'0'-50,"25"25,0 0,100 25,0 0,25-25,0 0,-50-25,0 0,-25 25,0 0,-50-25,0 0,-50-25,0 0,-50 25,0 0,25 25,0 0,-75 25,0 0,25 75,0 0,25 25,0 0,50 25,0 0,25-25,0 0,75 0,0 0,50-75,0 0,0-25,0 0,25-25,0 0,-100-25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48500 24350,'-50'-150,"100"100,0 0,25 25,0 0,50 50,0 0,0 75,0 0,-75-50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48800 25700,'0'-100,"25"100,0 0,125-25,0 0,-25 50,0 0,-25 75,0 0,-75-75,0 0,0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48800 26400,'-50'0,"0"0,0 0,75 0,0 0,100-25,0 0,50 25,0 0,-25 25,0 0,25 0,0 0,-100-50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0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85650 6400,'300'100,"-275"-100,0 0,125 75,0 0,-125-25,0 0,25 50,0 0,-100 50,0 0,-75 0,0 0,-25-25,0 0,0-50,0 0,50-25,0 0,75-50,0 0,150-50,0 0,50 0,0 0,25 0,0 0,-50 50,0 0,-125 0,0 0,25-25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51150 25650,'-50'-100,"0"50,0 0,25 50,0 0,-50 25,0 0,50 75,0 0,-25 50,0 0,25-25,0 0,50-25,0 0,50-50,0 0,50-75,0 0,-25-50,0 0,-50-50,0 0,-50 0,0 0,-50 25,0 0,0 25,0 0,0 50,0 0,175 0,0 0,0 25,0 0,-25 25,0 0,-50 75,0 0,-50 0,0 0,0 25,0 0,-25-25,0 0,0-25,0 0,50-50,0 0,75-25,0 0,75-75,0 0,-25-25,0 0,-25-75,0 0,-50-50,0 0,-25 0,0 0,-25 50,0 0,0 50,0 0,0 75,0 0,0 25,0 0,-25 125,0 0,0 100,0 0,0 75,0 0,0 50,0 0,0-25,0 0,0 0,0 0,0 25,0 0,-25-100,0 0,25-125,0 0,-25-125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53500 24200,'0'-300,"0"75,0 0,0 175,0 0,-25 100,0 0,-75 100,0 0,-25 25,0 0,25-25,0 0,75-75,0 0,0-50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53500 23600,'100'-50,"-25"50,0 0,25 100,0 0,0 25,0 0,-75-75,0 0,0-25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54500 25750,'-150'0,"100"-25,0 0,50-25,0 0,50 0,0 0,125 0,0 0,75 25,0 0,-75 25,0 0,-75 25,0 0,-75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55150 24500,'-150'-150,"125"225,0 0,0 125,0 0,-25 75,0 0,25 0,0 0,25-150,0 0,-25-75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56550 24650,'-100'-100,"100"75,0 0,125 0,0 0,0 25,0 0,-25 75,0 0,-50 50,0 0,-50 25,0 0,-125 75,0 0,25-100,0 0,-75 25,0 0,75-75,0 0,-25-25,0 0,125-75,0 0,200-75,0 0,25 25,0 0,-25 25,0 0,-75 25,0 0,-25 25,0 0,-75 0,0 0,0 0,0 0,0-50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58050 24400,'-50'-150,"50"100,0 0,25 100,0 0,0 50,0 0,-25 75,0 0,0 25,0 0,-50 0,0 0,0-100,0 0,25-75,0 0,0-50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57950 25350,'100'-300,"-25"200,0 0,0 25,0 0,0 25,0 0,0 25,0 0,0 25,0 0,-50 0,0 0,-25 25,0 0,25-50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9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59000 23750,'0'-100,"-25"50,0 0,0 0,0 0,25 25,0 0,0 75,0 0,0 50,0 0,0 50,0 0,0 25,0 0,-50 175,0 0,25-100,0 0,0-75,0 0,25-125,0 0,0-25,0 0,25-75,0 0,100-150,0 0,25 25,0 0,-75 75,0 0,-75 200,0 0,-25 75,0 0,0-75,0 0,75-75,0 0,100-25,0 0,0-175,0 0,0-25,0 0,-75 50,0 0,-50 75,0 0,-25 50,0 0,0 100,0 0,0 100,0 0,0 25,0 0,25-50,0 0,50-75,0 0,25-75,0 0,25-125,0 0,0-100,0 0,-100-25,0 0,-25 125,0 0,-125 75,0 0,-100 100,0 0,0 100,0 0,150-75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47600 28250,'0'-100,"-25"50,0 0,25 25,0 0,50 75,0 0,0 50,0 0,0-25,0 0,25 50,0 0,-25 50,0 0,-25 50,0 0,0 25,0 0,0 0,0 0,-25 0,0 0,-25-50,0 0,-50-50,0 0,25-75,0 0,25-25,0 0,25-25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75800 3250,'150'-300,"-50"275,0 0,-75 25,0 0,25 100,0 0,-50-25,0 0,-25 50,0 0,-50 0,0 0,50-50,0 0,75-50,0 0,25-25,0 0,50 0,0 0,-75 0,0 0,-25 50,0 0,-25 25,0 0,-75 0,0 0,-25 50,0 0,-25 0,0 0,75-75,0 0,0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47100 30950,'-50'0,"0"-25,0 0,50 0,0 0,0 0,0 0,25 25,0 0,25 100,0 0,0-25,0 0,0 50,0 0,-50 25,0 0,25 0,0 0,-25-25,0 0,25-25,0 0,-25-50,0 0,50-50,0 0,25-125,0 0,100-50,0 0,100-50,0 0,50 0,0 0,-175 150,0 0,-75 25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52850 29250,'-50'0,"50"50,0 0,-50 100,0 0,0 75,0 0,25-25,0 0,25-50,0 0,0-25,0 0,0-100,0 0,0-125,0 0,0-100,0 0,25 0,0 0,0 50,0 0,50 50,0 0,0 0,0 0,-25 75,0 0,-25 25,0 0,0 0,0 0,0 25,0 0,-25 50,0 0,0 50,0 0,0 75,0 0,-25 0,0 0,0-100,0 0,0-50,0 0,0-50,0 0,0-25,0 0,-25-125,0 0,50-25,0 0,25 75,0 0,50 25,0 0,25 25,0 0,50 0,0 0,-25 0,0 0,0 25,0 0,-50 0,0 0,-50 25,0 0,0 0,0 0,0 0,0 0,-25-75,0 0,-25-25,0 0,0 25,0 0,-25-50,0 0,0 50,0 0,25 125,0 0,25 125,0 0,0 25,0 0,0 75,0 0,-25 100,0 0,0-75,0 0,0-150,0 0,0-125,0 0,-25-25,0 0,-25-75,0 0,0-75,0 0,50 50,0 0,25 25,0 0,100 0,0 0,25 0,0 0,0 50,0 0,-75 25,0 0,0-25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54650 29750,'0'100,"-25"0,0 0,25 75,0 0,0 25,0 0,0-100,0 0,0-75,0 0,-25-50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55000 28500,'50'-100,"-25"75,0 0,25 125,0 0,-25-50,0 0,-25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55750 29000,'50'0,"50"-25,0 0,-25 25,0 0,0 0,0 0,0 0,0 0,-50 0,0 0,0 25,0 0,-25 25,0 0,0 25,0 0,0 0,0 0,0 75,0 0,0 50,0 0,0 0,0 0,0-25,0 0,-25-75,0 0,0-25,0 0,0-50,0 0,-50-25,0 0,-25-100,0 0,-25-75,0 0,50 100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55150 29750,'-100'-200,"100"175,0 0,0 0,0 0,25 25,0 0,0 125,0 0,-25 50,0 0,-50-50,0 0,25-75,0 0,25-75,0 0,100-150,0 0,50 0,0 0,-50 100,0 0,-50 50,0 0,-50 100,0 0,-75 75,0 0,-25 0,0 0,50-100,0 0,150-175,0 0,25 25,0 0,-75 75,0 0,-50 50,0 0,-25 75,0 0,-50 25,0 0,25-25,0 0,25 0,0 0,25-75,0 0,-25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58050 28950,'100'-100,"-75"100,0 0,-75 125,0 0,-75 50,0 0,0 0,0 0,25-50,0 0,25-25,0 0,25-75,0 0,75 0,0 0,100-125,0 0,75-25,0 0,0 25,0 0,-100 25,0 0,-75 50,0 0,-50 25,0 0,-75 0,0 0,75 0,0 0,-25-25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57550 29150,'-100'-100,"100"75,0 0,0 50,0 0,50 100,0 0,-25 50,0 0,-50 75,0 0,0 50,0 0,0-125,0 0,25-100,0 0,25-75,0 0,75-75,0 0,-25 25,0 0,-50 25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58150 30350,'-50'0,"50"25,0 0,50 50,0 0,0 0,0 0,0-25,0 0,0-50,0 0,-25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59050 28950,'0'-50,"25"-25,0 0,50 25,0 0,0 25,0 0,-25 75,0 0,-50 75,0 0,-50 0,0 0,0 0,0 0,25-50,0 0,25 0,0 0,75-25,0 0,0 25,0 0,-25-25,0 0,0 25,0 0,-25 50,0 0,-25 25,0 0,-50 25,0 0,-50 25,0 0,-75-25,0 0,25-25,0 0,75-125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70000 7750,'-50'-50,"100"125,0 0,50 0,0 0,50 0,0 0,-25-25,0 0,-75-25,0 0,-25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62050 28950,'100'-100,"-50"100,0 0,25 0,0 0,-25 100,0 0,-50 0,0 0,-50 50,0 0,-25-25,0 0,0-50,0 0,25-50,0 0,25-75,0 0,0-75,0 0,0 25,0 0,25 50,0 0,-25 25,0 0,25 50,0 0,25 100,0 0,-25 25,0 0,-25 25,0 0,-25 100,0 0,50-125,0 0,25-125,0 0,0-50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62850 29100,'100'-100,"-75"175,0 0,-25 75,0 0,-25 25,0 0,-25 25,0 0,25-125,0 0,25-50,0 0,-25-50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63050 29600,'50'0,"0"-50,0 0,25 0,0 0,0 50,0 0,25 0,0 0,-25 0,0 0,-50-25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64100 28350,'0'-150,"0"300,0 0,0 25,0 0,-25 75,0 0,0 150,0 0,-25 50,0 0,25-375,0 0,25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64500 28900,'100'-150,"-25"125,0 0,100 0,0 0,25-25,0 0,-50 25,0 0,-75 25,0 0,-100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65400 28000,'-100'0,"75"0,0 0,25 75,0 0,-25 50,0 0,25 25,0 0,-25 25,0 0,0-50,0 0,25-75,0 0,50-100,0 0,-25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65850 27850,'0'-50,"-25"50,0 0,-50 50,0 0,0 125,0 0,0-25,0 0,0-25,0 0,25-50,0 0,25-50,0 0,75-25,0 0,75-50,0 0,25 0,0 0,-75 25,0 0,-75 75,0 0,-100 50,0 0,-50 50,0 0,-25 0,0 0,0 50,0 0,25 0,0 0,75-125,0 0,75-100,0 0,25-25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65450 29300,'100'-50,"0"0,0 0,-50 50,0 0,25 0,0 0,-50 100,0 0,-75 25,0 0,-100 50,0 0,0-25,0 0,-25-75,0 0,100-50,0 0,50 0,0 0,150-75,0 0,50-50,0 0,-25 25,0 0,-75 25,0 0,-25 0,0 0,-75 25,0 0,-50-25,0 0,0 50,0 0,0 25,0 0,25 100,0 0,0 50,0 0,50 0,0 0,25-50,0 0,50-100,0 0,25-25,0 0,0-75,0 0,-50 25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66700 28950,'-100'0,"100"-25,0 0,125-25,0 0,75 0,0 0,-50 0,0 0,-50 25,0 0,-50 25,0 0,-75 0,0 0,0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67300 27900,'-50'-100,"25"25,0 0,0 50,0 0,25 150,0 0,0 75,0 0,25 225,0 0,-25 75,0 0,-25 125,0 0,25-300,0 0,0-250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2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74050 5900,'-50'150,"50"-50,0 0,0 0,0 0,0-75,0 0,0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67350 28950,'0'-50,"-25"25,0 0,0 25,0 0,-75 125,0 0,-75 50,0 0,0 25,0 0,75-75,0 0,75-100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67350 29250,'50'0,"-25"-25,0 0,175 0,0 0,-75 25,0 0,-75 75,0 0,-25 25,0 0,-50-75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66450 30250,'-150'0,"100"0,0 0,225 0,0 0,50 0,0 0,-100-25,0 0,-50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68350 28650,'-50'0,"75"-25,0 0,0 0,0 0,125 25,0 0,0 0,0 0,-50 0,0 0,-75 25,0 0,-75 50,0 0,-100 50,0 0,0 0,0 0,0 75,0 0,25 0,0 0,75-75,0 0,75-100,0 0,0-75,0 0,25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68600 29550,'50'100,"-50"0,0 0,0 75,0 0,0-50,0 0,0-25,0 0,0-75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69250 29400,'100'50,"-50"0,0 0,-25 50,0 0,-25 0,0 0,0-25,0 0,0-50,0 0,-25-25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70100 27600,'0'-50,"50"-75,0 0,50 75,0 0,-25 50,0 0,-75 175,0 0,-25 50,0 0,-75-50,0 0,50-150,0 0,25 25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69950 28600,'-50'0,"25"25,0 0,150-100,0 0,25 0,0 0,-75 25,0 0,-25 50,0 0,-50-25,0 0,-50 25,0 0,-25 75,0 0,-25 25,0 0,-75 75,0 0,125-100,0 0,25-50,0 0,150-25,0 0,50-75,0 0,-50 25,0 0,-100 25,0 0,-125 75,0 0,0 25,0 0,50-50,0 0,125-25,0 0,-25 0,0 0,-25 0,0 0,-25 50,0 0,-50 25,0 0,0 25,0 0,-25 0,0 0,-25 0,0 0,25-50,0 0,50-50,0 0,50 0,0 0,125-100,0 0,50-25,0 0,-25 25,0 0,-50 25,0 0,-25 50,0 0,-75 25,0 0,0 50,0 0,-75 50,0 0,-75 0,0 0,-75 75,0 0,25-25,0 0,25-50,0 0,75-75,0 0,50-25,0 0,0-25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0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69500 29900,'50'0,"-25"0,0 0,100 75,0 0,50 50,0 0,50 50,0 0,0 0,0 0,-150-125,0 0,-25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1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17700 49250,'-50'-50,"50"-50,0 0,0 125,0 0,25 150,0 0,-25 150,0 0,-25-25,0 0,-25 50,0 0,25 50,0 0,25-150,0 0,50-150,0 0,0-100,0 0,-25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59500 10200,'50'0,"25"0,0 0,-25 0,0 0,75 0,0 0,-50 25,0 0,-50 100,0 0,-100 100,0 0,-50 0,0 0,75-75,0 0,50-100,0 0,125-25,0 0,100-50,0 0,25-25,0 0,-150 25,0 0,-75 50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75450 9300,'0'-50,"25"25,0 0,25 25,0 0,0 0,0 0,0 25,0 0,-25 25,0 0,-25 25,0 0,-50 0,0 0,25-25,0 0,25-25,0 0,50-25,0 0,75-50,0 0,-50 25,0 0,-50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1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18850 50150,'0'-50,"0"0,0 0,-50 125,0 0,-50 25,0 0,0 25,0 0,-25-25,0 0,25-25,0 0,50-50,0 0,50 0,0 0,25 25,0 0,75 0,0 0,0 0,0 0,0 0,0 0,-25 25,0 0,-25-50,0 0,-25-25,0 0,0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1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19300 50850,'-50'0,"50"-25,0 0,50 25,0 0,25 0,0 0,-25 50,0 0,-25 25,0 0,-75 50,0 0,-25 25,0 0,50-25,0 0,25-75,0 0,25-25,0 0,75-100,0 0,75-100,0 0,-25-25,0 0,-25 75,0 0,-50 25,0 0,-25 25,0 0,-50 50,0 0,0 0,0 0,0 50,0 0,-50 75,0 0,-25 75,0 0,50-25,0 0,25-25,0 0,25-50,0 0,100-100,0 0,0-125,0 0,25-25,0 0,-75 50,0 0,-50 100,0 0,-75 125,0 0,0 25,0 0,25-25,0 0,25 0,0 0,75-25,0 0,0-75,0 0,25-75,0 0,0-50,0 0,-50 0,0 0,-25 0,0 0,-25 0,0 0,-25 50,0 0,-50 50,0 0,-25 50,0 0,25 50,0 0,50 0,0 0,0-25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1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22200 50750,'100'-50,"-75"50,0 0,50 0,0 0,0 75,0 0,-25 25,0 0,-50 25,0 0,-50 0,0 0,0-50,0 0,50-25,0 0,0-25,0 0,75-25,0 0,50 50,0 0,-50-25,0 0,-50 0,0 0,0 50,0 0,-25 125,0 0,-125 25,0 0,-25 25,0 0,100-150,0 0,0-50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1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27900 49850,'0'-50,"-50"-25,0 0,0 125,0 0,0 25,0 0,-25 100,0 0,25 25,0 0,25 50,0 0,50 0,0 0,100-75,0 0,75-125,0 0,-100-50,0 0,-50-25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1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28900 49750,'0'-150,"-25"275,0 0,25 75,0 0,0 25,0 0,-25 0,0 0,25 25,0 0,25-75,0 0,0-125,0 0,0-75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1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29850 50050,'0'-50,"0"0,0 0,-50 75,0 0,-25 75,0 0,-25 25,0 0,0-25,0 0,50-25,0 0,0-50,0 0,50 50,0 0,75-25,0 0,75-25,0 0,-50 0,0 0,25 0,0 0,-50-25,0 0,0-25,0 0,-25-25,0 0,-25 25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1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30550 50600,'0'-100,"0"50,0 0,0 0,0 0,-50 125,0 0,25 50,0 0,0 0,0 0,0 0,0 0,50-50,0 0,25-75,0 0,50-50,0 0,25-50,0 0,-50-25,0 0,-50-25,0 0,-25 25,0 0,-50 50,0 0,0 50,0 0,0 25,0 0,50 25,0 0,100-25,0 0,-25 0,0 0,25 0,0 0,-25 0,0 0,-25 75,0 0,-25 0,0 0,-25 50,0 0,-25 25,0 0,-25-50,0 0,25-50,0 0,0-25,0 0,50-25,0 0,50-25,0 0,0 0,0 0,0-25,0 0,0 0,0 0,-25 0,0 0,-25-25,0 0,0 0,0 0,0-25,0 0,-25 50,0 0,0 25,0 0,0 0,0 0,0 0,0 0,0 100,0 0,0 0,0 0,0 150,0 0,0 25,0 0,0 125,0 0,0 0,0 0,0-150,0 0,0-175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1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32750 49050,'0'-50,"75"-100,0 0,-50 150,0 0,75 0,0 0,50 100,0 0,0 75,0 0,-75 50,0 0,-50 25,0 0,-100 75,0 0,-150 125,0 0,150-300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9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101100 46550,'-50'0,"125"0,0 0,100-25,0 0,0 0,0 0,-50 0,0 0,0 25,0 0,-25 0,0 0,-75 0,0 0,0 25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102000 45600,'-50'-50,"25"25,0 0,0 25,0 0,50 50,0 0,0 75,0 0,-25 125,0 0,-50 50,0 0,25-25,0 0,25-150,0 0,0-100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72050 13300,'-50'0,"50"25,0 0,-25 50,0 0,0 25,0 0,25 0,0 0,0-25,0 0,25-75,0 0,75 0,0 0,-25-75,0 0,0 0,0 0,-25 25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103700 45400,'-50'0,"50"50,0 0,0 50,0 0,0 0,0 0,-25 100,0 0,0 0,0 0,25-75,0 0,0-100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103650 46050,'0'-50,"25"0,0 0,25 25,0 0,75 25,0 0,-25 0,0 0,-50 0,0 0,0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104600 45100,'0'-150,"-25"100,0 0,25 75,0 0,0 75,0 0,0 25,0 0,0 25,0 0,-25 50,0 0,25 25,0 0,0-25,0 0,0-125,0 0,-25-50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4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104600 46450,'50'-100,"-25"-25,0 0,25 75,0 0,25 50,0 0,-50 100,0 0,-25 0,0 0,0 50,0 0,25-125,0 0,75-75,0 0,75-100,0 0,-25 50,0 0,-100 50,0 0,-25 25,0 0,-25 100,0 0,0 25,0 0,0 25,0 0,0-50,0 0,50-25,0 0,25-75,0 0,50-125,0 0,-50-25,0 0,-75 50,0 0,-50 50,0 0,-75 100,0 0,25 50,0 0,0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34050 43700,'0'-150,"0"125,0 0,25 0,0 0,50 0,0 0,25 50,0 0,-25 0,0 0,-25 0,0 0,-25 50,0 0,-50 0,0 0,25-50,0 0,-100 150,0 0,-25-25,0 0,-25-25,0 0,25-50,0 0,75-75,0 0,100-25,0 0,75-50,0 0,0 25,0 0,0 25,0 0,-25 25,0 0,25 0,0 0,-25-50,0 0,-75 25,0 0,0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35400 43350,'0'-100,"0"75,0 0,25 150,0 0,0 25,0 0,-25 50,0 0,-25-25,0 0,0-50,0 0,25-100,0 0,0-50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35450 44100,'100'-250,"-75"225,0 0,50 25,0 0,0 0,0 0,-25 50,0 0,-25-50,0 0,0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36200 43100,'0'-50,"0"125,0 0,0 75,0 0,0 50,0 0,0 25,0 0,0-50,0 0,0-100,0 0,25-75,0 0,0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37150 43300,'0'-50,"0"25,0 0,-25 125,0 0,-25 75,0 0,-50 0,0 0,50-25,0 0,50-75,0 0,50-50,0 0,75-125,0 0,25-75,0 0,-75 75,0 0,-25 25,0 0,-50 100,0 0,0 125,0 0,0-25,0 0,0 0,0 0,0-50,0 0,50-50,0 0,25-25,0 0,-25-100,0 0,0-50,0 0,-25 0,0 0,-25 25,0 0,0 50,0 0,-25 50,0 0,-50 50,0 0,25 50,0 0,25 0,0 0,25-50,0 0,50-25,0 0,25-25,0 0,-25 25,0 0,-25 0,0 0,0 50,0 0,-25 0,0 0,25-25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38150 44150,'0'-100,"50"75,0 0,25 25,0 0,0 25,0 0,-25 100,0 0,-75 50,0 0,-50-50,0 0,25-25,0 0,50-50,0 0,75-50,0 0,0 0,0 0,0 50,0 0,-50 25,0 0,-50 50,0 0,-25 50,0 0,-50 0,0 0,50-25,0 0,25-100,0 0,0-25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72400 13250,'-50'0,"25"50,0 0,25 25,0 0,-25 75,0 0,0 50,0 0,0-100,0 0,0-50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39250 43350,'0'-50,"0"0,0 0,25 25,0 0,100 0,0 0,50 25,0 0,-50 0,0 0,-100 0,0 0,0 25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39650 44950,'-50'0,"100"-25,0 0,150-50,0 0,25 0,0 0,-75 75,0 0,-50 0,0 0,-75 50,0 0,-25-25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40500 43950,'-50'0,"0"-25,0 0,50 150,0 0,0 50,0 0,25 0,0 0,0 25,0 0,-25 0,0 0,25-150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42750 44350,'-50'-50,"125"50,0 0,25 0,0 0,100 0,0 0,-125 75,0 0,-75 25,0 0,-75 100,0 0,-75-75,0 0,-25-25,0 0,50 0,0 0,50-75,0 0,125-75,0 0,125-25,0 0,0 25,0 0,-50 25,0 0,-25 25,0 0,-50 0,0 0,0 0,0 0,-25-25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44200 44700,'0'-150,"25"100,0 0,0 200,0 0,-25 0,0 0,0 0,0 0,-25 0,0 0,0-25,0 0,25-75,0 0,25-75,0 0,0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44300 45200,'0'-50,"0"0,0 0,0 25,0 0,100 0,0 0,50 25,0 0,-75 0,0 0,-25 0,0 0,-25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45150 44450,'0'-250,"0"175,0 0,0 100,0 0,0 100,0 0,0 100,0 0,0 50,0 0,-25 75,0 0,25 25,0 0,0-225,0 0,0-50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45950 44200,'-50'-100,"100"100,0 0,100 0,0 0,-25-25,0 0,-25 25,0 0,-75 0,0 0,-25 25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46550 43500,'0'-50,"-25"0,0 0,0 50,0 0,25 125,0 0,0 100,0 0,0 50,0 0,0-150,0 0,-25-50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46650 45400,'-50'-50,"25"0,0 0,100 25,0 0,125 25,0 0,-25 0,0 0,-75 0,0 0,-50 25,0 0,-25-50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2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71200 7150,'-50'-50,"25"50,0 0,0 50,0 0,0 50,0 0,-50 25,0 0,25-25,0 0,50 25,0 0,0-50,0 0,50-50,0 0,25-25,0 0,25-100,0 0,-50 50,0 0,-50 0,0 0,0 25,0 0,-75 25,0 0,25 25,0 0,-50 125,0 0,50-125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47600 44600,'-150'-150,"125"150,0 0,0 50,0 0,25 100,0 0,0 25,0 0,0 50,0 0,0-50,0 0,25-125,0 0,-25-25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48500 44750,'0'-50,"0"25,0 0,25 0,0 0,50 25,0 0,0 25,0 0,-50 25,0 0,0 50,0 0,-100 50,0 0,0 0,0 0,50-25,0 0,25-25,0 0,75-75,0 0,50-25,0 0,25-100,0 0,0-25,0 0,-50 25,0 0,-75 0,0 0,-25 25,0 0,-50 50,0 0,0 25,0 0,-25 25,0 0,50 50,0 0,25 0,0 0,50 0,0 0,25 25,0 0,50-75,0 0,0 0,0 0,-50-25,0 0,-50-25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50200 43950,'0'-50,"-25"-50,0 0,50 75,0 0,50 25,0 0,-25 25,0 0,50 25,0 0,-75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51950 44850,'0'-50,"50"25,0 0,125 25,0 0,75 0,0 0,-100 0,0 0,-125 0,0 0,0 25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52100 45300,'-50'50,"25"-50,0 0,0 25,0 0,175-25,0 0,100 0,0 0,25-50,0 0,-175 25,0 0,-50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54850 44250,'50'0,"-100"-75,0 0,0 75,0 0,0 25,0 0,0 125,0 0,-25 50,0 0,25-25,0 0,25 0,0 0,100-100,0 0,100-125,0 0,25-75,0 0,-25-25,0 0,-100 75,0 0,-25 25,0 0,-50 25,0 0,-50 100,0 0,0 50,0 0,50 0,0 0,0-25,0 0,50-50,0 0,25-50,0 0,50-75,0 0,-25-75,0 0,-75 0,0 0,-25 25,0 0,-75 0,0 0,-50 100,0 0,50 50,0 0,25 25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56750 44900,'-50'-50,"100"25,0 0,125-25,0 0,75 25,0 0,-50 25,0 0,-25 0,0 0,-150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58000 43700,'-100'-100,"50"100,0 0,50 75,0 0,0 150,0 0,0 50,0 0,0-50,0 0,0-25,0 0,25-175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59750 44100,'-50'-150,"25"150,0 0,0 0,0 0,-50 50,0 0,0 125,0 0,-50 0,0 0,25-25,0 0,50-50,0 0,50-25,0 0,75-50,0 0,125-100,0 0,0-50,0 0,-75 50,0 0,-100 25,0 0,-25 100,0 0,0 25,0 0,0 25,0 0,0-25,0 0,0-25,0 0,50-50,0 0,25-50,0 0,25-75,0 0,-50-50,0 0,-25 0,0 0,-25 50,0 0,-75 100,0 0,-25 50,0 0,50 75,0 0,25-25,0 0,25-50,0 0,0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60400 44700,'300'0,"-225"0,0 0,-25 50,0 0,-50 25,0 0,-50 100,0 0,0-100,0 0,50-25,0 0,50-25,0 0,50 0,0 0,-25 0,0 0,-50 50,0 0,-25 75,0 0,-75 100,0 0,0-75,0 0,50-75,0 0,-75 25,0 0,50-100,0 0,25-25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87550 7500,'0'50,"25"-25,0 0,-25 25,0 0,0-25,0 0,0 75,0 0,-75 50,0 0,0-75,0 0,50-75,0 0,25-50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61300 43200,'50'0,"25"-25,0 0,-25 0,0 0,75 50,0 0,-75 75,0 0,-75 50,0 0,-75 50,0 0,25-50,0 0,50-75,0 0,50-25,0 0,100-25,0 0,25-75,0 0,-50-25,0 0,-75 50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62450 43150,'50'0,"0"0,0 0,75 0,0 0,50 25,0 0,-75 25,0 0,-75-50,0 0,0 25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54900 48400,'-50'0,"0"-25,0 0,175 25,0 0,275-25,0 0,-100 25,0 0,-125 0,0 0,-125 0,0 0,-50 25,0 0,0-50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56200 47800,'-150'-100,"125"100,0 0,0 75,0 0,25 100,0 0,25 0,0 0,-25 100,0 0,25-75,0 0,0-175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57850 47750,'50'-50,"50"50,0 0,75 25,0 0,-75 25,0 0,-75 50,0 0,-150 50,0 0,-50 25,0 0,0-50,0 0,100-50,0 0,50-75,0 0,50 25,0 0,100-25,0 0,75-75,0 0,-50 0,0 0,-50 50,0 0,-25-25,0 0,-25 0,0 0,0 25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59300 48050,'50'-50,"-50"-25,0 0,0 25,0 0,0 125,0 0,25 50,0 0,-25 75,0 0,0-25,0 0,-50-25,0 0,50-125,0 0,0-100,0 0,0-50,0 0,50-25,0 0,0 75,0 0,0 25,0 0,25 25,0 0,0 0,0 0,-25 25,0 0,-25 0,0 0,-25-25,0 0,0-25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60100 47700,'0'-300,"0"225,0 0,0 50,0 0,0 0,0 0,-25 125,0 0,25 25,0 0,0 125,0 0,-25 125,0 0,0 0,0 0,25-75,0 0,0-100,0 0,-25-175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60250 49150,'50'-50,"-50"-25,0 0,25 0,0 0,50 75,0 0,0 75,0 0,-50 75,0 0,0-50,0 0,0-50,0 0,100-100,0 0,25-125,0 0,-100 100,0 0,50-25,0 0,0 25,0 0,-50 25,0 0,-25 50,0 0,0 25,0 0,-25 75,0 0,50-25,0 0,0 100,0 0,25 100,0 0,-25-225,0 0,25-25,0 0,25-125,0 0,-25-125,0 0,-25 0,0 0,-50 0,0 0,-25 150,0 0,-75 25,0 0,-25 75,0 0,50 0,0 0,-150 175,0 0,175-125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16350 53650,'-50'0,"-50"-50,0 0,75 50,0 0,-75 0,0 0,75 0,0 0,0 0,0 0,25-25,0 0,25 25,0 0,100 0,0 0,50-25,0 0,0-25,0 0,0 25,0 0,25 0,0 0,0 25,0 0,-25 25,0 0,25 25,0 0,0-25,0 0,25-25,0 0,50-50,0 0,-150 50,0 0,0 0,0 0,25 0,0 0,50 0,0 0,50-25,0 0,-50 0,0 0,-25 25,0 0,-50 0,0 0,-75 0,0 0,-100 0,0 0,-100 25,0 0,100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16150 54350,'0'-50,"0"25,0 0,75 0,0 0,50 0,0 0,150 25,0 0,125-25,0 0,50 0,0 0,-100 25,0 0,-200 50,0 0,-75-50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88900 6250,'0'-50,"-25"50,0 0,0 100,0 0,0 25,0 0,25 25,0 0,50-75,0 0,50-50,0 0,50-25,0 0,0-75,0 0,-100 50,0 0,-25-25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24200 55200,'-50'0,"50"-25,0 0,-50-50,0 0,50 200,0 0,25 50,0 0,25 25,0 0,-50 25,0 0,-25 50,0 0,-50 0,0 0,75-125,0 0,50-125,0 0,0-50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25250 55850,'50'0,"-50"-25,0 0,25-50,0 0,-50 75,0 0,-50 100,0 0,-25 50,0 0,0-25,0 0,0-25,0 0,25-50,0 0,75-25,0 0,0 0,0 0,50 25,0 0,50 25,0 0,0-25,0 0,0 0,0 0,0-50,0 0,-50-25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25750 56550,'0'-100,"25"50,0 0,0 50,0 0,0 0,0 0,-25 100,0 0,-25 50,0 0,-25-50,0 0,50-50,0 0,25-50,0 0,125-100,0 0,25-25,0 0,-50 25,0 0,-75 75,0 0,-25 25,0 0,-25 25,0 0,0 50,0 0,-25 25,0 0,0 25,0 0,0-25,0 0,50-75,0 0,50-25,0 0,50-125,0 0,0 0,0 0,-50 25,0 0,-50 75,0 0,0 25,0 0,-25 50,0 0,0 75,0 0,0 0,0 0,25 0,0 0,25-50,0 0,0-75,0 0,25-75,0 0,50-125,0 0,-25 25,0 0,-75 0,0 0,0 75,0 0,-75 75,0 0,-75 25,0 0,-25 125,0 0,75-25,0 0,75-75,0 0,-25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28400 56550,'50'0,"0"0,0 0,0 0,0 0,-25 50,0 0,-25 50,0 0,-25 25,0 0,25 0,0 0,50-25,0 0,50-50,0 0,25-25,0 0,-25 25,0 0,-50 50,0 0,-125 125,0 0,-100 25,0 0,25-25,0 0,75-125,0 0,25-50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30250 56550,'-50'-50,"125"50,0 0,175-25,0 0,50 25,0 0,-75-25,0 0,-100 0,0 0,-100 25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31400 55450,'0'-50,"-50"0,0 0,25 125,0 0,25 100,0 0,0 75,0 0,0 0,0 0,0 50,0 0,25-200,0 0,0-25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34400 55700,'0'-100,"25"25,0 0,-25 50,0 0,-25 50,0 0,-50 100,0 0,-50 50,0 0,50-25,0 0,25-50,0 0,50-50,0 0,100-50,0 0,125-50,0 0,-25-50,0 0,-100 50,0 0,-50 50,0 0,-50 50,0 0,0-25,0 0,0 25,0 0,50 0,0 0,0-25,0 0,0-25,0 0,75-125,0 0,0-75,0 0,-125 100,0 0,-25 50,0 0,-75 25,0 0,-25 100,0 0,75-25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36250 56350,'50'-50,"150"-25,0 0,-125 100,0 0,0 75,0 0,-75 25,0 0,-100 50,0 0,0-75,0 0,25-50,0 0,125-50,0 0,100-75,0 0,25 0,0 0,-75 25,0 0,-50 25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37650 56150,'-50'0,"175"0,0 0,150-25,0 0,-50 0,0 0,-75 25,0 0,-125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38600 55500,'0'-50,"0"25,0 0,0 0,0 0,0 125,0 0,0 125,0 0,-25 0,0 0,0 50,0 0,0-225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89800 6150,'-50'0,"25"-25,0 0,-25 25,0 0,-25 75,0 0,25 50,0 0,-25 75,0 0,0 75,0 0,25-75,0 0,25-125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40900 55450,'0'-50,"-25"25,0 0,0-75,0 0,75 150,0 0,0 75,0 0,-50 25,0 0,0 25,0 0,-75-25,0 0,75-75,0 0,25-100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41150 56050,'100'-200,"-75"175,0 0,50-25,0 0,50 50,0 0,-25 0,0 0,-75 25,0 0,-25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42100 54750,'0'-50,"0"0,0 0,0-50,0 0,0 75,0 0,0 150,0 0,0 25,0 0,0 75,0 0,0 25,0 0,-75 25,0 0,50-75,0 0,25-50,0 0,0-125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42450 56400,'0'-50,"50"0,0 0,-25 25,0 0,25 50,0 0,0 50,0 0,-25 25,0 0,-25-50,0 0,75-25,0 0,50-100,0 0,50-25,0 0,-50 0,0 0,-75 100,0 0,-50 50,0 0,0 25,0 0,25 50,0 0,0-25,0 0,50 0,0 0,25-75,0 0,25-50,0 0,25-125,0 0,-50-25,0 0,-100 25,0 0,-50 25,0 0,-75 75,0 0,-50 75,0 0,125 0,0 0,0 25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46350 56150,'50'0,"-50"-25,0 0,125-50,0 0,25 75,0 0,125 0,0 0,-75 0,0 0,-100 0,0 0,-75 25,0 0,-50 0,0 0,0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46600 56500,'-150'50,"275"-25,0 0,175-25,0 0,0 0,0 0,-50 0,0 0,-200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50200 55050,'0'-50,"-25"-25,0 0,25 100,0 0,-25 125,0 0,25 75,0 0,-50 25,0 0,25-25,0 0,25-25,0 0,0-125,0 0,25-50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51300 55750,'0'-50,"-25"25,0 0,-25 25,0 0,-50 100,0 0,0 0,0 0,-25-25,0 0,50-25,0 0,50-25,0 0,25 0,0 0,100 25,0 0,75 0,0 0,0-25,0 0,-50-25,0 0,-100 0,0 0,25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52150 55500,'0'-50,"0"25,0 0,0-25,0 0,0 100,0 0,0 100,0 0,0 0,0 0,0 25,0 0,-75-25,0 0,0-50,0 0,50-75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52050 56300,'50'-50,"0"0,0 0,25 25,0 0,0 25,0 0,50 0,0 0,-50 0,0 0,-50 25,0 0,-25 0,0 0,0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90250 7850,'150'100,"-125"-25,0 0,-25 25,0 0,-50-50,0 0,25-25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53300 55300,'50'-50,"-50"-25,0 0,0 50,0 0,-25 200,0 0,-25 50,0 0,0 25,0 0,-25 25,0 0,50-100,0 0,0-125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54400 55550,'0'-100,"0"75,0 0,-75 100,0 0,-50 100,0 0,25-25,0 0,75-25,0 0,50-75,0 0,100-50,0 0,75-50,0 0,-25-25,0 0,-100 50,0 0,-50 0,0 0,-50 75,0 0,-25 25,0 0,0 50,0 0,25 0,0 0,25-50,0 0,75-50,0 0,75-100,0 0,0-100,0 0,0-25,0 0,-100 25,0 0,-50 75,0 0,-50 50,0 0,-75 50,0 0,-25 100,0 0,100-50,0 0,25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56200 56400,'150'0,"-50"0,0 0,-25 25,0 0,-25 25,0 0,-75 50,0 0,-75 25,0 0,-50 0,0 0,75-50,0 0,50 50,0 0,25-75,0 0,0-25,0 0,50 75,0 0,25-50,0 0,25 25,0 0,-50 0,0 0,-25 25,0 0,-75 0,0 0,-125 75,0 0,-125 75,0 0,-25 100,0 0,225-275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0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48500 55500,'100'-300,"-50"300,0 0,50 100,0 0,25 25,0 0,-75 0,0 0,-100 50,0 0,-150 25,0 0,25-25,0 0,75-75,0 0,75-25,0 0,150-50,0 0,275-75,0 0,100-75,0 0,-275 100,0 0,-100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3023 10146 281,'-10'56'145,"-6"18"-101,1 10 6,-2 21 8,6-42-33,-2 13-2,-4 37 15,-5 31-9,4-27-7,-1-7-8,4-13-5,3-10 0,-9-3-2,33-168-4,25-48-2,2 39 0,11 0 0,25-4 0,-14 30 0,19-6 0,-9 16 1,-2 2-1,8 1 0,3 0 0,-4 1 1,-27 38-98,1 1-571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2883 10659 315,'89'93'266,"-26"-40"-166,13 7-29,-2-11-45,5-10-42,8-17-319,-39 9-88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3626 10653 474,'-82'-29'336,"-32"37"-321,27 60-11,30 22-1,20 4-1,6 27 0,17-6 0,39-19 0,91-92 0,-25-80-1,-18-38-1,-21 8 0,-13-3-1,-24-3 1,-39 211 5,21 21-2,17-5-1,10-17-3,28-11-42,25-141-383,-26 40 47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3766 10786 337,'-4'59'313,"-16"50"-219,7-19-48,3 9-10,2 2-28,28-9-188,-34-41 40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3959 10583 471,'69'-10'302,"31"-3"-253,7 0-31,-14-7-19,-37 30-103,-1-3-623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3950 10820 486,'65'-5'218,"23"-8"-143,11-16-33,0 0-46,-45 31-97,1 3-607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92300 5400,'0'-50,"0"0,0 0,-25 50,0 0,-50 175,0 0,-50 125,0 0,0 0,0 0,75-75,0 0,50-75,0 0,50-75,0 0,50-75,0 0,25-50,0 0,-50-25,0 0,-75-25,0 0,-25 75,0 0,-75 0,0 0,-50 75,0 0,100-25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5459 9948 230,'-143'-8'436,"40"36"-392,4 35-29,36 2-2,13 21 0,15 14-3,13 8-2,21-19-5,14 25 1,19-15-1,33-22-1,36-56-4,-13-51-12,4-43-25,-39 11-101,-9-13-49,-22 22 84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5355 10192 143,'-2'60'193,"-5"14"-125,-1-5-2,-6 1-5,5-4-15,3 5-1,8 2-44,-17-25-135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5349 10444 199,'86'-15'251,"-24"-1"-233,-5-4-28,-11-8-42,-11-60-103,-54 23 182,7 112 70,7 31-47,1-18-2,-4 14 4,-1-12-4,1 22 3,9-7-26,18-3-304,-23-26-88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5656 10305 237,'33'77'178,"-11"-16"-108,-5-7 2,11 15 24,8 4-43,-28-17-205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5869 10247 279,'-60'99'231,"17"-29"-154,-7 11 4,-8 7 3,4-11-45,4-39-209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5767 10234 366,'66'-19'410,"27"-39"-373,-41 77-138,3-3-603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4796 10753 221,'104'6'268,"-42"-1"-227,33 4-10,2-2 10,13-2-14,26-2-2,-34-2-3,37-4-2,-61-1-12,31-2 6,20-2-2,-19 2-4,-8 0-2,5 0-1,16 1 0,-33 0-1,-3 2 1,-1 0-1,0 14-48,-173 8-377,40-16 145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5380 10921 332,'-53'2'266,"-27"17"-229,8 22-10,7 15-4,12 20 7,21 5-11,5 20-5,15-13-5,10 6-2,16-9-2,37-8 2,52-67-9,-14-41-44,-16-30-215,-21 41-76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5355 11099 396,'-12'75'234,"0"1"-191,-3 17 32,5 4-46,5-9-28,2 9-30,-9-15-361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5289 11437 198,'60'-36'146,"24"0"-42,-38 16-70,14-7-21,0-5-14,-9-10-119,-19-6-13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93550 6750,'0'-50,"-50"25,0 0,125 25,0 0,100 0,0 0,50 0,0 0,0 0,0 0,-150 0,0 0,-50-25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5555 11103 228,'-9'100'137,"3"-43"-93,-7 22 22,1-9-8,2-7-16,1 6-15,7 1-72,-16-21-145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5672 11266 183,'-19'113'376,"-15"-43"-320,-15-8-20,127-29 39,2-48-65,-2-12-89,-25 27-62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5856 11131 372,'29'59'193,"7"16"-102,-6-1-47,1 17 37,0-1-53,-1 0-27,-32-37-101,1 1-602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6153 11149 522,'-36'56'188,"-36"52"-137,21-38-17,-31 32-6,20-26-33,6-41-170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6542 10810 783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6429 10825 156,'50'47'309,"47"-12"-107,-108-123-173,21 25-179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7352 10296 361,'-134'-32'278,"59"45"-260,-2 23-4,-10 33 3,18 8-6,21-10-1,-4 33 1,11-4-2,11 2-1,13-2 0,12-2 2,27-8 0,51-21-4,18-46-4,15-30-9,-3-26-23,-21-20-111,-25-2-33,-7 34-243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7161 10568 293,'-16'69'184,"3"-14"-122,-3 25 23,0-11-14,-4 41-10,7-3-37,0 14-22,7-33-10,5 0-89,-16-36-48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7119 10825 225,'116'0'269,"-42"-7"-254,-15-2-23,-1-4-19,-8-11-144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7386 10597 246,'-7'71'98,"-2"36"-16,2-16 2,-1-10-5,-1-2-7,0 5-24,5 11-4,1-11-34,3 5-78,-16-35-81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57900 14050,'0'-50,"-25"0,0 0,0 50,0 0,25 125,0 0,0 50,0 0,0 25,0 0,0-25,0 0,-50-75,0 0,25-50,0 0,0-50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96150 5000,'0'-50,"0"0,0 0,75 50,0 0,25 75,0 0,25 0,0 0,-50 25,0 0,-50 0,0 0,-75-25,0 0,25-50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7486 10724 351,'53'-5'192,"20"-5"-131,1-1-12,0 1-46,-22 24-144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7657 10498 263,'-2'90'161,"-3"-22"-107,-1 7-4,-1 3-1,0-10-51,-1 7-176,-15-25-216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8091 10482 215,'120'26'496,"-37"-19"-453,21-10-26,-18-5-8,-37 22-106,2 0-579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8038 10738 318,'112'-2'248,"-30"11"-185,4-3-16,-2 1-30,-3-10-79,-33 19-73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20153 4224 187,'61'80'616,"-35"-162"-610,-69-11-1,-53 103 1,59 87-3,53-1 2,73-53 0,-12-105-1,-84-44-3,-45 28-1,-38 39 1,52 127 0,79 3-1,46-43 0,-40-128-5,-120 25 0,23 140 2,84-2 7,43-133-2,-108-44-3,-64 95 3,103 90-3,85-71-464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20151 7594 137,'-31'85'422,"34"-22"-362,64-87-21,-27-62-25,-49 4-4,-50 23 1,-21 82 3,45 56-1,42 8 3,66-35 7,3-88-13,-70-53-8,-77 41 0,-8 91 0,68 45-1,98-44 2,-14-87-1,-31-39-1,-61-6 1,-66 45 0,23 111 0,50 32-1,57-18 2,43-80 0,-35-78-2,-66-19 0,-59 35-1,-15 96 0,71 60 1,68-15 0,33-99 1,-48-71-1,-92 6 1,-32 90-2,36 65 1,65 26-2,74-75-116,-20-58-438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14019 3703 456,'-45'63'276,"-15"19"-242,-10 17-12,-1 2-7,0 8 9,12-9-15,11-17-9,-2-39-179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13541 3793 423,'115'108'325,"-51"-47"-279,10 13-6,-8-5-26,4 0-7,-44 23-383,-29-40 133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8780 7098 249,'-65'104'253,"25"-48"-200,-15 22-9,7-12 1,3-7-18,-1 3-8,2 2-1,-3 1-46,-3-27-204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8353 7195 306,'37'57'135,"2"-7"-86,14 7 11,16 6 2,14 0 3,-17-20-48,5 1-10,1 3-41,-24 16-302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95900 5950,'100'0,"0"25,0 0,25 50,0 0,-25 25,0 0,-75 0,0 0,-75 0,0 0,0-75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9435 8636 217,'-2'76'460,"-8"56"-436,1-25 10,-2 11-21,2-25 14,1 26-22,0-31-1,0 13-2,64-175-210,-37 3 96,-6 11-142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9395 8583 319,'110'15'301,"-17"5"-256,-5 8-13,-6 16 5,-43 33-7,-66 31-18,-37-12-4,-27-21-2,-6-24-2,1-35-3,165-108-332,-18 64 22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10550 8763 530,'76'4'225,"10"-21"-175,7-9-28,-5-10-95,-38 35-20,0-1-561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10538 8957 425,'57'-11'331,"35"-9"-285,-6-1-39,25 1-343,-62 29 96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11186 8965 251,'115'2'403,"-1"0"-369,-16 0 2,15 2-15,9 4-6,-3 5-5,-28-2-6,31 4 0,-29-3-2,19 0 1,3-7 1,-12-7 1,1-10 0,-185 67-371,29-41 54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11579 9181 433,'81'8'132,"6"2"-75,-9 5 6,-70 74 17,-82-32-74,-31-7-4,10-13-1,14 4 3,170-16 4,32-29-3,-20-4 1,-12-2-1,12-1 2,-5-4-2,1 0-5,-44 25-100,1-2-606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11486 8695 333,'153'83'209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11801 8669 315,'2'52'322,"10"24"-263,11 11-211,-39-36-33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9992 8545 154,'7'126'470,"-5"-44"-436,-11 0 13,-4 4-23,-6 4-6,4-1 1,-17 11-7,20-192-555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9956 8759 266,'117'4'489,"-26"-8"-451,4-7-45,-14-51-256,-27 45-3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95150 7200,'-50'0,"175"0,0 0,125 0,0 0,75 0,0 0,-25 0,0 0,-150 0,0 0,-100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10263 8413 346,'4'53'168,"-4"56"-81,-9 14-32,-2-29 13,-5 24-20,8-27-14,4 29-14,16-4-14,15-25-42,-34-38-62,-2-1-593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11422 8452 137,'-15'89'346,"4"-32"-289,-7 22-18,5-7 14,-4 28-15,4-1-4,5-12-15,23-181-447,-6 38 224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11381 8458 217,'77'15'269,"-18"4"-157,-2 22-21,-46 39-49,-50-3-28,-25-9-6,-5-15-9,23-37-92,-2 1-559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11709 8366 191,'-7'119'311,"2"-62"-273,-4 18-6,-4-9 7,-11 30-7,1-25-8,-1 1-7,31-151-23,38 0 7,9-5 0,13 7 2,-2 23 1,2 15 6,11 14 8,-31 25-106,1 0-532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11554 8653 279,'115'69'431,"-46"-15"-388,-5 5-19,-35-4-190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12174 8727 193,'-35'-90'434,"-20"38"-394,-26 33 5,1 71-15,25 25-13,20 3-8,21 10-5,49-6-1,60-113 1,-23-50-3,-25-9-1,-12 2 0,-49 178 7,20-2-2,32-9-1,65-119-358,-64-10 221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12222 8679 338,'-3'68'245,"-3"4"-154,-3 20 2,4-5-84,-15-39-105,-1 0-577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12395 8720 609,'81'-11'186,"7"4"-165,20 4-6,-11 10-21,-47 15-96,1 1-613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12643 8531 287,'-22'122'224,"10"-59"-172,0 22 18,3 13-3,9-12-58,12 0-245,-22-37-4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12912 8645 601,'-17'81'132,"-3"8"-105,-3 14 6,9-7-10,1 10-27,-11-56-96,0-2-604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98300 4250,'150'-100,"-50"100,0 0,25 25,0 0,-50 75,0 0,-125 75,0 0,-200 75,0 0,0 50,0 0,100-150,0 0,75-100,0 0,100-25,0 0,100-100,0 0,50 25,0 0,-75 75,0 0,-75 100,0 0,-50 25,0 0,-50-25,0 0,25-100,0 0,50 0,0 0,25-25,0 0,25 0,0 0,50-100,0 0,100-150,0 0,-25-150,0 0,-25 25,0 0,0 125,0 0,-50 75,0 0,-25 50,0 0,-25 75,0 0,0 100,0 0,-50 100,0 0,-25 50,0 0,-75-50,0 0,0-50,0 0,25-50,0 0,0-50,0 0,25-75,0 0,50-25,0 0,0 50,0 0,25 25,0 0,25 50,0 0,0 50,0 0,-25 0,0 0,50-50,0 0,25-25,0 0,75-125,0 0,-25 25,0 0,-75 25,0 0,-25 50,0 0,-75 50,0 0,-125 100,0 0,-50 25,0 0,-25 25,0 0,50-50,0 0,100-75,0 0,125-50,0 0,-50 75,0 0,0 125,0 0,-50-25,0 0,-50 0,0 0,75-100,0 0,50-150,0 0,75-125,0 0,25-25,0 0,-25 25,0 0,25 75,0 0,-50 50,0 0,0 75,0 0,-25 0,0 0,-25 0,0 0,0 25,0 0,0 75,0 0,-25 50,0 0,0 50,0 0,0 0,0 0,0 0,0 0,0 0,0 0,-25-125,0 0,0-50,0 0,-25-50,0 0,-50-100,0 0,25-100,0 0,75-75,0 0,75 50,0 0,0 150,0 0,-25 100,0 0,-50 125,0 0,-125 100,0 0,-25-25,0 0,100-100,0 0,25-75,0 0,150-25,0 0,100-125,0 0,-125 50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12994 8579 349,'32'56'303,"-18"26"-204,-25 6-50,-42-9-30,0-37-195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13171 8549 312,'10'129'307,"-12"-41"-260,-8 19 40,-7-25-65,-16 18-12,77-203-48,4 16 40,16 21 7,21 9 3,-3 20-1,5 21-12,-35 24-95,-1 0-581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13227 8816 548,'64'57'236,"18"0"-194,28-60-527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13654 8679 412,'-54'29'351,"-16"31"-329,17 19-13,47 14-2,88-68-10,-17-102 1,-21-16 0,42 115 11,-73 77-10,-22-46-98,-1-2-596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13838 8788 328,'40'115'376,"-43"-36"-343,-58-23-33,149-75 37,1 15-30,3-1-157,-44 18 14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11972 9063 223,'99'-36'478,"-2"10"-414,3 17-42,4 22-9,-16 9-4,9 5 2,-2-1-2,-1-7-2,9-4-2,23-7-3,-10-13-1,-8-9 0,-4 7 1,-5 7 0,-1 7-2,18 7 0,-2 0 0,0-10 0,3-7 1,-6-2 0,-2 3-1,-3 2 0,7 6 1,-16-5 0,0-3-4,-42 19-102,0-1-632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14238 9011 467,'60'15'340,"37"3"-303,-2-4-26,1-13-89,-47 18-19,0-2-576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14247 9282 529,'69'18'242,"17"-14"-177,14-33-52,-11-23-159,-33 45-5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15015 8858 556,'-44'71'189,"-24"29"-160,1-5-16,-5-8-7,9-12-1,85 16 5,73-85-8,6-8 0,21-5 1,-28-1-1,-1-7-43,-42 23-55,0 0-577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15000 9025 460,'-24'73'176,"0"7"-122,-4 22 10,3-21-26,-15 27-10,13-17-78,-7-40-115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101650 4150,'0'-50,"25"-25,0 0,125 50,0 0,50-25,0 0,0 25,0 0,-125 25,0 0,-50 0,0 0,-100 0,0 0,-50 0,0 0,0-100,0 0,25 0,0 0,75 75,0 0,25 125,0 0,-25 100,0 0,-25-25,0 0,25-50,0 0,25-50,0 0,25-125,0 0,100-125,0 0,-50 75,0 0,-25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14975 9311 453,'24'57'204,"1"32"-122,1-3-11,-29-33-171,0 2-602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15207 9099 625,'76'37'196,"9"-5"-165,13-22-30,-39 71-1,-102 13 1,-5 17 0,-2 6-1,15-27-1,-9 16-5,10-10-108,10-17-285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14434 9698 245,'137'19'394,"-50"-19"-367,3-3 17,2-22-21,-17-13-2,7 76-6,-23 36-9,5 4 1,24-8 2,12-50-2,-2-49-3,8-29 0,-14-2 0,0 54 0,-18 83-6,13-27-213,-39 7-216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8028 8887 241,'-52'-4'371,"-60"1"-318,14 9-31,-7 16 11,14 33-19,8 26-4,11 15-1,24-7-3,11-6-1,8 5-1,11 13 0,12 15 0,19-20-2,19 14 1,17-33-2,29 0 1,4-40-1,25-13 0,-7-33 1,28-31-1,-22-27-1,-28 10 1,10-31-1,-20 4 0,-12-1 1,-12-13-1,-16-16 1,-34 22-1,-22-19 2,-13 17-1,-23-15 0,-5 31 0,-21 10 1,-15 40 1,2 41-1,12 30-1,-1 30-4,22 12-16,33 9-184,14-25-13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8590 9318 364,'27'69'412,"5"18"-397,10 19 7,2-18-7,48-138 4,-45-36-14,1-30-3,6-1-1,-2 12-1,-4 18-2,2 40-181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7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68063 17925,'-32'0,"32"-16,0 1,0 7,0 0,0 0,0 1,0-1,0 0,8 8,0 0,0 0,0 0,-8 8,0 0,8-1,-1 1,-7 0,0 0,0 7,0 1,-7-16,-1 0,0 8,0 0,0-8,0 0,-7-8,-1 0,16-8,0 1,0-1,0 1,8-1,0 0,7 8,1 1,0-1,-1 0,1 8,0 0,-8 8,-1 0,1 7,0 1,-8 0,0-1,0 1,0-1,-8-7,0 0,-15 0,-1 0,9-8,-1 0,8 0,0 0,1-16,-1 0,16-7,-1 0,9 15,0 0,-1 0,1 0,8 8,-1 0,-15 0,0 0,0 8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7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68028 32351,'-15'-16,"15"8,0 0,0 1,0-1,0-8,0 0,0 1,0-1,0 8,0 0,0-7,0-1,8 8,-1 0,1 1,0-1,0 8,0 0,0-8,-1 0,9 16,0 0,-16 0,0-1,0 9,0 0,-8-8,0-1,0 1,0 0,1 0,-1 0,-8-8,0 0,9-8,-1 0,8-15,0-1,0-7,0-1,0 25,0-1,0 0,0 0,8 8,-1 0,1 8,0 0,0 15,0 1,0-9,-1 1,-7 8,0-1,0-7,0-1,-15 9,-1-1,0-15,1 0,-1-8,0 0,9 0,-1 0,0-23,0-1,24-7,-1-1,17 9,-1-1,-15 17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63897 13531,'-16'-31,"8"31,1 0,-1 8,0-1,8 1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63141 14100,'-16'0,"-23"0,0 0,31 0,0 0,0 0,1 0,-1 0,0 0,16 0,0 0,-1 0,1 0,0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62650 13613,'16'-16,"-1"8,1 0,23-7,0-1,0 16,0 0,-7 24,-1-1,-7 8,-1 1,-15-1,0 0,-8 1,0-1,-8 8,0 0,-8-7,1-1,-9-15,1-1,7 1,0 0,1-16,-1 0,1-24,-1 1,8-9,0 1,8 0,0-1,-8 1,1 0,7 7,0 1,0 7,0 0,0 24,0 0,0 31,0 0,0 16,0 0,0 0,0 0,0 0,0-1,0-14,0-1,7-8,1 0,0-15,0 0,0-16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102600 3450,'300'-550,"-275"525,0 0,-50 150,0 0,-175 150,0 0,0 25,0 0,25-100,0 0,125-75,0 0,75-75,0 0,100-75,0 0,50-75,0 0,-50 50,0 0,-100 25,0 0,-25 50,0 0,-125 100,0 0,-25 25,0 0,-50 50,0 0,-50 75,0 0,75-100,0 0,150-125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64031 13416,'-15'-16,"15"39,0 1,0 7,0 1,8 30,-1 1,-7-8,0-1,-7 1,-1 0,0-31,0-1,8-15,0 0,0-32,0 1,0-9,0 1,0 0,0-1,0 9,0-1,16 17,-1-1,17-23,-1-1,0 24,1 1,-1-1,1 0,-9 8,1 0,-9 0,1 0,-8 8,0 0,-8-1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64950 12760,'0'-47,"0"23,0 1,0 15,0 0,0 24,0-1,0 48,0 0,0 15,0 0,0 55,0 1,0 14,0 1,0 16,0-1,0-78,0 1,8-48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69900 17750,'16'0,"-8"0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70116 16978,'-16'-15,"16"7,0 0,0 0,0 0,24 1,-1-1,-15 0,0 0,15 16,1 0,-9 15,1 1,-8-9,0 1,-8 15,0 1,0-9,0 1,-24-1,1 1,15-9,0 1,-8-16,1 0,7-8,0 0,8-15,0-1,-8-7,0 0,8 15,0 0,0 1,0-1,0 47,0 1,0 7,0 0,0-8,0 1,0 7,0 0,0-15,0-1,0-7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70883 17050,'15'16,"-7"15,0 0,-8 9,0-1,0 0,0 0,-8-15,0-1,0-15,1 0,-1-8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71050 17495,'16'-16,"-9"16,1 0,8-8,-1 1,9-1,-1 0,-7 8,-1 0,-7 0,0 0,0 0,0 0,-8-8,0 1,0-1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71580 16531,'-16'-31,"16"47,0-1,0 40,0 0,-8 0,0 0,8 7,0 1,-7-1,-1 1,8-8,0 0,0-40,0 1,-8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72181 17000,'-15'0,"7"0,0 0,24 0,-1 0,9 0,-1 0,9 0,-1 0,-7 0,-1 0,-15 8,0 0,0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72131 17600,'-15'0,"7"0,0 0,16 0,0 0,15 0,1 0,15 15,0 1,-8-8,1-1,-17 1,1 0,-8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73410 16466,'0'-16,"-8"16,0 0,-16 55,1 0,7 7,1 1,7-16,0 0,8-23,0-1,23-15,1 0,23-8,0 0,0-24,0 1,-8 7,0 0,-31 9,0-1,0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102450 4850,'50'0,"50"0,0 0,-50 0,0 0,-25 75,0 0,0 50,0 0,-125 0,0 0,-50 25,0 0,-50-50,0 0,50-50,0 0,75-50,0 0,100 0,0 0,150 0,0 0,50-50,0 0,-25 0,0 0,-100 25,0 0,-75 25,0 0,-100-25,0 0,0-25,0 0,0-25,0 0,25 25,0 0,25 25,0 0,0 25,0 0,25 50,0 0,-25 100,0 0,0 50,0 0,0 0,0 0,50-50,0 0,125-100,0 0,75-50,0 0,0-75,0 0,-150 50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73802 16750,'-47'0,"39"8,0 0,-7 31,-1 0,0 16,1-1,-1-7,0 0,-7-8,-1 1,17-1,-1 0,0-31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74050 18000,'16'0,"-8"16,-1-1,9 16,0 1,-1-9,1 0,-8-7,0 0,0-16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74800 16591,'16'-78,"15"46,0 1,-7 31,-1 0,1 23,-1 1,-15 31,0 0,-16 7,0 1,-15-16,-1 0,9-16,-1 0,8-23,0 0,16 0,0 0,31-8,0 0,24-24,0 1,-16 7,0 0,-32 16,1 0,-8-7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69550 30947,'16'-31,"-9"31,1 0,31-8,0 0,-23 24,0-1,-1 9,1-1,-8 9,0-1,-16-8,0 1,-15 7,-1 0,8-15,1 0,-1-16,1 0,-1-8,0 0,16-15,0-1,0 1,0-1,0 8,0 1,0 7,0 0,0 24,0-1,0 17,0-1,0 16,0 0,-8 0,1 0,7 0,0 0,-8-24,0 1,24-24,-1 0,-7-16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70298 31231,'0'-15,"0"7,0 0,8 8,0 0,0 23,0 1,-8 7,0 0,-8 24,0 0,0-24,0 0,1-15,-1 0,0-16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70400 31661,'16'-16,"-1"1,1-1,8 8,-1 0,1 1,-1-1,-7 8,-1 0,1 0,0 0,-8-8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71098 30678,'16'-62,"-16"54,0 0,0 24,0-1,0 48,0 0,-8 7,0 0,0 1,1-1,7 24,0 0,0-8,0 0,-8-62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71550 31481,'0'-16,"16"9,-1-1,17 8,-1 0,0 0,0 0,-7 0,-1 0,1 0,-1 0,-15 15,0 1,0-16,0 0,-8 8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71300 32200,'16'0,"15"0,0 0,8 0,0 0,1 8,-1-1,-8 1,0 0,-23-8,0 0,0 8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72866 31066,'-16'-16,"9"16,-1 0,0 23,0 1,8 23,0 0,0 8,0-1,0-7,0 0,8 0,0 0,0-8,-1 1,9-9,0 0,-16-15,0-1,-8 1,0 0,-15 7,-1 1,-15-9,0 1,8-8,-1 0,1-8,0 0,31-8,0 0,-16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94250 9750,'0'-50,"0"25,0 0,25 25,0 0,0 25,0 0,-25 100,0 0,25 50,0 0,-25 25,0 0,-25-75,0 0,25-100,0 0,-25-75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73200 31375,'31'-63,"1"40,-1 0,1 15,-1 0,0 8,1 0,-17 16,1-1,-8-15,0 0,-8 8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73950 31900,'16'31,"-1"-15,1 0,7 7,1 1,-17-1,1 1,0-9,0 1,0-8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2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74900 31228,'47'-47,"-23"32,-1-1,8 16,1 0,-17 23,1 1,-16 7,0 1,-8 7,0 0,-15 0,-1 0,1-8,-1 1,17-17,-1 1,16-8,-1 0,48-16,0 0,24-23,-1-1,8-7,0 0,-23 23,0 1,-55 15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12913 51197,'0'-16,"0"8,0 1,0-1,0 0,0 16,0 0,-8 23,0 0,0 16,0 0,8 24,0-1,-15 9,-1-1,16 8,0 0,0 0,0 0,0-15,0-1,0-23,0 0,0-31,0 0,0-24,0 0,0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13176 52116,'16'0,"-16"-8,0 0,-8 16,0 0,-15 23,-1 0,-7 8,0 0,-9 1,1-1,0-8,0 0,7-7,1-1,8-15,-1 0,24 0,0 0,16-1,-1 1,25-8,-1 0,0 16,0-1,0-7,1 0,-1 0,0 0,-23 0,-1-1,9 1,-1 0,-7 0,0 0,-8-8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14541 52925,'16'-31,"0"15,-1 1,1 7,0 0,-9 8,1 0,0-8,0 0,-8 1,0-1,-8 0,0 0,-15 8,-1 0,1 16,-1-1,-7 25,-1-1,9 8,-1 0,9-16,-1 0,16-7,0-1,0-15,0 0,8 0,0 0,15-24,1 0,7-7,0-1,-7 1,0-1,-1 1,1-1,-17 9,1-1,-8 32,0-1,0 9,0-1,8 1,0-1,0-15,0 0,7 0,1 0,7-8,1 0,-8-8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16150 53300,'0'31,"0"8,0 0,0 1,0-1,0 15,0 1,0-31,0-1,0-7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17750 52496,'0'-15,"0"7,0 0,31 1,1-1,7 8,0 0,8 0,0 0,-16 8,0-1,-15 17,0-1,-16-15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17497 53415,'-16'0,"1"0,-1 0,24 0,0 0,23 0,0 0,16-7,0-1,0 8,0 0,-15 8,-1-1,-8 1,1 0,-16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19828 51878,'-31'-62,"23"54,0 0,8 39,0 1,0 30,0 1,0 0,0-1,-8 1,1 0,-1 7,0 1,8-16,0-1,0 1,0 0,8-39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95100 9450,'200'-300,"-25"175,0 0,-50 100,0 0,-50 125,0 0,-50 75,0 0,-150 0,0 0,-75 25,0 0,75-125,0 0,75-75,0 0,25-75,0 0,125-100,0 0,25 100,0 0,-50 50,0 0,-50 50,0 0,-100 100,0 0,-100 0,0 0,75-50,0 0,75-50,0 0,100-50,0 0,-25 0,0 0,-25 100,0 0,-75 75,0 0,-25-50,0 0,25-25,0 0,25-25,0 0,75-125,0 0,0-25,0 0,50-75,0 0,-75-25,0 0,-25 50,0 0,0 50,0 0,-25 75,0 0,25 50,0 0,0 150,0 0,0 100,0 0,0 225,0 0,-75 200,0 0,0-75,0 0,25-450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20847 52157,'-16'0,"16"15,0 1,-7 15,-1 1,0-17,0 1,8 8,0-1,0 8,0 1,0 7,0 0,0-8,0 1,8-17,0 1,7-8,1 0,8-8,-1 0,8-8,1 0,-9-31,1 0,7-8,0 0,-15 0,0 0,-16-8,0 0,-8 0,0 0,-15 24,-1 0,-7 23,-1 0,9 24,-1-1,9 9,-1-1,8-15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22266 51665,'-16'0,"32"8,-1 0,17-16,-1 0,8 8,0 0,1 0,-1 0,-16-7,1-1,-16 8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23631 50766,'0'-16,"-8"32,1-1,-1 9,0-1,8 1,0-1,0 1,0-1,0 17,0-1,8-16,0 1,23-24,0 0,16-16,0 0,-16 1,1-1,-17 8,1 0,-8-7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23901 50750,'-32'0,"9"0,-1 0,17 16,-1-1,-8 17,0-1,1 16,-1 0,-15 23,-1 1,17-17,-1 1,16-31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24350 51950,'0'16,"8"-9,0 1,-1-8,1 0,-8 16,0-1,8-7,0 0,0 0,-1 0,1 7,0 1,0-24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25300 50747,'0'-16,"23"8,1 1,-1-1,1 0,-1 8,1 0,-8 23,-1 1,-7 7,0 1,-24-1,1 0,-1 0,0 1,-15-1,0 0,23-15,0 0,8-8,0-1,0 1,0 0,23-8,1 0,15 0,0 0,8 0,0 0,-16-8,1 0,-17 8,1 0,-8 8,0 0,-8 8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13097 57344,'0'-16,"0"8,0 1,0-17,0 1,0 15,0 0,0 16,0 0,0 15,0 1,0 38,0 1,-8 7,0 1,0 7,1 1,-1 7,0 0,8-8,0 0,0-38,0-1,16-39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13376 58178,'15'-15,"1"-17,0 1,-32 62,0 1,-15-1,0 0,-16 8,0 1,0-9,0 0,8-7,0-1,15-7,1-1,15-15,0 0,8 8,0 0,31 0,1 0,15 0,0-1,0 1,0 0,23 0,0 0,-23 15,0 1,-39-24,0 0,8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15066 58622,'0'-47,"0"32,0-1,8 0,0 1,-8-1,0 0,0 1,0-1,-16 16,1 0,-17 8,1 0,-8 31,0 0,7 8,1 0,8-16,-1 0,24 1,0-1,8-15,0-1,15-7,1 0,15-16,0 0,-8-23,1 0,-9 7,1 1,-9 7,1 0,-8 24,0 0,-8 8,0-1,8 1,-1 0,9 7,0 1,-8-1,0 1,7-9,1 1,-8-8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16647 58900,'16'0,"-9"0,1 0,8 8,0 0,-9 15,1 1,-16-1,1 1,-17 7,1 0,-1 1,1-1,15-15,0-1,8 1,0 0,31-16,1 0,15-8,-1 0,9 0,0 0,-39 8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3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96900 9250,'-50'-100,"100"75,0 0,75 25,0 0,100-25,0 0,0-25,0 0,-50 0,0 0,-150 25,0 0,-75 0,0 0,-100-25,0 0,-25-25,0 0,50 25,0 0,75 25,0 0,25 50,0 0,25 100,0 0,0 75,0 0,0 0,0 0,0-50,0 0,0-100,0 0,25-50,0 0,50-125,0 0,-25 25,0 0,0 25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18600 58416,'16'-16,"-9"16,1 0,24 0,-1 0,-15 0,-1 0,-7 0,0 0,23 0,1 0,-1 0,0 0,-23 8,0 0,0-8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18481 59200,'-31'16,"78"-24,0 0,8 8,0 0,-1 0,1 0,-23 0,-1 0,-23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20807 57431,'-16'0,"8"-7,0-1,1 0,-1 0,8 16,0 0,0 0,0-1,0 25,0-1,0 24,0 0,-16-1,0 1,-7 16,-1-1,9 1,-1-1,16-23,0 0,0-39,0 0,8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21628 57844,'-15'-31,"7"38,0 1,0 24,0-1,8 0,0 1,-8 15,1 0,-1 0,0 0,8-8,0 0,0-23,0-1,23 1,1 0,-1-24,1 0,7-8,0 1,-7-17,-1 1,1-16,-1 0,-15 0,0 0,0-8,0 0,-24 16,0 0,-7 16,-1-1,-15 32,0 0,24 23,-1 0,0-23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23466 57197,'-16'-31,"47"31,1 0,22 0,1 0,0-8,0 0,-16 8,0 0,-31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24592 56400,'-15'0,"15"24,0-1,0 16,0 0,0 1,0-1,0 16,0-1,0-22,0-1,8 16,-1 0,1-23,0-1,0 1,0-1,-8-15,0 0,-8 0,0-1,-23 9,-1 0,9-16,-1 0,17 0,-1 0,0-8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24850 56594,'47'-63,"-24"48,1-1,15 16,0 0,0 0,1 0,-25 8,1 0,-8-1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25800 57300,'16'0,"-1"16,1-1,-1 16,1 1,0-17,-1 1,-7-1,0 1,0-8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26800 56247,'16'0,"-1"-24,1 1,7 23,1 0,7 0,1 0,-17 16,1-1,-8 17,-1-1,-14 8,-1 0,-23 24,-1-1,9-23,-1 1,9-9,-1 0,16-15,0-1,0-7,0 0,23 0,1 0,7-8,1 0,14-8,1 0,-15 8,-1 0,-7 0,-1 0,-15 0,0 0,-8 8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78753 41594,'-16'-16,"1"1,-1-1,0 16,1 0,-9 0,1 0,-1-8,1 0,-17 24,1 0,0-1,0 1,-16 23,0 0,-8-7,1-1,15 0,0 1,0-1,0 0,8 9,-1-1,9 16,0-1,15 17,0-1,1 9,-1-1,8 0,0 1,1-17,-1 1,0 0,0-1,8 1,0 0,0 15,0 0,0-7,0-1,31-23,1 0,23-7,-1-1,9-24,0 1,-8-16,-1 0,9 8,0 0,15-32,1 1,-9-32,1 0,7-23,0-1,-7 1,-1 0,-7-8,0-1,-9 9,1 0,-23-8,-1-1,-23-7,0 0,-8-15,0-1,-16 16,0 0,-7 24,-1-1,-15 16,0 0,0 24,0 0,-16 23,0 0,-8 47,1 0,30 16,1 0,15-39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57800 15000,'0'-50,"75"0,0 0,0 25,0 0,75-25,0 0,-25 0,0 0,-50 50,0 0,-25 0,0 0,-50-25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97900 8800,'250'-350,"-200"325,0 0,0 50,0 0,-50 100,0 0,-50 50,0 0,-125 50,0 0,-50 0,0 0,0-50,0 0,100-50,0 0,75-75,0 0,100-100,0 0,150-50,0 0,50 0,0 0,-25 50,0 0,-25 50,0 0,-125-25,0 0,-175 0,0 0,-25-25,0 0,50 0,0 0,25 25,0 0,25 25,0 0,0 100,0 0,25 50,0 0,0 50,0 0,0 100,0 0,0 25,0 0,0-125,0 0,0-100,0 0,-25-100,0 0,-25-75,0 0,25 25,0 0,0-25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4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90468 41107,'-16'-32,"1"24,-1 1,8 7,0 0,-7 0,-1 0,-8 23,1 1,-16 23,0 0,-8 0,0 0,-8 7,0 1,0-8,0 0,16 16,0-1,7 17,1-1,8 16,-1 0,8-8,1 0,7-7,0-1,8-8,0 1,16-1,-1 1,25 7,-1 0,16-15,-1 0,-7-24,0 0,8-15,0-1,8-15,0 0,7-16,1 0,7-31,0 0,1-16,-1 0,8-8,0 1,-7-17,-1 1,-15 8,0-1,-9-15,1 0,-16-24,1 1,-25-24,1-1,-8 25,0-1,-24 16,0 0,-31 0,0 0,-15 32,-1-1,-39 39,0 1,-31 54,0 1,23 46,0 0,71-39,0 1,23-17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31950 24729,'0'-47,"24"63,-1-1,1 24,-1 0,-7 1,-1-1,9-8,-1 0,-15-7,0-1,8-7,-1 0,1-16,0 0,23-16,0 0,24-54,0-1,38-46,1 0,-23 23,-1 0,-62 78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40060 21116,'-16'0,"16"-8,0 0,-8 16,0 0,8 7,0 1,-7 15,-1 1,8 15,0 0,-8 15,0 1,0 23,0 0,1-8,-1 1,0-1,0 0,8-31,0 0,0-7,0-1,0-16,0 1,8-32,0 0,0-8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40501 22094,'16'-16,"-1"-15,1 0,-16 23,0 0,-16 24,1-1,-1 17,0-1,-15 0,0 0,7 9,0-1,-7-16,0 1,7 7,1 0,15-15,0 0,8-9,0 1,8 0,0 0,23 0,0-1,1 1,-1 0,1 0,-1 0,-8 7,1 1,-1-8,1 0,-8-8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41647 22781,'0'-15,"0"7,0 0,0 24,0-1,0 17,0-1,-8 8,0 0,0-8,1 1,-1-9,0 1,8-16,0-1,16-22,-1-1,9-15,-1-1,1 9,-1 0,-7 7,-1 0,-7 8,0 1,-8 22,0 1,0 0,0-1,0 1,0-1,0 9,0-1,8 1,0-1,-1-15,1 0,0 0,0 0,0-8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42900 22981,'15'-15,"-15"7,0 0,8 16,0 0,-8 23,0 0,-8 0,0 1,8-1,0 0,0-7,0-1,0-15,0 0,0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41900 22631,'0'-15,"0"7,0 0,0 16,0 0,8 23,0 0,-8-23,0 0,0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43700 21794,'0'-16,"8"-7,0-1,15 16,1 1,7-1,0 0,9 8,-1 0,-8 8,1 0,-9 15,1 0,-24-15,0 0,0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43716 22700,'-16'0,"40"0,-1 0,16 0,0 0,-7 0,-1 0,8 0,0 0,-7 15,-1 1,-23-16,0 0,0 8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45431 22278,'-15'0,"7"0,0 0,16 0,0 0,15 0,1 0,-1 0,1 0,7 0,0 0,1 0,-1 0,8 0,1 0,38-16,0 1,16-1,0 1,0 7,1 0,-25 8,1 0,-24 0,0 0,-32 0,1 0,-8 8,0 0,-8-1,0 1,-8-8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97500 10400,'0'-100,"-25"175,0 0,-50 50,0 0,-100 125,0 0,0-50,0 0,100-75,0 0,75-100,0 0,-25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46444 19147,'-32'-47,"25"47,-1 0,0 24,0-1,8 24,0 0,-8 8,1 0,7 7,0 1,-8 0,0-1,8 1,0 0,0 7,0 1,0-24,0 0,16-24,-1 1,-7-24,0 0,7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46995 19791,'0'-16,"0"-15,0 0,-8 7,0 1,0 15,1 0,-9 16,0 0,-15 39,-1 0,-7 8,0-1,0 1,0 0,15-24,1 1,15-24,0-1,8 1,0 0,8-16,0 0,15-15,1-1,7 17,0-1,-7 8,-1 0,1 23,-1 1,-7-1,0 1,-8-1,0 1,7-9,1 1,0-8,-1 0,9-8,-1 0,9-32,-1 1,-8 0,1-1,-8 9,-1-1,-7 1,0-1,0 17,0-1,0 16,-1-1,1 9,0 0,-8 7,0 1,8-1,0 1,-8-1,0 1,8-16,-1-1,9-7,0 0,7-7,1-1,-1-16,1 1,-1-9,1 1,-8 8,-1-1,-7 16,0 0,-8 32,0-1,0 1,0-1,8-15,0 0,-1-8,1 0,8 0,0 0,-1-16,1 1,7-9,1 1,-1-16,1-1,-16 9,0 0,-24 7,0 1,1 23,-1 0,-8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46715 22478,'0'-15,"0"-17,0 1,0 62,0 1,0 15,0 0,0 23,0 0,0 24,0 0,-7 8,-1 0,8-16,0 0,8-39,-1 0,1-39,0 0,0-8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47179 23160,'0'-16,"8"-23,0 0,-16 39,0 0,-8-8,1 0,-9 24,1-1,-16 9,-1-1,-7 16,0 0,16-7,0-1,23-15,0-1,16 1,0 0,39-9,0 1,8 0,-1 0,1 8,0-1,-23-7,-1 0,-23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48435 23678,'0'-31,"0"23,0 0,0 0,0 1,-8-1,0 0,-7 8,-1 0,-8 0,1 0,-1 16,1-1,-1 9,1-1,-1 16,1 0,23-23,0 0,0-9,0 1,31-16,1 1,7-17,0 1,-16-1,1 1,-8 15,-1 0,-15 16,0 0,0 15,0 1,0-9,0 1,8 15,0 1,8-1,-1 0,-7-23,0 0,0-8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49600 23800,'47'0,"-32"0,1 0,0 8,-1 0,-7 15,0 1,-8-1,0 1,-16 7,1 0,7-15,0-1,8 1,0 0,23-16,1 0,-9 0,1 0,0-8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48600 22416,'31'0,"1"0,-1 0,47-8,1 0,-9 8,1 0,0 0,-1 0,-7 8,0 0,-48-8,1 0,0 8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52447 21396,'-16'0,"1"0,-1 0,55-7,0-1,24-8,0 1,-16 15,0 0,-24 15,1 1,-16-1,0 1,-8-8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52266 22312,'-16'0,"16"-16,0 1,39 7,0 0,24 1,0-1,0 16,-1-1,-22 17,-1-1,-16-23,1 0,-16 8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54863 20731,'0'-31,"0"47,0-1,-8 17,0-1,0 32,0-1,1 9,-1-1,0 32,0-1,8-22,0-1,0-55,0 1,0-16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98250 10400,'50'0,"50"0,0 0,25 0,0 0,0 75,0 0,-50 0,0 0,-50 50,0 0,-50-100,0 0,0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55763 21047,'0'-31,"0"23,0 0,0 16,0 0,0 31,0 0,-16 16,0 0,1-1,-1 1,16 0,0 0,0-24,0 0,24-15,-1 0,1-24,-1 0,8-31,1 0,-1-16,0 0,-15 0,0 1,-16 7,0 0,-8 23,0 1,-23 7,-1 0,9 16,-1 0,9 8,-1 0,8-8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56850 20463,'0'-32,"16"25,-1-1,17 0,-1 0,0 16,1 0,-17 0,1-1,-8 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58088 19551,'15'-63,"1"32,0-1,-16 1,0 0,0 15,0 0,-16 1,0-1,-7 16,-1 0,9 0,-1 0,-7 8,-1 0,16 15,1 1,7 7,0 0,0 1,0-1,23 8,1 0,-1-7,0-1,-15-8,0 1,0 7,0 0,-8-7,0-1,-24 1,1-1,-1-7,1 0,-1-16,1 0,-1 0,1 0,23-24,0 1,16-24,-1 0,24 0,1 0,-1 16,0-1,-24 24,1 1,-8-1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58850 20250,'0'16,"8"-16,0 0,7 15,1 1,0 0,-1-1,1 9,0-1,-16-15,0 0,8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59788 19088,'0'-16,"-8"-31,0 0,-7 24,-1-1,0 9,1-1,-1 16,0 0,-7 0,-1 0,9 16,-1-1,16 9,0-1,0 9,0-1,16 8,-1 0,17 0,-1 1,-8-9,1 0,-8 8,-1 0,-15 1,0-1,0 0,0 0,-23-8,-1 1,-7-17,0 1,15-8,0 0,8-24,1 0,7-31,0 0,54-47,1 0,31-39,0 0,-54 94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5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13470 26400,'-16'0,"8"16,0-1,-7 9,-1-1,-8 24,1 0,-1 16,1-1,-1-7,1 0,15-8,0 0,8-39,0 0,16-24,-1 0,-15 1,0-1,8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13750 26319,'31'-63,"-15"63,0 0,-1 16,1 0,-8 7,0 1,0 23,-1 0,1-8,0 0,0-24,0 1,0-8,-1 0,9-8,0 0,7-32,1 1,7-31,0-1,-7 8,-1 0,9 9,-1-1,-23 23,0 1,-8 15,0 0,0 24,0-1,8-7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15198 26504,'0'-16,"8"0,-1 1,-7-1,0 0,0 9,0-1,-7 0,-1 0,-16 16,1 0,-16 15,-1 1,1 31,0-1,8 1,-1 0,17-24,-1 1,16-9,0 1,16-24,-1 0,9 0,-1 0,32-39,0-1,-16 1,0 0,-15 8,-1-1,1 1,-1 0,-7 7,0 1,-8 15,-1 0,1 32,0-1,-8 8,0 1,8-17,0 1,7-8,1 0,8-16,-1 0,8-23,1-1,-1-15,0 0,-7 16,-1 0,-15 7,0 1,0 15,0 0,-8 32,0-1,-8 8,0 1,8-1,0 0,-8 9,0-1,8-16,0 1,-7-9,-1 1,8-8,0 0,0-32,0 1,0-9,0 1,15 8,1-1,8 8,-1 1,1 7,-1 0,-7 0,-1 0,9 8,0 0,-9 0,1 0,0 0,-1 0,-7 0,0 0,0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18047 25963,'0'-47,"0"39,0 0,0 31,0 1,0 23,0 0,-8 0,0 0,0 23,1 1,7-1,0 1,-8 7,0 0,8-46,0-1,0-15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18996 25897,'0'-31,"0"23,0 0,-8 31,0 1,-23 39,-1-1,-7-7,0 0,0 7,0 1,16-8,-1 0,8-32,1 1,7-40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1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96950 11550,'0'-50,"175"50,0 0,100-25,0 0,0 25,0 0,-175 25,0 0,-50 25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5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18681 26047,'-15'-31,"15"23,0 0,-8 8,0 0,24 16,-1-1,9 17,-1-1,9 16,-1 0,16 15,0 1,0 15,0 0,-32-31,1 0,0-15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35334 27431,'0'-31,"-16"31,0 0,-23 31,0 1,-24 15,1 0,-1 0,0 0,1 0,-1 0,0-16,0 0,16-7,0-1,16-7,0 0,23-8,0-1,8 1,0 0,24 8,-1-1,8-7,1 0,7 8,0-1,0 9,0-1,24 9,0-1,15 0,1 1,15-9,0 1,0-1,0 1,-55-9,0 1,-15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25697 26363,'-16'-32,"16"17,0-1,0 47,0 1,-8 15,1 0,7 7,0 1,-8 8,0-1,8-22,0-1,0-16,0 1,0-32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25897 26122,'16'-31,"7"15,1 1,-1 15,1 0,-1 0,1 0,-8 7,-1 1,1 8,0 0,-16-1,0 1,0 23,0 0,-24 0,1 0,-9-7,1-1,0-15,-1-1,9-15,-1 0,16-15,0-1,8-23,0 0,32 7,-1 1,-7 15,-1 1,-7 15,0 0,-16 15,0 1,0 23,0 0,-24 8,1 0,-1 0,0 0,9-8,-1 0,0-7,1-1,7-15,0-1,8-7,0 0,0-16,0 0,16-23,-1 0,9-16,-1 0,1-16,0 1,-17-9,1 1,0 7,0 1,-8 22,0 1,0 8,0 0,-8 23,0 0,0 24,1-1,-1 40,0 0,0 15,0 1,0 7,0 0,1 1,-1-1,8-23,0-1,8-38,-1 0,17-16,0 0,7-32,0 1,-15 0,0-1,-9 9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26967 25391,'0'-16,"23"-23,1 0,-9 15,1 1,0 23,-1 0,1 8,0 0,-16 31,0 0,-16 8,0 0,-7-16,-1 1,9-17,-1 1,0-8,1 0,15-16,0 0,23-8,1 1,-9 7,1 0,-8 8,0 0,-1 23,1 1,-23 7,-1 1,-8 7,1 0,-1-16,1 1,15-24,0 0,8-8,0 0,24-15,-1-1,9 1,-1-1,-8 9,1-1,-1 16,1 0,-16 8,0 0,-8 7,0 1,-16 7,0 1,1-8,-1-1,-8 1,1 0,-8-1,-1 1,-7-8,0-1,0 1,-1 0,17 0,-1 0,9 0,-1-1,8 17,0-1,1 9,-1-1,0 16,0 0,8-8,0 0,0-7,0-1,0-23,0 0,8-16,0 0,0-8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27100 26885,'16'0,"15"-31,0-1,9 17,-1-1,0 8,0 0,32 1,-1-1,1 0,-1 0,-23 16,0 0,-16 7,1 1,-40 23,0 0,-31 8,0 0,0-7,-1-1,-14 0,-1 0,16-15,-1-1,17-15,-1 0,17-16,-1 0,8-31,0 0,0-32,0 1,0-9,0 1,0 31,0 0,0 31,0 1,0 7,0 0,0 32,0-1,-24 24,1 0,7 8,0 0,1 0,-1-1,8-38,0 0,8-8,0-1,32-38,-1 0,8-16,0 0,1 23,-1 1,-16 23,1 0,-9 15,1 1,-8 0,0-1,7 1,1 0,8-1,-1 1,-7-16,-1 0,-7 8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29780 26100,'15'0,"9"8,-1 0,1 7,-1 1,24 7,0 1,-23-8,-1-1,24 9,0-1,-23-15,-1 0,-7 0,0 0,-16 7,0 1,-16 7,0 1,-31 15,0 0,-23 32,-1-1,9 0,-1 1,24-32,0 0,39-31,0 0,-8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31519 26100,'-15'0,"15"8,0 0,0 7,0 1,0 31,0 0,0-8,0 0,0 32,0-1,0 1,0-1,0-15,0 0,0-24,0 0,0-15,0 0,-8-32,0 0,-8-23,1 0,-1-24,0 1,1 15,-1 0,8 16,0-1,8 17,0-1,0 8,0 0,-8 32,1-1,-9 9,0-1,1-16,-1 1,16-8,0 0,39-32,0 1,0-1,1 1,-17 15,1 0,-9 16,1 0,-8 23,0 0,-1-7,1-1,8-7,0 0,-1-8,1-1,7-7,1 0,-1-23,1-1,-1-23,1 1,-24 30,0 0,8 1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32900 26175,'0'-15,"8"7,0 0,0-8,-1 1,1 7,0 0,8 8,-1 0,1 0,0 0,-1 0,1 0,0 16,-1-1,-15 1,0 0,-7-1,-1 1,-16 0,1-1,7-7,0 0,9 0,-1 0,0-8,0 0,8 8,0-1,0 9,0 0,-8 23,0 0,-7 8,-1 0,16-16,0 1,0-17,0 1,8-16,0 0,15-23,1-1,-9 1,1-1,-8 16,0 0,-8 24,0 0,0 23,0 0,-8-8,0 1,8-9,0 1,24-63,-1-1,16-30,0-1,-7-7,-1 0,-7 15,-1 0,1 24,-1 0,-15 23,0 1,-8 7,0 0,-8 32,0-1,-8 16,1 0,7-15,0-1,8-15,0 0,31-16,1 0,7-7,0-1,-15 0,-1 1,-31 23,0-1,-23 25,0-1,-1 0,1 1,0-1,-1 0,1 9,0-1,15-8,0 0,16-15,0 0,8-16,0 0,47-16,0 0,7-23,1 0,0 8,-1-1,-22 17,-1-1,-16 8,1 0,-16 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34578 26163,'-47'-32,"39"24,1 1,-1-1,0 0,8 31,0 1,0 23,0 0,8 39,0 0,-1 94,1 1,-8-134,0 0,0-8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20461 14798 533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46366 46410,'0'-16,"0"-31,0 0,0 55,0 0,0 23,0 0,0 16,0 0,0 24,0-1,-8 1,0-1,8 9,0-1,0-8,0 1,0 15,0 0,0-15,0-1,8-31,0 0,-1-23,1 0,0-16,0 0,0-16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46976 47578,'31'-62,"-23"54,0 0,-32 24,1-1,-9 17,1-1,-16 8,0 0,0-15,0-1,16-7,0 0,7-1,1 1,15-8,0 0,16 7,0 1,15 0,1-1,7 9,0-1,8-15,1 0,-1 8,0-1,-8-7,0 0,1 0,-1 0,-23-8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48285 48325,'31'-47,"-23"39,0 1,-1-1,1 0,-8 0,0 0,-8-7,1-1,-9 16,0 0,-15 0,0 0,-1 16,1-1,0 17,0-1,7 16,1 0,15-8,0 0,8-15,0-1,8-7,0-1,15-15,1 0,7-31,0 0,0-8,1-1,-9 17,1 0,-17 7,1 0,-8 32,0 0,8 7,0 0,-8 1,0-1,8 1,0-1,-8-7,0 0,7-1,1 1,0-8,0 0,0-8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49500 48447,'31'-31,"-23"23,0 0,16 8,-1 0,1 16,-1-1,-23 17,0-1,-16 24,1-1,-1-30,0-1,1 9,-1-1,8-23,0 0,32-8,-1 0,9-8,-1 0,0-8,1 1,-24 7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51150 47800,'47'0,"-8"0,0 0,8 0,0 0,-15 0,-1 0,-23 0,0 0,0 8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50863 48600,'-47'15,"39"-15,0 0,39 0,1 0,30 0,1 0,-8 0,0 0,-8 8,0 0,-32-8,1 0,-8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52772 46763,'-16'-16,"0"-8,1 1,15 31,0 0,0 23,0 0,0 48,0-1,-16-15,1-1,-1 9,0-1,-7 9,0-1,15-15,0-1,8-30,0-1,8-23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53775 47266,'-15'-16,"7"55,0 0,-8 16,1 0,-1-8,0 0,9 0,-1 0,0-1,0 1,8-15,0-1,16-23,-1 0,32-16,0 0,-7-39,-1 0,0-8,0 1,-31 7,0 0,-16-24,0 1,-15 31,-1 0,-7 31,-1 0,-7 31,0 1,23-8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54800 46628,'0'-31,"0"15,0 1,31 7,1 0,23 8,-1 0,9 0,0 0,-24 0,0 0,-31 0,0 0,0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55899 45516,'0'-16,"-8"16,0 0,8 39,0 0,0 1,0-1,0 16,0-1,8 1,0 0,0-16,-1 0,1-15,0-1,0-7,0 0,-16-1,0 1,-23 0,-1-1,-22 9,-1-1,16-7,0 0,23-16,0 0,9 0,-1 0,0-16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8751 4001 230,'-99'-39'242,"48"24"-208,-20 5-5,13 13 4,9 18-12,1 19-5,14-3-2,-9 22-3,8-3-2,1 1-2,0 12 0,11-16-2,0 17-1,7-6-1,6 0-1,6 6-1,5 5-1,14-2 0,18-11-2,11-12 1,33-6-1,12-16 0,8-10 1,-18-7 1,-24-7-1,7-2 1,8-1-1,32-1 0,-30-2 1,1-2-2,7-2 1,33-2-2,-42 0 2,-1 1-1,3-3 1,29-5-2,-44 6 1,-1-2 0,1-3-1,19-6-2,2-7-3,-18 0 0,-14-5 1,-3-16-1,-37-6 7,-33-11 6,-18-1-1,10 24-1,-19-21 0,12 18-1,-3-4-1,-8-9 0,-25-25-1,25 30 0,-1 2-1,-7 0 0,-22-14 0,34 36 0,-2 4 0,-5 5 1,-26-7-1,27 17 1,-1 3-3,-4 3 0,-24 3-6,32 4 3,0 4-40,-5 6 1,-24 10-39,27-3 40,-11 5-141,28-12 103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56600 45528,'47'-47,"-16"32,1-1,-9 16,1 0,7 0,1 0,-32 16,0-1,0 1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57100 46600,'16'0,"-1"0,1 0,-1 23,1 1,-8 7,0 0,-8 0,0 1,0-17,0 1,0-8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58250 45347,'16'-16,"-9"16,1 0,31-15,1-1,-25 16,1 0,7 23,1 1,-24 15,0 0,0 8,0 0,-24 0,1 0,7-16,1 0,7-15,0 0,8-1,0 1,23-8,1 0,23-8,0 0,0 0,0 0,-16 0,1 0,-17 0,1 0,-8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44623 47878,'-32'-62,"17"54,-1 0,0 16,1 0,-9 23,1 0,-1 16,1 0,7 8,1 0,-1 0,0 0,8 7,1 1,7 0,0-1,0-23,0 1,15-1,1 0,0-8,-1 1,9-1,-1 0,-15 1,0-1,0 0,-1 1,-14 7,-1 0,-24 16,1 0,-16 15,0 1,16-9,0 1,7-24,1 0,15-31,0 0,8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44250 53050,'16'0,"-9"16,1-1,0 17,0-1,0 24,-1 0,9 23,0 0,-9 32,1 0,-8-1,0 1,0-24,0 0,0-23,0 0,0 39,0-1,8-38,0 0,-8-48,0 1,0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46778 53366,'0'-16,"0"32,0-1,-8 17,0-1,0 40,1-1,-1 40,0-1,-7 32,-1 0,16-39,0 0,0-39,0-1,8-22,0-1,7-39,1 0,-9-8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47401 54097,'0'-31,"-31"23,0 0,-8 39,-1 1,1 7,0 0,-8 31,0 1,8-24,0 0,0-8,-1 0,25-15,-1-1,16-7,0 0,24-9,-1 1,40 0,-1 0,17-8,-1 0,-7 16,-1-1,-23 9,0-1,-39-15,0 0,0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49307 54581,'0'-15,"0"7,0 0,-8 55,0 0,-8 23,1 1,7-16,0 0,-8-1,1 1,-9 0,1 0,15-32,0 1,8-9,0 1,8-39,0-1,7-15,1 0,8 7,-1 1,8 0,1-1,-9 9,1 0,-9 15,1 0,0 8,-1 0,-7 0,0 0,-8 16,0-1,8 9,0-1,-8 1,0-1,0 8,0 1,-8-1,0 0,8-7,0-1,0-7,0 0,-8-16,0 0,1-8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50916 55797,'0'-31,"23"23,1 0,-9 8,1 0,-8 0,0 0,7 8,1 0,0 7,-1 1,-7 8,0-1,-16 8,0 1,-15-1,-1 0,1-7,-1-1,1-15,-1 0,9 0,-1 0,24-8,0 0,31-8,0 0,0 0,0 0,1 8,-1 0,-8 0,1 0,-17-7,1-1,-8 8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52266 54365,'-16'-15,"24"15,0 0,31 0,0 0,24 0,0 0,-1 0,1 0,-24 0,0 0,-23 15,0 1,-16-8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11049 4214 449,'-19'36'170,"-21"43"-117,14-25-27,-13 33 18,5-10-13,-1-2-13,0 3-3,3-10-9,0-7-20,29-149-431,9 33 182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51997 55550,'-31'0,"23"0,0 0,32 0,-1 0,16 0,0 0,16 0,0 0,0 0,0 0,-8 0,0 0,0 8,0 0,-16 7,1 1,-24-16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55850 54910,'0'-16,"8"0,0 1,15 7,1 0,-1 0,1 0,-1 8,1 0,-9 0,1 0,8 0,-1 0,1 0,-1 0,1 8,-1 0,8-8,1 0,-9 0,1 0,-1 0,1 0,-8 0,-1 0,17-8,-1 0,8 1,0-1,0 8,1 0,-1 0,0 0,0 0,0 0,8 0,0 0,0 0,0 0,8 0,0 0,-8 0,0 0,0 0,0 0,8 0,0 0,-8 0,0 0,16 0,-1 0,-7 0,0 0,0 0,0 0,0 0,0 0,-1-8,1 0,-16 8,1 0,-17 0,1 0,-9 0,1 0,-8 0,0 0,-16 0,0 0,0 0,0 0,0 8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57728 51531,'-16'-31,"8"70,1 0,7 0,0 1,-8 38,0 0,-7-7,-1-1,16 1,0-1,0-15,0 0,0-8,0 0,8-32,0 1,7-8,1 0,-9-16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58157 52347,'-15'-47,"-1"47,0 0,-15 8,0 0,-8 31,-1 0,1-8,0 1,8 7,-1 0,9-15,-1-1,9 1,-1-1,16-15,0 0,24 0,-1-1,16-7,0 0,-7 0,-1 0,0 8,1 0,-9 0,1 0,7-8,0 0,1-16,-1 0,-7-7,-1-1,-7-7,0 0,-9 15,1 0,0 16,0 0,-16 8,0 0,8 16,0-1,0-15,0 0,0 7,0 1,16-16,0 0,-1 0,1 0,7-16,1 1,-8-1,-1 0,1 9,0-1,-9 16,1-1,0 17,0-1,0 1,0-1,-1-7,1 0,8-1,0 1,-1-8,1 0,7-16,1 0,-1-15,1-1,0-15,-1 0,-15 7,0 1,-8 0,0-1,-24 17,1-1,-17 16,1 0,24 16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58297 55631,'0'-15,"0"7,0 0,0 24,0-1,0 17,0-1,-8 39,0 1,0 15,1 0,7 16,0 0,-8-8,0 0,8-55,0 0,0-31,0 0,8-8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58589 56031,'16'-15,"-40"7,1 0,-1 32,1-1,-17 8,1 1,0 7,0 0,-8 0,0 0,8-7,-1-1,25-15,-1-1,16-7,0 0,39 8,0-1,8-15,0 0,8 0,0 0,-16 8,1 0,-17 0,1 0,-9-8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59651 56828,'0'-15,"0"-1,0 0,-8 9,0-1,0 0,0 0,1 8,-1 0,-8 0,0 0,-7 16,-1-1,-7 25,0-1,7 0,1 0,15-8,0 1,8-1,0 0,16-23,-1 0,17-24,-1 1,-7-24,-1-1,1 9,-1 0,1 7,-1 1,-23 15,0 0,8 16,0 0,-8 23,0 0,8 9,-1-1,1-16,0 1,0-9,0 1,8-8,-1 0,-7-8,0 0,0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6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61196 56900,'-16'0,"8"0,0 0,8 8,0 0,8 31,0 0,-8 16,0 0,-8 23,0 0,-7-23,-1 0,8-39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64600 53712,'0'-15,"16"-1,-1 1,40 7,0 0,-39 8,0 0,15 0,0 0,1 16,-1-1,-23 9,0-1,-8-15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64516 54800,'-16'0,"47"8,1 0,-1 7,0 1,16-16,0 0,-7 0,-1 0,0 0,0 0,-31 0,0 0,0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10784 4265 485,'45'48'171,"-7"4"-127,-6-2 0,10 25 7,-8-14-32,4-2-22,4 13-139,-34-33-1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67181 54198,'-31'-15,"47"15,-1 0,32 0,0 0,16 0,0 0,-1 0,1 0,23 0,0 0,-15 8,-1-1,-7 9,0 0,15-16,0 0,-15-16,0 0,-40 9,1-1,-16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68575 50747,'-16'-16,"1"1,-1-1,8 16,0 0,-7 31,-1 1,16 38,0 1,-8 23,1 0,7 8,0-1,-8 1,0 0,8-39,0-1,8-30,0-1,7-23,1 0,-8-8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69142 51666,'-47'-16,"23"16,1 0,-9 24,1-1,-8 16,0 0,0 1,-1-1,17-8,-1 0,9-7,-1-1,16 1,0-1,8-15,0 0,23 0,0 0,1 0,-1-1,-7 1,-1 0,1 0,-1 0,24-16,0 0,-39 8,0 0,7-16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70416 52175,'0'-15,"-8"15,0 0,8 15,0 1,0 15,0 1,0-17,0 1,8 0,0-1,7-15,1 0,7-7,1-1,0-24,-1 1,-7 15,-1 1,-15 7,0 0,8 16,0 0,0 15,0 1,7-1,1 1,8-9,-1 1,-7-8,-1 0,9-8,-1 0,1-16,-1 0,1-15,-1 0,-7-8,0-1,-16 9,0 0,-24-1,1 1,-24 39,0 0,31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68178 54831,'0'-31,"0"70,0 0,-16 24,1-1,7 9,0-1,-7 1,-1-1,16 9,0-1,0 0,0 0,0-23,0 0,0-47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68858 55331,'0'-15,"-8"15,0 0,-23-8,-1 0,9 24,-1-1,-15 17,0-1,0 0,-1 0,9-7,0-1,7 1,1-1,15-7,0-1,8 1,0 0,31-9,1 1,15 0,0 0,0-8,0 0,0 0,0 0,-39 0,0 0,-1 8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69764 56013,'0'-16,"-8"8,0 0,-8 0,0 1,16-1,0 0,-23 8,-1 0,-7 8,0 0,-1 15,1 1,0 7,-1 0,17-7,-1-1,16 1,0-1,8-7,0-1,15-15,1 0,7-7,0-1,9-16,-1 1,-16 7,1 0,-16 1,-1-1,-7 32,0-1,0 1,0 0,0 7,0 1,8-16,0-1,8 9,0 0,-1-16,1 0,-8-8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71230 56200,'-16'16,"16"7,0 1,0 7,0 0,-8 24,0 0,1-8,-1 0,0-39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72316 53800,'-16'0,"32"0,-1 0,32 0,0 0,8 0,0 0,-16 8,0-1,-23 1,0 0,-16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72231 54700,'0'16,"-15"-16,-1 0,39 0,1 0,31 0,-1 0,1 7,0 1,-8 0,0 0,-24 7,1 1,-16-16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64450 6900,'0'-50,"0"25,0 0,50 25,0 0,-50 25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74854 53131,'-32'-31,"25"39,-1 0,-8 31,0 0,1 16,-1 0,8 7,0 1,-15 15,-1 0,9 1,-1-1,16-31,0 0,8-39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76044 53531,'0'-15,"0"7,0 0,-8 16,0 0,1 15,-1 1,-8 23,0 0,9 7,-1 1,0-8,0 0,8-8,0 0,8-23,0 0,15-16,1 0,15-32,0 1,0-24,1 0,-25 1,1-1,-8 24,0-1,-32 9,1-1,-1 16,1 1,-1 7,1 0,7-8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76800 52697,'0'-16,"24"1,-1-1,16 16,0 0,8 8,0 0,-31-8,0 0,-8 7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78252 51422,'16'-109,"-16"85,0 1,0 15,0 0,-8 8,0 0,-23 8,0 0,7 15,1 1,7 7,0 0,16 1,0-1,0-16,0 1,39-8,1 0,-17-8,1 0,-9 0,1 0,-8-8,0 0,-8 0,0 0,-16 32,0-1,-7 40,-1 0,9-16,-1 0,-23 31,0 0,7-8,1 1,31-48,0 1,-8-16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79100 52816,'0'-16,"8"16,0 0,-1 23,1 1,0-9,0 1,0-8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79698 51535,'0'-16,"0"9,0-1,0-31,0-1,0 25,0-1,0-7,0-1,0 8,0 1,-24 7,1 0,-1 8,1 0,-1 8,1 0,7 15,0 1,16 15,0 0,32 8,-1 0,-8 0,1 0,-8-8,-1 0,-15 8,0 0,-8-15,1-1,-17 0,1 1,-9-17,1 1,7-8,1 0,-1-8,1 0,7-16,1 0,7-7,0-1,31-15,1 0,46-8,1 0,-8-8,-1 0,-38 40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85361 6881,'0'-31,"-16"102,1-1,15-23,0 0,-8 47,0 0,0 24,0-1,1 8,-1 1,8-9,0 1,8 23,-1 0,9-24,0 1,-1-56,1 1,-16-24,0 0,-8-23,0 0,-15-16,-1 0,17-8,-1 0,0-8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85112 6144,'0'-16,"0"8,0 1,-8-25,0 1,0 31,0 0,1 47,-1 0,-24 23,1 1,0-1,-1 1,-7-24,0 0,8-16,-1 0,9-7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85850 6866,'0'-16,"16"24,-1 0,1 15,0 1,15 15,0 0,16 8,0 0,0 31,0 0,-39-54,0-1,0 1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85344 12286,'-63'0,"56"8,-1 0,0-8,0 0,16-8,0 0,31 8,0 0,0-8,0 0,8 16,1 0,14-8,1 0,7-8,1 0,15 1,1-1,14 0,1 0,-8 8,0 0,1-8,-1 1,7-1,1 0,8 0,0 0,-16 8,0 0,0 0,0 0,-8 8,1 0,-1-8,0 0,8 0,0 0,-8 0,1 0,7-16,0 1,-8 7,0 0,0 8,1 0,7-8,0 0,-8 8,0 0,-7 0,-1 0,-15 0,-1 0,-7 0,0 0,-8 0,0 0,8-7,0-1,-8 0,0 0,-8 0,0 0,1 1,-1-1,-31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26250 9650,'0'-100,"0"75,0 0,0 0,0 0,-25 0,0 0,0 25,0 0,-25 0,0 0,25 0,0 0,-25 50,0 0,-25 25,0 0,0-25,0 0,25-25,0 0,25 25,0 0,0 0,0 0,25 0,0 0,0 0,0 0,0-25,0 0,0 0,0 0,25-25,0 0,25 25,0 0,25 0,0 0,25 0,0 0,-50 25,0 0,-25 25,0 0,-25 25,0 0,0 25,0 0,-75 25,0 0,-50 0,0 0,-25 0,0 0,25-50,0 0,75-50,0 0,75-50,0 0,50-100,0 0,25 25,0 0,0-25,0 0,25 25,0 0,-25-25,0 0,-25 50,0 0,-50 25,0 0,0 25,0 0,-25-25,0 0,25 25,0 0,0 0,0 0,25-25,0 0,0-25,0 0,0 0,0 0,-25 25,0 0,0 25,0 0,0 0,0 0,-25 50,0 0,0 0,0 0,0 75,0 0,0 25,0 0,0-50,0 0,25-25,0 0,0-25,0 0,0-25,0 0,0-25,0 0,-25-25,0 0,25-25,0 0,-25-25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98754 10750,'15'0,"32"16,0-1,-7 17,-1-1,0 8,0 0,-15-8,-1 1,8-1,1 0,-17-15,1 0,-8-1,0 1,-8 0,0-1,-47 17,0-1,-47 24,0-1,-32 1,1 0,94-32,-1 1,1-16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2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87750 9216,'0'-16,"16"16,-1 0,25 0,-1 0,8 23,0 1,0-1,0 1,8 15,0 0,7-7,1-1,7 0,1 1,0 7,-1 0,8 24,1-1,-24 9,0-1,-8 1,0-1,-16-23,0 0,-7-8,-1 0,-7-7,0-1,-16-15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87810 9615,'-47'16,"39"-16,0 0,-8 8,1 0,7-8,0 0,8-8,0 0,8-23,0-1,0 1,-1 0,25-8,-1-1,8-7,0 1,1-9,-1 0,16-8,0 1,7 7,1 0,0 8,-1 0,-7 8,0 0,0 7,0 1,-16 0,0-1,1 9,-1 0,0-9,0 1,8-8,0 0,0 7,0 1,0 7,0 1,-7 7,-1 1,0 7,0 0,0-8,1 1,7 7,0 0,-8 8,0 0,-8 8,1 0,-1 15,0 1,1-1,-1 1,1 7,-1 0,0 8,1 1,7-1,0 0,0 0,0 0,8 0,1 0,-1 8,0 0,0-7,0-1,0 8,0 0,-8 7,0 1,-8-8,1 0,-32-31,0 0,8-1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91966 9307,'-16'0,"16"-16,0 0,31-15,1 0,7-8,0-1,8-14,0-1,16-24,0 1,31-24,0 0,0 24,0 0,-8 7,0 1,0-1,1 1,7 15,0 0,0 8,0 0,-8 16,0 0,-23-1,0 1,-9 15,1 1,-23 7,-1 0,-15 8,-1 0,1 8,0 0,-16 7,0 1,0-8,0 0,0-1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90113 10100,'-47'0,"39"0,0 0,8 8,0 0,8-8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89916 11600,'-16'16,"16"7,0 1,0-1,0 1,0 23,0-1,0-22,0-1,0-7,0 0,0-1,0 1,0-8,0 0,0 7,0 1,0-8,0 0,8-8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94781 9750,'-15'0,"7"16,0-1,8 1,0 0,0 23,0 0,8-8,0 1,-1 15,1-1,-8-22,0-1,0 1,0-1,0-15,0 0,0 0,0 0,0 7,0 1,0 8,0-1,0 8,0 1,0-9,0 1,0-9,0 1,0 7,0 1,8 15,0 0,-8-31,0 0,8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90150 10316,'0'-16,"0"47,0 1,0-9,0 1,0 38,0 1,16 8,-1-1,1 8,0 1,-16-64,0 1,8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89363 12916,'0'-16,"0"39,0 1,0 7,0 1,-8 30,0 1,0 23,0 0,-7 0,-1 0,16-39,0 0,8-39,0 0,0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89751 13447,'15'0,"-7"-24,0 1,-31 31,-1 0,-7 23,-1 0,1 0,0 1,-1-1,1 0,15-7,1-1,7-15,0 0,8 7,0 1,31 0,1-1,7-7,0 0,8-8,0 0,-8 0,1 0,-25 8,1 0,-8-8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59000 13450,'0'-100,"0"50,0 0,0 25,0 0,0 50,0 0,0 25,0 0,25 50,0 0,-25 75,0 0,-25 100,0 0,0 25,0 0,25-50,0 0,-25-25,0 0,0-25,0 0,25-125,0 0,-25-50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27150 9900,'0'-100,"-25"50,0 0,25 25,0 0,50 25,0 0,0 75,0 0,-25 25,0 0,50 0,0 0,-50-75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90435 14131,'0'-15,"-8"7,0 0,-8 8,1 0,7 0,0 0,-8 23,1 1,-9 7,1 0,-1 1,1-1,7-8,1 1,7-9,0 1,16-8,0 0,23-16,0 0,16-23,0 0,-8-1,0 1,-31 23,0 0,-8 24,0 0,0 7,0 1,0-9,0 1,0-1,0 1,16-16,-1 0,-7 0,0 0,0 8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91766 14450,'-16'31,"16"1,0-1,8 16,0 0,7-8,1 0,-8-23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95163 12900,'-16'0,"8"23,0 1,8 23,0 0,-7 8,-1 0,0 39,0 0,8-32,0 1,0-40,0 1,0-16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95663 13431,'0'-15,"0"7,0 0,-31 8,-1 0,-7 8,0 0,8 15,0 1,-1-9,1 1,15 7,1 1,7-9,0 1,8 8,0-1,23-15,1 0,23-8,0 0,15 0,1 0,-32 0,1 0,-17 0,1 0,-8-8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96388 13881,'15'-15,"-15"7,0 0,-15 8,-1 0,-7 16,-1-1,-7 9,0-1,7 9,1-1,15-16,0 1,8 0,0-1,8-15,0 0,31-7,0-1,0-16,0 1,-15 15,-1 0,-15 8,0 0,-8 16,0-1,-8 1,0 0,16-8,0-1,-1 17,1-1,0-7,0 0,15-16,1 0,-16-8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97750 13981,'47'-31,"-39"54,0 1,-8 23,0 0,-8-16,0 0,8-7,0-1,8-15,0 0,39-24,-1 0,-14 1,-1-1,-15 8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84513 1100,'-16'0,"8"31,0 1,8-25,0 1,-7 47,-1 0,8 8,0-1,0 9,0-1,-8 16,0 0,8-54,0-1,0-15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84979 1666,'-79'-16,"56"32,-1-1,-7 17,0-1,0 0,-1 1,9-9,-1 0,9-7,-1 0,16-8,0-1,8 9,0 0,15-1,1 1,15-8,0 0,0-8,0 0,-8 0,1 0,-24-8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85760 2144,'15'-31,"-7"15,0 0,0 8,0 1,-8-1,0 0,-16 16,0 0,-7-1,-1 1,9 8,-1 0,0-9,1 1,15 0,0 0,0 8,0-1,0 1,0-1,-8 1,0 0,8-8,0-1,0 1,0 0,8-8,0 0,23-16,0 1,1-17,-1 1,-8 8,1-1,-16 16,0 1,-8-1,0 0,-8 16,0 0,8 15,0 1,0-1,0 0,0 1,0-1,8-15,0 0,15 0,1 0,7-16,0 0,-23-8,0 1,0 7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87000 2350,'0'47,"8"-16,0 1,-8 7,0 0,0 8,0 0,0-32,0 1,0-8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28300 11100,'-50'0,"0"0,0 0,25 0,0 0,0 0,0 0,25-25,0 0,125 0,0 0,-25 25,0 0,50 0,0 0,50 0,0 0,-50 0,0 0,-25 0,0 0,-100 0,0 0,25-25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87810 1128,'0'-15,"-8"15,0 0,0-24,0 1,8 15,0 0,0 47,0 0,-7 16,-1 0,-8 23,0 0,9 8,-1 1,0-1,0 0,24-39,-1 0,1-47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88179 1513,'0'-16,"0"8,0 0,0-7,0-1,-8 16,1 0,-17 8,0 0,-7 39,0 0,-16-8,0 0,8 0,-1 0,25-8,-1 1,24-17,0 1,23-8,0 0,40-16,-1 0,-38 8,-1 0,1 0,-1 0,-23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89182 2197,'-16'-16,"0"16,1 0,7-8,0 1,8-1,0 0,-31 24,-1-1,-7 17,0-1,16 0,-1 1,9-1,-1 0,16-15,0-1,8-15,0 0,39-23,0-1,-16 1,0 0,-15 7,-1 0,-7 16,0 0,-8 24,0-1,0 8,0 1,0-17,0 1,0 8,0-1,16-15,-1 0,-7-8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90250 2497,'16'0,"-1"-16,1 1,-8 7,-1 0,1 16,0 0,-8 23,0 0,-16 9,1-1,7-8,0 0,0-15,1 0,30-24,0 0,1-8,-1 1,-7 7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91650 1697,'0'-16,"23"8,1 1,-1-1,1 0,23 8,0 0,-8 16,0-1,-31-7,0 0,0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91597 2350,'-16'16,"1"-16,-1 0,63 7,0 1,8-8,-1 0,1 0,0 0,-32 8,1 0,-16-8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94654 1278,'15'0,"-7"-7,0-1,0-8,0 0,0 9,-1-1,-7 0,0 0,-23 8,-1 0,1 16,-1-1,-7 17,0-1,7 0,1 1,-1 7,1 0,15 0,0 0,16-15,0-1,31-7,0 0,16-16,0 0,-16-16,0 0,-23 9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96188 1063,'0'-32,"8"17,0-1,-24 16,0 0,-7 31,-1 1,-7 7,0 0,7-8,1 0,15 1,0-1,8-15,0-1,31-7,1 0,7-8,0 0,8-24,0 1,-8-16,1 0,-17 7,1 1,-17 0,1 0,-8 23,0 0,0 31,0 1,-8 7,1 0,-1 9,0-1,-8 0,1 0,-1 0,0 0,16-31,0 0,16-40,0 1,7 0,1 0,-9 7,1 1,8 7,-1 0,1 1,-1-1,-7 16,-1 0,9 0,-1 0,-7 0,0 0,-8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97975 631,'0'-15,"0"7,0 0,-8 8,0 0,8 47,0 0,-15 0,-1 0,0 16,1-1,7 17,0-1,-7 8,-1 0,16 16,0 0,0-55,0 0,0-31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98700 1047,'0'-16,"23"1,1-1,-1 16,1 0,7 0,1 0,-17 0,1 0,0 0,-1 0,9 0,-1 0,-15 0,0 0,0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31000 10200,'-50'-50,"25"25,0 0,-25 0,0 0,-25 25,0 0,-25 50,0 0,-25 50,0 0,0 25,0 0,0 50,0 0,50 0,0 0,50-25,0 0,75-25,0 0,125-75,0 0,100-50,0 0,25-25,0 0,-75-25,0 0,-150 25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99180 416,'-16'-16,"8"55,0 0,8 16,0 0,-7-8,-1 0,8-8,0 0,0-31,0 0,-8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99513 66,'0'-16,"23"16,1 0,7 0,0 0,1 31,-1 1,0-1,1 0,-17 8,1 0,-8 8,0 0,-24 8,0 0,-54 23,-1 0,1-23,-1 0,40-39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7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94800 197,'16'0,"23"-24,0 1,-23 23,-1 0,1 8,0 0,-8 7,-1 1,-7 15,0 1,0-9,0 0,-7-7,-1 0,-16-1,1 1,7-16,0 0,9 0,-1 0,8 8,0 0,39-8,0 0,39 0,1 0,-40-8,0 0,-15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101250 2313,'16'0,"-1"0,1 0,-8 0,0 0,15-8,1 0,-9 0,1 0,8 1,-1-1,1 0,-1 0,1 8,-1 0,1 0,-1 0,1 0,-1 0,16 0,1 0,-1 0,0 0,0 0,0 0,8 0,0 0,0 0,1 0,-1 0,0 0,7 0,1 0,-8 8,0 0,0-8,0 0,8 0,0 0,-8 0,0 0,0 0,0 0,-15 0,-1 0,-7 0,-1 0,-15 0,0 0,-24 0,0 0,9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103448 300,'-32'47,"25"-24,-1 1,-24 31,1 0,8-8,-1-1,8-14,1-1,-17 24,1 0,15-32,1 1,7-24,0 0,8-16,0 0,8 1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103066 510,'0'-16,"-8"-8,0 1,8 7,0 1,0 7,0 0,16 8,-1 0,1 31,0 1,-1 22,1 1,-1-8,1 0,8-16,-1 1,0-1,1 0,-1-7,1-1,-24-15,0 0,8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104363 281,'15'-31,"1"31,0 0,-1 0,1 0,-8 8,0 0,0 7,-1 1,1 15,0 1,-24 7,1 0,-9 0,1 0,-9-15,1-1,8-15,-1 0,48-8,-1 0,8-8,1 0,-1 8,0 0,-7 0,0 0,-9 0,1 0,-8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105100 713,'0'-32,"8"17,0-1,23 16,0 0,16 0,0 0,-15 8,-1 0,-23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103028 2666,'-16'-16,"16"39,0 1,0-1,0 1,0 46,0 1,-8-9,1 1,-9-8,1 0,7-32,0 1,16-40,0 0,-1 1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103150 3463,'16'-32,"-8"25,-1-1,17 0,-1 0,9 8,-1 0,-7 0,-1 0,1 0,-1 0,-15 0,0 0,0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37650 10050,'100'-100,"-100"75,0 0,0 0,0 0,0 0,0 0,-50 0,0 0,-25 25,0 0,-25 25,0 0,-25 50,0 0,0 0,0 0,0 50,0 0,50-25,0 0,50-75,0 0,-25 100,0 0,50 0,0 0,25 0,0 0,100-75,0 0,75-25,0 0,25-50,0 0,-25-50,0 0,-150 50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103761 2731,'-16'-15,"16"7,0 0,0 24,0-1,-8 32,1 0,-1 31,0 1,0-1,0 0,1-23,-1 0,8-16,0 0,-8-31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104100 3613,'16'-16,"7"-8,1 1,-1 23,0 0,-15 8,0 0,-8 23,0 0,-16 8,1 0,-1-15,1-1,-1-15,0 0,16 0,0 0,16-8,0 0,15-8,0 0,0-8,1 1,-17 7,1 0,-8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105152 3028,'15'-15,"-7"-17,0 1,0 31,0 0,-24 0,0 0,1 8,-1 0,0 15,1 1,-9 23,1-1,-1 1,1 0,0 0,-1 0,8-8,1 0,7-7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104916 3013,'0'-16,"0"8,0 0,-8-7,0-1,24 24,-1 0,9 31,-1 0,1 16,-1-1,1-7,-1 0,0-15,1-1,-16-23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106030 2750,'31'0,"-23"0,0 0,8 0,-1 0,1 0,0 0,-9 8,1 0,-8 7,0 1,0 23,0 0,0 0,0 0,0 8,0 0,0-7,0-1,8-16,0 1,-8-9,0 1,8 15,0 1,-8-9,0 1,-8 7,0 0,-23-7,-1-1,-7 1,0-1,23-23,1 0,-9 16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101967 2781,'0'-15,"-8"7,0 0,-8 8,1 0,-1 0,0 0,-7 8,-1 0,1-1,-1 1,16 0,0 0,1 8,-1-1,0 9,0-1,8 32,0 0,0 0,0-1,-8 9,0 0,1-9,-1 1,0 0,0 0,8-24,0 0,24-15,-1 0,8-24,1 0,-24-8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102151-53,'0'-16,"-16"1,0-1,9 16,-1 0,-8 0,0 0,-7 16,-1-1,9-7,-1 0,8-8,0 0,1 8,-1 0,8 7,0 1,0 23,0 0,0 16,0 0,-16-8,0 0,9-8,-1 0,0-8,0 1,8-17,0 1,0 15,0 1,16-1,-1 0,25-23,-1 0,-24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106083 131,'0'-31,"23"31,1 0,-9 0,1 0,0 0,-1 0,-7 8,0 0,-8 7,0 1,8 7,-1 1,1-1,0 1,-8 15,0 0,8 8,0 0,-8-8,0 1,0-9,0 0,0-7,0-1,0 1,0-1,0-7,0 0,-32 7,1 1,-16-9,0 1,24-8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62881 1147,'0'-16,"-8"1,1-1,7 32,0-1,0 32,0 0,0 16,0 0,0-1,0 1,0-8,0-1,0-14,0-1,7-47,1 0,-16-15,1-1,-1 1,0-1,8 1,0-1,0-7,0-1,16 9,-1 0,9 7,-1 0,9 8,-1 1,-8 7,1 0,7 0,1 0,-17 7,1 1,0-8,-1 0,-7 0,0 0,-8-8,0 1,8-1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63881 1031,'0'-31,"0"47,0-1,0 17,0-1,0 16,0 0,-7 8,-1 0,0 7,0 1,8-16,0 0,0-16,0 1,0-24,0-1,8-38,0 0,0-8,-1-1,17 9,-1 0,1 7,-1 1,9 23,-1 0,-15 8,-1-1,-15 33,0-1,0 0,0 0,-7 0,-1 0,8-23,0 0,31-32,0 0,9-23,-1 0,-24 16,1-1,0 8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38050 10550,'-50'0,"100"0,0 0,50-25,0 0,50 0,0 0,25 25,0 0,0 25,0 0,0-25,0 0,-50-25,0 0,-100 25,0 0,0-25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65715 1016,'0'-16,"0"24,0 0,-24 31,1 0,-1-8,1 0,-16 32,-1 0,9-1,0 1,7-16,1 0,23-24,0 1,0-32,0 0,-8-8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65350 1081,'0'-15,"0"7,0 0,16 24,-1-1,9 17,-1-1,1 16,-1 0,1 8,-1 0,0-8,1 0,-8 0,-1 0,-7-32,0 1,0-8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67031 1513,'-15'0,"7"-8,0 0,32 0,-1 0,16 1,0-1,32 0,-1 0,-30 8,-1 0,-8 8,0 0,1 0,-1-1,-23-7,0 0,0 8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68450 766,'0'-16,"16"16,-1 0,17 16,-1-1,8 1,1 0,-1 7,0 1,-16-9,1 1,-16 0,0-1,-8-7,0 0,0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67313 1981,'-47'16,"39"-16,0 0,55-8,0 0,39-7,1-1,-9 16,0 0,-15 0,0 0,-40 16,1-1,-16-7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67581 2116,'-15'0,"7"0,0 0,8-8,0 0,16 8,-1 0,17 16,-1-1,8 16,0 1,-16-1,1 0,-16-15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70428 1116,'32'-16,"-17"16,1 0,15 8,0 0,-15 23,0 0,-16 1,0-1,-24 8,1 0,-9 0,1 0,0-15,0-1,7-7,1 0,15-16,0 0,31 0,1 0,15-8,0 0,-8 0,1 0,7-7,0-1,-16 0,1 1,-16 7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71945 894,'16'-78,"-24"70,0 0,0 8,1 0,-1 31,0 1,8 15,0 0,-8 0,0 0,8 0,0 0,-7-8,-1 0,8-31,0 0,0-24,0 0,-8 9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71850 1458,'47'-78,"-31"70,-1 0,1 0,0 0,7 8,1 0,-9 0,1 0,0 0,-1 0,-7-7,0-1,0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72665 591,'0'-16,"0"-15,0 0,0 7,0 1,0 15,0 0,8 16,0 0,-8 47,0-1,0 17,0-1,0 9,0-1,-8 32,0-1,1 9,-1-1,16-62,-1 0,-7-39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41550 9500,'0'-50,"0"25,0 0,-25 0,0 0,0 0,0 0,-25 25,0 0,-50 50,0 0,25 25,0 0,-25 0,0 0,0 0,0 0,25 50,0 0,25 0,0 0,0 25,0 0,50 0,0 0,75-75,0 0,100-75,0 0,75-50,0 0,50-50,0 0,0 25,0 0,-200 25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73400 413,'0'-16,"8"0,0 1,31 7,0 0,8 8,0 0,0 8,0 0,-23 0,-1-1,-15-7,0 0,0 8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73913-50,'-47'0,"39"0,0 0,8 39,0 0,8 24,0-1,-8 17,0-1,0-15,0-1,0-38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73766 2113,'-16'-32,"32"25,-1-1,32 0,0 0,16 8,-1 0,-30 0,-1 0,8 0,0 0,-31 8,0 0,0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74361 1516,'-16'0,"-7"-8,-1 0,17 24,-1-1,8 24,0 1,0 14,0 1,0 8,0 0,0 15,0 0,-8-54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75629 1347,'-16'-16,"8"1,0-1,-7 32,-1-1,-7 24,-1 1,-7 22,0 1,-1-1,1 1,0 7,-1 1,17-24,-1 0,16-39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75481 1581,'-15'-15,"7"7,0 0,16 24,0-1,15 24,1 1,7 7,0-1,-7 1,-1 0,-7 8,0 0,-1-32,1 1,-8-16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76800 928,'16'-31,"15"7,0 1,-23 23,0 0,16 0,-1 0,-7 31,-1 1,-15 14,0 1,-23-8,-1 1,-7-9,0 0,15-7,0-1,16-15,0 0,8-8,0 0,23 0,1 0,7-8,0 0,-15 0,-1 0,-15 1,0-1,0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8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77700 747,'0'-31,"31"23,1 0,-1 8,1 0,-1 16,0-1,-15 9,0-1,-16-7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7116 37725,'-16'-16,"47"8,1 1,-24 7,-1 0,25 0,-1 0,0 0,1 0,-1 0,1 0,-1 0,0 0,1 0,-1 0,24-8,0 0,0 0,-1 0,9-7,0-1,-8 16,0 0,-8-8,0 1,8 7,-1 0,-6 0,-1 0,0-8,0 0,0 8,0 0,-8 0,0 0,8 8,0 0,0-1,0 1,0-8,0 0,8 0,0 0,0 0,0 0,0 0,0 0,7 0,1 0,8 0,-1 0,8 0,1 0,-1 8,1 0,7 0,0-1,-7 1,-1 0,0-8,1 0,15 0,0 0,-8 0,0 0,-7 0,-1 0,-7 0,-1 0,1 8,-1 0,1-1,-1 1,17-8,-1 0,-8 8,1 0,7-8,0 0,-7 8,-1-1,0 9,1 0,7-16,0 0,-15 0,-1 0,-23 0,0 0,-31 0,0 0,-24 0,0 0,-8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10481 35997,'0'-31,"0"23,0 0,0 16,0 0,0 23,0 0,0 16,0 0,-8 0,0 0,8 8,0 0,-7-31,-1-1,8-7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22305 5471 259,'-83'-7'108,"4"9"-52,20 11-19,10 5-5,3 6-7,-2 14-4,-26 54 9,40-28-17,5 11-3,2 25-1,11-20-2,11-29-3,6 48 1,4-29 0,12 13 1,4-12-1,9 0 0,15 1 0,-9-27 0,25-9 0,9-19 1,19-22 0,26-32 2,-25-5 0,-29 4-4,1-4 1,1-7 0,19-20 4,-39 26-5,27-44 1,-30 23-1,-15-18-2,-15 12 0,-14-7-1,-19-11 1,-5 20 0,-29-19 2,-7 14-1,-11 11 5,-7 15 1,22 25 0,-13 18-3,4 14-1,3 10-4,-5 11-7,-8 14-16,28 0-101,0 12-47,17-21-103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9394 38081,'16'-15,"7"7,0 0,-7 8,0 0,-8 16,-1-1,-14 25,-1-1,-16 0,1 0,-1-15,1-1,7-7,1-1,38-7,1 0,7-8,0 0,-7 8,-1 0,-15 7,0 1,-8 8,0-1,-24 16,1 0,-16 1,0-1,7-8,1 0,7-15,1 0,31-24,0 0,-1-8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6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10450 38781,'16'-15,"-16"7,0 0,7 16,1 0,0 23,0 0,0 8,0 0,7-7,1-1,-8-23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6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11566 37716,'0'-16,"0"32,0-1,0 40,0 0,0 23,0 1,-8 30,0 1,8 0,0-1,0 1,0 0,0-71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6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19096 35728,'-16'-31,"8"23,0 0,0-7,1-1,-1 32,0-1,8 32,0 0,0 24,0-1,0 8,0 0,0-23,0 0,-8-47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18091 38000,'-31'0,"7"16,1-1,-1 32,1 0,15 0,0 0,8-8,0 0,24-15,-1-1,24-15,0 0,8-16,0 0,-16-8,0 1,-15-9,-1 1,-15 15,0 0,-8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18314 38181,'-16'-15,"0"7,1 0,-1 8,0 0,8 0,1 0,-9 16,0-1,-7 40,-1 0,-7 23,-1 1,9-9,-1 1,9-1,-1 1,16-56,0 1,8-8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18700 39666,'16'-16,"15"24,0 0,0 7,1 1,-9 7,1 1,-9-9,1 1,-8-8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19631 38213,'0'-16,"0"-8,0 1,0 31,0 0,-15 46,-1 1,16 8,0-1,0-15,0 0,24-15,-1-1,24-23,0 0,8-8,0 0,-16-24,0 1,-23 15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20070 38331,'-16'0,"0"-8,1 1,7-1,0 0,0 16,0 0,-7 62,-1 1,-8 30,1 1,7 16,0-1,1 24,-1 0,16-94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0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22150 37963,'16'-16,"-8"8,-1 0,1 1,0-1,8 0,-1 0,9 8,-1 0,-7 8,0 0,23-8,0 0,8 8,0-1,0-7,0 0,8 16,0 0,0-8,0-1,7 1,1 0,0 0,-1 0,17-16,-1 0,8 0,1 0,-1 8,0 0,-8 0,1 0,-1-7,1-1,7 8,0 0,-15-8,-1 0,-23 16,0 0,-39 0,0-1,0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14795 3639 206,'-39'-7'21,"-35"-5"-4,3 2-7,-1 0 2,-5 1-2,26 3 1,-13 0 4,-10 1-2,0 5 1,-6 4-2,28-2 0,-3 5-2,-9 4-1,2 3 2,-1 3-1,22-5-1,-6 4 0,-6 7 0,1 3-1,0 6-1,-18 17 5,32-11-7,4 4-1,2 6-1,-9 24 4,23-22-5,5 4 1,7 11 0,2-22-1,5 9 0,8 10 0,2-1 0,7-1-1,-6-21 1,9 4-2,10 3 1,8-4-1,14 0 1,28 12-1,-20-29 1,3-4-1,15-8 0,-27-5 1,10-5-1,12-7 1,1-7-1,9-8 1,-30 7-1,14-10 1,11-9 0,-3-4 0,3-10 0,-27 16 1,6-9-1,9-10 1,-3-2 0,-1-2 0,-22 18 0,-1-3 1,-5-4-1,-3-1-1,-8-2 1,5-20 0,-22-18 0,-15 39-1,-11-21 0,-3 27-1,-6 1 0,-10-1 0,-21-11-2,16 25 1,-4 4-1,-6 6 0,-24 1-5,27 11 3,-3 3-27,-4 2 0,20-1 3,-8 4-4,-9 3-2,-11 3-117,30-7 66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19628 36325,'-15'0,"-9"-16,1 0,15 1,0-1,16-15,0-1,23 1,0 0,24 7,0 1,16-1,-1 1,16-16,1 0,30-16,1 0,23 16,0 0,8 15,0 1,8 7,-1 0,25 16,-1 0,-8 8,1 0,7 8,0-1,1-22,-1-1,-23 0,-1 0,25 0,-1 0,-31 1,0-1,-87 8,1 0,-39-8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2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37070 50850,'-16'63,"8"-40,0 1,-23 85,0 1,31-87,0 1,-32 70,1 0,15-47,0 0,1-24,-1 1,16-56,0 1,0 15,0 1,8-1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26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37863 50872,'-32'-31,"24"0,1-1,-1 24,0 1,24 14,-1 1,1 24,0-1,-9 16,1 0,0-39,0 0,-8 39,0 0,8 23,0 0,-1-46,1-1,0 1,0-1,0 9,0-1,-1 0,1 1,0-17,0 1,0-8,0 0,-1-16,1 0,0-15,0-1,8-23,-1 0,9-8,-1 0,1-7,-1-1,8 1,1-1,-1 16,0 0,-7 0,-1 0,-7 31,0 1,-16 7,0 0,-8 24,0-1,0 1,0 0,1-9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2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39698 51572,'0'-15,"0"7,0 0,0-8,0 1,0 7,0 0,0-8,0 1,0-1,0 0,-24 8,1 1,-1 7,1 0,7 0,0 0,-7 15,-1 1,1 31,-1 0,1 8,-1 0,9-1,-1 1,16-16,0 0,0-15,0-1,0-7,0 0,31-16,1 0,7-39,0-1,0 1,0 0,-7-8,-1 0,-15 0,0 0,-1 8,1 0,0 8,-1-1,-15 17,0-1,8 16,0 0,-8 23,0 1,8-1,0 1,7-1,1 1,-8 7,0 1,7-1,1 0,0-15,-1-1,9-7,-1 0,-15-8,0 0,0-8,0 0,-8 1,0-1,0-8,0 1,0-1,0 0,-8-7,0-1,0 16,0 1,0-1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41366 50897,'0'-16,"0"1,0-1,7 16,1 0,0 16,0-1,-8 24,0 1,0 14,0 1,-8 8,0-1,8-15,0 0,-8 0,1 0,-1-23,0-1,8-15,0 0,0-24,0 0,0 1,0-1,0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41400 51641,'0'-16,"0"-7,0-1,8 9,0-1,15 8,1 0,-1 0,1 1,7-1,1 0,-1 8,0 0,-7 0,-1 0,-7 0,0 0,-16 8,0 0,-8-8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42366 50644,'0'-31,"0"7,0 1,0 15,0 0,0 24,0-1,0 24,0 1,0 14,0 1,0 24,0-1,0 31,0 1,-8-24,0 0,8-31,0 0,0-39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2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43178 50766,'0'-16,"-8"24,0 0,0 15,0 1,-15 15,-1 0,-7 31,0 1,-1 7,1 1,0 7,-1 0,1-31,0 0,23-40,0 1,0-8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2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42900 50378,'0'-15,"0"7,0 0,0-8,0 1,0 7,0 0,16 8,-1 0,1 8,0 0,7 31,1 0,-9 24,1-1,15 24,0 1,1 22,-1 1,8 0,0-1,-31-85,0-1,0 1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66599 46050,'-16'0,"16"31,0 1,0 22,0 1,0-8,0 0,0-8,0 1,0-1,0 0,0-16,0 1,-8-16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10974 3832 245,'-60'-38'40,"17"16"-28,-6-1 7,-7 4 0,19 7-3,-3 5 4,-4 4-2,-1 4 1,1 6-1,-19 8 13,-6 17-5,-15 23 4,26-5-14,14 2-3,9 5-1,3 15-2,13-17 0,7 18-1,9-8-2,13 2 1,16 9-1,0-22-1,27 9 1,10-15-1,14-7 0,-29-21-2,8-2 0,27 4 2,-24-15-3,0-3 0,4-4-1,32-3 2,-33-5-2,0-3 0,5-8 0,27-10 2,8-18 0,-51 18-2,20-16 1,3-19 1,-21 2 0,-15-3 0,-18-9 1,-16 14 0,-28-23 0,-18 2 0,-27-4-2,22 38-1,-12-4-1,-30-15 1,25 33-1,-2 5 0,-5 10 0,-29 0 2,37 17-1,-1 6-1,-4 7 1,-25 11-1,-8 19-4,24 0-3,6 7-7,7 16-15,22-13-47,0 11-44,13-10 10,8-17-119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66831 45831,'32'0,"15"-15,0-1,7 16,1 0,-24 0,1 0,-1 0,0 0,-15 16,0-1,-16 17,0-1,-8 32,0-1,-31 9,0-1,0-15,-1 0,1-32,0 1,24-16,-1-1,-8-7,1 0,7-15,1-1,15-39,0 0,31-7,0-1,16 16,0 0,-23 32,-1-1,-7 16,-1 0,-15 39,0 0,-31 16,0 0,7-16,1 0,-1-23,1-1,7 9,1-1,-25 17,1-1,39-31,0-1,-15 1,-1 0,16 0,0 0,8-8,0 0,23-16,0 0,1-15,-1 0,-8-1,1 1,-16-8,0 0,-1 23,1 0,-8 1,0-1,0 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67481 45097,'0'-31,"0"23,0 0,0 31,0 1,0 31,0 0,0 15,0 0,0 48,0-1,-8-7,1 0,-1-40,0 0,16-38,0-1,-1-23,1 0,8-16,-1 0,9-39,-1 0,-15 24,0-1,0 8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69100 44847,'0'-16,"16"1,-1-1,-7 24,0 0,0-1,0 1,7 8,1-1,-8 17,0-1,-24 0,0 0,16-23,0 0,-15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68138 45594,'31'-16,"1"8,-1 1,8-9,1 0,-9 8,0 1,-15 7,0 0,-9-8,1 0,-16 31,1 1,-17 15,1 0,-17 8,1 0,0-8,0 0,15-7,1-1,15-31,0 0,8-24,0 1,8-32,0 0,0 32,-1-1,1 9,0-1,8 16,0 0,7 0,1 0,-1 0,1 0,15 0,0 0,-16 8,1 0,-16 15,0 1,-8 7,0 0,-32 9,1-1,-8 0,0 0,-16-8,0 0,8-15,0 0,0-16,0 0,23 0,1 0,15 0,0 0,16 23,0 1,0-1,-1 1,-7 15,0 0,0-16,0 1,-7-16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68300 46738,'16'-31,"7"7,1 1,23-1,0 1,7 15,1 0,8-8,-1 1,-22 7,-1 0,-8 8,0 0,-15 8,0 0,-16 15,0 1,0 7,0 0,-8 1,0-1,0 16,0 0,-7-8,-1 0,-7 8,-1 0,1-8,-1 0,8-15,1-1,-1-7,0 0,1-16,-1 0,8-32,1 1,-9-32,0 1,8-32,1 0,7 63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68654 46288,'0'-125,"0"101,0 1,0 15,0 0,0 24,0-1,-8 32,0 0,-16 16,1-1,-8 9,-1-1,9-15,-1 0,9-16,-1 0,16-31,0 0,16-8,-1 0,24-24,1 1,-9-9,0 1,-7 15,-1 1,-7-1,-1 1,-15 7,0 0,16 8,0 0,-1 16,1-1,0 9,-1-1,-7 1,0-1,0-7,0-1,-8-7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6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71200 46100,'47'16,"0"-1,0 1,0 7,0 1,16 7,-1 1,-30-1,-1 0,-7 1,-1-1,-15-8,0 1,-8 7,0 1,-24-1,1 0,-9-7,1-1,-8 8,0 1,0 7,-1 0,1-15,0-1,16 1,-1-1,16-15,0 0,1-8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73200 46016,'0'-16,"0"47,0 1,8 7,0 0,-8 55,0 0,0 0,0 0,0-8,0 0,0-23,0-1,0-15,0 0,0-23,0-1,0-15,0 0,-16-8,1 0,-16-39,-1-1,1-14,0-1,-1-16,1 1,7 7,1 1,23 15,0 0,16 8,-1-1,-7 33,0-1,8 8,-1 0,-7 39,0 0,-24 16,1 0,-1-8,0 0,1-24,-1 1,16-9,0 1,0-8,0 0,8-8,0 0,7 0,1 0,0-8,-1 0,17 0,-1 0,16-15,0-1,0 9,0-1,-8 8,0 0,-15 8,-1 0,-23 8,0 0,-8-8,0 0,8-16,0 1,16-1,0 0,-16 1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74716 46116,'-16'0,"16"-8,0 0,23 8,1 0,-1 0,1 0,-9 8,1 0,-8 7,0 1,-8-1,0 1,0-8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75047 46200,'-31'0,"23"8,0 0,8 0,0-1,0 1,0 0,0 0,0 0,0-32,0 1,0 15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7100 34550,'-50'-50,"-50"-150,0 0,25 50,0 0,75 125,0 0,-25-25,0 0,75 100,0 0,25 175,0 0,0 75,0 0,25 100,0 0,-25 0,0 0,0-150,0 0,25-125,0 0,50-150,0 0,250-400,0 0,325-425,0 0,275-300,0 0,-100 275,0 0,-675 650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74741 45850,'-16'0,"16"8,0 0,0 31,0 0,-23 16,-1 0,24-16,0 0,0-23,0-1,24-15,-1 0,9-15,-1-1,-7 8,-1 0,-15 8,0 0,-8 8,0 0,-16 15,0 1,-7-8,-1-1,1 9,-1-1,1 1,-1-1,1 1,-1-1,9 1,-1-1,24-23,0 0,-8 24,0-1,0 1,0-1,-8 32,0 0,8-24,0 0,0-15,0 0,8-24,0 0,15-31,1 0,-1 0,1-1,-9 9,1 0,0 15,-1 0,-7 16,0 0,0 16,0 0,0 15,-1 0,-7 1,0-1,0 8,0 0,-15-7,-1-1,8-23,0 0,1-24,-1 0,16-38,-1-1,-7 16,0-1,8 17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2:3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75219 46154,'79'-126,"-56"95,1 0,-1 23,1 0,-24 32,0-1,-8 24,0 0,-31 31,0 1,23-64,0 1,9 0,-1-1,23-30,1-1,8 16,-1 0,-15 0,0 0,-8 16,0-1,-8 17,0-1,-15 0,-1 1,-7 7,-1 0,1-8,0 1,7-9,1 1,23-17,0 1,15-8,1 0,23-31,0 0,8 7,0 1,-23 7,-1 0,-15 16,0 0,-16 16,0 0,-23 15,0 0,-8 16,-1 0,-7-8,0 1,8-1,0 0,16-16,-1 1,24-16,0 0,8-8,0 0,39-32,0 1,8 7,-1 1,-7 7,0 1,-7-1,-1 0,-16 8,1 1,-24-1,0 0,-16-8,0 1,1-9,-1 1,-7-9,-1 1,16-16,0 0,1 16,-1-1,8 9,0-1,0 9,0-1,0 32,0-1,8 32,-1 0,-7 39,0 1,0 61,0 1,8 78,0 1,-8 7,0 0,8-126,0 1,-8-55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18852 3115 303,'-88'-85'210,"20"44"-187,11 13 2,-20 5-7,-12 28 6,23 21-8,-19 19 4,24 2-7,6 2-2,0 8-1,-7 20-1,-13 19 3,19-18-4,-4 9 2,17-14-2,2 10 3,9 4 1,16 0-1,15 22 0,23-9-5,20-16-3,15-19 0,26-10-1,7-13 1,2-21 0,6-11-1,0-12 0,26-7-1,-23-7 1,3-11-1,-10-2-1,6-8 0,-2-6 0,-6-12-2,-24-2 2,11-37 0,-23 7 0,-16-9 1,-17 1 0,-17-17 0,-18 10 1,-16 13 0,-21-11 1,-15 23 0,-23-5-1,2 26-1,-19-3-1,0 15-4,12 28-30,-19 37-112,62-28 12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12331 3903 148,'85'-9'22,"-18"2"-16,14 0 0,-33 5-3,30-1 4,-1-1 0,15-3 0,-25 4-1,18-4-1,-36 2-2,21-2 2,14-2-1,-12 0 0,-3 2 0,8-3-1,-22 2 0,17 1 0,16-3 1,-26 0-1,18-1 2,-16 7-2,22-3 1,-32 4-1,-6 0 0,38-5 1,-16 0 0,9 4 1,-18 3-3,47-3 3,-26 8-2,-22 1-2,-10 4 0,54 5 1,3-6-1,-52-8 0,3 0 0,14-1 0,-20 1 0,14 3-1,19 5 1,-22 4 0,21-3 0,-20-4-1,-8-3 1,0 4-1,10 2 1,-18-5 0,5 0 0,-1 3-1,46 4 1,-1-5 0,-45-1-1,-5-1 1,18 1-1,-17-1 1,5 1-1,38 6 2,-38-1-2,30-1 0,1-6 0,19 3 0,-50-1 0,39 9 0,-11-2 0,23-8-1,-54-3 0,3 0-1,31 6 0,1 4 1,-3 0 1,11-6-1,-8 0 0,-34 0 0,29 9 0,-5 1-2,1 1 2,-24-10 0,42-7 0,-2-3 0,-40-2 1,43-5-1,-7 0-1,-40 5 1,24 0 1,-2 4 0,12-3 0,-29 2 0,28-3-1,-3 0-1,0 5 1,-2 1 1,-6-9-106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9348 5096 597,'84'8'31,"-5"13"-26,6 8 7,-10-16 12,2-35 2,-6-21-7,9-6 1,9 7-2,6 30-4,3 49-7,-15-12-4,26-23 0,-22-29-1,6-37-1,-20 0 0,3 0-1,11 17 3,2 45 2,2 41-1,16 9 0,-21-23-3,5-14 0,13-15-1,-12-21 0,-5-12 0,11 1 0,4 24 2,4 37-1,-4 18 0,-14-14 0,21-15 0,4-20-1,-12-12-1,1-18 1,-17 3 0,6 22 1,10 37 1,2 28-1,-23-6 0,16 2-1,-6-29-1,2-31 1,10-21-1,-14-2 1,6 11 1,8 40 0,14 22 1,-3-23-1,9-19-1,-22-13 0,0-7 0,-1-9 0,17-9 0,-27 19 0,14 21 0,-11 44-3,4-23-186,-45 9-23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14293 4921 240,'-59'60'481,"-41"40"-461,25-26 14,7-3-24,7 0 19,-2 1-22,181-67-6,3-22 1,-15 2-2,9 5 2,-9 12 0,-81-98 27,-83 1-28,5-9-2,5-2-1,28 10-373,27 45 131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15386 4919 174,'-104'87'513,"36"-24"-469,8-5-30,151-26 2,12-40-10,-5 9-2,-6-6 13,-128-75 25,-58 14-38,17-17-17,49-4-307,31 34 66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18074 4562 137,'-30'154'437,"7"-47"-386,8-39-37,-11 57 11,11-42 17,5 1-28,-2 6 3,3-6-6,6 2-12,45-160-263,-26-17 92,-9 32-44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18003 4636 254,'76'-34'141,"32"20"-3,-46 36-52,-24 42 1,-58 13-47,-20-1-14,-8-1-11,-9 1-3,5-40-184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18435 4511 313,'-4'65'203,"-12"18"-96,-8-6-33,-6 11-3,0 1-44,6 8-23,14-5-93,-14-41-63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59250 15450,'200'-300,"-100"225,0 0,-75 75,0 0,0 75,0 0,-25 25,0 0,0-25,0 0,50-25,0 0,75-125,0 0,75-75,0 0,0 25,0 0,-100 75,0 0,-100 25,0 0,0 100,0 0,-25 50,0 0,25 0,0 0,25-25,0 0,25-25,0 0,50-25,0 0,0-75,0 0,25-75,0 0,-50-75,0 0,-50 25,0 0,-50 50,0 0,-125 75,0 0,-50 100,0 0,50 50,0 0,100-75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3404 5383 449,'36'61'137,"-8"-12"-122,4 7 0,8 16 15,-1-2-8,-10-19 6,8 2-5,35-43 4,-14-62-15,-7-24-6,-19 20-4,14-27 1,-16 25-2,0 0-1,1-7 0,13-26-1,14-21-5,-27 55 2,14-23-8,8-7-30,-10 18-24,-7 10-30,-9 13-144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18333 4826 320,'106'-23'283,"-38"7"-206,11-14-81,-11-33-267,-50 2 124,-8 8-41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18621 4449 180,'-9'57'220,"-2"15"-149,-2 15 19,-5 16-5,6-31-20,-6 11-19,2 13-2,8 0-24,11-2-23,52-169-715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18701 4783 399,'51'22'349,"11"37"-301,-120 23-29,-17-18-5,173-71 9,-1 31-22,-65 74 0,-91-4 0,-29-21 0,6-22-2,25-38-105,2 0-635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19053 4741 556,'69'16'266,"40"9"-236,-9-4-25,-5 5-3,-169 57 1,-17-6-3,8-14-1,-1 4-1,5 5-154,28-49 5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19588 4635 156,'-3'77'412,"-5"3"-351,-8 13 23,-4 2-44,7-10-24,-2 9-20,-14-39-160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19595 4920 312,'111'-31'291,"-43"11"-261,-1-14-47,-26-28-138,-43-3 55,-40 117 281,31 15-123,1 11-9,-1 5 4,8 2-30,25 0-176,-28-32-42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20054 4738 420,'-56'61'252,"-2"25"-191,10 16-30,35-10-1,47-2-19,50-42-14,22-110-7,-36-19-4,-21 2-13,-8 2-6,-4-1-10,-3-2 3,-8 9-1,-56 165 122,8 2-34,10-12-23,6 9-3,-2-1-19,8-3-73,14-13-472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20363 4964 656,'89'9'129,"18"10"-118,-14 5-5,-114 67 13,-58-41-17,-3 1-6,6 5-131,24-38-12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20887 4826 230,'-27'121'428,"5"-21"-350,-4 2-25,8 1-38,9-9-20,-13-46-93,0 2-596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20869 5026 276,'48'-1'178,"20"2"-119,-8-3-50,5-14-87,-17-17-117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4915 6977 312,'56'1'172,"-11"0"-153,25 0 14,-20 0-18,-4 1 0,29 3 15,-5 2-10,7 2-2,-20-5-4,11-2-1,-8-4-2,22-2 2,-18 0-3,-4-1-36,-21 14-117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21116 4813 199,'-10'57'246,"-4"15"-173,1 9 15,-2 7-16,0-3-1,6 0-37,10 3-82,-18-32-110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21276 4952 492,'63'-15'193,"22"-5"-151,5-3 10,-6-4-65,-189 23-496,44 21 489,22 37 138,17 1-22,1 27 40,9-9-56,-6 9 2,-3 4-43,2 1-29,-6 1-102,-11-33-148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21350 5113 464,'68'-10'234,"22"-8"-147,-3-11-216,-35 32-12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8368 7374 177,'-94'-7'509,"20"-27"-482,0 0-15,-13-2-2,1-7-3,-12-16 0,10-2-2,11 3-2,-1-4-1,15 4 0,8-8-1,5-7 0,9-3-1,5-7 0,2 3 0,-2-12 0,22 6 0,45-2 3,30 26-2,14 18 0,16 22 0,7 15 1,-8 19-1,-6 22 1,-13 21-2,2 13 1,-7-4 0,3 8 0,-10 10-1,-1-8 1,-7 6-1,-11 7 0,-11 2 1,-2-5-1,-4 2 1,-3 8-1,-5-3-8,-23-40-87,-1 0-575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7549 6531 233,'74'75'328,"-41"-22"-332,-20-2-185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7659 6455 149,'53'67'446,"-8"-7"-396,-28-12-188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4151 8819 298,'1'67'383,"-3"14"-338,-2-1-29,0 20 18,3-13-36,-15-37-94,-2-2-575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4011 8710 312,'-56'92'157,"29"-22"-122,10-18 10,3 18-7,8-4-9,4 31 3,10-12-10,14-2-6,16-5-2,21-8-6,20-32-3,15-40-2,-6-25-1,-11-17 0,18-20 0,-20 0 0,-3-13 0,-22-7 0,-19 4 0,-20-19 0,-35 15 2,-22 0 1,-14 22 2,-26 19 2,-28 22 2,11 35-5,27 28-8,9 32-41,30 4-309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11682 9329 261,'-131'137'574,"51"-47"-565,2 2 9,4-11-15,5-11-1,173-62-1,-8-27-1,28 3 0,-18 12 1,-6-3 0,-93-98 4,-52 7-5,-14-10-1,4 26 0,-7 3-22,43 25-82,0 0-632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15179 9360 354,'-43'58'348,"-29"35"-323,17-24 0,-11 13-12,-4 5 9,5-13-13,159-65 5,25-37-11,-23 12 0,-4 5 0,10 7 6,-92-103 27,-68-6-35,12 16-2,0 1 0,9 0-10,35 39-94,-1-1-634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6293 6977 478,'-28'51'210,"-2"6"-167,-8 22-10,0 12-1,12-23-23,-5 4-1,0 4-9,-1-39-173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16792 6807 210,'-107'-16'320,"2"5"-307,21 6 7,-14 2-14,24 3 0,-19 12 0,13 1 0,-4 3-1,-1 6 3,14 2-2,-1 10 1,9 8-1,11 8-3,-4 16 0,2 7-1,-1-13 0,-1 11 2,17-1 0,13 0 0,6 11-1,5 0 0,20-1-1,17-9 1,4-1 2,8 4-1,24 18 1,2-26 0,-1-8-1,20 0-2,-2-18 2,-6-9-2,17-7 1,-2-13 1,28-15 0,-8-4 0,-11-4-1,20-6 1,-20-3-1,19-6 0,-16 2-1,16-8 1,-24-1-1,13-14 2,-22 2-2,14-20-1,-16-4 0,10-22-2,-25 12 0,-4-8 1,-23 14 1,-2-17 1,-16 0 0,-7-28 0,-15 18-1,-16-8 1,-22 37 0,-27 5 1,-15 24-1,-25-1 1,14 18-5,-21 7-6,11 18-5,-23 10-16,25 10-67,31-2 6,2 6-24,19-7-93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16341 7823 255,'-35'75'81,"6"-14"-61,-9 17-2,14-27-1,-1 8 0,0 3-2,1 1-1,-1 4-1,-10 24 12,15-33-17,-1 0-1,-1 4 0,-10 23 4,14-32-6,-2 2 0,-2 2-1,-6 23 4,-6 13 1,2-10-2,4-10 2,3-6 0,3-6 3,2-1 4,-17-9-317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15661 8545 255,'5'50'92,"-2"12"-60,1 11 9,-2 16 0,1-29-7,0 8-3,2 6 8,8-8 6,65-64-9,11-64-27,-3-13-5,-4 0-2,0 1-2,17-4-4,-33 25-2,6-2-7,-1 0-53,-15 16-130,-8 24-177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22299 8933 141,'72'11'263,"-2"3"-251,-14-3 9,13 4-12,-8-3-1,-1-2 0,-3-5 0,-4-3 4,2-5 3,2 7 14,-121 51 1,-10-11-22,0-10-6,-8 9-1,18-10-5,-3 4-6,2 2-49,13-28-192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18865 13250,'-15'0,"15"8,0 0,0 31,0 0,7 63,1-1,-8 17,0-1,0 9,0-1,-8 31,1 1,7-24,0 0,0-55,0 1,0-56,0 1,7-24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18616 12809,'-16'-46,"16"30,0 0,23 1,1-1,15 16,0 0,-8 0,1 0,7 0,0 0,-8 8,1 0,15 7,0 1,-8 7,0 1,-16 7,1 0,-24-7,0-1,-16 32,0 0,-46 39,-1 0,1 7,-1 1,0-40,1 1,15-16,0 0,31-39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3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91298 13910,'0'-16,"-8"-15,0 0,0 31,0 0,-7-8,-1 0,-8 8,1 0,-1 24,1-1,-8 16,-1 0,9 8,-1 0,16 0,1 0,-1-8,0 0,8 0,0 1,23-9,1 0,7-23,1 0,15-24,0 0,15-23,1 0,-8 0,-1 0,1-16,0 0,-16-7,0-1,-7-15,-1 0,-7 23,-1 0,-15 8,0 0,-8 32,0-1,0 24,0 0,-16 23,0 0,9 16,-1 0,8 24,0-1,0 0,0 1,0 7,0 0,8 8,-1 0,-7-39,0 0,0-15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5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49623 34010,'0'-47,"-16"31,0 0,-7 8,-1 1,-7-1,0 0,-8 24,0-1,-8 9,0-1,0 9,0-1,23-8,1 1,15-1,0 1,8-9,0 1,24 0,-1-1,24 9,0-1,-16 9,1-1,7 16,0 0,-16 0,1 0,7-16,0 0,-23 1,0-1,0-15,0-1,-24 16,0 1,-15-9,0 1,-8-9,0 1,-24-8,1 0,-1-8,0 0,9-16,-1 0,24 1,-1-1,17 0,-1 1,32-1,-1 0,40 1,0-1,54 8,1 1,-16-1,0 0,-71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5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52150 32963,'-15'-16,"7"-8,0 1,0 23,1 0,-1 16,0-1,8 40,0 0,0-8,0 0,16-16,-1 0,9-23,-1 0,1 0,-1 0,-7-8,-1 0,-15 8,0-1,-31 9,0 0,-16 7,0 1,16-1,-1 1,24-17,1 1,22-8,1 0,23 0,0 0,-23 0,-1 0,-22 39,-1 1,-47 22,0 1,16-8,0-1,15-22,1-1,23-23,0 0,8-16,0 0,31-23,0-1,-8-7,1 0,-25 16,1-1,-8 1,0-1,-15 16,-1 0,0 8,1 0,7 8,0 0,0 31,0 0,0 24,1 0,7-9,0 1,0-16,0 0,7-31,1 0,24-39,-1-1,24-30,-1-1,-7-7,0-1,-15 17,-1-1,-8 24,1-1,-16 24,0 1,-1 7,1 0,8 15,0 1,-9 0,1-1,8 16,0 1,-16 15,0 0,-40 31,1 0,0-7,0-1,-8-23,0 0,0-39,0 0,16-24,0 0,15-46,0-1,16 8,0 1,16 22,0 1,23 23,0 0,16 47,-1 1,17 30,-1 0,24 17,0-1,8-39,0 0,-48-32,1 1,-31-8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5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53875 33991,'0'-32,"15"1,1 0,7 7,1 1,-1 23,1 0,-17 23,1 1,-16 23,1 0,-32-8,0 0,7-16,1 1,23-24,1 0,22-8,1 0,23 0,0 0,-8 8,0 0,-31 24,0-1,-47 24,1 0,-1-8,0 0,16-15,0-1,23-15,0 0,31-24,1 0,23-23,-1 0,1 0,0 0,-24 8,1 0,-16 15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6058 7183 482,'34'38'175,"11"12"-105,0-6-18,6-3-31,14-1-22,-15 4-162,-27-6-54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5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54341 33494,'-16'-31,"0"7,1 1,7 15,0 0,8 31,0 1,0 39,0-1,16 16,-1 1,-7 30,0 1,-8 15,0 0,0-39,0 0,0-46,0-1,-16-39,1 0,-9-16,1 0,-1-46,1-1,31-23,0 0,23 39,0 0,-7 39,-1 0,-15 24,0 0,-16 31,0 0,-15 0,-1 0,9-24,-1 1,24-17,0 1,54-39,1 0,-40 15,0 0,9 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5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73445 33578,'-16'-62,"-7"54,-1 0,-23 8,0 0,0 8,0 0,8-1,0 1,8 0,-1 0,17 0,-1 0,16 15,0 0,8 9,0-1,23 8,0 0,16 0,0 0,-8 0,1 1,-17 6,0 1,-15 8,0 0,-8-8,0 0,-16 0,1 0,-9-24,1 0,-8-7,-1 0,-7-16,0 0,-16-16,0 0,9-23,-1 0,15 0,1 0,31 8,0-1,47 9,0 0,23-1,1 1,23 7,0 0,-48 16,1 0,-31-7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5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75592 32916,'-16'0,"-7"-8,-1 0,8 8,1 0,-1 39,0 0,16 0,0 1,16-17,0 1,15-9,0 1,-7-8,-1-1,-15 9,0 0,-47 15,0 0,0 1,-1-1,9-15,0-1,23-15,0 0,39 0,1 0,7-7,0-1,-15 8,-1 0,-31 31,0 0,-54 16,-1 0,0 8,1 0,23-16,-1 0,25-23,-1-1,24-7,0 0,23-16,0 0,16-23,0 0,-23 0,-1-1,-15 1,0 0,-8 15,0 0,-8 8,0 1,1 7,-1 0,8 39,0 0,-8 8,0 0,8 8,0-1,0-14,0-1,8-39,0 0,31-39,0-1,16-38,0 0,0 7,-1 1,1 15,0 0,-31 24,-1 0,-15 31,0 0,-16 15,0 1,0 15,1 1,7-1,0 0,15-7,1-1,0 1,-1-1,-15 16,0 1,-15 6,-1 1,-39 0,0 0,0-15,0-1,8-15,0-1,16-30,0-1,15-31,0 0,24-8,0 0,16 24,-1 0,1 23,-1 0,16 55,0 0,16 24,0-1,31 8,1 1,14-40,1 0,-16-23,1-1,-72-7,1 0,0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59:5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77737 33609,'0'-31,"32"0,-1 0,0 23,0 0,-15 24,-1-1,-30 32,-1 0,-23-8,0 0,8-23,0 0,54-24,1 0,22 0,1 0,-16 8,1 0,-40 24,0-1,-47 24,1 0,-16-8,-1 0,32-15,0-1,24-15,-1 0,24-8,0 0,31-8,0 0,15-8,1 1,-16-9,0 1,-16-1,1 1,-16 0,-1-1,1 16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78034 33122,'-15'-47,"7"0,0 0,8 32,0-1,0 24,0 0,0 62,0 0,16 9,-1-1,-7 24,0-1,-16 25,0-1,-7-24,-1 1,0-55,1 0,-9-39,1 0,-8-47,-1-1,25-30,-1 0,31 7,1 0,7 32,0 0,0 23,1 0,-25 16,1 0,-23 47,-1-1,-39 9,1 0,15-24,0 0,31-24,0 1,24-16,-1 0,63-23,0-1,-54 16,-1 1,1-9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79866 34912,'-16'-16,"32"9,-1-1,48 0,-1 0,17 1,-1-1,8 8,0 0,-39 0,0 0,-39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80861 33863,'-46'-63,"39"63,-1 0,8 39,0 0,8 32,-1-1,-7 24,0 0,8 7,0 1,7-40,0 1,1-47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81960 33594,'15'-31,"16"15,1 0,22 8,1 1,16-1,-1 0,-7 8,-1 0,-31 0,1 0,-40 8,0 0,-15 7,-1 1,8 23,1 0,-9 0,1 0,-16 24,0-1,-32 17,1-1,-8 16,0 0,31-40,0 1,39-47,0 0,16-16,0 0,-1-8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0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83250 34409,'63'-62,"-48"46,1 1,-16 7,0 0,0 47,0 0,-16 16,1 0,-1 15,0 0,16-7,0 0,24-17,-1 1,16-31,0 0,16-24,0 0,-16-15,0-1,-23 1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0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84648 32713,'-63'-47,"47"39,1 0,15 24,0-1,0 32,0 0,39-23,0-1,16-7,0-1,-16-7,0 0,-23 8,-1-1,-38 17,-1-1,-38 0,-1 1,24-17,0 1,15-1,1 1,23-8,0 0,47-8,0 0,0 0,0 0,-32 15,1 1,-32 15,1 1,-56 7,1 0,7 0,0 0,24-8,0 1,23-24,1-1,7 1,0 0,32-16,-1 0,32-15,0-1,-16 1,0 0,-16-1,1 1,-16-1,0 1,-24 15,0 0,-7 8,-1 0,1 8,-1 0,16 31,1 0,-1 16,0-1,8 9,0 0,0-16,0-1,8-22,0-1,15-23,1 0,15-39,0 0,24-23,-1-1,-15-15,0 0,-23 15,-1 0,-15 32,0 0,0 15,0 0,7 9,1-1,0 8,-1 0,1 23,0 1,-8 7,-1 0,-7 16,0 0,-31 24,0-1,-16 0,0 1,-8-9,0 1,-8-24,1 0,22-31,1 0,16-47,-1 0,24-16,0 0,24 0,-1 1,16 30,1 1,7 23,0 0,8 47,-1 0,17 31,-1 0,40-8,0 1,7-1,1 1,-87-56,0 1,1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20446 5857 341,'67'19'13,"-5"-6"-10,-22-3 0,16 0 2,1-2-1,1-3 3,5-4-1,-22 0 0,10-3 2,12-4-1,1-3 4,7-4 0,-26 4-2,11-3 2,8-5-1,1-2-1,5-6 0,-25 8-1,9-4-1,7-8-1,-2-4-1,2-5-1,-22 13 0,5-6-1,0-4-1,-2-2 1,-2-1-1,13-17 2,-27 19-2,-3-2 0,4-27 2,-18-8 0,-23-10 0,-9 23 0,-35-14-1,14 35-2,-26-17 2,15 25-1,-5 1 0,-13 0 0,26 10-1,-9 1 2,-13 4 0,-2 5 0,-11 8 1,29 1-1,-12 5 0,-16 8 0,0 5 0,-9 9 0,32-9 0,-10 9 0,-9 13 0,1 6 0,-3 12-1,28-20 0,-6 13 1,-6 16-1,5 1 1,5 10-1,19-27 0,1 10-1,5 6-1,8-3 0,9-2 0,2 23 0,31-3-2,26-24 1,36-13-1,-25-24-1,11-4 1,38 2-9,-33-15 3,2 0-46,4-5 0,-28 0 6,4 2 1,12-5 2,-25 2-14,12 0-94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0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86709 32760,'47'-94,"0"55,0 0,16 31,-1 0,-15 32,0-1,-39 16,0 0,-47 0,0 1,-24-1,0 0,17-16,-1 1,23-24,1 0,62-8,0 0,8 0,0 0,-16 8,0 0,-78 32,0-1,-7 8,-1 0,8-15,0-1,16-7,0 0,23-9,0 1,39-8,1 0,30-23,1-1,-1-7,1 0,-16-1,0 1,-24 0,0-1,-23-14,0-1,-15-16,-1 0,-7 16,-1 0,9 8,-1 0,-7 16,-1-1,16 9,0-1,8 55,0 0,0 39,0 1,8 22,0 1,-8 8,0-1,-23 16,-1 1,16-40,1 0,7-47,0 0,0-31,0 0,-8-24,0 0,-23-38,-1-1,9-8,-1 1,24-1,0 0,24 24,-1 0,16 24,1-1,-17 16,0 0,-15 23,0 1,-31 15,-1 0,-23 16,0 0,16-24,0 0,23-23,0 0,32-8,-1 0,63-24,0 1,-55 15,1 0,-1-7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50197 41881,'-16'-31,"9"31,-1 0,0 31,0 1,-15 15,-1 0,16-8,1 0,7-16,0 1,15-24,1 0,15 0,0 0,1 0,-1 0,-23 0,0 0,-8 23,0 1,-39 15,-1 0,-6 8,-1 0,15-16,1 1,31-17,0 1,24-24,-1 0,24-7,0-1,-8 0,0 1,-31 22,0 1,-32 39,1 0,-24 8,0 0,0-1,0 1,8-23,0-1,23-8,1 1,7-24,0 0,31 0,1 0,15-31,0-1,0-7,0 0,-23 15,0 1,-9 7,1 1,-23-9,-1 1,0 15,1 0,-1 8,0 0,9 39,-1 0,8 16,0 0,-8 0,0-1,8-14,0-1,8-16,0 1,7-24,1 0,15-16,1 0,7-38,0-1,-16 31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50963 42963,'16'-47,"-16"39,0 0,0 24,0-1,-8 17,0-1,8 8,0 0,8-15,0-1,15-7,1-1,-1 9,1-1,-24 32,0 0,-24 15,1 1,-9-24,1 0,0-16,0 0,-9-15,1-1,8-22,0-1,7-24,1 1,-1-16,1 0,15 16,0 0,8 15,0 0,8 16,0 0,31 24,0-1,31 16,1 1,7-1,0 0,24 16,0-1,8-7,-1 0,-85-39,-1 0,1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52078 42263,'16'-31,"7"7,1 1,22 15,1 0,-8 8,0 0,-23 16,0-1,-24 17,0-1,-23 8,0 0,-9-23,1 0,24-16,-1 0,16-8,0 0,47-23,0-1,-8 17,0-1,-16 8,1 0,-32 32,0-1,-39 24,1 0,-17 8,1 0,23-8,-1 0,17-24,0 1,15-24,0 0,31-24,1 1,38-24,1 0,7 8,0-1,-31 17,0 0,-23 7,0 0,-16 8,0 1,-16-17,0 1,-7-9,0 1,-9-16,1 0,16 0,-1 0,0 24,1-1,7 9,0-1,8 47,0 1,0 22,0 1,16 16,-1-1,-7 24,0 0,0 15,0 1,-8-48,0 1,0-32,0 1,-16-32,0 0,-7 0,-1 0,17-47,-1 0,16-8,-1 0,9 24,0 0,-16 23,0 0,-8 31,0 1,-15 23,-1 0,1-8,-1 0,9-15,-1-1,8-23,0 0,40-8,-1 0,39-31,1 0,-25 8,1 0,-23 15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54066 42616,'-16'-16,"0"16,1 0,-1 23,1 1,-9 15,1 0,-16 32,0-1,-16 32,0-1,0-22,1-1,15-39,0 0,31-23,0 0,16-16,0 0,54-55,1 0,15-8,0 1,-23 7,-1 0,-22 24,-1 0,-23 23,-1 0,-14 0,-1 0,-16-7,1-1,-8-7,-1-1,1-7,0-1,-8 17,0-1,15 8,1 1,7 7,1 0,15 31,0 0,7 24,1 0,-8 23,0 0,0 8,0 0,-8-15,1-1,7-31,0 0,7-23,1 0,8-16,0 0,15-32,0 1,-15 15,-1 1,-7-1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54800 44400,'31'16,"-15"7,0 0,23 16,0 0,-8-8,0 0,-7-15,-1-1,-15-7,0 0,-8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50113 47250,'-47'0,"16"39,0 0,15 8,0 0,16-23,0-1,32-15,-1 0,16-8,0 0,-8 0,1 0,-33 16,1-1,-23 17,-1-1,-23 0,-1 1,-7 7,0 0,24-24,-1 1,24-8,0 0,32-16,-1 0,16-15,0-1,-23 24,-1 0,-31 31,0 1,-46 38,-1 1,-8-9,0 1,24-16,0 0,23-31,1-1,7-7,0 0,47-8,0 0,8-31,0-1,-7 1,-1 0,-16 7,1 1,-16 15,-1 0,-22 0,-1 0,-7-15,-1-1,1 17,-1-1,8 16,1-1,15 25,0-1,0 32,0-1,0-7,0 0,0 0,0 0,0-16,0 0,0-31,0 0,39-32,0 1,24-64,-1 1,1-31,0-1,-32 40,1 0,-25 46,1 1,-31 70,-1 0,16 8,1 0,7-15,0-1,31-23,0 0,1-8,-1 0,-15 15,-1 1,-15 8,0-1,-39 40,0-1,0-7,0 0,-1-16,1 0,16-23,-1 0,8-9,1 1,-9-31,1-1,-1-15,1 0,7 8,0-1,9 24,-1 1,8-1,0 0,47 24,0-1,23 24,1 1,31 7,0 0,7-8,1 0,-8-16,0 1,-63-24,0 0,-15 8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51888 48107,'0'-16,"15"-8,1 1,8 15,-1 0,-7 24,-1 0,-22 31,-1 0,-16 7,1 1,-1-31,1-1,7-15,1 0,38-32,0 1,17-1,-1 1,-16 23,1 0,-32 31,0 0,-39 32,0 0,-8-1,1 1,22-32,1 1,7-17,1 1,39-24,-1 0,24-31,1 0,14 0,1 0,-16 0,0-1,-23 17,0-1,-16-15,0 0,-8 0,0 0,-15-8,-1 0,8 8,1 0,7 15,0 1,8 15,0 0,-8 8,0 0,8 31,0 1,-7 22,-1 1,16 24,-1-1,1 39,0 1,-8-24,0 0,8-32,0 1,-8-32,0 0,-8-23,0 0,-23-16,0 0,15-23,0 0,8-16,1 0,30-8,1 0,-1 24,0 0,-7 31,0 0,-16 39,0 0,-39 31,0 1,-1-16,1-1,16-22,-1-1,24-23,0 0,32-16,-1 0,39-39,1 0,-40 24,0-1,-15 1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53738 47831,'0'-31,"-16"31,1 0,-1 31,0 1,-7 30,-1 1,-7-9,0 1,23-16,0 0,8-23,0 0,31-16,1 0,15-47,0 0,-8 8,0 0,-31 15,-1 1,-7 7,0 0,0 9,0-1,8 0,0 0,16 8,-1 0,1 16,-1-1,1-7,-1 0,-15 8,0-1,-16 1,0 0,-15 31,-1-1,16-38,0 0,-7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53762 49600,'-47'31,"40"-31,-1 0,8 8,0 0,8 15,-1 1,-7 7,0 0,0 16,0 0,-7-8,-1 0,8-24,0 1,8-16,-1 0,-7-8,0 0,8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87850 31150,'-50'0,"25"25,0 0,25 50,0 0,-25 50,0 0,-25 50,0 0,-25 50,0 0,0 0,0 0,0 125,0 0,75-200,0 0,-25-125,0 0,25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54025 49328,'15'-47,"-7"32,0-1,0 16,0 0,-8 31,0 1,0-1,0 0,0 8,0 0,7 8,1 0,0 0,0 0,-8 0,0 0,0-8,0 0,0-31,0 0,-16-32,1 1,-1-24,0 0,1-16,-1 1,16 7,0 0,0 40,0-1,-15 40,-1-1,-7 40,-1-1,9-15,-1 0,16-31,0-1,23-15,1 0,-9-15,1-1,0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55100 48331,'0'-31,"0"54,0 1,0 23,0 0,0 0,0 0,16-16,-1 0,9-23,-1 0,8-16,1 0,-17 0,1 0,-8-7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55234 48500,'-15'0,"-1"8,1 0,-1 15,0 1,-7 30,-1 1,9-8,-1 0,16-24,0 1,0-16,0 0,0 7,0 1,0 7,0 1,-15 15,-1 0,8 0,0 0,-7 16,-1 0,16-24,0 0,8-7,0-1,23-15,0 0,8 0,0 0,-7-8,-1 0,-16-8,1 0,8 8,-1 0,-7 0,-1 0,-7-8,0 0,-8 1,0-1,8-8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1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55374 49831,'-16'-15,"8"7,0 0,-7 39,-1 0,-23 24,0 0,-16 15,1 0,-9-7,0-1,40-46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2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57947 42731,'32'-31,"-25"31,1 0,8 0,0 0,-16 23,0 1,-16 15,0 0,-31 32,0-1,0-8,0 1,1-8,-1-1,23-14,1-1,15-39,0 0,16-8,0 0,39-31,0 0,7 0,1 0,0 7,0 1,-8-8,-1 0,-14 23,-1 1,-23 7,0 0,-8 0,0 0,-8-7,0-1,-23-7,-1-1,17 16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2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58088 42831,'-110'-15,"79"7,0 0,23 8,0 0,16 23,0 1,7 7,1 1,0 15,-1-1,-7 25,0-1,-8 24,0 0,0-39,0 0,0-40,0 1,8-8,0 0,7-16,1 0,15-23,1-1,-1-7,0 0,-7 8,-1 0,-15 23,0 0,0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2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59081 44000,'-31'16,"31"7,0 0,23 9,1-1,15 8,0 0,0-16,0 1,-16-9,1 1,-17 0,1-1,0-15,0 0,-8 8,0 0,-16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58519 48647,'0'-16,"0"1,0-1,8 16,-1 0,9 0,0 0,-9 16,1-1,8 17,-1-1,-15 16,0 0,8 0,0-1,0 1,0 0,-8 0,0 0,0-8,0 0,-8-7,0-1,0-16,0 1,-7-8,-1 0,1-8,-1 0,8 0,0 0,1 0,-1 0,0 0,0 0,0-16,0 0,-7-7,-1 0,1-1,-1 1,-23-24,0 0,23 23,1 1,-1 7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57827 49550,'-15'0,"-1"0,1 0,7 0,0 0,1 23,-1 1,8 15,0 0,0-8,0 0,0 0,0 1,8-9,-1 0,9-15,-1 0,9 0,-1 0,-15-16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60150 49900,'16'0,"-9"0,1 0,8 23,-1 1,8-9,1 1,-9 7,1 1,-9-17,1 1,0 0,0 0,-16-8,0 0,0-8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89150 31500,'0'50,"25"-25,0 0,50 50,0 0,0-25,0 0,25 0,0 0,0 0,0 0,-100-25,0 0,25 0,0 0,-25 0,0 0,-50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3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48177 44250,'0'16,"-8"7,0 1,-8 23,1 0,-17 15,1 1,-8-8,0-1,-16 25,0-1,-8 16,1 0,15-24,0 1,7-32,1 0,31-23,1 0,-1-16,0 0,16 7,0 1,-8 8,0 0,0-1,0 1,0-8,0-1,-8 1,0 0,31 8,1-1,7-7,1 0,-1 23,0 1,24 15,0 0,8 47,-1 0,9 39,-1 0,1-39,-1 0,1-55,-1 0,-46-23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10230 11940 533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9590 11167 136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11456 10097 533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11984 7859 137,'57'52'0,"5"2"0,-9-2 0,-2-9 0,1-22 0,1-2 0,-1 14 5,-1-2 5,7-18-1,6 3-5,1 17-1,-14-7-2,17 7 0,-8-4-1,5-4 0,-10-9 0,8-2 0,-1-1 1,-6 6-1,-6 3 0,12 17 1,-3 1 2,2-10 0,-9-6 0,-2 6 0,12 23 3,-3-9-2,-8-19-2,-3-6-1,1 9 1,20 16 0,-21-19 0,19 15 0,-17-11-1,22 7 1,-16-5-1,-6-1 3,3-11 5,0 9 12,-50 20-169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13893 8610 156,'-48'-14'100,"-19"4"-69,19 12-19,-1 3-2,-42 21 16,12 35 21,20 8-25,6 17 0,29-34-9,9-5-2,7 11 3,15 3 3,64 25 5,-18-51-14,4-25-4,6-2 2,0-1-2,4-13-3,-13-16-2,2-7 1,-4-6 0,-1-2 0,35-66-1,-60 50 2,-2-7-1,-4-1 1,-14-4 0,-30 3 0,-4 7 0,-20 9 2,-15 32-3,1 12 0,1 9-1,2 6-6,-11 7-30,14-1-128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11445 8785 137,'-79'8'228,"-14"12"-186,43 0-28,-11 19-2,-16 38 6,59-30-9,8 9 0,10 6 0,16 2-2,8-16-3,25 8 0,5-24-2,5-22 0,18-14 0,-11-12 0,5-12 0,-12-6 0,3-10 1,14-51 3,-56 40-4,-17-21 2,-18 14-2,-17-9 1,-14 11 0,-5 20-1,-7 19 1,-18 13-1,17 13-1,0 8-4,-5 6-12,16-20-162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12803 8470 137,'-50'1'143,"-25"27"-114,0 12-9,13 25 1,42-4-9,12-14-1,15 13 0,8-10-2,47 33 9,-7-45-8,5-23-4,-12-9 0,18-14-2,-5-5 0,-7-13 0,-5-16 0,-2-15 2,-28 0-2,-3-20 3,-14 10-3,-16-12 3,-9 16-3,-17 0 2,-54 5 4,32 51-5,-1 18-4,2 10-6,11 8-113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10416 8516 137,'-53'18'179,"-53"23"-152,2 12 9,56-24-22,-1 9 9,13 13 4,19 8-5,23 13-10,13-13-2,17 0-2,20-13-1,23-18 0,-13-24-3,-3-8-1,-1-12 0,5-17 1,8-24 1,-24-4-1,-7-16 2,-25 13-3,-9-6 2,-18 0 0,-21 6 0,-26 5 1,-12 30-2,-4 25-4,4 25-9,10 17-72,8-23-161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12218 10273 279,'-29'49'148,"-29"45"-116,9-15-7,15-27-15,2-4-2,-42 60 18,21-37-17,9-11-1,6-3-2,0 0-1,2 2 0,0 7 0,77-13 8,65-62-5,-24-4-4,14 2 0,16-6-1,-33 4-1,13 0 1,-17 5-2,21 2 0,-26 9-5,-18 17-201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89050 32450,'-100'-50,"100"75,0 0,75 100,0 0,0 0,0 0,0 0,0 0,0-75,0 0,-50-50,0 0,0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12175 10307 274,'-12'51'67,"-13"56"-14,7-19-11,9-20-12,2 4 1,0 8-3,-1 33 17,1-42-27,-1 3-6,-1-1-2,-5 29 3,1 9-10,4-25-4,2-14-10,6 3-26,4-9-238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9691 4723 223,'-47'96'220,"21"-38"-193,-11 28-4,3-4 4,1 6-8,-4 15 0,12-28-4,-6 15-1,6-13-2,3-8-4,1 2-1,-2 8-2,56-177-306,-27 25 73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9293 4893 318,'84'57'185,"-30"-14"-155,8 11-4,0 15 11,-20-11-20,5 3 4,-1-6-7,-2 3-3,24-12-58,-3-64-170,-17 20-68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11177 4509 289,'-57'108'322,"4"-12"-267,6-7-21,-7 20 11,13-25-28,-2 9 0,3 2-10,0 7-4,4-22-6,43-173-482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10781 4634 386,'113'121'366,"-45"-51"-333,7-1-22,-2-9-3,4 8-2,-14-3-20,-40-17-84,0 0-593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8664 7448 148,'-38'77'282,"7"-13"-254,-8 15-2,14-29 6,-1 4-10,-20 52 19,10-21 8,8-9-24,3-3-7,-6 15 1,13-13-33,-17-23-216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8266 7602 309,'81'76'224,"-13"-30"-179,16 7 5,-18-14-29,7 1 1,5 2-10,-12 9-27,-14 6-191,-29-6-128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12355 7477 190,'-66'101'413,"22"-34"-372,4-7 10,-21 36-14,3-4-13,-6 12-11,18-25-8,5 1-3,-11-30-266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11883 7581 359,'92'115'333,"-20"-31"-318,-12-11-2,1-1-3,-4-4 1,2 6-1,-42-27-103,0 0-558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8720 2471 137,'-42'71'128,"4"-2"-110,1 6-5,-9 15-1,12-25 4,-13 20-6,-16 23 4,21-35-6,-6 13 4,23-38-6,-13 32 1,104-114-152,-41-21 9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91450 31150,'100'-150,"-25"150,0 0,75 50,0 0,75 25,0 0,-125 50,0 0,-100 50,0 0,-175 25,0 0,-75 0,0 0,25 0,0 0,25-75,0 0,75-75,0 0,225-75,0 0,50-25,0 0,25 0,0 0,-25 50,0 0,0 0,0 0,0-25,0 0,-125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8229 2641 172,'57'67'180,"-4"-2"-162,-11-17 1,11 14-6,-4-10-2,-2 0-1,-2 3-3,29 41 5,-42-41-8,-9 0-8,37-65-173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12537 2610 172,'-62'54'155,"-5"9"-127,14-12-3,-10 23-3,-19 25 5,19-27-9,-15 22 4,29-26-12,10-10-1,2 6-4,13-12-14,58-111-121,-2-17 56,-6 7-105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11977 2706 177,'43'48'74,"23"33"-42,-16-16-2,9 12-2,7 14 10,-24-34-21,-8-9-5,23 35 0,-29-35-20,3 3-66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12434 2599 154,'-68'-9'187,"-34"28"-145,43 6-22,6 14-6,-3 14-1,-25 45 13,45-43-15,4 5 0,0 9-1,3 10 2,20-20-3,12 15 2,21-11-2,22 5 2,8-22-4,25 1 2,-1-23-4,-17-13-1,30-22 0,-7-12-1,-2-13 1,4-30 0,-31 10 1,-5-23-1,-18 7 1,-12 0 1,-12-17-1,-8 22 0,-23-25 0,-7 9-1,-13 9 1,-23 16 2,-28 16 5,-2 36-4,-16 15 3,29 14-7,-2 15-3,19 18-10,24 14-43,-7-29-255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8659 2536 140,'-71'-18'194,"-9"16"-165,13 4 0,-18 13-7,28 14-2,-35 82 18,61-55-22,4 17 0,10-6-2,10 3-1,15 12-1,12 8 2,7-19-7,10 5 1,7-25-5,14-7 0,19-23 1,27-37 0,-26-17-2,6-19 2,0-19-1,-27 12 0,10-26 1,-15 6-1,-11 1 0,-6-14 0,-15 27 0,-12-13 0,-19-16 2,-36 15 0,-11 35 1,-30 20 0,-11 29 0,4 21-2,26 6-2,-9 16-3,28 6-7,12 26-25,38-4-162,-14-29-104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8387 2534 230,'-57'94'53,"27"-44"-37,-1 3-4,-13 19 8,0 15 7,10 12-1,45-13-26,39-64-26,9-38-22,-10 0-98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8607 2602 208,'-38'90'61,"10"-36"-48,-11 21 11,-17 15 12,-8 22 7,38-53-26,77-20-77,20-106-36,-26 9 29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8741 2676 176,'-36'81'59,"12"-33"-46,-13 23 9,-12 16 7,-6 20-1,31-42-45,10-18-22,-6 13-152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12312 2696 172,'-50'59'114,"-14"20"-81,-5 12-8,9-5-6,11 5 3,98-58-98,22-88 22,-9 2-92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12317 2878 208,'-31'58'32,"-6"5"-9,9-17-5,-10 39 13,60-21-56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93050 32450,'100'150,"-25"-50,0 0,-50 0,0 0,0 50,0 0,-25-100,0 0,0-25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12411 2961 309,'-25'50'21,"-13"42"-16,12-11-83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10417 3871 137,'-71'15'358,"11"-2"-311,-1-2-17,-6 5-4,9 22-9,7 22 0,17 11-5,14 3-5,25 6 4,30-9-3,35-32 2,5-34-4,10-4-2,-4-10 0,-7-19-1,-7-21-3,-19-12 3,-19-23 0,-24 3 0,-17 3 3,-34 9 0,-19 16-1,-18 36 1,1 26-2,5 31 1,12 12-4,4 5 2,16 16 0,23 10 1,19 6-2,54-21 2,40-34-1,5-18-2,-12-20-3,-3-35-13,-25-40-27,-22 8-258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7182 10386 267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4453 8483 533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3490 12438 181,'145'69'532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3309 12676 326,'47'-18'166,"39"-14"-97,-9 0-29,6-4 8,-10 1-3,-99 125 50,-31-18-87,-8 14-3,3-6 0,-5 2-2,132-151-43,2 5 47,-19 139 7,-44 26-7,-7 3-2,-9 19-1,3-30-1,-2 10-2,3-12-16,-23-214-459,23 64 242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3555 12749 406,'73'111'318,"-34"-26"-260,-35-33-155,1 0-581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3798 12482 470,'70'-11'244,"14"-1"-229,-38 27-105,2 1-542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3721 12649 367,'7'49'288,"7"29"-190,57-138-197,-18-10 97,17 40 23,3 40 36,-81 81-38,-43-14-20,-28-19-1,-3-20 16,33 48 5,37 16-11,12-14-7,51-189-347,-4 49 397,62-41 64,-43 47-52,4 14-1,13 44-17,-23 58-36,-41 26-6,-46 14-1,-29-27-5,-35-7-4,2-39-6,-13-23-2,15-24 3,15-32 11,124-45 20,29 24-11,4 7-3,-3 7-2,1 10-20,-171 7-511,38 67 730,44 14-105,8 11-12,7 12-22,55-116-456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4273 12602 318,'61'84'284,"-85"-17"-239,-15 0-33,98-21 5,-3 12 36,-37 22-7,-37 6-21,-40-3-17,-30-22-29,-2-62-162,8-40-15,9-27-113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62450 15050,'0'-150,"0"175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94900 31800,'0'-50,"75"-50,0 0,-50 75,0 0,0-75,0 0,-25 0,0 0,-50 0,0 0,-50 0,0 0,25 25,0 0,-50 75,0 0,50 25,0 0,0 75,0 0,50 50,0 0,25-25,0 0,100 0,0 0,0 0,0 0,-25 0,0 0,-50 50,0 0,-25 25,0 0,-125 50,0 0,-50-25,0 0,25-100,0 0,75-125,0 0,50-50,0 0,100-200,0 0,200-225,0 0,125 75,0 0,-225 250,0 0,-100 75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4083 12897 295,'60'21'175,"7"16"-74,-1 13-40,11 16 42,2 9-52,2-2-41,4-10-22,-27-141-693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4497 12623 395,'59'-12'224,"14"37"-86,-68 68-122,-69-29-24,-22-42-28,35-101-55,43-9 66,9 17 14,48 139 134,-38 31-87,-7 31-17,-4-16-12,0-18-10,-1 8-15,-9-4-175,-14-52-2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4451 12889 362,'59'-34'239,"8"-1"-107,-99 120-501,-16-54 271,-20 7 42,14-8 31,3 13 119,80 31 350,55-81-367,6-16-43,-4-9-20,6-18-181,-26 9-231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5003 12704 451,'85'-8'187,"-9"6"-148,7 6 27,1 21-18,-72 90-30,-86-19-13,-1-30-2,-32 10-2,20-23 0,-6 4 0,210-34 12,-3-38-10,-4 6-2,-18-9-4,0-16-19,-37-38-376,-42 22 80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5502 12551 481,'-19'62'259,"-11"29"-214,-8 14-24,-7 10-15,16-20-3,87-23-2,46-98-1,-12-4 1,17-5-1,-12 12-7,-44 28-93,2 1-602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5564 12535 285,'8'116'309,"-5"-35"-237,-2 4-5,-1 19-28,0 21-10,0-26-29,-6 13-20,-3-23-123,-6 8-48,5-43-89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5827 12480 248,'84'23'72,"23"29"-10,-24 17 6,5 39 24,-54-16-45,-16-10-11,-14 3-16,-16 17-11,-2-28-6,-19 22-9,-4-15-4,-7-7-18,-24 1-70,13-24 9,-23 4-117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3257 12476 195,'-51'68'244,"10"-9"-210,-21 29 24,31-31-33,4 3-1,5 5-3,-7 27 25,10 24-19,20-13-6,17-9-8,19 2-7,28 7-7,9-36-7,26-9-12,-10-28-7,17-9-112,-21-18 22,-38-2 2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6917 12671 230,'3'124'229,"-3"-70"-210,-1 9-1,-3 25 18,-4 7-11,-2-19-5,4-8-4,0 17-2,5-7-15,63-122-402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7124 12834 189,'70'23'107,"5"17"-17,-35 53-25,-64-39-53,-68 32 6,22-40-3,11-18-1,-1-1 7,4 2 17,136-25 4,8-12-33,-4-2-2,-14-2-5,17-7-4,-12-2-7,11-10-13,-17 0-32,1-14-44,-22 8-145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50150 15200,'0'-50,"25"-25,0 0,-25 50,0 0,25-75,0 0,-25 25,0 0,0-25,0 0,-25-25,0 0,0-50,0 0,-50 25,0 0,-50 0,0 0,-50 25,0 0,-25 25,0 0,0 0,0 0,0 25,0 0,25 25,0 0,-150 0,0 0,25 25,0 0,50 25,0 0,-25 50,0 0,25 0,0 0,0 50,0 0,-25 50,0 0,25 25,0 0,75 0,0 0,75-50,0 0,50-25,0 0,75-50,0 0,0-25,0 0,25-25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7647 12729 274,'-87'-54'273,"18"82"-208,11 29-26,9 28-17,34 11-4,61-28-12,40-79-11,-24-46 0,-20-32 2,-12 13 6,-22 191 11,-12-3-6,-1-20-3,-3-7-1,-2-2 0,1 2-1,0 3-2,8 2-12,59-188-297,-41 38 205,2-7-50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7743 12686 230,'25'93'258,"78"-24"-179,-47-127-67,-39-15 0,-37-7 12,-45 17 16,-12 68 0,9 56-21,29 31-56,-11-33-306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10124 11332 533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14176 12272 149,'84'-1'330,"-28"-1"-294,5-2-20,13-2-1,13-1 4,-11 9-2,-1 10 5,0 5-4,-7-7-8,13-7-1,-2-9-3,-2-1 0,-1-1-1,4-5 0,14 0-2,8 9 1,-5 6-1,-21 5-2,1-5 1,9 0 0,1-2 0,-9-7 1,3-3-1,2 4 0,9 4-1,-3-4 2,6 2-2,-8 12-1,-4 6 0,18-1 1,-6-6 0,20-6-1,-25 1 0,5 3-1,-7 2 2,0 2-1,0-4-1,-36 17-148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12712 12758 137,'20'79'89,"-1"-5"-67,-6 9-1,-8-33-10,-1 7-1,2 29 14,-5-26-14,0 3-1,2 3-1,-1 19 7,5 2-1,0-26-3,5-5 3,62-36 13,-27-76-22,-13 9-1,12-32 0,-22 30-2,11-25 1,-13 23-1,0-3 0,2-1 0,11-24 1,-13 30-1,1 0-1,0-2 0,7-20 1,2-6 1,-9 25-2,1 3 1,8 118-229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13141 13091 182,'3'58'54,"-6"35"-33,-1-21-2,-7 9-2,-6 5 8,5-39-12,-14 35 23,51-146 5,-1 6-38,1-2-1,8-8 0,-9 19-1,8-1 0,39 51 35,-72 57-23,-10 11 0,-2-9 0,-3 4 3,37-139 5,13-9-23,2 14 0,10 1 1,6 21 4,14 57 16,-46 65-5,-21 10-1,-10-15-3,-5 2-2,-3-5-1,3 3-17,66-115-429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13579 13064 266,'61'-8'113,"-11"5"-88,26-1 14,-12-1-8,-7 2-9,17 2-2,-14 2-9,-47 60-112,-62-17-112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13521 13307 263,'88'-13'128,"-21"3"-85,15-1 2,-26 6-11,5 4-11,10 2-3,-3 12-27,-3 12-54,-10 1-130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14267 13102 137,'48'-9'156,"27"2"-122,-26 3-22,8 1 3,-5 2-6,64 5 6,-48-3-9,7 2-1,-27-3-2,5 0-1,30-2 2,-30 1-2,5-1 0,5 0 0,28-4 1,-34 4-1,4-1-1,2 1 0,22 0 1,-38 1-1,42 1 0,-29-2 1,-5 1 0,1-1 0,-8 2-8,0 14-294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14738 12616 137,'19'80'152,"-2"1"-134,-6-17 3,-1 19-8,2 16 2,-4-40-6,2-5 1,51-18 16,15-117-17,-28 31-6,36-51 4,-36 34-4,-15 16 0,7-7 0,35-39 2,-20 103-266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43250 12500,'0'-50,"0"75,0 0,-25 75,0 0,-75 100,0 0,25-25,0 0,-25 25,0 0,25-25,0 0,75-75,0 0,0-50,0 0,125-25,0 0,150-100,0 0,0 0,0 0,275-100,0 0,-425 100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14763 13181 137,'-11'60'56,"2"6"-39,2-14-2,1 7-2,-2 9 4,-4 6 3,-3-9 2,18-123 42,23-47-57,-12 57-4,29-44 2,-7 44 0,33-14 16,10 90 33,-67 22-41,-7 10 0,-3 0 1,-1 0 2,6 10-2,3-1-10,13-10-48,9-3-95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15756 13105 137,'80'-13'129,"8"2"-89,-6 2-9,-30 5-15,38 4-6,-35 4-29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15792 13245 137,'86'11'89,"-11"-5"-62,-5-2-18,22 4-15,-8 1-30,-35-6-28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16543 13191 137,'51'-7'84,"17"-4"-58,0 2-10,0 5-3,5 5-4,7 1-3,9-4-2,3-2-1,-9 7-1,12 0 1,-17-7-2,4-3 1,0-2 0,-28 5-1,38-1 0,-10 0 1,-26 1-1,-4 0-1,7 0 1,13 1-1,-20 2 1,12-1-1,-8 4 1,0-1 0,5-1-1,44 0 1,-55 0 0,6 0-1,9-4 1,-17 0-1,15-3 1,-6 0-1,-5 4 1,8-2 0,33-5-1,-42 7 1,-3 0-1,12-2 1,-12-2-1,19 0 1,19-3-1,-30 6 0,44 7 1,-45-2-1,33-1 1,-3-4 0,-31 1-1,43-5 1,-49 4-1,1 1 1,2 3-1,33 3 0,3-1 0,-34 1 0,46-7 0,-47-1 0,37-1 1,-2 7-1,-39-1 0,37-1 1,-25 0-1,-8-1 0,0 1 1,10-1-1,-12 1 0,19-2 0,20 2 0,-22 2 0,-7 1 0,-3-1 1,10 6-1,-19-1 0,15-2 1,-2-3-1,2-1-1,13 1 1,-19 1-1,12 2 0,-17 0 1,32 3-3,-34 8-9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18244 13258 162,'65'-22'234,"-9"17"-209,5 5-4,-4 13 2,2 72 18,-66-24-21,-33-2-3,-6-18-7,-12-10-1,-11-9-3,5-9-3,-5-4-1,145-11 10,-9-1-8,17-5 3,-3-2 2,-1 2 2,-12 0-1,-20 17-144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17966 13601 137,'81'23'213,"30"-7"-181,-16-12-15,-42-7-9,24 1 8,-19-4-7,3 2 1,6-2-1,29-2 8,-35 2-9,3-2 0,3 1 1,25-1 6,2 3-1,-22 1-2,2 3 2,-13 5-5,-104 53-64,-29-21-14,4-13-18,-16 3-38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18365 13611 184,'-60'82'86,"13"-17"-63,-13 16 10,3 4 3,31-34-18,5-5-7,1 41-86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18270 13623 165,'8'53'81,"-1"36"-54,-3-23-4,-3 10-1,-3 11 12,10 3 8,71-69 49,-2-114-61,-35 28-19,5-16 1,-17 18-7,-2 6-1,2 2-20,-38 124-208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18611 13828 165,'-39'56'160,"-14"29"-112,23-35-16,4 2-12,-1 1-7,2 1-22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18590 13821 158,'32'68'186,"4"22"-149,-12-37-23,-3 3 2,-4-6-4,-5 3-3,-6 1-18,-19-5-297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48750 10200,'100'-150,"0"125,0 0,100-50,0 0,25 25,0 0,-75 0,0 0,-100 50,0 0,-150 25,0 0,-75 75,0 0,0 25,0 0,25 25,0 0,-75 50,0 0,150-100,0 0,75-50,0 0,100-75,0 0,75-75,0 0,-50 0,0 0,-50 75,0 0,-125 100,0 0,-75 75,0 0,50-25,0 0,25-75,0 0,25-25,0 0,25-50,0 0,50-150,0 0,0-100,0 0,-25 125,0 0,0 50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18429 14019 230,'57'-14'166,"25"-1"-129,-24 7-10,-1 4-14,1 4-2,-3 26-95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17586 12810 137,'24'-49'45,"1"-5"-14,2-13 30,-21-20 21,-116 80-46,62 32-28,-12 25 2,9 4-1,4 5 3,5 21 1,16-20-2,17 9 1,17 0 1,24-20-5,33-21-1,-5-31-4,16-36-1,-14-14-2,-17-4 0,-3-16-1,-19 16 0,-4-5 1,-14 4 1,-21 134 24,16 2-16,7 13 5,9-25-6,5-3 1,10 4-4,21-19-32,17-50-122,-13-56-144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17736 12349 197,'86'21'157,"-5"24"-108,-47 51-23,-69-43-22,-49 7 0,-11-29 1,40-29 2,104 10 42,23-9-36,-6-3 2,-4-1-6,0 5-32,-11 16-237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17832 12745 192,'55'52'135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19376 12099 533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18452 12667 137,'-78'-46'238,"15"44"-226,16 8-4,-38 24 5,16 50 9,44-13-6,14-1-3,7 5 5,7-4-1,9-14-4,32 1 2,22-44-10,-5-17-5,11-10-3,6-12-12,-12 1-15,-14 4 0,13-13-34,-15 10-93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19027 12584 158,'-43'59'92,"-12"10"-57,2-5-12,-33 37 16,12-16-17,17-7-21,37-30-38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18676 12623 206,'52'71'156,"12"27"-112,-34-46-26,25 36-23,7-4-75,4-44-98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19405 12520 137,'-44'84'97,"15"-14"-67,-10 26 9,16-30-18,3-11-3,2-6-7,-10 47-1,32-15-43,49-69-97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19431 12640 172,'-23'59'71,"8"2"-51,15 31 23,31-24-19,38-20-15,18-50-7,-24-57 1,-56-31 3,-28 39-2,-11 1 3,-65 2 8,49 41-10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49200 9550,'0'-100,"50"-50,0 0,0 75,0 0,25 50,0 0,25 175,0 0,25 100,0 0,0 25,0 0,0 0,0 0,0 0,0 0,0-50,0 0,-75-100,0 0,-25-100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19649 12502 137,'58'1'131,"-3"-1"-109,22-5 12,12-7-16,-9 12-75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20016 12308 137,'-32'73'155,"2"-9"-125,5-11 0,3-5-12,-11 42 8,19-41-20,53 19-152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20139 12358 149,'61'72'166,"-61"3"-134,-50-3-24,-23-19-1,-16-29 3,143-15 9,5-9-11,33-2 2,-43-1-8,3-1-7,-4 16-289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20500 12396 147,'53'83'80,"-15"-10"-55,-5 7-1,-16 4-4,-10-26-2,-15 11-8,-25 23-1,-17-28-9,-25 19-5,9-27-5,-16 10-12,15-25-13,2-9-8,-3-8 10,12-6-62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19459 12378 137,'-62'13'25,"9"5"-14,-24 19 4,11 12 2,0 20 3,32-22-9,-1 4 0,-7 21 8,7 20-1,26-43-11,-1 20 5,20 8-5,19 14-2,15-30-7,24 12-12,-8-26-7,26 8-17,-22-29-10,-16-6-58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20699 12344 137,'49'-7'134,"19"18"-88,-20 49 1,-118 13-38,-9-34-6,28-29-2,143-49-1,-36 45 6,21 42 15,-57 4-3,-51 5-6,-70 9-3,51-45-6,1-8-7,1-9-27,0-17-266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21537 11474 137,'-53'-21'163,"-36"-12"-132,2 9-11,4 4-12,-10 16 5,0 40 4,5 12-6,8 0-3,32-16-3,-33 48 6,4 3-1,1-2-3,-7 3 2,6 7 1,14 4-1,42-40-4,10-3 1,9 6 3,4-2 0,10-1 0,16-1 0,12-4-2,8-14-2,9-14-1,8-8-1,-6-8-2,6-5 1,9-5-1,-11 0-1,14-5 2,5-7-1,-10-2 0,-3-4 0,-7-8-1,1-6 0,3-15 0,-18 11-1,0-4 1,-3-8 0,-9-5-2,-7 1 2,-4-12 1,-5-4-1,-8 9 0,-4-4 1,-4 2-1,-13-2 0,-16 8 0,-19-2 1,-15 10-2,-4 18-1,2 13-2,-1 2-5,-3 17-36,7 24-90,11-3-17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88854 22950,'0'-31,"-8"15,0 1,0 7,0 0,1-8,-1 1,-8-17,0 1,1 8,-1-1,-7 9,-1-1,1 16,-1 0,1 16,-1-1,9 17,-1-1,16 16,0 0,0-8,0 0,16-8,-1 0,9 8,-1 1,-7-1,0 0,-9 15,1 1,-16 0,1 0,-17-1,1 1,-9-24,1 1,-8-32,0 0,8-16,-1 0,17-30,-1-1,32-24,-1 1,40-1,0 1,15 8,1-1,-17 32,1-1,-39 17,-1-1,1 8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90474 22966,'0'-16,"-8"16,0 0,-8 16,1-1,-9 32,1 0,-16 8,0 0,0 7,0 1,-1 7,1 1,16-17,-1 1,17-47,-1 0,0-16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89950 23413,'0'-32,"0"17,0-1,16 16,-1 0,24 31,0 1,0 22,0 1,0 15,1 1,-1 7,0 0,-24-62,1-1,-8 9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51150 9850,'-100'0,"25"50,0 0,-50 125,0 0,-50 75,0 0,0 25,0 0,50-100,0 0,50-125,0 0,50-100,0 0,25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91350 23562,'47'-16,"0"16,0 0,23-15,0-1,1 9,-1-1,-7 8,-1 0,-30 0,-1 0,-23 8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92750 20975,'0'-78,"0"54,0 1,7 54,1 1,-1 46,1 0,-8 39,0 0,0-54,0-1,-8-30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93881 23577,'-31'-16,"39"9,0-1,54-7,1-1,7 9,1-1,-17 8,1 0,-16 8,0-1,-31 1,0 0,0-8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94776 22781,'-31'-31,"23"31,0 0,0 8,1 0,-1 31,0 0,8 15,0 1,-8 0,1-1,7 17,0-1,0-31,0 0,-8-23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95759 22763,'16'-47,"7"39,1 0,15 8,0 0,-8 16,1-1,-17 24,1 0,-16 1,0-1,-55 23,0 1,1-16,-1 0,16-16,0 0,15-23,1 0,62-8,0 0,31-16,1 0,-9 1,1-1,-16 8,0 1,-32-1,1 0,-8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97507 22478,'0'-47,"0"39,0 1,-8-1,0 0,0 16,0 0,1 15,-1 1,8-9,0 1,-8-8,0-1,8 1,0 0,-16 8,1-1,-9 25,1-1,-16 15,0 1,0 8,-1-1,1-7,0 0,24-32,-1 1,24-32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97181 22547,'-15'-31,"7"23,0 0,16 16,0 0,7 7,1 1,15 39,0-1,-15-7,0 0,23 16,0-1,-16 1,1 0,-9-9,1 1,-8-39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98916 22993,'-16'0,"24"-8,0 0,39-7,0-1,31 1,0-1,0 9,1-1,-25 8,1 0,-16 15,0 1,-23-1,0 1,-16-1,0 1,-8-8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99497 23731,'0'-15,"8"7,-1 0,9 8,0 0,7 0,1 0,-1 16,0-1,-15 9,0-1,-24 24,1 0,-24 0,0 0,7 0,1-1,16-30,-1 0,63-16,0 0,15-24,1 1,-24 7,0 1,-8 15,0 0,-23-8,0 0,-8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100265 20816,'-15'-16,"15"55,0 0,0 55,0 0,0 30,0 1,0-93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50300 8800,'150'-200,"-125"275,0 0,0 125,0 0,25-25,0 0,0-150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101250 22312,'0'-47,"16"47,-1 0,24-7,0-1,0 8,0 0,8 15,0 1,-24-1,1 1,-24-8,0-1,8 9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100981 23250,'-31'0,"62"0,1 0,22 0,1 0,0 0,-1 0,-14 7,-1 1,-24-8,1 0,-8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0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102125 21581,'47'-31,"-23"31,-1 0,-7 8,-1 0,1 15,0 1,-8 15,-1 0,-7 8,0-1,-31 25,0-1,-24 8,0 0,16-31,0 0,15-23,1-1,23-15,0 0,8-8,0 0,46-8,1 0,47-23,0 0,23-1,0 1,-86 23,0 0,-7 1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90132 26297,'0'-31,"8"23,0 0,-24 39,0 1,-31 30,0 1,8 15,0 0,8-15,-1-1,24-30,1-1,-1-23,0 0,31-8,1 0,31-24,0 1,-8 7,0 0,-8 9,0-1,-16 0,1 0,-8 0,-1 1,-7 7,0 0,0-16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90771 26597,'-31'-31,"23"23,0 0,0 8,1 0,-1 16,0-1,0 48,1-1,-9 24,1 0,-1 16,1 0,7-32,0 1,8-56,0 1,0-8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91909 26500,'0'47,"-24"0,1 0,-9 15,1 1,-16 0,0-1,0-7,0 0,24-32,-1 1,8-24,1 0,15-16,0 0,-8 1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91600 26963,'0'-47,"0"39,0 0,16 16,-1 0,17 23,-1 0,8 16,0 0,0 16,0-1,0-7,1 0,-25-32,1 1,-8-16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93350 26846,'47'-15,"0"7,0 0,7 1,1-1,0 8,-1 0,-22 15,-1 1,-31-8,0-1,8 9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93600 27597,'31'-31,"0"23,1 0,-1 16,0 0,-23 23,0 0,-16 16,0 0,-23 0,0-1,7-14,1-1,23-16,0 1,15-8,1 0,23-24,0 0,0 1,0-1,-16 1,1-1,-16 8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94413 25513,'-15'-47,"15"39,0 0,0 16,0 0,0 54,0 1,0 15,0 0,-8-15,1-1,-1-46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52100 7850,'-50'0,"0"0,0 0,25 50,0 0,75 0,0 0,50-25,0 0,0 0,0 0,-25 0,0 0,-50 25,0 0,-75 50,0 0,-125 75,0 0,75-75,0 0,25-25,0 0,175-75,0 0,50 0,0 0,-75 0,0 0,-50 75,0 0,-125 50,0 0,-50 25,0 0,0-25,0 0,25-50,0 0,100-75,0 0,150-25,0 0,25-50,0 0,-25 25,0 0,-75 25,0 0,-25 0,0 0,-50-25,0 0,-50 0,0 0,0 25,0 0,50 25,0 0,0 50,0 0,25 75,0 0,0 50,0 0,0 75,0 0,-25-75,0 0,25-75,0 0,100-250,0 0,75-150,0 0,25-25,0 0,-25 25,0 0,-50 125,0 0,-100 125,0 0,0 75,0 0,-100 125,0 0,75 0,0 0,0-50,0 0,50-25,0 0,0 25,0 0,0 25,0 0,-75 25,0 0,-75 25,0 0,-25-75,0 0,-25-25,0 0,-25-100,0 0,75-100,0 0,50-50,0 0,50 75,0 0,0 50,0 0,75 50,0 0,75 50,0 0,100 125,0 0,75 25,0 0,75-25,0 0,-50-75,0 0,-275-100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95550 26631,'62'-31,"-31"31,1 0,7 0,0 0,-24 23,1 1,-16-1,0 0,-16-7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95266 27415,'-16'0,"24"0,0 0,46 0,1 0,15-8,1 1,-25 7,1 0,-15 0,-1 0,-23 7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97150 26347,'16'-16,"15"8,0 1,-7-1,-1 0,0 16,1 0,-16 23,-1 0,-30 24,0-1,-9 9,1-1,15-15,1 0,15-23,0-1,31-15,0 0,32-16,-1 0,-38 8,-1 0,-7-8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89759 30359,'0'-47,"0"24,0 0,8 15,0 0,-16 31,0 1,-15 46,-1 0,1-7,0-1,15-30,0-1,31-8,1 1,23-24,-1 0,25-16,-1 0,-23-7,0 0,-32 15,1 0,-8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90269 30731,'-63'-31,"40"39,-1 0,1 23,-1 0,1 24,0-1,15-7,0 0,8 7,0 1,0-32,0 1,16-16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91339 30547,'0'-47,"0"63,0-1,-24 32,1 0,-16 16,0-1,-16 9,1-1,-1-23,0 0,32-24,-1 1,17-24,-1 0,0-8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91050 31247,'0'-31,"0"23,0 0,23 8,1 0,23 23,0 1,0 7,0 0,0 9,0-1,-32-24,1 1,0-8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93050 30928,'31'-31,"24"23,0 0,23 0,1 1,7-1,0 0,-39 8,0 0,-24 16,1-1,-24 9,0-1,-16-15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93400 31681,'0'-15,"23"7,1 0,15 8,0 0,-7 8,-1 0,-23 15,0 1,-32 22,1 1,-17 8,1 0,24-32,-1 1,24-24,0 0,46-24,1 1,0-16,0 0,-32 31,1 0,-16-8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94346 29378,'0'-47,"-8"32,0-1,1 63,-1 0,1 31,-1 0,8 16,0-1,0-61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54000 8400,'150'-200,"-75"150,0 0,75-25,0 0,-50 75,0 0,-50 50,0 0,-100 100,0 0,-175 25,0 0,125-100,0 0,0-25,0 0,75-50,0 0,125-50,0 0,50 0,0 0,-50 25,0 0,-75 50,0 0,-100 75,0 0,-75 50,0 0,-25 0,0 0,25-50,0 0,100-50,0 0,75-25,0 0,150-75,0 0,75-75,0 0,-50 0,0 0,-25 25,0 0,-75-25,0 0,-100-25,0 0,-50 50,0 0,0 50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95550 30993,'0'-16,"8"1,0-1,23-7,0 0,8 23,0 0,16 0,0 0,-24 31,0 0,-23 8,0-1,-16-30,0 0,-8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95466 31696,'-16'0,"55"-16,0 1,31 8,1-1,-9 8,1 0,-24 0,0 0,-23 8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97681 30563,'16'-47,"15"39,1 0,-1 8,0 0,1 23,-1 1,-15 15,-1 0,-22 16,-1 0,-31 7,-1 1,-7-16,0 0,16-16,0 0,23-15,0 0,32-16,-1 0,55-8,1 0,23-8,-1 1,-46 15,0 0,-39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77575 9397,'32'-31,"-17"23,1 0,23 8,0 0,-7 16,-1-1,-7 1,-1 0,-7 15,-1 0,-15 8,0 0,-31 8,0 0,-8 0,-1 0,-14-16,-1 1,8-17,0 1,23-8,1 0,15-8,0 0,16-16,0 0,31-7,0-1,24 17,-1-1,9 8,-1 0,1 0,-1 0,-38 0,-1 0,-15 8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80322 8331,'-16'-31,"24"70,0 0,-8 32,0-1,-8 8,0 0,-23 9,0-1,7-24,1 1,-1-40,1 1,23-40,0 0,31 9,1-1,14 0,1 0,-8 0,0 0,8 1,0-1,-8 8,0 0,-7-8,-1 0,-23-7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81865 9850,'-15'0,"15"16,0-1,7 16,1 1,-8-1,0 0,7 0,1 1,-8-1,0 0,0-23,0 0,0-16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81950 8294,'0'-47,"0"31,0 1,16 7,-1 0,9 39,-1 0,0 32,1-1,-9-7,1-1,-8-30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83104 8978,'-16'-16,"8"9,0-1,-7 8,-1 0,-8 23,1 1,7 15,1 0,-9 15,1 1,15-8,0 0,8-16,0 0,24-23,-1 0,16-8,0 0,16-39,0 0,-24-8,1 0,-25 0,1 0,-8 8,0 0,-23 8,-1 0,9 23,-1 0,0 8,1 0,15 8,0 0,23-8,1 0,23-16,0 1,-16 7,0 0,-7 8,-1 0,-7 16,0-1,-1 1,1-1,-8 9,0-1,7 8,1 1,-16 7,0 0,-8 8,0-1,-7-7,-1 0,8-31,0 0,0-16,1 0,7-31,0 0,23 0,1 0,15 8,0 0,-8 15,1 1,-1 7,0 0,-7 8,-1 0,9 0,-1 0,-15 8,-1 0,-7-8,0 0,0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85848 7878,'0'-62,"0"54,0 0,8 8,0 0,-8 31,0 1,15 62,1-1,-16 56,0 0,0 70,0 0,-31 86,0 0,23-226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1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66950 18398,'31'-15,"-15"15,0 0,-1 8,1-1,8 9,-1-1,1-7,-1 0,8 8,1-1,-1-7,0 0,1 0,-1-1,0 9,1-1,-9 1,1 0,7-1,0 1,1-16,-1 0,0 0,1 0,7 0,0 0,0 0,0 0,8 0,0 0,-7 0,-1 0,0-8,0 0,8-15,0-1,16 1,-1 0,1-1,0 1,-1 7,1 1,-24-1,1 1,-25 15,1 0,-8-8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54900 7900,'-200'-200,"125"100,0 0,50 25,0 0,0 50,0 0,25 50,0 0,-25 75,0 0,25 75,0 0,25 75,0 0,25 75,0 0,0-25,0 0,-25-25,0 0,-25-75,0 0,0-75,0 0,-25-50,0 0,-50-75,0 0,-25 0,0 0,-25-50,0 0,75-50,0 0,50-25,0 0,125 0,0 0,75 0,0 0,-50 75,0 0,-75 50,0 0,-100 100,0 0,-125 50,0 0,-25 0,0 0,25-75,0 0,100-50,0 0,75-50,0 0,175-75,0 0,50 25,0 0,-200 50,0 0,25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0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66981 21016,'-15'0,"7"-8,0 0,31 16,1 0,-1 7,1 1,15 0,0-1,-16-7,0 0,9 15,-1 1,-8-9,1 1,-24 0,0-1,0 1,0 0,-8 7,0 0,-23 1,0-1,-8 16,0 1,0 6,0 1,23-23,0-1,16-15,0 0,8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0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68580 20950,'0'47,"0"-8,0 0,-8 39,1 1,-1-1,1 0,7-16,0 1,0-47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0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69397 21300,'0'16,"-8"-16,0 0,0 7,1 1,-1 8,0-1,8 1,0 0,0 7,0 1,0 7,0 0,0 0,0 1,0-9,0 0,8-7,0 0,7-16,1 0,7-24,0 1,0-8,1-1,-17-7,1 0,0 8,0 0,-8 15,0 0,-16 1,1-1,-1 16,1 0,7 16,0-1,8-7,0 0,-8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70487 20947,'-15'-16,"7"16,0 0,0-8,0 1,8-1,0 0,-15 8,-1 0,8 0,1 0,-17 23,1 1,7 7,1 1,7-9,0 1,8-1,0 0,16-23,-1 0,16 0,1 0,-1-7,0-1,-15 0,-1 0,-7 0,0 1,-8 30,0 0,-16 24,1 0,7 24,0-1,0 32,0 0,1 7,-1 1,0-9,0 1,8-78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71450 20662,'0'-16,"8"24,0 0,-1-8,1 0,0 0,0 0,7-8,1 0,-9-7,1-1,0 9,0-1,-16 16,0-1,0 1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72278 21131,'16'0,"-8"8,-1 0,9 8,0-1,-9 16,1 1,-23 15,-1-1,-7 1,-1 0,1-8,-1 0,9-23,-1 0,32-16,-1 0,17-24,-1 1,8-1,0 1,-8-1,0 1,1 0,-1-1,-8-7,1 0,-9-1,1 1,0 0,-1 0,-15 7,0 1,0 15,0 0,-15 8,-1 0,0 16,1-1,-1 9,1-1,15 8,0 1,0-9,0 1,23-1,0 0,-7 9,0-1,-1 0,1 0,-16 9,0-1,-8 0,0 0,-15-24,-1 1,1-8,0 0,15-32,0 1,8-24,0 0,31-16,0 1,1 15,-1 0,-8 16,1 0,-16 23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74100 20247,'0'-31,"0"23,0 0,0 24,0-1,0 32,0 0,0 23,0 0,0-46,0-1,0-7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4865 48997,'0'-16,"-7"1,-1-1,8 39,0 1,8 54,-1 0,-7 1,0-1,0-8,0 1,16-25,-1 1,-15-31,0 0,8-16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5481 48531,'16'16,"7"-16,1 0,7 0,0 0,24-8,0 0,7 0,1 1,-16-1,0 0,-24 16,1 0,-17-1,1 1,-8 0,0 0,8 0,0 0,0 7,-1 1,1 7,0 1,-8 15,0 0,8 8,0 0,-8 16,0-1,0 1,0-1,-8-23,0 1,-8 7,1-1,15-22,0-1,-8-15,0 0,8 0,0 0,-15-8,-1 0,-15-32,-1 1,-15-24,1 1,-17-25,0 1,24 15,0 1,0 23,0 0,16 15,-1 1,16 7,1 0,-1 16,0 0,16 55,0 0,-8 8,0-1,0-15,0 0,7-31,1-1,16-23,-1 1,24-64,0 1,-8 7,0 1,-15 38,-1 1,-23 54,0 0,-16 24,1 0,-9 7,1 1,-1-16,1 0,0-8,-1 0,8-23,1-1,30-15,1 0,39-39,-1 0,-38 24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7857 46991,'31'-31,"-7"31,-1 0,8 16,1-1,-9 17,1-1,-24 16,0 0,-24 0,1 0,-16 15,-1 1,1-32,0 1,8-17,-1 1,1-16,0 0,23 0,0 0,32 8,-1 0,-15 31,0 0,0 31,-1 1,-7-9,0 1,-7-16,-1 0,8-39,0 0,8-24,-1 0,17-54,-1-1,9-30,-1-1,8 24,0-1,1 40,-1 0,0 31,0 0,-15 8,-1 0,1 32,-1-1,-7 16,-1 0,-7 8,0 0,-8-1,0 1,-8 0,0 0,-15-32,-1 1,-15-17,0 1,-8-23,0-1,24-23,-1 0,16-40,0 1,40 16,-1-1,-15 39,-1 1,-7 23,0 0,-8 55,0 0,-23 23,-1 0,1-7,-1-1,16-47,0 1,32-40,-1 1,1-1,-1 0,-7 8,0 1,-8 30,-1 1,-14 7,-1 0,0-23,0 0,24-32,-1 1,17-55,-1-1,32-54,-1 0,1 8,0 0,-16 54,0 1,-24 39,1-1,-16 32,0 0,-16 32,0-1,0 8,0 0,-15 32,-1-1,24-39,0 1,0-24,0-1,24-7,-1 0,-7 16,0 0,-16 31,0 0,0 15,0 1,-16-16,0 0,1-16,-1 0,8-23,0 0,24-63,0 0,-1-15,1 0,0 7,-1 0,1 24,0 0,7 8,1-1,15 9,0-1,16 1,0 0,7 7,1 0,0 1,-1-1,-30 8,-1 0,-23 0,0 1,-32-9,1 0,-9-15,1 0,0-16,-1 0,17 0,-1 0,8 0,0 0,0 16,1-1,7 17,0-1,0 79,0-1,7 48,1-1,0 32,0 0,-8 94,0 0,8-32,0 1,23-32,0 0,-15-55,0 1,-16-102,0-1,0 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35400 7600,'0'-200,"0"175,0 0,25 25,0 0,-25-25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56350 10450,'-100'0,"125"25,0 0,0-50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11174 48513,'0'-32,"0"17,0-1,-16 32,0-1,-30 56,-1-1,-8 40,0-1,8-31,0 0,24-46,-1-1,17-23,-1 0,0-8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12200 48800,'16'0,"23"8,-1 0,-6 15,-1 0,0 1,0-1,-23 16,0 0,-8 8,0 0,-8-39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11297 50293,'-47'0,"47"-16,0 1,55-1,0 1,38 7,1 0,-23 1,-1-1,-46 8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82780 39478,'-15'-47,"15"39,0 1,0-1,0 0,0 16,0 0,0 31,0 0,0 16,0-1,0 1,0 0,-8 23,1 0,7-31,0 0,0-31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83863 38831,'0'-15,"-8"7,0 0,0 16,0 0,-15 23,0 0,-9 24,1-1,-8 1,0 0,8 0,-1-1,17-30,-1-1,16-15,0 0,8-24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84350 39066,'0'-16,"16"16,-1 0,1 8,-1 0,17-1,-1 1,8 8,0-1,-16-7,1 0,-24 0,0-1,15 1,1 0,-16 7,0 1,-8-8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84396 39431,'-31'0,"24"-8,-1 1,8-1,0 0,8 31,-1 1,1 23,-1 0,1 23,0 1,-8 30,0 1,-8 31,0 0,8-78,0-1,-7-22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86762 38778,'0'-62,"0"54,0 0,16 39,0 1,-9 14,1 1,-8 8,0 0,-8 0,1-1,-9-7,0 0,1-16,-1 1,8-17,1 1,-1-8,0 0,16-8,0 0,23 0,0 0,0 0,0 0,1-8,-1 0,0 0,0 0,-8-15,1-1,-16 17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88100 39866,'0'-16,"0"47,0 0,8 0,-1 1,-7-1,0 0,0-8,0 1,8-24,-1 0,-7-16,0 1,0-9,0 1,8 7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88150 38575,'0'-109,"0"101,0 0,8 24,0-1,15 24,0 0,-7 8,-1 0,1-16,-1 0,-7-23,0 0,0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58050 8050,'0'-50,"0"-50,0 0,100 75,0 0,25 0,0 0,0 25,0 0,-50 25,0 0,-50 75,0 0,-125-25,0 0,0 0,0 0,0 0,0 0,25 50,0 0,50 0,0 0,25 0,0 0,75-75,0 0,50-100,0 0,50-75,0 0,-50-25,0 0,-50 75,0 0,-50 50,0 0,-75 25,0 0,-75 125,0 0,-50 50,0 0,-25-25,0 0,-25 0,0 0,100-50,0 0,100-100,0 0,100 0,0 0,175-75,0 0,25 0,0 0,-25 0,0 0,-100 25,0 0,-125 25,0 0,-75-25,0 0,-75-50,0 0,25-75,0 0,25 50,0 0,25 50,0 0,25 25,0 0,0 25,0 0,25 50,0 0,25 125,0 0,0 100,0 0,-25 25,0 0,25 50,0 0,-50 0,0 0,0-125,0 0,25-125,0 0,-25-125,0 0,25 0,0 0,-25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88963 39200,'0'16,"-8"7,0 1,0 22,0 1,0-8,1 0,-1-7,0-1,8-8,0 1,16-16,-1-1,17-14,-1-1,0-16,0 1,-15-8,0-1,-8-14,-1-1,-7 8,0 0,-7 15,-1 1,-8 15,0 0,24 8,0 0,16 8,-1 0,-7-8,-1 0,1 7,0 1,-8 0,-1 0,1 0,0 0,-8-1,0 1,0 0,0 0,0 7,0 1,0 0,0-1,0 9,0-1,0 16,0 0,0-15,0-1,-8-7,0-1,1 1,-1 0,0-16,0 0,0-16,0 0,8-7,0 0,16-1,0 1,7 7,1 0,7 16,0 0,-7-7,-1-1,8 0,1 0,-17 8,1 0,8 0,-1 0,-15-8,0 1,-8-9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90930 38647,'0'-31,"0"23,0 0,0 31,0 1,0 31,0 0,0 15,0 0,0 1,0-1,-8 79,1 0,-1-32,1 0,7-85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92600 38797,'16'-16,"7"1,0-1,8 32,0-1,-15 9,-1-1,-7 8,0 0,-32-7,1-1,8-15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92031 39800,'-31'15,"47"-7,-1 0,56-8,-1 0,9 0,-1 0,-16 0,1 0,-39 0,-1 0,-7 8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94265 38028,'0'-15,"8"7,0 0,0-16,0 1,-8 54,0 1,-47 46,0 0,-8 0,1 0,22-23,1 0,16-24,-1 1,24-32,0 0,38-8,1 0,-8-23,0-1,-15 17,-1-1,-7 16,-1 0,-15 8,0 0,-7 23,-1 0,-16 16,1 0,0-16,-1 1,16-9,1 1,14-24,1 0,0-16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95050 37948,'94'-94,"-55"70,0 1,24 7,-1 1,-31 15,1 0,-17 0,1 0,-8 0,0 0,-16-16,0 0,-15-15,-1 0,1-24,-1 0,9 16,-1 0,0 8,1-1,15 17,0-1,-8 16,0 0,8 16,0-1,0 56,0-1,0 55,0 1,-16 14,1 1,-1 0,0 0,9 8,-1-1,8-69,0-1,8-55,-1 1,1-16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95213 39131,'0'-15,"-8"7,0 0,-8 16,1 0,-32 31,0 0,8 23,0 1,0-24,0 0,31-16,0 1,16-24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96000 39300,'16'0,"15"0,0 0,0 8,1 0,-1-1,0 1,-7 15,-1 1,-15-1,0 0,-16-7,0-1,-8 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94966 40113,'-16'0,"16"8,0 0,16-8,-1 0,56 0,-1 0,1-8,-1 0,8 1,1-1,-48 0,0 1,-7-1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97550 37931,'15'-15,"1"7,-1 0,1 16,-1 0,1 15,-1 0,-7 16,0 0,-24 0,1 0,-1-23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58550 9850,'0'-50,"0"0,0 0,-25 125,0 0,-50 75,0 0,-25-25,0 0,100-100,0 0,50-25,0 0,0-25,0 0,0-25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96766 38903,'-16'0,"32"0,-1 0,56-15,-1-1,1-7,-1-1,-23 16,0 1,-31-1,0 0,-16 0,0 0,-24-7,1-1,-1 0,1 1,15 15,0 0,-8-8,1 0,15 39,0 1,0 15,0 0,0 15,0 1,0-1,0 1,-16 15,0 0,16-31,0 0,0-31,0 0,-7-32,-1 0,0 1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97135 39697,'15'-31,"-15"23,0 0,-8 8,1 0,-25 23,1 1,-8 7,0 0,8-7,-1-1,17-7,-1-1,16-7,0 0,55-16,-1 0,17-31,-1 0,-23 0,0 0,-31 24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98678 38063,'0'-16,"8"0,0 1,7 7,1 0,-16 24,0-1,-24 40,1 0,0 7,-1 1,9-32,-1 0,16-15,0 0,8-16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98388 38247,'31'-31,"-15"23,0 0,-24 8,0 0,-31 55,0-1,-24 9,1-1,15-23,0 0,15-15,1-1,23-15,1 0,22-8,1 0,39 0,-1 0,-7 0,0 0,-23 0,-1 0,-23 8,0 0,-31 23,0 0,-24 0,0 1,8-1,0 0,8-15,0-1,15-7,1 0,23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98950 40000,'0'16,"8"-9,0 1,7 8,1-1,-1 1,1-1,-8 8,-1 1,1-9,0 1,0-16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101047 38919,'0'-31,"0"15,0 1,8-9,0 1,-8-1,0 1,0-1,0 1,-16 15,1 0,-17 16,1 0,-8 39,0 0,8-8,-1 0,24-24,1 1,-17 31,1 0,15-8,0 0,8-23,0 0,8-9,0 1,31-16,0 1,8-33,0 1,0 0,0 0,-24 8,1-1,-17 25,1-1,-8 31,0 1,8 7,0 0,-8 1,0-1,0 0,0 1,0-17,0 1,8-8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102463 37362,'31'-46,"-8"38,1 0,-1 8,1 0,-9 23,1 1,-32 15,1 0,-32 15,0 1,8-24,0 0,31-23,0 0,16-8,0 0,23 0,0 0,47-24,0 1,-31 23,0 0,-39 0,0 0,0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103547 38484,'0'-15,"8"-9,0 1,0 7,0 1,-1-1,1 0,-8 1,0-1,0-7,0-1,-8 9,1-1,-17 16,1 0,-9 8,1 0,-8 15,0 0,8 17,-1-1,9 7,-1 1,9 0,-1 0,16-8,0 0,0-16,0 1,23-9,1 1,31-8,-1 0,9-8,0 0,-16 0,-1 0,-14 0,-1 0,-15-8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104791 37950,'0'16,"-24"31,1-1,-8 17,-1 0,-15 15,1 0,-1-8,0 1,8-24,0-1,31-30,0 0,16-24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104616 38012,'0'-15,"0"-1,0 1,-8 7,0 0,8 24,0-1,8 32,0 0,7 16,1-1,-1 8,1 1,-8-17,-1 1,9 0,-1-1,-7-22,0-1,0-23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58850 10150,'100'0,"0"-25,0 0,-50 25,0 0,75 75,0 0,-25 0,0 0,-25-25,0 0,-25-50,0 0,-25-50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105628 38381,'16'0,"-16"-15,0-1,0 32,0-1,-8 40,0 0,-8 0,1-1,-1-7,1 0,7-23,0-1,8-7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106043 38531,'0'-15,"0"38,0 1,-15 7,-1 0,1 24,-1-1,1-15,-1 1,16-17,0 0,0-7,0 0,16-16,-1 0,8 0,1 0,-1-16,0 0,-7-15,0 0,-1-8,1 0,-16-8,0 0,0 8,0 0,-16 23,1 1,-1 7,0 0,1 8,-1 0,1 8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106100 37062,'0'-46,"8"46,0 0,15-8,1 0,-1 16,0 0,9 7,-1 1,-8-1,1 1,-16-8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106826 36966,'16'0,"-16"-8,0 0,0 16,0 0,-8 23,0 0,-15 0,-1 0,9 1,-1-1,9-16,-1 1,0-8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107400 37016,'16'0,"15"-8,0 0,-24 8,1 0,8 16,-1-1,-15 16,0 0,-8-7,1-1,-17 1,1-1,15-15,1 0,7-1,0 1,31 0,0 0,0-8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105338 36766,'0'-16,"-8"16,0 0,0 0,0 0,-7 8,-1 0,-15 23,0 0,-8 24,-1 0,-6 23,-1 0,8 16,0 0,15 8,1 0,15-1,0 1,24-24,-1 1,17-17,-1 1,-16-55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107097 34663,'0'-16,"39"-8,0 1,-23 23,-1 0,-7 8,0 0,0 7,0 1,-1 15,1 0,-8 9,0-1,-23-16,-1 1,9-17,-1 1,24-8,0 0,23 0,0 0,-7 0,-1 0,-15 16,0-1,-16 17,0-1,-31 16,0 0,-31 8,-1-1,40-30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99216 41118,'0'-16,"-8"-46,0 0,55 46,0 1,39 7,0 0,48 0,-1 1,55 7,0 0,-24 0,1 0,0-8,-1 0,-31 8,0 0,-46 0,-1 0,-47 23,0 1,-31-9,0 1,0-8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102216 41647,'-16'-16,"63"8,0 1,31-1,0 0,-15 16,0 0,-32 15,0 0,-38 16,-1 0,-47 8,0 0,8-16,0 0,24-15,-1 0,32-9,0 1,62 0,1 0,31-16,-1 0,-54 0,0 1,-23-1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82578 42944,'-32'-47,"32"39,0 0,-7-7,-1-1,0 39,0 1,-15 54,-1 0,-22 40,-1-1,0-15,0 0,32-40,-1 1,16-40,0 1,31-24,0 0,1-39,-1-1,-16 25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60250 7200,'0'-50,"50"0,0 0,-25 25,0 0,75 25,0 0,0 0,0 0,-25 75,0 0,-50 25,0 0,-150 75,0 0,-50 75,0 0,0 0,0 0,25-100,0 0,75-100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83250 42797,'16'-31,"-1"0,1 0,-8 15,0 0,-1 63,1 0,-8 16,0-1,8 17,0-1,0 0,0 0,15-23,1 0,-9-24,1 1,7-32,1 0,7-24,1 1,7-40,0 0,8-54,0 0,0-9,0 1,-24 47,1 0,-24 46,0 1,0 47,0-1,-16 32,0 0,9-23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85153 43716,'0'-16,"8"32,0-1,-16 24,0 0,-15 8,-1 0,-7 0,0 0,7 0,1 0,-1-16,1 0,23-15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85700 43613,'15'-32,"-15"17,0-1,8 16,0 0,0 0,-1 0,9 16,-1-1,-15 24,0 0,8 55,0 0,-8-31,0-1,0-15,0 0,0-23,0-1,0-15,0 0,-8-8,0 0,-7-16,-1 0,9 1,-1-1,-8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85262 44580,'-15'0,"7"-8,0 1,-7-1,-1 1,24 7,0 0,38 0,1 0,0 7,0 1,-8-8,0 0,-23 7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88113 42666,'0'-16,"-16"24,0 0,-7 23,0 0,-9 24,1-1,-24 17,1-1,30-8,1 1,15-40,0 1,8-32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88400 42965,'31'0,"-7"-7,-1-1,8 8,1 0,14 8,1-1,-8 9,0-1,-23 1,0-1,-16 9,0-1,-8-15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88675 43516,'-16'0,"1"0,-1 0,8-8,0 0,8 31,0 1,8 39,0-1,-8 48,0-1,-16 40,1 0,-9 54,1 1,23-149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3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79575 39931,'0'-15,"0"7,0 0,-16 8,0 0,-31 31,0 1,-39 38,0 1,-8 15,0 0,0 0,0 0,31-39,0 0,24-16,0 1,23-24,1-1,7-7,0 0,16 16,0 0,7-1,1 1,15 23,1 0,15 8,0 0,15 8,1 0,-8 15,0 1,0 23,0 0,7-16,1 0,0-23,-1 0,-46-39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4:1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63156 8774,'-156'-124,"164"147,0 0,15-7,0-1,-15 9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4:1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44581 13826,'-31'0,"31"-8,0 0,8 0,0 0,15-23,1 0,7-1,0 1,9 0,-1 0,8-1,0 1,0 15,0 1,0-9,0 1,-8 7,0 0,8 1,0-1,-16 0,1 1,7-1,0 1,-7-1,-1 0,-8 16,1 0,-1 0,1 0,-8 0,-1 0,1-8,0 1,7-1,1 0,-1 0,1 0,15-7,0-1,8-15,0-1,0-15,0 0,0 1,0-1,8 7,0 1,0 0,-1 0,9-8,0 0,-8 8,-1 0,1 0,0 0,-8 7,0 1,0 8,0-1,-15 8,-1 1,-23 7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59650 8100,'150'-100,"-75"75,0 0,75 25,0 0,25 50,0 0,-50 75,0 0,-50 0,0 0,-50 0,0 0,-150 0,0 0,-25-25,0 0,-25-25,0 0,100-50,0 0,150-75,0 0,125 0,0 0,-50 25,0 0,-50 25,0 0,-75 50,0 0,-100 50,0 0,-100 0,0 0,0 0,0 0,0 0,0 0,25-25,0 0,125-75,0 0,50 25,0 0,125-50,0 0,50-25,0 0,25-25,0 0,-75 50,0 0,-75 0,0 0,-75-50,0 0,-100-25,0 0,-25-100,0 0,50 50,0 0,0 50,0 0,50 75,0 0,25 175,0 0,25 100,0 0,25 150,0 0,-25 250,0 0,-25-75,0 0,100-200,0 0,-75-325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4:1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37216 12150,'-16'0,"24"0,0 0,0 8,-1 0,1-8,0 0,8 0,-1 0,9 0,-1 0,1 7,-1 1,9 8,-1 0,0 7,1 1,7-1,0 0,0-7,0 0,-7-1,-1 1,8 0,0-1,1 9,-1-1,0 1,0-1,0-7,1 0,-9-1,0 1,1 7,-1 1,0 7,1 0,-1 8,0 1,1 6,-1 1,0-7,1-1,-1-8,0 0,16 1,0-1,0 8,0 0,-7 8,-1 0,8-8,0 0,-8-15,0-1,0 1,0-1,1 8,-1 1,0-9,0 1,-31-9,0 1,0-8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4:1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41739 18400,'-47'31,"23"-23,1 0,7 8,0-1,1 9,-1-1,1 1,-1-1,0 16,1 0,-1-8,0 1,-7 7,-1 0,-7 0,0 0,7-8,1 1,-1-1,1 0,-1-7,1-1,-8 8,-1 1,9-9,-1 1,1 7,-1 0,9-7,-1-1,16-7,0-1,0-7,0 0,0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4:2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45016 18066,'-16'-16,"16"24,0 0,8-1,0 1,-8 0,0 0,23 23,1 1,-9 7,1 0,15 0,1 0,7 8,0 0,8 16,0-1,8 17,-1-1,9-23,0-1,-48-46,1 0,0 8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13101 1859 181,'-67'80'346,"21"-12"-307,-2 20 17,15-15-25,1 11 8,1 7-10,4-10-10,-1 3-12,89-149-189,-17-31 25,-13 21-110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13001 1847 230,'17'68'97,"-3"33"-35,-13 31 38,-1-71-39,7 22 19,11-10 13,58-137-47,-28-21-39,-8-26-3,-7 21-2,3-6 0,4 9-7,9 34-260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12625 1926 250,'-62'54'200,"18"12"-171,7 10 2,17-8-14,11 8 6,13-2-4,10-2-1,51-50 14,-6-95-19,-14 0-5,2-10-1,-5-13 0,-21 21-3,-14-8 2,-16-11 5,-47 26 17,-41 74-6,20 32-7,8 17-9,14 9-16,43 26-87,55-31-452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12636 2163 265,'59'62'191,"-58"-5"-163,-26 1 1,-16-4 0,-7-15-5,-20-12 2,137-35 44,10-5-59,11 4-14,-9 0-11,8-8-32,-19 3-112,-17 4 46,-5 0-145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13198 2097 446,'57'36'183,"10"6"-146,2 9-16,-9 5-29,-13 8-185,-29-15-54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16295 1871 235,'-56'114'378,"21"-41"-342,-15 22 25,-3 11-36,13-10-14,73-187-466,-10 29 264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16207 1875 222,'36'110'164,"-12"-8"-75,-13-33-29,-3-4 11,22 2 23,50-124-33,-35-35-51,-10 8-4,-3-1-4,13 7-2,10 30-265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61600 7700,'50'-200,"25"175,0 0,50 25,0 0,-50 75,0 0,-75 50,0 0,-125 75,0 0,-50-25,0 0,75-100,0 0,75-50,0 0,50-25,0 0,75-25,0 0,0 25,0 0,-75 125,0 0,-75 0,0 0,-75 0,0 0,25-50,0 0,75-50,0 0,125-50,0 0,25 25,0 0,-25 0,0 0,-25 0,0 0,0-50,0 0,25-100,0 0,0-75,0 0,0-25,0 0,-25 100,0 0,-75 100,0 0,-25 75,0 0,25 50,0 0,0 50,0 0,75 25,0 0,25-25,0 0,0 0,0 0,-75 0,0 0,-25-25,0 0,-125 0,0 0,-50-25,0 0,0-25,0 0,50-50,0 0,25-75,0 0,75 25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15589 1815 412,'-6'58'178,"-5"16"-137,-8 17-6,-4 10 5,-5-5-14,6-11-15,6-1-18,-12-32-151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15510 2077 200,'80'-15'144,"15"0"-3,-33 8-69,11-7-58,-8-20-115,-30-18-92,-23-13 6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15830 1753 174,'-3'80'108,"2"-22"-64,-7 33 30,1-40-37,-3 23 34,-12 17-3,5-14-11,2-4-16,1 15-7,8-1-40,-15-35-145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15914 2066 289,'69'89'436,"-120"5"-420,-35-29-6,-7-34-2,1-12 2,184-11 8,13-16-12,-3 2-1,-4 3-5,7-5-22,-5-10-242,-53 25 89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16466 2160 586,'74'34'138,"-2"10"-94,-2 15-16,-9 18-17,-31 9-27,-30 1-275,-18-36 37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20393 2514 145,'-71'-17'324,"10"11"-281,-13 5-17,-6 6-4,-6 25 1,26-1-5,2 9 0,-15 15 2,21-2-3,8 11-4,10 8-2,10 12-2,12-3-1,15-1 3,21 10 3,27-17-4,16-14-1,27 2 1,-17-23-4,6-8 0,13-8-2,0-21-2,0-20-1,-9-10 0,10-17-1,-12-21 1,-15-12-1,-22 1 0,-13-10 0,-11-14 1,-14 9 0,-17 4 1,-16 3 0,-52 17 1,-29 29-2,18 23-2,-10 1-8,-12 6-117,11 9-136,45 0 151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15958 1609 137,'-51'-36'31,"-19"18"-20,6 11-8,-2 12 0,12 11-2,-17 12 0,18 1-1,-7 15 0,9 2 0,-2 4 0,-8 18 0,22-20 1,2 4-1,6 7-1,3 13 1,11-11 0,9-2 0,8 7 0,8-7 0,13 7 0,10 1-1,1-11 1,4-8 0,7 0 0,14 13 0,-13-13 0,25 13 1,-9-12 0,-5-8-1,-7-13 0,2-3-1,9-3 2,-2-12-1,16-6 0,-15-5 0,-9-4 0,8-3 0,-1-6 0,13-7 0,-15 3-1,12-10 1,-7 1 0,-1-6-1,2-12 0,-1-11-14,-28 6 3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15563 1550 137,'49'5'0,"37"7"0,-16-1 0,-22-6 0,1 3 0,3 0 0,24 8 0,-28-1 0,0 5 0,0 4 0,18 16 0,5 28 0,-13 8 0,-14 14 0,-26-38 0,2 8 0,6 25 0,-14-30 0,-4-3 0,-3 8 0,-1 28 0,-8-31 0,-3 2 0,-5 1 0,-8 25 1,7-35-1,-3 4 0,-1-2 1,-9 24-1,-11 14 0,5-17-1,3-13 1,4-10-68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20475 1548 169,'-9'67'55,"1"-13"-49,0 11-1,-3 36 6,11-42-7,3-2 1,1-1-1,3 22 6,-5-30-6,2 3-1,-1 2 0,2 30 2,-2-29-3,-3 5 0,1 2 0,-2 24 2,2-33-3,-1 1 1,0 3-1,3 21 2,2 17 1,-2-46-3,0 19 3,-5 9-1,-2 16 2,0-33-1,0-11-1,-4 28 2,6 5 6,75-42 5,28-17-8,-49-16-5,11 0-2,-9-2 0,21 2 1,36 0 0,-16-4 1,-36-1-2,31-2 2,-29-2-2,7-1 2,8 0 0,-26 1-1,11 1 0,8-4 1,-1 2 1,3-2-1,29-2 5,-39 2-4,0 1 1,-3-2 0,27-1 4,-36 2-5,-1 1 1,27-9 3,-20 2-3,-1-2-7,-6 18-228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20276 1601 184,'52'-4'26,"48"3"-13,-12 2-2,-30 2-6,3 2 0,6 1-1,27 3 6,-33-5-7,1 0 1,7-1-1,31 1 3,-34-4-3,4 0-1,8-2 0,-26 2 1,10-1-2,11 0 1,0 1-1,4-3 0,-28 3 0,11-1 0,5-1-1,0 0 1,3-1-1,22 0 0,-41 2 0,1 1 1,-1 1-1,22 2 0,11-2 0,9 2 0,-35 4 0,-8-3-1,34 2-1,-1 12-1,-7 6 2,-22 27 6,-55 29-1,-6-16-2,-2 22 2,11-16-1,3 29 1,0-11-1,-3-29-1,1 29 0,0-28-1,-1 4 1,3 4-1,-2 31 1,-1-42-1,-1 2 1,-2 0-1,1 23 2,2-31-2,1 0 2,-1-2 0,-1 21 4,-2 8 4,-1-15 1,-4-8 4,0-4 3,-3-1 6,-3 4 3,-2 3-12,-1-5-22,-31-18-390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62200 9150,'150'-50,"-75"50,0 0,50 50,0 0,100 100,0 0,-100-75,0 0,-75-25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16677 14895 533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5373 5192 172,'-4'64'150,"0"8"-131,1-11-13,1 7 0,3 5-1,0-24 6,1 8-7,-1 10-1,-1 8 0,1 4 0,-1-28-1,-4 11 0,2 11 0,-2 2 0,-2 6-1,3-27 0,-1 7 1,0 6-1,0-3 0,0 3 0,-4 28 1,1-36-1,2 0 0,1-2 0,0 24 0,2 10 1,-3 18 1,4-30-2,-2-8 1,0 0-1,-1 8 0,2-24 0,-2 4 0,0-10 0,-5 3 0,11-1 0,13 0-1,58 14 3,-20-49-2,8 0 2,-3-5 1,-6-3-1,1 2 0,-4-6 1,7 0 0,28 0 2,-5 0-2,-19-2-1,20-2 1,-9 0 0,4 6 0,10 0 3,-20-4-1,17-9 3,-8-4 0,2 3 3,17-5 3,-23 5 0,22 1 3,-10 3 0,4-1 0,16-2-2,-21-2-3,20-7-1,-21 2-3,19 0 3,-7 7 1,-10 11-1,-79-83-366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5386 5277 168,'78'-10'117,"7"2"-107,-16 4 3,-20 2-9,5 0 0,7 0-1,29-1 3,-29 0-3,7-1-1,8-2 0,-27 2 0,8-2-1,2 1 1,2-2-1,-2 3 0,24-2 1,-29 3-1,1-1-1,0-1 1,25-3 0,10 1 0,19 2 0,-34 1 0,-14 2-1,-9 1 1,0 2-1,3 1 1,25-1 0,-31 6 1,38 11 2,-19 30 26,15-6-4,-35-34-17,4-10 0,-27 97 17,-33-42-20,1 3-2,-2 19 1,3-17-1,-6 26 0,2-1 0,1 7-1,2 17-1,3-25 0,2 22 0,2-48 0,0 24 0,4 20 3,-2-18 1,1 1 3,1 6 4,-4-21-1,-5 16 1,-1-7 0,5 2-3,-5 11-3,0-23-1,1 16 0,1-14-1,-3-1 0,3 5 3,0 11 2,3-10 3,-3 8 3,0-4 1,9 7-5,-3-6-7,-49-171-370,30 34 113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8484 8986 533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4990 3243 172,'69'27'214,"-17"-16"-181,19-7-7,13-10-1,-24-3-3,10-13-3,-8 2-2,-4 4-3,13 9 2,4 18-1,-11 18-1,-2-1 2,13-22-2,-5-17-3,4-2-2,2-10-4,-7 1-2,4 7 0,10 20 2,-3 8 2,6 1 0,-11-13 1,-2-23 1,5-21-5,8 12-3,-4 21 2,11 35 1,-5-6-2,-11-18-1,12-5-2,5 4 3,-6-4 0,-4-3-1,-3-6-3,8-5-11,-2 3-50,-2-9-178,-38 9-50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2677 2228 215,'-99'108'360,"46"-52"-344,-28 30 29,-3 8-22,20-22 17,10-13-28,-9 9-1,-3-11-4,-3-16-15,134 13 15,-35 54 1,-16 9-1,-10-19-3,-6-11-1,-6 32 2,2-26-3,90-121-360,-36 28 70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2500 2357 360,'103'0'158,"-43"2"-137,1-1-5,6 2-5,13 1 3,-13 0-7,0 9-6,-14 35-12,-33 23 7,-12 11 5,-7 4 1,0-16 1,1 27 1,-1-11 0,0 0 0,1 1-1,2 1-2,1-13-11,-4-5-68,-17-20-180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2418 2737 246,'-5'78'49,"5"-26"-30,5 13 12,30 26 33,59-81-18,-42-57-25,-14-15 8,-14-8 5,-17-4 7,-24 10-12,-39 18-2,-19 64-20,11 31-16,14 2-19,6 15-180,15 10-77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2098 3234 213,'47'71'236,"46"7"-169,-41-49-42,26-6 11,-12-15-13,20-2 7,4 0-8,-5 3-5,4 0-18,-10-16-46,-17-29-151,-12-20 48,-14 7-53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3149 3042 448,'-108'121'292,"52"-60"-261,-16 14-15,-15-1 4,5-14-21,1-10-102,26-36-47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64400 6800,'-100'0,"0"100,0 0,0 25,0 0,50-25,0 0,50-50,0 0,25-50,0 0,125-75,0 0,-25 0,0 0,-75 50,0 0,75-75,0 0,-50 50,0 0,-25 0,0 0,0 50,0 0,-25 25,0 0,-25 50,0 0,0 25,0 0,-75-25,0 0,50-50,0 0,0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1909 3485 215,'100'-101'530,"-39"37"-517,7-9 10,-13 44-191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1539 3140 269,'114'-26'322,"-16"1"-265,-19 3-8,3-5-17,-33 28-122,-1 1-542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1655 3062 232,'29'118'319,"-12"-25"-293,-8-20 1,-2 27-7,1 1-3,-2 7-2,1 9-3,-4-35-3,-1 21-1,1-21-3,0 18 2,-3-13-1,25-163-315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1671 3559 402,'55'-25'314,"24"-15"-264,-4-2-38,14 4-55,-9 10-297,-32 27 54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2997 3121 246,'105'96'389,"-46"-44"-341,9 11-12,-2-1-55,-40-12-132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3555 3227 415,'-57'20'208,"-26"37"-168,31 3-7,15 33-7,17 3 5,29-1-12,51-27-13,28-48-7,11-39-9,-18-29-41,-22-17-163,-23 17 32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3707 3176 269,'-3'48'285,"0"42"-220,-1-16-16,1 20-18,4-13 3,10 36-32,-4-13-29,-6 11-153,-8-26-13,-2-33-72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2995 2432 167,'73'-75'436,"-4"13"-388,-9 13-32,7 12-19,2-8-124,-18 13-340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17215 13351 533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3747 1992 152,'-18'-66'319,"-3"18"-267,-29-1 20,-21 69-35,12 32-14,3 36-5,18 6-2,11-13-4,3 11 4,21-5-1,28-5 6,52-42-8,21-69-14,-31-29-8,-6-5-21,6 1-98,-17 13-191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64350 7800,'-50'50,"50"0,0 0,-25-50,0 0,25 100,0 0,0 50,0 0,0 0,0 0,0 50,0 0,0-100,0 0,0-75,0 0,25-125,0 0,0 0,0 0,0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3751 1941 285,'-26'110'305,"18"-20"-272,16-8-12,29-17 0,39-43-9,1-63-1,-33-39-3,-36-8 1,-31 6 1,-38 4 6,-18 53 1,4 66-14,47 45-122,-6-38-96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4082 1909 200,'-31'96'319,"16"-8"-271,11-20-23,19 15 23,35-22-20,33-72-12,-37-74-10,-29-10-2,-34 5 0,-27 19 4,-27 33 9,-14 69 3,50 48-64,117-75-585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4281 1786 327,'11'117'365,"-4"-33"-322,-1 15-5,-1 1-25,8 13-13,-4-7-25,-9-20-212,-22-33-29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4291 2052 342,'46'-12'226,"25"-1"-126,8-4-42,8 6-63,-6-5-310,-32 22 21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4584 1673 405,'3'73'190,"1"35"-139,-1-1 2,1-3-3,0 6-22,1 15-6,-2-25-21,1 9-5,-4-5-21,-7 0-221,-10-53-21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22091 9891 304,'-49'35'303,"-17"12"-265,0 0-15,-11 13 10,-3-4-19,10-11-6,-3-5-6,66 54 11,7-8-8,-11 26 2,2-17-3,-6 13 2,-5-8-1,2 4-2,9-17-10,81-161-126,-27-16-5,-22 32-99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22030 9868 294,'101'40'133,"-40"-19"-107,12 0 3,-16-9-16,-1-4 2,9-5-3,-4 0-9,-11 31-12,-52 54 10,-11 7 4,0-4 1,2-20 1,-1 23 2,3-11 0,2-3-1,1 1-2,-5 6-1,5-12-9,2-7-18,-15-20-164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21841 10391 147,'2'82'211,"6"-34"-185,4 3-3,11-1 12,78-15 15,-31-58-27,1-21 11,-21-18-2,-22-19-2,-33-1-14,-31-4-9,-20 34-5,-18 45-2,11 42-6,12 26-13,16-1-56,9 9-100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21593 10628 142,'-12'59'292,"19"-10"-253,60 41 8,-10-42-25,-1-18-3,12-3-3,-2-7-5,10-1-9,8-10-17,-17-10-12,2-10-132,-20 2-24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22559 10559 329,'-55'50'187,"-11"20"-137,6-4-26,-12 9 6,9-24-22,-5-4-4,-4-7-27,5-18-150,16-19-137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35250 8000,'0'50,"0"-25,0 0,25 100,0 0,-25 175,0 0,-25-150,0 0,0 25,0 0,25-125,0 0,25-50,0 0,50-150,0 0,25-75,0 0,0-25,0 0,-50 200,0 0,-25 25,0 0,-25 100,0 0,0 50,0 0,0 25,0 0,-25-100,0 0,50-50,0 0,75-175,0 0,50-100,0 0,-50 75,0 0,0 50,0 0,-25 125,0 0,0 25,0 0,0 75,0 0,0 75,0 0,-25 0,0 0,-50 100,0 0,-100 0,0 0,-25-50,0 0,0-75,0 0,25-100,0 0,50-75,0 0,50-100,0 0,75-100,0 0,0 50,0 0,-50 100,0 0,0 75,0 0,-25 100,0 0,-150 150,0 0,-75 50,0 0,50-75,0 0,75-125,0 0,50-50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64700 8250,'0'-50,"25"50,0 0,0 50,0 0,-50 75,0 0,0 25,0 0,-25-50,0 0,50-75,0 0,75-150,0 0,75-125,0 0,25 0,0 0,-25 100,0 0,-75 100,0 0,-50 50,0 0,-75 50,0 0,-50 50,0 0,25 25,0 0,25-50,0 0,0 25,0 0,0 25,0 0,0 25,0 0,-50-25,0 0,75-75,0 0,150-150,0 0,25-50,0 0,-25-25,0 0,-25-25,0 0,-100-25,0 0,-75 125,0 0,0 75,0 0,25 25,0 0,25 75,0 0,0 50,0 0,25 25,0 0,100 0,0 0,0 0,0 0,0 0,0 0,-25 25,0 0,-75-25,0 0,-150 0,0 0,0-50,0 0,25-50,0 0,100-50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22359 10633 265,'92'54'239,"-28"-10"-198,-8 5-4,4 9-14,-4-3-19,1-7-60,-6-13-147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23039 10726 481,'-67'41'162,"-12"27"-131,27-8-13,9 13 9,28 15-3,49-3-5,42-37-17,21-39-10,14-46-16,-37-9-6,-16-9-40,14-25-49,-17 4 21,-19 22 14,-4-3 20,-4-5 13,-47 150 393,6-13-277,2 5-15,1 14-14,-1 15-5,3-20-27,-1 6-13,2-2-25,-9-9-219,-13-32-191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21634 10755 202,'-68'57'292,"16"-12"-262,-6 6 11,-39 42-15,40-52-287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20914 11215 283,'93'-51'185,"-45"28"-152,27-5-13,-6 9 1,4 13-20,-5 12-22,-17 16-244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21038 11053 249,'-14'112'113,"8"-49"-73,3 24 14,4-9-7,5-1-16,7 11-15,-1-25-8,7 4-9,7 4-10,10-15-141,-25-5-239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21128 11342 435,'61'2'83,"19"0"-76,-11-9-16,-11-2-4,18-15-143,-9-14-101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22487 10089 137,'81'-28'241,"28"-8"-180,-19 4-29,-40 12-18,17-8 24,9-7-21,-16 7-4,4-3-6,-7 4-14,-5-5-335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23045 9405 353,'-11'72'139,"-6"30"-101,7-42-21,-5 22 11,-6 3-7,1-17-5,4 12-6,20-5-18,70-84-164,-11-67-99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23193 9482 261,'-8'88'108,"-6"-11"-67,-2-8-1,2-12-1,-3 11-4,10-7-45,-15-11-251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23057 9247 279,'7'105'62,"2"-45"-33,7-10 13,68 17 58,-14-77-63,-11-24-13,-4-33 0,-33-4-12,-30-13-4,-27 7-3,-14 21-2,-32 28 0,8 47-13,22 56-30,39 2-96,8 3 31,0-5-142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66600 6450,'0'-50,"0"0,0 0,0 75,0 0,0 75,0 0,0 75,0 0,-50-50,0 0,25-25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23084 9819 299,'99'19'108,"-30"-1"-69,-16-3 6,2 7-7,1 5 1,2 4-15,-3 9-38,-8 8-224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23542 9966 370,'11'50'183,"12"16"-139,21 1-6,37-39-16,-4-64-12,-43-58-4,-47 19-3,-20 1-1,-21 17 7,-19 90 3,33 40-28,44 3-270,-19-26-108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23801 10099 470,'64'-51'188,"13"-6"-133,23-14-19,-12 14-21,-8 13-11,9-5-2,-1-7-2,-16 8 1,-1-13-1,23 92 11,-45 43-10,11 3 1,15-9 0,9 3 1,-19-10-1,-89 24-318,-9-38-28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21231 9903 191,'84'39'404,"-27"-4"-358,14 23-17,1 11 2,-7-3-7,-11-5-72,-32-11-97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21075 9645 184,'-33'68'209,"4"-9"-175,-11 18 1,14-22 4,-4 13-12,4-11-2,-11 15 4,8-8-4,8 1-32,85-140-202,-18-14 21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20946 9649 283,'40'84'193,"-11"-14"-163,-9-17 0,5 29 0,-10-15 4,1 3 7,29-126 1,-22-19-39,7-10-3,0 13-1,6-8 1,2 13 2,9 24-236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21337 9460 137,'52'-80'236,"-11"26"-181,5 3-34,45-47 0,-43 48-16,1-5-3,4-5-1,16-25 1,-29 34-3,0 2-132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21878 8603 238,'-15'72'67,"-7"26"-31,7-26-7,8-17 0,-12 46 21,6-47-36,9 1-35,-17-7-299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21809 8890 308,'100'-41'158,"-38"18"-140,-9 5-25,0-2-25,-3-12-139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22097 8605 164,'-7'48'145,"-6"49"-74,5-14-24,3-13-2,1-4-15,-3 6-12,-1 12-7,0-18-15,1 3-11,-1-7-124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67200 5450,'0'-50,"25"25,0 0,0 0,0 0,0 100,0 0,0 100,0 0,-50 25,0 0,-50 0,0 0,-25-50,0 0,-25-25,0 0,0-75,0 0,100-25,0 0,-75 0,0 0,100-100,0 0,50-75,0 0,100 0,0 0,-25 75,0 0,-25 50,0 0,-75 50,0 0,-25 75,0 0,-75 0,0 0,-50 0,0 0,-75 50,0 0,150-100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20884 10033 158,'-84'43'453,"-7"5"-427,14-7 14,-6 7-28,-2-6-2,-4 2 3,20-6-3,-15 18 2,17-6-3,-2 4 3,0 0-2,-2-7-27,23-33-75,-1-2-557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19901 10500 172,'-35'83'252,"15"-23"-220,-3 12-1,1 11 21,7-6-19,2 4-5,3-10-17,80-115-212,-33-15 104,5-16-31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20100 10491 330,'-55'101'108,"22"-32"-65,9-17 8,1 12-6,-1 11 4,7 7-19,7-5-26,-4-2-150,-11-27-115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19706 11068 266,'-25'76'159,"12"-18"-127,5 9-5,9 8-6,15-9 6,29-20-1,20-41-12,-5-22-2,-10-24-3,-1-14 3,-15-6 0,-26-28-1,-29 22-3,-25-8-2,-17 14 2,-7 37-3,-3 24-109,25-17-83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19195 10301 136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19266 10208 164,'64'28'146,"13"4"-105,7-2-12,-25-9 3,14 5-7,-7-4-3,-7 2-4,0 3-5,-1 0 0,-7 4-11,1 17-35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19179 10171 145,'-65'42'289,"-13"65"-239,56-45-31,31 10-1,31-23-6,23-26-3,5-39-3,-7-30-1,0-30 1,-17 4 0,-15 1 2,-42 6 13,-60 41-4,-5 30-8,3 5-7,-1-10-91,27-16-92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19252 10487 246,'-91'61'268,"25"-17"-248,-14 5 10,18-11-17,-3 0 4,5-7-2,-13 10 3,12-7-4,-2-1 7,15-96 43,-35-2-61,-8-4 0,14 13-2,-8-9-1,6 1 0,5 11-2,0 7-1,-2-4-3,6-3-14,34-1-219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19333 8616 173,'125'-41'545,"-35"18"-504,1-5-29,-9-3-5,-1-4-1,-6-16-4,-153 95-531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19320 8761 275,'98'-37'275,"-14"12"-245,-21 6 5,11-3-10,17-7 5,-19 3-6,2-8 3,-26 30-117,-1 1-534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65700 7850,'-350'350,"325"-300,0 0,50-75,0 0,150-100,0 0,125-25,0 0,-25 50,0 0,-50 50,0 0,-50 25,0 0,-125 0,0 0,-100 50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19877 8502 136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19877 8501 137,'101'49'668,"2"-1"-664,-22-2-1,4 1-1,-2-5 0,-4 2-1,-35 4-176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20688 8355 182,'-68'98'443,"24"-36"-387,-35 34-3,-3-6-19,1 1-18,22-13-12,134-136-459,-25 17 191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20713 8495 338,'-31'48'168,"-7"5"-108,-11 12-7,-8 4 37,3-7-44,2-31-208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20741 7972 434,'-13'58'91,"8"13"-57,5-6 0,13 9 19,45-22-9,31-67-30,-28-38-11,-16-22 0,-27-14 3,-50 12 12,-76 49 7,-6 54-15,21 17-19,23 5-169,18-33-20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20438 8830 137,'79'-9'505,"6"12"-494,-13 1-5,9 0 1,11 2-3,-11-3-5,-7-3-20,-24 17-118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21004 8669 224,'-34'110'289,"26"-42"-251,11 3-14,39-23-11,24-68-9,-16-35 1,-11-20 2,-25 2 4,-31 3 21,-69 55 6,12 49-24,20-30-164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21171 9002 310,'109'-86'471,"-24"9"-468,-16-3-3,-10 4 0,-1-6 0,-10 7-1,5 5 2,-66-30 6,18 12-7,-6-18 0,1-5-1,1-17 0,3 33-1,-2 9 0,15 36-95,1 1-584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19348 8676 137,'-28'74'356,"3"-14"-302,-6 20-36,5-4-5,0 5-4,3-3-2,4-6 1,-1-8 4,-17-9-324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18915 8446 168,'60'54'313,"-11"-14"-267,7 3-15,7 5-2,6 4 7,-8-9-12,-7 9-8,-26 3-242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66850 7700,'-350'200,"300"-175,0 0,50 0,0 0,0 0,0 0,25 125,0 0,-50 0,0 0,25 0,0 0,0-100,0 0,25-50,0 0,75-125,0 0,25-75,0 0,25-25,0 0,-75 150,0 0,-50 50,0 0,0 25,0 0,-25 100,0 0,-50 75,0 0,-25 0,0 0,-25-25,0 0,25-100,0 0,125-200,0 0,50 0,0 0,-50 75,0 0,0 50,0 0,-100 100,0 0,-125 100,0 0,25-25,0 0,100-75,0 0,75-75,0 0,125 0,0 0,25 0,0 0,-50 0,0 0,-100 0,0 0,-25 25,0 0,-100 50,0 0,-25 0,0 0,-100 25,0 0,25-50,0 0,50 0,0 0,100-25,0 0,125-25,0 0,175-50,0 0,75 0,0 0,-25 25,0 0,25 25,0 0,-50 0,0 0,-200-25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18923 8095 178,'-66'29'109,"-15"19"-68,-27 29 20,23 28 2,54-53-24,14 6-2,15 7 8,29-7-14,49-12-8,5-33-14,5-15-7,6-17-18,-9-9-78,-31 0-132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18045 7998 217,'81'-7'205,"-12"-6"-154,-17 0-27,14-2 7,-3 5-36,-15 22-173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18151 7909 154,'-21'61'103,"0"22"-56,9-31-23,-7 26 21,9-30-22,-2 3-1,1 3-2,-6 21 14,-4 9-9,5-18-6,11 17-9,2-17-14,11-8-218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18006 8320 298,'52'-12'234,"10"-7"-188,14-3-9,-6 8-13,-19 21-161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18249 8384 238,'53'73'304,"-75"-15"-276,-84 25-3,180-105-17,-4 40 4,-41 46 16,-61 3-8,-30-6-4,-15-13-4,0-28-24,22-25-134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19091 9173 157,'-34'85'346,"5"-24"-313,-6 9-2,-4 5 15,5-10-24,-1 0-17,-13-17-330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18994 9230 250,'23'106'158,"-9"-49"-118,1-7 6,5 11 8,8-5 6,46-72 12,-33-64-56,-2 1-4,-6 4-7,6-4-6,14 26-360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19274 9366 269,'121'-8'464,"-26"42"-430,-1 12-39,-10-20-687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19710 9226 376,'-8'52'314,"-9"47"-250,1-7-30,-1-6-21,1 4-10,-16-34-175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19676 9467 193,'99'3'422,"-30"-9"-392,3-20-203,-24-10-136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20800 12900,'-150'0,"125"0,0 0,75-25,0 0,75-50,0 0,0 25,0 0,25 25,0 0,-50-25,0 0,-50 50,0 0,-25-25,0 0,-25 0,0 0,-25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19923 9284 293,'-1'51'163,"-5"11"-101,-3 25-2,2-22 13,-5 8-22,-5 16-10,4-4-66,-6-7-505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18425 9525 205,'49'-16'397,"18"-8"-358,11-5 13,4 0-23,-3-9-42,-32 34-74,0 0-528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18129 9272 320,'-10'49'146,"-12"47"-90,3-21-9,-2 22-5,4-20 2,-3 14-8,9-5-15,-13-35-174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18047 9582 211,'99'-22'334,"-26"2"-301,-7-2-33,8-4-13,-8-6-115,-15 25-188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18395 9233 299,'-11'92'173,"-3"3"-117,6-36-30,-5 22 43,5 14-12,3-17-17,1 19-15,7-11-41,-20-30-140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19851 10115 137,'-44'83'281,"-22"-9"-260,42-22-3,11 1-5,1 2-1,3 8-1,-10 7-5,-10 6 0,1-14-1,1-1 3,5-4 1,12 4-4,0 23-5,-8-14 1,-6-1 0,-8 13 0,-1-11 0,-12 13 0,2-5-1,10-19-1,-14 14 0,7-17-2,-2-2-7,-9-12-258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18657 9101 137,'-26'67'72,"8"-6"-55,7 31 14,26-15-12,32-2-8,-14-14-6,-32 23 0,-38-12 0,-5 2 1,27 2 1,20-28-1,20 32 2,-10-27-4,-14-3-1,-25 42 0,-16-10-5,4-7-50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20982 8513 169,'-52'36'90,"-20"35"-55,17-7-9,13-3-8,4 36-2,24-49-7,4 47 9,7-44-6,0 5-1,-1 1 1,-2-6-3,-2 2 5,-2-5-1,2 4 0,18 3 0,75 11-89,-29-63-65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21475 8894 206,'5'84'228,"7"-14"-193,6-20-22,9 2 10,64 40-5,-1 3 0,-45-47-5,9-9 3,-13 14-2,-4 7-4,4-4-35,-23-5-169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19165 9572 137,'65'75'643,"4"-13"-630,5-14-4,8 1 3,4-14-4,0 2-1,0 9 0,-15 14 0,-1 3 0,-1 7-3,0-1-2,-12 16-1,-17 7 0,-18 4 0,-18 0 0,-3 2-1,-19-43-106,1 0-640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21550 11400,'-100'-100,"75"75,0 0,0 25,0 0,25 25,0 0,0 100,0 0,0 25,0 0,0 75,0 0,0 0,0 0,25 25,0 0,0 25,0 0,0-50,0 0,0-100,0 0,-50-75,0 0,-50-50,0 0,-50-75,0 0,0-50,0 0,75 0,0 0,50 50,0 0,125-50,0 0,75-50,0 0,0 25,0 0,-125 100,0 0,-50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20522 9001 137,'-15'84'536,"5"2"-456,13-1-52,19 0-12,28-2-3,21-20-4,2-2-2,7 1 0,3-10-2,2-1 0,2-10 0,-15 27-1,-27 17-2,-88-169-713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23567 5451 189,'-82'83'386,"35"-32"-363,-6 9 14,1-6-26,-6-7-5,28 22 8,26 24-6,-10-8-1,-6 17 4,3-16-5,-3 12 1,-6-9-1,6-9-5,101-84-97,-40-58-29,-12 10 17,7-23-83,-13 27-1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23461 5474 254,'79'3'174,"-27"2"-148,12 3-5,4 2 7,-11-1-15,0 4-3,0 9-2,-28 42-8,-40 2 2,-2 0 1,4 7 1,-1 14 2,4-22 1,-3 17 2,4-9-1,0-1-1,-2 3-1,1-5-3,1 1-16,8-6-144,-18-15-146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23445 5865 215,'-1'71'58,"8"-9"-38,3-11 1,30 24 22,40-45 2,1-97 4,-56 9-26,-18 4-3,-19-12-5,-18 6-1,-17 9 1,-22 35 4,10 52-15,10 21-19,20-1-11,2 7-63,2 0-44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23158 6180 144,'25'51'185,"38"10"-124,-11-23-31,-5-6-1,15 7 14,-4-1 4,-3 5-13,4-6-39,7-33-37,8-48-94,-22-12 47,-4 0-122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23848 6160 226,'-89'62'309,"30"-13"-265,-7 11-2,10-7-27,3-4-203,4-27-136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23653 6171 306,'81'23'107,"-16"2"-56,-6 2-14,2 6 9,-9 5-4,2 10-26,3-14-69,14-25-216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24253 6153 263,'-100'74'312,"50"-17"-273,6 13 5,20 3-13,20 12 1,63-12-30,25-73-24,-5-40-12,-11-17-13,-7-21-119,-24 24 54,-3-2 24,-1 8-82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24441 6159 206,'-13'55'247,"-6"15"-193,-4 11 1,3 18-18,8-26-13,0 18-17,4-15-8,2-6-19,-9 12-73,3-24 7,-3 1-18,-2-11-110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23170 6188 186,'-48'68'218,"-18"23"-163,7 5-15,40-39-69,-18-6-437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22250 10650,'0'-50,"25"-25,0 0,50 50,0 0,-25 25,0 0,0 125,0 0,-75 50,0 0,-25-75,0 0,25-50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22657 6724 165,'83'-52'231,"-9"13"-190,-17 14-8,11 10-9,7 6-1,-15 7-18,-8 20-270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22796 6622 170,'-18'91'92,"5"-8"-53,7-35-20,-1 24 32,-1 15-3,2-14-8,6-8-12,7-4-10,5-5-7,11 1-22,-19-3-246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22812 6916 249,'90'11'105,"-30"-11"-91,11-4-8,7-13-12,-19 1-29,17-20-24,-7-4 8,-21 15-93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23672 5714 137,'56'-38'204,"4"-3"-178,26-16 16,-22 15-22,-5 4-3,-3 4-1,1-1-2,-4 4 2,6 1-5,-3 30-154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24164 5121 234,'-8'49'78,"-17"73"-24,5-22-10,9-35-20,4 2-4,8-9-23,61-52-149,-11-44-145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24285 5096 182,'0'49'91,"-8"44"-51,-1-14 0,-6 11 6,7 11-14,23-45-117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24213 4908 230,'10'71'78,"42"-2"-32,43-50-20,-19-86-15,-52 18-6,-12-10-1,-15-16 0,-5 20 0,-18-2 1,-69-1 4,41 63-4,5 13 0,-39 60 2,64-25-10,6 25-9,15-7-6,4-23-7,10 5-38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24092 5480 249,'93'21'161,"-14"5"-132,-11 0-4,-10-1 0,49 51 41,-58-28-37,-1-4-56,-18 7-256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24532 5582 213,'-12'88'158,"14"-31"-91,73 27 38,-8-78-84,-11-39-9,-13-43-2,-39 5-5,-11-14 0,-18 13 0,-30 30 5,-32 54 4,24 31-7,33 32-46,47-10-171,-20-14-170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24709 5657 324,'79'-71'166,"-18"23"-135,37-31 36,-44 31-44,-5-10-9,-14-10-7,-2-4-3,3 8-2,10 145 61,-38 13-56,6-4 0,5 8 2,-1-6 0,10-13 0,5-1-4,-33 5-593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21850 12200,'-50'50,"125"-100,0 0,75-100,0 0,0 25,0 0,-50 75,0 0,-75 75,0 0,-25 0,0 0,0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22781 5383 165,'61'49'258,"-14"-1"-225,46 52 2,-48-51-23,12 5 6,0-7-1,-3-5 8,-3 1 8,-21 5-236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22662 5300 137,'-57'95'248,"41"-45"-228,-2 14-1,-10 39 12,10-39-14,3-5-1,5-3-18,44-103-93,-11-14 17,1-15-35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22604 5256 166,'16'70'130,"-7"-18"-101,2 20-1,-2-12 1,2-8-7,10 54 30,-5-45-18,32-132 19,-20-22-39,-2 8-7,1-17-1,-11 29-4,0-5 0,5 11-26,27 114-409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22547 5696 137,'-83'77'211,"1"-3"-172,-10 0-9,3-7 12,30-32-25,10-22-489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21989 6010 137,'-8'92'152,"2"-22"-132,-3 18 9,2-24-14,1-12-3,-4 41 9,58-46-50,9-135-36,-31 18 16,-3 9-85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22135 6016 165,'-7'50'61,"-5"18"-40,-7 26 20,4-35-9,-7 40 30,14-47-36,8-1-24,8-5-35,-16 5-341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21917 6455 140,'-22'69'109,"7"13"-70,15-35-19,8 3 7,49 35 5,-7-65-24,54-31 5,-57-13-8,27-47 10,-45 25-2,-17-9-1,-16 5-1,-12 3 2,-93-27 30,47 68-21,-4 15 3,8 9-11,7-19-205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21578 5565 166,'57'73'275,"-14"-18"-232,52 49 13,-48-55-34,3 1 8,-2-4-2,6 7 12,-1 3 3,20-23-164,-21 14-299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22750 4682 150,'-12'72'270,"7"-11"-249,-3 10 1,1-19 6,-4 13-8,3-8-1,0 30 10,2-18-5,-6 3 0,2 3-5,-15-23-232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22686 4631 137,'54'-64'298,"9"7"-266,-16 16 6,21-8-16,-3 10-3,1 6-3,-2 0-3,7-9 6,-15 6-20,-81 103-195,-11-16 108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22550 11900,'-50'50,"0"-25,0 0,-25 50,0 0,75 0,0 0,0 50,0 0,0 100,0 0,-25 125,0 0,-25 0,0 0,-25-75,0 0,50-175,0 0,-25-50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22771 4721 225,'98'-60'173,"-43"26"-126,-3-1 4,-3-1-15,0 3-2,8-2-24,3 5-39,0 0-166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23342 4246 137,'-32'72'307,"14"-6"-287,7-8 12,14 6-14,26-13 0,33-27-6,9-37-5,-6-24 0,-15-12-2,-5-14 1,-19-3-1,-22-3 0,-11 0-1,-25 9 0,-26 21 2,-27 38-1,8 23-8,10 16-13,13 5-136,6-26-157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22206 4300 137,'52'48'254,"0"5"-231,42 42 26,-42-47-33,2-2-2,6 5-2,-1 5 0,12 38-1,-40-41-57,-21-3-199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22368 4218 157,'-73'74'165,"-5"5"-136,16-18-14,-22 12 10,22-25-7,8-8-1,-1-3 1,-5 1-1,-3 7 1,-27 33 0,99 5-144,43-94 63,2-5-128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22275 4428 184,'-51'60'92,"-16"5"-69,8-17-6,-20 9 8,22-21-8,6-4-2,-27 21 7,13 15-61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21336 4503 137,'95'58'143,"-6"9"-103,-16-7-18,0-9-15,5-4-52,-30-11-149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21180 4324 176,'-70'57'72,"1"15"-51,18 0-4,19-21 2,9 5 1,26 26 23,70-39-19,30-40-21,-34-18-10,-20 2-3,28-33-95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20428 4342 138,'66'-25'83,"-15"9"-56,22-1-3,8 3 4,0 16-16,-10 21-65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20485 4341 146,'-6'56'41,"-3"29"-15,2-9 1,-2 18 6,1-6-12,9-12-10,22-6-29,24-43-115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20458 4579 194,'65'-16'144,"-13"6"-131,30-7-18,-1-3-51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3070 3575 212,'-51'5'66,"12"1"-56,-23 3 10,17 1-11,0 1 1,2 2-1,-14 8 12,-2 10-1,-10 14 9,21-2-12,-13 20 4,21-12-9,8-7-1,4-1-2,4 0 0,4 8 3,12-10-4,10 11 2,11-1-5,10 13 3,3-10-4,-4-15 0,14 2 0,2-10-1,10-4 1,14-2-1,-14-8-1,15 1 0,-5-5 0,6-3-1,12 0 0,-21-6 0,12-8 0,-12-6 0,-1-7 0,9-10 0,-16 3 1,15-13 0,-6 2-1,-5-3 1,-5-9-1,-2-13 1,-19 6-1,-4-17 3,-16 9-2,-9-16 2,-9 9-2,0 18 2,-14-12-1,0 10 1,-3 2 1,-7-1 1,-17 5 4,5 23-3,-13 10 0,8 17-4,-10 8-2,-3 10-8,0 11-10,13 0-35,12-2-71,5-18-193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36500 9300,'250'50,"-175"0,0 0,75 25,0 0,0 25,0 0,-50-50,0 0,-50-25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23350 11750,'0'-50,"25"-50,0 0,75 50,0 0,25 0,0 0,-25 50,0 0,-100 25,0 0,-75 100,0 0,25-75,0 0,25-25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20609 4672 184,'69'15'117,"-5"26"-94,-96 33-3,-41-26 0,162-42 6,-36-4-23,-2 13 1,-73 86 13,-28-49-9,-26 15 5,27-32-7,1-6-20,-1-17-295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21698 4750 137,'-6'79'177,"-2"19"-148,2-25-15,2-20-1,-3 49 14,7-53-13,5-1-3,-25 0-230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21521 5181 156,'-11'67'96,"-8"24"-60,3-23-8,-8 16 14,6-31-16,-20 45 24,17-49-27,3 3-14,57-117-131,-13 9 21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21455 5245 186,'48'60'183,"-15"-5"-168,26 42 19,-19-3 7,-18-38-10,2-5-3,46-93 7,-36-23-32,5-20 0,-6 7-5,3-11-2,-5 15-4,-7 20-10,24 2-504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21040 5604 147,'85'-22'175,"10"-8"-144,1-10-19,-6-17-69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20770 5410 137,'-1'88'139,"1"-35"-115,-1 27-2,-4 21 16,0-38-18,1-12-3,-1 11 4,1-11-4,11-3-22,44-72-145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20780 5677 213,'74'-21'197,"-15"10"-185,-6 3-16,29-55-129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21002 5322 223,'-8'84'74,"5"-27"-51,-2 31 12,2-40-18,-1 20 11,2 13-5,3-14-5,0-9-7,-1-7-5,2-1-5,3 5-18,18-8-290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11906" units="cm"/>
      <inkml:brushProperty name="height" value="0.11906" units="cm"/>
      <inkml:brushProperty name="color" value="#FFC000"/>
      <inkml:brushProperty name="fitToCurve" value="1"/>
    </inkml:brush>
  </inkml:definitions>
  <inkml:trace contextRef="#ctx0" brushRef="#br0">21714 5681 137,'5'87'220,"54"-13"-196,-2-14-7,12-1 1,-2 1 1,-82-153-6,-66-9-13,-1 18 1,8 16 0,-6-2 3,155 161 50,15 4-37,-9-10-2,-6 2 11,-171-174-11,-1-7-13,0-2-1,206 206 13,-6-2-8,2-8 1,-150-238 7,-31 23-15,-19-5-1,-7 16 0,151 233 8,36-20-3,1 1-1,0 8 4,-152-248 2,-42 7-11,7 17-1,163 253 5,42-36 2,-14-3 4,-175-217-8,-16 10-1,-13-3 0,196 222 4,24-17 1,13 4 0,-191-241-2,-41 4-6,-6 11 2,218 246 3,24-4 4,-22-2 0,-179-252-1,-23 9-8,-5-5 1,194 254 2,17-6 6,-11-12-1,-5 1 0,-167-240 0,-10 12-7,175 243 3,-226-177 2,180 198-3,58-33 6,-170-233-6,-33 6-1,201 224 12,-187-225-7,206 210-13,10-167-399,-74 60 287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11906" units="cm"/>
      <inkml:brushProperty name="height" value="0.11906" units="cm"/>
      <inkml:brushProperty name="color" value="#FFC000"/>
      <inkml:brushProperty name="fitToCurve" value="1"/>
    </inkml:brush>
  </inkml:definitions>
  <inkml:trace contextRef="#ctx0" brushRef="#br0">22880 4845 137,'-24'93'86,"9"-24"-70,3 7 0,4 9 10,0-3-4,7-12 11,14-156 25,-4-13-54,-11-2-2,-9 13 0,-13-2 0,-41 171 18,53 41-5,9-10 0,-1 12 0,5-8 2,75-220 17,-56-11-32,-14-32 0,-19 3-3,-29 35 4,-13 231 6,31-3-1,16 30 5,6-19-1,111-239 22,-88-36-34,-26 3-1,-68 271 9,69 10-4,1 18 2,133-226 8,-89-79-16,-23-9-1,-29 19-2,-61 270 9,64 35 0,-8-19 0,57-301 1,-31-23-9,-29 35 2,-41 297 7,40-13-1,8 18 0,3-8 1,104-284 4,-51-55-11,-33 26-1,-15-1 0,-66 310 6,60-4 1,30-299-10,-49 7 2,38 95-14,-2 2-103,2-2-210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23350 12200,'-250'200,"200"-150,0 0,75-50,0 0,125-75,0 0,50-50,0 0,-50 25,0 0,-100 50,0 0,-25 50,0 0,-75 50,0 0,25-50,0 0,0 25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11906" units="cm"/>
      <inkml:brushProperty name="height" value="0.11906" units="cm"/>
      <inkml:brushProperty name="color" value="#FFC000"/>
      <inkml:brushProperty name="fitToCurve" value="1"/>
    </inkml:brush>
  </inkml:definitions>
  <inkml:trace contextRef="#ctx0" brushRef="#br0">19157 9594 138,'122'104'517,"0"-15"-464,20-18-8,17-4-22,-2 17-11,-30 41 2,-52 42-1,-37 11-5,-19 3-4,-34-115-26,2-3-133,-2 3-265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11906" units="cm"/>
      <inkml:brushProperty name="height" value="0.11906" units="cm"/>
      <inkml:brushProperty name="color" value="#FFC000"/>
      <inkml:brushProperty name="fitToCurve" value="1"/>
    </inkml:brush>
  </inkml:definitions>
  <inkml:trace contextRef="#ctx0" brushRef="#br0">20472 8971 144,'3'187'631,"57"-18"-614,36-16-7,31-14-1,28-29-3,-8 11-1,-111-65-27,0 2-132,0-2-264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3485 12845 166,'67'21'10,"17"-5"-6,5-13-1,-20-8-1,22-13-1,-42 5-1,21-8 0,7-14 0,-9 8 0,-8 3 0,-6 2 1,4 6 0,-9 10 1,22-4 0,2 2 1,-21 6 0,20 2 1,-4 4 0,4 4-1,15 1 1,-21-4-1,21 6 0,-14-3-1,-6-6 1,12-7-1,-25 1 0,14-6 1,19-8 2,-22 12-1,25 6 2,-24 8-3,21 8 1,-17-3-3,29 6 1,-15-12-2,-35-5 1,22 0-1,24-2-2,-45 0 1,22 0-12,16 1-10,-40-2 10,6-1-35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6846 13411 233,'53'18'4,"14"-3"-3,16-5-1,-33-11 0,9-6 1,26-6-2,-30-1 1,1-2 0,1-4-1,20-8 1,18-11-1,-47 16 1,19-6 0,13-10 0,-11 7 0,-4 5 0,8 6 1,-19 7 0,15 8 2,30 8 1,-22 18 1,-8 9 0,1 8 1,4 17 1,-20-11-1,12 10 0,31 6 0,-9-35-4,-30-17-1,27-3 1,-26-9-1,7-9-1,5-5 0,32-10 1,-38 8-1,4-4 0,4-1 0,-25 8 0,7-2-1,5-1 1,7 1-1,6 1 1,-26 7-1,10 1 0,8 0 1,2 3-2,4 3 0,34 0-9,-37 5 2,4-2-5,12 1-1,-30 0 2,4-1-53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4:5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38016 9810,'0'-16,"-8"8,0 0,8 1,0-1,8 8,0 0,7-8,1 0,8 0,-1 0,1 1,-1-1,9 8,-1 0,0-8,1 0,-17 8,1 0,-8 0,0 0,-8 8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4:5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38028 10450,'0'16,"-8"-8,0-1,0 1,1 0,-1 8,0-1,8 1,0 0,-8 7,1 1,7-9,0 1,-8 0,0-1,8 9,0-1,0 24,0 0,0 16,0 0,8-8,0-1,-8-22,0-1,0-23,0 0,0-16,0 0,7-8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4:5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38150 10700,'16'0,"-1"0,1 0,15-23,1-1,15 1,-1 0,-6 15,-1 0,-8 0,0 0,-23 24,0 0,0-9,0 1,-8 16,0-1,-8 16,0 0,0 16,0 0,1 0,-1-1,0-22,0-1,-8-7,1-1,7-15,0 0,0-16,0 0,-7-47,-1 0,0-38,1-1,-1 8,1 0,-1 31,0 0,1 39,-1 1,8 7,0 0,8 47,0 0,0 40,0-1,0 16,0 0,0-40,0 1,8-39,0-1,15-54,1 0,15-63,0 1,-15 30,-1 1,-15 46,0 1,0 39,-1-1,-22 32,-1 0,8 16,0-1,1-23,-1 1,23-33,1 1,23-47,0 0,-31 15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4:5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39728 9166,'0'-16,"-7"16,-1 0,0 24,0-1,0 24,0 0,16 0,0 0,16-8,-1 0,8-15,1-1,-9-15,1 0,-1-24,1 1,-1-40,1 0,-16 8,-1 0,1 24,0-1,-8 48,0-1,-31 32,-1 0,-7 15,0 1,-8-9,0 1,16-16,-1 0,17-23,-1-1,16-15,0 0,0-24,0 0,24 9,-1-1,-7 8,-1 0,-7 23,0 1,-8 31,0-1,0 1,0 0,-8-16,0 0,8-23,0 0,8-71,0 0,31-39,0 0,-7 39,-1 0,0 40,1-1,-17 32,1-1,-16 40,0 0,-8 8,0-1,-15-15,-1 0,9-31,-1 0,16-48,0 1,24-47,-1-1,16 25,0-1,-7 39,-1 0,-15 40,-1-1,-7 32,0 0,-24 0,1 0,7-24,0 0,8-23,0 0,16-55,-1 0,25-39,-1 0,-8-8,1 0,7 23,0 1,-8 31,1-1,-25 33,1-1,0 8,0 0,-8 23,0 1,-16 23,1 0,-9 8,1-1,-1 1,1 0,-1-24,1 1,23-17,0 1,0-32,0 1,23-17,1 1,-1 15,1 1,-9 15,1 0,-16 39,0 0,0 0,0 0,-8-23,0 0,40-16,-1 0,16-32,0 1,0 0,0-1,-8 9,0-1,-15 9,-1-1,-15 8,0 0,-8-7,0-1,-16-7,1-1,-1-15,0 0,1 0,-1-1,0 17,1-1,7 9,0-1,0 16,0 0,-7 31,-1 1,8 7,0 0,0 16,1 0,7 15,0 1,23-1,1 1,23-24,0 0,23-39,1-1,31-69,-1-1,-30 0,0 1,-32 30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61994 8413,'-47'0,"23"-8,1 0,31-8,0 1,7-1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34329 6181,'0'-15,"0"7,0 0,-8 16,0 0,-15 15,-1 1,-15 7,0 0,0 1,0-1,-1-7,1-1,24-15,-1 0,32-16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23450 11200,'-100'-100,"75"75,0 0,25 50,0 0,0 175,0 0,0 75,0 0,0-100,0 0,25-150,0 0,50-75,0 0,-50-50,0 0,0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35150 6150,'0'16,"0"-1,0 1,0-8,0 0,16 7,-1 1,25-16,-1 0,-8 8,1 0,-9-1,1 1,-9 8,1 0,-8-9,0 1,-8 24,0-1,0 0,0 0,0 16,0 0,0 8,0 0,0 0,0 0,0-1,0 1,0-8,0 0,-8-39,0 0,8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34097 7266,'-31'0,"31"-8,0 0,0 47,0 0,0 8,0 0,0 8,0 0,0 8,0-1,-8-22,0-1,8-16,0 1,0-16,0-1,8 1,0 0,15 8,1-1,-9 1,1 0,8-1,-1 1,-7 0,-1-1,9-7,-1 0,1 8,-1-1,9-7,-1 0,0 0,1 0,-1-8,0 0,-7-16,0 0,-9-15,1 0,-8 15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35063 7313,'-32'0,"17"0,-1 0,16 31,0 0,0 16,0 0,16-16,-1 1,1-9,0 1,-1-24,1 0,8-32,-1 1,1-16,-1 0,-15 16,0 0,-16-1,0 1,-15 15,-1 1,8 7,1 0,-1 8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35750 9200,'16'0,"-1"16,1-1,7 9,1-1,-8-7,-1 0,1-9,0 1,-1 0,1 0,-8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36860 8438,'0'-63,"-8"55,0 1,0 7,0 0,1 7,-1 1,-8 16,0-1,9 9,-1-1,0 0,0 0,8 1,0-1,16-15,-1-1,9 1,-1 0,1-24,-1 0,9-23,-1-1,-7-15,-1 0,-15-7,0-1,0 8,-1 0,1 31,0 1,-8 7,0 0,0 24,0-1,0 32,0 0,0 0,0 0,8 0,0 0,-8-31,0-1,8 1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33855 9116,'-16'-16,"0"39,1 1,-1 7,1 0,-9-15,1 0,7 15,0 0,9-23,-1 0,0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32350 9897,'0'-16,"8"8,0 1,39-1,0 0,-8 8,0 0,-8 8,0 0,-15-1,0 1,-16 0,0 0,-8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32513 10200,'-32'31,"17"-15,-1 0,16 7,0 1,8 23,0 0,-8 23,0 1,0 15,0 0,8 16,-1-1,-7-69,0-1,0-23,0 0,8-8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32500 10839,'16'-47,"15"24,0-1,16 9,0-1,32 8,-1 0,-62 1,-1-1,9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36166 6731,'-16'-16,"16"9,0-1,16 8,-1 0,32 0,0 0,8 0,0 0,7 0,1 0,-24 0,0 0,-31 0,0 0,8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23800 11150,'0'-200,"-50"375,0 0,-25 100,0 0,0 0,0 0,50-125,0 0,0-75,0 0,25-50,0 0,25-50,0 0,0 25,0 0,0 25,0 0,-25 50,0 0,0-50,0 0,0 50,0 0,0 0,0 0,0-50,0 0,50-25,0 0,50-125,0 0,0-75,0 0,25-50,0 0,-25-50,0 0,-50 150,0 0,-50 125,0 0,25-25,0 0,-25 25,0 0,25 75,0 0,25 0,0 0,50 0,0 0,-25-25,0 0,0 50,0 0,-25 75,0 0,-50 0,0 0,-75 0,0 0,-50 0,0 0,0-50,0 0,50-75,0 0,50-100,0 0,25-75,0 0,25 25,0 0,50 75,0 0,25 50,0 0,50 75,0 0,25 0,0 0,50-25,0 0,-25-25,0 0,-175 0,0 0,0-25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38501 5550,'-47'0,"23"8,1 0,7-1,0 1,-7 16,-1-1,9 9,-1-1,0 8,1 0,7-8,0 1,8-24,0-1,16 1,-1 0,17-24,-1 1,8-1,0 0,-7 9,-1-1,-15 0,-1 0,-7 8,0 0,0 0,0 0,0 16,-1-1,1 9,0-1,0 1,0-1,0-7,-1 0,1-16,0 0,16-8,-1 0,1-31,-1 0,1-8,-1 0,-15 16,0-1,-8 9,0-1,-16 16,1 1,-1 7,0 0,-7 15,-1 1,9 0,-1-1,16-7,0 0,23-8,1 0,23-24,0 1,-16 7,1 1,-1 7,0 0,-23 8,0 0,0 8,0 0,-8-1,0 1,0 8,0 0,0 15,0 0,0 8,0 0,0-7,0-1,7-15,1-1,8-7,0 0,7-24,1 1,-1-17,1 1,-9-8,1 0,-8 8,0-1,-8 9,0-1,-8 1,0-1,-8 16,1 1,-1 7,0 0,1 15,-1 1,8 0,0-1,0 1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42019 4944,'-15'0,"-1"0,0 0,8-8,1 0,-1 0,0 1,-8 7,1 0,-1 23,0 1,-7 15,-1 0,16-31,1 0,7-1,0 1,-8 8,0-1,8-7,0 0,0 16,0-1,0 1,0-1,0-7,0-1,0-7,0 0,16 0,-1 0,9-8,-1 0,-7-8,0 0,-9 0,1 0,24-23,-1 0,0-8,1-1,-25 33,1-1,8-8,0 1,-9-1,1 0,0 8,0 1,-8-1,0 0,8 0,0 0,-8 0,0 1,7-1,1 0,-8 0,0 0,0 0,0 1,8-9,0 0,-8 8,0 1,0-1,0 0,0 24,0-1,0 9,0-1,0-15,0 0,0 0,0 0,0-1,0 1,0 0,0 0,0 8,0-1,0 24,0 0,0 8,0 0,0-15,0-1,0-23,0 0,0-24,0 0,0 1,0-1,0 0,0 1,0-9,0 1,0-1,0 1,8 7,0 1,-1-1,1 0,-8 8,0 1,8-1,0 0,8 8,-1 0,-7 0,0 0,0 0,0 0,7 0,1 0,-8 0,0 0,-1 0,1 0,0-8,0 0,0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43581 4681,'0'-31,"-7"31,-1 0,8 16,0-1,0-7,0 0,0 0,0 0,0 7,0 1,0 0,0-1,0-7,0 0,0 23,0 0,0-15,0 0,0-1,0 1,-8 39,0 0,8-16,0 0,0-16,0 1,0-40,0 0,8 1,0-1,0 0,-1 1,9-9,0 1,-1-1,1 1,-8 7,0 1,0 7,-1 0,1 0,0 0,0 8,0 0,7-7,1-1,-8 8,0 0,0 0,0 0,-8 8,0-1,7 25,1-1,-8-23,0 0,8 7,0 1,-8-8,0 0,8-8,0 0,7 0,1 0,7-24,1 1,-8 15,-1 0,-7-8,0 1,8 7,-1 0,-7-8,0 1,16-9,-1 1,1 7,-1 0,-15 9,0-1,0 0,0 0,-1-7,1-1,0 8,0 0,0 0,0 1,-16 7,0 0,-16 15,1 1,7 15,0 0,16-23,0 0,-7 0,-1 0,8 7,0 1,-8-8,0 0,8 7,0 1,0-8,0 0,0-1,0 1,0 8,0 0,0-1,0 1,0 0,0-1,0-7,0 0,24 0,-1-1,9-14,-1-1,16-39,0 0,0-8,0 0,-16 16,1 0,-24 8,-1 0,1 15,0 0,-16 8,0 1,1 7,-1 0,8 31,0 0,-8 8,0 0,0 1,0-1,8 0,0 0,0-31,0 0,0-24,0 0,8-23,0 0,8 8,-1-1,1 17,0-1,-8 16,0 0,15 0,1 0,7 0,0 0,-7 0,-1 0,-7-15,0-1,-16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0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46847 4128,'-16'-47,"8"32,1-1,7 55,0 0,-8 8,0 0,8 47,0 0,0 24,0-1,0 16,0 0,8-39,0 0,-1-54,1-1,8-39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1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47250 5107,'16'-32,"7"-15,1 0,-9 32,1-1,-8 16,0 0,-8 31,0 1,0 22,0 1,-8-16,0 1,8-25,0 1,0 15,0 0,16-15,-1 0,25-16,-1 0,-8 15,0 1,-15 31,0 0,-32 23,0 1,-7-32,-1 0,1-15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74335 6366,'0'-16,"-8"16,0 0,-8 16,1-1,-9 1,1-1,-1 9,1-1,-8-7,-1-1,17-7,-1 0,16 0,0 0,0-16,0 0,8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74950 6150,'31'16,"-7"-9,-1 1,-7 8,0 0,7-16,1 0,-1 7,1 1,-1-8,1 0,-8 0,-1 0,-7 8,0 0,0 8,0-1,-8 1,0 0,0-1,0 1,0 7,0 1,0-1,0 1,7 7,1 0,0 9,0-1,0-8,0 0,-8 1,0-1,0-15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73963 6966,'-16'0,"16"-8,0 0,-8 8,0 0,16 8,0 0,-8 15,0 1,8 7,0 0,-8 8,0 0,0 24,0 0,-8-1,0 1,0-16,0 0,1-16,-1 0,0-23,0 0,8 0,0 0,0-16,0 0,8-8,0 1,7 7,1 0,15 8,1 0,-9 8,1 0,7 15,0 1,-7-9,-1 1,1 8,-1-1,9-7,-1-1,-7-7,-1 0,1 0,-1 0,1-8,-1 0,-7-16,-1 0,1-15,0 0,7-24,1 0,-1-7,1-1,-8 0,-1 1,-7 30,0 1,0 15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75013 7350,'-47'0,"39"0,0 0,8 8,0 0,0 23,0 0,0 9,0-1,8-16,0 1,7-9,1 1,0-8,-1 0,9-16,-1 0,8-23,1-1,-17 1,1 0,-8-1,0 1,-8 8,0-1,-32 24,1 0,0 8,0 0,-1 15,1 1,23-16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76131 6344,'-31'0,"39"0,0 0,15-16,1 0,31-7,-1 0,-14 23,-1 0,8 0,0 0,-32-8,1 0,0 8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17800 12600,'-50'50,"0"-50,0 0,-100 75,0 0,100 100,0 0,25 50,0 0,50 50,0 0,100-50,0 0,0-75,0 0,75-125,0 0,0-150,0 0,-25-150,0 0,-25 0,0 0,-75 0,0 0,-75 75,0 0,-125 50,0 0,-50 100,0 0,0 50,0 0,25 150,0 0,100-75,0 0,0-25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77835 5250,'-15'0,"-1"0,0 0,-7 23,-1 1,1 23,-1 0,-7 0,-1 0,25-8,-1 0,0-24,0 1,32-8,-1 0,16-24,0 0,8-23,1 0,-17 16,0-1,-7 1,-1-1,-15 24,0 0,-8 24,0-1,0 1,0-1,0 1,0-1,16-15,-1 0,1-8,0 0,7-16,1 0,-1-15,1 0,-9-8,1 0,-16 15,0 1,-8 15,0 0,-7 8,-1 0,-7 16,-1-1,8 1,1 0,38-16,1 0,7-16,0 0,-7 9,-1-1,1 8,-1 0,-7 0,0 0,-8 15,-1 1,-7 8,0-1,0 0,0 1,0 7,0 0,16-15,0 0,7-16,1 0,-1-16,1 0,7-23,1 0,-17 8,1 0,-8-8,0 0,-24 23,0 0,1 8,-1 1,-8 7,1 0,7 7,1 1,15 0,0 0,0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80731 4959,'16'0,"-8"0,0 0,0-7,-1-1,9-8,0 1,-8 7,-1 0,-22 24,-1-1,-7 9,-1-1,8 16,1 0,7-7,0-1,8 0,0 0,16-15,-1 0,9-16,-1 0,9-24,-1 1,0-16,1 0,-1-8,0 0,-15 8,0 0,-1 15,1 1,-16 15,0 0,0 16,0 0,0 15,0 1,0-1,0 0,0 9,0-1,0-8,0 1,0-8,0-1,0-46,0 0,8-1,0 1,0 15,-1 1,9 7,0 0,-1 8,1 0,-8 0,0 0,8 0,-1 0,-7-8,0 1,-8-1,0 0,0-8,0 1,8-1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82247 4138,'0'-16,"8"1,0-1,-8 39,0 1,0-1,0 1,0-16,0 0,-16 38,0 1,1-15,-1-1,16-15,0-1,8-15,0 0,23-23,0-1,9 17,-1-1,-16 8,1 0,-16 31,0 0,-1-7,1-1,0-7,0 0,15-24,1 0,7-39,1 0,-1 0,0 0,-7 16,-1 0,-15 7,0 1,-8 15,0 0,-16 16,1 0,-9 23,1 0,15 0,0 1,8-9,0 1,0-9,0 1,16-8,-1 0,17-16,-1 0,0-31,1 0,-9 7,1 1,-9 0,1 0,-16 15,0 0,8 40,0-1,-8 1,0-1,0 16,0 0,0-23,0 0,-8-16,0 0,8-8,0 0,8-23,0-1,8 17,-1-1,1 8,0 1,-1-1,1 0,7 8,1 0,-16 0,0 0,-1-8,1 0,0-7,0-1,-8-23,0 0,0 7,0 1,8 15,0 1,-8 7,0 0,0 31,0 1,0 15,0 0,0 16,0 0,-16 7,0 1,8-24,1 0,7-23,0 0,7-32,1 0,8 1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84960 4766,'16'-16,"-24"39,0 1,8-8,0-1,16-7,-1 0,17 8,-1-1,-8 9,1-1,-16 16,0 1,-8 7,0-1,-24-6,1-1,15-24,0 1,-78 55,-1-1,56-54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76100 8466,'0'-16,"8"16,0 0,7 0,1 0,23 0,0 0,-7 16,-1-1,8 9,1-1,-9 8,0 1,1-9,-1 1,-7-9,-1 1,-15-16,0 0,0 8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78675 8850,'73'73,"0"0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78572 8344,'-15'0,"-1"8,0-1,-7 17,-1-1,1 9,-1-1,16 8,1 0,-1 0,0 0,16-15,0-1,23-23,0 0,-7 0,-1 0,32-39,0 0,-16-8,0 0,0-8,0 1,-15-1,-1 0,-23 47,0 1,0-1,0 0,-7 24,-1-1,8 24,0 0,0 16,0 0,8 0,-1-1,9-15,0 1,-16-25,0 1,0-8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73612 8816,'-16'-16,"8"16,0 0,-23 23,0 1,-1-1,1 1,0 31,-1 0,1-16,0 0,15-8,0 1,9-17,-1 1,0-8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71881 10425,'-31'-16,"31"8,0 1,0-9,0 0,39 9,0-1,16-8,0 1,0 7,-1 0,-22 8,-1 0,-23 16,0-1,-8-7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71997 10800,'-16'0,"8"8,1 0,-1-8,0 0,8 23,0 1,0 23,0 0,16 31,-1 0,-7 9,0-1,0 8,-1 0,1-32,0 1,0-47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18450 13000,'-50'50,"50"100,0 0,25 75,0 0,0 0,0 0,0-150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4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71800 11421,'0'-16,"0"0,0 1,31-9,1 1,23-1,-1 1,17 7,-1 0,-38 9,-1-1,-15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5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73290 6601,'-16'-16,"8"8,0 0,-7 1,-1-1,-7-16,-1 1,-7 7,0 0,7-7,1-1,-9 9,1-1,8-7,-1-1,8 24,1 0,-1 0,0 0,9 8,-1 0,0 7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5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71875 5263,'-16'-63,"8"79,1-1,-9 40,0 0,1 8,-1-1,8-7,1 0,-1-24,0 0,8-15,0 0,8-16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5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72150 5324,'0'-16,"0"8,0 0,0 0,0 1,16 38,-1 0,-7 8,0 0,0 8,0 0,0-23,-1-1,1-15,0 0,0-8,0 0,15-47,1 0,7-16,0 1,-7 15,-1 0,-7 16,0-1,-16 25,0-1,-8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5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70014 5063,'-31'-47,"31"39,0 0,0 16,0 0,0 23,0 0,0 63,0 0,0-15,0-1,0-31,0 0,0-24,0 1,-8-16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5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70150 5860,'31'-79,"-15"72,0-1,7 0,1 0,-1 8,1 0,-9 8,1 0,-8-8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5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70778 4866,'-16'-16,"8"16,1 0,7 39,0 0,-8 24,0 0,0 38,1 1,-1-24,0 1,8-40,0 0,8-39,0 0,-8 8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5:5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71100 5778,'0'-15,"16"-1,-1 0,-7 1,0-1,8 16,-1 0,-15 31,0 1,0 15,0 0,-7-8,-1 0,0-15,0-1,24-15,-1 0,25-16,-1 0,31-31,1 0,-48 23,1 0,-8 9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05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57750 31381 546,'8'-8'121,"0"2"-29,-1 1-27,1 1-30,0 0-14,2 2-3,0 0-3,1 2-2,1 0-2,0 0-2,-1 0-2,1 0-1,1 0-2,0 0 2,1 0 0,1 0 0,0 0 0,-1 0-1,-1 0-1,0 0-1,-2 0-3,1 0-2,0 0-3,0 0-4,-1 0-6,1 0-11,0 0-11,0 0-10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05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57681 32000 569,'-14'1'26,"5"2"9,3 2 10,4 2 10,2 2 1,0 5-10,0 4-9,0 3-8,0 3-7,0 1-2,0 1-3,0 1-3,0 1-3,2 1-2,0 1-3,2 1-3,-1 0-5,1 0-4,0 1-5,0-1-5,-1-1-3,0-1-1,-2-3 0,0-1-1,-1-6-9,2-7-14,0-8-15,2-8-16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65500 14150,'0'-50,"75"25,0 0,-25 0,0 0,25 25,0 0,-25 50,0 0,-50 25,0 0,0 0,0 0,-75 0,0 0,25-25,0 0,25 0,0 0,50-25,0 0,100-25,0 0,-25-25,0 0,0 0,0 0,-50 0,0 0,-25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06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57750 32108 567,'10'-8'19,"3"0"6,5 1 7,4-1 6,2 0 0,2 0-10,3 0-8,1 0-10,1 0-3,-1-1 0,-1-2 2,-1 0 0,-3 1-2,-3 2-3,-5 4-5,-3 3-5,-3 1-1,-1 2 0,0 0 1,-2 2-1,-1 0 4,-2 3 5,-2 2 7,-2 2 5,-2 1 3,0 3 0,-2 2-1,0 2 0,-2 1-1,0 1 0,-1 0-1,-1 3 0,-1-1-1,2 2-2,0 1-2,2 1-2,0 0-1,0-3 1,0-1-1,0-3 0,0-2-4,-2-3-8,0-2-10,-1-4-8,-3-4-5,-2-4 0,-3-6 1,-3-4-1,-1-5 1,1-7-3,1-5-1,1-7-1,0-1 1,2 0 3,1 1 4,1 1 4,1 2 2,2 1 2,2 3 2,2 2 1,1 2 4,1 5 6,-1 3 5,0 4 5,0 4 10,2 6 15,0 5 14,2 4 15,0 7 0,0 9-11,0 9-13,0 8-12,1 0-14,2-11-16,2-11-14,2-11-16,1-8-6,1-6 6,2-6 4,0-5 4,1-5 4,1 0 1,1 0 1,2-2 2,-1 0 3,-1 1 4,-1 1 4,-1 1 5,-1 1 5,-2 4 5,-2 3 7,-2 3 6,-2 3 8,-1 4 11,0 4 9,-1 4 11,-3 3-1,-1 3-14,-2 3-12,-1 4-14,-2 1-8,2 2-4,1 3-2,0 2-4,1-2-2,1-2-2,-1-3-2,0-2-1,1-4-2,2-1-2,2-3-1,2 0-2,1-4-2,1-3-1,2-2-2,0-4-2,2-3 1,2-5 2,2-5 2,1-5 2,2-4-1,0-1-7,-1-3-7,1-1-5,-2 1-1,-3 5 6,-3 5 7,-2 5 5,-2 2 5,0 0 2,0 1 4,0-1 2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07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59250 31054 523,'0'-37'-21,"0"7"9,0 6 9,0 5 9,1 6 10,2 4 14,2 6 13,2 5 13,0 3 1,-1 5-10,-1 4-10,0 4-10,0 1-7,0 1-3,1-1-5,2 1-3,0-2-4,-1-3-5,1-3-3,0-2-4,0-4-5,2-1-6,0-2-5,1-2-5,1-2-4,2-4-1,0-2-2,1-3 0,1-3-1,-1 0 1,1-1 2,0-1 0,-2-1 3,-1-1 7,-2-2 5,-2 1 6,-2-1 4,-1 2 2,0 2 1,-2 3 2,-1 1 3,0 0 1,-1 2 3,-2 1 2,-1 1 8,-2 2 11,-2 2 13,-1 2 12,-2 3 4,0 4-6,0 4-5,0 3-5,0 4-6,-2 3-7,0 4-5,-1 2-6,-2 2-4,-2 2-1,-1 2-1,-3 3-1,0-2-5,-1-2-7,0-3-8,1-3-6,1-3-6,5-2-3,3-4-3,4-3-3,3-4-2,4-5-1,2-4 0,4-5 0,1-3 6,-1 2 16,1 1 16,0 0 15,-1 4 13,0 4 8,-2 5 10,0 6 10,-2 2 0,-1 3-8,0 2-8,-2 1-8,0 2-7,-2 1-4,0 1-5,-1 1-6,-1-1-4,2-1-6,0-3-4,2-1-6,1-9-11,3-16-16,4-16-17,2-15-16,2-6-2,0 6 13,-1 4 12,1 5 13,0 4 10,0 2 5,-1 4 7,1 3 6,-1 2 6,-2 3 7,-2 1 7,-2 2 7,-2 4 9,1 8 14,0 6 13,0 7 13,-1 3-1,0-1-14,-1-1-15,-2-1-15,0-1-8,0-1-3,0 0-1,0-2-3,0-5-14,-2-9-31,-1-8-28,0-9-30,0-4-5,0 3 20,2 1 18,0 2 20,1 2 15,0 1 11,0 0 11,0 2 11,0 3 9,0 8 8,0 6 7,0 8 9,0 2 1,-2 1-4,0-1-5,-1 1-5,-1-1-6,2-3-8,0-1-8,2-2-8,1-5-12,2-8-15,2-8-16,1-8-15,3-6-2,2-3 9,2-4 9,2-5 10,-1 2 7,-3 7 7,-3 7 4,-2 7 7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07"/>
    </inkml:context>
    <inkml:brush xml:id="br0">
      <inkml:brushProperty name="width" value="0.03906" units="cm"/>
      <inkml:brushProperty name="height" value="0.03906" units="cm"/>
      <inkml:brushProperty name="color" value="#00BFF3"/>
    </inkml:brush>
  </inkml:definitions>
  <inkml:trace contextRef="#ctx0" brushRef="#br0">60500 31765 563,'14'-22'-1,"-1"5"-2,-2 3-1,-2 4-1,-1 2 2,2-2 7,0 0 8,1-1 7,1 0 3,0 2 1,-1 2-1,1 3 0,0 0 2,2 0 4,0 0 4,1 0 4,1 1 1,1 2-4,1 2-3,2 2-2,-2 2-5,-1 2-4,-3 1-5,-1 3-5,-2 1-4,-2 0 0,-2-1-2,-2 1 0,-2 0-5,-1 0-7,0-1-6,-2 1-7,-2 1-6,-3 0-6,-6 1-4,-2 1-6,-3 1 1,-2-1 6,0 1 7,0 0 7,-3-2 5,0-1 2,-1-2 2,-1-2 3,2-2 4,3-1 7,4 0 5,5-2 7,5 0 5,8 0 6,7 0 7,9 0 5,4-1-2,-1-2-14,1-2-11,-1-2-13,1-2-9,-1 0-8,1-1-6,-1-2-8,-1 1-1,-3-1 2,-3 0 3,-2 0 2,-4 0 4,1 0 3,-2 1 4,0-1 3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18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62889 29289 515,'-7'-5'12,"1"6"8,0 6 8,2 6 10,1 3 0,2 3-7,2 1-8,2 3-6,1-1-4,0-1 0,-1-3 0,1-1 0,1-2-1,0-1-3,1 0-2,2-2-4,0-2-3,2-2-5,0-4-5,1-2-4,2-4-3,1-2 0,3-4 0,2-2 1,0-2 0,1-2 2,0 0 1,-1-1 1,-1 1 2,-2 3 1,-4 2 2,-3 4 1,-2 3 3,-2 4 5,-2 4 2,-2 4 5,-3 2 2,-2 3-2,-4 2 0,-2 1-1,-2 2-1,-1 1 0,-2 1-1,0 2-1,0-1-1,-1 1 0,0-1-1,1 1 0,-1-2 0,2 0 0,1-1 1,1 0 0,1-4 0,0-1 1,2-4 0,1-3 1,3-2-1,6-4 1,5-3-1,7-2 0,4-4-1,3-6-4,4-4-1,2-5-4,-1-1-1,-2 1 0,-2 3 0,-4 1 0,-1 2-1,1 1-1,1 1-1,1 0-1,-3 6-2,-6 8-2,-8 10-1,-6 8-3,-7 6 1,-6 5 2,-5 3 2,-7 4 2,-1-1 3,3-5 0,4-7 1,2-5 2,-3-1 0,-5 5-1,-8 5 0,-7 5 0,2-2 0,10-8 1,9-7 1,11-8 0,3-3 1,0 1 0,-2 3 1,0 2 0,-2 1 4,-1 0 6,-3-1 8,-1 1 6,2-2 6,10-4 6,9-4 5,8-4 5,7-5-2,7-4-11,5-5-12,7-5-10,3-2-6,4-1-1,2 1 0,4-1-2,-1 1-2,-4 1-5,-4 1-6,-4 1-4,-2 0-3,-1 1 2,-1-1-1,-1 1 2,-3 0 1,-4 2 3,-3 2 3,-4 3 3,-4 1 2,-1 2 0,-2 2 1,-2 3 1,-3 1 8,-1 6 15,-2 2 15,-2 5 16,0 3 3,2 0-9,2 1-9,2 1-9,1 0-6,2-1-2,0-1-2,1 0-3,1-1-3,0-1-4,-1 1-4,1 0-5,-1-1-2,0 1 0,-2 0 0,-1 0 0,0-1-8,0 1-14,0 0-15,0 0-15,-3-1-5,-2-1 6,-6 0 6,-2-2 5,-3 0 5,2 0 1,1 0 2,0-1 2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19"/>
    </inkml:context>
    <inkml:brush xml:id="br0">
      <inkml:brushProperty name="width" value="0.03249" units="cm"/>
      <inkml:brushProperty name="height" value="0.03249" units="cm"/>
      <inkml:brushProperty name="color" value="#00BFF3"/>
    </inkml:brush>
  </inkml:definitions>
  <inkml:trace contextRef="#ctx0" brushRef="#br0">63855 31581 677,'-13'1'55,"6"2"-1,6 2-3,6 2-3,3-1-6,2-3-10,0-2-10,1-3-10,2-4-7,3-2-3,4-4-4,2-2-4,1-2-1,1-1-1,-1-1 0,1-1 0,-1-1-1,-1 1-1,-1-1 1,-1 1-2,-2 1 2,-3 4 1,-2 4 3,-4 5 1,-2 2 4,-2 3 5,-3 4 6,0 2 4,-4 3 1,0 2-6,-3 2-5,-2 1-5,-1 2-5,0 0-5,0-1-5,1 1-4,-1-1-4,0-1-3,0-1-3,0 0-3,-1 0-2,-3 3-2,-4 3-1,-2 3-1,1-1 2,3-5 7,4-4 7,4-6 7,2-1 4,-2 0 2,0 1 3,-1 2 2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19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63673 32402 482,'-32'40'13,"13"-12"17,14-12 15,14-14 17,7-6 2,0 0-12,-1 0-11,1 0-12,-1 2-7,-1 4-3,-1 4-1,0 4-4,-2 3-1,1 3 0,0 3-2,0 4-1,0 0 0,1 2-1,1 1 0,2 1-1,-1 0 0,-1-3-1,-1-1-2,-1-3 1,1-1-7,0-3-9,1-1-10,1-2-9,0-5-10,-2-6-6,-3-8-7,-1-6-8,-2-6 0,-2-5 7,-2-5 7,-2-5 6,-2-4 5,-2-2 4,-2-4 4,-2-2 4,0-2 4,2 2 4,3 0 4,1 2 5,1 2 2,0 7 1,0 6 1,0 6 1,0 3 2,0 4 5,0 3 4,0 3 5,1 3 13,1 4 19,3 4 19,2 4 21,0 4 1,-2 3-16,-2 5-18,-2 3-16,-1 4-11,0 1-5,0 3-5,0 1-6,0 1-3,0-1-3,0-2-3,0 0-4,-1 0-1,-2 1 1,-2 1 0,-2 1 0,-1-2-4,-2-3-9,0-5-9,-1-3-8,-2-3-6,-1-1 0,-3-1-1,-2 0-1,-2-3 1,-3-3 3,-3-2 1,-2-4 3,-2-1 4,3-2 4,1-1 5,3 0 4,1-1 4,3-2 3,1 0 3,3-1 2,1-1 5,4 0 4,3 0 4,3 1 6,3-3 3,5 0 6,6-3 4,4-1 4,5-3 1,5-2-3,5-1-2,5-3-3,4 0-5,2 1-5,4 1-6,2 1-6,2 2-6,-2 3-7,0 2-7,-2 4-6,-3 2-4,-7 1-2,-7 0 0,-7 2-2,-4 0-1,-1 0-3,-1 0-2,0 0-3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20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66734 29670 509,'-8'-11'9,"0"8"19,0 9 18,1 10 18,-1 3 4,2 1-10,0-1-11,2 1-10,1-2-8,2-1-4,2-2-4,2-2-5,2-2-3,4-1-2,2-1-2,3 0-2,2-3-4,-1-1-6,1-2-5,0-2-6,-1-1-3,1 0-3,0 0-4,-1 0-1,0 2-3,-2 4 0,-3 4-1,-1 4-1,-4 4 3,-8 5 5,-6 5 5,-7 4 6,-5 2 2,1-3 0,-2-3-2,-1-3 0,0-2-1,1-1 1,1-1 1,1-1 0,1-2 0,0-3 0,2-2-1,1-4 0,2-2 2,1-1 7,2 0 5,2-2 7,3 1 8,2 0 10,4 1 10,3 2 10,0 0 1,-1 1-9,0 2-9,-2 0-9,0 1-6,0 1-3,0 2-2,0 0-4,0 1-1,0-1 0,0 1 1,0-1 1,0 1 0,0 0-1,0-1 0,0 1 0,0-1-1,0-1 1,0-1 0,0 0 0,2-4-6,4-5-14,4-4-13,4-5-14,0-4-6,-1-2 1,-3-2 2,0-1 1,-3-1 4,1 4 5,0 3 6,0 3 6,-2 2 10,-1 3 12,-2 4 14,-1 2 13,-3 3 7,-1 0 3,0 1 1,-1 2 1,-1 0-1,0 1-6,0 1-6,0 1-5,0 1-7,0 0-7,0-1-7,0 1-7,2-5-11,2-10-16,4-10-16,2-10-17,1-3-3,0 1 8,-2 3 9,0 1 9,-2 2 7,-1 3 6,0 1 6,-1 2 6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22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66777 31396 513,'-8'7'-25,"0"0"20,0-2 21,0 0 21,2-1 8,1 3-5,2 2-5,2 2-4,1 0-2,0 1-2,0 0-2,0 0 0,-1 0-2,0 3-2,-2 2-3,0 1-1,-1 2-3,0 1 0,0 1 0,0 2-1,0-2-3,-2 0-5,0-1-5,-1 0-6,1-8-11,4-11-14,4-12-15,4-11-15,3-8-3,1-1 8,3-2 9,2-2 7,0-1 7,-1 1 3,-1 1 4,0 2 4,-1 0 4,1 1 6,1 1 5,1 1 6,0 2 6,0 3 5,-2 3 6,-1 3 7,0 3 0,0 3-3,-1 2-4,1 4-3,-1 2 3,0 2 11,-2 2 10,-1 2 11,0 2 3,0 4-7,0 2-6,0 3-7,-1 2-4,-1 1-4,-1 2-4,0 0-3,-1-1-3,0 1-1,0-2-1,0-1-2,-1 0-1,-1-1-1,0 1-2,-1 0-1,-1-1-2,0-1-2,0-1-4,0-1-2,0 0-3,0 0-4,0 0-2,0-1-3,-1 1-1,-1 0 0,0-1 0,-1 1 1,-1 0 0,2 0 0,0-1 0,2 1-1,-2-1 1,-2-2 0,-3-2 0,-3-2 1,-3-2-1,0-1-2,-1 0-2,-1-2-2,0 0 0,2 0 4,3 0 2,1 0 4,0-1 2,0-2 0,-1-2 0,-1-1 1,0-3 1,2 0 4,2-1 3,2-1 4,2-2 1,0 0 3,2-1 1,0-1 2,2 0-1,0 0-2,2 2-3,0 1-2,1 0-2,0 1-1,0-1 0,0 0 0,0 1 0,0 1 2,0 0 1,0 2 2,-1 1 2,1 0 3,0 2 3,0 1 4,1 0 0,0 3 0,1 2-1,2 3 0,-2 1-3,-3 3-4,-2 3-4,-3 4-4,-3 0-2,0-1 1,-2-1 1,0-1 1,-1 0 1,0 0 1,1 0 0,-1-1 2,0 0-1,2 0 0,1-2 1,0 0-1,3-4-2,4-3-5,4-4-6,4-3-4,2-4-2,-1 0 3,1-2 3,0 0 2,-1 0 1,-1 3 0,0 1 0,-2 2-1,-1 0-1,-2 0-2,-3-1-2,0-1-2,-3-1 0,0 0 3,-2 0 3,0 0 3,-1 0 2,0-2 1,0 0 1,0-1 1,0 0 1,0 2 3,0 3 2,1 1 2,-1 1 3,0 0 3,0 0 4,0 0 3,0 2 4,0 4 6,0 4 5,0 4 6,0 2-1,0 1-4,0 1-7,1 2-5,-1 0-4,0 1-4,0 1-3,0 1-4,0 1-2,2 3-2,0 1-2,2 3-1,-1 0-3,0-1-1,-2-1-1,0-1-3,0-2-3,0-3-5,2-3-5,0-3-5,2-3-3,2-2-1,2-4-2,2-2 0,0-4-1,0 0 3,-2-3 2,0-2 2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22"/>
    </inkml:context>
    <inkml:brush xml:id="br0">
      <inkml:brushProperty name="width" value="0.03313" units="cm"/>
      <inkml:brushProperty name="height" value="0.03313" units="cm"/>
      <inkml:brushProperty name="color" value="#00BFF3"/>
    </inkml:brush>
  </inkml:definitions>
  <inkml:trace contextRef="#ctx0" brushRef="#br0">68150 29930 664,'8'-15'0,"0"2"0,-1 3 0,1 1 0,1 3 7,2 4 14,1 4 15,3 4 14,0 4 4,-3 7-9,-1 6-9,-2 5-7,-2 5-7,-2 1-6,-3 2-4,0 2-6,-3 0-4,-1-3-5,0-4-5,-1-1-3,-2-5-5,-2-2-5,-2-3-4,-1-2-4,-2-4-5,2-3-1,1-3-3,1-2-3,0-3 1,0-2 2,0-2 3,0-2 3,1-2 5,2 0 5,3-1 7,1-2 6,0 1 3,-1-1 2,0 0 1,-1 0 1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8:23"/>
    </inkml:context>
    <inkml:brush xml:id="br0">
      <inkml:brushProperty name="width" value="0.04969" units="cm"/>
      <inkml:brushProperty name="height" value="0.04969" units="cm"/>
      <inkml:brushProperty name="color" value="#00BFF3"/>
    </inkml:brush>
  </inkml:definitions>
  <inkml:trace contextRef="#ctx0" brushRef="#br0">67836 30918 442,'7'-25'5,"-2"13"10,-2 12 11,-2 14 9,-2 7 3,-2 3-5,-2 3-5,-2 3-5,-1 0-4,1-2-2,-1-1-1,0-3-3,1-2-1,2-3-1,2-3-1,2-2-1,2-4-4,4-1-5,2-2-6,4-2-6,1-2-2,3-2 0,2-2 1,2-2 1,-1-2-1,1-2-1,-2-2-1,-1-1-1,-1-1 0,-1 2 4,-1 2 4,0 2 3,-3 3 3,-4 2 5,-4 4 3,-4 2 5,-4 3 2,-2 2 2,-3 2 1,-4 1 1,0 3 0,-1 1-3,0 3-2,1 2-3,-2 0-1,0 1-1,-1-1-1,-1 1-2,-1-1 1,-1 1-1,-1-1 1,-1 1 0,0-2 0,3 0 0,1-1 0,2 0 0,8-6-1,12-9 1,13-8-1,14-9 1,4-6-2,0 0-1,-1-1-1,-1-1-2,-1 1-1,-1 3-2,-2 2-3,1 4-1,-4 2-1,-1 0 0,-4 2 0,-3 1 0,-4-2-6,-5-4-15,-4-4-12,-6-3-15,-3-4-1,-1 0 10,-3-1 10,-2 0 9,-1-2 8,1 2 2,-1 1 4,0 1 4,1 1 2,0 1 2,2 1 2,1 1 2,0 1 2,2 0 1,1 2 2,0 1 1,1 1 3,0 2 3,0 2 4,1 3 4,-2 0 10,0 2 15,-2 0 15,0 2 16,0 2 2,2 6-13,2 4-11,2 5-13,1 3-7,0 3-4,0 1-4,0 3-4,1 4-2,0 6-1,2 8-1,0 7-1,1 8-2,0 11-5,0 10-3,0 12-5,0 8-7,2 7-10,0 7-11,1 8-9,1-4-7,0-9-3,0-12-2,0-10-2,-1-12-2,-1-11 0,0-13 1,-2-10-1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66450 12900,'-50'0,"-75"0,0 0,0 0,0 0,0 50,0 0,0 50,0 0,-25 75,0 0,0 100,0 0,50 0,0 0,100-75,0 0,75-50,0 0,125-50,0 0,25-100,0 0,25-75,0 0,0-75,0 0,-50-25,0 0,-75-100,0 0,-75-25,0 0,-75 25,0 0,-75 50,0 0,0 125,0 0,-25 75,0 0,-25 125,0 0,100-50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6486 1246 445,'5'84'281,"-3"36"-248,-1 14-22,-2 11-4,-1-42 10,3 20-20,4-23-1,6 28-122,-3-44-47,-17-32-75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4782 2865 239,'-23'-79'135,"2"31"-94,-8-5 5,-14 1-7,-9 16 6,-13 40-13,1 62-10,32 0-11,8 15-2,12 28 0,8-29-1,11 16 0,5-21 0,16-1 2,48-48 10,-27-94-11,-8-30-2,-14 12-4,-7 6-2,2-32-1,-8 29 0,-2 171 6,-4 11 0,10 10 1,5-18-1,18-22-22,34-136-318,-40-21 171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4944 2390 346,'-2'60'129,"-1"3"-81,-5 55 3,4-54-28,-3 31 39,0 32-14,1-16-15,2-18-15,1-5-9,6 5-3,10-196-6,17-4-1,10 23 0,30 23-1,37 79 3,-56 65 1,-61 4 1,-34 19 1,-24-9 1,-12-38 0,-18-48-3,31-74-6,24-53-59,56 23-78,20 32-100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5525 2635 490,'-56'-35'240,"-16"111"-199,16 41-29,19 4-7,7-6 0,9-9 2,16-5 0,30 8 3,81-66-2,-4-95-8,-34-15-6,7-7-47,-9-10-129,-13 50-115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6296 2678 413,'-84'124'327,"28"-37"-300,-6 21-6,13-26-18,-3 5-1,6-12-13,-2-33-156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5950 2808 395,'48'46'173,"50"45"-70,-40-36-53,2 8-5,13 4-29,-11 1-24,-36-12-158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6490 2659 518,'-7'82'139,"-3"11"-93,-6 28 8,-2-23-21,5-8-9,16 3-29,-18-41-95,-1 0-601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6635 2894 482,'8'101'137,"4"7"-76,8-23-32,16-6 25,38-29-33,29-78-19,-48-56-2,-21 0 0,-14-23 1,-23-2 1,-14 10 2,-25 2 5,-65 75 10,18 91-15,22 17-9,22 9-238,-3-44-174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7426 2874 327,'70'-24'347,"30"-2"-287,18 14-26,-11 13-6,-12 6-23,1-5-134,-45 17-15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8021 2570 402,'0'52'127,"0"14"-80,-4 28 0,0 15-11,1-29 9,-2 17-23,2-11-15,1 40-92,-1-45-11,-16-33-92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68100 12700,'-100'0,"100"75,0 0,0 50,0 0,0 25,0 0,0-25,0 0,0-100,0 0,50-50,0 0,-50 0,0 0,100-125,0 0,-25 50,0 0,-25 75,0 0,-50 0,0 0,-25 100,0 0,0-25,0 0,25-25,0 0,25-25,0 0,75-75,0 0,-50 0,0 0,-25 25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2581 2524 389,'-26'-75'360,"-22"-33"-321,-11 32-29,-25 12 15,-22 77-22,39 61-3,18 19 0,14 31 0,32-16 1,77-52 2,18-103-2,-13-41-1,-13-20 0,-21 27 0,10-6 0,-23 195 4,-49 0-2,-7 14 0,-6 20 1,0 44-1,7-55-1,-3 23 0,12-32-2,6-12-3,-2-6-7,2 2-135,-5-11-63,-13-44-134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1922 7988 415,'41'76'331,"18"32"-310,-1-2 10,-2-22-19,0-4-2,4-5 4,22-15 1,39-124-9,-51-43-5,-18 11 0,23-61-1,-33 67 1,18-35-1,6-20 0,-17 32-1,-4 19-1,10 8-9,6 1-189,-10 21 32,-7 9-216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18239 7938 489,'17'73'214,"7"23"-182,7 12-14,5-12-4,2-16 11,37-12-6,35-86-2,-23-40-8,11-21-2,22-33-2,-49 40-3,3-6 0,27-33 0,9-18-2,-28 24-1,-17 5-6,-6-5-74,-7-3-68,-24 45-173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8558 11732 202,'72'28'10,"-7"-5"-9,35 11 1,-32-15-1,0-1 0,6-2 0,-28-7 0,10-2-1,7-2 0,5-2 0,8-2 0,-25 1 1,7-4-2,10-2 1,3-4 0,2-4 0,-25 3 0,3-2-1,10-6 1,3-2 0,3-4 0,27-9 0,-36 10 0,-5 2 0,2 3 0,18-7 1,10-2 0,-11 13 1,0 14 0,10 18 2,-19 4 0,20 22 1,-7-2 0,10 3 1,-32-22-4,7-1 1,30 6 1,-26-18-3,6-3 1,7-4-1,-26-1 0,10-3 0,12-4 0,10-4-1,5-4 1,-31 4-1,6-3 0,10-3 0,2 0-1,4-2 0,-26 5 0,4-1-1,10-3 0,3 2-1,1 0 0,25-3-8,-41 7 0,6-2-46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2311 13857 208,'61'-4'15,"11"1"-10,16-2 2,-34 3-4,-2 2 0,18-2 3,10 2-1,-6-3-1,0-5-1,21-9-1,-22 4 1,21-6 1,-45 10-3,19-3 3,14 2 2,21 8 3,-31 14-1,25 10 3,-18 3-3,26 9 3,-13-7-5,-41-14-3,21 6 2,29-2 0,-45-11-3,26 0 2,-33-5-2,0 0 0,3 1-1,20-1 2,18 1 0,-42-1-2,21 3 3,24 5 2,-41-5-3,22 5 5,20 2 0,-34-6-4,27 0 4,-29-2-5,5 2 0,4-3 0,27 3 1,-38-2-3,3-2 0,2-1 0,26 1 1,-31-1-1,5 0-1,7-1 1,28 1 0,-34 0-1,2 0 1,5 1-1,34 1 1,-37 2 0,6 0 0,6 4-1,-28-3 1,12 1-1,11 0 0,12-2-2,14-2 1,-35-2 0,20-3-2,18-3-1,12-4-4,10-2 0,-44 4 0,12 1-9,21-6-6,-40 4-15,21-1-61,-46 9 3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15160 10716 184,'-46'39'529,"88"-87"-472,-59-24-46,-26 142-1,71-1-3,13-136 1,-58-16-1,-51 102-1,52 66-5,43-13-1,37-117 2,-61-36 0,-74 77 0,67 87-2,71-61 1,-55-107 1,-75 52 0,41 113-1,68-16-1,11-120 1,-62-29 1,-49 33 0,18 130-3,59-2 0,47-92 3,-66-65 1,-68 36-1,17 107-2,56 20-2,58-103-282,-28 24 94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10567 9539 287,'-93'-65'487,"0"85"-477,9 52-2,34 20-3,16 8 2,37-3 1,90-53-1,1-61-5,-9-40-12,-17-31-203,-33 25-7,-4 12-158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10487 9367 321,'66'-6'257,"12"-5"-192,-5-2-14,9-2-26,-34 24-114,-1 0-534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10556 9361 219,'-10'58'196,"2"3"-137,-5 46-3,7-45-31,-2 22 19,0 12-4,2-18-5,-9 34 6,2-21-14,1-2-12,51-171-702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10486 9663 320,'137'-23'446,"-42"2"-413,-9-6-28,-33 28-105,1 2-596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69100 12350,'100'-200,"-25"75,0 0,-50 75,0 0,0 50,0 0,50-25,0 0,0 150,0 0,-25 25,0 0,-25 25,0 0,-75 0,0 0,-50 0,0 0,25-25,0 0,0-100,0 0,50-50,0 0,0-175,0 0,50-50,0 0,25 50,0 0,-25 125,0 0,-25 25,0 0,0 75,0 0,-75 75,0 0,-100 75,0 0,25 0,0 0,25-25,0 0,100-125,0 0,0-50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10810 9671 292,'65'108'478,"-81"-16"-466,-49-7-8,-14-42-1,178-97-2,-13 33-1,-4 66 7,-90 53 1,-59-9-3,-27-32-3,-3-43-12,45-22-89,-2 0-596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10966 9668 553,'71'-12'166,"15"-10"-120,1-2-16,-1-7-19,-6-16-24,-29 37-85,1 0-590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11735 9393 233,'-62'37'447,"-42"30"-392,21-1-40,31 4 22,90 23-25,79-74-6,-12-36-4,-19-22-8,-47-47-373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11551 9034 433,'9'82'139,"-11"8"-74,-4-17-16,2 3-3,2 14-37,-20-35-168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11745 9052 372,'-9'58'187,"-6"19"-117,2 2 11,18-1-98,-19-23-131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11578 8775 343,'0'63'128,"9"6"-75,28 0 21,34-17-9,12-41-30,9-50-14,-46-42-11,-58-14-4,-23 18 0,-39 10 1,-19 62 0,6 38-3,-5 25-5,32 6-38,81 40-233,11-56-26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11882 9513 454,'88'-9'236,"17"-2"-176,-2-2-31,-2-4-3,-10-14-48,-38 32-75,-1-1-582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12622 9233 220,'-98'4'399,"35"26"-370,7 20 0,17 35 6,26 4-5,30-3-7,38-16-13,30-46-7,-1-52-13,-18-43-329,-15 45-86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12550 9345 234,'97'38'264,"-33"67"-197,-73-43-54,-26 7-1,-3-14 7,110-77 36,2-16-55,-3-3-18,-6-7-39,-9-10-69,-5-34-74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12934 9168 161,'-11'117'389,"-4"-37"-304,0-3-16,6 9-44,11 2-68,-21-36-104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39050 5600,'-100'-150,"100"125,0 0,0 175,0 0,-25 100,0 0,75-75,0 0,75-100,0 0,50-75,0 0,-50-25,0 0,-100 0,0 0,-125 100,0 0,-25 25,0 0,0-25,0 0,75-25,0 0,75-25,0 0,175-50,0 0,0-50,0 0,-100 50,0 0,-75 25,0 0,-175 75,0 0,-50 75,0 0,-25-25,0 0,25-25,0 0,75-25,0 0,75-50,0 0,50 0,0 0,100-50,0 0,175-50,0 0,25-50,0 0,-50 25,0 0,-125 50,0 0,-100 50,0 0,-25-25,0 0,-25 100,0 0,25 50,0 0,25 50,0 0,50 50,0 0,25-25,0 0,-50-75,0 0,-25-50,0 0,-75-100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69300 12850,'150'50,"-75"25,0 0,50 50,0 0,25-25,0 0,-25-25,0 0,-100-75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12835 9422 331,'111'-25'329,"-30"3"-318,-4-7-46,-12-9-121,-39-15 31,-16-21 18,-40 147 308,21 10-110,0-9-34,-2 9 11,-1-1-28,3 5-35,17-9-279,-20-26-41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13314 9285 342,'0'53'235,"-3"18"-162,3 12-9,10 12-17,4-3-31,-4 1-1,-18-2 3,-73-44-15,-6-6-2,-10-9-4,0-40-77,47-58-268,39 17 62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13228 9452 432,'64'-24'199,"3"1"-127,14-4-53,-33 28-109,0 1-535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15527 9188 150,'-26'53'56,"-3"11"-45,4-2-6,4-14 2,-2 16-3,7 6 2,27 2 3,11-17 2,-4 17 5,-60 26-8,-19-3-1,9-14-3,14 2-1,13-12 2,5 11 10,10-5 4,8-23-11,0-5-5,-12 35 2,-10-32 1,-15 9 3,-25 29 22,35-40-6,20 1 2,82 39-18,-74-36-6,-22 18-1,2-18-1,-3 6 0,7-1 0,1 0-1,-6 2 0,2-9-1,0-3 1,-1 3 1,1 4-1,11-1 1,16 3-7,1 8-3,-11 12-64,-9-20 5,-5-10-84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7867 11452 248,'5'-86'298,"-71"94"-231,-1 32-47,8-1-4,-3 28 1,23 12-3,10 13-2,20-12-3,18 3 4,61-27 10,23-63-7,-5-34-11,-14-17-23,-18-2-319,-8 35-62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7938 11329 306,'-8'52'298,"-5"21"-266,-3 29 16,-6 7-19,8-29-12,7 6-16,-15-32-157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7828 11684 193,'91'-14'335,"-23"-1"-316,-9-7-29,-5-17-34,-27-15-88,-26 5 70,-7-25 27,-6 164 200,6-30-112,-2 8 4,-1 2 18,-3 5-6,8 6-47,-17-28-173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8193 11601 261,'35'110'399,"-75"-31"-348,-34-43 4,161-70-32,4 57-19,-42 63 1,-82 13-2,-39-31 0,-18-38-3,-9-36-7,50-14-92,1 0-592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8521 11478 436,'-55'25'250,"-19"42"-205,13 9-16,37 17-7,54 0-9,60-58-11,6-75-11,-36-24 1,-14-16 1,-9-6 3,-56 177 24,17-3-12,54-10-3,34-102 0,-52-71-4,-63 2 1,-58 62 1,37-7-177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8810 11659 210,'20'121'482,"18"-50"-407,41-45-63,-4-84-3,-51-40-5,-40-4-1,-79 79 5,19 65-4,11 21-27,19-43-74,2 1-583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2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70600 11450,'0'-50,"25"-50,0 0,50 25,0 0,25 50,0 0,-75 100,0 0,-50 75,0 0,-50-25,0 0,25-25,0 0,50-50,0 0,75 0,0 0,-25-25,0 0,-50 0,0 0,50 25,0 0,-50 25,0 0,-50 0,0 0,0-25,0 0,0-25,0 0,0-25,0 0,0-75,0 0,25-50,0 0,25-25,0 0,-25 50,0 0,0 50,0 0,25 175,0 0,0 50,0 0,25 75,0 0,25 75,0 0,-25 0,0 0,25-125,0 0,-50-150,0 0,25-25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9383 11582 269,'-121'21'380,"47"22"-325,10 34-13,23 8-15,23 0-11,33 3-4,45-19-2,29-47-5,-4-65-14,-21-28-104,-16 45-36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9263 11776 284,'92'54'328,"-88"23"-287,-41-3-23,-5-11 3,123-57 41,5-43-57,-6-12-18,-12-3-18,-14-16-86,-19-9-46,-21 17 53,-5 3 19,-1 0 33,0-10 24,-24 132 293,3 2-175,1-3-10,3-2-16,-6 10-23,2 4-11,1 6-47,-15-27-199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9607 11796 227,'71'-52'307,"-20"20"-255,3-5-63,-18-26-43,-30 2 30,-10 128 95,-2 10-30,-5 16 24,-2-19-25,-7 26 8,10-11-70,-17-36-137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9955 11738 474,'-2'74'246,"1"19"-171,21 6-38,16-11-21,8-1-7,-75 5-1,-74-39-7,4-29-3,12-83-245,86-25-52,12 37-19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9958 11871 536,'64'-39'260,"11"-8"-335,-27 35-14,-1 2-536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78066 51484,'16'-15,"-8"-9,0 1,-8 0,0-1,-8 8,0 1,-8 7,1 0,-9 0,1 1,-9 30,1 0,-8 48,0-1,7 16,1 0,31-31,0 0,0-32,0 0,23-7,1 0,7-16,1 0,7-24,0 1,-8-24,1 0,7-8,0 1,-8-17,0 1,-7 15,-1 0,-15 16,0 0,0 24,0-1,0 39,-1 1,-7 23,0 0,-7 15,-1 1,0 7,0 0,0 1,0-1,1-39,-1 1,0-32,0 0,8-32,0 1,0-16,0 0,8 0,0 1,15 6,1 1,-1 16,1-1,-1 17,1-1,-9 8,1 0,0 0,-1 0,-7 0,0 0,0-8,0 0,-8-7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79637 50610,'16'-47,"-16"23,0 1,8 15,0 0,-8 39,0 1,-16 30,0 1,1 23,-1 0,-15 55,0-1,7-7,1 0,7-23,1 0,7-48,0 1,16-87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79950 52156,'47'-109,"-24"85,1 1,-9 23,1 0,-16 55,0 0,-16 15,1 0,-16-15,-1 0,17-32,-1 1,47-24,1 0,-1 0,0 0,-23 8,0 0,-16 23,0 0,-15 8,-1 0,1-23,-1 0,16-16,1 0,-9-16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1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80650 52315,'0'-15,"31"30,1 1,-1 7,0 0,16-15,0 0,-16 0,0-1,1 1,-1 0,-23-8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1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81941 51797,'0'-16,"0"8,0 1,-16 38,0 0,1 24,-1 0,-7 7,-1 1,9-24,-1 0,16-8,0 0,23-15,1 0,15-24,0 0,0-23,0 0,0-24,0 0,-23 0,0 1,-24 7,0 0,-15 8,-1 0,-7 31,0 0,15 16,0 0,9 15,-1 1,8-17,0 1,8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3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71850 10700,'0'-50,"0"0,0 0,-25 100,0 0,-75 150,0 0,0 50,0 0,25-50,0 0,50-150,0 0,50-50,0 0,50-50,0 0,-25 25,0 0,0 75,0 0,-50 50,0 0,-25 25,0 0,-25-25,0 0,0-25,0 0,50-125,0 0,50-75,0 0,75 0,0 0,0 25,0 0,25 0,0 0,0 0,0 0,-25 50,0 0,-50 50,0 0,-50 0,0 0,-50-50,0 0,-25-50,0 0,0-25,0 0,0 25,0 0,25-25,0 0,25 75,0 0,0 150,0 0,25 125,0 0,0 50,0 0,25 25,0 0,-25-75,0 0,0-75,0 0,-25-50,0 0,-75-75,0 0,-25-25,0 0,25-100,0 0,75-50,0 0,75 50,0 0,75 0,0 0,0 25,0 0,-100 25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1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83281 52465,'-31'-15,"54"15,1 0,39 0,-1 0,-15 0,0 0,-15 15,-1 1,-23-8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1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84835 51278,'15'-31,"-15"23,0 0,-7 8,-1 0,-16 39,1 0,-16 24,0 0,7-9,1 1,7 23,1 0,31-46,0-1,23-23,0 0,24-32,0 1,0-24,-1 0,-7-16,0 1,-23-1,-1 1,-15 15,0 0,0 16,0-1,-1 17,1-1,-8 24,0 0,0 46,0 1,-8 23,1 1,-9-1,0 0,8-23,1-1,-1-46,0 0,16-39,0-1,7-22,1-1,7-15,1-1,-1 40,1 0,-1 15,1 0,7 16,0 0,1 0,-1 0,-7 0,-1 0,-15-7,0-1,-8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1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86776 50360,'0'-94,"0"86,0 0,0 16,0 0,0 62,0 0,0 17,0-1,-8 23,0 1,-7 93,-1 1,-7-48,0 1,23-32,0 0,0-102,0 1,-8-16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1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87114 51875,'31'-94,"-7"79,-1-1,1 24,-1 0,-23 46,0 1,-16 16,1-1,-1-23,1 0,15-31,0-1,15-7,1 0,38 0,1 0,-24 15,1 1,-32 22,0 1,-63 40,1-1,-16 7,-1 1,56-62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14628 18931,'-15'0,"15"8,0 0,7-8,1 0,0 8,0 0,23-8,0 0,1-8,-1 0,8-8,0 1,-23 7,-1 0,-7 8,0 0,0 16,0-1,-16 24,0 0,-8 8,1 0,-17 0,1 0,0 23,0 1,-16-16,0-1,8-15,0 0,31-23,0 0,8-24,0 0,23-15,1-1,-8 9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15250 20300,'15'78,"-7"-31,0 0,-8 8,0 0,-8-9,0 1,8-31,0 0,0-32,0 0,8 1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15628 20466,'0'-16,"8"24,0 0,-8 15,0 1,-8 7,0 0,-15 24,-1 0,9-24,-1 0,16-23,0 0,16-24,-1 0,-7 1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16645 18100,'15'16,"-15"7,0 0,8 16,0 0,-24 0,1 0,-1-16,1 1,-1-24,1 0,7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16350 18500,'0'16,"8"7,0 0,7 24,1 0,-8-8,-1 0,1-24,0 1,15-24,1 0,-9-7,1-1,-8-7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16744 18266,'16'-16,"-24"32,0-1,-8 9,1-1,-17 16,1 0,0 16,0 0,-1 0,1-1,0-15,0 1,7-33,1 1,15-8,0 0,8-15,0-1,8 16,0 0,-1 23,1 1,-8 7,0 0,0 40,0-1,0-15,0 0,-8-9,1 1,-1-31,0 0,8-32,0 0,0 1,0-1,8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43750 20050,'150'-150,"-25"75,0 0,0 25,0 0,0-25,0 0,-25 25,0 0,-75 50,0 0,-75 0,0 0,-25-50,0 0,25-125,0 0,0 50,0 0,50 75,0 0,0 100,0 0,-75 125,0 0,-75 175,0 0,25-75,0 0,25-100,0 0,100-150,0 0,25-25,0 0,0 0,0 0,0 25,0 0,-25 25,0 0,0 50,0 0,25 0,0 0,0 0,0 0,25-25,0 0,0-50,0 0,100-125,0 0,50-100,0 0,-50 0,0 0,-50 25,0 0,-75 75,0 0,-50 75,0 0,-25 0,0 0,-50 75,0 0,0 0,0 0,25-25,0 0,50-25,0 0,25 25,0 0,100 25,0 0,50 100,0 0,75 25,0 0,50-75,0 0,-150-75,0 0,-50-25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16650 19528,'47'-31,"-39"23,-1 0,25 0,-1 1,0-1,0 0,0 16,1 0,-17 15,1 1,-16 22,0 1,0 0,0 0,0 0,0 0,0 8,0 0,0-9,0 1,0 0,0 0,0-8,0 0,0-23,0 0,-24-48,1 1,-8-24,0 1,-8-17,0 1,15 7,1 1,23 15,0 0,8 8,-1 0,9 15,0 1,7 31,0-1,-23 40,0 0,-7 16,-1-1,-23-7,-1 0,17-24,-1 0,8-15,1 0,14-16,1 0,39-39,0 0,-24 15,1 1,-1 7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18216 18268,'-16'0,"16"8,0 0,39-8,0 0,16-16,0 1,-1-1,1 1,-24 7,0 0,-23 0,0 0,0 8,0 0,-32 0,1 0,-8-15,-1-1,-7-15,0 0,16 15,-1 1,9 7,-1 0,8 8,0 0,8 16,0-1,0 16,0 1,0 22,0 1,0 7,0 1,0-32,0 0,16-23,0 0,-1-47,1 0,-8 15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17969 17781,'0'-31,"-8"62,0 1,0 22,1 1,-25 31,1 0,15-47,1 0,-9 8,1 0,7-15,1-1,15-23,0 0,31-40,0 1,24-24,0 0,-16 9,0-1,-16 31,1 0,-32 48,0-1,-23 16,0 0,-9 23,1 1,-15 15,-1 0,-8-8,1 0,-1-15,1-1,46-46,1 0,7-16,0 0,16-8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18700 19597,'62'-47,"-23"47,1 0,-1 0,0 0,7 16,1-1,-23 24,-1 0,-15 0,0 0,-40 0,1 0,23-31,1 0,-9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18787 20512,'-156'62,"141"-62,-1 0,47-16,0 1,16-1,0 1,0-1,0 1,-8 7,0 0,-31 1,0-1,-16 16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19031 19950,'-15'0,"7"23,0 1,8 39,0-1,8 9,0-1,7-15,1-1,0-22,-1-1,24 0,1 1,-1-40,0 0,-31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23000 18646,'16'-15,"7"7,0 0,16 1,0-1,-7 8,-1 0,-8 8,1-1,-24 24,0 0,0-23,0 0,-8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22793 19550,'-47'31,"32"1,-1-1,9-8,-1 1,8 7,0 0,0 24,0 0,0-8,0 0,0-16,0 0,0-23,0 0,0-24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22800 19753,'31'-31,"8"15,0 1,1 7,-1 0,0 0,0 0,-16 1,1-1,-1 16,1-1,-24 9,0 0,0-1,0 1,-8 15,0 0,0 1,0-1,1 16,-1 0,0-16,0 0,0-23,0 0,1-8,-1 0,-8-24,1 1,7-32,0 0,-8-23,1 0,7 16,0-1,0 48,0-1,1 16,-1 0,-8 0,0 0,9 16,-1-1,0 24,0 0,8 16,0 0,0-1,0 1,8-24,0 1,15-25,1 1,7-31,0-1,-15 1,0-1,-9 9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24140 18350,'-15'16,"-1"-16,1 0,7 0,0 0,8 15,0 1,8 31,0 0,-1-8,1 0,0-8,0 1,15-32,1 0,-1-24,0 1,1-9,-1 1,-15 0,0 0,-8 15,0 0,0 8,0 1,-8 7,0 0,-7 23,-1 1,-15 22,0 1,-8 24,0-1,7-7,1-1,16-30,-1-1,16-23,0 0,8-8,0 0,7 0,1 0,-1 8,1-1,-8 25,0-1,-8 24,0 0,-8-1,0 1,8-31,0-1,0-15,0 0,23-55,1 0,7-8,0 0,0 16,1 0,-25 31,1 0,0 8,0 0,-8 32,0-1,0 8,0 0,0-15,0-1,0 1,0-1,-8-7,0-1,8-30,0-1,0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46400 18750,'50'-100,"0"75,0 0,50 0,0 0,-50 50,0 0,-25 75,0 0,-50 50,0 0,-75 50,0 0,0-75,0 0,-25-50,0 0,50-75,0 0,25-25,0 0,50 0,0 0,25 25,0 0,0 0,0 0,0 125,0 0,-25 25,0 0,0 0,0 0,-25-75,0 0,25-50,0 0,25-25,0 0,100-175,0 0,50-50,0 0,-50 100,0 0,50 25,0 0,-100 100,0 0,-50 100,0 0,-25 50,0 0,-25 0,0 0,-50 0,0 0,-25-50,0 0,25-75,0 0,25-75,0 0,50-125,0 0,75-50,0 0,-25 100,0 0,-25 100,0 0,-50 75,0 0,-75 100,0 0,0-25,0 0,75-75,0 0,0-25,0 0,100-25,0 0,25-25,0 0,-25 25,0 0,-75 75,0 0,-25 0,0 0,0 0,0 0,0-75,0 0,100-100,0 0,-25 75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25600 18253,'16'0,"15"0,0 0,32-8,-1 1,1-9,0 0,-17 8,1 1,-31 7,0 0,-24 0,0 0,-23 0,-1 0,-30-8,-1 0,16-15,0-1,24 1,0-1,7 16,0 1,16-1,0 0,0 24,0-1,0 32,0 0,8 8,0-1,-8 1,0 0,8-32,0 1,7-24,1 0,15-55,0 0,-7 1,-1-1,-15 31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25519 18028,'32'-62,"-32"54,0 0,-16 39,0 1,9-1,-1 0,-24 39,1 1,8-24,-1 0,-46 62,-1 0,24-46,1 0,6-32,1 0,24-23,-1 0,24-32,0 1,-1 7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7:3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26091 19081,'31'-15,"1"7,-1 0,0 8,1 0,-17 16,1-1,-16 24,0 0,-16 16,1 0,-17 0,1-1,-24-14,0-1,16-16,0 1,15-9,1 1,46-16,1 0,23-24,0 1,8 7,0 1,-24-1,0 0,-15 9,0-1,-9 8,1 0,-23 0,-1 0,-8-8,1 0,-1-15,1-1,7 9,1-1,-1 8,0 0,16 16,0 0,-8 15,1 1,7 15,0 0,0 8,0 0,0 0,0 0,15-8,1 0,15-8,1 0,7-15,0 0,31-32,1 0,39-54,-1 0,32-32,0 0,-102 71,1 0,-1-8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74764 13564,'-16'0,"16"-8,0 0,-8 0,1 1,-1-1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74381 13150,'-15'0,"7"0,0 0,39 0,1 0,14 0,1 0,0 8,0-1,-8 1,0 0,-23-1,0 1,-16-1,0 1,-8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74303 13700,'-47'47,"31"-8,1 0,-1 16,1-1,-9 17,1-1,15 0,0 1,-7-24,-1-1,16-30,0 0,31-40,0 1,-15-1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74789 13716,'0'-16,"0"32,0-1,-8 24,0 1,0 22,1 1,-1 23,0 0,-8 24,1-1,-1 48,1-1,7-15,0 0,8-86,0-1,0-38,0 0,0-32,0 0,-16-23,1 0,7 16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73516 15256,'16'-62,"15"31,1-1,7 17,0-1,-16 24,1 0,-24 31,0 0,-39 39,0 0,7-39,1 0,-63 55,0 0,47-55,0 0,23-31,1 0,46-47,1 0,54-40,1 1,22 23,1 1,-16 15,0 0,1 7,-1 1,-24 8,1-1,-24 24,0 0,-23 16,0-1,-32 32,0 0,-38 16,-1-1,-8 9,0-1,16-31,0 0,24-39,-1 0,32-47,0 0,16-15,-1-1,16 40,0-1,-15 24,-1 0,-7 39,0 1,-8 6,-1 1,9-8,0 1,-8-25,-1 1,9-40,0 1,-8 7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77004 14241,'15'-31,"24"-24,0 0,-39 86,0 1,-31 46,0 0,-16-7,0-1,0-7,0-1,23-30,1-1,23-23,0 0,0-1,0 1,16-31,-1-1,24-7,1 0,-9 15,0 0,-15 32,0 0,-16 31,0 0,-24 7,1 1,-9 0,1 0,23-32,0 1,55-64,0 1,24-23,-1-1,1 16,-1 0,-15 16,0 0,-32 23,1 0,-17 0,1 0,-47 8,0 0,0 0,0 0,7 8,1 0,15-8,1 0,7 0,0 0,16 39,0 0,15 32,1-1,15 32,0 0,0-16,0 0,16-39,0 0,-16-47,0 0,-31-16,0 0,0-7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78566 14446,'0'-15,"-8"7,0 0,8 1,0-1,16 23,-1 1,24 15,0 0,-24-16,1 1,-8-8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48100 19000,'100'-150,"-50"125,0 0,125-50,0 0,-75 75,0 0,-25 0,0 0,-50 25,0 0,-100 50,0 0,25-25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79578 13744,'47'-63,"0"48,0-1,0 16,0 0,-24 23,1 1,-32 31,0 0,-31-9,0 1,0-31,0 0,0-1,-1 1,9 0,0-1,15 1,1 0,7 7,0 1,8 23,0 0,0 23,0 0,0 17,0-1,0 8,0-1,0-53,0-1,0-71,0 1,0 8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79700 15228,'16'-16,"38"-15,1 0,-24 31,1 0,-1 8,0 0,-15 23,-1 0,-15 16,0 0,-47 0,1 0,6-16,1 0,0-23,0 0,24-40,-1 1,16 0,0 0,23 15,1 0,-1 16,1 0,23 24,0-1,-16-7,0 0,0-16,0 0,1 0,-1 0,-8-24,1 1,-16 7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80670 12881,'16'0,"7"-15,1-1,-16 16,-1 0,-7 39,0 0,-31 32,0-1,-1 9,1-1,0-23,-1-1,25-22,-1-1,8-23,0 0,31-16,0 0,40-31,-1 0,-23 7,0 1,-15 15,-1 1,-23 15,0 0,-32 47,1 0,-32 23,0 1,-8 7,1 0,-17 24,1 0,8 47,-1-1,24-38,0 0,24-56,-1 1,24-47,0 0,0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1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81131 15363,'16'-16,"-8"-8,0 1,-1 23,1 0,8 39,0 0,-1 0,1 1,0-17,-1 1,9-24,-1 0,9-16,-1 0,0-15,1 0,-9 15,1 0,-16 8,-1 1,-7 30,0 1,-7-1,-1 1,16-9,-1 1,25-16,-1 0,0 0,1 0,-17 0,1 0,-16 8,0 0,-31 15,-1 0,-22 17,-1-1,-16 23,1 1,-1 0,1-1,30-23,1 0,24-15,-1-1,32-15,-1 0,56-8,-1 0,40 0,0 0,-8 0,-1 0,-14 31,-1 1,-24-9,1 1,-47-24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2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34603 3431,'-62'-31,"46"31,1 0,7 8,0 0,-8 15,1 1,-1 7,0 0,8 1,1-1,7-8,0 1,23-16,1-1,15 9,0 0,-8-8,0-1,-23 17,0-1,-16 16,0 1,-31 7,0 0,0-16,0 0,15-7,1-1,39-39,-1 1,24-24,1 0,-1-8,0 0,0 0,0 0,-8 0,1 0,-17 15,1 1,-8 23,0 1,-8-1,0 0,0 24,0-1,-8 24,0 0,8 16,0 0,0 0,0 0,8 85,0 1,-1 24,1-1,8-62,0-1,-1-61,1-1,-8-39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2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35366 3744,'0'-16,"0"-7,0-1,15 9,1-1,-1 16,1 0,31 0,0 0,-24 31,0 1,-7-1,0 0,-16 8,0 0,-24 8,1 0,-8-8,-1 0,-7-8,0 1,16-32,0 0,7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2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36400 2463,'16'-16,"7"-8,1 1,-9 23,1 0,7 0,1 0,-9 23,1 1,-16 31,0-1,-8 1,0 0,1-24,-1 0,8-15,0 0,15-16,1 0,31-32,0 1,8-8,0 0,-40 23,1 1,-8-1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9578 44885,'-93'-63,"85"63,0 0,-39 8,0 0,16 39,0 0,7 7,1 1,15 0,0 0,16-9,0 1,31-31,0 0,16-16,-1 0,1-39,0-1,-8-14,0-1,-24 8,1 0,-9-8,1 1,-1-9,1 0,-16 17,0-1,0 39,0 0,8 8,0 0,-8 31,0 1,0 22,0 1,-8 0,0 0,8 7,0 1,-8-1,0 1,1-24,-1 0,8-31,0 0,0-40,0 1,8 15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10950 45326,'16'-31,"-9"23,1 0,16 0,-1 1,1 7,-1 0,8 0,0 0,-7-8,-1 0,-15 0,0 1,0-1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11862 43294,'-16'-78,"16"70,0 0,0 24,0-1,0 56,0-1,0 48,0-1,0 16,0 0,-7 71,-1-1,0 56,0-1,-7-195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48200 19150,'0'50,"-75"-25,0 0,50-25,0 0,25 50,0 0,0 125,0 0,25 75,0 0,0 75,0 0,-25 150,0 0,0 0,0 0,0-400,0 0,0-25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12547 44963,'0'-47,"7"39,1 0,8 8,-1 0,1 39,0 0,-16 0,0 0,-8-23,0 0,0-8,0-1,1-7,-1 0,8 8,0 0,15-8,1 0,0 8,-1 0,-7 15,0 1,-8 7,0 0,-24 16,1 0,-8-8,0 0,15 0,1 0,7-23,0 0,16-16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14019 44603,'-16'-47,"9"24,-1-1,-8 17,1-1,-1 16,0-1,-7 25,-1-1,1 16,-1 0,9 15,-1 1,16-8,0-1,16-15,-1 0,24-23,1 0,7-40,-1 1,9-32,0 0,-24 1,1-1,-17-8,1 1,-8 7,0 0,-1 9,1-1,-8 39,0 0,0 47,0 0,0 16,0 0,0 7,0 1,-8-9,1 1,-1-8,0 0,0-24,0 1,8-32,0 0,0-39,0 0,0 8,0 0,0 24,0-1,16 0,0 1,-1 15,1 0,15 0,0 0,1-8,-1 0,-15-8,-1 1,-7 7,0 0,0 8,0 0,-8-16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8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15694 43663,'0'-16,"0"-8,0 1,0 54,0 1,0 46,0 0,-8 8,0 0,0-7,1-1,-9 8,0 0,8-39,1 0,-1-39,0 0,24-55,-1 0,9-16,-1 1,9 15,-1 0,0 31,1 0,-17 16,1 0,-8 32,0-1,-8 16,0 0,-16-8,0 0,16-8,0 1,0-24,0-1,32-30,-1-1,16-23,0 0,0 1,0-1,-8 7,0 1,-15 8,-1 0,-7 7,0 1,-16 15,0 0,-8 8,0 0,-8 31,1 1,-1 7,0 0,16 8,0 0,0-8,0 0,8-23,0-1,15-15,1 0,7-23,1-1,7-30,0-1,-16 8,1 0,-24 16,0-1,-24 17,1-1,-1 8,1 0,15 8,0 0,8-7,0-1,32 0,-1 0,0 0,1 0,-9 8,1 0,-1 8,1 0,-9 16,1-1,-8 16,0 0,-8 8,0 0,-16-15,0-1,8-8,1 1,7-16,0-1,7-22,1-1,24-7,-1-1,0-7,1 0,-1 15,0 0,-7 1,-1-1,-15 8,0 0,0 0,0 1,-8-25,0 1,0-16,0 0,0 0,0 0,7 8,1 0,0 15,0 1,-8 15,0 0,0 32,0-1,8 48,0-1,-1 32,1 0,0 78,0 0,-8 117,0 1,8-212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7615 2834 223,'-114'-56'423,"26"33"-380,-1 14-30,-14 25 0,31 24-7,-11 20 3,15-3-4,-9 18 1,17-8-1,-4 9 2,8 10-1,17 1 0,15-4-3,8 9 0,12 9-1,18-9 1,14-4-1,27-3 1,12-29-1,24-8 0,3-19 1,23-20 0,-22-10-2,6-15 1,-4-7-1,15-9 0,-23 3 0,6-11-1,-5-5 0,-2-16 0,-28-6 1,-24-17-2,-18-37 1,-22 9 0,-16 19 1,-24-28-1,1 28 0,-16-2 1,2 26 0,-19 17 1,-23 28-1,-2 31-2,13 10-2,-9 11-4,19 11-121,26-31-14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13645 1732 261,'107'71'485,"-12"-39"-425,23-54-32,-12-41-14,-17 3-6,19 45-3,-4 45-3,8-23-1,-2-17 1,-3 7 1,-14 41-2,6-2-3,-51 4-105,0 2-646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9487 1573 235,'130'58'522,"-31"-52"-475,-10-22-38,6 16 3,-9 43-2,21-40-2,-19-45-1,-23 109-52,-41-18-54,-1-1-599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11616 4243 205,'-135'-56'460,"41"25"-419,0 8-27,-1 11-1,-10 8 2,12 12-6,-26 3-1,18 3-3,-9 12-1,26 6-1,-16 13 1,18-2-2,-7 8 1,0 11 0,14-1 0,-2 22 0,25-6 0,8 9-1,16 5 0,15 18 0,20 13 0,18-14 0,20-18 0,11 1 1,27-16 0,23-22 0,-12-26-1,28-12 1,-15-15-1,-13-12 0,33-11 0,-11-8-1,25-17 1,-19 0-1,-32 13 0,13-12 0,-21 3 0,15-23 1,-33-3-1,0-29 0,-23 14-1,-16-18 1,-18-6 0,-12 5 0,-30-16 0,-4 34-1,-25 12 1,-14 19 0,-26 7-1,-5 35-3,14 26-8,13 43-200,34-42 78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14314 3047 278,'-30'58'452,"-6"21"-414,-11 21-20,0 8-3,-2 7 16,13-32-23,-2 7 0,-6 10-3,80-191-367,-20 35 88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14129 3040 261,'56'93'264,"-28"-17"-190,-7 9 4,-3 14-22,4 5-2,3-19-28,13 3-2,38-152-6,-27-41-15,-13 11-2,-4 3 0,-4-4 0,12 39-186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14605 3326 401,'-4'66'296,"-9"34"-206,-3 1-42,-8-8-28,-6-45-126,-2 0-635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48450 20000,'50'-50,"0"0,0 0,100-25,0 0,-50 75,0 0,-50 100,0 0,-50 50,0 0,-125 50,0 0,25-100,0 0,-25-25,0 0,25-100,0 0,75 0,0 0,0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14661 3133 461,'63'29'393,"-17"60"-520,-40-41 37,1 0-540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17316 3741 209,'121'-13'416,"-21"8"-330,0 13-18,-5 5-43,-2 0-12,-29-90-701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17654 3529 256,'69'54'178,"29"36"6,-48-37-71,-19 25-48,-91 6-58,-36-43-32,45-37-71,-1 0-579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18015 3415 510,'-10'72'191,"-3"22"-146,3-2-12,-3 22-14,6-2-17,13-16-186,-20-48 51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18041 3643 398,'53'-7'285,"34"-13"-202,2-9-117,-37-50-411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18252 3372 256,'-4'56'242,"1"13"-173,-8 12 15,-5 11-22,-1 5 0,7 6-31,14-6-39,-20-46-91,0 1-593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18329 3614 303,'60'121'484,"-121"-47"-481,-7-7 11,157-44 31,12-40-42,-4-10-145,-14-30-185,-35 8 34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18737 3412 522,'-58'38'257,"-10"38"-241,45 17-14,68-11-3,18-9 1,-59 20 8,-67-31-3,14-39-105,0 0-601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18761 3679 293,'63'129'438,"16"-86"-390,-7-107-41,-27-45-1,-56 6-1,-62 33 3,-31 116-2,29 13-1,23-43-106,0 2-606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19054 3622 352,'-27'49'405,"-15"28"-371,127-24-19,6-52-4,6-13-2,-19-43-68,-75-41-332,-34 20 173,-25 74 558,34 70-237,-1 23 7,4 12-54,7-3-41,-5-11-54,-5-2-172,6-27-64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48300 20400,'200'-150,"-100"125,0 0,0 50,0 0,0 75,0 0,-50-25,0 0,-25-25,0 0,0-50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15869 7619 217,'87'7'209,"-19"-4"-188,34 0 15,-34-2-19,-4-2-1,-3-2-2,23-5 18,15-14-9,-10-1-1,4-3-2,1-3-2,0 1 4,-22 11-7,12 25 4,-4 21 2,4 5-1,4-15-8,0-4-3,-2-16-3,17-5-1,-14 2-3,6-9 0,-7 0-1,8-3 1,4 4 0,-4 6 0,10 15 0,3 10 1,-14-3-1,6-9 0,-7-10-3,10-11-5,3 8-111,-19-20-53,-34 28-84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12223 7450 182,'63'61'379,"5"-17"-277,26-25-22,-9-32-53,-5-33-13,0-18-4,-1 17-5,18 46 1,-1 50-1,-8-10-2,7-29 0,-1-32 0,-4-3 3,3 10 2,-38 23-111,0 1-619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14289 5513 284,'-113'54'397,"47"7"-369,-4 41 17,22 12-32,17-23-3,2 29-4,9-22-1,9 22 0,30-28 0,70-82-4,0-80-1,-31-12 1,-14-24-1,-22 1 0,-26 196 11,7 8-7,18-5 0,47-31 4,3-153-4,-30 2-2,-10-1-1,5-16-1,-6 7 1,-30 225 10,-5-10-6,20-20-2,57-24-86,-44-18-82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18404 2431 172,'-97'-60'509,"20"60"-453,-14 55-31,25 20-11,19 3-8,1 21 2,15-11-4,6 13 0,17-8 0,36-6-2,58-30-1,17-53-3,10-28-4,-24-7-6,9-24-255,-47 15 69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18510 2803 264,'-88'-62'477,"-15"104"-443,55 32-24,17 36-3,22-4-1,49-20-1,59-89-5,-21-68 0,-16-8-1,-15-5 1,2-28-2,-20 11 1,-2-32 1,-11 18 0,-3 2 0,-5 24 1,-34 193 10,11 14-7,3 5 0,4-13 0,7 7 0,8-10 0,5-10-1,-24-43-106,1 1-620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19121 2392 262,'-23'48'322,"-1"15"-249,-5 11-22,-4 13-16,-4 12 10,-3 8-33,7-14-8,-2 3-9,-3-45-166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19005 2375 258,'37'97'189,"-18"-24"-123,-6 19 9,-5-25-14,1 10-11,1 3 1,19-1-7,61-143-7,-42-37-27,-3-10-4,-11 14-2,-1 2-3,23 176-754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19443 2629 390,'-9'70'365,"-6"29"-321,0-6-22,-5 5-14,-10-50-111,2 0-615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19491 2405 559,'129'67'286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18712 2901 509,'56'45'236,"-2"18"-587,-34-14-40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50250 18300,'-50'250,"0"-175,0 0,25-25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15960 7756 199,'23'71'241,"39"11"-166,16-40-38,-5-34-6,20-33-4,-19-8-6,-13-4-9,12-9 1,3 6-5,0 18 0,10 56 5,-8 42 1,-15-20-3,34-11-1,-4-25-1,-6-26-4,21-18 2,-17-13-3,11-14-1,-22 1-1,3-5-1,-7 11 0,8 51 10,-8 44-3,11 2-3,27-20-2,2-39-1,-21-13-1,26-9 0,-22 15-1,1 22 1,-3 19 3,-4 7 1,17 1 1,-20-18-1,6-17-2,-5-14-3,13-21-6,-24-6-109,-25-20-191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20801 2376 269,'-118'14'391,"49"27"-351,1 34-20,8 13-1,18-3-2,13 13-6,17 11-3,32-9-2,38-37-2,36-43 0,19-46-4,-25-14-4,3-3-8,-14 6-31,-1-15-154,-36 2-40,-16-10 104,-11-5 183,-30 4 183,-36 63-130,-15 40-50,7 25-15,13 10-9,16 5-8,19 1 1,91-47-6,6-105-9,-26-19-3,-2-21-5,-20 35 0,-7-11-1,-4-23-2,-11 24 2,-5-22 0,-5 21 1,2 1 1,-33 191 46,19 19-40,2-1-1,2-33-2,3 21 1,2-22-1,9 29 0,11-22-2,15-14-13,-32-32-85,1 0-584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21522 2121 537,'22'62'221,"13"19"-186,2 3-315,-34-36 105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21326 2425 386,'74'-5'202,"1"-7"-165,14-1 34,-1 6-19,-48 90-15,-103 25-25,-6-24-2,-16 9 0,10-29 0,-12-11 4,162-114-8,18 1-7,-2 19 0,8 33 2,-64 105 2,-75 4 0,-29-3-1,1-19-2,53-177-281,38 35 208,0-6-69,-4 21-68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21952 2226 343,'-28'65'181,"-8"6"-97,3-6-37,4 3 34,65 9-44,54-89-38,-1 8 2,-52 93 17,-79 13-3,-15-17-5,-16-8-5,-3-14-6,-17-1-13,12-21-223,28-33 43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21804 2606 325,'74'111'283,"-31"-43"-215,22-5-72,12-77-225,-24-51 67,-23 16-29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22194 2373 443,'-3'93'252,"-7"6"-191,-3 7-13,1-13-37,-14-44-112,2 1-605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22385 2269 450,'74'3'256,"6"18"-202,9 37-25,-22 40-11,-43 15-10,-59-14-5,-44-30-5,-8-20-2,0-18 1,-17-13-2,-2-37 2,51-64 8,125 8 2,13 26 1,14 15 0,18 1 0,-18 19-7,-43 25-105,1 0-622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22492 2064 406,'-21'56'201,"-10"30"-147,-6 36 6,14-41-29,1 7-4,-9 31 14,5 23-20,12-31-8,16-16-7,22 17-3,50-19-1,27-66-2,25-64-2,-31-15-5,4-30-347,-52 38-51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21071 3232 295,'-67'135'429,"1"5"-398,25-44 5,-3 13-22,6-21-4,-14 36 1,17-32-5,12 0-5,109-144-162,-50-15 39,0-17-24,-14 32 84,-2-8 7,2-4-49,-3 16-20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39550 8050,'-150'-100,"150"50,0 0,25 0,0 0,50 50,0 0,-25 75,0 0,-75 75,0 0,-100 25,0 0,50-75,0 0,75-75,0 0,75-50,0 0,75-50,0 0,-75 25,0 0,-75 75,0 0,-125 75,0 0,-50 25,0 0,75-75,0 0,100-25,0 0,125-25,0 0,50-75,0 0,-25 50,0 0,-75 25,0 0,-100 100,0 0,-100 25,0 0,-25 0,0 0,0-25,0 0,0-25,0 0,50 0,0 0,75-75,0 0,100 0,0 0,150-75,0 0,25 0,0 0,-100 0,0 0,-75 50,0 0,-75-25,0 0,-75 0,0 0,-25-75,0 0,25 50,0 0,0 25,0 0,50 50,0 0,25 25,0 0,0 100,0 0,50 125,0 0,25 200,0 0,-75 350,0 0,50-25,0 0,0-450,0 0,0-150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49700 19150,'100'-50,"50"-25,0 0,0 0,0 0,-25 25,0 0,-100 25,0 0,0 25,0 0,-75 50,0 0,-25 25,0 0,25 0,0 0,-125 150,0 0,-25 125,0 0,25 50,0 0,25-25,0 0,125-150,0 0,0-200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20955 3302 217,'32'141'355,"-19"-22"-287,-5-32-13,-2 14-15,-1-20-11,8 10-3,21-8 0,48-127 0,-23-55-19,-2-24-3,-14-3-3,-14 8 0,-2 20-3,5 50-103,-1 1-635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21423 3610 399,'-20'76'302,"3"6"-231,-9 18-20,-1-2-33,15-4-24,-13-45-97,1 2-621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21464 3385 693,'71'58'176,"-5"12"-642,-43-22 67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18660 11499 177,'-15'-96'270,"-1"36"-245,-10-20 17,-19 3-26,4 26-2,-29 14-2,3 17-1,-6 11-3,-21 9-1,23 4-1,-26 8-1,12 3-1,-2 2 1,-14 8 0,29-5 0,-25 9 0,4 5 1,6 7-1,-4 9 0,29-10 1,-5 12 0,16-1 0,-8 37 4,19 6-2,17-17-2,-4 28 1,9-28-3,-2 26 3,8-23-2,-1 22 3,11 11 1,27-6-1,18-1 0,0 1 3,0-20 1,22-8-3,6-17-3,19-8-2,-9-21-2,20-9 1,6-15-2,-1-10 1,20-14 0,-17-6 0,-16-6-1,15-14 1,-23-7-1,8-16 1,-5-12-1,-9 3 1,-13 9-1,3-9 0,0-17 1,-21 13-1,7-34 0,-15 19 1,-4-11-1,-10-3 0,-18 12 1,-34-18 0,-9 18 0,-21-7 1,-8 1-2,-3 13 1,-26 5-1,17 27 1,-16 13-1,-11 14 0,5 12 0,-31 8-1,18 3 1,19 2-1,-15 3 0,-6 8 0,-1 4 0,11 8 0,-14 21 0,25 7 0,1 15 0,9 19-1,17 20 1,28 2 0,13 3 0,10 6-1,18 20 1,4-40 0,20 27-1,3-17 1,3-8 0,7 5-1,6 10 0,3-2-1,1-10-2,2-13-4,24-7-31,-6-25-162,-15-19 53,14 12-168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20863 9926 200,'46'-9'25,"38"-7"-21,-32 6-1,28-4 2,7-1 2,2 0 2,10-1-2,-37 7 0,13-3 1,13-1 0,3-1 0,1-2-1,-31 6 0,7-2-1,5-1 0,6-1-1,3 0 0,-28 4-1,6 0 0,2-2-1,1 0 0,-4 1-1,19-4 3,2 5-1,-29 3-1,-135 46 8,33-27-10,-6 1 0,-14 3 0,-33 8 0,34-9-1,-6-1 1,-12 5-1,30-7 1,-10 2-1,-17 6 1,-8 4-1,-10 3 0,35-8 0,-9 3 1,-8 5 0,-6 1 0,0 3 0,33-12 0,-5 1 0,3 2 0,3-1 1,6-2 0,-13 7 2,135-23 13,-19-15-15,12-3 1,12-2-1,-27 5 0,14-1 1,18-5-1,7 0 1,8-3 0,-33 7-1,17-3 0,13-3 1,-2 0-1,6-1 0,-33 6 0,8-1 1,10-1-1,-3-1 0,-3 2-1,-27 7 1,5-2-1,-5 1 1,32-6 0,-28 4 0,-108 17 1,3 4-2,-27 6-1,12 0 0,-7-1 0,-14 6 0,30-8 0,-14 6 0,-22 3 0,-9 0 1,-10 3-1,40-9 0,-19 5 1,-6 0-1,-2 0 1,2 1-1,32-8 0,-3 1 1,0 0-1,6 0 1,7-1-1,-16 4 1,20-3 2,103-26 0,6-2-2,37-8 0,-10 3 0,17-2 0,19-3 1,-42 8-1,17-3 0,30-3 1,3-4 0,8 0 0,-47 8-1,11-2 1,6 2 0,4-2-1,0 1 1,-38 7 0,6-3-1,-5 3 0,-6 0 0,-8 2 0,14-3 1,-14-3 0,-155 17-2,17 7 0,7 1 0,-17 4 0,-18 6 1,38-7-1,-26 7 0,-25 6 0,-10 2 0,-17 2 0,53-9 1,-14 0-1,-16 4 0,4-1 0,1-2 1,43-8-1,-7 2 0,2-1 0,11-2 0,8-1 0,-15 1 0,21-5 2,115-27 0,5 4-2,44-10 1,-15 5 0,9-3 0,18-4-1,-42 10 1,15-4 0,22-4 0,13-2-1,-2 2 1,-45 9-1,10 0 1,9-3 0,-1 1-1,-10 3 1,-29 6 0,-3-2-1,35-10 0,-31 5 1,-134 10-3,-51 18 1,35 1 1,30-4 0,-14 4-1,-26 5 1,-17 3 0,-12 5 0,45-9 0,-23 4 0,-16 4 0,-1 0 0,-1 2 0,44-12 1,2 2-1,-5 0 1,7-1-1,11-4 1,-13 1 1,168-44 6,-5 12-7,48-10 1,-28 9-1,6-2 0,12-2 0,-42 9-1,10-1 1,17-2 0,-2 0-1,3 4 0,-38 4-1,8 0-1,1 5 0,-6 0-4,-4 2-1,18 0-11,-27 7-51,-12 16-245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13133 9913 246,'104'-19'51,"19"-5"-32,-22 5-9,2-1 2,7 0-1,-41 7 0,18-5 1,6-3-2,8-1 1,7 0-2,-38 7 0,3 1-2,3-4 1,-1 0-3,-1 1 1,24-8 3,-8 2-3,-31 5-1,-10 1 4,-115 14 6,8 9-9,-52 17-1,35-5-3,-36 11 2,29-4-3,-13 5 0,-7 6 0,34-14 0,-12 5 0,-26 11 0,5-2 0,-9 5-1,39-14 0,-5 3 1,-8 5-1,2 0 0,3-2 0,-25 8 1,10-7-1,26-15 1,136-47 2,-2 12-1,22-9-1,-32 10 1,25-9 0,25-11 1,12 1-1,20-6 1,-49 13 0,14-2 0,22-4-1,1 0 1,1-1-1,-44 12 1,4-1-1,4-4 0,-6 4 1,-3-1-1,28-5 2,-9 3 0,-24 6 1,-146 38 8,-29 7-10,-34 13 0,48-15-2,-20 6 1,36-11-1,-14 6-1,-27 9 1,-6 3 0,-15 4 0,46-13-1,-14 5 0,-13 4 1,8 0-1,2 0 0,36-13 1,-6 2-1,6 0 0,-39 15 1,212-55 2,-25-11-2,28-10 0,-40 12-1,22-8 2,32-12-1,1 2 1,1-1 0,-45 16 0,11-4-1,11-1 1,1 0-1,-4 1 0,36-12 1,-63 19-1,-6 2 0,35-10-1,-33 11 1,-196 30 1,53 6-1,-19 7-1,-47 10 0,31-2 0,-7 2 0,-13 6 1,46-15-1,-18 9 0,-20 8 1,2 0 0,-2 9 0,41-19 0,1 1 0,0 2 0,7-2 0,-25 12 1,243-92 8,-38 6-7,-36 15-1,20-9 0,40-7 0,1-2 1,12-4 0,-51 18-1,12-1 1,6-3-1,2 0 0,-1 3 0,-40 10-1,7 0 0,1-4-1,-4 5 0,-4-1 0,26-6-2,-20 6-4,-153 66-206,25-25 101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4860 10893 137,'84'-37'158,"-20"11"-133,27-8-10,19 4 14,-35 23-18,-12 4-1,-3 4 0,8 4 0,-18-4-2,25 1 1,-2-2-2,3-2-1,18 2-1,-26 2 0,21 3-1,-9-2 0,3-2 0,17 2 0,-26-3 0,24 0 0,-45 2-3,21-1 2,25-1-1,-42-1-2,25 2 2,24-4-1,-47 0-1,22 0 1,26 5 1,-46-1-2,27 1 1,-33-2-1,53 0 1,-28 0 0,23-2-1,-15 1 1,0 2 0,14 2-2,-30-1 2,12 2-1,-10 0-1,-6-4 2,8 3 0,-22 0-1,20 3 0,-6 0 1,-2-1-1,13 1 0,-22 0 1,19 8-1,-8-1 0,7-7 0,21 0 1,-21-1-1,21-7 1,-10-4-1,6 3-1,-36 1 1,4 1 0,24-1 0,23 4 0,-47-1 0,21 1-1,-25-4 1,3-1 0,7-2-1,32-2 0,-32-3 0,5 3-1,5-4 1,33-5-2,-37 7 2,6-2-2,4 2 0,-27 3 1,8-2-3,9 3 1,1 2-4,4 3 1,-26 2 0,9 1-17,9 3 0,5 3-14,-1 2 1,-25-5 5,7 4 2,9 2 1,-2-1-77,-12-2 56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13034 10964 152,'57'-3'28,"18"0"-16,25 1 5,-38 0-7,1 1-1,22-1 9,-30 0-10,4 0 1,5 0-2,29-2 7,-29-1-8,2-2 0,9 0-1,-27 1-1,8 1 1,7-3-1,7 3 0,3 0 0,-26 1-1,12 0 0,5-2 0,2 2 0,4-1 0,28-1 2,-35 0-3,1 2 0,4 0-1,25-1 1,-38 3-1,-1-1-1,1 2 0,20-3-2,6 4-3,-23 1-1,24 4-36,-58 43-252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11598 9679 215,'-36'143'597,"13"-45"-594,4 0 0,6-4-1,-3 23-1,1-26 0,-2 1-1,5 5-7,-11-49-94,-1 2-605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11714 9841 425,'-9'52'125,"-2"11"-94,-1 4 11,1 12 1,-1 5 5,3 5-9,42-196-4,2 5-35,16 18 1,6 169 6,-52 4-4,-10 2 0,-6 2 6,39-193 2,16 0-11,16 19 0,19 31 1,-55 149 1,-20-7 1,-3 6-1,92-107 2,-38-69-5,-2 1 0,38 97 3,-38 57-4,-89-165-4,-44 31 6,172 65 5,-3-36-4,-2-15-2,-7-20-1,-35-21-4,-42-7 0,-74 33-1,19 164 8,46 13 2,39-6 0,16-35-1,7-6-7,35-62-646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49450 19900,'50'-50,"-25"50,0 0,25 50,0 0,50 25,0 0,25-25,0 0,-25-25,0 0,-75-25,0 0,25-25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12759 9674 376,'-16'59'145,"-3"10"-95,-7 31-3,-1-20 13,-14 27-14,0-11-13,2-3-14,-2 9-9,-4 4-3,9-19-9,3-5-99,63-174-271,-9 31 144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12764 9786 422,'-9'79'331,"-7"18"-303,-4 2-17,-10 8-4,-9-3-2,0-17 1,125-45 5,27-66-6,-15 9-2,4 5-1,-6 7-2,-43 20-103,-1 0-617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14355 9762 205,'-116'70'541,"52"-5"-520,1 25-7,11 3-4,6 19-3,15-3-1,35-9-2,84-65 1,-4-85-3,-12-35 1,-39-14-1,-41-2-1,-68 30 2,-17 67-1,1 36-10,38-32-93,-1 0-608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14288 10039 405,'21'65'309,"9"15"-211,20-4-155,-38-26-36,2-2-562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14483 9859 582,'70'10'218,"22"21"-196,-41 60-4,-93 7-12,-28-7-4,1-15 0,163-43 5,0-55-6,-1-2 0,-35 30-107,-1 0-639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20248 9771 146,'-77'79'448,"24"-1"-393,3 22-20,27-8 0,44-4-5,75-65-13,-4-88-12,-23-33-1,-44-5 0,-43-2-1,-34 23 4,-73 78 3,24 52-6,27 22-13,115 25-364,-38-41 69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20297 10075 479,'-3'95'263,"33"7"-212,62-121-730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20595 9684 471,'-9'69'231,"-7"23"-187,0 1-13,3 31-9,2-26-11,1 6-4,0-11-15,-14-44-92,0 1-601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20751 9887 304,'-12'78'386,"-4"12"-344,-4 9-8,-7-1-13,82-195 2,-17 9-23,7-2 0,21 163 14,-88 32-10,0-10 3,78-169 8,-7-17-15,16 20 1,-28 159 2,-35 10-3,90-135 1,3 45-1,-163-79-1,159 42 3,6-19-2,-24-24-1,-45-23-5,-105 187 7,60 22 1,30-15-4,56-34-750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21576 9810 463,'-38'79'233,"4"-5"-196,-14 15 34,-12 12-37,-9-1-21,10-13-9,9-6-16,-1-38-169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50750 19600,'-50'0,"50"25,0 0,0 75,0 0,25-50,0 0,0-50,0 0,50-50,0 0,-25-25,0 0,0 25,0 0,-50 75,0 0,-25 50,0 0,-75 75,0 0,-25-25,0 0,-25 0,0 0,0-25,0 0,50-50,0 0,100-25,0 0,75-25,0 0,175-50,0 0,100-25,0 0,0-25,0 0,-50 100,0 0,-225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21604 9872 544,'-28'74'270,"-12"33"-247,-6 3-10,-1-13-8,2-10-3,142-79 1,18-38 1,-22 11 0,-35 26-111,-1 0-646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22494 9686 218,'-76'100'539,"15"-9"-528,14-16-6,-6 8-2,9-5 0,125-40 4,14-45-5,-2 11 1,-4 3-2,0 0 0,-41 15-99,0-1-590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22547 9770 217,'-5'51'125,"-7"28"-51,-8 34 29,-3-31-19,1-13-19,-11 27-4,7-9-24,14 10-63,-13-43-132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22557 10090 327,'20'61'278,"2"20"-141,11-5-102,-31-24-131,3 0-578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22706 9836 278,'155'-9'536,"-44"-2"-530,-6-2-2,-74 110 0,-72-14-3,-4 23 0,1 1 0,7-16-2,1 15-3,14-16-17,-15-35-151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23000 9686 158,'-45'-62'350,"-8"28"-302,-6 10-26,-14 6 4,-8 21-6,-3 16-2,8 7-3,-6 17-2,-5 10-3,25-5-2,-9 16-2,7 4 2,11-1 0,12 6-1,3-1-2,6 8 1,8 20 2,22-11-1,22 13-1,12-21-2,12 5 3,8-11-1,20-3-2,17-20-2,-5-21 0,8-5 1,-4-10-2,22-10 0,-6-9 1,-10-5-1,5-5 0,-3-13 0,-1-12-1,-7-12 0,3-12 0,-7-8-1,-13 8-1,-11-5 1,-22-13 2,-14-4-1,-9-9 0,-15-8 0,-27-6 1,-7 26 0,-19 2 1,-10 13-2,-26-5 1,10 23 0,-23-7 0,20 14-1,0 4 0,-4 7-2,-12 8-1,2 19-5,0 32-105,32 7-339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19312 12579 166,'88'-1'381,"-26"11"-361,4 18 7,-26 28-2,-71 15-14,-20-21-6,-9-4-1,-18 0 1,0-12-1,4-15-2,130-95-6,36 45 5,-10 13 1,9 15 0,-13 28 3,-39 52 1,-56 4-2,-36-7-1,-11-11 0,-10-18 1,-7-26-1,5-33-18,20-16-211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19633 12986 284,'35'109'291,"-4"-48"-452,-25-12-138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19855 12636 294,'107'5'240,"-43"16"-210,0 9 0,-10 27-3,-39 16-3,-52 15-2,-24-16-9,-10-19-2,-2-10-3,4-6-1,165-23 1,-13-22-3,7-7-1,-4 1-4,4 11-24,5 25-177,-38-8 20,-9 0-136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20393 12808 183,'63'-50'196,"-14"17"-164,49-18 36,-36 51-18,-12 35-19,54 50-25,-49-53-25,1-5-14,22-10-94,-6-21 0,-14-7-63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41200 20050,'250'-250,"-175"250,0 0,0 0,0 0,-25 25,0 0,-50 100,0 0,-75 25,0 0,0-25,0 0,25-75,0 0,25-50,0 0,100-25,0 0,0 0,0 0,0 0,0 0,-25 50,0 0,-50 50,0 0,-100 50,0 0,25-25,0 0,25-50,0 0,25-50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21180 12537 269,'-75'82'228,"25"-22"-198,-8 8 5,12-7-13,0 7-6,17-6-7,74 4 2,32-62-6,28-14 0,-25 3-1,-4 4-1,1 2 0,-3 4-25,-19 17-188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21244 12586 251,'-42'79'135,"17"-25"-89,-7 18 6,8-18-7,-1 14-8,-4 18 2,6 8-21,11-25-16,1 8-19,2-5-33,14-5-99,-18-20-147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21194 13081 248,'37'87'280,"-9"-34"-326,17-5-236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21444 12562 253,'119'7'339,"-33"9"-326,-19 2-7,-2 12-3,6-1-5,-75 40 1,-26-4 8,5 6 0,1-5 0,1 2 2,-3 14-3,-6 16 0,-1-14-8,-10 21-8,6-10-6,11-22-22,-8 18-31,9-10-16,4-30-99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18977 13518 206,'73'52'71,"9"-19"-49,12-9-7,-24-12 1,22-11-1,-38-2-8,27-3 9,-26 0-8,2 0 2,5 0 0,20 0 7,12 2 0,-20 4-2,-4 2-3,4 2-2,-20 1-2,14 2-2,1 0 0,11-1-1,26 3 1,-26-4-2,22 1 0,-14-2 0,-4 0-1,8 0-1,-26-2 0,17-1 0,-11-3 0,-7-3 1,7 0-1,6 0 0,-20-1 0,18 2 0,-7 2-1,18 2 1,-11-1-2,19 3 2,-10-4-1,-21 0-1,21-1 1,-6-1-1,5 4 0,19 0-3,-25-1-1,23 9-9,-11 2-4,-6 4-6,1 1-77,-28-5 16,13-4-63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6041" units="1/cm"/>
          <inkml:channelProperty channel="Y" name="resolution" value="28.36041" units="1/cm"/>
        </inkml:channelProperties>
      </inkml:inkSource>
      <inkml:timestamp xml:id="ts0" timeString="2025-01-16T17:04:48"/>
    </inkml:context>
    <inkml:brush xml:id="br0">
      <inkml:brushProperty name="width" value="0.03969" units="cm"/>
      <inkml:brushProperty name="height" value="0.07938" units="cm"/>
      <inkml:brushProperty name="color" value="#F8B938"/>
      <inkml:brushProperty name="transparency" value="127"/>
      <inkml:brushProperty name="tip" value="rectangle"/>
      <inkml:brushProperty name="rasterOp" value="maskPen"/>
      <inkml:brushProperty name="fitToCurve" value="1"/>
    </inkml:brush>
  </inkml:definitions>
  <inkml:trace contextRef="#ctx0" brushRef="#br0">17889 4106,'73'3,"-6"2,-8 0,6 2,-11-5,0-4,12-2,-18 0,20 0,-1 5,-12-1,1 4,14 1,-7-2,2 1,-4 0,-9-4,7 0,1 0,-1-3,-5 3,-1 2,6-4,-11 0,4-2,17 1,-6-5,-4-1,-9 2,17-4,-21 7,4 10,2 4,0-6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6041" units="1/cm"/>
          <inkml:channelProperty channel="Y" name="resolution" value="28.36041" units="1/cm"/>
        </inkml:channelProperties>
      </inkml:inkSource>
      <inkml:timestamp xml:id="ts0" timeString="2025-01-16T17:04:48"/>
    </inkml:context>
    <inkml:brush xml:id="br0">
      <inkml:brushProperty name="width" value="0.03969" units="cm"/>
      <inkml:brushProperty name="height" value="0.07938" units="cm"/>
      <inkml:brushProperty name="color" value="#F8B938"/>
      <inkml:brushProperty name="transparency" value="127"/>
      <inkml:brushProperty name="tip" value="rectangle"/>
      <inkml:brushProperty name="rasterOp" value="maskPen"/>
      <inkml:brushProperty name="fitToCurve" value="1"/>
    </inkml:brush>
  </inkml:definitions>
  <inkml:trace contextRef="#ctx0" brushRef="#br0">7177 5040,'57'-6,"39"-2,-43 5,27-7,-30 4,42-6,-31 4,14 0,-9-1,-3 4,7-3,-19 1,12-1,-7-2,-1-2,19-3,-18 3,17-2,-10 3,-7 7,5 3,-1 1,-2 4,-4-1,-109-10,-17 11,-2-3,26-1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6041" units="1/cm"/>
          <inkml:channelProperty channel="Y" name="resolution" value="28.36041" units="1/cm"/>
        </inkml:channelProperties>
      </inkml:inkSource>
      <inkml:timestamp xml:id="ts0" timeString="2025-01-16T17:04:48"/>
    </inkml:context>
    <inkml:brush xml:id="br0">
      <inkml:brushProperty name="width" value="0.03969" units="cm"/>
      <inkml:brushProperty name="height" value="0.07938" units="cm"/>
      <inkml:brushProperty name="color" value="#F8B938"/>
      <inkml:brushProperty name="transparency" value="127"/>
      <inkml:brushProperty name="tip" value="rectangle"/>
      <inkml:brushProperty name="rasterOp" value="maskPen"/>
      <inkml:brushProperty name="fitToCurve" value="1"/>
    </inkml:brush>
  </inkml:definitions>
  <inkml:trace contextRef="#ctx0" brushRef="#br0">7080 5195,'53'-8,"10"-1,-11 3,10 0,-1 1,27-3,-30 1,4 1,6-1,28-2,-35 2,3-1,1-1,25-4,-40 4,5 0,4-1,23-3,18-1,-17-1,-9 4,4-1,-21 3,-2-4,1-1,-3-1,-112 12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6041" units="1/cm"/>
          <inkml:channelProperty channel="Y" name="resolution" value="28.36041" units="1/cm"/>
        </inkml:channelProperties>
      </inkml:inkSource>
      <inkml:timestamp xml:id="ts0" timeString="2025-01-16T17:04:48"/>
    </inkml:context>
    <inkml:brush xml:id="br0">
      <inkml:brushProperty name="width" value="0.03969" units="cm"/>
      <inkml:brushProperty name="height" value="0.07938" units="cm"/>
      <inkml:brushProperty name="color" value="#F8B938"/>
      <inkml:brushProperty name="transparency" value="127"/>
      <inkml:brushProperty name="tip" value="rectangle"/>
      <inkml:brushProperty name="rasterOp" value="maskPen"/>
      <inkml:brushProperty name="fitToCurve" value="1"/>
    </inkml:brush>
  </inkml:definitions>
  <inkml:trace contextRef="#ctx0" brushRef="#br0">17971 4269,'73'2,"-22"-1,14 0,19 3,-30-1,6 2,12 2,4 2,8 2,-29-5,10 2,20 1,3-2,6 1,-33-4,8 0,3-2,0-2,0 0,24-1,-48 0,66-10,-64 2,14-54,-114 35,-3 8,-51 2,40 11,-36-1,28 8,-5 1,-10 3,30-1,-15 4,-10 2,-9 1,-4 2,34-4,-11 3,-9-1,1-1,-1 1,27-5,-4 0,-2 1,4 0,-28 1,24-2,8 0,132-5,28-6,-36 2,36 0,-24 1,6-1,10 0,-36 2,11-2,10 1,2-1,-3 1,-30 1,3-1,2 0,-6 1,26-5,-14 1,-141-15,3 11,-8 4,-19 0,29 0,-1-3,24 2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89397 45818,'-16'0,"1"-16,-1 1,16 7,0 0,24 8,-1 0,32-8,0 0,7-15,1 0,15 0,1-1,-9 9,1-1,-16 8,-1 1,1 7,0 0,8 7,0 1,15-8,0 0,16-8,0 1,-8 7,1 0,-33-8,1 0,-16 8,1 0,-25 0,1 0,-8 0,0 0,-47 8,-1 0,25-8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42150 19200,'0'-300,"-75"300,0 0,-50 25,0 0,-25 25,0 0,25 25,0 0,-125 100,0 0,25 50,0 0,25 25,0 0,125-50,0 0,75-50,0 0,125 25,0 0,100 25,0 0,25-125,0 0,-25-75,0 0,0-175,0 0,-75-25,0 0,-25-75,0 0,-75-25,0 0,-25-75,0 0,-50 50,0 0,-50 200,0 0,-50 100,0 0,-50 150,0 0,100-75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89128 46584,'-15'-16,"-1"8,0 1,9 7,-1 0,0-8,0 0,16 0,0 0,31-7,0-1,0 1,0-1,8 8,0 0,0 1,0-1,32 8,-1 0,8 0,0 0,1-16,-1 1,8 7,0 0,-24 0,1 1,-1 7,1 0,-1 0,1 0,-24 0,0 0,0-8,0 0,-24 8,1 0,-9 0,1 0,-8 8,0 0,-16-1,0 1,0-8,0 0,1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88872 46993,'-94'-15,"79"7,-1 0,-7 8,-1 0,55 0,1 0,38-8,1 1,7-9,0 1,24 7,0 0,0 16,0 0,-24-1,0 1,63-8,0 0,-15 0,-1 0,-23 0,0 0,-24 16,0-1,-31 9,0-1,-39-8,0 1,0-8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72619 51966,'-15'0,"-32"0,0 0,23 0,1 0,7 0,0 0,24 0,0 0,23 0,1 0,30-31,1 0,23-16,0 0,8 0,0 0,-8 8,0 0,-15 7,-1 1,-15 8,0-1,-8 9,0-1,-16 0,1 1,-17 7,1 0,-24 8,0 0,-23 16,0-1,-40 24,1 0,-32 16,0 0,-7 0,-1-1,16-14,0-1,31-8,1 0,7-7,0-1,39-7,1-1,7-15,0 0,16 0,0 0,31 0,0 0,55-47,0 1,16-9,-1 0,1-7,-1-1,-15 16,0 0,-31 24,0-1,-16 1,0-1,-24 16,1 1,-16 7,-1 0,-22 7,-1 1,-39 31,0 0,-46 16,-1 0,-31 8,0-1,7-7,1 0,23-24,0 0,32-15,-1-1,40-7,0 0,23-8,0 0,47 0,0 0,79-31,-1-1,40-30,0-1,-9 1,1-1,-47 24,0 0,-32 16,1-1,-40 16,0 0,-78 32,0-1,-39 32,0 0,-16 0,0-1,-23-7,0 0,39-23,0-1,15 1,1-1,46-15,1 0,85-24,1 0,62-31,1 1,14-17,1 0,-23 17,-1-1,-38 15,-1 1,-54 15,-1 1,-70 30,0 1,-31 23,-1 0,-15 8,0 0,-7 0,-1 0,8-8,0 0,31-23,1-1,38 1,1 0,62-16,0 0,47-16,0 0,32-31,-1 1,-7-9,-1 0,-22 8,-1 0,-39 24,0-1,-16 9,0-1,-23 8,0 0,0 8,0 0,-16 8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73098 52716,'-31'0,"-8"0,0 0,7 0,1 0,8 0,-1 0,8-8,1 0,23 0,-1 0,40-15,0 0,55-17,0 1,39-7,0-1,0 0,0 0,-39 8,0 0,-32 23,1 1,-40 7,1 0,-87 31,0 1,-47 7,0 0,-39 1,0-1,-23 8,-1 0,24-23,0-1,31 1,1-1,46-7,0 0,48 8,-1-1,47-7,1 0,62-8,0 0,47-39,0 0,0-8,0 0,-47 8,0 0,-55 15,0 1,-86 31,0 0,-31 23,0 0,-24 0,0 1,0-9,0 1,24-17,-1 1,32 8,0-1,40-7,-1 0,31-8,1 0,70-23,0-1,31-15,0 0,1-16,-1 1,-15 15,0 0,-32 15,0 1,-54 23,-1 0,1-16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55629 32063,'0'-16,"0"8,0 0,-8 0,0 1,8-1,0 0,-7 8,-1 0,0 0,0 0,-8 0,1 0,-1 0,0 0,9 0,-1 0,-8 8,0 0,1-1,-1 1,0 8,1 0,-1-1,0 1,1 7,-1 1,8 7,0 1,-7-1,-1 0,16 8,0 0,0 1,0-1,0-8,0 0,0 1,0-1,0-8,0 1,8-16,0 0,7-1,1 1,0-8,-1 0,9 0,-1 0,1-8,-1 1,17-25,-1 1,0-24,0 0,-8 8,1 0,-17 24,1-1,-16 48,0-1,-8 17,0-1,1-8,-1 0,8 1,0-1,0 0,0 1,0-17,0 1,8-16,-1 0,17-16,-1 1,9-25,-1 1,-7-8,-1 0,1 8,-1 0,-15 23,0 1,0 30,0 1,-8 8,0-1,7 24,1 0,-8-16,0 1,8 7,0 0,-8-16,0 1,8-16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58872 32666,'-16'-16,"8"16,1 0,-9 0,0 0,-15 16,0-1,-8 9,0-1,-24 32,1-1,31-22,-1-1,17-23,-1 0,16-1,0 1,8 0,0 0,15 0,1-1,22 1,1 0,0 8,0-1,0 9,0-1,0 1,0-1,-16-15,0 0,-15-8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61266 32231,'0'-31,"15"31,1 0,15 0,0 0,-7 8,-1 0,1 15,-1 1,-15 7,0 0,-16 16,0 0,-23 8,0 0,7-24,1 0,-1-23,1 0,15-16,0 0,0-39,1 0,7 0,0 0,7 16,1 0,0 15,0 1,-8 38,0 0,0 17,0-1,0 15,0 1,0 47,0 0,-16-9,1 1,7 0,0 0,8-23,0-1,0-47,0 1,0-16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62444 31744,'0'-16,"0"-7,0-1,0 9,0-1,0 32,0-1,7 40,1 0,-16 31,1 0,-17 31,1 1,7-48,1 0,7-38,0-1,24-62,-1-1,24-38,0 0,8 7,0 0,-16 40,0-1,-7 24,-1 0,1 16,-1 0,-15 15,0 0,-8 16,0 0,-32 8,1 0,-16-8,1 0,-1-8,0 0,8-16,0 1,31-24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65504 33116,'0'-16,"-8"16,0 0,-23 23,0 1,-16 15,0 0,-8-8,0 1,8-1,0 0,24-15,-1 0,9-16,-1 0,16 15,0 1,31-8,1 0,22 7,1 1,16 7,-1 1,-23-1,0 1,31 7,1 0,-64-23,1 0,0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68447 33116,'-31'-16,"23"24,0 0,-15 39,-1-1,1 25,0-1,-9-7,1-1,7-7,1 0,-1-24,1 0,23-23,0 0,8-31,0-1,15-31,1 1,7-1,0 0,1 8,-1 0,-8 24,1-1,-9 24,1 0,0 24,-1-1,1 24,0 0,-16 0,0 0,7-8,1 0,-8 0,0 0,0-23,0 0,8-16,0 0,8-16,-1 0,17-31,-1 1,0-25,0 1,1 7,-1 1,-7 7,-1 0,-15 40,0-1,-8 24,0 0,0 7,0 1,0-1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82150 9500,'-100'-50,"75"75,0 0,-125 125,0 0,75-75,0 0,0 25,0 0,25-25,0 0,25-25,0 0,50-50,0 0,100 0,0 0,100-25,0 0,-50 0,0 0,-50 0,0 0,-75 25,0 0,-25-25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70415 34350,'16'0,"-16"31,0 1,0-1,0 0,-8 16,0 0,1-16,-1 0,8-15,0 0,0-24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71065 32766,'0'-16,"-8"16,1 0,7 23,0 1,7 23,1-1,-1 17,1-1,-8-38,0-1,0-7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73292 33350,'-16'0,"0"0,1 0,-79 31,0 0,78-23,1 0,-32 23,0 1,-32 14,1 1,39-23,0-1,15-15,1 0,23-1,0 1,0 0,0 0,23 0,1 0,23-1,0 1,0 8,0-1,15 9,1-1,-8 1,0-1,-1 0,1 1,-39-16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76679 33338,'0'-16,"7"-15,1 0,-8 7,0 1,0 15,0 0,0 0,0 0,-8 0,1 1,-9-1,0 0,-7 8,-1 0,1 8,-1 0,-7 31,0 0,0 8,-1 0,9 7,-1 1,9 0,-1 0,16-8,0 0,0-8,0 0,23-8,1 0,15-15,0 0,24-16,-1 0,1-24,0 1,-1-1,1 1,-16-8,0-1,-32 24,1 1,0-9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78269 33320,'16'-32,"-16"24,0 1,-16-1,1 0,-1 8,0 0,-7 23,-1 1,-7 15,0 0,7 0,1 1,15-9,0 0,8-15,0-1,0 1,0 0,16-16,-1 0,24-32,1 1,-9 0,0 0,8-16,0 0,-7-16,-1 0,-15-7,-1-1,-7 9,0-1,0 16,0 0,-8 32,0-1,-8 16,0 0,-8 47,1 0,7 23,0 1,8-9,0 1,0 7,0 1,8-8,0-1,0 1,-1-1,-7-30,0-1,8-15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81239 33481,'0'-31,"-8"47,0-1,-31 24,0 1,-16-1,0 0,0-16,0 1,16-1,0 1,16-17,-1 1,48 0,-1 0,47 8,1-1,7 9,1-1,-9 1,1-1,-9-15,1 0,-47-8,-1 0,9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84625 32197,'16'0,"-16"-16,0 1,31 7,0 0,8 8,0 0,39 16,1-1,-32 1,-1 0,-30-9,0 1,-24 16,0-1,-39-7,0 0,0-1,0 1,1-16,-1 0,15 0,1 0,16 0,-1 0,8 8,0-1,0 17,1-1,7 17,0-1,0 23,0 1,0 23,0 0,-24 8,1 0,-1 15,1 1,-1-16,1 0,23-55,0 0,0-31,0 0,8-32,0 1,-1 7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09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84900 33800,'0'-16,"8"1,0-1,-1 0,1 1,16 15,-1 0,40 0,0 0,-1 8,1-1,0 1,-1 0,-7-8,0 0,-24 0,0 0,-23-8,0 0,-16-23,0 0,-15-8,0 0,7 23,0 1,-15 7,0 0,7 8,1 0,7 23,0 1,-7 15,-1 0,9 16,-1-1,16 1,0 0,23-16,1 0,46-16,1 1,54-24,0 0,40-8,-1 0,-132-8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29462 26447,'0'-16,"0"8,0 1,8-1,0 0,15 8,1 0,-1 8,1 0,-9 15,1 1,-16 15,0 0,0 8,0 0,-16 7,1 1,-9-8,1 0,-1-32,1 1,7-16,1 0,-1-31,1 0,15 7,0 1,0-9,0 1,0-16,0 0,0 32,0-1,0 32,0-1,0 24,0 0,0 32,0-1,0-7,0-1,0 16,0 1,0-25,0 1,0-31,0-1,-8-15,0 0,8-32,0 1,0 7,0 1,8-1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30131 26278,'16'-31,"-16"15,0 1,0 7,0 0,0 39,0 1,0 7,0 0,-8 39,0 0,0 8,1 0,-1-15,0-1,8-47,0 1,0-16,0 0,0-24,0 0,0-31,0 0,23-7,1-1,7 24,0-1,-16 25,1-1,0 8,-1 0,-7 23,0 1,-8 15,0 0,0 8,0 0,-24-8,1 0,0 8,-1 0,1-24,0 1,7-24,1 0,15-8,0 0,7-8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82500 9450,'-100'-50,"75"125,0 0,0 100,0 0,0 0,0 0,-25 0,0 0,25-25,0 0,0-125,0 0,25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31150 26631,'31'-31,"-39"39,0 0,-23 23,0 0,-8 16,0 0,8-8,-1 0,25-15,-1-1,8-7,0-1,15-7,1 0,7 8,1-1,-1 1,1 0,-17 7,1 0,-8 9,0-1,-23 8,-1 0,-7-15,0-1,0-15,0 0,23-8,0 0,8-24,0 1,8 7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31778 26825,'16'0,"-16"16,0-1,-8 32,0 0,-8 0,1 0,-1 23,1 1,7-32,0 0,8-24,0 1,16-8,-1 0,16-24,1 0,-1-38,0-1,0-23,0 0,-15-8,0 0,-16 31,0 0,-16 40,0-1,-7 16,0 0,-1 16,1-1,7 24,1 0,7 8,0 0,16-16,0 1,-1-17,1 1,0-16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32463 27450,'15'0,"-7"0,0 0,-8 23,0 1,-8 23,0 0,-7 7,-1 1,0-16,1 0,7-24,0 1,8-8,0 0,23-8,1 0,15-8,0 0,-8-8,1 1,-9 7,0 0,-7 8,0 0,-16-8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32877 27828,'-16'-47,"9"39,-1 1,8-1,0 0,-8 31,1 1,7 31,0-1,-8 17,0-1,8 8,0 0,-7-31,-1 0,8-23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35663 26528,'-32'-47,"24"39,1 1,-1-1,0 0,-8 8,1 0,-16 39,-1 0,1 8,0 0,0 8,-1 0,24-24,1 0,7-15,0-1,15-15,1 0,15 0,0 0,-15 16,0 0,-9 7,1 1,-16 23,1 0,-17-8,1 0,-1-8,1 0,7-23,1 0,7 0,0 0,31-24,1 0,15-23,0 0,8 0,0 0,-16 15,0 1,-15 23,0 0,-9 8,1 0,-8 23,0 0,8 1,0-1,0-8,-1 1,1-9,0 1,0-8,0 0,-8-16,0 0,-8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36416 27297,'-16'-31,"16"23,0 0,0 24,0-1,23 8,1 1,-9 23,1-1,-1-22,1-1,-8-15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37194 27216,'-32'0,"25"7,-1 1,0 24,0-1,8 16,0 0,-8-1,1 1,7 8,0 0,0-40,0 1,15-8,1 0,7-24,1 0,15-23,0 0,-24-8,1 0,-8-15,0-1,-16 24,0 0,-23 24,0-1,-1 24,1 0,0 31,0 0,23-24,0 1,8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37950 27850,'47'16,"-24"-16,1 0,7 0,0 0,-15 15,-1 1,-7 23,0 0,-39 8,-1 0,9-8,0 0,-1-16,1 0,15-7,0 0,39-16,1 0,7-8,0 0,-16 0,0 0,1 8,-1 0,-15 0,0 0,-8 8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36277 23631,'-31'-31,"15"31,0 0,1 0,-1 0,-7 16,-1-1,9 1,-1 0,0-1,1 1,7 0,0-1,8 1,0-1,8 9,0-1,15-7,1 0,7-1,0 1,-7 7,-1 1,1-1,-1 1,-15-8,0-1,-8 1,0-1,0-7,0 0,-16 16,0-1,-15-7,0-1,-16 1,0 0,0-16,0 0,16 0,-1 0,25-16,-1 0,0 9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37181 16496,'-15'0,"7"0,0 0,31-15,1-1,15 9,0-1,0 8,0 0,-8 0,1 0,-9 15,0 1,-7-8,0-1,-16 9,0-1,0-7,0 0,-8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83350 8700,'-100'-200,"25"125,0 0,-75 50,0 0,-25 25,0 0,-25 100,0 0,-75 100,0 0,-75 100,0 0,125-25,0 0,125-25,0 0,175 0,0 0,150-75,0 0,125-150,0 0,25-100,0 0,-25-100,0 0,-125-25,0 0,-75-25,0 0,-50-50,0 0,-100-75,0 0,-50 75,0 0,-25 175,0 0,25 75,0 0,25 25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37144 17100,'-47'0,"39"0,0 0,0 0,1 0,-1 16,0-1,8 17,0-1,0 16,0 0,0 15,0 1,0 7,0 1,0-8,0-1,0-7,0 0,8-32,0 1,-8-32,0 0,-8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36950 17850,'0'-16,"8"1,0-1,-1 0,1 1,16 15,-1 0,16-8,0 0,1 8,-1 0,8 0,0 0,-16-8,0 1,-7 7,-1 0,-15-8,0 0,-8 0,0 0,0-15,0-1,-16 9,1-1,-1 8,0 1,1-1,-1 0,-8 8,1 0,-1 8,1 0,7 23,1 0,7 0,0 1,0-1,0 0,8 0,0 0,24-7,-1-1,9-7,-1-1,8 1,0 0,8-16,0 0,-23 0,-1 0,-7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38914 16031,'15'-15,"-15"7,0 0,16 8,-1 0,1 16,0-1,-16 17,0-1,-8 8,0 0,-8-16,1 1,15-1,0 1,0-9,0 1,15-8,1 0,7 0,1-1,-17 1,1 0,0 8,0-1,-24 9,1-1,-16 9,-1-1,9-16,0 1,7-8,1 0,7-8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39500 16478,'16'-31,"-1"23,1 0,15 0,1 1,-1-1,0 0,-15 8,-1 0,1 0,0 0,-16 8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39897 15850,'-16'0,"8"0,1 0,-1 0,0 0,8 23,0 1,0 15,0 0,0 32,0-1,0 16,0 0,8-47,0 0,-8-15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4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63765 10812,'-15'-62,"22"62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4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45516 26047,'-16'0,"32"-8,-1 0,24 0,1 1,-1-1,0 0,0 8,0 0,-15 0,-1 0,-15 8,0 0,-8 7,0 1,-31 7,-1 1,9-16,-1 0,1-1,-1 1,1-8,-1 0,9 0,-1 0,8 0,0 0,0 8,1 0,7 15,0 1,0-1,0 1,0 31,0-1,0 25,0-1,0-8,0 1,0-1,0 1,7-32,1 0,-8-31,0 0,0-32,0 1,0-1,0 1,0-9,0 1,0-8,0 0,-15 0,-1 0,16 15,0 1,0 7,0 0,23 1,1-1,7 0,1 1,23 7,-1 0,-14 8,-1 0,-8 0,0 0,-7-8,-1 0,-23 1,0-1,0-16,0 1,-15-1,-1 1,0-1,1 1,-9 15,1 0,7 8,0 0,1 8,-1 0,0 31,1 0,-1 24,0-1,16 1,0 0,8-16,0 0,16-8,-1 0,16-24,0 1,16-16,0 0,16-55,-1 1,-54 38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4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47740 26600,'-16'0,"-15"0,0 0,23 0,1 0,-9 16,1-1,7 9,0-1,8 8,0 0,0 1,0-1,8-16,0 1,15-8,0 0,8-16,0 0,-15-8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4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48362 26563,'-15'0,"7"7,0 1,0 0,1 0,7 15,0 1,-8 7,0 0,8 8,0 0,0-7,0-1,8-15,0-1,7-7,1 0,7-39,1-1,-1-7,1 0,-9 16,1-1,-16 1,0-1,0 1,0-1,-8 9,0-1,0 8,1 1,-1 7,0 0,8-8,0 0,8 8,0 0,15-8,0 0,1 8,-1 0,-7 24,0-1,-16 16,0 0,-8 0,0 0,0 1,0-1,0-24,1 1,14-24,1 0,16-7,-1-1,1-7,-1-1,0 1,1-1,-9 1,1-1,-8 1,0-1,-8 1,0 0,0-1,0 1,0 15,0 0,-8 47,0 0,8 0,0 0,0 0,0 0,8 16,0 0,-8-24,0 0,0-15,0 0,-8-16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4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49700 25897,'0'-31,"16"23,-1 0,9 8,-1 0,1 23,-1 1,-15 23,0 0,-8 7,0 1,-24 8,1-1,7-7,1 0,7-32,0 1,16-40,0 0,15-23,0 0,9 0,-1 0,-15 31,-1 0,-7 16,0 0,-16 23,0 1,0 14,1 1,-1-15,0-1,16-15,0-1,7-7,1 0,7 7,1 1,-24 23,0 0,0 8,0 0,-32 0,1 0,16-24,-1 1,8-16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86300 8250,'0'150,"0"0,0 0,-25 0,0 0,-25 50,0 0,-75 0,0 0,50-50,0 0,50-125,0 0,25-50,0 0,25-50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4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51081 25131,'-16'-15,"9"7,-1 0,8 24,0-1,0 24,0 1,8 30,-1 0,1 1,0-1,0 8,-1 1,-7 15,0-1,16-14,-1-1,-7-31,0 0,-8-39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0:4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50681 27327,'-15'0,"7"-8,0 0,8 0,0 0,8 16,0 0,7 39,1 0,7 15,1 1,-9-24,1 0,0-8,-1 0,1-15,0 0,-9-16,1 0,8-32,-1 1,24-70,1-1,-9 16,0 0,-15 47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41588 3953,'0'-15,"-8"-1,0 0,0-7,0-1,8 9,0-1,-7 1,-1-1,0 8,0 0,-7 0,-1 1,8-1,0 0,-7 8,-1 0,0 8,1 0,-9 15,1 1,-8 7,-1 0,9 0,-1 1,9 7,-1 0,1-8,-1 0,8 8,0 0,0-7,1-1,-1 0,0 1,8-9,0 0,0-7,0 0,0-40,0 1,8-1,0 1,7 7,1 1,-8-1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60150 2995,'0'-31,"0"23,0 0,0 0,0 1,0-1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60700 4381,'0'-16,"15"9,1-1,-16 16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42276 6791,'-16'-31,"16"15,0 0,-15 1,-1-1,8 8,0 0,0 0,1 1,-9-1,0 0,1 8,-1 0,0 0,1 0,7 8,0 0,-16 23,1 0,-1 1,1-1,-1 8,1 0,15 0,0 0,0 0,1 1,-1-1,0 0,8 8,0 0,8-32,0 1,-1-8,1 0,8 15,0 1,15-24,0 0,-7 0,-1 0,9-16,-1 0,-8-15,1 0,7-1,1 1,-17-8,1 0,-8 31,0 0,-8 0,0 1,-8 30,0 1,8 7,0 0,0 8,0 0,0-15,0-1,8-7,0 0,15-16,1 0,-9-32,1 1,7-16,1 0,-8 0,-1 0,-7 32,0-1,0 8,0 0,-8 16,0 0,0 15,0 1,7 7,1 1,0 7,0 0,0-16,0 1,7-16,1-1,-16 1,0 0,8-8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43881 5950,'16'0,"-1"0,1 0,8 23,-1 1,-7-1,-1 1,-15 15,0 0,-15 0,-1 0,-7-8,-1 0,-7-15,0-1,23-7,0 0,16-8,0 0,23 0,0 0,8 0,0 0,-7 0,-1 0,-8-8,1 0,-9 8,1 0,-8-8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44616 6227,'-16'-31,"16"23,0 1,16 7,-1 0,16-8,1 0,7 1,0-1,-16 8,0 0,-7 0,0 0,-16 8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44931 5381,'-16'0,"9"-15,-1-1,8 24,0 0,0 54,0 1,0 15,0 0,8 0,-1 1,-7-48,0 0,8-7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47521 6113,'-31'-63,"23"63,0 0,8 31,0 1,-8 22,1 1,-1 7,0 1,-7-1,-1 1,-7-16,0 0,15-24,0 1,8-32,0 0,8-8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86650 7600,'50'-50,"-25"25,0 0,0 0,0 0,0 50,0 0,25 25,0 0,-25 25,0 0,-25 75,0 0,0 50,0 0,-25 75,0 0,-25-25,0 0,50-75,0 0,-25-75,0 0,0-75,0 0,-25-25,0 0,-25-50,0 0,25-100,0 0,0-100,0 0,75 0,0 0,50 100,0 0,-25 150,0 0,0 25,0 0,-50 150,0 0,-75 0,0 0,0-25,0 0,50-100,0 0,25-25,0 0,100-100,0 0,25-50,0 0,-75 50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47750 5960,'16'-78,"-9"54,1 1,0 23,0 0,0 7,0 1,7 31,1 1,-1 6,1 1,-16 8,0 0,8-16,0 0,0-15,-1-1,9-15,0 0,-9-16,1 0,16-39,-1 0,-7-15,0-1,-1-23,1 0,-1 0,1 0,-8 47,0 0,-8 31,0 0,0 39,0 1,0-17,0 1,-8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49200 6950,'0'16,"0"-1,0 1,0 15,0 0,0 1,0-1,0 8,0 0,0-24,0 1,8-8,-1 0,1-16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49515 5250,'-15'0,"15"23,0 1,0 15,0 0,15 23,1 1,-16-55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3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49947 4697,'0'-16,"8"8,-1 1,25-1,-1 0,-8 16,1 0,-9 23,1 0,-24 8,0 0,-23 0,0 0,7-8,1 1,-8-1,0 0,23-23,0 0,39-16,0 0,16-15,0-1,-16 16,0 1,-7-1,-1 0,-15 0,0 0,0 8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4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50600 4846,'47'-31,"-8"24,0-1,-8 8,1 0,-1 0,0 0,-15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4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51076 4147,'-16'-16,"1"8,-1 1,8-1,1 0,7 16,0 0,0 39,0-1,0 17,0 0,-8 38,0 1,0-47,1-1,-1-22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4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52585 5725,'0'-62,"0"46,0 0,0 8,0 1,-8-1,0 0,-15 8,-1 0,-7 0,0 0,-8 16,0-1,-1 24,1 1,8 6,0 1,0 16,-1 0,17-1,-1 1,0-8,1-1,7 1,0 0,16-16,0 0,15-15,1-1,7-15,0 0,32-16,-1 0,-7-23,0-1,-16 1,0 0,-16-8,1 0,-8-1,-1 1,-7 8,0 0,-16 23,0 0,-15 8,-1 0,9 24,-1-1,-7 16,-1 0,16 8,0 0,1-15,-1-1,8 0,0 0,15-23,1 0,8-16,-1 0,8-31,1 0,-1-8,0 0,-7-23,-1-1,-7 9,-1-1,-7 16,0 0,-8 8,0 0,0 31,0 0,-8 1,0-1,1 23,-1 1,-8 23,0 0,16 16,0 0,0 7,0 1,0-16,0 0,16 0,0 0,-1 0,1 0,-8-39,0-1,-8 1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4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54531 5097,'16'-31,"7"23,1 0,7 24,0-1,-15 24,-1 0,-15 8,0 0,-31 0,0-1,0-14,-1-1,9-16,0 1,15-8,0 0,24-16,-1 0,32-8,0 1,-16 7,0 0,1 8,-1 0,-23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4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55350 5312,'16'-31,"15"15,0 1,8 15,0 0,-8 0,0 0,-7 8,-1-1,-23 1,0 0,8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1:4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55692 4431,'-16'0,"-7"-15,-1-1,17 16,-1 0,8 8,0 0,0 39,0-1,-8 48,0 0,1 39,-1 0,8-78,0-1,-8-30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0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41800 5250,'0'-50,"125"-25,0 0,0 50,0 0,-50 150,0 0,-75 75,0 0,-175 50,0 0,-25-50,0 0,75-150,0 0,75-25,0 0,100-50,0 0,200-75,0 0,-75 50,0 0,-100 50,0 0,-125 100,0 0,-75 0,0 0,-25-25,0 0,75 0,0 0,75-25,0 0,25 25,0 0,25 25,0 0,-25 100,0 0,-50 75,0 0,0-50,0 0,0-125,0 0,0-50,0 0,0-50,0 0,25-75,0 0,0-75,0 0,25 50,0 0,0 25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87650 7500,'0'-50,"25"25,0 0,-25 75,0 0,-25 25,0 0,25-25,0 0,75-50,0 0,50-25,0 0,0-25,0 0,-75 25,0 0,-50 0,0 0,-25 25,0 0,0 0,0 0,0 25,0 0,25 0,0 0,0 0,0 0,-25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2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65522 15100,'-32'0,"25"16,-1-1,0 24,0 1,-15 30,-1 0,9 9,-1-1,1-31,-1 0,16-24,0 1,0-40,0 0,16-38,-1-1,-7 31,0 1,0-1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2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65800 15025,'16'-31,"-9"7,1 1,8 39,-1-1,-7 40,0 0,8 7,-1 1,-15 7,0 1,0-9,0 1,8-40,0 1,8-56,-1 1,16-55,1 0,7 0,0 0,-8 16,0-1,-23 40,0 0,-8 23,0 0,0 31,0 1,-8-1,0 1,0-9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2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67165 15800,'-15'0,"22"23,1 1,-8 7,0 0,0 8,0 0,0 8,0 0,0-24,0 1,0-32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2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67550 14563,'0'-63,"8"63,0 0,7 39,1 0,-1 8,1 0,-16-8,0 0,8-23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2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68263 14947,'-63'-31,"48"23,-1 0,0 16,1 0,-17 15,1 1,15 15,1 0,7 0,0 0,8-16,0 1,24-1,-1 1,1-16,-1 0,0 7,1 1,-24 7,0 1,-8 15,0 0,-15 0,-1 0,-15 0,0 0,16-23,-1 0,9-16,-1 0,16-24,0 1,0 7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2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69312 15022,'0'-16,"0"9,0-1,-7 23,-1 1,0 23,0 0,0 8,1 0,-1 8,0 0,8-24,0 0,8-23,0 0,15-40,0 1,24-24,0 1,-16-1,0 0,-15-7,0-1,-16 24,0 0,-8 23,0 1,-39 7,0 0,24 24,0-1,-1 9,1-1,23 8,0 1,8-17,-1 1,1-8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3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70347 15500,'0'16,"-8"-1,0 1,-7 15,-1 0,16 9,0-1,0 0,0 0,31-16,1 1,-1-24,0 0,16-8,0 0,-8-8,0 1,-31-9,0 1,0 15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3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70841 15531,'-16'-15,"8"7,0 0,1 8,-1 0,0 8,0 0,0 31,1 0,-1 24,0-1,0 56,0-1,0 8,1 0,-1-78,0 0,8-23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3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66354 11253,'0'-31,"-8"15,0 1,-7-1,-1 0,8 1,0-1,1 1,-1-1,-8 8,0 0,-15 0,0 1,7 22,1 1,-16 23,0 0,15 8,1 0,-9 8,1-1,15-7,1 0,7 0,0 0,8 0,0 0,16-31,-1-1,24 1,1-1,22-15,1 0,-8-7,-1-1,1-23,0-1,-16 17,0-1,-23-7,0-1,-9 1,1-1,-8 9,0-1,0 8,0 0,-8 8,1 0,-17 8,1 0,7 15,0 1,1-1,-1 1,8-16,0-1,-7 32,-1 1,0-1,1 0,15-16,0 1,8-24,-1 0,25-8,-1 0,16-31,0 0,-8-8,0 0,-15 0,-1 0,-7-8,-1 1,-7 38,0 0,-8-54,0 0,8 15,0 0,-8 24,0 0,-8 23,0 0,8 16,0 0,-16 39,1-1,7 25,0-1,8 1,0-1,0-31,0 0,0-23,0-1,8 32,0 0,7-15,1-1,0-23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3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68999 11178,'0'-15,"0"-17,0 1,-8 31,0 0,-8 23,1 1,-9 39,1-1,-1-7,1 0,7-16,1 0,15-8,0 1,23-17,1 1,-1-8,0 0,-7 7,0 1,-16 7,0 1,-32 7,1 0,-8-7,0-1,8-7,-1 0,25-16,-1 0,0-8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88750 7100,'-150'100,"75"-25,0 0,-25 50,0 0,-50 0,0 0,25 0,0 0,100-75,0 0,0-50,0 0,50 0,0 0,-25 25,0 0,0 50,0 0,-25 25,0 0,0-50,0 0,25 0,0 0,0 25,0 0,-25 50,0 0,0-25,0 0,25-75,0 0,50-100,0 0,25-100,0 0,25 50,0 0,25-25,0 0,-25 75,0 0,-25 25,0 0,-75 75,0 0,-50 100,0 0,-75 50,0 0,-50 0,0 0,50-75,0 0,75-75,0 0,75-25,0 0,125-100,0 0,0 25,0 0,-75 50,0 0,-125 100,0 0,-50 50,0 0,-25-25,0 0,0 0,0 0,25-25,0 0,100-50,0 0,25-75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3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69947 11416,'0'-16,"8"8,-1 0,-7 32,0-1,-7 24,-1 0,-8 0,1 0,7-8,0 0,8-15,0-1,23-15,1 0,15-32,0 1,0-32,0 0,-8-15,0 0,-23-9,0 1,-16 24,0-1,-7 31,-1 1,-15 23,0 0,7 39,1 0,15 8,0 0,8-8,0 0,8-23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3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70962 12200,'-15'16,"7"7,0 0,-7 9,-1-1,16 8,0 0,8-16,0 1,23-9,0 1,8-8,0 0,-8-8,0 0,1-8,-1 0,-23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2:3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71060 12281,'-16'0,"-7"-8,-1 1,8-1,1 0,-1 39,1 1,-1 22,0 1,-7 31,-1 0,-23 102,1 0,22-118,1 1,7-24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93569 14397,'0'-16,"-31"1,-1-1,-30 133,-1 0,48-85,-1-1,16 24,0-1,8 1,0 0,23-24,0 0,24-15,0 0,-1-16,1 0,-47-16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94897 14260,'16'-32,"-1"17,1-1,7 0,1 1,-1 15,1 0,-9-8,1 0,-8 8,0 0,-16 31,0 1,-8-1,1 0,-1-15,1 0,15-1,0 1,23-8,0 0,17-1,-1 1,-16 8,1 0,-24 15,0 0,-32-7,1-1,0 1,-1-1,1-15,0 0,15-8,1 0,-1 0,0 0,16-32,0 1,8 0,0 0,-8-1,0 1,8 7,0 1,-16 7,0 1,0-1,0 0,0 8,1 1,-1 7,0 0,8 15,0 1,-8 15,0 1,8 15,0 0,0 15,0 1,-8 39,1-1,-1 25,0-1,8-23,0-1,0-69,0-1,8-15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96275 14225,'0'-15,"0"-17,0 1,0 15,0 1,-8 7,1 0,-1 8,0 0,-8 31,1 1,-1 22,0 1,8-8,1 0,7 0,0 0,-8-8,0 0,24-15,-1-1,17-15,-1 0,16-16,0 0,-8-23,0-1,-8-22,1-1,-25 0,1 0,-16 8,1 1,-25 14,1 1,-8 31,0 0,0 8,0 0,15 15,1 1,15-1,0 0,16 1,0-1,31-15,0 0,16-8,-1 0,-7 8,0 0,-15-8,-1 0,-23 8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97481 13779,'-31'0,"62"0,0 0,16-16,0 0,8 1,-1-1,-15 0,0 1,-23 15,0 0,-16-16,0 0,-16 1,0-1,-7-15,0 0,7 7,0 1,1-1,-1 1,16 15,0 0,0 16,0 0,0 86,0-1,-8 9,1 0,-9-8,0 0,9-16,-1 0,8-23,0 0,0-40,0 1,0-8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97773 14141,'0'-16,"8"-7,0-1,-32 32,1 0,-24 39,0 0,0 15,0 1,0-8,0 0,7-16,1 0,24-16,-1 1,16-16,0-1,39-30,0-1,24-30,0-1,15-16,0 1,-15 7,0 1,-8 7,-1 0,-30 40,-1-1,-7 16,0 0,7 16,1-1,-9 24,1 1,-8 6,0 1,-8 8,0 0,-32 0,1 0,0-16,-1 0,17-24,-1 1,0-8,1 0,-9-8,1 0,15-8,0 0,16-47,0 1,15-9,1 0,-1 16,1 0,-16 16,-1 0,-7 23,0 0,-15 39,-1 1,-31 30,0 1,-8-16,0 0,-7 0,-1 0,16-8,0 0,31-31,1 0,15-16,0 0,7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98850 15100,'62'16,"-38"7,-1 0,9 1,-1-1,16 8,0 1,-8-9,0 0,-8-15,0 0,-15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100531 13181,'78'-31,"-62"31,-1 0,-7 39,0 0,-24 24,1-1,-17 1,1-1,8-23,0 0,7-23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87600 9750,'50'0,"-50"50,0 0,25 25,0 0,25 25,0 0,100-50,0 0,50-100,0 0,-25-25,0 0,-75 0,0 0,-50 25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100450 14650,'0'16,"23"-1,1 1,-24 15,0 0,0 16,0 0,-8 0,0 0,-7-8,-1 0,16-23,0 0,16-32,-1 0,24-46,0-1,-15 16,-1 0,-7 8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101004 12916,'15'-16,"1"16,0 0,-1 8,1 0,-16 15,0 1,8-1,0 1,-8-1,0 1,-8 15,0 0,-31 8,0 0,-24 0,1 0,7-16,0 0,16-15,0 0,39-9,0 1,55-31,-1-1,9-15,0 0,-16 16,-1-1,-30 16,0 0,-24 8,0 0,-23 0,0 0,-16-15,0-1,15 8,1 0,8 1,-1-1,24 0,0 0,-8 24,0-1,1 48,-1 0,-8 23,0 0,-15 8,0 0,0 7,-1 1,17-31,-1-1,16-54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101747 14681,'16'0,"-1"-15,1-1,-24 39,0 1,-7 15,-1 0,0-8,1 0,7 0,0 1,8-9,0 0,39-7,0 0,16-16,0 0,-1 0,1 0,-24 0,0 0,-15-8,0 0,-16 0,0 0,-24-7,1-1,7-7,1-1,15-7,0 0,0 15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102096 14266,'0'-16,"0"39,0 1,-16 15,0 0,-15 0,0 0,-24 16,0 0,8-1,0 1,40-47,-1 0,0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103750 13466,'16'0,"15"-8,0 0,0 31,1 1,-1-1,0 1,0 31,0-1,-15 17,0-1,-16 0,0 1,-39-1,0 0,-47 16,0 0,55-62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97984 9416,'0'-16,"-24"16,1 0,23 8,0 0,-23 15,-1 1,-15 38,0 1,16 7,0 0,15 1,0-1,16-15,0 0,38-32,1 1,-24-24,1 0,-1-8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99545 8481,'0'-15,"16"7,-1 0,-7 16,0 0,-8 23,0 0,-8 16,0 0,-15 7,-1 1,1-24,0 0,15-15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99181 9850,'0'16,"0"-9,0 1,8 8,0 0,-8 15,0 0,-8 8,0 0,0 8,1 0,-1-16,0 0,8-15,0 0,39-71,0 0,-24 32,1-1,-8 1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0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100256 8412,'32'-31,"-9"16,1-1,-9 16,1 0,-1 8,1 0,-16 23,0 0,-16 31,1 1,-24 7,0 0,0-31,-1 0,9-23,0 0,7-16,1 0,31-16,0 0,31 1,0-1,0-7,0-1,8 9,0-1,-24 8,1 1,-32 7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1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100458 9066,'-16'-16,"8"32,0-1,1 17,-1-1,8 0,0 0,-8 8,0 1,0-9,1 0,-9-7,0-1,9-15,-1 0,0-8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89950 7900,'400'-300,"-300"250,0 0,-50 50,0 0,-50 50,0 0,-75 75,0 0,-25 0,0 0,50-25,0 0,50-25,0 0,25 0,0 0,25 25,0 0,-50 0,0 0,0 0,0 0,-75-25,0 0,0-50,0 0,0-25,0 0,50-125,0 0,-25-50,0 0,25-25,0 0,25 75,0 0,0 100,0 0,0 150,0 0,0 125,0 0,0 75,0 0,0 50,0 0,-50 100,0 0,0-75,0 0,50-325,0 0,-25-25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1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100047 10150,'-16'0,"8"0,1 0,14 8,1 0,-8 15,0 0,0 16,0 0,-8 0,1 0,-1-23,0-1,16-23,0 1,39-40,0 0,-1 16,1 0,8 0,0 0,-47 31,0 0,-8 7,0 1,-32 23,1 0,-8 8,0 0,23-15,0-1,16 0,0 1,24-24,-1 0,24-31,0-1,0-14,0-1,-15 0,-1 1,-23 30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1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101531 8775,'16'-15,"-1"-25,1 1,0 31,-1 1,9-1,-1 0,-15 16,0 0,-8 31,0 0,-39 24,0-1,0-15,0 0,31-31,0-1,39-15,0 0,-7-8,-1 1,-15 7,0 0,-8 15,0 1,-16 15,1 1,-9-1,1 0,7 0,1 1,15-9,0 1,0-9,0 1,0-8,0 0,7-8,1 0,8-24,-1 1,1-16,0-1,-1 25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1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102073 8728,'0'-15,"0"7,0 0,8-16,0 1,0 23,-1 0,-7 39,0 0,0 8,0 0,-23 0,0 0,15-24,0 1,8-16,0-1,16-14,-1-1,32-31,0 0,-8 0,0-1,-16 9,1 0,-24 0,0-1,-8 17,0-1,-15 16,-1 0,9 0,-1 0,8 0,0 0,1 8,-1 0,8 15,0 1,-16 15,1 0,-9 16,1-1,-8 17,-1-1,1-7,0-1,15-15,1 0,15-39,0 0,-8-8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1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102200 9781,'16'-31,"23"-1,0 1,-16 16,1-1,38-31,1 0,-16 24,0 0,-16 15,0 0,-15 8,0 0,-24 16,0-1,-23 24,-1 0,-7 0,0 0,0-8,0 1,0-1,0 0,8-8,-1 1,17-24,-1 0,8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1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102400 10100,'31'16,"-23"-9,0 1,15 15,1 1,15-1,0 0,8 1,0-1,0 0,0 1,-8-24,0 0,-31 0,0 0,0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1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103300 7950,'15'0,"-7"8,0-1,15 32,0 0,-15-16,0 0,0 1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3:1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104430 7900,'15'0,"17"8,-1 0,0 23,0 0,1 24,-1 0,-16 15,1 1,-8-1,0 1,-32 7,1 0,-48 16,1 0,31-39,0-1,0-22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1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67959 31550,'-16'78,"16"-62,0 0,0 38,0 1,-8 16,1-1,-1 24,0 0,-7 8,-1-1,8-7,1 0,-1-16,0 1,8-1,0 0,0-23,0 0,0-24,0 0,0-15,0 0,0-48,0 1,8 8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1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68031 31347,'-31'-31,"31"23,0 0,31 8,1 0,-1 0,0 0,9 8,-1 0,0-8,0 0,8 7,0 1,-8 0,0 0,24-8,0 0,-8 0,0 0,54 0,1 0,-32 0,1 0,-9 0,1 0,-32 0,0 0,-15 0,-1 0,-23 8,0 0,0-1,0 1,8 0,0 0,-8 0,0 0,0 7,0 1,-8 0,0-1,0 9,0-1,8 9,0-1,-7 16,-1 0,8 15,0 1,0 15,0 1,0-9,0 1,0 7,0 0,-8-7,0-1,0 8,0 1,1 7,-1 0,0 0,0 0,-8-15,1-1,7-38,0-1,0-23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1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67678 36464,'-15'0,"-17"-7,1 0,55 7,-1 0,16 0,0 0,24 0,0 0,31 0,0 0,8 0,-1 0,9 0,0 0,-8 0,-1 0,-7 0,0 0,-39 7,0 0,-39 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91750 7650,'0'-50,"0"0,0 0,-50 150,0 0,-50 50,0 0,-25 25,0 0,50-50,0 0,75-100,0 0,25-50,0 0,25 0,0 0,0 25,0 0,-50 125,0 0,0 25,0 0,-75 50,0 0,25-100,0 0,25-75,0 0,25-50,0 0,50-100,0 0,75-75,0 0,25 50,0 0,0 75,0 0,0 50,0 0,50-25,0 0,-75 25,0 0,-50-25,0 0,-50 25,0 0,-75-75,0 0,-50 25,0 0,50-25,0 0,0 50,0 0,25 25,0 0,25 0,0 0,-25 50,0 0,0 100,0 0,25 125,0 0,25 0,0 0,25 0,0 0,-50-25,0 0,0-50,0 0,-75-50,0 0,-25-100,0 0,-25-50,0 0,25-75,0 0,75-50,0 0,75 50,0 0,100 0,0 0,25 50,0 0,25 0,0 0,-100 50,0 0,-50-25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1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68025 31641,'0'-16,"-16"-15,1 0,15 23,0 0,-8-8,0 1,8 7,0 0,0 31,0 1,0 31,0 0,-8 15,0 1,1 15,-1 0,0 16,0-1,0 1,1 0,-1 0,0 0,8 7,0 1,0-24,0 0,0-23,0-1,0-46,0 0,16-71,-1 0,-15 16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1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68113 31610,'-16'-32,"0"9,1-1,15 16,0 1,-8-1,0 0,16 8,0 0,7 0,1 0,15 0,1 0,7 8,0 0,16-8,0 0,7-8,1 0,-8 8,0 0,7 0,1 0,8 0,-1 0,1 0,-1 0,-7 8,-1 0,1-8,0 0,-24 0,0 0,-23 0,-1 0,-7 7,0 1,-8 8,0 0,0 15,0 0,-8 1,0-1,8 16,0 0,0 15,0 1,0 8,0-1,8 8,0 1,-8-1,0 0,8 0,0 1,-8 7,0 0,-8 0,0 0,0-15,0-1,1-23,-1 0,8-39,0 0,0-24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1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67919 31313,'-47'-32,"47"24,0 1,-7-1,-1 0,0 39,0 1,-8 15,1 0,7 7,0 1,0 24,0-1,1 24,-1-1,0-7,0 0,8-15,0-1,0 0,0 1,0-9,0 1,-8 7,0 0,8-7,0-1,-7-15,-1 0,0-32,0 1,8-9,0 1,0-8,0 0,8 0,0-1,7-7,1 0,23 0,0 0,1 0,-1 0,16 0,-1 0,9 0,0 0,-16-7,0-1,23 8,1 0,-8 8,-1-1,-7 1,0 0,-8 0,0 0,-8 7,0 1,0-8,1 0,-1-8,0 0,-8-8,1 0,-9 0,1 0,-9-7,1-1,-16 8,0 0,0 1,0-1,0-8,0 0,-8 1,0-1,8-15,0-1,0-30,0-1,0-39,0 1,0-25,0 1,16 15,0 1,-1-1,1 0,-8 1,0-1,-8 40,0-1,0 16,0 1,0 7,0 0,0 31,0 0,-16 16,0 0,9 8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15805 2533 276,'-5'111'401,"65"-58"-334,30-79-45,-27-33-11,-57-42-2,-78 38-1,-39 70 2,36 44-3,39 36-3,129-90-7,26-29 0,-23 6 3,20 14 0,6 16 0,-25 32 0,-25 23 0,-6 21 0,16-29 2,7-71 1,-31-61 1,-58-26 1,-60 25 2,-15 151-9,174 8-10,19-49 4,-23-12 4,15-10 3,1-12 3,-21-20 5,-20-45 3,-117-20 0,-49 124-3,26 30-4,19-41-107,-1 0-626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18324 1845 287,'-1'51'426,"-2"53"-375,-2-8-32,-8 36 15,1-29-25,-5 24 2,6-13-7,12-5-12,35-203-385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18284 2075 261,'53'5'296,"36"-3"-168,7-3-72,-8-2-58,5-10-38,-16-19-255,-29 27 3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18683 1793 301,'-6'97'164,"-3"-20"-91,-11 34-2,2-27 11,-4 26-18,5-17-15,1 39-16,12-35-19,8-1-11,2 0-49,-19-45-54,0 3-600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18747 2151 444,'64'9'233,"22"7"-147,-13 30-38,-98 66-39,-42-43-6,-16-21-1,-13 2 1,188-16 16,3-46-17,5-17-17,-20-19-105,-20-13-111,-26 10 103,-3-5-138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19088 2027 229,'-30'121'501,"18"3"-443,15-20-15,22 1-28,46-37-12,22-81-6,-10-66-1,-34-30 2,-24 7 0,-24 4 1,-12-14 0,-24 17 3,-63 80 4,16 61-2,0 36-1,42 8-18,50 5-264,15-36-12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19400 2217 658,'85'17'134,"10"16"-109,-34 42 3,-107 23-19,-30-16-6,-4-16-1,-8-9 0,188-63 2,17-23-3,-19 1-1,-2-2 0,-4-4-1,-35 33-106,1 0-643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2:5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94350 9050,'50'-100,"0"100,0 0,-25 25,0 0,0-25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6357 4489 188,'100'8'95,"-14"-1"-86,-28-3 1,18 1-2,14-1 0,5 0 1,13 1 0,-38-2 3,16-1-2,23 2 0,9-1 3,13-2-1,-47 1-1,24-6 2,17 0-2,-5 1 2,18 0-2,-48 2-1,-1 1 0,18-3-1,-4-1-3,7 2 0,-40 0-1,8 0-1,3 4-2,-4 1-2,2 0 0,26 1-4,1 8-18,-27 3-11,-24 3-24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3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25997 14171,'-16'0,"1"0,-1 0,16 16,0-1,16 40,-1 0,9 23,-1 1,1-1,-1 0,1 0,-1 1,1-9,-1 0,9-7,-1 0,8-40,0 1,1-24,-1 0,31-55,1 0,54-86,1 0,85-62,1-1,54-62,1 0,-17 39,1 0,-86 86,-1 0,-117 110,0 0,-23 15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4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65922 29447,'0'-31,"0"23,0 0,8 31,0 1,-8-1,0 1,-8 31,0-1,-15 25,-1-1,-7 8,0 0,7-31,1 0,15-16,0 0,8-31,0 0,16-16,-1 0,9-39,-1 0,-7 16,-1 0,1 7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4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66650 29394,'0'-16,"0"1,0-1,0 8,0 0,8 8,0 0,-8 32,0-1,7 24,1-1,-8 1,0 0,8 23,0 0,-8-23,0 0,0-24,0 0,8-23,-1 0,1-8,0 0,8-32,-1 1,9-31,-1-1,16-46,0-1,-15 40,-1-1,1 17,-1-1,-15 63,0 0,-8-1,0 1,-8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4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67812 30516,'0'-16,"0"47,0 0,0 16,0 0,-8 8,0-1,-7-7,-1 0,9-24,-1 1,8-16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4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68500 29031,'0'-15,"0"7,0 0,0 31,0 1,0 23,0-1,8-22,-1-1,1-7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69666 30716,'-16'-16,"24"16,0 0,54 0,1 0,0 0,-1 0,1 8,-1 0,-22-1,-1 1,-24 0,1 0,-8-8,0 0,-16-8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70494 29378,'-47'-47,"39"32,0-1,8 47,0 1,8 22,0 1,-8 31,0 0,-16 8,1 0,7-8,0 0,8-7,0-1,0-62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73138 28922,'-15'-94,"7"79,0-1,-8-8,1 1,7 23,0 0,-15 0,-1 0,-7 16,0-1,-16 40,0 0,7 7,1 1,8 15,0 0,23 0,0 1,8-9,0 0,8-7,0-1,15-46,1 0,7-16,0 0,8-8,1 0,7-31,-1 0,-6 0,-1 0,-16 7,1 1,-24 16,0-1,-8 55,0 0,0 0,0 0,8-15,0-1,0-7,0-1,16-15,0 0,15-15,0-1,1-23,-1 0,0-8,1 0,-9 16,1 0,-24 23,0 0,7 24,1-1,0 32,0 0,-8-8,0 0,8 0,0 0,-1-7,1-1,8-23,0 0,-1-8,1 0,-8-8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75350 27609,'0'-15,"16"-24,-1 0,24 31,0 0,-7 31,-1 1,-23 38,-1 1,-22 7,-1 1,-15-25,0 1,-8-23,0-1,31-15,0 0,47-8,0 0,8-8,0 0,-8 8,0 0,-16 8,1 0,-24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9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26750 50900,'-100'0,"75"0,0 0,100 0,0 0,25 25,0 0,0-25,0 0,50 0,0 0,25-25,0 0,50-25,0 0,25 25,0 0,-100 50,0 0,25 25,0 0,-25-50,0 0,25 0,0 0,0-25,0 0,50 25,0 0,-50 0,0 0,150 0,0 0,-75 0,0 0,25 0,0 0,-25 0,0 0,0 25,0 0,-25 25,0 0,25 0,0 0,-25-25,0 0,25-25,0 0,75 0,0 0,-50 25,0 0,0-25,0 0,-50 25,0 0,-25 0,0 0,25-25,0 0,25 0,0 0,-50 0,0 0,0 0,0 0,-25 25,0 0,0 0,0 0,0-25,0 0,25-25,0 0,50-25,0 0,-50 25,0 0,0 25,0 0,25 0,0 0,-25 0,0 0,25 0,0 0,50 0,0 0,0 0,0 0,-50 0,0 0,0 0,0 0,-25 25,0 0,50 0,0 0,75-25,0 0,-25-25,0 0,-25 25,0 0,-50 25,0 0,0 25,0 0,50-50,0 0,0 0,0 0,50 0,0 0,-25-25,0 0,25 25,0 0,0 0,0 0,-50 25,0 0,0-25,0 0,0 0,0 0,0-25,0 0,-50 25,0 0,-50 0,0 0,25 25,0 0,0-25,0 0,0 0,0 0,0-25,0 0,-25 25,0 0,-75 0,0 0,-75 0,0 0,0 25,0 0,-25 0,0 0,0-50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76300 27874,'16'-78,"23"55,0 0,8 23,0 0,7 8,1-1,-8 1,0 0,-24-8,1 0,-16 8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77123 26863,'-16'0,"-15"-16,0 0,8 1,-1-1,24 32,0-1,0 56,0-1,0 32,0-1,-7 9,-1-1,0-77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77816 29943,'-16'-47,"32"40,-1-1,40-8,-1 1,9 15,-1 0,-7 23,0 0,-40-7,1-1,-8-7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77797 30800,'-47'0,"94"15,0 1,23-9,1 1,-1-1,1 1,-17-8,1 0,-39 8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81307 28788,'16'-16,"-9"-15,1 0,-8-1,0 1,-8 7,1 1,-17 23,1 0,-9 0,1 0,-24 47,0 0,16 8,0-1,8 25,0-1,7 8,1 0,15-16,0 1,24-32,-1 0,17-31,-1 0,24-24,-1 0,1-31,0 1,-8-9,0 0,-16 24,1-1,-25 17,1-1,-23 63,-1 0,0 8,1 0,7-16,0 0,8-24,0 1,16-16,-1 0,24-23,1-1,-9-31,0 1,-7 14,-1 1,-7 24,-1-1,-7 16,0 0,-8 31,0 1,8 7,0 0,-8-8,0 0,8-7,-1-1,1-7,0 0,8-16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83600 29365,'16'0,"-9"-8,1 1,16 7,-1 0,40 0,-1 0,1 0,-1 0,-7 0,0 0,-40 0,1 0,-8 7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4:5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84225 28447,'-16'-16,"8"8,1 1,-1-1,0 0,0 71,0-1,1 16,-1 1,-8 22,1 1,7 8,0-1,8-85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86800 28547,'0'-47,"-8"94,0 0,-15 23,-1 0,-15 9,0-1,8 0,0 0,15-31,1 0,7-24,0 1,16-40,0 0,31-62,0 0,-32 47,1 0,0 7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87250 28650,'47'-78,"-31"55,-1-1,-15 16,0 1,8 14,0 1,-8 31,0 0,0 24,0 0,0-1,0 1,8-16,0 0,-8-8,0 0,7-31,1 0,0-16,0 0,23-39,1 0,7-39,0 0,0 0,0 0,-8 23,1 1,-17 30,1 1,-8 31,0 0,-8 8,0 0,0-1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88877 29350,'0'16,"0"-9,0 1,0 0,0 0,0 15,0 1,-16 15,1 0,7 16,1-1,-9-7,1 0,15-16,0 0,0-15,0 0,0-24,0 0,8-8,-1 1,1-9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30200 45500,'-100'-50,"75"50,0 0,75 0,0 0,25 0,0 0,0 0,0 0,25 25,0 0,25 25,0 0,25 25,0 0,-25 0,0 0,0 0,0 0,25-75,0 0,0 0,0 0,75-75,0 0,0-50,0 0,50 50,0 0,-75 25,0 0,-25 25,0 0,-50 50,0 0,-50 0,0 0,25 25,0 0,0 0,0 0,-25 0,0 0,50 0,0 0,25-50,0 0,25-25,0 0,100-75,0 0,-50 50,0 0,-25 25,0 0,-75 50,0 0,-25 25,0 0,-50 0,0 0,0 0,0 0,25 0,0 0,25-25,0 0,50 0,0 0,25-25,0 0,75-100,0 0,-50 50,0 0,-50 50,0 0,-25 50,0 0,-25 50,0 0,0 0,0 0,50-25,0 0,50-50,0 0,25-50,0 0,50-75,0 0,25 25,0 0,-75 50,0 0,0 25,0 0,-50 0,0 0,-25 50,0 0,-50-25,0 0,0 0,0 0,-25-25,0 0,25 50,0 0,0-25,0 0,75-25,0 0,75-50,0 0,50-50,0 0,-25 50,0 0,-75 50,0 0,-50 75,0 0,-50 25,0 0,-25-50,0 0,50-25,0 0,50-25,0 0,75-75,0 0,0 0,0 0,-50 50,0 0,-25 25,0 0,-50 50,0 0,0 0,0 0,25-25,0 0,25-25,0 0,50 0,0 0,50 0,0 0,50-50,0 0,50-25,0 0,-25 25,0 0,-100 50,0 0,-100 75,0 0,-25 50,0 0,-75-25,0 0,25-50,0 0,25-25,0 0,25-25,0 0,100-75,0 0,0 0,0 0,-25 75,0 0,-25 25,0 0,-25 25,0 0,0 0,0 0,25-25,0 0,25-25,0 0,25-25,0 0,-25 25,0 0,0 0,0 0,0-25,0 0,0 0,0 0,-50 25,0 0,-50 0,0 0,25 75,0 0,-50-25,0 0,25 0,0 0,25-25,0 0,0-25,0 0,0 0,0 0,-25-25,0 0,-25 75,0 0,0 0,0 0,75 0,0 0,50-75,0 0,25-50,0 0,-25 50,0 0,-75 50,0 0,-50 25,0 0,-50 25,0 0,25-25,0 0,-25-25,0 0,25-25,0 0,25 0,0 0,25 0,0 0,125-50,0 0,0-50,0 0,0 50,0 0,-50 50,0 0,-25 125,0 0,-50 0,0 0,25-25,0 0,-25-50,0 0,25-25,0 0,75-50,0 0,25-50,0 0,50 0,0 0,-50 50,0 0,-25 25,0 0,-25 50,0 0,-50-25,0 0,-25 0,0 0,-25 0,0 0,-50 0,0 0,-50 0,0 0,-25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89500 28262,'0'-62,"8"70,-1 0,1 31,0 0,-8-8,0 0,-8-8,0 1,8-16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0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90247 27250,'15'16,"1"-16,-1 0,9 15,-1 1,-7 23,-1 0,-15 0,0 0,-31 0,0 0,0-16,0 1,15-16,1-1,7 1,0 0,16 0,0 0,31-8,-1 0,1 0,0 0,0 0,0 0,-31 0,0 0,0-8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0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91200 27512,'16'-47,"-9"40,1-1,39 8,0 0,-8 0,0 0,-16 0,1 0,-9 8,1-1,-16 1,0 0,-8-16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0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91523 26563,'-16'-16,"8"0,1 1,-1 7,0 0,8 16,0 0,-8 39,1-1,-1 48,0 0,-8 23,1 1,7-17,0 1,1-86,-1-1,0 9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44278 3887,'-15'-62,"15"46,0 1,-16-9,1 1,-1 7,0 1,-7 7,-1 0,-7 16,0 0,-1 23,1 0,0 8,0 0,23-8,0 1,8-17,0 1,16-8,-1 0,9-1,-1 1,1 0,-1 0,-7 0,-1-1,-15 1,0 0,0 23,0 1,-31 14,0 1,7-8,1 0,15-23,0 0,16-40,0 1,23-8,0-1,1 9,-1-1,-8 17,1-1,-8 8,-1 0,1 0,0 0,-1 8,1-1,-8 9,-1 0,1-1,0 1,-8 0,0-1,8-15,0 0,-8-8,0 1,0-1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45200 4616,'0'-16,"8"32,0-1,15 1,0-1,-15-7,0 0,0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45880 4012,'-32'0,"25"16,-1 0,8 15,0 0,0 8,0 0,0 0,0 0,8-15,-1-1,17-15,-1 0,8-40,0 1,-7-23,-1-1,-15 8,0 0,-16 0,0 1,-7 38,-1 0,-31 31,1 1,22 15,1 0,15-23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46650 4316,'31'-16,"8"16,0 0,1 8,-1 0,-32 15,1 0,-16 24,1 0,-17-16,1 0,-1 1,1-1,7-16,1 1,15 0,0-1,23-7,0 0,17-8,-1 0,-8-8,0 0,-7 0,-1 1,-7-1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49616 2213,'15'-47,"-7"39,0 0,15 8,1 0,7 16,0-1,1 9,-1-1,-23 24,0 0,-16 8,0 0,-15 15,-1 1,-7-24,0 0,-1-39,1-1,15-38,1 0,7-24,0 0,8 8,0 0,0 24,0-1,0 16,0 1,0 14,0 1,0 31,0 1,8 22,0 1,-1 31,1 0,-8 31,0 0,0 1,0-1,16-39,0 0,-9-70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50566 1463,'-16'-32,"16"17,0-1,8 39,0 1,-1 54,1 0,-8 32,0 0,-8-9,1 1,-1-47,0-1,8-46,0 0,16-39,-1 0,9-32,-1 0,16-7,0 0,-16 54,1 0,-17 8,1 1,0 46,0 0,-8 8,0 0,-8 7,0 1,-7-8,-1 0,-15-8,0 0,7-23,1 0,7-16,1 0,7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28750 13200,'-100'0,"100"-25,0 0,25 50,0 0,0 0,0 0,25 0,0 0,25 0,0 0,25 25,0 0,-25 0,0 0,-25 0,0 0,25-25,0 0,-25 0,0 0,50-25,0 0,25-50,0 0,25 50,0 0,-25 0,0 0,-25 50,0 0,0 0,0 0,-75-25,0 0,25-25,0 0,25 0,0 0,25 0,0 0,0 0,0 0,0 0,0 0,75-25,0 0,-50 25,0 0,0 0,0 0,-50 75,0 0,-25-25,0 0,50 0,0 0,25-50,0 0,25 0,0 0,0-50,0 0,0 50,0 0,0 0,0 0,-25 25,0 0,-25 50,0 0,25-25,0 0,-25 0,0 0,50-25,0 0,0-25,0 0,0 0,0 0,-25 0,0 0,0 25,0 0,-25-25,0 0,0 0,0 0,0 25,0 0,25 25,0 0,-25 25,0 0,50-25,0 0,25-50,0 0,25-25,0 0,0-25,0 0,-50 50,0 0,-25-25,0 0,0 50,0 0,-25 25,0 0,0-25,0 0,0 0,0 0,-25-25,0 0,0 0,0 0,-50-25,0 0,-25 0,0 0,0 0,0 0,-50-25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51488 1931,'0'-31,"0"39,0 0,-24 31,1 0,-1 16,1-1,15 1,0 0,8-16,0 0,24-8,-1 1,16-24,0-1,-8 1,1 0,-32 8,0-1,-16 24,0 1,-30 14,-1 1,8-16,0 0,15-23,1 0,15-16,0 0,8-8,0 0,8-8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52747 1903,'0'-15,"0"7,0 0,-8 8,0 0,8 16,0-1,-8 40,1 0,-1 15,0 0,8 1,0-1,0-39,0 1,23-32,1 0,15-55,0 0,-8-31,0 0,-8 0,1 0,-24 24,0-1,-8 24,0 0,-23 39,0 0,7 31,1 1,0 14,-1 1,24-23,0-1,8-15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53631 2200,'-15'47,"7"-16,0 0,8 8,0 0,23 24,1-1,15-38,0-1,8-15,0 0,-8-32,0 1,-23 7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1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54153 1981,'-31'-15,"15"7,0 0,1 39,-1 1,1 54,-1 0,-15 62,0 1,15-102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32632 7544,'-16'-16,"0"16,1 0,15 24,0-1,0 32,0 0,0 31,0 0,0 23,0 1,8-24,-1 0,-7-31,0 0,0-32,0 1,-7-16,-1-1,0-22,0-1,-7-31,-1 0,0-15,1-1,-9-15,1-1,-1 25,1-1,7 24,0-1,8 32,1 0,-1 16,0 0,8 23,0 0,0-24,0 1,0 31,0 0,0-23,0-1,0-15,0 0,23-8,1 0,23-71,0 1,8-40,-1 1,1 15,0 0,-16 39,0 0,-23 40,0-1,-32 47,0 1,8 7,1 0,7-23,0-1,39-15,0 0,8 0,0 0,-24 0,1 0,-24 24,0-1,-24 24,1 0,-32 16,0-1,16-15,0 0,16-23,-1-1,63-46,0-1,-7 8,-1 1,-23 15,0 0,-8 15,0 1,-32 23,1 0,-8-7,0-1,7-8,1 1,8-8,-1-1,55-23,1 1,38-25,1 1,-9 0,1-1,-16 17,0-1,-24 8,1 0,-40 8,0 0,-7-15,-1-1,1-7,0-1,15 9,0-1,0 16,0 0,16 31,0 0,8 9,-1-1,9 8,-1 0,-15 0,0 0,-8 7,0 1,-8-24,0 1,-15-17,-1 1,1-8,-1 0,9-32,-1 1,32-16,-1-1,24-14,0-1,8 0,0 0,-15 16,-1 0,-15 23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35850 7361,'0'-15,"8"7,0 1,15-9,1 1,15 15,0 0,0 0,0 0,-16 15,1 1,-24-1,0 0,0-7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35725 7750,'-63'31,"40"-23,0 0,15 15,0 1,8 15,0 0,8 39,0 1,7 38,1 0,-1 8,1 1,0-17,-1 1,9-56,-1 1,-23-47,0 0,8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35750 8856,'0'-47,"8"16,0-1,15 9,1 0,46-16,0 0,-15 15,0 1,-16 15,0 0,-23 0,-1 1,-38-9,-1 0,1-7,0 0,-9 15,1 0,7 8,1 0,7 31,1 0,-1 32,0-1,24-15,0 0,16-16,-1 0,16-15,0-1,16-15,0 0,-40-7,1-1,0-8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37250 7128,'0'-15,"16"-9,-1 1,9 15,-1 0,1 16,-1 0,-23 31,0 0,-8 8,1 0,-9-8,0 0,1-24,-1 1,16-8,0 0,23-8,1 0,7-32,1 1,-1 8,0-1,-23 24,0 0,0-8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37800 7193,'16'-31,"7"15,0 1,16 7,0 0,-15 1,-1-1,-15 8,0 0,0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43500 15450,'-50'-50,"75"50,0 0,125 0,0 0,25 0,0 0,50 25,0 0,-50-25,0 0,75 25,0 0,-50-25,0 0,25 0,0 0,0 0,0 0,0 0,0 0,0 0,0 0,-50 50,0 0,25-25,0 0,-25 0,0 0,-25-25,0 0,0 0,0 0,0 25,0 0,0 0,0 0,25-25,0 0,-25 25,0 0,-25 0,0 0,25 0,0 0,0-25,0 0,-25 0,0 0,0-25,0 0,-50 25,0 0,-50 0,0 0,0 0,0 0,0 0,0 0,50-25,0 0,50 0,0 0,25 25,0 0,-75 25,0 0,-50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38197 6466,'-31'-16,"23"16,0 0,8 47,0 0,0 8,0-1,8 17,0-1,-1-46,1-1,-8-7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39053 6200,'-15'0,"-1"0,1 0,15 8,0 0,0 23,0 0,31-7,0-1,8-15,0 0,1-8,-1 0,-24-16,1 0,-8 16,0 0,-24 0,0 0,-23 32,0-1,0 8,0 0,0-7,0-1,31-16,0 1,16-16,0 0,38-16,1 1,0-1,0 1,-23-1,-1 0,-15 16,0 0,-24 24,1-1,-17 8,1 1,0-1,-1 0,-7 8,0 0,-16 1,1-1,30-16,1 1,15-17,0 1,47-23,0-1,24-23,-1 0,9 0,-1 0,-15 15,0 1,-32 7,1 0,-16 16,0 0,-8 8,0 0,0 15,0 1,7 7,1 0,16 9,-1-1,1 8,-1-1,1-6,-1-1,-15-8,0 0,-8-23,0 0,-8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39709 7941,'-15'-16,"-1"-15,0 0,16 23,0 0,0-16,0 1,8 23,0 0,0 23,0 1,-24 31,0-1,1 1,-1 0,16-32,0 1,8-24,0 0,15-24,1 1,7-1,0 1,-23 7,0 1,-24 30,0 1,-15 23,0 0,15 0,1 0,7-23,0-1,16-15,0 0,31-15,0-1,-8 1,0-1,-7 8,-1 0,-31 32,0-1,-23 16,0 0,0 0,0 1,7-17,1 0,-1-7,1 0,31-24,0 0,23-8,0 1,8-9,0 1,0-1,0 1,-16 7,1 1,-16 7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40093 8700,'-15'0,"7"0,0 0,-23 0,0 0,31 23,0 1,8 39,0-1,15 16,0 1,-7 46,-1 0,9 63,-1 0,-7-141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41553 7216,'-15'-16,"-1"24,1 0,7 15,0 1,-16 22,1 1,7-23,1-1,-9 32,1 0,15-16,0 0,8-31,0 0,8-16,0 0,-1 8,1 0,8 16,0-1,-16 24,0 0,0 16,0 0,0-8,0 0,-8-24,0 1,16-63,0-1,7-14,1-1,15 8,1 0,14 8,1 0,-7 16,-1-1,-8 16,0 0,-15 8,0 0,-32-15,0-1,1-7,-1-1,0-7,1 0,-1 15,0 0,9 9,-1-1,0 23,0 1,0 31,0 0,8 23,0 1,0-1,0 0,16-7,0-1,7-38,1-1,15-30,0-1,0-24,0 1,-7-16,-1 0,-23 32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43362 7119,'-15'0,"-1"8,1 0,7-8,0 0,31 0,1 0,23 0,0 0,7 0,1 0,-16-16,0 0,-8 16,0 0,-23 0,0 0,0 16,0 0,-24 31,0-1,-7 17,0 0,-1 7,1 0,-1-15,1 0,-1-32,1 1,15-24,0 0,8-63,0 1,16-48,0 1,-9 62,1 0,-8 0,0 0,8-31,0 0,-8 46,0 1,0 47,0-1,-8 40,0 0,-15-1,-1 1,-7 16,0-1,0 0,-1 1,25-40,-1 0,8-23,0 0,23-55,1 0,-1 0,1 0,-1 32,0-1,1 16,-1 0,1 23,-1 1,-15 7,0 0,0-15,-1 0,-14-8,-1-1,0-7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43316 6709,'0'-16,"-8"-15,0 0,16 16,0-1,23 16,0 0,24 8,0 0,-1 15,1 0,8-7,-1-1,-46-15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45500 6463,'47'-16,"-24"0,1 1,-1 15,0 0,24 0,0 0,-8-8,0 0,-31 16,0 0,-16 7,0 1,-23 0,0-1,-1-7,1 0,0 8,0-1,7-7,1 0,7 23,1 0,15 16,0 0,-8 47,0 0,8 39,0 0,8-8,0 1,15-64,1 1,-9-40,1 1,-8-16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45650 7647,'0'-16,"0"-7,0-1,23 1,1-1,15 17,0-1,8-8,0 1,0 7,0 0,-32-8,1 1,-8 15,-1 0,1-16,0 0,-8 1,0-1,-16 1,1-1,-16 16,-1 0,9 16,-1-1,1 16,0 1,15 22,0 1,8 0,0-1,23-15,1 0,-9-31,1 0,-8 0,0 0,15-8,1 0,22-8,1 0,0-31,0 0,-31 23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47079 6009,'0'-93,"24"85,-1 0,1 16,-1 0,-23 39,0-1,-16 17,1 0,-16-24,-1 0,25-16,-1 1,16-24,-1 0,32 8,0-1,-8-7,1 0,-17 8,1 0,-16 16,0-1,-24 0,1 1,-8 7,0 0,0 1,-1-1,9-23,0 0,15-8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0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42350 7200,'100'-150,"-25"50,0 0,-50 75,0 0,-25 125,0 0,-50 0,0 0,-50 25,0 0,75-50,0 0,25-100,0 0,125-50,0 0,50-50,0 0,0 25,0 0,-75 50,0 0,-75 0,0 0,-25 0,0 0,-50 0,0 0,-50 25,0 0,25 0,0 0,50 100,0 0,0 50,0 0,25 50,0 0,50-25,0 0,0-50,0 0,0 0,0 0,-50-50,0 0,-25-25,0 0,-50-25,0 0,-25-100,0 0,100-25,0 0,100 25,0 0,50 25,0 0,-25 50,0 0,-75 25,0 0,-125 100,0 0,-100 50,0 0,100-100,0 0,25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57400 15900,'-250'0,"200"0,0 0,25 0,0 0,-50 0,0 0,50 0,0 0,25 25,0 0,0 25,0 0,75 0,0 0,75-25,0 0,25-25,0 0,75 0,0 0,0 0,0 0,50 0,0 0,-25 0,0 0,0-50,0 0,25 25,0 0,-50 0,0 0,0 25,0 0,-50 0,0 0,-25 25,0 0,25-25,0 0,-25 25,0 0,0-25,0 0,0 50,0 0,-25-25,0 0,25 0,0 0,-25 0,0 0,0-25,0 0,-50 0,0 0,0 0,0 0,-25 0,0 0,-50 0,0 0,-100-50,0 0,50 25,0 0,0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47600 6590,'16'0,"15"-31,0 0,8 15,0 1,0 7,0 0,-16-7,1-1,-16 16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2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48044 5900,'-47'0,"31"8,1 0,7 15,0 1,8 30,0 1,16 23,-1 1,1 15,-1-1,-15-61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65310 25079,'-77'-46,"69"38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54681 24913,'0'-16,"16"-8,-1 1,9 23,-1 0,-7 8,0 0,7 23,0 0,-7 8,0 0,-32 24,0 0,-23-9,0 1,8-16,0 0,15-23,1 0,7-16,0 0,16 0,0 0,23-16,0 0,16 9,0-1,-24 16,1-1,-24 25,0-1,-24 8,1 0,-24 8,0 0,24-8,-1 0,9-23,-1 0,16-24,0 0,0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55700 26650,'31'31,"-23"-15,-1-1,9 1,-1 0,-7 7,0 0,0 1,-1-1,1-15,0 0,0-8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56650 25306,'78'-109,"-54"85,-1 1,8 31,0 0,-23 38,0 1,-8 24,0-1,-31-8,0 1,7-24,1 0,7-16,0 1,16-9,0 1,16-8,0 0,23-8,0 0,-24-8,1 0,0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58778 24916,'0'-16,"-15"16,-1 0,-15 39,0 0,-16 8,0 0,8-8,0 0,15-16,1 1,15-24,0 0,16 0,0 0,15 0,1 0,30 15,1 1,-8 7,0 1,-8-1,0 1,-8-9,1 1,-17 0,1-1,-16-7,0 0,8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3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58413 26400,'-47'0,"39"0,0 0,24 16,-1-1,32 8,0 1,16 7,-1 0,-15-8,0 1,0-9,0 1,-31-16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3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60850 24828,'0'-15,"16"-1,-1 0,1 1,-1-1,1 16,0 0,30 8,1 0,-16 31,1 0,-32 8,0 0,-8 15,0 1,-31-8,0-1,16-22,-1-1,9-31,-1 0,16-24,0 1,0-16,0 0,8 0,0 0,-8 15,0 1,-8 30,0 1,8 31,0 0,8 1,0-1,-8 8,0-1,7 17,1 0,0-17,0 1,0-31,-1 0,1-16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3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62300 24781,'0'-15,"0"7,0 0,8 8,0 0,-1 23,1 1,0 31,0-1,-8 25,0-1,-8-16,0 1,8-40,0 1,0-32,0 0,16-31,-1 0,9 0,-1 0,8 15,1 1,-9 7,1 1,15 15,0 0,-8 0,0 0,-8 0,1 0,-16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67600 17150,'-50'0,"0"75,0 0,75-50,0 0,75-25,0 0,75 0,0 0,75 0,0 0,75-50,0 0,25 0,0 0,-25 0,0 0,-25 25,0 0,50 25,0 0,-50 0,0 0,25 0,0 0,-25 25,0 0,50-25,0 0,-25 25,0 0,0-25,0 0,0 0,0 0,25 0,0 0,-50 25,0 0,-25-25,0 0,-25 25,0 0,-50 25,0 0,0 0,0 0,25 25,0 0,-25-50,0 0,-25 0,0 0,0 0,0 0,-50 0,0 0,-25-25,0 0,-75 0,0 0,-25-25,0 0,-50-50,0 0,0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63662 24125,'-16'-62,"9"38,-1 1,8 15,0 0,0 31,0 1,-8 46,0 1,8 31,0-1,0 24,0 1,-7-17,-1 1,8-71,0 0,8-23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65260 24631,'-16'-31,"0"31,1 0,-16 31,-1 0,1 16,0 0,-16 8,0 0,16-9,-1 1,17-23,-1-1,16-7,0-1,47-7,0 0,15 0,1 0,0 15,-1 0,-7 1,0-1,-40-15,1 0,-8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67519 24266,'0'-16,"-24"47,1 1,-16 30,0 1,15-1,1 1,7-17,1 1,7-15,0-1,24-16,-1 1,32-8,0 0,8-16,-1 0,1-8,0 1,-16-1,0 1,-31 7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67982 24641,'-63'-94,"47"78,1 1,7 7,0 0,-8 55,1 0,-1 8,1-1,-17 56,1 0,7-9,1 1,23-55,0 0,0-39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68450 26200,'16'0,"-1"0,1 0,-1 15,1 1,15 7,0 0,-15-7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69550 23513,'0'-16,"8"0,0 1,15 7,1 0,22 16,1 0,0 7,0 1,-23 7,-1 1,-15-1,0 1,-8-1,0 1,-8 31,0-1,-8 9,1 0,7-32,0 0,-23 118,0-1,-16 79,0 0,16-78,-1 0,9-63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53316 33331,'-16'-15,"24"15,0 0,31 0,0 0,23 0,1 0,-9-8,1 0,-24 16,1 0,-32 30,0 1,-16-23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53394 34250,'-31'0,"15"16,0-1,1 9,-1-1,16 16,0 0,0 40,0-1,0 24,0-1,0-30,0-1,0-39,0 1,16-56,-1 1,9-55,-1-1,-7-30,0-1,-9 40,1-1,8 32,0 0,-1 31,1 1,0 7,-1 0,-7 31,0 0,-8 16,0 0,0 23,0 1,-8-9,0 1,0-40,1 1,-1-40,0 1,-8-48,1 0,7-15,0 0,0 31,0 0,8 24,0-1,0 56,0-1,-15 16,-1 0,16-16,0 0,-8 16,0 0,16-39,0 0,39-47,0 0,16-24,-1 0,1 24,-1 0,-22 24,-1-1,-8 16,0 0,-15 16,0-1,-1 16,1 1,-16 30,0 1,-24 23,1 0,-8-16,-1 1,1-48,0 1,-1-32,1 0,23-62,0-1,8 17,0-1,32 23,-1 1,8 39,0 0,16 31,0 0,0-15,0-1,-1-15,1 0,-31-16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56250 32925,'0'-31,"39"-16,0 0,-31 47,0 0,15 31,1 1,-32 54,0 0,-15-8,-1 0,16-54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56650 34500,'15'16,"-7"15,0 0,-8 16,0 0,-8 31,0 0,1 8,-1 0,8-47,0 0,0-31,0 0,8-32,-1 1,9-24,-1 0,-7 16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19700 15300,'-50'-50,"25"25,0 0,25 0,0 0,0 0,0 0,100 25,0 0,50 0,0 0,50 50,0 0,25 25,0 0,25 0,0 0,0 0,0 0,0-25,0 0,25 0,0 0,0-25,0 0,0-25,0 0,0 0,0 0,-25 50,0 0,25-25,0 0,25 0,0 0,-50 25,0 0,-75-25,0 0,100 25,0 0,0 0,0 0,0 25,0 0,0-50,0 0,-200-25,0 0,150 0,0 0,50 0,0 0,25-25,0 0,-25 25,0 0,-25 25,0 0,-25 0,0 0,0 0,0 0,0 0,0 0,-25 25,0 0,-25 0,0 0,0-50,0 0,0 25,0 0,-25-75,0 0,-25 0,0 0,-100 50,0 0,25-25,0 0,-25-25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57272 32010,'0'-16,"0"-8,0 1,24 7,-1 1,24 7,0 0,-8 24,0-1,-23 17,0-1,-24 16,0 0,-39 23,0 1,16-32,0 0,7-39,1 0,23-39,0 0,15 0,1-1,23 9,0 0,-23 31,-1 0,-7 31,0 0,-39 24,-1 0,-7 0,0-1,24-22,-1-1,8-23,0 0,24-16,0 0,7-8,1 1,-1 15,0 0,-15 15,0 1,-24 15,1 1,-9 7,1 0,-8-8,-1 1,9-1,-1 0,-7 8,0 0,23-31,0 0,-16 16,1-1,23-15,0 0,8-1,0 1,39-39,0 0,23-24,1 0,-1 8,0 0,-23 24,0-1,-23 16,-1 1,-15 30,0 1,-16-1,0 1,-7 7,-1 0,-7 0,-1 1,-15-1,0 0,-16 8,0 1,16-17,0 1,15-17,1 1,15-23,0-1,8-23,0 0,0 7,0 1,0 15,0 1,-8 15,1 0,14 0,1 0,8 8,0-1,23 17,0-1,31 1,1-1,31 24,-1 0,-30 0,-1 0,-46-23,-1-1,1-7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47881 37594,'0'-16,"-16"-23,1 0,15 55,0-1,-24 79,1 0,-8 39,-1 0,-7-16,0 1,16-24,0 0,15-40,0 1,24-47,-1 0,9-40,-1 1,-15 8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48300 37875,'0'-31,"8"0,0-1,-1 17,1-1,0 16,0 0,15 39,1 0,-8 55,-1 0,-7 23,0 0,0-23,-1 0,1-39,0-1,8-38,-1 0,1-40,0 1,15-63,0 0,1-31,-1-1,-8 1,1 0,-9 54,1 1,-8 62,0 0,-8 15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4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50100 39250,'0'16,"7"-9,1 1,-8 16,0-1,0 16,0 0,0 8,0 0,0 7,0 1,0-16,0 0,0-31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5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50700 37516,'0'-16,"8"16,0 0,7 39,1 0,-1 0,1 0,-8-23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21369 9550 533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23159 9868 533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20245 5237 402,'67'-10'353,"51"-4"-330,-23 3 4,5 2-15,0 9-6,-162 69-526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20503 5254 137,'-13'79'257,"1"-18"-183,-1 14-5,-4 19 26,-2-5-28,1 10-16,3-1-37,2-2-70,-45-41-198,9-47 165,122 21 421,16-45-271,-2-12-58,-10-2-170,-29 27 40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20637 5603 298,'59'123'421,"-53"-30"-392,-26 1-17,-53-30-7,-13-38 5,184-68 22,-5 21-30,1 0-15,-6-10-298,-39-2 104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64700 15300,'-350'-450,"400"450,0 0,-25 25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21068 5360 525,'-40'61'174,"-17"54"-127,25-35-14,4 36 2,26 1-22,34-10-20,44-35-89,15-80-159,-26-25 125,-2-2-119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21444 5500 318,'-68'16'289,"-21"24"-219,17 23-24,32 10-2,55 11-22,79-98-14,-43-60-7,-13-11-1,-5 188 3,-31 9-1,-6 8 0,2-16 0,-8-6 3,-14-9 1,-23-10-1,-39-164-228,67 15 95,23 19-112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21554 5282 333,'57'49'180,"-3"18"-109,-7 26 19,-35-8-33,-19 19-4,-24 5-34,-16-15-17,-9-9-25,-20 0-186,15-26-7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18305 5958 240,'72'1'409,"3"-1"-372,51-1-14,-13-7 12,-15-2-23,5-1-3,12 2 1,-26 8-7,23 1 2,-13 1-2,26-1 1,-24-3-2,10 0 0,1-6 0,-13 6-1,7 0 0,-213 8-526,59-4 292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19031 5775 338,'-50'-8'222,"-25"11"-180,-9 11-11,10 8-14,-13 13 6,-5 5-5,15-10-5,-18 6-5,-5-9 1,16-7 0,3 7 1,8 14 0,150 33-10,26-54-2,-18-5-3,32 6-7,-12 2-3,-10 4-83,4 9-14,-45-16-3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8352 11779 137,'52'23'77,"7"0"-57,18-1 8,2-6-13,-21-7-2,18 1-1,29-2 3,-17-4-6,-39-3-5,22 1 3,13-2-1,24-3 1,-24-4-3,-36 4-2,20-3 1,26 1 0,-39 2-2,21 1 2,-28 2-2,4-1 0,4-1 0,26-2 1,-28 2-1,5 0-1,6 0 1,25-1 0,-33 1 0,4-2 0,6 0-1,30-2 1,-27 4 0,3 1-1,6-1 1,-27 1-1,9-2 1,10-1-1,4 0 0,6 1 1,-28 0-1,10 0 0,10-1 0,5 3 1,2 0-1,-28 1 1,9 1-1,10 2 0,5-2 1,5 3-1,-27-3 0,4 1 1,12 1-1,0 0 0,8 0 0,-29-1 0,11 1 1,11-2-1,5 2 0,6-2 1,-28 0-1,4 1 0,10 0 0,4 2 0,4-2 0,-26-2 1,10 2-1,11 0 0,1 1 0,5 0 0,-28-2 1,5 1-1,7-1 0,6 0 0,5 1 1,33 0-1,-37-2 0,0 2 1,4-2-1,32 0 0,-36 0 0,2-2 0,6 1 0,-27 0 1,4-2-1,11 0 0,3-1 0,4 1 0,27-4 0,-36 2 0,3 2 0,4-1 0,29 0 0,-38 2 0,1-2 0,5 1 0,26-2 0,-36 4 1,5-2-1,4 0-1,25-1 2,-38 3-1,1 0 0,3 0 0,23-1 0,15 2 0,-42-1 0,21 0-1,19 3 1,-44 0 1,20-1-1,12 0 0,-11 0 0,-2-1 0,10 2 0,-20-1 0,17-1 0,-10 0 0,-4 0 0,4-1 1,36-2-1,5 2 0,-57 3 0,8 2 0,42-2 0,-41-1 0,39-2 1,4-6 0,-52 2 0,41-13-1,-42 7 1,2 6-1,-2 8 0,1 7-2,-81 57-161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6041" units="1/cm"/>
          <inkml:channelProperty channel="Y" name="resolution" value="28.36041" units="1/cm"/>
        </inkml:channelProperties>
      </inkml:inkSource>
      <inkml:timestamp xml:id="ts0" timeString="2025-01-16T17:04:48"/>
    </inkml:context>
    <inkml:brush xml:id="br0">
      <inkml:brushProperty name="width" value="0.15875" units="cm"/>
      <inkml:brushProperty name="height" value="0.3175" units="cm"/>
      <inkml:brushProperty name="color" value="#F8B938"/>
      <inkml:brushProperty name="transparency" value="127"/>
      <inkml:brushProperty name="tip" value="rectangle"/>
      <inkml:brushProperty name="rasterOp" value="maskPen"/>
      <inkml:brushProperty name="fitToCurve" value="1"/>
    </inkml:brush>
  </inkml:definitions>
  <inkml:trace contextRef="#ctx0" brushRef="#br0">11362 3423,'-77'-30,"-25"-10,22 11,-1 9,-12 14,4 36,-4 37,31-15,5 10,-4 16,-1 29,28 3,12-25,8 31,9-8,5-2,6 3,17 4,28-13,34-37,15-33,34-42,-19-26,-21-20,16-31,-28-9,-28 21,-3-28,-16 9,-15-2,-16-19,-19-23,-17 33,-7-2,-13 14,-30 8,-18 51,-33 56,29 30,40-12,14-28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6041" units="1/cm"/>
          <inkml:channelProperty channel="Y" name="resolution" value="28.36041" units="1/cm"/>
        </inkml:channelProperties>
      </inkml:inkSource>
      <inkml:timestamp xml:id="ts0" timeString="2025-01-16T17:04:48"/>
    </inkml:context>
    <inkml:brush xml:id="br0">
      <inkml:brushProperty name="width" value="0.15875" units="cm"/>
      <inkml:brushProperty name="height" value="0.3175" units="cm"/>
      <inkml:brushProperty name="color" value="#F8B938"/>
      <inkml:brushProperty name="transparency" value="127"/>
      <inkml:brushProperty name="tip" value="rectangle"/>
      <inkml:brushProperty name="rasterOp" value="maskPen"/>
      <inkml:brushProperty name="fitToCurve" value="1"/>
    </inkml:brush>
  </inkml:definitions>
  <inkml:trace contextRef="#ctx0" brushRef="#br0">12997 3448,'-53'-39,"-11"-5,0 6,5 3,-4 10,-16 10,-21 14,9 26,24 0,-17 24,9 1,6 4,-1 22,22-15,5 47,28-36,2 37,14-29,9 2,6 6,13 31,-2-52,4-1,29 31,7-23,28-19,-19-30,34-26,-7-15,-4-20,6-33,-33 11,5-33,-19-1,-19-5,-17-18,-25 31,-30-23,-4 8,-8 6,-21 0,16 37,-41 17,-2 70,43 26,17-2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6041" units="1/cm"/>
          <inkml:channelProperty channel="Y" name="resolution" value="28.36041" units="1/cm"/>
        </inkml:channelProperties>
      </inkml:inkSource>
      <inkml:timestamp xml:id="ts0" timeString="2025-01-16T17:04:48"/>
    </inkml:context>
    <inkml:brush xml:id="br0">
      <inkml:brushProperty name="width" value="0.15875" units="cm"/>
      <inkml:brushProperty name="height" value="0.3175" units="cm"/>
      <inkml:brushProperty name="color" value="#F8B938"/>
      <inkml:brushProperty name="transparency" value="127"/>
      <inkml:brushProperty name="tip" value="rectangle"/>
      <inkml:brushProperty name="rasterOp" value="maskPen"/>
      <inkml:brushProperty name="fitToCurve" value="1"/>
    </inkml:brush>
  </inkml:definitions>
  <inkml:trace contextRef="#ctx0" brushRef="#br0">17312 3659,'-84'-71,"-25"6,51 40,-12 1,5 8,-13 6,14 17,-7 12,15 17,-10 19,18 4,18-11,-2 26,7-3,9 6,0 18,6-26,4 16,4-11,5-7,17 2,24 8,16-20,-8-21,26-9,-2-16,8-17,21-24,-25-2,24-32,-47 24,22-20,11-24,3-23,-45 23,-17 8,-15-5,-27-23,-6 27,-34-23,16 47,-23-22,-32-7,35 43,-26-7,-31 12,51 30,-26 4,-22 34,51-8,-22 18,30-8,-23 16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0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29521-659,'-125'16,"94"-1,-1 1,-30 7,-1 1,0 15,1 0,-9 16,1 0,-16 23,-1 0,25 1,-1-1,24 0,0 1,31 30,0 1,16 23,0 0,15-31,1-1,23-46,0 0,15-16,1 0,8-31,-1 0,32 0,0 0,39-24,0 0,15-38,1-1,-24-24,0 1,-15-8,-1 0,-30 0,-1 0,-31 0,-1-1,-22-6,-1-1,-23-16,0 0,-40-23,1 0,-55 39,0 0,-32 39,1 1,-16 46,-1 0,9 24,0-1,-1 32,1 0,0 39,-1 1,95-56,0 0,7-7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26450 11200,'-50'-50,"0"25,0 0,0 25,0 0,-25 25,0 0,-25 50,0 0,0 50,0 0,-25 25,0 0,25 25,0 0,75-50,0 0,25 0,0 0,75-50,0 0,75 25,0 0,50-50,0 0,-25 0,0 0,25-50,0 0,0-50,0 0,-25-75,0 0,0-100,0 0,-50-50,0 0,-100-50,0 0,-100 125,0 0,-25 75,0 0,-50 100,0 0,-25 50,0 0,-25 75,0 0,75 75,0 0,100-75,0 0,0-50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1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78213 15287,'-32'0,"17"0,-1 0,24 0,0 0,15 0,1 0,15-8,0 0,8 0,0 1,39-1,0 0,-7 8,-1 0,24-16,0 1,62-16,1 0,-24 15,0 1,16 7,-1 0,-85 8,-1 0,32 16,0-1,0-7,0 0,-16-8,0 0,-7 0,-1 0,-23 0,0 0,-40 0,1 0,0-8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1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77616 16720,'-16'0,"47"0,1 0,54-16,0 1,86-9,1 1,15 7,0 1,8 7,0 0,23-7,0-1,-15 0,0 1,-157 7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10428 1036 314,'-40'-85'18,"10"36"-17,-17-5 0,-18-7 2,13 20 0,-23-6 0,-37-13 3,21 20 1,37 23-4,-20-5 5,-24 6 1,45 12-5,-24 1 5,28 4-4,-3 3 0,-3 2-1,-24 4 3,26 4-3,-2 3-1,-1 4 0,-23 11 1,31-8-2,-3 2 0,-2 6-1,-23 16 2,29-16-2,-2 7-1,-2 3 1,-19 22 0,-12 18 1,41-34-2,-18 21 2,-13 24-1,37-40 0,-15 26 0,26-30 0,3 0-1,0 4 1,-3 24 0,8 23 1,12-45-1,2 25 0,8-24 0,3 1-1,3-1 1,11 21 0,-2-28 0,4 2-1,6 2 0,17 21 1,30 10-1,-28-44 0,24 14 1,-16-21-1,3-2 0,11-2 0,30 8 1,-28-19-1,11-3 0,12-1 1,-34-5-1,19-4 1,18-2-1,7 0 1,7-6 0,-40 2 0,12-5 1,16-4-1,0-6 1,5-7 1,-37 9-2,2-2 3,11-12-1,-2-4 0,-2-7-1,-29 15 1,6-10 0,2-11 0,-1-6 0,-1-7 0,17-27 1,-36 25-2,-6-4 1,-7-9-1,4-32 1,-25 38-2,-7-5 0,-11-8 0,-17-37 0,-3 37-2,-6-2-1,-10-14 0,18 34 0,-9-10-2,-14-9 0,-7 2-3,-8-1-1,26 28 2,-4 2-14,-4 2 1,1 8-13,-3 5 2,-21-4-37,28 27 31,-4 6 5,-12 5 4,-2 1-35,18 1-9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15808 1141 408,'-115'-71'7,"65"40"-7,-8-7 0,-26-14 1,36 22-1,0 1 0,-4 1 0,-23-15 1,-25-1 0,43 24-1,-29-7 0,27 15 0,-5 3 1,-5 3-1,-31 1 2,31 9 0,-3 4 0,-5 3 0,27-3 0,-8 4 0,-10 5 0,-1 5 0,-7 3 0,28-8 0,-11 3-1,-9 7 0,-4 1 0,-2 3 0,24-10 0,-4 5 0,-9 7 0,-1 3-1,-4 7 1,-25 18 0,37-18 0,0 6 0,2 3 0,-22 25 1,37-28-1,0 6 1,0 10-1,-13 25 2,29-33-1,3 5 0,5 6 0,1 33 2,15-34-2,10 2 1,7 5 0,18 29 2,3-42-3,10 1 0,15 2 0,32 21 1,-21-39-3,12-4 1,16-3-1,-36-12 0,22-2-1,24 2 0,15-4 1,17-6-1,-50-6 1,18-5 0,23-10 0,7-5 0,11-10 0,-55 7 0,16-5 1,20-6 0,-1-8 1,9-7-1,-52 12 1,11-7 0,16-10 1,-1-4 0,-2 1 0,-41 15 0,8-5 0,4-11 1,-2-8-1,-3-3 1,-29 19-1,3-9 0,0-14 0,-3-6 0,-6-9 0,13-35 3,-38 35-3,-9-4-1,-8-11 1,-7-40 1,-14 46-2,-11-6-3,-15-2-1,15 33 1,-9 1-7,-16-7 0,-8 3-1,-13 4 0,28 21 1,-14 2-2,-17 6 0,-9 10-5,-11 7 2,33 5 1,-20 9-17,-16 12 1,-13 8-17,-11 12 5,45-12 4,-16 8 5,-34 19 3,45-16-15,31-14-25,3 2 52,2-2-55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3344 4221 144,'-68'13'59,"120"-6"-30,21 6-25,-6-2 1,13-1 0,-31-4-3,10 0 0,24 2 2,-27-2-3,6-1 0,8 0 0,32 0 1,-35-1-1,4-2 0,5-1 0,-27 0-1,11 1 1,13-1 0,4 2 0,7 1 0,-28-3 0,8 2 0,14 1 0,7-3 1,7 2-1,-32-2 0,13-1 1,15-3 0,4 1 1,12-5 0,-34 2-1,4 2 2,25-5-1,5 3 1,7-6 0,-39 6-1,13-4 1,15-1 0,8 1-1,7 0 0,-41 3-1,13 2 1,17 0-1,4 2-1,14-1 1,-43 2-1,8-2 0,21 2-1,1-3 1,12 3-1,-41 1 1,11-2-1,18 4 0,5-2 1,10 0-1,-44-2 0,9 2 1,19-1-1,5-2 0,11 1 0,-44-1 1,16-1-1,25-1 0,6 1 0,10-2 1,-47 4-1,14-2 0,18-3 1,6 3-1,11-3 0,-48 3 0,13 0 1,22 0-1,6 0 0,15 1 0,-52 0 1,17-2-1,24 1 1,5-2-1,12 0 0,-53 2 1,16-3-1,27-2 0,9-2 0,14-2 0,-58 4 0,18-3 0,26-6-1,6 0 0,18-1 0,-62 7 0,12 0-1,26-4-1,3 2-2,11-1 0,-58 6 1,14 0-16,22-1 0,1 2 0,18 3-1,-58 1 3,-38 1-17,-3 1-21,-16 2 31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18291 4600 299,'-56'-36'331,"-27"-6"-305,0 15 10,-1 19-23,-1 39-1,-5 37 3,30 19-5,5 22 3,31-21-6,17 4 1,41 9-3,47-38-1,5-42-2,33-30-3,-16-26-3,2-20-39,-15-7-102,-30 16-4,-9 7 27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20629 4458 230,'-19'76'205,"7"-13"-181,-8 41 23,9-33-27,-1-3 0,1 0-2,-5 26 22,-5 11-17,0-17-5,-1-10-6,2-6-4,-4 14-3,76-145-240,-28-8 133,-4 17-78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20562 4446 295,'104'-1'251,"-32"14"-214,5 10 4,-8 29-6,-54 24-12,-44-5-7,-29 8 3,-4-18-6,-22 4 0,7-27-4,-11-29 1,180-73-7,30 53-1,-18 19-2,17 23 1,-28 20-1,-49 40-1,-88 4 2,-18-23 0,-19-5 1,0-12-1,-12-12 0,-13-23-1,17-38-9,13-45-55,33-15-230,35 30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1942 10773 329,'69'86'146,"-15"-22"-115,0 0 4,-3-3-3,20 23 26,8 5-8,-17-26-9,23-16-8,34-77-11,-29-75-16,-18 6-2,-22 13-3,4-18 1,5-22-1,-22 44 0,7-13-1,5-22 1,5-4-2,8-15 1,-20 48 0,10-16-2,21-27 0,6-8-4,9-18 0,-31 55 0,9-16-25,13-26-16,-30 51-8,-13 29-27,14-28-65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54400 35200,'0'16,"0"-9,0 1,31-8,0 0,8 0,0 0,-15 0,-1 0,-15 0,0 0,-1-8,1 1,0 7,0 0,-24 15,1 1,-1 15,0 0,1-7,-1-1,8 9,1-1,-1-8,0 1,8 23,0 0,0 0,0 0,0-16,0 0,8-7,0-1,-8-7,0-1,-16 1,0 0,9-16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4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26800 11500,'-100'0,"100"25,0 0,0 75,0 0,0 50,0 0,25 0,0 0,0 50,0 0,0-125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53981 37400,'-15'0,"7"7,0 1,24-8,-1 0,9 0,-1 0,16 0,0 0,-8 0,1 0,7 0,0 0,0 0,0 0,-24 0,1 0,0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55622 36581,'0'-31,"8"31,0 0,7 0,1 0,15 8,1 0,-17 15,1 0,-16 16,0 0,-23 16,-1 0,-15-16,0 0,0-16,0 0,-1-7,1 0,24-16,-1 0,55 0,0 0,8-8,0 0,63 0,-1 0,-62 1,0-1,-23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58239 34131,'0'-15,"-8"7,0 0,-15 31,-1 1,-7 39,-1-1,-15 24,0 1,-15 61,-1 1,-23 23,0 1,-24 22,0 1,40-47,-1 0,32-87,0 1,31-55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60731 35561,'-31'0,"54"0,1 0,31-8,-1 1,9-8,0-1,-9 9,1-1,-24 8,1 0,-32 23,0 0,0-16,0 1,-8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61290 36000,'-31'16,"15"-9,1 1,-1 16,1-1,7 16,0 0,0 16,1 0,7 7,0 1,-8 15,0 0,8-15,0 0,0-48,0 1,16-8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62348 36866,'-15'-16,"15"39,0 1,0 23,0-1,0-7,0 0,0-8,0 1,0-17,0 1,-8-16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62750 35281,'0'-15,"0"7,0 0,8 31,0 1,7 31,1-1,-1-7,1 0,-8-31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63881 35181,'-31'-15,"47"7,-1 0,17 8,-1 0,0 0,0 0,-23 16,0-1,-8-7,0 0,8-8,0 0,0 0,-1 0,1 0,0 0,0 0,0 0,-16 0,0 0,0 8,0 0,8-1,0 1,0 8,0 0,0-9,0 1,8 16,0-1,-8 8,0 1,0 7,0 0,0 0,0 0,0-8,0 1,0-1,0 0,0-7,0-1,0 1,0-1,0-15,0 0,-8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3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63563 37400,'-16'0,"0"0,1 0,7 0,0 0,24 0,-1 0,24 0,1 0,6 0,1 0,8 0,0 0,-8 8,0-1,0 1,0 0,-8-1,0 1,-31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64047 34978,'-47'0,"47"-8,0 0,16 0,-1 1,25-9,-1 1,8 7,0 0,8 8,-1 0,-14 23,-1 1,-24-17,1 1,0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41800 13200,'100'-150,"-50"125,0 0,75 50,0 0,-75 25,0 0,-50 100,0 0,-50 50,0 0,-50 0,0 0,0-25,0 0,50-100,0 0,50-50,0 0,125-50,0 0,50-50,0 0,0-25,0 0,-50 50,0 0,-25-25,0 0,-75 25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65891 36616,'0'-16,"7"16,1 0,-16 31,1 0,-17 8,1 0,-1-8,1 1,7-1,1 0,7-15,0-1,16-7,0 0,31-8,0 0,15-8,1 0,-16 8,0 0,-15 0,-1 0,-15 0,0 0,0-8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4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66459 36616,'-16'0,"1"-8,-1 0,8 8,1 0,7 39,0 0,0 31,0 1,-8 22,0 1,0 23,1 1,-9-79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45415 39654,'-16'-16,"-31"-78,0 0,39 110,0-1,-31 87,0 0,-31 109,-1 1,-15-16,0-1,-24 72,1-1,-17 0,1 0,0 48,-1-1,17-8,-1 1,55-48,0 1,48-197,-1 1,0-8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62785 42713,'-63'-47,"40"39,-1 0,9 31,-1 1,-15 54,-1 0,-14 32,-1-1,0-23,0 0,16-46,-1-1,17-39,-1 0,16-32,0 1,8-47,0 0,-1-16,1 0,0 24,0-1,-8 32,0 0,-8 23,0 1,32 30,-1 1,24 54,0 1,39 70,0-1,-55-108,1-1,-9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89693 42197,'0'-16,"-39"1,-1-1,25 16,-1 0,1 31,-1 1,-8 22,1 1,-1 23,1 1,-16-9,0 1,15-32,1 0,15-31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88663 42510,'0'-16,"-24"-23,1 0,15 31,0 0,8 16,0 0,8-1,0 1,39 86,-1 0,25 31,-1 0,-46-93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88524 43281,'0'-31,"-8"31,0 0,-8 16,1-1,-9 32,1 0,-16 31,0 0,0-15,0-1,-24 32,0 0,40-78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6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88781 42897,'0'-16,"-8"8,1 1,-1-1,0 0,24 24,-1-1,9 24,-1 1,16 46,0 0,8 47,0 0,0-39,0-1,-31-61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1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54466 26192,'-16'0,"24"7,0 1,7 0,1 0,0-8,-1 0,1 0,0 0,7 0,1 0,7 0,0 0,-7 0,-1 0,9 0,-1 0,1 0,-1 0,0 0,1 0,-1 0,0 0,1 0,-1 0,0-8,1 0,-1 8,0 0,1 0,-1 0,8-8,0 1,-7-1,-1 0,1 8,-1 0,8 0,0 0,-7 0,-1 0,8 0,0 0,-7 0,-1 0,0 8,1 0,-1-8,0 0,1 0,-1 0,8 0,1 0,7 0,0 0,-16 0,0 0,8 0,1 0,-1 0,0 0,0 0,0 0,8 0,0 0,-7 0,-1 0,0 0,0 0,0 0,1 0,-1 0,0 0,-8 0,1 0,7 0,0 0,0 0,0 0,1-8,-1 0,0 8,0 0,8 0,0 0,0 0,0 0,-7 0,-1 0,8 8,0 0,0-8,0 0,8 0,0 0,7 0,1 0,-16 0,0 0,16-8,-1 0,-7 8,0 0,-8 0,0 0,0-8,0 1,8 7,0 0,-8-8,0 0,0 8,0 0,0 0,0 0,-8-8,1 0,7 1,0-1,-8 8,0 0,-8-8,1 0,-17 8,1 0,-8 0,0 0,-24-7,0-1,8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1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68138 24100,'-15'0,"-9"0,1 0,-1 0,1 0,7 0,0 0,9 8,-1 0,8-1,0 1,0 0,0 0,8 8,-1-1,1 1,0 0,16 7,-1 1,1-9,-1 1,8 15,1 0,-9 9,1-1,-1 0,1 0,-1-8,1 1,15 7,0 0,-8-16,0 1,1-9,-1 1,-15 0,-1-1,1-15,0 0,-24 8,0 0,-23 0,-1 0,-7 7,0 1,-47 23,0 0,-24 16,1 0,-32 39,0 0,94-55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43050 12550,'0'-50,"-75"-25,0 0,25 25,0 0,-25 0,0 0,-25 50,0 0,0 50,0 0,-75 75,0 0,0 75,0 0,25 50,0 0,0 100,0 0,50 0,0 0,75-125,0 0,125-75,0 0,125-75,0 0,75-100,0 0,75-125,0 0,-50-100,0 0,-75-100,0 0,-100-25,0 0,-175 75,0 0,-150 25,0 0,0 150,0 0,50 125,0 0,75 25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1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45144 21050,'0'16,"0"-9,0 1,0 8,0 0,0-9,0 1,-8 0,0 0,8 0,0 0,0-1,0 1,0 0,0 0,0 0,0 0,0-1,0 1,0 8,0 0,0-1,0 1,0-1,0 1,0 8,0-1,0 1,0-1,0 1,0-1,0 1,0-1,0 0,0 1,0-1,0 1,0-1,0 1,-7-8,-1-1,8 1,0 0,0-1,0 1,0-1,0 1,0 8,0-1,-8 1,0-1,8 1,0-1,-8-7,0-1,8 9,0-1,0 1,0-1,8 1,0-1,-8 9,0-1,0 0,0 1,0 7,0 0,0-8,0 0,0-7,0-1,0 1,0-1,0 1,0-1,-8 1,0-1,1 1,-1-1,0 1,0-1,8-7,0 0,0-9,0 1,0 8,0-1,0-7,0 0,0 8,0-1,0-7,0 0,8-8,0 0,-8 8,0 0,8-8,-1 0,1 8,0-1,0-7,0 0,7 8,1 0,0-8,-1 0,1 0,0 0,-1 0,1 0,0 0,-1 0,1 0,0 0,-1 0,1 0,8 0,-1 0,-7 0,-1 0,9 0,-1 0,1 8,-1 0,1-8,-1 0,9 0,-1 0,0 0,1 0,-1 0,0 0,1 8,-1-1,0 1,1 0,-1-8,0 0,1 8,-1 0,8-8,0 0,8 0,0 0,8 0,0 0,-8 0,0 0,16-8,-1 0,1 8,0 0,-8-8,-1 0,1 8,0 0,-8-7,0-1,-8 8,0 0,-15 0,-1 0,1 8,-1-1,-15-7,0 0,0 0,0 0,-24 8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1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44267 20647,'-16'-31,"16"23,0 0,0 16,0 0,-8 7,0 1,-7 7,-1 1,-15 31,-1 0,-7 15,0 0,-23 9,-1-1,8 0,0 0,24-31,0 0,23-15,0-1,8-23,0 0,8-8,0 0,-1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1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45200 20763,'0'-16,"0"8,0 0,0 0,0 1,8-1,0 0,15 8,1 0,-9 8,1 0,7 23,1 0,-1 16,1 0,7 8,1 0,-1-1,0 1,-23-8,0 0,0-31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9:55"/>
    </inkml:context>
    <inkml:brush xml:id="br0">
      <inkml:brushProperty name="width" value="0.03964" units="cm"/>
      <inkml:brushProperty name="height" value="0.03964" units="cm"/>
      <inkml:brushProperty name="color" value="#00BFF3"/>
    </inkml:brush>
  </inkml:definitions>
  <inkml:trace contextRef="#ctx0" brushRef="#br0">38363 10766 555,'-22'-7'-1,"5"2"1,3 2-1,4 2-1,2 2 7,-2 4 13,0 2 13,-1 3 13,-1 6 2,-2 5-7,0 8-9,-1 7-7,1 3-6,1-2-3,2 0-3,2-1-4,2-3-1,1-2-3,0-3-1,2-3-3,1-2 0,0-3 1,1-1 0,2-2 1,0-2 1,0-1 0,0-1 1,0 0 0,1-3 1,4 1-1,2-2 0,4 0 1,0-2-1,-1 1-1,-1 0 1,0 0-1,-1 0 1,-1 0-2,1-1 1,0 1-2,-1 1 1,-1 2 0,0 2-1,-2 1 1,0 2 0,-2 1-1,0 2 0,-2 0 1,-1 1-2,-2 3-3,-2 1-2,-1 3-3,-2-1-2,0 0-1,0-1-2,0-1-2,1-2 1,2-4 2,3-5 2,1-3 2,-1 1 1,-4 5-2,-4 7-1,-4 5-1,-1 2-3,1-1-3,1-3-5,1-1-3,0-4-1,2-3 1,1-4 2,1-4 1,1-5 2,2-3 1,2-4 1,2-3 2,2-2 5,2 2 11,2 2 11,2 2 10,0 2 4,-1 2-1,-1 2-1,0 2-2,-1 2 1,0 5 6,0 4 3,0 3 6,-1 4 0,2 1-1,-2 2-2,1 3-2,-1 1-4,0 4-2,-1 3-5,-2 3-3,0 1-2,0 3 0,0 2 0,0 2-1,0 0-1,0 0-5,0-1-3,0-2-5,0-1-4,0-2-7,0-2-6,0-2-6,0-2-7,0-3-5,0-4-5,0-2-6,0-3-4,2-5-1,1-3-1,0-4-3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9:57"/>
    </inkml:context>
    <inkml:brush xml:id="br0">
      <inkml:brushProperty name="width" value="0.03948" units="cm"/>
      <inkml:brushProperty name="height" value="0.03948" units="cm"/>
      <inkml:brushProperty name="color" value="#00BFF3"/>
    </inkml:brush>
  </inkml:definitions>
  <inkml:trace contextRef="#ctx0" brushRef="#br0">40413 9680 557,'-18'-1'44,"14"-2"0,12-2 1,13-1 1,7-2-5,-1 0-6,1 0-7,-1 0-7,0 0-6,-1 1-8,-1-1-7,-1 0-6,-2 0-3,-1 2-1,-3 1 1,-1 1 1,-2 0-6,-1 2-12,-1 0-10,0 2-12,-4 0-1,-5 0 9,-4 0 7,-5 0 9,-5-2 5,-4 0 5,-3-3 3,-5-2 4,0-2 1,1-2-1,2-2-2,3-1 0,1-1 2,2 3 6,3 1 8,1 2 6,1 2 4,0 0 3,0 2 2,1 1 2,0 2 4,2 7 7,2 6 6,2 6 6,1 4-1,0 3-7,0 3-8,0 3-7,0 3-6,0 4-2,0 4-4,0 4-3,0 3-2,0 2-1,0 2 0,0 2-1,0-1 0,0-3 1,0-2 0,0-4 2,0-4-4,0-7-8,0-7-8,0-7-7,-2-8-9,-4-6-7,-4-10-9,-3-6-7,-3-7 0,0-3 12,1-5 10,-1-3 10,1-1 9,1 1 6,0 3 6,2 1 6,1 3 3,2 1 0,3 3 0,1 1 0,1 2 0,2 3 2,0 1 1,2 2 2,0 1-1,2 0-1,0 1 0,2-1-3,1 0 0,1 0-1,3 0-2,2 0 0,1 1-1,0 1 0,-1 0 1,1 2 0,0-1-7,0 0-11,-1-1-13,1-1-12,0-3-4,1-2 4,2-3 3,0-3 4,1-1 3,-1 2 3,1 3 3,0 1 2,0 2 0,1 0-3,1 2-2,1 1-2,0 0 0,-1-2 6,-1 0 5,0-1 6,-3-1 2,-1 0 3,-3 0 1,0 1 2,-3 0 1,1 0-1,0 2-1,0 1-1,0 0 2,-1 0 4,1 0 4,0 0 4,0 1 3,0 1 2,0 0 0,-1 2 2,1-1-1,-2 0-1,-1-1-2,0-2-1,-1 1 0,2 1 1,0 0 1,1 2 2,0 1 1,-2 4 0,-2 2 0,-2 4 1,-1 2 0,0 3 1,0 3 0,0 4 1,0 0-1,0 1-3,0-1-3,0 1-2,0 0-3,0 3 0,0 1 0,0 3-1,0 0-2,0 1-2,0-1-1,0 0-3,0 1-3,0-1-6,0 0-4,0 1-5,0-2-3,0-3 0,0-3 1,0-3 0,-1-3-2,0-1-4,-2-2-2,0-2-4,-1-4-1,-2-4 3,0-6 1,-1-4 3,-1-5 1,0-5 3,0-5 2,0-5 1,1-2 2,-1-1 2,0 1 1,0 0 1,1 1 2,2 3 2,2 3 4,2 3 1,1 2 4,0 3 3,0 1 3,0 2 3,0 2 3,0 1 4,0 0 4,0 2 4,0 3 0,-2 4-4,0 6-2,-1 4-4,-2 4-3,-2 3-4,-2 3-5,-2 4-3,0-1-3,1 0-2,0-1-2,2 0-2,1-3 0,0-3 1,2-3 1,1-2 2,2-5-3,6-5-5,4-4-6,5-5-6,3-3 0,1 0 5,2 0 3,0 1 5,-1-1 2,-1 2 3,-3 1 2,-1 1 1,-2 1 3,0 2 0,-2 2 1,-1 2 1,-2 3 2,-4 6 1,-4 4 3,-4 5 2,-3 3 1,-1 3 1,-3 1 2,-2 3 0,-1 0 1,-1 1-2,-1-1-1,-1 1-2,0-2 0,3 0 1,1-1 1,2-1 1,1-1 0,1-1-1,-1-1-1,0-1-1,2-1-1,3-2 0,2-3 0,4-1 1,4-4-4,7-6-5,8-6-7,6-6-6,3-6-4,1-5-3,-1-7-1,0-5-4,1-4 0,-1-2-1,0-2 0,1-2 0,-1-2 0,-1 1 2,-1 0 2,-1 0 1,-2 1 2,-1 2 2,-3 2 4,-1 2 3,-3 1 3,-1 3 4,-2 2 5,-2 2 4,-2 2 3,-2 5 4,-3 3 2,0 4 4,-3 3 2,-1 3 5,0 1 3,-1 2 4,-1 5 4,0 8 3,0 7 3,0 9 4,0 3-2,0 1-7,0-1-7,1 1-7,-1 0-5,2 4-5,0 3-3,2 3-4,0 5-3,0 8-3,0 7-1,0 9-3,0 5-3,0 5-1,0 3-3,0 4-2,0 3-4,0 2-4,0 2-5,0 2-4,0 1-3,2 0-2,0 0-2,2 0-1,0-6-1,1-12 1,2-11-1,0-13 0,0-9 3,-2-7 4,-3-9 5,0-7 5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9:57"/>
    </inkml:context>
    <inkml:brush xml:id="br0">
      <inkml:brushProperty name="width" value="0.03138" units="cm"/>
      <inkml:brushProperty name="height" value="0.03138" units="cm"/>
      <inkml:brushProperty name="color" value="#00BFF3"/>
    </inkml:brush>
  </inkml:definitions>
  <inkml:trace contextRef="#ctx0" brushRef="#br0">42850 10109 701,'1'-25'1,"4"-4"4,2-5 2,3-3 4,1 0 4,0 6 7,-2 4 6,0 5 6,-2 4 1,1 5-2,0 3-4,0 4-4,-1 4-4,-1 4-5,0 4-5,-2 4-6,-1 3-5,0 5-4,-2 3-6,0 5-4,-2 1-3,-2-1 1,-2-1-1,-2-1 1,1-3-1,1-3-2,2-5-2,2-3-2,3-4 0,4-4 2,3-4 2,5-4 2,2-2 2,-1 0 4,1 1 4,0-1 2,-2 0 3,-1 2 0,-2 1 0,-2 0 1,-2 2 1,-1 2 0,-1 2 1,0 2-1,-2 3 1,-2 4-1,-2 3 0,-2 5-2,-3 3 3,-2 3 3,-3 3 5,-3 3 3,-1 1 4,1-2 0,0 0 1,2-1 2,1-2 1,1-1 1,0-3 0,2-1 2,1-3-1,0-3-2,2-3-3,1-2-2,2-4-4,6-3-7,4-2-8,5-3-7,3-5-5,1-4-5,1-5-4,1-5-4,2-4-2,-1-1 1,2-3 2,1-1 1,-2 2 3,-5 5 5,-4 7 4,-6 5 5,-1 3-1,0 1-4,1-1-4,2 0-5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9:57"/>
    </inkml:context>
    <inkml:brush xml:id="br0">
      <inkml:brushProperty name="width" value="0.0357" units="cm"/>
      <inkml:brushProperty name="height" value="0.0357" units="cm"/>
      <inkml:brushProperty name="color" value="#00BFF3"/>
    </inkml:brush>
  </inkml:definitions>
  <inkml:trace contextRef="#ctx0" brushRef="#br0">44950 8794 616,'9'-29'45,"1"7"2,3 5 3,2 7 1,0 3-3,1 2-8,0 2-7,-1 2-8,0 2-7,-1 4-5,0 2-4,-2 3-5,-1 3-3,-1 0-2,0 1-2,-2 1-1,-1 2-8,-2 3-14,-3 3-15,0 3-15,-4 0-4,0-3 5,-3-3 6,-2-3 5,-1-3 5,0-1 6,1-2 5,-1-2 5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49:59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44708 9090 479,'-15'1'0,"3"4"12,1 2 12,2 3 14,1 3 2,1 2-11,-1 1-8,0 3-10,0 0-5,0-3-1,0-1-1,0-2 0,1-2-2,1-1-3,0-1-2,2 0-3,4-4-3,10-2-4,8-6-4,9-2-4,3-4 1,-2 0 3,-1-1 6,-2-1 3,-3-1 4,0 2 1,-1 1 1,0 1 1,-3 1 1,-3 2 2,-3 2 2,-2 2 2,-4 2 0,-1 4 1,-2 2 0,-2 3 0,-2 3 0,-4 2-2,-2 1 0,-3 3-2,-3 0 0,0-1-1,-1-1-1,-1-1-1,-1-1 1,2-1-1,1 0 0,1-2-1,1-1 1,0-1-1,2 0 1,1-2-1,2-1 1,4-2 1,4-2 0,4-2 0,3-3 1,1-2 1,3-4-1,2-2 1,0-1 1,-1 1-1,-1 0 1,0 2 1,-2 1 0,1 2-1,0 3 1,0 1-1,-2 3 1,-3 3 0,-2 5 0,-4 4 1,-2 3 0,-4 1-1,-2 3 0,-3 1-1,-2 1 1,0-1-1,0-1 0,1-1 0,-1 0 0,0-1 1,0 1-1,1-1 1,0 0 0,2-1 0,2 0-1,2-2 0,3-2-1,4-3-3,4-3-3,4-2-2,3-6-2,1-6-1,3-7-1,2-7 0,0-4-3,1 1-2,-1-1-4,1 1-4,0-2 0,1-3 0,1-3 0,1-2 2,0-4 0,-1-3 0,-1-2 1,-1-4 0,0-1 1,1 0 2,1 1 2,2-1 3,-3 1 3,-1 1 4,-4 4 4,-3 1 4,-3 3 6,-2 5 5,-4 5 6,-2 5 6,-5 6 3,-2 7 3,-5 6 2,-4 8 2,-1 5 0,3 5 0,1 5-1,2 5-1,2 1-4,2-1-5,2-3-7,3-1-6,0-2-3,1-1-1,2-1 0,0-1-1,3-2-2,2-2-4,3-4-4,4-3-3,0-1-4,3-2-3,0 0-3,1-2-4,1 0 0,1-2 0,1 0 0,1-2 2,-1 0-1,-3 1 1,-3-1-1,-2 0 0,-5 2 0,-5 4 1,-4 3 0,-5 5 0,-6 3 3,-2 2 4,-5 1 4,-3 3 4,-2 0 4,1-1 2,1-1 3,1-1 3,1-1 0,2-2 1,3-3-1,1-1-1,5-2 0,6-2-3,7-2-1,8-2-2,2-1-1,-1 0 0,-1 0-2,0 0 0,-2-1 0,1 0 3,0-2 1,0 0 2,-1 0 0,1 0-3,0 2-1,0 0-2,-3 5-4,-3 8-4,-4 7-5,-4 9-4,-4 3-2,-3 1 2,-5-1 2,-4 0 2,-2 1 1,-1 1 3,-1 0 1,-1 2 3,0-1 1,-1-3 3,1-4 1,-1-2 2,3-3 3,3-4 3,4-5 3,5-3 4,3-6 0,7-8 0,6-8-1,6-7-1,4-4 0,1 1-3,3 1 0,2 1-3,0 1 1,2 0 1,1 2 1,1 1 2,0 3-1,-3 3 0,-1 4-2,-3 4-2,-1 2 3,-3 2 4,-1 0 5,-2 2 5,-2 2 0,-3 5-1,-1 5-3,-2 6-3,-2 2-1,0 2-3,-1 3-2,-2 1-2,0 1-1,-2 1-2,-1-1-2,0 0-1,0-1-1,0-3 0,2-3 0,1-3-1,0-3 0,0-1 0,0-2-2,0-2-1,1-3 1,3-1 0,4-2 2,2-2 0,3-2 0,1-1-1,3 0-2,2-1-2,2-4-1,5-2-1,3-5-2,4-4-2,3-2-3,1-1-6,0-1-5,2-1-5,-1-1-5,-3 1-4,-4-1-4,-2 1-3,-3 1-3,-5 2-1,-3 4-1,-4 3-2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50:03"/>
    </inkml:context>
    <inkml:brush xml:id="br0">
      <inkml:brushProperty name="width" value="0.03063" units="cm"/>
      <inkml:brushProperty name="height" value="0.03063" units="cm"/>
      <inkml:brushProperty name="color" value="#00BFF3"/>
    </inkml:brush>
  </inkml:definitions>
  <inkml:trace contextRef="#ctx0" brushRef="#br0">40874 14131 718,'-14'0'-17,"3"-2"4,2 0 5,4-1 4,1-1 3,0 0 2,0 0 1,1 0 2,0 1 4,3 0 5,4 1 5,2 2 7,2 0 0,2 0-3,0 0-4,1 0-3,3 0-2,2-2 0,3-1-2,3 0 0,1-1-2,-1-2-4,-1 0-2,-1-1-3,-2-1-3,-1 2-2,-2 1-3,-2 0-1,-2 1-3,1 1-2,0-2-3,0 2-3,-3-2-2,-3 0-2,-4-2-2,-4 0-2,-2-2 2,-2-2 5,0-1 6,-1-3 5,-2-3 4,-2-3 0,-2-5 2,-1-3 1,-1 0 2,2 3 1,3 5 3,1 3 2,1 3 2,0-1 3,0 0 1,1 1 3,-1 0 0,2 4 1,0 3 0,2 3-1,1 2 1,0 3 1,2 4 0,0 2 2,1 4-2,0 4-1,0 3-3,0 5-1,1 4-2,2 5-1,2 4-1,2 6 0,0 1-1,-1 0 0,0-1 0,-2-1 1,0-1-1,0 2-2,0 0 0,0 2-3,0 0 0,0 0 0,0 0-1,0 0-1,-1-1 1,1-4 0,0-2 1,0-3 1,-1-3-2,-2-3-4,-2-4-4,-2-1-4,-2-4-2,-2-3 1,-1-3 0,-3-2 1,-1-4 1,1-1-1,-1-2 1,0-2 0,0-2 1,-2-4 0,0-2 1,-1-3 1,1-3 2,1-2 0,2-1 2,2-3 2,2-1 1,1 1 4,0-1 3,2 1 3,0 0 2,2 2 1,0 3 1,2 1 0,2 0-1,4-1-1,4-3-3,3-1-1,4-3-3,1 0 1,3-1-2,2-1 0,1-1-1,4-3-4,3-1-3,3-2-3,0-1-2,-2 1-4,-1 1-3,-3 1-3,-1 2-2,-1 1 0,-1 3 0,-1 1 0,-2 2 0,-3-1 3,-3 0 3,-3 1 3,-1 0 2,0 3 4,-1 1 4,1 2 3,-1 3 9,-2 5 13,-2 3 14,-2 4 14,-2 4 2,1 7-6,0 6-8,0 5-6,0 3-6,0-3-3,0-1-3,0-3-3,-1 2-4,0 5-4,-2 5-5,0 5-5,-1 2-2,2 0 1,0 0 1,2 0 1,-2-2-3,-1-3-7,-2-5-5,-1-3-6,-2-5-3,0-3 1,0-5 2,0-3 1,-1-3 1,-2-2 0,-2-2 1,-1-2 0,-2-3 1,2-2 1,1-3 1,0-4 1,2-2 2,-1-5 1,0-3 2,0-5 1,1-2 1,2-1 2,2-1 2,3 0 0,0 0 3,0 3 1,0 3 1,0 3 3,0 2-1,0 3-1,0 1-1,0 2-1,0 4 0,0 6 3,0 6 1,0 6 3,-2 4-1,-1 2-2,-2 1-3,-1 3-3,-2 0-1,0-1 0,0-1 1,1-1-1,-1-1 1,2-4 0,0-3 1,2-2-1,3-4 0,6-3-1,6-2 0,5-3 0,2-1 0,-2 2 0,-4 2 1,-3 2 0,-1 2 1,0 2-1,0 2 1,-1 2 0,0 2 0,-2 1 1,-2 3-1,-2 2 0,-2 1 1,-2 3 1,-2 1 0,-2 3 0,-1 0 2,-1-1 2,-2-1 1,0-1 2,-1 0 0,1 1 1,-1 1-1,0 1-1,1-1 0,1-5 0,0-3-2,2-4 0,2-5-2,2-4-1,4-6-2,2-4-1,5-6-3,4-5-3,5-7-3,5-5-3,3-3-3,-1 2-1,1 0-2,-1 1-1,1 0-1,-1-1 1,1-1 2,-1 0 0,0-2 3,-1-1 2,-1 0 3,-1-2 2,-1 0 2,-3 2 3,-1 0 3,-2 1 1,-3 2 2,-3 2 0,-2 1 1,-4 3-1,-1 2 2,0 3 0,0 3 2,0 3 2,0 2 1,-2 2 3,0 3 2,-2 1 1,0 2 4,1 4 2,-1 3 4,0 2 3,0 4-1,2 6-2,0 4-3,2 5-3,0 4-5,0 3-5,0 3-4,0 2-6,0 4-3,2 5 0,0 3 1,2 4 0,-1 4-1,-1 7-2,0 6-1,-1 5-2,-1 8-1,0 9-1,0 8 0,0 9 0,0 4-2,1-3-1,2-1-3,0-2-2,2-3-2,2-4-2,2-4-3,2-4-2,-1-6-1,-1-8 1,-2-7 2,-2-8 0,-1-9 3,0-10 5,0-10 4,0-9 6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50:03"/>
    </inkml:context>
    <inkml:brush xml:id="br0">
      <inkml:brushProperty name="width" value="0.02702" units="cm"/>
      <inkml:brushProperty name="height" value="0.02702" units="cm"/>
      <inkml:brushProperty name="color" value="#00BFF3"/>
    </inkml:brush>
  </inkml:definitions>
  <inkml:trace contextRef="#ctx0" brushRef="#br0">43450 15195 814,'8'-19'-2,"2"-4"-4,0-5-3,1-4-4,0-1 5,-1 7 13,0 5 14,-2 7 14,0 5 4,0 6-6,0 6-5,0 6-6,-2 5-4,-1 5-2,-2 5-3,-2 5-3,-1 1-5,0-3-7,0-4-8,0-1-8,0-4-3,0-3 0,0-3 0,0-2 1,1-5 1,0-5 1,2-4 2,0-5 0,2-4 3,2 0 1,1-1 2,3-1 1,1 0 3,0 4 3,0 3 2,-1 3 3,0 2 2,0 2-1,-2 2-1,0 2 0,-3 3 1,-1 5 2,-2 5 4,-2 6 2,-2 1 3,-2 1 2,-2-1 2,-1 0 2,-2 0 1,0-3-2,0-1-2,0-2-1,0-3-2,1-1 1,-1-2 1,0-2-1,1-1 0,2-1 0,2 1 0,2 0 0,3-3-7,6-6-11,4-6-12,5-6-12,4-4-6,1-3 1,3-3 0,1-3 0,1 0 2,-1 1 3,-1 3 2,-1 1 4,-2 3 3,-3 1 4,-3 2 5,-2 3 4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55500 14500,'150'-100,"-125"100,0 0,0-25,0 0,100 25,0 0,-75 75,0 0,-25 50,0 0,-125 25,0 0,-25-75,0 0,50-25,0 0,200-50,0 0,75 0,0 0,-75 0,0 0,-50 50,0 0,-125 100,0 0,-100 0,0 0,0-25,0 0,75-75,0 0,50-50,0 0,25-50,0 0,0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50:04"/>
    </inkml:context>
    <inkml:brush xml:id="br0">
      <inkml:brushProperty name="width" value="0.03701" units="cm"/>
      <inkml:brushProperty name="height" value="0.03701" units="cm"/>
      <inkml:brushProperty name="color" value="#00BFF3"/>
    </inkml:brush>
  </inkml:definitions>
  <inkml:trace contextRef="#ctx0" brushRef="#br0">46416 13937 594,'-7'-6'1,"2"6"7,2 4 9,2 6 7,1 3 4,0 3-2,0 3-1,0 3-2,0 3-2,0 3-4,0 3-3,0 2-4,0 3-3,0 1-3,0 0-3,0 2-3,0-1 0,0 0 1,0-2 2,0 0 1,0-2-2,0-3-6,0-3-6,0-3-5,0-6-8,0-7-10,0-8-9,0-8-9,0-5 1,0-4 12,0-2 10,0-3 13,0-1 5,0-1 4,0 0 2,0 1 2,0 0 4,0 1 5,0 1 5,0 1 6,1 1 3,2 2 3,2 3 3,2 1 3,1 1 2,1 2-2,2 1 0,0 0-2,0 1 0,1 1-2,0-2-2,0 2-1,-1-1-4,1 0-5,0 0-7,0 0-6,-1 1-6,1 0-6,0 2-7,0 0-5,-1 1-6,-1-2-6,0 0-5,-2-2-5,-1-1 3,-2-1 9,-3-3 10,0-2 10,-2-2 7,0-1 1,0-3 2,0-1 2,0-3 1,0-2 1,0-1 0,0-2 0,0 0 3,0 5 5,0 3 4,0 5 5,0 4 9,0 6 9,0 6 12,0 6 10,0 7 2,0 9-10,0 8-9,0 10-8,-1 2-7,0-2-3,-2-4-4,0-2-4,-1-3-3,2-2-3,0-1-3,2-3-3,2-3-6,6-5-9,4-5-9,5-5-9,3-5-5,-1-8-1,1-6-1,0-7-2,-1-3 1,1 1 4,-1 1 3,1 1 3,-1 1 6,-1 4 9,-1 3 7,-1 3 9,-1 1 4,-2 4 1,-3 0 1,-1 4 0,-1 1 3,-2 3 7,-1 3 5,0 4 5,-2 0 4,0-1-2,-2-1-1,0-1-1,0-1-4,2-2-7,2-2-7,1-2-7,4-4-7,2-5-6,3-4-6,3-5-7,2-3-2,1-1 0,1-1 1,2-1 0,-2 0 1,-2 3 1,-1 1 2,-2 2 1,-2 3 5,-1 3 8,-1 2 8,0 4 8,-3 2 6,-1 2 7,-2 2 5,-2 2 5,-2 1 5,0 3 3,-2 2 1,0 1 4,-1 1-2,0 0-4,0-2-5,0-1-5,1-1-3,2-1-6,2 0-4,2-2-4,1-1-6,1 0-4,1-2-7,2 0-5,0-2-3,3-1-2,2 0-1,1-2-2,2-2-1,0-6 1,-1-4 1,1-5 0,-1-3 2,-1-3 0,-1-1 2,-1-2 1,-2-2 1,-2 1 4,-4-1 1,-3 1 4,-2 1 1,-4 3 3,-2 3 1,-3 3 1,-4 3 2,-4 5 0,-4 3 0,-3 4 0,-3 5-3,-1 7-5,-1 8-5,-1 6-6,1 2-2,3 0-1,3-1 1,3-1 1,2-2-5,0-1-9,2-2-8,1-3-9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50:06"/>
    </inkml:context>
    <inkml:brush xml:id="br0">
      <inkml:brushProperty name="width" value="0.02823" units="cm"/>
      <inkml:brushProperty name="height" value="0.02823" units="cm"/>
      <inkml:brushProperty name="color" value="#00BFF3"/>
    </inkml:brush>
  </inkml:definitions>
  <inkml:trace contextRef="#ctx0" brushRef="#br0">51051 9650 779,'-14'8'16,"2"2"0,4 0-1,3 1 0,1 3 0,1 3 0,-2 5 0,2 3 1,-1 3-1,0 3-3,0 1-2,0 2-1,0 3-1,1 2 2,-1 4 1,0 3 3,1-1-6,2-1-11,2-2-13,2-1-12,2-6-3,1-6 4,3-7 5,2-7 4,0-4-1,-1-2-8,-1-2-8,-1-2-8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50:07"/>
    </inkml:context>
    <inkml:brush xml:id="br0">
      <inkml:brushProperty name="width" value="0.02956" units="cm"/>
      <inkml:brushProperty name="height" value="0.02956" units="cm"/>
      <inkml:brushProperty name="color" value="#00BFF3"/>
    </inkml:brush>
  </inkml:definitions>
  <inkml:trace contextRef="#ctx0" brushRef="#br0">52162 9824 744,'-14'8'-15,"3"0"12,3 0 12,2-1 11,2 2 6,1 2-2,-1 1-1,0 3-1,0 1-2,2 1-2,0 1-1,2 1-1,0 0-2,0-1-2,0-1-2,0 0-3,0-2 0,0 1-2,0-1 0,0 1-1,2-3 0,4-5-1,3-4 0,5-6 0,2-4-2,1-5-3,1-5-5,1-5-3,1-3-4,-1-1-2,1-1-1,-1-1-3,-1 1 0,-2 2 3,-4 1 2,-3 3 3,-2 1 2,-2 1 2,-3 0 2,0 3 2,-4 0 1,-4 4 1,-4 3 0,-4 2 0,-2 4 0,-1 2 0,-1 4-1,-1 2-1,0 2-1,1 2-3,1 0-3,1 1-3,1 1-3,3 0-1,1-1-1,2 1-2,2-1-1,0-3 3,2-1 0,1-2 2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50:07"/>
    </inkml:context>
    <inkml:brush xml:id="br0">
      <inkml:brushProperty name="width" value="0.02868" units="cm"/>
      <inkml:brushProperty name="height" value="0.02868" units="cm"/>
      <inkml:brushProperty name="color" value="#00BFF3"/>
    </inkml:brush>
  </inkml:definitions>
  <inkml:trace contextRef="#ctx0" brushRef="#br0">53200 10350 766,'29'0'-11,"-5"2"10,-5 0 10,-5 2 9,-3 0 6,-1 1 1,0 2 2,-2 0 0,-1 2-2,0 3-5,-2 4-7,0 2-5,-2 1-2,-1 1 2,0-1 3,-2 1 3,0-2-4,-2 0-9,0 0-10,-1-2-8,-2-1-4,0-1 4,-2-1 4,0-1 3,3-2 4,8-4 5,8-4 5,7-4 6,4-4-1,-1-4-6,-1-3-6,-1-5-7,0 0-5,1 3-8,1 3-6,1 3-6,-2 1-1,-5 2 7,-5 1 7,-4 0 6,-3 1 3,0 0-3,0 0-2,0 1-3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50:07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54450 8987 542,'43'-6'65,"-6"6"-10,-7 4-8,-7 6-10,-3 2-5,1 1-1,1 1-1,1 2-1,0 0-3,1 3-3,-1 1-2,1 3-4,-2 1-3,-3 2-3,-3 3-1,-3 1-4,-3 4-2,-4 6-6,-4 6-5,-4 6-4,-6 7-5,-6 9-4,-7 9-3,-7 9-4,-1-4 0,4-14 4,3-15 5,5-14 3,1-9-4,2-3-17,1-4-16,1-1-15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7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26244 26325,'-63'0,"56"0,-1 0,0 0,0 0,8-8,0 1,24-1,-1 0,-7 8,-1 0,1 0,0 0,-1 0,1 0,8 0,-1 0,1 0,-1 0,1 0,-1 0,1 8,-1 0,-7-8,0 0,-1 0,1 0,0 0,-1 0,1 0,0 0,-1 0,1 0,0 0,-1 0,9 0,-1 0,9 0,-1 0,-7-8,-1 0,1 8,-1 0,-7-8,-1 0,9 0,-1 1,-7-1,0 0,-1 0,1 0,0 8,-1 0,-7 0,0 0,8 0,0 0,-9 0,1 0,8 0,0 0,-1 0,1 0,15 0,1 0,-1-8,0 1,-7-1,-1 0,-15 8,0 0,0 0,0 0,-8 8,0 0,7-1,1 1,-8 0,0 0,8 8,0-1,-8-7,0 0,0 8,0-1,0-7,0 0,0 0,0 0,0 7,0 1,0 0,0-1,0 9,0-1,0 9,0-1,0-16,0 1,0 8,0-1,0 1,0-1,0 8,0 1,0-1,0 0,0-7,0-1,0 9,0-1,0-15,0-1,0 9,0-1,0-7,0 0,0-1,0 1,0 0,0-1,0 1,0 0,0 7,0 0,0-15,0 0,0 8,0-1,0 1,0 0,0-8,0-1,8 9,0 0,-8 7,0 1,0-9,0 1,0-8,0 0,0 0,0-1,0 1,0 0,0 0,0 0,0-16,0 0,0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7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29450 28836,'31'0,"-7"16,-1 0,-7 15,0 0,-9 16,1 0,0 8,0 0,-8-24,0 0,0-15,0 0,16-16,-1 0,9-32,-1 1,24-55,0 0,24-16,-1 0,-7 40,-1-1,-30 24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8:0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38066 36560,'0'16,"0"-8,0 0,-8-8,0 0,8-24,0 1,0 7,0 0,0-15,0 0,0-16,0 0,8 8,0 0,-8-8,0 0,8-8,-1 0,-7-8,0 1,0-9,0 1,0-8,0-1,0 9,0 0,0 23,0 0,0 0,0 0,0 8,0-1,0 1,0 0,0 0,0 0,0 0,0 0,8 7,0 1,-8-8,0 0,8 0,0-1,-8 1,0 0,0 16,0-1,0-7,0 0,0 15,0 0,0 8,0 1,0-9,0 0,0 8,0 1,0-1,0 0,0 0,0 0,0-7,0-1,0 8,0 0,8 8,-1 0,17 0,-1 0,1 0,-1 0,1 0,-1 0,1 0,-1 0,9-8,-1 1,0-1,1 0,-9 8,1 0,-1 0,1 0,7 8,0 0,1-8,-1 0,16 0,0 0,-8 0,1 0,-1 0,0 0,0 0,0 0,0 0,1 0,-1 0,0 0,8 0,0 0,-8 0,0 0,-7 0,-1 0,8 0,0 0,-7 0,-1 0,8 0,0 0,-15 0,-1 0,-15 0,0 0,0 0,0 0,-16 0,0 0,0-8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8:0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41727 33531,'-31'-15,"23"7,0 0,8 16,0 0,16 7,-1 1,9-8,-1 0,1-1,-1 1,9 8,-1 0,0-1,1 1,-9 7,0 1,1-9,-1 1,-15 0,0-1,0-7,0 0,-8 0,0 0,-32 15,1 1,-24 23,1-1,-40 41,0-1,-47 47,0 0,102-94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11852 4088 363,'58'-8'221,"18"-3"-164,11 2 1,6-1-15,-2 1-3,-2 6-18,8 4-16,-46 17-106,1 1-602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56550 13550,'0'-50,"-50"-25,0 0,-50 75,0 0,-25 75,0 0,-25 50,0 0,-50 100,0 0,25 75,0 0,25 25,0 0,100-25,0 0,50-25,0 0,125-125,0 0,125-100,0 0,25-100,0 0,-25-150,0 0,25-75,0 0,-25 0,0 0,-75 0,0 0,-125-50,0 0,-175 0,0 0,0 200,0 0,-100 100,0 0,150 25,0 0,0 25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12069 4198 383,'6'52'250,"1"55"-173,-8 8-45,-15 19 0,-5-26-20,-4 8-2,-4-4-3,5-20-3,6 8-5,114-151-473,-59-1 212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12249 4495 539,'-14'87'211,"0"15"-160,-1-9-29,15 0-75,-17-43-42,0-2-573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12251 4291 500,'70'-5'364,"26"34"-387,-49 7-81,0-2-625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13298 4493 261,'60'-35'172,"0"2"-139,-11 9-18,6 1-2,3 2-1,18-2 14,-1 19-9,3 13 5,9 30 0,-24-3-1,2 6 1,7 0 3,0-2-2,13 2 2,-1-17 2,1-18-9,21-32-14,-6-19-17,-13-3-43,-13 0-36,-18 10-124,-6 23-162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15460 4158 244,'120'-29'358,"-46"19"-302,40-4 9,-22 5-24,-1-2-22,5 2-11,-169 64-561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15685 4125 248,'-5'106'366,"-1"-29"-316,-6 4-12,-4 14-6,-7 21 2,2-25-20,-5 6 0,-3-2-6,-2 9 0,13-5-5,81-191-419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15542 4651 481,'74'2'192,"21"-7"-135,-7-9-23,9-4-4,0-12-19,-3-20-1,-26-13-3,-45-29-7,-118 31-1,-3 122 1,34 44 3,47 7 3,53-15 1,49-39-5,14-44-22,-10-49-249,-39-5 49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16032 3868 233,'123'13'492,"-44"25"-444,-45 47-31,-94-13-13,-17-14-2,-7-14-1,162-89-1,20 38 1,-22 65 2,-108 31-1,-40-23-1,-14-25-3,33-34-97,-1-2-596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16256 4005 363,'53'-7'222,"38"-6"-158,-2 5-20,-4-1-15,-4 3 1,-32 22-123,-1 1-559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16483 3825 151,'-6'110'501,"4"-9"-471,0-23-6,-12 3-50,-5 15-200,-12-44-224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0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42050 8500,'-200'100,"125"-50,0 0,50 25,0 0,25 75,0 0,25 0,0 0,-25-100,0 0,0 150,0 0,0-75,0 0,0-100,0 0,0-75,0 0,75-150,0 0,25-25,0 0,50 50,0 0,25 0,0 0,25 75,0 0,-25 75,0 0,-50 25,0 0,-75 125,0 0,0 75,0 0,-50 0,0 0,0-50,0 0,-75-50,0 0,-50-25,0 0,-50-75,0 0,25-50,0 0,50-175,0 0,75-100,0 0,100 50,0 0,0 150,0 0,-50 125,0 0,-50 100,0 0,-100 150,0 0,-25-25,0 0,100-125,0 0,50-75,0 0,75-75,0 0,50-25,0 0,-50 50,0 0,-50 100,0 0,-25 0,0 0,0-25,0 0,50-50,0 0,100-75,0 0,-25-25,0 0,-75 25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67500 14800,'-50'-100,"25"100,0 0,-25 25,0 0,-75 75,0 0,-50 50,0 0,25 0,0 0,25-50,0 0,75-25,0 0,75-50,0 0,175-25,0 0,25-25,0 0,25 25,0 0,-100-25,0 0,-50 25,0 0,-75 0,0 0,-25-25,0 0,-25 25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15735 4962 156,'-59'-50'498,"-19"57"-420,4 44-51,5 49-11,34-5-6,28 9-2,28 9 0,36-35-1,41-57-5,15-66-7,-28-13-28,-15-25-222,-33 25 57,-5-9-31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15884 4919 267,'-5'53'260,"-7"49"-153,0-5-49,5 10 1,14-2-26,9-7-11,84-77 3,-28-95-18,-12-18-2,3-36-1,-21 17-2,-10-2-1,-12 21-2,10 42-104,-1 2-631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16630 4956 268,'-76'82'440,"12"-10"-369,7-5-52,-1 10-15,4-2-16,2-37-157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16293 4997 364,'36'54'368,"17"21"-307,3 3-35,-7 4-20,10-8-258,4-110-22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16722 4973 353,'-13'60'246,"-10"11"-183,-3 30 31,4-2-31,7-3-33,111-54-371,-42-85 27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16881 5031 295,'-21'129'288,"13"-34"-227,9 3 43,34-12-46,61-72-50,-6-93-5,-43-14-1,-27-10-1,-24-19 1,-69 50 3,-30 98-4,26 31-2,25-40-101,-1 1-615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17130 4864 575,'81'-7'209,"12"2"-179,4 4-20,-9-21-657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17490 4556 429,'66'24'297,"6"16"-255,-8 17-14,-63 34-10,-80-32-13,170-79 5,-14 72-6,-58 41 4,-78-10-1,-23-34-4,-6-5-10,-1-12-569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17666 4826 137,'69'-46'150,"-197"70"355,26-28-632,49-12-15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13171 5124 191,'107'-8'172,"-43"5"-139,28 4 1,-14 4 3,4 0-5,24-2 1,-25-1-5,26-2-3,-9 0-4,6 1-4,24 2-4,-33-1-2,23-4-2,-12 4-2,-7-4 0,14-2-1,-31-1-2,18-1 1,-17-1-2,33 1 4,-30 3-1,-3 1 0,-1 2-5,-196 8-280,62-3 89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67750 14950,'-100'-50,"50"75,0 0,0 50,0 0,0 50,0 0,0 75,0 0,25 50,0 0,0 25,0 0,25-50,0 0,0-200,0 0,0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13482 4990 232,'56'-45'294,"-133"71"-61,-19 28-218,23-3-9,-12 6-2,1-3-1,4 4 0,8-1 0,135 28 3,50-61-4,4-10 0,-9 1-3,9 3-4,-3 2-68,-63 7-82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4848 11247 237,'4'48'97,"-3"6"-72,2 42 1,-3-22 0,-1-24-14,-1 2 2,-2 2-2,-1 22 12,-5 11 2,-1-13-4,-2-8-1,-1-6-2,-6 6 12,-9-132 33,42-10-62,8-33-2,0 27-1,17-27-1,0 17 1,1 16 0,10 7 0,4 15 3,29 28 9,-29 80 3,-31 33-1,-25 14 3,-10-4-2,-5 6-1,-5-16 2,22-214 8,22-9-23,8 31-1,15 2 0,11 27 0,19 28 3,17 94 2,-50 34 0,-21 7 0,-10 30-1,-14-24 0,-11 1-1,2-5-1,5 8-1,-12-48-98,-2-1-590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5409 11607 460,'82'-9'187,"-6"-2"-151,17-9 29,-8 5-34,8 4-15,-42 22-115,1 2-590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5624 11743 277,'-9'129'363,"-3"-36"-312,-4 9 1,2-15-24,0-2-16,-15-29-180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5740 11845 450,'-2'61'127,"0"16"-83,0-1 12,2 5-17,-3-1-61,-11-28-127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5737 11726 360,'48'22'419,"39"3"-571,-40 10-62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6479 11380 345,'-71'124'260,"22"-36"-217,13-23-3,-14 19-3,6-6-8,1 0-7,-7 10-6,-6 10 0,-4-2-5,12-15-4,146-92-703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6201 11827 284,'-12'113'279,"12"-35"-219,15-1-11,35-18-27,23-87 8,-40-59-2,-32 1-14,-31-7-9,-25 20-32,-18 21-430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6052 11392 263,'105'48'370,"-44"-99"-345,-73-33-6,-68 39 12,-8 94-6,25 27-3,43 10-18,103-41-379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6814 11452 315,'53'-3'351,"30"-1"-290,4 3-12,8 2-40,-8 3-71,-33 16-93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0:5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68650 14300,'0'-100,"0"-25,0 0,-25 50,0 0,-75 50,0 0,-25 25,0 0,-50 50,0 0,-100 75,0 0,-50 75,0 0,0 25,0 0,125 50,0 0,75 25,0 0,125 75,0 0,175-75,0 0,125-125,0 0,25-125,0 0,0-125,0 0,-25-175,0 0,0-125,0 0,-75 50,0 0,-100 25,0 0,-125 25,0 0,-125 75,0 0,-100 100,0 0,100 100,0 0,25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6775 11724 511,'77'-6'154,"5"-6"-120,23-5 24,-4 4-28,4 3-21,-11 3-18,-43 20-88,1 1-586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7859 11679 248,'53'-7'274,"10"1"-235,26 2-6,1 4 6,-14 4-28,2 1 4,-3-1-3,17-1 3,-15-3-4,31-6 1,-17 6 1,13 4-2,14-4 0,1-4-3,-23-3-4,4-4 1,-3-1-2,15-1 0,19 1 1,-23 9-2,20 6 0,-26 4-1,18 3 1,-16-3-1,22-1 1,-14-4-2,24-5 1,-27-5 0,23-2 0,-12-2 0,-30 3 0,29-1 0,-11 1-1,-4-1 1,25-2-1,-34 1 1,26-5-1,-14 4 0,-2 1 1,10-1-1,14 1 0,-28 5 0,-1 2 0,-2 4 0,-49 17-98,2-1-587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10211 12047 232,'-14'-116'416,"-60"72"-382,-6 64-11,9 36-2,22 16-6,-5 39 2,29-25-9,12 15 0,41-5-3,59-65-1,18-91 1,-38-13-2,-16-5-1,3-22 0,-17 14 0,-5-1-1,3 191 19,14-21-20,39-27-8,-7-5-179,-25-2-366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8576 11020 263,'-74'-71'254,"15"63"-227,-5 20-4,1 26-7,-5 30 6,23 7-5,4 22 6,23-15-5,12 2 4,26-6 6,46-21-2,16-44-7,9-32-7,-7-33-12,-5 0-103,-28 37-40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8567 11176 402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8735 11016 332,'-2'49'139,"0"14"-101,2 9 12,0 14 3,6 16 6,10-6-18,7-4-5,29-24-6,31-124-17,-27-31-8,-6-41-2,-17 15 0,-16 21-2,-1 4 1,-6-4-7,13 44-94,0 0-595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9438 11025 472,'-39'66'208,"-5"5"-165,-16 25-17,2-1-4,7-3-21,14-12-105,-11-28-235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9122 11009 347,'40'54'203,"1"16"-158,10 16 43,-14-20-48,17 23 5,-2-12-32,24-35-601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9512 11066 327,'0'65'214,"-10"12"-134,4 11 12,10-9-54,-18-31-131,0 0-558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9676 11140 292,'6'62'181,"3"-6"-109,6 3 15,33 7 24,46-88-78,-45-63-26,-29-11-1,-32 6 3,-83 85 1,11 58-17,35-41-92,0-1-595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1:1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27650 45650,'200'0,"-25"0,0 0,75-25,0 0,75 0,0 0,-25 0,0 0,-25 25,0 0,0 0,0 0,25 0,0 0,-25-50,0 0,-25 50,0 0,-25 0,0 0,-25 0,0 0,100 0,0 0,-75 25,0 0,-25 0,0 0,0 0,0 0,-25 25,0 0,25-25,0 0,50 0,0 0,0 0,0 0,-175-25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9801 10799 350,'61'-8'187,"16"1"-124,16-4 16,-16 5-27,10 11-9,-39 16-139,0 0-575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10160 10494 312,'50'16'266,"14"7"-184,-3 25-16,-63 44-44,-53-21-15,-25-29-3,184-48-5,2 31 4,-34 16 1,-44 44 3,-73 1-1,-23-28-4,-17-22-22,35-32-74,0 0-565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10704 10983 312,'-32'52'302,"-17"26"-256,-1-3-16,-5 6 12,7-12-17,3 3-9,1 6-39,-8-31-232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10407 11049 463,'45'52'188,"7"17"-129,3 5-6,3-12-49,-31-7-168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10773 10988 360,'53'2'251,"40"-1"-163,0 5-52,10-3-2,4 1-18,-19-5-11,-39 17-103,2 1-587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10827 11148 345,'57'88'239,"-80"-13"-224,-15-4-1,3-10 30,109-71 15,13-12-23,-6 2-24,7-3-108,-36-42-309,-32 12 212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11146 11108 170,'20'91'402,"4"-19"-359,14-4-10,0 1 26,-95-5 9,-31-43-80,3-50-383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11184 11129 318,'108'-28'259,"-39"8"-365,-20 25-133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10789 10499 362,'113'15'189,"-53"22"-153,-40 48-1,-48-1-19,-24-15-8,-18-4-1,11-17 0,2 11 2,134-40 60,5-33-47,3-1-13,3-1-34,4-22-213,-44 35 66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11113 10441 237,'12'87'188,"2"-18"-136,2-9-29,8 15 8,0-6-16,0-12 4,0 3 24,-84-15 82,-32-36-107,5-6-73,32-19-94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1:1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39950 46150,'150'0,"-100"25,0 0,125 25,0 0,50-25,0 0,25-25,0 0,75 0,0 0,-25 0,0 0,25-25,0 0,0 0,0 0,25 25,0 0,-50 0,0 0,0 0,0 0,-25 25,0 0,0 0,0 0,50-25,0 0,-25 25,0 0,-25-25,0 0,25 0,0 0,-25 0,0 0,25 25,0 0,-25-25,0 0,0 0,0 0,0-25,0 0,-25 25,0 0,0 0,0 0,-50 0,0 0,25 25,0 0,-25-25,0 0,25 0,0 0,0 25,0 0,-25-25,0 0,-25 25,0 0,0 0,0 0,-25 0,0 0,50-25,0 0,-25 0,0 0,25 0,0 0,0 0,0 0,-25 0,0 0,-25 0,0 0,0 0,0 0,0 25,0 0,0 0,0 0,0-25,0 0,50 0,0 0,-25 0,0 0,0 25,0 0,-25-25,0 0,25 25,0 0,0-25,0 0,0-25,0 0,25 25,0 0,0 0,0 0,-25 0,0 0,0 0,0 0,-25 0,0 0,25 0,0 0,25 25,0 0,0-25,0 0,25 25,0 0,25-25,0 0,-25 25,0 0,-50-25,0 0,25 0,0 0,-50 0,0 0,0 0,0 0,-50 0,0 0,-25 0,0 0,0 0,0 0,25 0,0 0,0 25,0 0,0-25,0 0,25 0,0 0,25 0,0 0,0 0,0 0,25 25,0 0,-50-25,0 0,0 0,0 0,-75 25,0 0,-25-25,0 0,-100 0,0 0,25-25,0 0,0 25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11106 10542 219,'65'0'72,"18"24"-33,-17 42-8,-58 38-9,-9-58-11,25 49 44,35-88 7,-9-59-29,-12-15-12,-10-10 2,-13-1 14,-26 9 18,-49 24 15,-28 51-47,10 37-52,63 39-562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11214 11506 154,'91'29'484,"-21"-10"-446,11-4-24,21-7 5,-13-9 0,-2-11 3,2-3-2,5 14-10,-3 5-5,6-3 0,-2 3-2,-5 3-1,8-10-1,-10-4 0,17-1 0,-13 3-1,5-1 1,3 0 0,5 0-1,-13 1 0,7 4 1,15-1 0,-22-6-1,-1-3 0,3 5 1,-4 7-4,-40 18-96,0-2-595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12002 10855 184,'-77'96'474,"26"-33"-416,-21 26-33,21-21 18,-4 12-39,14-4-20,-12-27-246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11677 10924 318,'93'119'402,"-31"-35"-356,0-7-31,0-13-20,26-48-517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12274 10742 369,'-35'58'172,"-12"19"-104,11-10-9,-10 10 1,3 1-29,79 4-17,73-60-10,-1-27-1,-6-14-4,-2-9-32,-26-17-341,-23 34 5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12373 10867 312,'-31'72'178,"-1"17"-84,4 3-41,1 16 37,17-3-54,16-21-52,32-5-269,-32-29 50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12651 10826 421,'2'86'289,"8"6"-258,23 5-9,22-9-13,-27 3-1,-39-3 1,-52-23 0,-19-26-5,-13-71-6,37-59 0,97-10 1,44 34 0,18 6 0,-23 7 1,5-29 0,-25-2 1,-27 1 0,-69 3 2,-45 33 0,-22 24-1,14 36-3,14 36-7,23 46-138,25-18-34,10-20-127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13677 11291 405,'-52'65'142,"-7"15"-66,0-4-15,-14 21 0,12-15-41,-2 9-6,17 1-18,-5-40-260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13317 11378 290,'52'100'210,"-24"-25"-140,2 13 0,6 4-2,7-11-46,28-7-47,5-41-284,-28-46-9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13873 11341 396,'-20'72'192,"-10"18"-112,1 4-44,-2 8 31,9 2-50,65-19-396,18-125 40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1:1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42200 51150,'50'0,"50"0,0 0,-75 0,0 0,0 0,0 0,50 0,0 0,-25 0,0 0,50 0,0 0,75 0,0 0,75 0,0 0,100 0,0 0,0 0,0 0,-25 0,0 0,-50 50,0 0,0 0,0 0,75-50,0 0,25 0,0 0,0-50,0 0,25 25,0 0,-75 0,0 0,-50 25,0 0,0 0,0 0,-75 0,0 0,50 0,0 0,-25 0,0 0,25 0,0 0,-25 0,0 0,75 0,0 0,-25 0,0 0,-25 0,0 0,25 0,0 0,-50 0,0 0,25 25,0 0,25-50,0 0,25 25,0 0,-50 0,0 0,-50 0,0 0,-50 0,0 0,25 0,0 0,0 0,0 0,0-25,0 0,25 25,0 0,-25 0,0 0,0 0,0 0,25 0,0 0,0 0,0 0,-25-25,0 0,0 0,0 0,-25 25,0 0,-75-25,0 0,-100 0,0 0,-25 25,0 0,0-25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13989 11507 251,'7'115'216,"9"-57"-162,10-2 44,36-13-5,12-82-38,-38-48-41,-36-18-11,-34 19-3,-24 15 0,-28 71-12,37-17-84,1 1-573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14224 11621 259,'84'47'275,"-23"-38"-194,28-40-30,-20-25-6,-26-20-14,-56-11-3,-82 104-14,9 29-8,9 12-3,7 14-74,18-46-84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15284 11095 379,'-67'84'64,"12"-14"-24,19-22-16,-3 5-4,-19 26 35,16-25-28,-3 6 2,-4 7-3,-21 27 17,-13 25-10,19-20-10,7-9-8,3-4-8,5 6-1,15-10-7,128-136-285,-50 5 167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14815 11675 232,'-3'83'176,"34"11"-45,19-50-72,22-40 9,-18-59-2,-40-41-29,-40 7-27,-25 14-12,-35 35-85,5 28-324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14638 11217 287,'93'48'278,"-23"-43"-227,-1-37-5,-73-36-8,-66 33-12,-31 44 3,24 36-13,107 32-158,-29-30 7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17262 10597 205,'86'-47'354,"-21"23"-326,15 33 4,-17 46-17,-16 25-2,-20-11-3,-1 16 5,-3-4 2,1 10 6,-8-7-16,19-179-269,-24 36 149,-5-20-56,-2 31 62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17757 10451 268,'-59'76'172,"2"-7"-117,-2-3 3,-1 4 5,-9 9-19,0 5-3,22-16-30,19 8-95,-13-24-235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16823 11170 177,'103'15'292,"-52"-11"-268,23-8-6,-5-2-1,6 0 2,19-4 1,-22 1-2,33-2 1,-1-1-2,1 4 0,20-1 0,-33 3-2,30-4-2,-25 3-3,-15 3-2,13-2 1,-14 0-6,-26 22-156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17449 11217 265,'9'48'73,"-6"31"-50,-7 32 12,-5-35-10,-2-13-1,2-12-1,1 1 9,95-66 54,-46-58-76,-2-17-3,-13 21-3,8-8 0,-5 15 12,-19 150 3,-3-9-13,-2-4-1,-1 24 2,-1-8 0,-3 18 5,-7-19-3,-7 19 7,-3-22-2,-3 10 6,0-18-8,-12 3 2,-28-1-3,-18-33-5,-15-22-3,-5-49-6,18-42-10,27-8-59,-17-54-34,29 47-6,14 27-79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18233 11190 275,'98'14'212,"-34"-8"-163,-3-1 5,17 3-10,-8-8-58,-15 18-197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1:2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34800 53650,'-50'0,"-50"-25,0 0,100 0,0 0,-25 25,0 0,50 25,0 0,25 50,0 0,0-50,0 0,25 0,0 0,75-25,0 0,25 0,0 0,0-50,0 0,25 25,0 0,-25 25,0 0,-50 0,0 0,0 25,0 0,-25 0,0 0,25 0,0 0,-25 0,0 0,25-25,0 0,50 0,0 0,50-50,0 0,0 0,0 0,-50 25,0 0,-50 50,0 0,-50 0,0 0,25 25,0 0,0-50,0 0,75 0,0 0,0-25,0 0,25 0,0 0,25 25,0 0,25 0,0 0,0 0,0 0,-25-25,0 0,-50 25,0 0,-25 0,0 0,-50 0,0 0,0 0,0 0,25-25,0 0,0 25,0 0,25-25,0 0,0 0,0 0,0 25,0 0,0 25,0 0,0 0,0 0,25-25,0 0,25 0,0 0,25-25,0 0,25 0,0 0,-50 25,0 0,-25 50,0 0,-50 25,0 0,25-50,0 0,50-25,0 0,50 0,0 0,25-25,0 0,0-25,0 0,25-25,0 0,25 25,0 0,-50 50,0 0,-25 50,0 0,-25 25,0 0,-25-25,0 0,25-25,0 0,25-25,0 0,25-50,0 0,0 0,0 0,-25 0,0 0,-25 25,0 0,0 25,0 0,0 0,0 0,0 0,0 0,50 0,0 0,0-25,0 0,-25 25,0 0,25 0,0 0,-25 25,0 0,75-25,0 0,0 0,0 0,-25 75,0 0,-50 175,0 0,-50-25,0 0,25-75,0 0,75-50,0 0,100-100,0 0,0-50,0 0,-25-25,0 0,-25-25,0 0,50 25,0 0,0 25,0 0,50-25,0 0,0 25,0 0,-25 25,0 0,-100 0,0 0,-50 25,0 0,25 25,0 0,-50 0,0 0,50 0,0 0,25-25,0 0,-50 0,0 0,-50 0,0 0,-100 0,0 0,-75 0,0 0,-125 0,0 0,0 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18309 11421 448,'65'-24'151,"18"5"-105,2 7-16,0 1-40,-10 18-215,-27 15-93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19087 11390 221,'87'-17'156,"-18"8"-116,-2 2-17,-18 4-2,18 2-2,-8 1-2,4-2 0,13-3-3,9 0 4,-7 2-3,-5 3-3,-8 9-1,5-5 0,0-2-2,2-4-3,12 2 1,-11-3-1,18-1 1,-8 0-2,15 4 2,-12 3-2,23 1 2,-16 3-4,22 0 2,-15-2-3,-24-4 0,22-4 1,-10 2-1,-1-1 0,13 1-1,17-3 2,-22 2-1,19 5-1,-16 1 1,19 2-1,-14-5 0,-26-1 1,23 2-1,-10-1-1,1 2 1,12 1-1,18 2 2,-18 3 0,-26-4-1,28-3 1,-5 1 1,1 0-2,23-2 1,-32-1-1,32 3 0,-16 0-1,0-2 1,21-1 0,-33 0-1,26 3 2,-16 0-1,1-2 0,5-4 0,-31 5 0,14 1-2,13 0-3,-27 4-13,-30 16-131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20535 10688 219,'-47'-20'322,"-10"0"-287,-32 0-12,7 15 8,1 65-19,27 21 1,17 1-2,4 20 6,21-24-5,24 18 12,53-25-1,15-38-7,29-25-6,-7-22-8,-18-13-15,-2-12-242,-28 33 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20740 10646 372,'-7'65'46,"1"17"-22,0-33-12,1 22 14,1 8 3,6-16-2,5 5 14,20-6 15,44-42 6,-3-72-41,-4-18-7,-2-33-5,-20 15-4,-17 5-3,-7-4 0,-5 0-13,15 34-147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21490 10690 327,'-53'81'95,"15"-29"-49,-7 13 4,-9 8 6,11-17-35,-6 6-6,8-9-20,3 6-48,-14-18-346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21185 10781 451,'36'57'104,"2"10"-49,2-1 8,8 6-11,-6-2-26,-15 8-66,-26-30-48,-1-1-528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21568 10834 435,'-19'63'250,"11"19"-242,-14-31-157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21719 10863 360,'-7'51'79,"3"1"-11,16 6 19,44 1 3,29-63-56,-3-62-23,-54-22-13,-44 3-3,-37 10 1,-38 39-1,10 47-9,29 48-476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22008 10488 286,'101'11'186,"-30"-4"-137,-3-2-1,-3-1-24,-13 15-226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22413 10249 309,'92'40'177,"-23"58"-126,-97-37-24,-28-24-10,-14-17 1,128-50 18,23 50-28,-14 18 9,-66 48 13,-63-33-9,-14-21-8,-5-9-34,4-8-375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1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18850 56750,'0'-50,"25"75,0 0,75 50,0 0,0 0,0 0,125-50,0 0,125-50,0 0,75-50,0 0,0 25,0 0,50 50,0 0,-50 75,0 0,-25 0,0 0,-25-50,0 0,-50-25,0 0,25 0,0 0,-25 25,0 0,0-25,0 0,75 0,0 0,-25-50,0 0,-25-25,0 0,0 25,0 0,-25 50,0 0,-50 50,0 0,0 0,0 0,0-25,0 0,75-50,0 0,25 0,0 0,25 25,0 0,0 0,0 0,50 0,0 0,-50-25,0 0,50-50,0 0,25-25,0 0,-50 50,0 0,-50 50,0 0,0 25,0 0,-25 0,0 0,50-50,0 0,75-25,0 0,0 0,0 0,-25 75,0 0,-25 25,0 0,-75 0,0 0,25-50,0 0,-50-50,0 0,0 25,0 0,-25 0,0 0,-25 25,0 0,-50 0,0 0,25 25,0 0,100-75,0 0,0-25,0 0,0 0,0 0,-100 75,0 0,-150 0,0 0,-75 50,0 0,-75 0,0 0,50-25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22936 10695 179,'-36'87'175,"-22"21"-134,27-58-19,-43 43 5,-4-2-1,36-40-19,12 4-16,79-96-376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22628 10810 249,'42'94'250,"-16"-33"-223,0-5-23,9 7-10,-1-16-8,22 6-19,-7-25-70,0-12-16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23026 10748 268,'59'12'164,"-7"-4"-146,32-2 0,-3-6 1,5 0-2,13-3 1,-25 1-2,24 2 1,-14-1-2,-4-2 0,7 2-2,-5 0 4,-11-1-1,5 2-29,-161 49-208,25-29 132,10-8-137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23195 10882 239,'90'9'105,"-7"13"-64,-9 44-2,-100-1-32,-62 20-2,19-40-4,18-15 1,-11-3 0,1-2 2,13-9 11,113-14 32,24-9-23,-12 2-1,-5 1-4,-4-2 1,4 8-43,-23 16-171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23599 10918 232,'-42'89'221,"14"-37"-201,76-16-16,11-20 3,-5 26 3,-16 7 6,-25 8 21,-67-5-3,-24-16-14,-2-13-9,8-6-5,4 1-11,18-22-126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23524 10910 302,'99'-3'196,"-39"10"-171,0 12-28,-5 18-131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23127 10215 138,'68'-19'298,"-10"15"-279,4 12-1,0 17 0,10 67 8,-76-27-16,-40-7-7,-68 24-2,54-49-1,0-6 0,-1-4 0,0-9 1,139-16 4,-20 2-1,9-3 2,4 3 4,-8 4-3,1-5-12,-5-6-110,-9 18-206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23620 10085 148,'-1'72'225,"-3"-18"-201,-5-2-16,-7 5 0,-4-6-4,-1 1 0,98-20 6,-28-11-7,7 58 3,-44-28-2,-23-2 2,-51 32 1,11-47-5,-1-10 0,-5-6-4,-5-13-8,7-18-17,45-46-175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23552 10150 179,'65'10'113,"14"0"-80,2-1-23,3-1-44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23919 10330 142,'-39'47'250,"11"1"-230,4 10 11,13-5-19,16 9 1,34-12 0,33-42 0,-14-33-5,-7-10 2,-2-17 5,-17-13-1,-27 0-4,-18 1 1,-36 5 2,-26 41-4,3 33-11,18 28-39,50 18-217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1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58450 54400,'0'-50,"-25"25,0 0,0 100,0 0,0 100,0 0,0 100,0 0,0-50,0 0,25-75,0 0,0-75,0 0,0-125,0 0,0-25,0 0,25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19826 11718 142,'-36'64'220,"12"-3"-195,-2 30 0,10-15 4,8-22-19,3 3 0,-3 2-1,-3 24 7,-6 14-4,-2-15-3,3-7-2,-2 4-2,2-4 1,2-16-2,36-152-25,-3 14 15,-3 21 1,7-4 1,10 0 1,15 26 3,10 41 5,6 39 4,-31 5-1,-19 12 1,-28 18 3,-24-10-1,-7-17-1,-11-13-1,-6-26-7,-5-30-21,17-26-113,97 8-190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19982 12220 289,'56'-1'173,"6"2"-128,6-2-7,4-4-20,4-5-7,-8 2-18,-5 5-48,-9 22-205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21222 12077 137,'-82'-62'210,"27"65"-193,-2 22-4,-20 63 15,49-30-12,9 1 3,11 11 0,12 9 7,12-24-13,12-2 2,21-3-5,11-22-14,14-17-20,-18-19-3,-3-21 6,4-27-58,-19-8 13,-3 2-118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21280 12074 181,'-14'79'108,"4"-23"-72,4 5 4,3 34 23,7-39-30,8 5-5,85-32 13,-48-75-37,-6-2-1,-3-12 0,1-22 0,-15 21-1,0-16 0,-7 17 0,-6-2-1,19 12-280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22031 12032 173,'-56'49'141,"-43"39"-66,48-42-38,-41 40 1,4 3-24,19-8-57,41-33-215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21625 12077 193,'41'79'242,"-14"-25"-195,7 10 6,4 7-20,-8-1-13,-6-5-24,8-1-57,36-82-93,-32-37 99,-1-6-112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21981 12167 177,'-28'72'163,"1"11"-82,18-31-55,5 12-7,10-1-32,16-9-43,36-46-100,5-54 5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22147 12267 219,'-18'92'148,"30"-37"-93,18-10-11,37-29-18,-7-40-16,-3-27-2,-23-10-1,-25-10-2,-27 15 2,-48 8 3,-13 34-2,7 16-7,56 82-267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22367 11915 168,'61'-16'229,"37"11"-165,-46 11-48,4 4-9,1 5-26,-7 0-114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22748 11719 195,'50'48'207,"-23"3"-170,-26 2-22,-30-5-9,-23-7-4,3-22-4,102-31-7,4 27 13,-2 19 7,-6 63 34,-88-42-21,-21-18-18,-5-7-20,18 6-46,16 12-186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1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58400 54100,'0'-50,"50"0,0 0,50 0,0 0,0 50,0 0,0 75,0 0,-50 50,0 0,-25 25,0 0,-50 50,0 0,-100 0,0 0,-75-25,0 0,-50 25,0 0,125-75,0 0,100-75,0 0,25-25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23200 12089 199,'-43'57'144,"-34"34"-76,2-12-28,-11 10-28,41-41-29,-18 31-175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22874 12137 254,'71'57'240,"29"43"-142,-49-46-80,-8 24-37,-23-9-104,-17-17-236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23425 12139 160,'74'2'138,"13"2"-110,-20 0-3,27 2 0,-43-1-14,21-1 9,9 0-1,-14-2-3,-4 1-3,-5 0-3,3-2 0,-1 0-6,-66 61-196,-44-41-49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23546 12267 189,'56'38'102,"-12"27"-77,-38-17-17,-14 6-2,-59 31 0,-4-43 5,132-59 98,-9 1-104,8 6-20,-11 4-9,4-3-24,-4-12-46,11-17-86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23891 12338 143,'5'53'163,"13"36"-146,12-1-13,9-12-1,-2-1 9,-113-27 63,27-42-57,-3-3 1,-9-4-11,8-2-18,-4-8-87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23846 12388 195,'68'-21'88,"8"10"-50,9 19-25,-37 19-58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23448 11783 140,'82'-3'82,"-18"31"-35,-19 28 5,-63 43-14,-50-28-25,-21-12-3,167-45 47,-29-20-51,6 6-5,-1 10-14,-5 2-11,1 1-47,-1-18-45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23946 11726 170,'-31'68'122,"12"29"-92,19 5-15,12-41-11,21 27 0,3-15 1,-76-14 57,-32-73-45,12 2-8,-3-2 1,12 3-18,-1-19-428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23871 11805 169,'81'9'120,"-13"18"-108,-21 47-1,-44-26-5,-7 6 1,-3 21 5,47-4 6,51-107-10,-29-24-3,-19-35 5,-76 4 26,-23 67-18,8 16-8,-12 6 0,10 26-28,56 31-37,19 0 1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24556 12107 145,'-28'50'110,"-24"24"-71,-14 4 6,10-17-19,-2 5-14,10 20-49,35-37-78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45150 5550,'-50'-50,"25"25,0 0,25 50,0 0,0 125,0 0,75-25,0 0,25-75,0 0,25-50,0 0,-50 0,0 0,-50 75,0 0,-175 100,0 0,-25 25,0 0,25-50,0 0,75-75,0 0,50-50,0 0,50-25,0 0,50 0,0 0,-50 50,0 0,0 100,0 0,-50-25,0 0,0 25,0 0,-25 100,0 0,50-125,0 0,25-50,0 0,25-75,0 0,50-75,0 0,-25-100,0 0,-25-75,0 0,25-25,0 0,0 100,0 0,0 100,0 0,-25 50,0 0,0 25,0 0,-25 100,0 0,-25 50,0 0,-50 0,0 0,25-50,0 0,0-75,0 0,25-75,0 0,100-150,0 0,50 25,0 0,100 25,0 0,-25 75,0 0,-75 75,0 0,-125 50,0 0,-100 100,0 0,-125-25,0 0,150-75,0 0,-175 125,0 0,50-25,0 0,75-75,0 0,150-100,0 0,75-100,0 0,25-25,0 0,-75-25,0 0,-50-25,0 0,-25 0,0 0,-50 50,0 0,0 75,0 0,25 50,0 0,-25 75,0 0,25 100,0 0,0 75,0 0,25 75,0 0,0 75,0 0,25-75,0 0,50-150,0 0,0-75,0 0,-25-75,0 0,50-125,0 0,0-125,0 0,0 25,0 0,-25 125,0 0,-25 100,0 0,-25 50,0 0,25 100,0 0,-25 25,0 0,25-50,0 0,-50 25,0 0,0-125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1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58000 57100,'-50'0,"25"0,0 0,25 50,0 0,0 50,0 0,25-25,0 0,75-50,0 0,0-50,0 0,0-50,0 0,-75 0,0 0,-25-25,0 0,-100 50,0 0,-50 25,0 0,50 25,0 0,75 50,0 0,25-25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24275 12149 174,'57'45'205,"23"35"-172,-43-31-34,-8 1-11,13 43-71,-24-45-118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24794 12208 137,'34'-67'108,"-35"0"-76,-24 7-6,-28 14-2,-14 86-5,28 43-4,10 12 3,29-41-8,42 38 9,21-10-1,-29 21 6,-51-49-17,-78 9 0,43-51-4,-4-16-1,9-93-7,60 37 1,9 10 2,63-39-3,-29 61 4,-7 10 1,10 1 0,-9 3 0,6 4 2,-37 102 7,-24-38-7,20 2 0,91-59 7,-25-85-5,-55 29-2,-8-3 1,-20-2 5,-111 18-1,50 52-13,2 18-30,9 19-111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19577 12616 137,'54'-12'82,"2"7"-61,28 10 13,-36 2-20,21 8-3,9 3 0,-20-8-2,22-1 0,30 0 4,-20-10-3,-37 0-5,26-2 6,-25 1-5,3 2-1,-1-2 1,25 0 3,-33 1-4,4-2-1,6 2 1,25-2 2,-26 3-3,3-2 0,5 1-1,25 0 3,-39 1-4,7-2 1,3-1-1,25 2 2,-30 0-1,5 1-1,2-2 0,28 2 2,-36 0-3,3 4 1,4 1 0,24 2 1,-31-2-2,4 1 0,6-1 0,27 2 1,-36-2-2,1 0 1,5 1 0,22 1-1,20 0 1,-49-4-1,25 0 1,21-1 0,-47 0 0,20 1 0,17-2-1,-9 3 1,1 0-1,11 1 1,-25-2-1,11-3 1,-10-2-1,-2-1 0,7 2 0,-18 1 0,17 3 1,-4 1-2,1 2 1,13 2-1,-24-1 1,18 0-1,-9-1 0,-2-2 0,9-4 1,-22-2 0,13 4-1,-8-1 1,-2-2-1,5-1 1,5 4 0,-2-2 0,-3-4-1,-10-2 0,9-1 1,-9 0 0,14 1 1,3 6-2,-7 2 1,-7 2 0,14 2-1,-17-5 1,2-1 1,18 0 0,-10 0-1,5 0 0,-13 0 0,1 0 0,-3 1 0,21-3-1,-8 2 2,8 0-1,-3 0 0,-15 2-1,20 5 1,-6-2-1,-13-3-2,-2 3-10,-160 21-166,57-23 42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22188 12892 173,'-20'53'84,"-2"-1"-53,-10 27 4,-9 21 13,13-36-21,7-7-7,4-4-7,3 5-9,5 6-8,10-6-15,19-7-60,32-8-147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22637 12987 208,'-75'-2'122,"-6"24"-92,44 59 3,61-14-17,25 25 4,-24-40-10,1 3 4,-12-6-2,-10 11 2,-26 3-3,-29-19-5,-7-16-4,-4-12-1,4-12-3,3-29-2,35-26-1,31-4 1,37-2 2,8 11 2,-3 17 0,0 4 1,2 1 0,3-2 1,1-3 2,-3-4-1,-17-17 4,-50-11-2,-18 3-3,-1 5-5,20 1-253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23182 11313 137,'-62'9'9,"120"-1"119,0 23-201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23099 11366 137,'53'18'174,"-3"-12"-149,48-5-2,3 11-5,-49-3-13,3 1-1,44-3 1,-50-7-3,2-1 0,4-2 1,8 1 0,-15 2-1,4 2 2,-1 4-3,9-1 0,-2 0 0,-5-2-1,3 0 1,-1-2-1,12 0 1,-17-1 0,16 0-1,-9-1 1,-3 1-1,8 4 1,11 0-1,-13-3 1,45 0 0,-55-2 0,1 0 0,12-2-1,0-1 1,-2-1 1,7 0 1,-3-1 1,-14 0 0,1 2-2,6 1 2,9 1-1,-3-1 1,-8 3 0,-5 3-3,21 1 0,-9-3 0,-5 1 1,-6 8-1,-4 31-150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24989 11793 137,'56'53'172,"10"15"-142,12 11-8,-11 13-2,-30-24 4,-7 18-10,-18-38-7,2 22 6,-8 31 0,-6-41-7,-4 25 7,-2-30-5,-5 2-1,-3 3 0,-12 25 4,-8-30-6,-10 0 0,-11 2 0,-19 24 1,26-33-3,-2 3-1,-5-1-1,-22 22 1,-13 11-5,41-36 1,-21 19-11,-19 23-27,42-41 11,-13 15-46,-9-8-9,-1-19-28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19676 11673 137,'-49'55'88,"-20"29"-63,25-30-13,-15 26 14,29-28-13,0 4 0,1 7 0,-12 28 12,20-31-13,-1 2 0,5 8-1,-4 28 11,14-35-12,4 2 1,5 0-2,6 29 9,4-40-11,2-2 1,5 2-2,9 20 5,17 14-3,-1-16-1,3-10-3,7-2-3,6-2-5,-7-11-13,26 36-124,-48-35-31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2323 10391 169,'-6'55'71,"-1"17"-50,-1 18-1,4-6-7,4-37-7,-2 21 5,4 23 0,-2-38-6,1 22 5,-2-26-6,1 2 1,-2 3-1,-1 29 3,0-29-4,2 5 1,-1 5-1,-2 25 3,2-31-3,-3 4 0,1 12 0,1-26-1,-1 9 1,-1 12 0,1-2-1,1 5 0,1 31 2,-2-41-2,0 5-1,0 1 0,-3 29 1,6-38-2,-3 1 1,1-1-1,0 21 1,-4 17 0,4-44-1,-2 24 0,2-30 0,1 4 0,1 2-1,-3 24 0,1 17-1,7 14-4,1-51-3,4-2-33,15-7-269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1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60500 56950,'-100'-50,"125"50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3210 10322 180,'-8'72'165,"7"-11"-150,-4 18-2,1-23 4,1 17-9,2-6 0,1 1-1,1 15 1,-2-22-1,-6 26 1,1-9 0,2 4-1,0 11 0,2-25-1,3 21 0,4-10 0,-1 1-2,-1 21 0,-2-23-1,-1 27-1,-1-49-1,1 24 1,-3 29 0,2-45-1,-1 28 1,1-29-1,0 8-1,-2 7 0,-2 32 0,2-42 1,1 2-1,2 4 0,0 32 0,1-38 0,-1-1-1,-1 4 1,-2 27 0,2 9-2,-2-20 1,3-17-2,2-11-3,-2 1-31,-17-9-288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2380 10583 137,'53'78'182,"-7"-2"-163,-4-1-9,14-14-3,9-1 0,14-8 1,22-8 0,-16-24-3,-37-23-1,7-13-1,38-27 2,-6-7 0,-6-13-1,-29 25-2,-3-1-1,31-22 1,-2-3 1,-12-8-11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2721 11193 137,'-36'53'187,"-9"25"-134,6 13-25,20 6-6,22-44-11,9 2-2,16-2-2,72 9 5,-32-64-4,-9-34-1,29-71 1,-53 46-4,-10-5-1,-10 7 1,-6-3 4,-17-3 6,-16 9 3,-17-1 5,-10 15 11,-14 29 1,-16 29-22,10 8-59,24-24-81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2265 12667 158,'58'72'56,"-4"-2"-48,-12-20-1,10 4 0,15 5 1,5-17-1,25-14 3,2-32 3,-25-29-3,-16 0 1,28-32 4,-36 21-6,20-23 7,23-26 2,-46 44-10,14-17 5,1-4-3,-15 17-3,21-22-2,-116 44-401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2174 12532 137,'3'78'53,"-1"-8"-45,-1 5-3,1 16 1,0-22-2,-1 23 1,-1-43-4,0 18 3,-4 8-2,-2 15 0,2-43-2,-7 19-9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1918 12951 137,'55'20'56,"2"-6"-46,14-7-7,-5-4-1,-10-5-1,27 0-1,-11-4 1,-2 2-1,-4 0 1,14-4-1,-15 1 1,-14-1-1,8-2 1,13 0 1,-1 0 0,2 0 2,-10-2-2,16-7 2,7-1 1,-11 7 1,5 1 2,-26 6-4,20 0 1,-6 1-3,-19 1 0,18-1-1,15-3-1,-18 1 0,24-3-1,-29 3-1,10 3-3,6 8-8,-19 12-89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3175 12685 137,'5'83'177,"0"19"-145,-1-15-17,-2-36-9,-2 25 6,-2-28-7,1 4-1,-2 1 0,0 23 2,-2 18-2,3-44-2,4 18 0,1 6-1,3-16-1,-3-12-2,1 5-4,-20 0-390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3510 10858 137,'18'77'482,"-4"-9"-456,5 14 27,1-2-32,4 4 7,63-132 3,-47-40-27,-5 8-2,4-6 0,8-11 2,-9 16 0,-12-5-4,11 34-170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3854 11035 203,'-40'93'467,"32"-18"-435,46-2-13,41-68-6,-22-71-4,-31-22-2,-41 0 3,-41 22 2,-33 82-1,35 53-15,3-35-163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4135 10582 318,'86'73'238,"-51"-16"-217,-1 21 15,-19 1-10,-13-4-3,-7 11 3,-6 1-1,-2-5-17,-15-7-108,-14-23-215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0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23800 44650,'-250'-100,"300"75,0 0,50 25,0 0,25 0,0 0,-25 0,0 0,0-25,0 0,0 0,0 0,-50 25,0 0,0 0,0 0,0 25,0 0,-25-25,0 0,-25 25,0 0,25-25,0 0,-25 25,0 0,25 0,0 0,25 25,0 0,0-25,0 0,100-25,0 0,25-50,0 0,25 25,0 0,0 0,0 0,-25 25,0 0,-25 0,0 0,25 0,0 0,-25 0,0 0,25 0,0 0,0 0,0 0,-25-50,0 0,50-25,0 0,0-25,0 0,0 0,0 0,0 75,0 0,25 75,0 0,-50 50,0 0,-50 0,0 0,0-50,0 0,25-50,0 0,0 0,0 0,25-25,0 0,0 0,0 0,0 50,0 0,0 25,0 0,0 25,0 0,-25-25,0 0,50-50,0 0,0 0,0 0,25-50,0 0,-25 50,0 0,0 0,0 0,-25 25,0 0,-25-25,0 0,0-25,0 0,0 25,0 0,-25 50,0 0,0 25,0 0,-25 0,0 0,0-25,0 0,50-50,0 0,75-25,0 0,0 0,0 0,25 0,0 0,-50 0,0 0,-25 0,0 0,-75 0,0 0,0-25,0 0,-25-50,0 0,-75 50,0 0,25 25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4062 10895 347,'53'122'268,"-26"-52"-234,1 8-8,10-9 4,56-73 8,-29-56-26,-6-5-4,-4-7-21,-8-1-273,0 35-174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3652 12697 198,'15'76'198,"-5"-21"-177,4 6-11,-1 3 0,-3 0 2,0-6 1,7-5 6,43-87 33,-32-23-42,6-25 5,-2 1-4,3 4 0,-10 17-3,0-5-17,14 17-285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4029 12902 246,'90'-18'141,"6"-5"-111,-47 33-331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3941 13081 228,'108'-16'199,"-54"7"-171,6-2 0,-3 2-14,9 8-19,-12 10-39,-7 16-280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4138 12703 240,'0'49'191,"0"19"-177,-3-13 4,7 10-7,0-10-2,7 25 2,3-10-3,-3-11-4,0 18 1,-6-14-2,-2 10 2,-2-10-1,-2-3 0,-51-89-138,34-41 74,2-15-17,10 9 14,-74 187 413,35-49-308,-2-6-23,-1-25-224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4176 13138 165,'50'55'108,"-2"16"-23,15 5-23,-42-25-478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3896 12932 151,'89'-19'416,"-25"0"-392,4 2 3,9 21-9,-6 3-4,1 8-1,2 3 0,-20 15-243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4567 13040 426,'70'120'344,"-22"-38"-327,52-107 0,-26-74-11,-18 16-4,8-19-1,2-5 0,-13 20-5,-2 44-170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5530 9382 201,'28'120'538,"4"-22"-499,-6-14-31,38-24 6,-4-143-9,-15 1-2,-2-26-1,-11 19 0,-6-2-2,-10-3-26,15 40-142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6133 9016 323,'-1'67'282,"-2"32"-240,-2-13-26,0-5 10,-4 0-18,-3 17 0,-1 12 2,6-29-4,5 4 0,-3 9-5,16-189-423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27900 47150,'-50'0,"0"0,0 0,25 0,0 0,75 50,0 0,0 0,0 0,50 0,0 0,-25-25,0 0,25 25,0 0,-50-25,0 0,0 0,0 0,25 0,0 0,25-50,0 0,-25-25,0 0,25-25,0 0,0 25,0 0,0 25,0 0,-50 25,0 0,0 50,0 0,0 0,0 0,25 25,0 0,0-50,0 0,25 0,0 0,25-75,0 0,0-125,0 0,25 50,0 0,0 75,0 0,-25 75,0 0,-25 125,0 0,-50-50,0 0,0-25,0 0,0-50,0 0,25-25,0 0,25-25,0 0,0-75,0 0,25 50,0 0,0 50,0 0,0 75,0 0,-25-25,0 0,-25 0,0 0,0-25,0 0,0-75,0 0,25-50,0 0,25 75,0 0,0 25,0 0,0 0,0 0,-25 0,0 0,0-25,0 0,-25-25,0 0,25 50,0 0,-25 25,0 0,25 0,0 0,-50 0,0 0,-25-25,0 0,0 0,0 0,-25-75,0 0,25 25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6171 9055 269,'-33'50'337,"-7"16"-307,-9 18 14,0 2-18,8-15-6,-5 7-7,87-152-514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6055 9066 220,'78'58'231,"10"14"-122,-35-26-73,-1 5-54,-16 2-214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5422 9203 137,'51'38'304,"22"41"-242,-34-29-39,0 10-5,-5 1-14,-4-3-36,-25-10-144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12838 9541 186,'-18'126'485,"5"-34"-458,-2 4 20,-1 4-34,-6 12-4,-2 9 0,3-11-7,5-17-4,-14-38-164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12919 9433 344,'-28'48'179,"-20"32"-122,11-18-9,-13 15-10,9-14 2,-13 15-12,12-4-12,4 3-75,-14-25-292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12772 9473 244,'59'57'196,"-14"-8"-90,1 11-7,8 12-19,-5 1-99,-34-20-132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10025 4580 215,'125'-69'465,"-31"15"-439,-16 8 17,-3 7-21,-23 32-118,-1-1-572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10159 4265 361,'19'51'107,"4"11"-75,1 9 10,3 10 3,-2 1 0,-3-12-25,12-4-42,11-11-270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10343 4260 292,'106'-46'363,"-32"39"-322,1 27-2,-43 62-10,-53 6-22,-22-1-4,-12-11-2,156-84-3,-12-25 2,-4-9-71,-29 36-80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10638 4043 246,'34'101'364,"-8"-7"-282,-7-18-23,-2 6-38,18-1-243,-31-29 35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10189 3656 478,'-53'5'11,"-38"4"-7,35-3-3,-4-1-1,-27 2 3,33-2-2,-1 0-2,-1 1 0,-26 2 0,29-1 0,-2 2 1,-5 4 0,-26 7-1,34-3 1,-1 0 2,-2 5-1,-24 12 3,33-9-1,2 3 5,2 5 0,-16 16 9,27-7-6,4 3 1,5 7-1,-5 22 9,17-25-12,3 3-2,3 8 0,3 28 1,8-28-5,2-1-1,11 5-1,13 27 0,-3-38 0,6 0-1,7 3 0,25 20-2,-19-32 2,8 1 0,12-1-1,-24-16 1,12 4 0,16 4 0,4-5 0,11 0 1,-31-11-1,13 1 1,16 2 0,0-5 0,17-2 1,-36-6-1,13-2 1,18-3 0,1-4 0,13-6 1,-39 2-1,18-6 0,15-3 0,5-6-1,16-6 1,-45 8-1,18-6 1,22-9-1,1-2-1,11-6 1,-47 14 0,14-6 0,14-6 0,-3-1 0,5-4-1,-41 16 1,9-5 0,9-3 0,-6-1 1,-2-2-1,-31 14 1,4-5 0,6-10 0,-2-2 1,-5-4-1,19-21 1,-38 23-1,-4-1 0,-4-7-1,7-24 1,-16-28 1,-23 43-1,-6-30 2,-13 29-1,-9-8 0,-20-9 1,17 27-1,-12-10 1,-16-13-1,-4 0 1,-14-1-1,27 26-1,-12-4 1,-17-2-1,-1 6-1,-15 3 1,34 15-1,-13 2 1,-18 2-1,-4 4 1,-17 7 0,40 6 0,-17 2-1,-18 8 0,-4 3 0,-14 10 0,44-6-1,-17 7 0,-17 7 0,0 5-1,-11 8 1,45-12-1,-12 8 0,-17 10-1,3 4-3,-6 11 0,40-19 0,-7 8-8,-8 11 0,6-1-31,5 3 1,28-20 5,1 4-4,-4 4-1,-6 5-119,24-21 80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10688 4278 199,'77'-47'370,"-20"13"-387,-19-28-267,-30 13 86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10789 3972 153,'34'92'349,"-17"-28"-298,5 7 1,8 9 23,1 8-13,-4-7-37,-29-29-120,1-1-570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10947 4138 312,'119'-19'432,"-88"100"-394,-66 5-28,-14-7 5,149-91 2,-14-31-12,-2 0-26,-31 33-79,0 2-600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9593 6780 174,'122'-14'454,"-38"5"-390,9 3-4,-3 12-44,-43 16-111,1 0-571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9783 6568 261,'3'57'164,"-3"32"-102,0-21-8,-3 12-4,1-6 16,4-1-20,-23-18-197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9941 6589 246,'99'28'403,"-41"21"-357,-36 40-16,-54-3-13,-26-14-6,-14-10-2,3-7-2,154-78 2,8 7-5,-5 15-23,-7-31-428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10207 6567 327,'7'48'248,"1"31"-162,1 13-30,0 9-25,1-12-55,-3-5-374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10233 6815 202,'89'-24'351,"-33"-1"-373,-3-29-157,-10-12-72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10397 6514 148,'0'109'319,"2"-51"-259,-4 15 0,2 15 25,7-12-31,5 5-15,2 5-138,-35-34-44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10456 6757 338,'113'30'364,"-73"42"-289,-96-1-59,-12-5-8,163-60 11,-1-36-15,0-6-1,-38 34-105,-1 0-615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13297 4807 513,'63'5'6,"-10"0"-5,22 0 0,5-2-1,13 0 0,-31-2 0,14 0 0,23-1-1,2 0 0,12-1-1,-40 0 1,12 3-1,14-1 0,-2 1 1,0 1 0,-34-2 0,10 1 0,3-2 1,0 3 1,-3 1 0,-25-2 0,7 2 1,2 1-1,-2 1 1,-4 0 0,17 3 1,1 5-3,-16-3-2,-2-3-63,-91-15-193,4 0 63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14313 4441 205,'113'-22'488,"-36"10"-423,19 2-49,-4-9-32,-42 24-77,0 2-565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14469 4179 253,'13'117'234,"-7"-61"-185,3 14-11,-5 10 7,-2-10-29,3 3-60,-19-18-157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14750 4214 342,'59'102'341,"-82"-22"-324,-16-13-3,124-57 36,-9 42-43,-88 45-3,-41-26-3,-24-27-25,28-35-69,-1 2-559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14996 4175 299,'3'59'196,"-3"12"-99,-8 4-22,-3 3-3,7 22-38,5-14-118,-19-32-64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14979 4419 186,'61'-31'239,"-14"10"-118,18-1-71,-9-14-313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15148 4188 226,'0'47'213,"-4"35"-132,3-24-11,1 34 11,-1-11-17,2 6-97,-19-34-117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15221 4392 235,'104'45'433,"-96"38"-383,-70-9-15,122-6 29,29-92-55,0-4-25,-34 30-85,-2 1-600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15169 6779 269,'51'-9'436,"28"-6"-395,13 2-1,1 16-58,-45 16-77,0 0-571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15327 6601 274,'-1'116'316,"1"-28"-229,5-10-28,4 5-57,10-3-335,-23-32 40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15554 6608 339,'49'9'292,"18"16"-239,-62 63-18,-44-6-16,-24-24 8,142-91-4,13 58-20,-99 80 0,-43-23-2,-22-17-5,25-44-94,-1 1-588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13226 5032 641,'84'4'4,"-28"-1"-3,25 1 0,-11-3-1,10-1-1,11 0 0,-29-1 1,19 1-3,13 0 1,3 1-2,9 1 1,-37 0-1,12 0 2,9 1 0,-6 3 1,6-1 0,-31-2 0,9 3 1,6-1 0,-1 1 1,-1 0 0,25 5 0,-44-5 0,45 7-8,-31-1-11,2 1-47,-18-4-24,-13-5-1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15811 6595 428,'-2'65'289,"-4"24"-234,0 6-38,1 11-6,-2-17-312,-15-39 48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15791 6822 259,'201'-71'452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15981 6579 370,'-10'71'205,"3"22"-115,-3 13 13,9-15-39,9 10-55,-23-48-113,-1 2-625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16046 6789 421,'68'-6'301,"14"14"-251,-76 78-11,-74-1-25,-4-13-4,176-74 5,-15-31-13,-33 31-108,1 1-632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9308 2853 221,'-67'113'488,"26"-34"-464,-6 20 14,6-13-30,-6 13-1,-2-5-2,2-19-2,-10-1 0,174-106 2,-22-22-3,-3-5-1,24-11 0,-26 22 0,3-2 1,-7 6 0,-137-39 36,-54 30-35,13 1-4,11-2-19,41 1-158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9395 2637 272,'52'79'186,"-15"2"-120,-11-12 14,-5 23-11,-7-11-18,11 30-16,0-25-28,10-2-98,-31-29-54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9525 3012 274,'105'-48'326,"-40"0"-344,-16-6-134,-18 2 6,-16-14-48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9635 2589 254,'16'57'269,"3"5"-202,14 44-7,-3-10-10,2-6-15,5 4-13,6 11-4,6-2-21,4-15-69,4-13-140,-39-27-36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9856 2732 511,'59'-34'211,"27"-6"-166,8 1-9,-6 15-35,-35 28-100,1 0-598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9846 2947 324,'121'-51'417,"-26"5"-367,0 11-30,-3 5-31,-38 30-88,-1 1-594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2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88100 26900,'-100'0,"-100"50,0 0,150 25,0 0,75-25,0 0,0-50,0 0,100 75,0 0,0 25,0 0,-25 75,0 0,0 0,0 0,-50-50,0 0,50-75,0 0,50-50,0 0,100-200,0 0,175-425,0 0,200-250,0 0,-250 325,0 0,-175 350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10308 2658 264,'109'-62'491,"-20"42"-463,-37 28-125,0 0-582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10422 2423 260,'126'-27'361,"-38"24"-279,-4 16-27,-24 49-32,-59 51-12,-37-27-6,-17 0-2,-6-12-2,-3 2 0,166-99 10,-11-31-7,-11 2-9,1 2-87,-22 0-558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10737 2194 446,'126'100'271,"-30"-17"-216,-31-23-35,-2 3 8,9 17-22,-5-4-12,-47-25-95,1 0-610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11091 2093 463,'-22'76'167,"-3"26"-114,6-19-18,-6 30 14,5-16-14,1-4-24,-1 10-10,-1 9-11,8-9-197,10-34-101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8681 7578 330,'-71'128'288,"10"-10"-247,16-38 2,-6 0-16,-6 13 0,-1-9-13,3-9-6,-1-2-3,151-50 11,18-49-15,-20 9 1,13 2 0,-7 6-1,7 2 1,-20-24 7,-92-73 4,-31-10-7,-8 24-4,-22-26-1,10 22-2,6 3-2,3-3-6,140 49-476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8844 7520 278,'12'120'173,"-15"-67"-137,-4 22 26,-12 22 24,5-12-16,-8 30-19,27-9-33,26-17-210,-43-35-6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8802 7835 293,'117'-15'326,"-45"4"-256,13-2-67,-12-21-213,-38-20-23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9071 7485 298,'-2'136'229,"2"-26"-165,0-25 14,2 27-18,0-20-17,3-7-19,-4 32-9,11-23-15,5 6-20,-28-48-78,0 0-588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9191 8011 223,'133'-12'552,"-47"27"-507,-54 86-18,-101-18-21,-18-32-5,-10-27 0,197-83 0,2 51-1,-9 44 1,-67 72 0,-74 4 0,-20-39-1,-18-26 0,-27-40-3,6-33-98,34-27-273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9959 3072 179,'25'108'639,"1"-17"-634,7 10 1,2-8 1,-10-2 2,-44-188-7,-14-14-2,-2 17-1,2-6 2,62 216 6,0-19-6,-31-41-107,1 1-635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36800 41300,'0'-100,"0"75,0 0,25-25,0 0,-25 0,0 0,-25-25,0 0,0 25,0 0,-25 25,0 0,-25 0,0 0,0 50,0 0,0 100,0 0,0 50,0 0,0 25,0 0,50-50,0 0,25-25,0 0,0 0,0 0,75-50,0 0,25-50,0 0,0-50,0 0,75-50,0 0,-50-50,0 0,-25-25,0 0,-25-50,0 0,-25 0,0 0,-25 25,0 0,0 50,0 0,-25 75,0 0,25 25,0 0,-25 75,0 0,-25 75,0 0,0 25,0 0,25 50,0 0,-50 25,0 0,25-50,0 0,25-75,0 0,0-75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9604 7804 204,'110'7'552,"-12"-4"-516,-7-3-25,-1 10-2,-43 11-109,3 2-604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9608 7999 298,'110'-1'341,"-25"-6"-292,0 1-43,3-1-90,-20-5-246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10086 7942 388,'61'-5'311,"25"5"-245,11-1-24,-7 4-42,-40 16-100,1-1-599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10343 7754 366,'62'21'307,"9"7"-242,17 17-14,-22 21-37,-50 24-4,-40 3-4,-44-1-3,-3-30-2,-13-7-1,-4-15-1,3-4 1,185-64 13,10 5-6,2 2 1,-18 2-7,6-3-27,-46 27-76,1 2-613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10638 7663 463,'48'54'204,"5"13"-132,-3 7-2,2 9-35,1 3-54,-42-33-83,2 2-613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11198 7679 373,'-126'124'440,"48"-56"-429,-2-15-11,-13-29 2,100 85 25,4-3-24,-13 6-1,-4-13-1,-2-1 0,-3 41-1,4-30-2,0-8-15,-13-49-87,-1 0-625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8420 13550 153,'8'-65'229,"52"-5"-159,2 45-46,-1 14-10,-1 15 0,-7 12 2,1 89 12,-84-36-23,-23-1-2,5-16-1,-1-14-2,-14 6 1,8-16-2,-3 0 1,-11 5-1,12-6 0,143-35 3,-4 2 2,0 1 1,-1 0-1,-14 2-2,1-1-16,-1-5-76,-17 18-148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8774 13260 219,'43'62'251,"-6"-7"-214,1-1-13,-8 1-40,-4 7-66,-3-14-44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9235 13321 189,'-58'44'192,"-22"16"-172,-10-1-19,3-43-12,87 70 78,-3 7-42,-1-21-1,0 20-1,0-12-3,-1-5-5,1 5-4,1 10-3,3-16-10,1 8-10,9-10-37,13-15-99,-22-7-222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9143 13612 314,'48'-4'102,"4"2"-85,16 2 15,-7 1-20,-4 4-21,-2 1-76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37450 41700,'0'-200,"25"150,0 0,75 0,0 0,-25 25,0 0,25 0,0 0,-25 25,0 0,-25 25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9428 13421 214,'95'41'205,"-43"-9"-175,3 8 5,15 53 21,-83-25-35,-31-16-14,-19-7-5,-17 3-3,6-15 0,-14 0-3,20-13 2,136-49 20,8 17-7,-10 7-1,16 5-2,6 13-15,-21 4-44,-5 1-97,-10-10 9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9755 13349 234,'67'69'118,"-8"9"-69,-18-9-17,-12-7-6,-4-5-6,-3-4-5,0-1-2,0 3-11,-8 4-62,-20-11-168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10156 13388 276,'-88'70'167,"37"-23"-125,-8 21-3,16-12-15,-13 35-18,6-6-8,-2 10-25,21-41-28,2 5 3,-12 25-38,24-36 49,-6 13-134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4828 9113 302,'53'42'19,"23"7"-11,10-12-1,-16-15 0,-18-13-4,3 1 1,1 0 0,23 3 3,-31-5-3,2-2-1,4-1 1,20-1 1,22-3-1,-46-2-3,18-4 2,10-7 0,-14-2 0,-2 1 2,10 0 4,-20 5 3,14 1 5,-2 4 2,7 3 3,14 5-1,-22 3-2,18 6-4,-7-1-3,4 4-4,20-1-1,-25-8-2,23-8-2,-11-8 0,3-13 0,23-18-1,-26 8 0,22-11 1,-17 6 0,1 6 1,12 11 1,-30 14 1,18 25 2,-10 12 0,-4 20 2,10 20 0,-20-15 0,27 9 1,-6-12-2,8-15 1,28-14-2,-29-21-2,36-30-2,-57 5-3,32-15 1,31-27-1,-62 26-1,27-19 0,28-14 2,-13 18-1,-2 13 3,15 13 1,-34 15 1,31 16 0,-6 9 0,3 6-1,22-1-1,-38-9-1,38-7-1,-63-4-1,34-1 0,35-12 1,-18-4-1,-5 3 0,16-6-1,-40 9 1,23 3 0,-14 2-1,-1 6 1,19 4 1,-37 5 0,22 11 0,-13 6 0,3 4 0,18 4 0,-32-12 0,30 2-1,-4-7 0,-3-11 0,20-10-1,-35 2 1,34-6 0,-18 0-1,-4 5 0,17 1 1,-38 3-1,22 8 0,-8 0 1,0 9-1,18 7 0,-34-4 1,24 4-1,-7-4 0,8-4 0,27-8 1,-35-10-1,33-14 0,-9-5 0,2-13 0,21-13-1,-42 14 1,23-3 0,-18 9 1,-2 7-1,9 17 0,9 14 1,-27 10-1,22 12 1,-22-7 0,24 3-1,-13-11 0,-29-11 0,35-12 0,-17-5 0,0-5-1,14-11 1,-35 5-1,20-5 1,-19 10 0,38 11 0,-22 26 2,10 41-1,-16-8 1,-8-6-2,23 9 1,-11-26-1,29-10 0,-10-19 0,-31-7-1,27-18 0,-15-7 1,-2-3-1,8-8 1,16-7 0,-24 13 0,14 8 1,-19 22 0,10 18-1,-16 18 1,21 8-1,-13-15 0,28-1 0,-18-17 0,23-6-1,-20-13 1,17-9-1,-27-3 0,10 1 0,4 3 2,8 14 0,-2 2 0,-26 5-1,34 0 0,-30 5-1,24 7-3,-10-1-27,-3-1-197,-40-22 31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19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29097 51266,'-16'15,"1"-15,-1 0,32 0,-1 0,9 0,-1 0,9 0,-1 0,16 8,0 0,0-8,0 0,16-8,0 0,7 0,1 1,-1-1,1 0,-8 8,-1 0,1 0,0 0,-9 8,1 0,8-1,0 1,-1 0,1 0,8-1,-1 1,-15 8,0-1,-16 1,0 0,16-1,0 1,8-16,0 0,-1-8,1 0,0 0,-1 1,-7 7,0 0,16 0,-1 0,-7 0,0 0,15-8,0 0,9 0,-1 0,0 1,0-1,0 0,1 0,7 8,0 0,0 0,0 0,-8-8,0 1,8 7,1 0,6-8,1 0,-8 8,0 0,0-8,1 1,-1 7,0 0,8 0,-1 0,-6 0,-1 0,15 0,1 0,-16 0,0 0,16 0,0 0,-8 0,-1 0,-14 0,-1 0,8 0,0 0,0 7,0 1,0-8,0 0,0 8,0 0,0-8,1 0,-17 0,0 0,-23 0,0 0,-39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49:42"/>
    </inkml:context>
    <inkml:brush xml:id="br0">
      <inkml:brushProperty name="width" value="0.022" units="cm"/>
      <inkml:brushProperty name="height" value="0.022" units="cm"/>
      <inkml:brushProperty name="color" value="#00BFF2"/>
    </inkml:brush>
  </inkml:definitions>
  <inkml:trace contextRef="#ctx0" brushRef="#br0">76941 10600 999,'-17'0'0,"-2"2"0,-1 0 0,-2 2 0,0-1-6,4 1-12,5 0-12,3 0-12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49:47"/>
    </inkml:context>
    <inkml:brush xml:id="br0">
      <inkml:brushProperty name="width" value="0.05361" units="cm"/>
      <inkml:brushProperty name="height" value="0.05361" units="cm"/>
      <inkml:brushProperty name="color" value="#00BFF2"/>
    </inkml:brush>
  </inkml:definitions>
  <inkml:trace contextRef="#ctx0" brushRef="#br0">32946 21880 410,'8'-22'1,"-2"3"1,-1 3 2,0 3 1,-3 6 11,-4 10 19,-4 10 20,-4 9 18,-2 6 4,1 3-15,-1 1-13,0 2-14,1 2-9,-1 3-2,0 1-2,1 2-3,-1-1-3,2-2-2,1-3-2,1-3-2,-1 0-2,-2 4-2,-2 4 0,-1 4-2,-1 4-1,0 4 0,2 4-1,1 3-2,1-1 0,1-8-2,0-8-3,2-8-1,1-6-3,0-3-1,2-5-3,1-3-2,0-6-5,2-8-12,0-8-9,2-8-11,1-8-3,2-9 3,2-9 3,2-8 4,1-3 3,1 4 5,1 4 4,2 4 4,-2 4 3,-1 5 3,-2 5 2,-2 5 2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49:48"/>
    </inkml:context>
    <inkml:brush xml:id="br0">
      <inkml:brushProperty name="width" value="0.05856" units="cm"/>
      <inkml:brushProperty name="height" value="0.05856" units="cm"/>
      <inkml:brushProperty name="color" value="#00BFF2"/>
    </inkml:brush>
  </inkml:definitions>
  <inkml:trace contextRef="#ctx0" brushRef="#br0">33500 22037 375,'7'-9'0,"-2"-3"0,-3-4 0,0-1 0,-2-2 1,2 0 0,0 2 2,1 1 1,2 1 1,0-1 3,1 0 3,2 1 2,0-1 3,0 2 1,-1 1 3,1 1 1,0 2 4,2 6 3,0 4 3,1 6 4,0 4 0,-2 3-3,-2 5-4,-2 4-2,-2 2-2,-1 4-2,0 3 0,-2 3 0,1 2-2,0 0-1,2 2-2,0 1-1,1 0-2,0 0-2,0 0-2,0 0-3,0 0-1,2 0 1,0 1-1,1-1 0,1 0 0,0 2 2,0 1 0,0 0 0,-1 1-3,1 0-11,0 0-9,0 0-9,-1-2-4,-1-3 1,0-5 2,-2-4 1,-3-7-7,-8-11-17,-6-10-17,-7-11-17,-1-5 0,3 2 13,4 2 15,5 3 15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49:48"/>
    </inkml:context>
    <inkml:brush xml:id="br0">
      <inkml:brushProperty name="width" value="0.04777" units="cm"/>
      <inkml:brushProperty name="height" value="0.04777" units="cm"/>
      <inkml:brushProperty name="color" value="#00BFF2"/>
    </inkml:brush>
  </inkml:definitions>
  <inkml:trace contextRef="#ctx0" brushRef="#br0">32874 24041 460,'-22'-1'3,"3"0"6,3-2 6,3 0 6,2-2 7,2 0 9,2-1 9,2-1 8,4-1 1,6 2-7,6 1-7,6 1-7,3 0-5,2 0-2,3 0-3,1 0-2,3 0-4,1 1-4,2-1-5,3 0-3,0 0-8,0 0-7,0 0-9,0 0-8,-1 0-1,-3 1 5,-3-1 5,-3 0 5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49:52"/>
    </inkml:context>
    <inkml:brush xml:id="br0">
      <inkml:brushProperty name="width" value="0.04693" units="cm"/>
      <inkml:brushProperty name="height" value="0.04693" units="cm"/>
      <inkml:brushProperty name="color" value="#00BFF2"/>
    </inkml:brush>
  </inkml:definitions>
  <inkml:trace contextRef="#ctx0" brushRef="#br0">54333 10695 468,'0'-42'2,"0"8"2,0 9 4,0 9 2,0 5 6,0 1 7,0 0 7,0 2 8,0 3 3,0 6-1,0 6 1,0 6-1,0 3-2,0 3-4,0 1-5,0 3-5,0 1-3,0 1-2,0 1-3,0 0-2,0 2-3,1-1 0,2 0-3,0 1-1,0-1-2,0 1-3,-2-1-4,0 0-3,-1 0-2,1-1-2,2-1-1,0-1-1,0-2-2,0-1-1,-2-3-1,0-1 0,-1-2-2,0-1 1,0-1-2,0 0 1,-1-5-6,-2-8-13,-2-8-10,-1-8-12,-2-3-3,2 3 7,1 1 7,1 3 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17012 7509 163,'-63'-1'325,"7"21"-302,5 5-6,9 2-6,-2 10 2,12-2-3,1 5 5,4 5-3,8 1 0,11 21 1,13 0-5,16-9 0,9-8-1,11-5-2,3-13 1,20-14-1,17-23-1,-26-10-1,-1-9 0,1-13-1,2-12 2,-24 3-2,-3-8 3,-11-9 0,-15-2 3,-16 6 0,-20-6 3,-6 18 0,-13 12 0,-28 12-3,1 26-6,5 11-9,12 7-29,7 5-142,14-4-166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38500 40000,'0'-50,"25"-25,0 0,-25 25,0 0,0 25,0 0,0 50,0 0,0 100,0 0,0 75,0 0,-25 150,0 0,-25 200,0 0,0-50,0 0,50-25,0 0,-25-350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49:53"/>
    </inkml:context>
    <inkml:brush xml:id="br0">
      <inkml:brushProperty name="width" value="0.05766" units="cm"/>
      <inkml:brushProperty name="height" value="0.05766" units="cm"/>
      <inkml:brushProperty name="color" value="#00BFF2"/>
    </inkml:brush>
  </inkml:definitions>
  <inkml:trace contextRef="#ctx0" brushRef="#br0">54250 9887 381,'0'-30'-4,"2"5"2,0 3 2,2 5 2,1 1 1,1 1 3,3-1 2,2 0 2,1 1 2,0-1 1,-1 0 2,1 1 1,2-1 1,3 0 2,5 1 1,3-1 0,2 2 1,-1 3-1,-1 2-1,-1 4 0,-1 2-1,-1 2-2,-1 2-2,-1 2 0,-1 2-3,-3 4 0,-1 2-2,-2 3-2,-2 1-1,-3-1-2,-1-1-2,-2 0-1,-3 0-1,-2 3 0,-3 3 1,-4 3 0,-2 2-1,-3 1-1,-4 1 0,-1 1-1,-4 0-1,-2 1-2,-1-1 0,-2 1-2,-2-1-1,1 0 1,-1 1 0,1-1 0,0-1 0,3-3 1,1-3 1,3-3 1,5-4 2,9-7 3,8-5 5,9-5 3,9-6 2,7-4-1,8-4 1,9-3-1,-1 0 0,-6 5-2,-8 5-2,-5 4-2,-3 4 1,2 0 2,4 2 2,3 1 3,-1 1 1,-5 3-2,-5 4 0,-4 2-1,-5 2-1,-1 1 0,-2 1-1,-2 2 1,-1 0 0,0 3 0,-1 1 0,1 3 0,-1 0 1,-4 1 0,-2-1 0,-3 1 0,-4 0 1,-4 1-1,-4 1 0,-3 1-1,-4-1-1,-1 0-1,-3-1-1,-1-1-1,-1-2-1,0-1-3,-1-2-1,1-3-1,1-1-3,1 0-5,3-2-3,2-1-5,1-2-10,2-2-17,3-4-16,1-2-18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49:55"/>
    </inkml:context>
    <inkml:brush xml:id="br0">
      <inkml:brushProperty name="width" value="0.06001" units="cm"/>
      <inkml:brushProperty name="height" value="0.06001" units="cm"/>
      <inkml:brushProperty name="color" value="#00BFF2"/>
    </inkml:brush>
  </inkml:definitions>
  <inkml:trace contextRef="#ctx0" brushRef="#br0">56114 30178 366,'7'-8'-3,"1"-1"4,0-2 3,0 0 5,-1 0 2,-1 1 2,0 0 2,-2 2 3,0 0 0,0-2 0,0 0 0,0-1-1,-1-2 1,0-1 2,-2-3 2,0-1 2,-2-1-1,0 2-3,-2 3-3,0 1-4,-2 1-2,0 1-2,-1-1-1,-2 0-2,0 1-1,-1 2 0,-2 3-1,0 1 0,-2 1 0,-1 2-1,-3 0 1,-1 2 0,-4 2 0,-1 6 1,-4 4 1,-3 5-1,-1 4 2,-1 3 0,1 3 0,0 3 1,0 0 0,3-2 1,2-1 0,1-3 2,2 1 0,1 1 1,1 2 1,1 3 0,2-1 1,3 0-1,2-1 0,4-1-2,2-1 1,1-1-2,0-1-1,2-1-2,0-1 1,2 3 0,0-1 0,2 2 0,0-1-1,2-3-2,0-3-2,2-3-4,1-2 0,5 0-2,4-2 1,4-1-1,4-1-2,5-2-1,4-3-3,6-1-1,3-3-5,2-6-7,2-4-6,2-5-8,2-3-5,0-1-4,2-2-4,0 1-4,-4-1 3,-8 4 9,-9 3 9,-9 3 10,-4 1 1,-1 0-7,1 0-5,0 1-6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49:59"/>
    </inkml:context>
    <inkml:brush xml:id="br0">
      <inkml:brushProperty name="width" value="0.05508" units="cm"/>
      <inkml:brushProperty name="height" value="0.05508" units="cm"/>
      <inkml:brushProperty name="color" value="#00BFF2"/>
    </inkml:brush>
  </inkml:definitions>
  <inkml:trace contextRef="#ctx0" brushRef="#br0">79014 18074 399,'-7'-11'29,"2"10"14,2 10 16,2 10 15,1 4 2,0 2-10,0 1-11,0 1-10,0 1-9,0 3-5,0 1-5,0 3-6,0 1-5,0 2-3,0 2-4,0 2-4,0-1-2,0-2-3,0-3-1,0-3-1,0-3-3,0 0-1,0-1-2,0-1-2,0-2-1,0-3 0,0-3-1,0-3 0,0-2-3,-2-1-5,0 0-4,-2-2-5,1-3-7,1-6-11,0-6-9,2-6-10,-1-3-1,0 1 11,-2-1 9,0 0 11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49:59"/>
    </inkml:context>
    <inkml:brush xml:id="br0">
      <inkml:brushProperty name="width" value="0.06032" units="cm"/>
      <inkml:brushProperty name="height" value="0.06032" units="cm"/>
      <inkml:brushProperty name="color" value="#00BFF2"/>
    </inkml:brush>
  </inkml:definitions>
  <inkml:trace contextRef="#ctx0" brushRef="#br0">78524 17910 364,'0'-15'31,"2"2"2,0 2 3,2 3 3,1 0-1,5 2-3,4 1-4,4 0-4,3 1-1,5 0 0,3 0-1,4 0 0,3 0-1,2 1-2,2-1 0,3 0-3,-1 0-1,-2 2 0,-2 0-1,-2 2-1,-3 2-1,-5 4-3,-5 4-2,-5 3-2,-4 4-2,-1 3 0,-2 3-2,-2 3 1,-2 2-1,-2-1 1,-3 0 1,0 1 1,-4 0-1,0 1-1,-3 0-2,-2 2-1,-1-2-1,-2-3 0,0-5 0,-1-3-1,-1-2 0,0 1-1,1 2-3,-1 0-1,-7 6-1,-15 12 0,-15 12-1,-13 12 1,-8 2-5,4-5-10,3-6-8,3-6-8,5-7-8,6-8-4,8-7-4,6-9-5,6-4-2,5-2 3,5-2 1,5-2 2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04"/>
    </inkml:context>
    <inkml:brush xml:id="br0">
      <inkml:brushProperty name="width" value="0.05293" units="cm"/>
      <inkml:brushProperty name="height" value="0.05293" units="cm"/>
      <inkml:brushProperty name="color" value="#00BFF2"/>
    </inkml:brush>
  </inkml:definitions>
  <inkml:trace contextRef="#ctx0" brushRef="#br0">94739 2044 415,'-8'-15'4,"1"4"9,-1 3 12,0 3 9,-1 0 4,0 0-4,-1-2-4,-1 0-4,-2 0-2,0 1-3,-1 0-1,-1 2-2,0 0-1,0 2-3,2 0-1,1 2-1,-1 0-2,-1 0-1,-3 0 0,-2 0-1,0 0 0,-1 2 0,1 0 2,-1 2 0,0 1 0,-1 5 0,-1 4-1,-1 4-1,-1 2 1,-1 1 1,-1 1 0,-1 1 1,1 1 1,1 2-1,3 3-1,1 1 0,2 1 0,3-1-2,1-2 1,3 1-2,1-3-1,4 0-1,2-1-2,4-1-2,1-1 0,0-3-2,0-1 0,0-2 0,2-3-1,4-1 1,4-3-1,3-1 0,4-1-1,3-2 1,3-1 0,3 0 1,4-2-2,5-2 0,5-2-1,4-2-1,5-3-1,4-4-2,4-3-3,4-5-1,1-2-5,-1 1-6,-1-1-7,-1 1-6,-3 0-1,-8 2 3,-6 3 4,-7 1 4,-7 2-3,-4 1-11,-5 0-11,-4 2-11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05"/>
    </inkml:context>
    <inkml:brush xml:id="br0">
      <inkml:brushProperty name="width" value="0.05118" units="cm"/>
      <inkml:brushProperty name="height" value="0.05118" units="cm"/>
      <inkml:brushProperty name="color" value="#00BFF2"/>
    </inkml:brush>
  </inkml:definitions>
  <inkml:trace contextRef="#ctx0" brushRef="#br0">15956 4950 429,'-9'7'0,"0"-2"0,-1-3 0,-1 0 0,0-3 5,2-1 7,2 0 9,3-1 9,0 2 6,2 7 7,0 8 5,2 6 6,0 6-1,0 5-7,0 4-9,0 6-8,-1 3-5,0 0-2,-2 1-3,0 2-2,-2 0-2,0 2-1,-1 0-1,-1 2 0,-1-2-3,2-1-3,1-2-5,0-2-2,1-3-3,1-3-2,-1-5-1,0-4-1,0-9-10,2-14-18,0-16-17,2-13-18,0-9-5,2-1 8,0-1 9,2-1 8,-1 3 7,-1 6 7,0 5 7,-1 7 7,-1 1 3,0 0 3,0-1 1,0-1 2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05"/>
    </inkml:context>
    <inkml:brush xml:id="br0">
      <inkml:brushProperty name="width" value="0.05436" units="cm"/>
      <inkml:brushProperty name="height" value="0.05436" units="cm"/>
      <inkml:brushProperty name="color" value="#00BFF2"/>
    </inkml:brush>
  </inkml:definitions>
  <inkml:trace contextRef="#ctx0" brushRef="#br0">15714 4897 404,'1'-64'11,"2"13"1,2 12 0,2 13 0,2 8 3,3 1 4,3 2 5,4 3 3,0 1 1,1 0-1,-1 2-3,1 1-2,-1 1-2,-1 2-3,-1 2-2,-1 2-4,0 1 1,0 2 3,-1 0 3,1 2 2,-1 2 0,-1 7-3,-1 6-3,0 5-2,-3 4-3,-3-1-2,-3 0-3,-2 1-1,-4 1-2,-2 2-1,-3 4-1,-3 3-2,-4 1 0,-4 0-2,-3 0 0,-5 1-2,-1-2 0,0 0 1,-1-2-1,1 0 1,0-3 1,3-5 1,1-5 0,3-5 1,1-4 1,3-3 2,1-2 1,2-4 2,7-5 1,10-8 3,11-7 2,11-9 2,7-3 0,3 1 0,2 1-2,4 2-2,-1 1 0,-2 6 0,-3 5-1,-3 5 0,-4 3-1,-2 4 1,-3 2-1,-3 4 1,-3 3 0,-4 7 0,-5 5 0,-3 7 0,-4 2 0,-6 2 0,-4 1 1,-5 1-1,-4 1 1,-3 0-1,-3 2 1,-3 1 0,-2-1-1,1 0-1,0-2-1,-1 0-1,0-2-2,-2-1-4,-3-3-2,-1-1-3,0-5-7,3-4-8,3-4-10,4-6-8,2-5-11,7-6-13,3-6-11,6-6-13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31"/>
    </inkml:context>
    <inkml:brush xml:id="br0">
      <inkml:brushProperty name="width" value="0.05344" units="cm"/>
      <inkml:brushProperty name="height" value="0.05344" units="cm"/>
      <inkml:brushProperty name="color" value="#00BFF2"/>
    </inkml:brush>
  </inkml:definitions>
  <inkml:trace contextRef="#ctx0" brushRef="#br0">69532 43708 411,'-1'-34'12,"0"13"23,-2 11 23,0 12 23,-3 11 4,-4 9-14,-4 10-15,-3 11-16,-3 2-9,-1-3-4,-1-2-4,-1-3-5,0-2-3,-1 2-3,1 1-1,-1 0-3,1 1-3,1 0-4,1 1-6,1-1-3,2-3-5,1-2-4,2-5-4,3-3-4,3-7-9,6-7-12,6-8-13,6-8-13,3-6-2,1-6 10,1-4 9,2-4 9,-2-2 8,-3 5 7,-3 3 7,-2 4 7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31"/>
    </inkml:context>
    <inkml:brush xml:id="br0">
      <inkml:brushProperty name="width" value="0.06196" units="cm"/>
      <inkml:brushProperty name="height" value="0.06196" units="cm"/>
      <inkml:brushProperty name="color" value="#00BFF2"/>
    </inkml:brush>
  </inkml:definitions>
  <inkml:trace contextRef="#ctx0" brushRef="#br0">70200 43652 355,'21'-50'6,"-5"10"5,-5 9 3,-4 11 4,-3 7 6,3 8 10,2 7 9,2 6 10,0 5 1,-3 5-4,-1 4-7,-2 3-5,-2 3-3,0 3-3,-2 1-3,0 3-1,-1 0-3,2 0-3,0 0-2,2 0-4,-1 1-2,-1 1-2,0 0-2,-1 2-3,-1-1-2,0-4-4,0-2-1,0-3-3,0 3-4,0 7-5,0 8-4,0 7-5,0 3-3,0-4-2,0-4-2,0-4-3,0-5 1,0-6 3,0-5 3,0-7 3,-1-6-3,-1-8-10,0-8-11,-1-8-10,-1-3-2,0 0 6,0 2 6,0 1 5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32"/>
    </inkml:context>
    <inkml:brush xml:id="br0">
      <inkml:brushProperty name="width" value="0.0481" units="cm"/>
      <inkml:brushProperty name="height" value="0.0481" units="cm"/>
      <inkml:brushProperty name="color" value="#00BFF2"/>
    </inkml:brush>
  </inkml:definitions>
  <inkml:trace contextRef="#ctx0" brushRef="#br0">69549 45577 457,'-28'0'0,"5"0"0,7 0 0,5 0 0,3-1 8,0 0 16,1-2 16,-1 0 16,3-1 8,8 0-4,6 0-1,7 1-3,5-2-5,3 0-9,3-1-9,3-1-8,1-1-8,0 2-9,0 1-10,1 1-7,-2 0-8,0 2-2,-1 0-5,-1 2-3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38900 41850,'50'-100,"25"75,0 0,-25 25,0 0,25 50,0 0,-50 25,0 0,-50 25,0 0,-75 0,0 0,0-25,0 0,25-25,0 0,50-25,0 0,50-25,0 0,50 0,0 0,100-25,0 0,-25 0,0 0,-50 25,0 0,-75 0,0 0,0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32"/>
    </inkml:context>
    <inkml:brush xml:id="br0">
      <inkml:brushProperty name="width" value="0.04147" units="cm"/>
      <inkml:brushProperty name="height" value="0.04147" units="cm"/>
      <inkml:brushProperty name="color" value="#00BFF2"/>
    </inkml:brush>
  </inkml:definitions>
  <inkml:trace contextRef="#ctx0" brushRef="#br0">68850 44263 530,'-8'-21'7,"0"8"14,0 7 14,0 7 13,0 6 4,-1 7-8,-2 7-7,0 7-8,-1 4-5,-1 2-1,-2 3-2,0 1-1,-2 2-2,-3 4-2,-3 3-2,-3 2-2,-2 3-1,-3 3 1,-1 4 0,-2 2 0,-1 1-11,3-1-22,2-1-23,2 0-23,3-8-9,6-10 4,7-13 4,5-11 4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41"/>
    </inkml:context>
    <inkml:brush xml:id="br0">
      <inkml:brushProperty name="width" value="0.05176" units="cm"/>
      <inkml:brushProperty name="height" value="0.05176" units="cm"/>
      <inkml:brushProperty name="color" value="#00BFF2"/>
    </inkml:brush>
  </inkml:definitions>
  <inkml:trace contextRef="#ctx0" brushRef="#br0">32954 47635 425,'7'-40'10,"-2"15"23,-3 15 21,0 15 22,-4 9 5,0 5-13,-3 5-13,-2 5-11,-2 2-10,-2 0-6,-1 0-5,-3 1-6,1-1-3,1 0-1,2 0-2,3 1-1,-1 0-6,0 4-14,-1 3-11,-1 2-13,0-1-4,2-6 1,2-5 3,3-7 2,0-3-5,0-3-13,0-1-13,0-2-13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43"/>
    </inkml:context>
    <inkml:brush xml:id="br0">
      <inkml:brushProperty name="width" value="0.05406" units="cm"/>
      <inkml:brushProperty name="height" value="0.05406" units="cm"/>
      <inkml:brushProperty name="color" value="#00BFF2"/>
    </inkml:brush>
  </inkml:definitions>
  <inkml:trace contextRef="#ctx0" brushRef="#br0">65067 48100 406,'1'-13'6,"2"3"11,2 4 12,2 4 11,3 2 3,3-2-6,5 0-4,4-2-6,0 1-4,-2 0-3,-1 2-2,-2 1-4,-3 1-1,-3 3-2,-3 4-2,-2 2-2,-3 3-1,-2 3-3,-2 3-2,-2 3-3,-4 1-2,-4-3-2,-5-1-1,-5-2-3,-2-2 0,1 3 2,1 0 2,1 1 2,0 0 0,1 1-2,-1-1-1,1 1-3,1-2 2,2-1 4,4-2 3,3-2 4,4-3 3,6-1 3,6-2 4,6-2 3,4-3-2,5-4-4,3-4-6,5-4-5,0-2-6,0 1-6,-1-1-7,-1 0-5,-2 1-6,-1 3-2,-3 1-3,-1 2-2,-2 1 0,-1 0 3,-1 0 3,-1 0 4,-1 1 4,-2 0 4,-3 2 4,-1 1 6,-2-2 6,-2 0 12,-2-3 10,-2-2 12,-1-2 7,0-2 7,0-2 6,0-1 6,0-1-2,0 1-8,0 1-10,0 0-9,0 1-5,2-3-4,0-2-2,2-1-3,0-1-2,3 1-1,2 0-1,2 2 0,0 1-1,-1 1 0,0 1 1,-2 1-1,1 0 1,2 0 4,1 0 4,3 1 2,2 2 0,1 6-4,3 6-4,1 6-4,0 3-3,-3 1 0,-3 1-2,-2 2 0,-3 0-2,-3 4 0,-1 4-3,-2 2 0,-1 0-3,0 0-2,0-1-1,0-1-3,-1 0-1,0 1 1,-2 1 1,0 1 0,-1-1-1,0-2-2,0-1-4,0-2-3,-1-6-8,0-9-13,-2-9-13,0-8-14,-1-4-1,0 1 8,0 1 10,0 1 9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43"/>
    </inkml:context>
    <inkml:brush xml:id="br0">
      <inkml:brushProperty name="width" value="0.05514" units="cm"/>
      <inkml:brushProperty name="height" value="0.05514" units="cm"/>
      <inkml:brushProperty name="color" value="#00BFF2"/>
    </inkml:brush>
  </inkml:definitions>
  <inkml:trace contextRef="#ctx0" brushRef="#br0">66649 47696 398,'14'-29'2,"-4"5"4,-5 5 4,-2 5 3,-6 7 14,-4 10 22,-6 10 22,-3 9 23,-6 6 0,-2 3-20,-2 1-20,-4 2-20,-4 5-12,-5 8-3,-4 8-2,-6 7-3,1 2-12,6-5-22,6-4-22,6-6-21,3-4-12,3-6-4,1-4-1,3-5-4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49"/>
    </inkml:context>
    <inkml:brush xml:id="br0">
      <inkml:brushProperty name="width" value="0.0421" units="cm"/>
      <inkml:brushProperty name="height" value="0.0421" units="cm"/>
      <inkml:brushProperty name="color" value="#00BFF2"/>
    </inkml:brush>
  </inkml:definitions>
  <inkml:trace contextRef="#ctx0" brushRef="#br0">54864 46952 522,'4'-13'18,"-6"6"8,-8 6 8,-6 6 8,-4 5 1,-3 4-9,-1 3-8,-3 5-8,0 1-5,0 1-2,-1-1-3,1 1-1,-1-1-2,1 1-2,-1-1-2,1 1-2,2-3 0,3-3-1,4-5 2,5-3-1,4-2 1,6-2 1,6-1 0,6 0 1,3-2-1,3-2 0,2-2-1,2-2 0,0-1-1,1 0 0,-1 0 1,1 0-1,0 1 0,1 0 0,1 2 1,1 0-1,-1 1 0,-1 0 1,-3 0-1,-1 0 0,-2 0 1,-1 0-1,0 0 0,-2 0 1,-2-2 2,-4-6 5,-4-4 5,-4-5 4,-2-3 2,0-1-5,0-1-3,0-1-3,1-2-5,0-1-4,2-2-4,0-2-4,1 1-4,0 5-2,0 5-3,0 5-2,2 2-6,6 0-9,4 0-9,5 1-8,2-1 0,-3 0 10,-1 0 10,-2 1 10,-2 0 7,-1 2 3,0 2 5,-2 2 3,-1 1 8,0 1 11,-2-2 11,0 2 13,-2 0 4,1 3 0,0 4-1,0 3-1,0 1-3,0 3-5,0 2-7,0 1-5,-1 3-4,0 2-2,-2 1-1,0 3-1,-1 0-2,0 3-1,0 0-1,0 0-1,-1 2-1,-2 1-5,-2 1-2,-2 1-5,-1-1-2,0-4-3,1-2-3,-1-2-3,1-9-9,2-11-16,2-12-16,2-11-17,1-5 3,2 3 20,1 3 19,0 3 20,1 2 15,2 2 7,0 3 9,1 1 7,2 1 4,0 0-1,1 0-1,2 1-2,0-1-2,1 2-4,1 0-3,1 2-5,0 0-1,0 0 0,-2 0 0,-1 0 0,0 1-4,0 0-9,-1 2-9,1 1-8,-1 0-9,0 0-7,-2 0-7,-1 0-7,-1-2 1,-2 0 12,-2-3 10,-2-2 11,-1-2 6,0-4 2,0-2 3,0-3 2,0-2 1,0-1 2,0-1 1,0-1 0,0 0 4,0-1 2,0 1 4,0-1 4,0 2 2,0 1 0,0 3 0,0 1 1,0 2 2,2 2 2,0 3 3,2 1 2,-1 4 3,-1 6 6,0 6 3,-1 6 5,-1 5-1,0 7-7,0 5-6,0 6-7,0 6-2,0 4-1,0 5 1,0 6 0,-2 4-3,-2 5-7,-4 5-8,-2 5-6,-1 3-7,2 4-9,3 3-7,1 2-9,2-1-7,2-6-5,2-5-5,2-7-6,1-9 0,0-14 6,-1-14 5,2-13 6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50"/>
    </inkml:context>
    <inkml:brush xml:id="br0">
      <inkml:brushProperty name="width" value="0.03147" units="cm"/>
      <inkml:brushProperty name="height" value="0.03147" units="cm"/>
      <inkml:brushProperty name="color" value="#00BFF2"/>
    </inkml:brush>
  </inkml:definitions>
  <inkml:trace contextRef="#ctx0" brushRef="#br0">57500 47659 699,'0'-22'17,"2"5"3,0 3 3,2 5 3,1 1 3,5 2 2,4 1 1,4 0 3,2 1-3,1 1-8,1-1-7,1 0-8,0 0-5,-2 2-2,0 0-4,0 2-3,-4 1-2,-1 2 0,-4 2 0,-3 2-1,-1 1-6,-2 1-13,-1 1-12,0 1-13,-3 2-4,-4 0 6,-4 1 5,-4 1 5,-1-1 6,1-3 8,0-3 8,2-2 6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50"/>
    </inkml:context>
    <inkml:brush xml:id="br0">
      <inkml:brushProperty name="width" value="0.03394" units="cm"/>
      <inkml:brushProperty name="height" value="0.03394" units="cm"/>
      <inkml:brushProperty name="color" value="#00BFF2"/>
    </inkml:brush>
  </inkml:definitions>
  <inkml:trace contextRef="#ctx0" brushRef="#br0">57468 48315 648,'-25'6'28,"13"-4"9,12-4 7,14-4 9,6 0-1,3 1-8,1 2-8,2 2-8,1 1-9,-1 2-9,-1 0-9,-1 2-11,-1 0-8,-1 3-9,-1 2-10,-1 2-8,-2-2-1,-3-1 8,-3-4 8,-2-2 8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0:50"/>
    </inkml:context>
    <inkml:brush xml:id="br0">
      <inkml:brushProperty name="width" value="0.04732" units="cm"/>
      <inkml:brushProperty name="height" value="0.04732" units="cm"/>
      <inkml:brushProperty name="color" value="#00BFF2"/>
    </inkml:brush>
  </inkml:definitions>
  <inkml:trace contextRef="#ctx0" brushRef="#br0">59516 47981 464,'-12'-7'26,"8"2"13,8 2 12,8 2 13,3 1 1,-1 0-9,-1 0-11,-1 0-9,1 0-7,0-2-3,1 0-3,1-1-4,1-1-3,0 2-3,-1 0-2,1 2-3,0 0-2,1 0-4,1 0-1,1 0-4,1 0-6,-1 0-9,1 0-10,0 0-9,-1 0-8,1 2-5,-1 0-5,1 2-5,-2-1-1,-3-1 6,-3 0 4,-2-2 5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3"/>
    </inkml:context>
    <inkml:brush xml:id="br0">
      <inkml:brushProperty name="width" value="0.04226" units="cm"/>
      <inkml:brushProperty name="height" value="0.04226" units="cm"/>
      <inkml:brushProperty name="color" value="#00BFF2"/>
    </inkml:brush>
  </inkml:definitions>
  <inkml:trace contextRef="#ctx0" brushRef="#br0">6302 15418 520,'-7'-8'-11,"2"1"10,2-1 12,2 0 12,0 2 9,-2 6 9,-2 4 10,-2 6 8,-2 5-1,-1 7-10,-3 7-10,-1 6-10,-3 5-6,0 1-3,-1 0-3,-1 2-2,0 1-3,1 4-2,1 2-3,1 3-2,1 1-2,1-4-4,1-3-1,1-2-4,0-3-1,2-2-1,1-2-1,0-1-1,2-5-1,1-6 1,0-5 1,2-7 1,1-6-9,2-10-20,2-8-17,2-9-20,1-3-2,0 3 12,0 3 14,0 3 12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4"/>
    </inkml:context>
    <inkml:brush xml:id="br0">
      <inkml:brushProperty name="width" value="0.04897" units="cm"/>
      <inkml:brushProperty name="height" value="0.04897" units="cm"/>
      <inkml:brushProperty name="color" value="#00BFF2"/>
    </inkml:brush>
  </inkml:definitions>
  <inkml:trace contextRef="#ctx0" brushRef="#br0">6850 15631 449,'1'-13'58,"4"3"-3,2 4-5,3 4-4,2 3-5,0 4-4,-1 2-7,1 3-4,-1 4-4,0 2-3,-2 3-2,-1 3-2,0 3-1,0 2-1,0 4 0,0 3 0,-2 3-1,-1 4-1,-2 4-1,-2 4-1,0 0-1,0-2-2,2-4-1,0-2-1,1-3-1,0-2 1,0-2 0,0-1 0,0-3-2,1 0-6,2-1-5,0-1-6,0-3-8,-2-3-12,-3-5-12,0-3-12,-4-4-3,-4-4 3,-4-4 4,-4-4 4,0-3 5,1 0 4,2-1 6,3-2 5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40450 41400,'50'0,"75"-25,0 0,-25 0,0 0,125 0,0 0,0 25,0 0,-50 0,0 0,-100 25,0 0,-50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4"/>
    </inkml:context>
    <inkml:brush xml:id="br0">
      <inkml:brushProperty name="width" value="0.03756" units="cm"/>
      <inkml:brushProperty name="height" value="0.03756" units="cm"/>
      <inkml:brushProperty name="color" value="#00BFF2"/>
    </inkml:brush>
  </inkml:definitions>
  <inkml:trace contextRef="#ctx0" brushRef="#br0">6240 17476 585,'-27'-15'10,"11"4"18,9 3 17,10 3 18,6 2 4,3 0-9,4 2-10,2 0-10,3 1-9,2-2-10,4 0-10,3-2-9,1 0-11,1-1-11,-1-2-10,0 0-12,-2 0-7,-6 1-5,-4 0-6,-4 2-5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5"/>
    </inkml:context>
    <inkml:brush xml:id="br0">
      <inkml:brushProperty name="width" value="0.03855" units="cm"/>
      <inkml:brushProperty name="height" value="0.03855" units="cm"/>
      <inkml:brushProperty name="color" value="#00BFF2"/>
    </inkml:brush>
  </inkml:definitions>
  <inkml:trace contextRef="#ctx0" brushRef="#br0">8477 16981 570,'-10'12'24,"10"-4"17,12-4 16,10-6 18,5-1 0,0-1-15,1 0-16,-1 0-15,0 0-13,-1 1-8,-1-1-8,-1 0-8,-2 0-8,-1 0-5,-3 0-7,-1 1-6,-2-1-6,-1 2-8,-1 0-9,0 2-7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5"/>
    </inkml:context>
    <inkml:brush xml:id="br0">
      <inkml:brushProperty name="width" value="0.03783" units="cm"/>
      <inkml:brushProperty name="height" value="0.03783" units="cm"/>
      <inkml:brushProperty name="color" value="#00BFF2"/>
    </inkml:brush>
  </inkml:definitions>
  <inkml:trace contextRef="#ctx0" brushRef="#br0">8862 16081 581,'-15'-13'-1,"3"3"12,1 4 10,2 4 10,3 5 9,1 7 3,2 8 4,2 6 4,1 4-2,0 2-8,0 2-8,0 3-9,0 1-7,0 2-8,0 2-6,0 2-8,0 0-5,0-2-2,0-2-2,0-1-3,0-4-5,2-2-10,0-3-10,2-3-9,-1-4-4,1-3 2,0-4 2,0-4 1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6"/>
    </inkml:context>
    <inkml:brush xml:id="br0">
      <inkml:brushProperty name="width" value="0.04135" units="cm"/>
      <inkml:brushProperty name="height" value="0.04135" units="cm"/>
      <inkml:brushProperty name="color" value="#00BFF2"/>
    </inkml:brush>
  </inkml:definitions>
  <inkml:trace contextRef="#ctx0" brushRef="#br0">9608 16105 532,'9'-14'61,"1"3"-9,3 2-10,2 4-11,1 2-4,1 2 2,1 2 1,1 2 2,0 2-1,-1 2-2,-1 1-3,0 3-3,-3 3-3,-3 2-5,-3 3-4,-2 3-5,-4 3-4,-2 2-2,-4 4-3,-2 3-4,-3 0-1,-2-1-1,-2-3-2,-1-1-1,-3-2-3,-3 2-3,-3 1-4,-3 1-5,0-2 2,3-5 5,3-5 5,3-5 6,1-3 3,2-2 3,1-3 2,1-1 3,4-2 3,6-4 4,7-2 4,8-3 5,3-2 1,3 0 0,2 0 0,1 0-1,2 1-1,1 1-4,1 0-2,1 2-2,0 0-6,-1 0-5,-1 0-7,-1 0-5,-1 1-6,-2 0-1,0 2-3,0 0-2,-2 0-4,-1-2-7,-1-2-5,-1-1-6,-1-3-1,-3 0 6,-1-1 5,-2-1 5,-2-1 5,0 0 4,-2 0 5,0 1 4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6"/>
    </inkml:context>
    <inkml:brush xml:id="br0">
      <inkml:brushProperty name="width" value="0.04985" units="cm"/>
      <inkml:brushProperty name="height" value="0.04985" units="cm"/>
      <inkml:brushProperty name="color" value="#00BFF2"/>
    </inkml:brush>
  </inkml:definitions>
  <inkml:trace contextRef="#ctx0" brushRef="#br0">11350 16050 441,'7'-36'3,"-2"8"5,-3 6 7,0 7 5,-2 6 8,2 6 11,0 6 11,1 6 11,1 5 1,-2 5-6,0 5-7,-2 5-8,0 3-6,0 4-5,0 3-6,0 2-5,0 1-7,0-2-5,0-2-8,0-2-5,0-3-4,0-3 0,0-5 0,0-3 1,0-10-14,0-15-25,0-14-25,0-15-25,1-5-2,0 4 20,2 4 21,0 4 21,1 2 16,2 2 12,0 3 10,2 1 13,0 3 7,1 1 6,1 2 5,2 3 6,-1 0 0,1 2-3,0 1-2,-1 0-5,1 2-3,0 0-6,-1 2-6,1 0-6,0 1-2,0 0 1,-1 0 0,1 0 1,-2-2-11,-2-6-22,-4-4-23,-2-5-23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6"/>
    </inkml:context>
    <inkml:brush xml:id="br0">
      <inkml:brushProperty name="width" value="0.05512" units="cm"/>
      <inkml:brushProperty name="height" value="0.05512" units="cm"/>
      <inkml:brushProperty name="color" value="#00BFF2"/>
    </inkml:brush>
  </inkml:definitions>
  <inkml:trace contextRef="#ctx0" brushRef="#br0">12165 15412 399,'-7'-44'1,"3"9"2,1 8 1,2 7 3,1 5 2,0 1 3,0 1 2,0 1 3,0 0 2,0 2 3,0 1 2,0 0 2,0 6 7,0 8 10,0 9 11,0 10 11,0 4 0,0 4-12,0 3-11,0 3-12,0 3-8,0 6-5,0 4-6,0 5-5,0 5-4,0 5-4,0 5-1,0 5-4,0 1-5,0-3-7,0-3-10,0-3-7,0-5-5,2-5-1,0-6-2,1-6-2,1-6 3,0-4 5,-1-5 5,1-5 5,-1-5 0,-2-3-4,-2-4-6,-2-4-4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6"/>
    </inkml:context>
    <inkml:brush xml:id="br0">
      <inkml:brushProperty name="width" value="0.04011" units="cm"/>
      <inkml:brushProperty name="height" value="0.04011" units="cm"/>
      <inkml:brushProperty name="color" value="#00BFF2"/>
    </inkml:brush>
  </inkml:definitions>
  <inkml:trace contextRef="#ctx0" brushRef="#br0">12400 17044 548,'7'-29'21,"-1"7"4,0 5 6,-2 7 6,1 3 2,0 2 1,1 2 1,2 2 0,0 2-2,-1 4-5,1 2-5,0 3-5,-1 5-5,0 7-4,-2 7-5,0 7-5,-2 1-4,-1-2-1,0-4-2,-2-2-2,0-3-1,0-5 1,0-3 0,0-5 0,3-3-4,6-4-9,6-4-8,5-4-8,3-4-5,-1-2 0,-1-3-1,-1-3 0,-2-1 3,-3 4 7,-3 3 5,-2 3 7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8"/>
    </inkml:context>
    <inkml:brush xml:id="br0">
      <inkml:brushProperty name="width" value="0.04126" units="cm"/>
      <inkml:brushProperty name="height" value="0.04126" units="cm"/>
      <inkml:brushProperty name="color" value="#00BFF2"/>
    </inkml:brush>
  </inkml:definitions>
  <inkml:trace contextRef="#ctx0" brushRef="#br0">13600 16612 533,'9'-8'101,"1"0"-19,3 1-19,2-1-21,1 0-11,-1 2-3,1 1-4,-1 1-4,3 0-3,5 2-3,5 0-3,5 2-3,1 0-1,-2 2-1,-1 0-1,-3 2 0,-2-1-2,-3 1-5,-3 0-3,-3 0-5,-1 0-6,-1 0-12,1 0-11,0 0-11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8"/>
    </inkml:context>
    <inkml:brush xml:id="br0">
      <inkml:brushProperty name="width" value="0.03826" units="cm"/>
      <inkml:brushProperty name="height" value="0.03826" units="cm"/>
      <inkml:brushProperty name="color" value="#00BFF2"/>
    </inkml:brush>
  </inkml:definitions>
  <inkml:trace contextRef="#ctx0" brushRef="#br0">15000 15850 575,'9'8'108,"1"0"-21,3-1-23,2 1-22,1 0-13,1 0-3,1-1-4,1 1-3,1 0-4,-1 0-6,1-1-6,-1 1-5,0 0-5,-1 0-7,0-1-6,-2 1-6,-2 0-7,-3 0-8,-3 0-7,-2-1-7,-3 1 0,0 0 7,-2 0 8,0-1 9,-2 1 4,0-2 3,-2-1 2,0 0 4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8"/>
    </inkml:context>
    <inkml:brush xml:id="br0">
      <inkml:brushProperty name="width" value="0.03506" units="cm"/>
      <inkml:brushProperty name="height" value="0.03506" units="cm"/>
      <inkml:brushProperty name="color" value="#00BFF2"/>
    </inkml:brush>
  </inkml:definitions>
  <inkml:trace contextRef="#ctx0" brushRef="#br0">14064 17593 627,'-8'7'2,"0"-2"4,1-3 3,-1 0 5,2-3 4,4 0 6,4-2 5,4 0 7,4-2 1,3-2-3,5-2-4,3-1-3,6-2-3,7 1-5,6-1-4,8 0-4,0 2-3,-7 3 1,-4 2 0,-7 4 0,-4 1-6,-1 0-14,-3 0-14,-1 0-12,-4 1-5,-3 2 4,-4 2 5,-4 2 3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40550 42150,'-50'0,"0"0,0 0,25 0,0 0,100 0,0 0,100-25,0 0,50 25,0 0,0 0,0 0,25 25,0 0,-150-25,0 0,-25 25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8"/>
    </inkml:context>
    <inkml:brush xml:id="br0">
      <inkml:brushProperty name="width" value="0.03475" units="cm"/>
      <inkml:brushProperty name="height" value="0.03475" units="cm"/>
      <inkml:brushProperty name="color" value="#00BFF2"/>
    </inkml:brush>
  </inkml:definitions>
  <inkml:trace contextRef="#ctx0" brushRef="#br0">14398 17950 633,'-17'1'36,"11"2"9,12 2 10,11 2 9,7 1-3,1 1-14,1 1-15,1 2-15,-1-1-10,-1 1-5,-3-1-4,-1 1-6,-2-2-7,-3-2-8,-1-4-10,-2-2-9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8"/>
    </inkml:context>
    <inkml:brush xml:id="br0">
      <inkml:brushProperty name="width" value="0.04399" units="cm"/>
      <inkml:brushProperty name="height" value="0.04399" units="cm"/>
      <inkml:brushProperty name="color" value="#00BFF2"/>
    </inkml:brush>
  </inkml:definitions>
  <inkml:trace contextRef="#ctx0" brushRef="#br0">16131 16093 500,'-7'-3'98,"2"10"-9,2 9-12,2 11-10,1 5-12,0 2-11,0 3-12,0 1-12,0 2-8,0 2-6,0 2-7,0 2-6,0-2-6,-2-4-6,0-6-7,-1-4-5,-1-4-7,2-5-5,0-3-4,2-4-6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09"/>
    </inkml:context>
    <inkml:brush xml:id="br0">
      <inkml:brushProperty name="width" value="0.04758" units="cm"/>
      <inkml:brushProperty name="height" value="0.04758" units="cm"/>
      <inkml:brushProperty name="color" value="#00BFF2"/>
    </inkml:brush>
  </inkml:definitions>
  <inkml:trace contextRef="#ctx0" brushRef="#br0">16400 15809 462,'7'-8'1,"-1"2"2,0 1 2,-2 0 3,1 1 3,0 0 6,1 0 5,2 1 5,0 0 5,-1 3 1,1 4 3,0 2 2,-1 4-2,-1 4-7,0 3-8,-2 5-7,-1 2-5,-4 3-1,-2 1-3,-3 2-2,-3 2-4,0-1-7,-2 0-7,1 1-6,-1-4-4,2-4 1,2-5-1,2-4 1,5-7 3,8-5 9,8-6 7,7-5 8,3-3 6,-1 4 5,-3 2 5,-1 4 5,-3 2 2,1 0-3,-2 2 0,-1 0-3,-2 2 0,-3 4 1,-3 2 0,-2 3 0,-3 3 1,0 3-1,-2 3-2,0 3 1,-3 1-4,-4-1-5,-4-1-5,-3-1-5,-3-1-2,0 1-1,1-1 0,-1 1 0,0-1-6,-1-1-11,-1-1-10,-1-1-10,0-2-12,3-3-11,1-3-12,3-2-12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0"/>
    </inkml:context>
    <inkml:brush xml:id="br0">
      <inkml:brushProperty name="width" value="0.04078" units="cm"/>
      <inkml:brushProperty name="height" value="0.04078" units="cm"/>
      <inkml:brushProperty name="color" value="#00BFF2"/>
    </inkml:brush>
  </inkml:definitions>
  <inkml:trace contextRef="#ctx0" brushRef="#br0">6166 23337 539,'0'-15'6,"0"2"12,0 2 13,0 3 12,-2 3 5,-4 8-2,-4 6-1,-4 7-3,-1 5-2,1 5-6,1 3-6,1 5-5,-1 3-5,-2 6-3,-1 4-5,-3 6-2,0 2-4,3 3-2,1 2-3,3 1-3,0 0 0,2-6 1,1-5 1,1-4 1,1-7-8,2-8-17,2-7-16,2-9-18,2-6-7,2-4 2,2-6 2,2-4 1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0"/>
    </inkml:context>
    <inkml:brush xml:id="br0">
      <inkml:brushProperty name="width" value="0.04604" units="cm"/>
      <inkml:brushProperty name="height" value="0.04604" units="cm"/>
      <inkml:brushProperty name="color" value="#00BFF2"/>
    </inkml:brush>
  </inkml:definitions>
  <inkml:trace contextRef="#ctx0" brushRef="#br0">6231 23258 477,'6'-21'2,"-1"3"4,-2 4 4,-2 5 4,0 1 7,4 2 12,2 1 11,4 0 12,0 4 1,1 6-8,0 6-7,-1 6-9,0 3-5,0 4-2,-2 3-4,0 3-2,-2 3-2,-1 5-4,-1 3-3,0 4-2,-1 2-4,0-1-3,0 1-2,0 0-4,-1 0-2,1-2-2,0-1-2,0 0-2,-1-4-3,0-6-6,-2-5-5,0-7-4,-3-4-8,-6-3-10,-4-2-8,-5-4-11,-4-4 2,-3-4 11,-3-6 10,-3-4 11,-1-4 9,0-3 5,0-3 6,-1-3 6,3-1 6,4 3 6,3 1 5,5 3 7,2 0 4,4 2 5,3 1 3,3 1 5,2 0 1,3 0-1,4 1 0,2-1 0,4 0-3,6 1-3,4-1-3,5 0-3,3 1-5,2 0-5,2 2-6,3 1-7,-1 0-6,0 2-9,-1 1-10,-1 0-8,-4 2-3,-6 1 0,-5 0 3,-6 2 1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1"/>
    </inkml:context>
    <inkml:brush xml:id="br0">
      <inkml:brushProperty name="width" value="0.03557" units="cm"/>
      <inkml:brushProperty name="height" value="0.03557" units="cm"/>
      <inkml:brushProperty name="color" value="#00BFF2"/>
    </inkml:brush>
  </inkml:definitions>
  <inkml:trace contextRef="#ctx0" brushRef="#br0">7550 24325 618,'3'-22'91,"7"3"-19,8 3-18,6 3-19,4 1-8,1 2-1,0 1-1,2 1 1,-1 1-7,-1 2-12,-3 2-13,-1 2-13,-3 1-8,-3 0-5,-3 0-5,-3 0-5,-2 1-5,-2 2-2,-2 2-2,-2 2-4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1"/>
    </inkml:context>
    <inkml:brush xml:id="br0">
      <inkml:brushProperty name="width" value="0.03966" units="cm"/>
      <inkml:brushProperty name="height" value="0.03966" units="cm"/>
      <inkml:brushProperty name="color" value="#00BFF2"/>
    </inkml:brush>
  </inkml:definitions>
  <inkml:trace contextRef="#ctx0" brushRef="#br0">8062 23589 554,'-15'-5'10,"3"6"18,1 6 20,2 6 19,3 4 4,1 3-11,2 3-10,2 3-10,1 3-10,2 4-8,0 4-8,2 4-8,-1 3-9,1 0-10,0 2-9,0 0-9,0-2-3,0-8 5,0-6 5,0-7 4,-1-4-4,1-3-15,0-1-14,0-2-14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1"/>
    </inkml:context>
    <inkml:brush xml:id="br0">
      <inkml:brushProperty name="width" value="0.03969" units="cm"/>
      <inkml:brushProperty name="height" value="0.03969" units="cm"/>
      <inkml:brushProperty name="color" value="#00BFF2"/>
    </inkml:brush>
  </inkml:definitions>
  <inkml:trace contextRef="#ctx0" brushRef="#br0">8914 23666 554,'15'-7'6,"-1"2"12,-1 2 12,0 2 11,-1 2 8,1 2 0,1 2 1,2 2 1,-1 1-5,-1 3-8,-1 2-9,-1 2-9,-2 2-7,-4 5-8,-4 3-5,-4 4-7,-4 4-3,-4 1-1,-4 2 0,-3 2 0,-3 0-1,1-2-3,-1-2-2,1-1-2,-1-3 0,1-2 2,-1-1 2,1-3 2,5-6 3,12-10 8,12-12 7,11-10 6,7-5 1,1 1-5,1 1-4,1 1-5,-1 0-6,-2 2-5,-2 1-5,-1 1-7,-2 0-2,-1 1 1,-1-1-1,-1 0 0,-2 0 0,-1 1-2,-2-1-1,-3 0-1,-1 1 1,-2 3 4,-2 1 5,-2 2 4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1"/>
    </inkml:context>
    <inkml:brush xml:id="br0">
      <inkml:brushProperty name="width" value="0.05348" units="cm"/>
      <inkml:brushProperty name="height" value="0.05348" units="cm"/>
      <inkml:brushProperty name="color" value="#00BFF2"/>
    </inkml:brush>
  </inkml:definitions>
  <inkml:trace contextRef="#ctx0" brushRef="#br0">10500 23658 411,'0'-23'0,"2"3"0,0 1 0,2 3 0,-1 1 3,-1 2 6,0 3 6,-1 1 5,-1 3 11,3 4 13,2 4 13,2 4 14,0 4 2,-1 3-11,0 5-11,-2 3-9,-1 4-9,0 3-6,-2 3-6,0 3-6,-2 1-5,0 0-6,-2 0-4,0 0-5,-1-1-8,1-1-10,-1-3-9,0-2-11,0-8-9,0-14-10,0-16-11,0-13-10,1-8 3,0 1 15,2 1 16,1 1 16,1 2 13,3 3 7,4 3 9,2 3 9,1 2 6,-1 1 7,-1 1 5,0 1 6,-1 1 4,1 2 0,1 2 1,1 2 0,1 2-4,2 0-11,-1 2-10,3 1-10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2"/>
    </inkml:context>
    <inkml:brush xml:id="br0">
      <inkml:brushProperty name="width" value="0.0571" units="cm"/>
      <inkml:brushProperty name="height" value="0.0571" units="cm"/>
      <inkml:brushProperty name="color" value="#00BFF2"/>
    </inkml:brush>
  </inkml:definitions>
  <inkml:trace contextRef="#ctx0" brushRef="#br0">11250 22778 385,'0'-17'1,"0"-2"3,0-1 4,0-2 2,0 0 4,0 4 6,0 5 5,0 3 5,0 4 7,0 6 7,0 4 6,0 6 6,0 3 1,0 5-8,0 3-6,0 5-8,0 4-5,0 6-3,0 6-4,0 7-3,0 4-4,0 7-6,0 5-5,0 7-4,0 5-8,0 4-7,0 6-8,0 5-8,0-1-5,2-5-1,0-4-2,2-5-2,-1-8-1,-1-11-1,0-11-3,-2-10-1,0-8 0,2-7 0,0-5 1,2-6 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44900 40900,'0'-100,"0"75,0 0,0-25,0 0,0 0,0 0,0 25,0 0,-25-25,0 0,-25 50,0 0,0-25,0 0,-25 50,0 0,0 0,0 0,25 50,0 0,-25 0,0 0,25 25,0 0,0 25,0 0,25 0,0 0,0 0,0 0,25-50,0 0,25 0,0 0,50-25,0 0,50 0,0 0,25-50,0 0,75-25,0 0,0-25,0 0,-175 25,0 0,25-25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2"/>
    </inkml:context>
    <inkml:brush xml:id="br0">
      <inkml:brushProperty name="width" value="0.0414" units="cm"/>
      <inkml:brushProperty name="height" value="0.0414" units="cm"/>
      <inkml:brushProperty name="color" value="#00BFF2"/>
    </inkml:brush>
  </inkml:definitions>
  <inkml:trace contextRef="#ctx0" brushRef="#br0">11600 23912 531,'14'-27'53,"-1"8"-4,-2 7-5,-2 8-3,-1 5-1,1 4 1,2 2 2,0 3 1,-1 4-3,-2 4-10,-4 3-9,-3 4-10,-1 4-6,0 1-5,0 2-2,0 2-5,0-1 0,-2-5 1,0-5 1,-1-5 1,0-4-2,6-3-8,2-3-6,5-2-8,3-5 0,3-6 4,3-6 4,4-5 5,0-4 2,2 2-4,1 1-2,1 1-2,-2 2-7,-5 3-10,-5 3-10,-4 2-11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3"/>
    </inkml:context>
    <inkml:brush xml:id="br0">
      <inkml:brushProperty name="width" value="0.04384" units="cm"/>
      <inkml:brushProperty name="height" value="0.04384" units="cm"/>
      <inkml:brushProperty name="color" value="#00BFF2"/>
    </inkml:brush>
  </inkml:definitions>
  <inkml:trace contextRef="#ctx0" brushRef="#br0">13105 23730 501,'-13'-1'11,"6"0"21,6-2 21,6 0 21,5-1 5,5 1-13,5-1-11,5 0-12,3 1-10,-1 1-8,0 0-9,1 2-7,-2 0-6,0 0-5,-1 0-4,-1 0-3,1 0-4,1 0-1,3 0-1,1 0-2,-1 0-7,-3 0-13,-5 0-12,-3 0-14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3"/>
    </inkml:context>
    <inkml:brush xml:id="br0">
      <inkml:brushProperty name="width" value="0.03915" units="cm"/>
      <inkml:brushProperty name="height" value="0.03915" units="cm"/>
      <inkml:brushProperty name="color" value="#00BFF2"/>
    </inkml:brush>
  </inkml:definitions>
  <inkml:trace contextRef="#ctx0" brushRef="#br0">14200 23055 561,'16'-13'116,"1"6"-21,1 6-22,1 6-22,1 3-14,1 1-8,1 2-9,1 0-7,-1 0-8,-1 1-8,-3 0-8,-1-1-7,-2 1-8,-3 0-9,-1-1-9,-2 1-9,-2 0-1,-2-1 6,-3 1 5,0 0 6,-3-2 4,0-1 1,-2-2 3,0-2 1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3"/>
    </inkml:context>
    <inkml:brush xml:id="br0">
      <inkml:brushProperty name="width" value="0.03674" units="cm"/>
      <inkml:brushProperty name="height" value="0.03674" units="cm"/>
      <inkml:brushProperty name="color" value="#00BFF2"/>
    </inkml:brush>
  </inkml:definitions>
  <inkml:trace contextRef="#ctx0" brushRef="#br0">13270 24478 598,'-11'5'66,"8"-4"-7,9-6-6,10-4-7,4-2-5,3 1-7,1 0-6,3 2-6,1 1-4,2 0-4,2 2-2,3 1-4,-1 0-7,-2 2-14,-1 0-12,-3 2-13,-3 0-4,-5 0 4,-5 0 5,-4 0 5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3"/>
    </inkml:context>
    <inkml:brush xml:id="br0">
      <inkml:brushProperty name="width" value="0.04086" units="cm"/>
      <inkml:brushProperty name="height" value="0.04086" units="cm"/>
      <inkml:brushProperty name="color" value="#00BFF2"/>
    </inkml:brush>
  </inkml:definitions>
  <inkml:trace contextRef="#ctx0" brushRef="#br0">13148 25050 538,'-17'7'61,"11"-2"3,12-3 0,11 0 3,7-1-6,-1 3-10,1 4-10,-1 2-12,1 1-11,-1 1-12,1 0-13,-1 0-11,-1-1-10,-3-1-8,-3-1-7,-2 0-8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4"/>
    </inkml:context>
    <inkml:brush xml:id="br0">
      <inkml:brushProperty name="width" value="0.05319" units="cm"/>
      <inkml:brushProperty name="height" value="0.05319" units="cm"/>
      <inkml:brushProperty name="color" value="#00BFF2"/>
    </inkml:brush>
  </inkml:definitions>
  <inkml:trace contextRef="#ctx0" brushRef="#br0">15440 23840 413,'7'-15'-2,"-2"2"14,-3 3 13,0 1 14,-4 1 10,-2 2 5,-4 1 7,-2 1 7,-2 1-4,-1 3-13,-2 4-13,0 2-13,-1 3-8,-3 4-3,-2 2-3,-1 3-3,-1 2-2,1 3 0,1 1 2,1 3-1,2 1 0,1 0-2,2 2-3,3 1-1,1-1-2,2-1 1,2-3 0,3-1 1,1-3 0,3 0 0,4-1 2,2 0 0,4-4 0,4-3-4,3-4-2,5-4-3,2-4 0,3-3 1,1-2 1,2-3 1,6-5-7,8-6-17,9-5-15,10-6-17,-2-2-3,-11 7 10,-11 4 9,-9 5 10,-8 2 2,-2 2-7,-1 1-7,-2 0-6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6"/>
    </inkml:context>
    <inkml:brush xml:id="br0">
      <inkml:brushProperty name="width" value="0.03678" units="cm"/>
      <inkml:brushProperty name="height" value="0.03678" units="cm"/>
      <inkml:brushProperty name="color" value="#00BFF2"/>
    </inkml:brush>
  </inkml:definitions>
  <inkml:trace contextRef="#ctx0" brushRef="#br0">21046 15311 598,'4'-6'39,"-6"6"1,-8 4-2,-6 6 0,-3 2-3,1 1-7,1 1-5,1 1-7,1 2-4,-1 1-3,0 3-2,1 1-3,0 1-2,2-3-2,3-1 0,1-2-2,1-3-1,2-1-1,1-3-2,0-1-1,3-2-1,2-2 1,4-2 0,2-2 0,3-1 2,4 0 1,2 0 3,3 0 1,1 0 0,1 0 1,-1 0 0,1 0 0,-2 0-1,-1 0 1,-2 0-1,-3 0 0,-1 0 0,0 2 0,-2 0 0,-1 2 0,0-1 0,0 0 1,0-2 2,0 0 0,-2-3 2,-1 0 1,-2-3 1,-2-2 2,-1-1 1,0-2 2,0 0 2,0-1 1,0-1-1,0 1-2,0-1-2,0 0-2,0 0-2,-2 1 0,0-1-2,-2 0 0,0 0 0,1-1 1,-1-1-1,0-1 1,0-1-6,0 0-13,0 1-14,0-1-13,1 1-7,0 3 0,2 1 0,0 2-1,3 1 2,2 1 4,4-1 3,2 0 4,0 1 5,-1 0 7,-2 2 7,-2 1 6,-1 0 5,0 0 1,0 0 2,0 0 1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6"/>
    </inkml:context>
    <inkml:brush xml:id="br0">
      <inkml:brushProperty name="width" value="0.03735" units="cm"/>
      <inkml:brushProperty name="height" value="0.03735" units="cm"/>
      <inkml:brushProperty name="color" value="#00BFF2"/>
    </inkml:brush>
  </inkml:definitions>
  <inkml:trace contextRef="#ctx0" brushRef="#br0">22000 14871 588,'7'-8'-22,"-1"0"6,0 0 9,-2 1 6,0-1 7,0 2 4,0 0 4,0 2 4,0 1 4,1 2 3,1 2 4,2 2 4,-1 2 0,-1 4-4,-1 2-3,0 3-3,-2 4-2,0 5 2,-2 5 0,0 5 1,-1 1-1,0 0-3,0-1-2,0-1-3,-1 0-3,0 2-4,-2 2-6,0 3-3,-1-2-5,0-4-5,0-4-5,1-3-5,-1-4-3,2-3-5,0-3-3,2-3-3,0-4-4,0-6-4,0-6-3,0-6-5,0-2 2,0 1 9,0 0 9,0 2 8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7"/>
    </inkml:context>
    <inkml:brush xml:id="br0">
      <inkml:brushProperty name="width" value="0.02923" units="cm"/>
      <inkml:brushProperty name="height" value="0.02923" units="cm"/>
      <inkml:brushProperty name="color" value="#00BFF2"/>
    </inkml:brush>
  </inkml:definitions>
  <inkml:trace contextRef="#ctx0" brushRef="#br0">22200 15659 752,'8'-22'15,"1"5"4,2 3 4,0 5 4,0 1 1,1 2 0,0 1-1,0 0-1,0 2-4,1 0-5,1 2-6,1 1-7,0-1-5,-1-1-7,-1 0-6,0-1-6,-2-1-3,-1 2 1,-1 0 1,0 2 2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7"/>
    </inkml:context>
    <inkml:brush xml:id="br0">
      <inkml:brushProperty name="width" value="0.03872" units="cm"/>
      <inkml:brushProperty name="height" value="0.03872" units="cm"/>
      <inkml:brushProperty name="color" value="#00BFF2"/>
    </inkml:brush>
  </inkml:definitions>
  <inkml:trace contextRef="#ctx0" brushRef="#br0">23046 14440 568,'-1'-23'29,"0"18"14,-2 18 13,0 17 14,-1 11 0,0 2-13,1 4-14,-1 2-13,1 4-11,0 6-8,2 4-8,0 5-7,1 6-9,-2 8-8,0 8-9,-1 8-9,-1-5-3,2-16 2,0-17 3,2-16 1,0-11 0,0-3-3,0-5-4,0-3-3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44750 42850,'0'50,"0"50,0 0,-25 75,0 0,25 25,0 0,0 50,0 0,25-25,0 0,0-150,0 0,0-50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8"/>
    </inkml:context>
    <inkml:brush xml:id="br0">
      <inkml:brushProperty name="width" value="0.03407" units="cm"/>
      <inkml:brushProperty name="height" value="0.03407" units="cm"/>
      <inkml:brushProperty name="color" value="#00BFF2"/>
    </inkml:brush>
  </inkml:definitions>
  <inkml:trace contextRef="#ctx0" brushRef="#br0">23639 15328 645,'-5'-15'90,"6"2"-17,6 3-17,6 1-17,2 2-11,3 0-5,0 2-4,1 1-5,-1 0-5,0 2-5,0 0-6,-2 2-4,-1 1-2,1 2 2,-1 2 2,1 2 1,-2 1-5,-3 3-16,-3 2-14,-2 1-15,-3 0-6,0-1 3,-2-2 4,0-2 3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8"/>
    </inkml:context>
    <inkml:brush xml:id="br0">
      <inkml:brushProperty name="width" value="0.03345" units="cm"/>
      <inkml:brushProperty name="height" value="0.03345" units="cm"/>
      <inkml:brushProperty name="color" value="#00BFF2"/>
    </inkml:brush>
  </inkml:definitions>
  <inkml:trace contextRef="#ctx0" brushRef="#br0">23374 16212 657,'-11'-2'22,"10"-2"13,10-4 14,9-1 13,6-2 0,1 2-15,1 2-13,1 3-15,0 0-10,0 2-6,1 0-5,-1 2-6,-1 0-6,-3 2-7,-3 0-7,-3 2-6,-3 0-3,-1 1 0,-2 1 2,-2 2-1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8"/>
    </inkml:context>
    <inkml:brush xml:id="br0">
      <inkml:brushProperty name="width" value="0.03064" units="cm"/>
      <inkml:brushProperty name="height" value="0.03064" units="cm"/>
      <inkml:brushProperty name="color" value="#00BFF2"/>
    </inkml:brush>
  </inkml:definitions>
  <inkml:trace contextRef="#ctx0" brushRef="#br0">24850 15615 718,'10'-7'54,"3"3"-3,5 1-3,3 2-3,3 1-8,-1 0-10,1 0-12,-1 0-11,-1 0-9,-1 0-8,-3 0-8,-1 0-8,-3 0-4,-1 0 0,-2 0 0,-2 0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9"/>
    </inkml:context>
    <inkml:brush xml:id="br0">
      <inkml:brushProperty name="width" value="0.0338" units="cm"/>
      <inkml:brushProperty name="height" value="0.0338" units="cm"/>
      <inkml:brushProperty name="color" value="#00BFF2"/>
    </inkml:brush>
  </inkml:definitions>
  <inkml:trace contextRef="#ctx0" brushRef="#br0">26050 14897 650,'15'-21'6,"-1"7"10,-1 5 12,0 6 11,-1 3 3,1 0-3,1 0-4,1 0-4,1 1-3,-1 4-6,1 2-3,-1 3-6,0 3-2,-2 0-3,-3 1-2,-1 1-1,-3 2-4,-4 3-6,-4 3-4,-4 3-6,-3 1-3,-3 1-1,-4-1-1,-1 1-1,-2-2 0,1-2 1,0-1 1,2-3 1,1-2 2,1-3 2,1-2 1,1-4 2,4-4 9,6-4 15,7-6 15,8-4 15,3-2 4,3 3-8,1 1-8,3 2-8,-1 2-9,-2 0-10,-1 1-12,-2 2-10,-2 0-11,3 0-9,0 0-10,1 0-9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9"/>
    </inkml:context>
    <inkml:brush xml:id="br0">
      <inkml:brushProperty name="width" value="0.04087" units="cm"/>
      <inkml:brushProperty name="height" value="0.04087" units="cm"/>
      <inkml:brushProperty name="color" value="#00BFF2"/>
    </inkml:brush>
  </inkml:definitions>
  <inkml:trace contextRef="#ctx0" brushRef="#br0">27300 15081 538,'0'-22'39,"0"1"-4,0 3-2,0 1-4,2 2-2,4-1-3,4 0-2,3 1-1,2-1-3,-1 0-3,0 1-1,-2-1-3,0 1 0,0 1 1,-1 1 0,1 0 2,0 3 0,0 3-1,-1 2 1,1 4-1,0 1-1,0 2-2,-1 0-3,1 2-2,0 1 0,0 5 0,-1 4 0,1 4 2,0 1-1,0 1-2,-1-1-1,1 1-1,-1-1-3,-1-1-1,0-1-2,-2-1-3,0 1 0,2 1-2,0 3 0,1 1-2,0 1-2,-2-3-5,-2-1-4,-2-2-5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19"/>
    </inkml:context>
    <inkml:brush xml:id="br0">
      <inkml:brushProperty name="width" value="0.04453" units="cm"/>
      <inkml:brushProperty name="height" value="0.04453" units="cm"/>
      <inkml:brushProperty name="color" value="#00BFF2"/>
    </inkml:brush>
  </inkml:definitions>
  <inkml:trace contextRef="#ctx0" brushRef="#br0">28071 14213 494,'0'-15'4,"0"2"9,0 2 9,0 3 9,-2 1 6,0 2 7,-3 2 5,-2 2 5,-1 4 0,-2 7-7,0 8-6,-1 6-6,-2 6-7,-3 6-6,-4 6-7,-1 6-6,-5 5-8,-5 3-9,-5 5-9,-4 4-9,-1-3-7,7-5-7,6-8-7,6-6-6,3-6-4,2-4-1,3-4 1,1-3-1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20"/>
    </inkml:context>
    <inkml:brush xml:id="br0">
      <inkml:brushProperty name="width" value="0.03988" units="cm"/>
      <inkml:brushProperty name="height" value="0.03988" units="cm"/>
      <inkml:brushProperty name="color" value="#00BFF2"/>
    </inkml:brush>
  </inkml:definitions>
  <inkml:trace contextRef="#ctx0" brushRef="#br0">20839 22158 551,'-29'16'126,"4"3"-31,3 1-30,5 3-30,1 0-18,1-1-2,-1-1-4,0-1-4,1-1-2,1-1-1,1-1-3,1-1-1,0-1-1,2-3-2,1-1 0,1-2-2,3-2-2,7 0 0,8-2-2,6 0 0,3-2-1,-1 1 3,-1 0 2,-1 0 2,0-1 1,0 0 0,-1-2 2,1 0-1,-1-1 2,-1 2-1,-1 0 1,-1 2 0,0-1 0,0 0 0,-1-2 0,1 0 0,-1-3 1,-1-2 5,0-4 4,-2-2 4,-1-3 1,-2-3 0,-2-3-1,-2-3-1,-2-2-1,0 1-3,-2 0-1,0-1-3,0 0-6,0-1-14,2-1-12,0 0-14,1-1-7,0 1-1,0 1-3,0 1-1,1 2 3,0 5 8,2 3 7,0 4 8,1 3 3,0 1 1,0 0 0,0 2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20"/>
    </inkml:context>
    <inkml:brush xml:id="br0">
      <inkml:brushProperty name="width" value="0.03849" units="cm"/>
      <inkml:brushProperty name="height" value="0.03849" units="cm"/>
      <inkml:brushProperty name="color" value="#00BFF2"/>
    </inkml:brush>
  </inkml:definitions>
  <inkml:trace contextRef="#ctx0" brushRef="#br0">22131 21300 571,'7'23'132,"-1"-1"-29,-1-1-30,0-1-29,-2 1-18,0 5-5,-2 3-6,0 4-5,-3 4-5,0 2-6,-3 4-4,-2 3-5,0-1-5,-1-2-2,0-4-3,0-2-2,2-5-8,1-6-11,2-5-11,2-6-11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21"/>
    </inkml:context>
    <inkml:brush xml:id="br0">
      <inkml:brushProperty name="width" value="0.02942" units="cm"/>
      <inkml:brushProperty name="height" value="0.02942" units="cm"/>
      <inkml:brushProperty name="color" value="#00BFF2"/>
    </inkml:brush>
  </inkml:definitions>
  <inkml:trace contextRef="#ctx0" brushRef="#br0">22200 22324 747,'14'-28'-3,"-1"5"10,-2 7 12,-2 5 11,-1 4 5,-1 1-3,1 1-2,0 0-3,0 1-3,1 0-3,2 0-5,0 1-5,0-1-8,1 2-13,0 0-14,0 2-14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21"/>
    </inkml:context>
    <inkml:brush xml:id="br0">
      <inkml:brushProperty name="width" value="0.04509" units="cm"/>
      <inkml:brushProperty name="height" value="0.04509" units="cm"/>
      <inkml:brushProperty name="color" value="#00BFF2"/>
    </inkml:brush>
  </inkml:definitions>
  <inkml:trace contextRef="#ctx0" brushRef="#br0">22858 21011 487,'-7'-13'19,"2"8"19,2 7 20,2 6 20,0 4 2,0 1-15,-2 1-15,0 2-15,0 2-10,0 7-4,2 5-6,0 6-4,0 7-4,-3 6-1,-4 7-3,-2 8-2,-1 4-4,1 5-10,0 3-8,2 4-9,1 2-7,0-2-8,2 0-7,1-1-7,0-8-2,0-15 3,0-14 4,0-15 4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45000 45700,'-100'0,"25"0,0 0,-25 0,0 0,0 75,0 0,0 25,0 0,25 25,0 0,50 25,0 0,25-50,0 0,100-25,0 0,75-75,0 0,25-100,0 0,0-50,0 0,-50-25,0 0,-50 25,0 0,-25 0,0 0,-75 100,0 0,25 25,0 0,-25 0,0 0,25 75,0 0,-25 50,0 0,0 25,0 0,0 50,0 0,-50 0,0 0,25-50,0 0,25-100,0 0,0-150,0 0,25 50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21"/>
    </inkml:context>
    <inkml:brush xml:id="br0">
      <inkml:brushProperty name="width" value="0.04247" units="cm"/>
      <inkml:brushProperty name="height" value="0.04247" units="cm"/>
      <inkml:brushProperty name="color" value="#00BFF2"/>
    </inkml:brush>
  </inkml:definitions>
  <inkml:trace contextRef="#ctx0" brushRef="#br0">23427 21869 518,'-6'-16'5,"2"0"11,4 1 10,3-1 11,1 1 4,3 1 0,2 1-2,2 1-2,2 0 0,3 0-3,3 0-1,3 1-2,3-1-3,1 2-4,3 1-2,1 1-5,0 1-5,-2 2-11,-1 2-8,-3 2-11,-1 2-7,-3 4-6,-1 2-7,-2 3-5,-3 3-4,-3 0 1,-3 1 0,-2 1 1,-3 0 1,-2-1 3,-2-1 3,-2 0 2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21"/>
    </inkml:context>
    <inkml:brush xml:id="br0">
      <inkml:brushProperty name="width" value="0.04004" units="cm"/>
      <inkml:brushProperty name="height" value="0.04004" units="cm"/>
      <inkml:brushProperty name="color" value="#00BFF2"/>
    </inkml:brush>
  </inkml:definitions>
  <inkml:trace contextRef="#ctx0" brushRef="#br0">23597 23165 549,'-31'0'12,"15"0"24,16 0 25,16 0 23,8-1 3,2 0-17,3-2-19,1 0-19,0 0-16,-1 1-15,-3 0-14,-1 2-16,-3 0-13,-2 2-10,-1 0-11,-2 1-9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22"/>
    </inkml:context>
    <inkml:brush xml:id="br0">
      <inkml:brushProperty name="width" value="0.03906" units="cm"/>
      <inkml:brushProperty name="height" value="0.03906" units="cm"/>
      <inkml:brushProperty name="color" value="#00BFF2"/>
    </inkml:brush>
  </inkml:definitions>
  <inkml:trace contextRef="#ctx0" brushRef="#br0">24911 22343 563,'-13'-9'43,"8"0"5,7-1 5,6-1 6,5 0-3,3 1-11,3 0-9,3 2-11,2 2-6,-1 1-2,1 2-1,-1 2-1,0 1-10,-1 2-18,-1 0-18,-1 2-18,-2 0-11,-3 1-3,-3 1-4,-2 2-4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23"/>
    </inkml:context>
    <inkml:brush xml:id="br0">
      <inkml:brushProperty name="width" value="0.05455" units="cm"/>
      <inkml:brushProperty name="height" value="0.05455" units="cm"/>
      <inkml:brushProperty name="color" value="#00BFF2"/>
    </inkml:brush>
  </inkml:definitions>
  <inkml:trace contextRef="#ctx0" brushRef="#br0">26007 20863 403,'15'-21'23,"1"6"4,0 7 4,-1 5 3,0 3 0,-1 0-4,-1 0-3,0 0-5,-2 3-4,-1 5-3,0 7-4,-2 6-3,-2 4-5,-4 5-3,-4 3-3,-4 4-4,-3 2-3,-4 2-1,-2 1-1,-3 0-1,-1-1-1,1-3 1,1-5 1,1-4 0,1-3 2,2-3-1,3-3 2,1-3 0,5-4 6,8-4 10,8-6 11,7-4 11,4-4 1,-3-2-7,-1-2-9,-3-2-7,0 0-4,2-1 0,0 0 0,1 0 0,0 0-7,1-3-12,-1-2-12,1-1-14,-1-4-4,-1-3 3,-1-4 4,-1-5 2,-2-2 5,-2 0 7,-4-2 6,-3 0 6,-1 1 5,0 5 1,0 5 3,0 5 1,-1 3 4,0 3 5,-2 1 7,0 3 5,-2 1 5,0 2 5,-2 2 4,0 2 6,0 4 3,0 4 4,2 5 3,0 6 3,1 1-2,-2 1-11,0 0-10,-2-1-9,1 3-7,0 4-2,2 3-2,1 4-2,0 0-3,0-5-3,0-5-4,0-5-3,2-5-7,5-6-11,6-6-10,4-6-11,2-4-3,1-5 6,-1-3 6,1-5 6,-2-2 3,-1-1 2,-2-1 1,-3 0 1,-1-1 4,0 1 3,-2 1 3,-1 1 5,0 2 2,-2 3 1,-1 3 1,0 3 0,-2 3 5,-2 3 8,-2 3 8,-2 2 8,-1 4 12,0 4 15,0 4 16,0 4 14,1 4 1,0 5-15,2 5-16,0 5-14,1 3-10,-2 4-4,0 3-3,-1 3-5,-1 3-2,2 5-3,0 5-2,2 6-2,0 2-2,0 1-2,0 1-1,0 1-3,0-2-3,0-5-4,0-4-3,0-6-5,0-4-1,2-2 2,0-4 0,2-2 1,-1-3 1,-1-5 0,0-4-1,-2-3 1,-2-3 0,-3-1 2,-5-1 0,-4-1 1,-5-2 1,-5-4-2,-6-5-2,-6-2 0,-3-7-4,0-6-4,0-7-4,-1-7-4,5-2-5,6 3-5,7 3-6,7 3-5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35"/>
    </inkml:context>
    <inkml:brush xml:id="br0">
      <inkml:brushProperty name="width" value="0.04435" units="cm"/>
      <inkml:brushProperty name="height" value="0.04435" units="cm"/>
      <inkml:brushProperty name="color" value="#00BFF2"/>
    </inkml:brush>
  </inkml:definitions>
  <inkml:trace contextRef="#ctx0" brushRef="#br0">80658 57437 496,'-7'-8'38,"0"0"2,2 0 1,1 0 1,-1 1-3,0 0-6,-2 2-8,0 1-6,-2 0-3,-3 0-1,-4 0 0,-2 0-1,-1 1 0,1 2-3,1 2-1,1 2-3,0 2 0,-2 2-1,0 1 0,-1 3-1,-1 2 0,-1 0-1,-1 1-1,-1 1-1,0 1 0,1 1 0,1 1 2,1 2-1,0 0 1,1 1 0,-1 1 0,1 1 0,-1 0 0,2-2-1,1 0 0,1 0 0,1-1 0,1 1 1,0 1-1,2 1 1,1 0 0,2-1 0,3-1 0,1-1-1,1-2 0,2-1-2,0-2-1,2-2-1,3-3 0,6 1 1,5-2 3,7 0 1,3-3 1,3-3-3,1-2 0,3-4-3,1-2-3,4-1-5,3-3-4,3-2-6,2-1-2,2-1 0,2-2-1,2 0-1,0 1-2,-1 1-6,0 2-6,-1 2-5,-4 2-1,-4-1 2,-6 0 4,-4 0 2,-4 1 3,-3 0 2,-3 2 1,-2 1 1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36"/>
    </inkml:context>
    <inkml:brush xml:id="br0">
      <inkml:brushProperty name="width" value="0.0523" units="cm"/>
      <inkml:brushProperty name="height" value="0.0523" units="cm"/>
      <inkml:brushProperty name="color" value="#00BFF2"/>
    </inkml:brush>
  </inkml:definitions>
  <inkml:trace contextRef="#ctx0" brushRef="#br0">95869 56322 420,'-8'-19'56,"2"7"4,1 8 4,0 8 4,0 7-3,-2 5-12,-1 7-13,-3 5-11,-1 5-6,1 1-1,-1 2 0,0 2-1,1 2-2,1 0-4,0 2-4,2 0-5,0 2-3,0 0-1,1 2-2,-1 0-1,0-1-4,2-6-5,1-4-6,0-5-7,1-4-2,1-3-3,-1-3-1,0-3-2,0-2-3,2-1-4,0-1-4,2 0-3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1:37"/>
    </inkml:context>
    <inkml:brush xml:id="br0">
      <inkml:brushProperty name="width" value="0.0578" units="cm"/>
      <inkml:brushProperty name="height" value="0.0578" units="cm"/>
      <inkml:brushProperty name="color" value="#00BFF2"/>
    </inkml:brush>
  </inkml:definitions>
  <inkml:trace contextRef="#ctx0" brushRef="#br0">95993 55994 380,'10'-29'46,"3"7"0,5 5-1,4 7 0,1 3-3,1 2-8,-1 2-6,0 2-8,0 2-5,-3 2-2,-1 2-3,-2 2-2,-3 1-3,-3 3-2,-3 2-1,-2 2-1,-4 1-3,-2 3-1,-4 1-2,-2 3-1,-4 1-2,-6 1 1,-4 1 0,-4 0 0,-5 2 0,-1 1-1,-2 1 0,-3 1 0,2-2 0,6-6-1,3-4 0,7-4 0,6-3 3,10 1 8,9 1 8,11 2 6,6-2 5,1-3-2,2-3-1,3-2-1,-2-3-1,-3 1 0,-5 0-2,-3 0 0,-2 1 1,1 0-1,1 1 1,1 2 1,-1 0 0,-3 1-2,-2 2-1,-4 0-2,-2 1-1,-2 3 0,-3 2-1,0 1-1,-4 2 1,-4 0-1,-4-1 1,-4 1 0,-3 0-1,-3 1-2,-3 1-1,-3 1-2,-1 0-1,-1-2-1,1 0-2,0 0-1,-2-3-2,1-1-2,-2-3-1,-1-1-3,-1-2-4,-2 0-4,-3-2-7,-1-1-4,1 0-2,4-2 3,3-1 3,5 0 3,2-2-3,1 0-7,1-2-8,1 0-8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2:5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82800 8150 999,'28'0'-6,"-6"2"-12,-6 0-12,-5 1-12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2"/>
    </inkml:context>
    <inkml:brush xml:id="br0">
      <inkml:brushProperty name="width" value="0.04013" units="cm"/>
      <inkml:brushProperty name="height" value="0.04013" units="cm"/>
    </inkml:brush>
  </inkml:definitions>
  <inkml:trace contextRef="#ctx0" brushRef="#br0">80759 4907 548,'-7'-17'41,"2"14"6,2 14 6,2 13 6,1 7-3,-2-1-9,0-1-11,-2-1-11,0 3-6,1 10-2,-1 9-2,0 8-2,-1 2-3,0-3-3,-1-4-2,-1-4-3,-1-2-4,2 2-5,1 0-5,0 2-4,1-1-4,1 1-3,-2 0-3,2 0-3,-1-2-1,2-4 0,0-4-1,2-4-1,0-5 0,0-5-1,0-7-1,0-5-2,1-6 2,2-6 3,2-6 2,2-6 3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2"/>
    </inkml:context>
    <inkml:brush xml:id="br0">
      <inkml:brushProperty name="width" value="0.03391" units="cm"/>
      <inkml:brushProperty name="height" value="0.03391" units="cm"/>
    </inkml:brush>
  </inkml:definitions>
  <inkml:trace contextRef="#ctx0" brushRef="#br0">81138 5800 648,'-23'23'113,"4"-1"-27,3-1-26,3-1-26,1-1-16,-1 1-5,-1 0-5,-1-1-6,-1 0-3,0-1 0,1-1 1,-1 0 0,-1 0-1,-3 3-1,-3 3-3,-3 3 0,0-1-1,5-3 4,3-5 3,5-3 2,3-3 3,4 1 0,4 0 0,4 0 0,4-2-1,6-1-1,4-2-1,5-2-2,3-1-2,1 0 1,1 0-2,1 0 1,-1 0-3,-2 0-4,-1-1-4,-3 1-4,-1 0-3,-1 0-1,0 0-1,-2 0-1,-2 0-7,-1 0-10,-2 0-12,-2 0-11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46000 46100,'50'-150,"-25"75,0 0,50 50,0 0,0 0,0 0,25 0,0 0,-25 25,0 0,-50 0,0 0,0-25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3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82164 7100 467,'0'15'159,"0"-1"-38,0-1-36,0 0-37,0 0-21,0 3-3,0 3-4,0 3-3,-1 4-4,0 3-3,-2 4-4,0 4-4,0 5-4,0 4-5,2 6-7,0 4-5,1 2-8,-2-2-9,0-3-11,-2-1-8,1-3-3,1-4 5,0-4 6,2-3 5,-1-7 4,0-6 1,-2-7 2,0-6 3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3"/>
    </inkml:context>
    <inkml:brush xml:id="br0">
      <inkml:brushProperty name="width" value="0.0368" units="cm"/>
      <inkml:brushProperty name="height" value="0.0368" units="cm"/>
    </inkml:brush>
  </inkml:definitions>
  <inkml:trace contextRef="#ctx0" brushRef="#br0">82314 6781 597,'15'-14'52,"1"5"-5,0 3-5,-1 4-5,0 3-3,-1 2-5,-1 2-3,0 2-4,-2 0-2,-1 1-4,-1 0-1,0 0-3,-2 0-2,-1 1-1,-1 2-2,0 0-2,-2 0-1,0 1 0,-2 0 0,0 0 0,-3-1-2,0 1-1,-3 0 0,-2 0-3,-2 0 1,-3 1-1,-4 1 2,-1 1 0,-4 1-6,1 0-13,-2-1-13,-1 1-12,1-2-10,3-1-3,3-2-5,3-2-4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5"/>
    </inkml:context>
    <inkml:brush xml:id="br0">
      <inkml:brushProperty name="width" value="0.03495" units="cm"/>
      <inkml:brushProperty name="height" value="0.03495" units="cm"/>
    </inkml:brush>
  </inkml:definitions>
  <inkml:trace contextRef="#ctx0" brushRef="#br0">83350 7415 629,'15'0'101,"-1"0"-24,-1 0-23,0 0-25,-2-1-12,1 0 1,0-2 0,-1 0-1,2 0-1,0 1-4,1 0-4,1 2-4,0 0-5,-1 0-5,-1 0-5,0 0-5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5"/>
    </inkml:context>
    <inkml:brush xml:id="br0">
      <inkml:brushProperty name="width" value="0.03199" units="cm"/>
      <inkml:brushProperty name="height" value="0.03199" units="cm"/>
    </inkml:brush>
  </inkml:definitions>
  <inkml:trace contextRef="#ctx0" brushRef="#br0">83565 7450 687,'-7'15'90,"3"-1"-17,1-1-19,2-1-17,1 1-13,0 0-6,0 1-6,0 1-8,0 0-6,0-1-8,0-1-9,0-1-8,1-2-7,2-2-7,1-4-7,3-2-8,0-3 2,-1 0 8,-1-2 8,0 0 9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6"/>
    </inkml:context>
    <inkml:brush xml:id="br0">
      <inkml:brushProperty name="width" value="0.03419" units="cm"/>
      <inkml:brushProperty name="height" value="0.03419" units="cm"/>
    </inkml:brush>
  </inkml:definitions>
  <inkml:trace contextRef="#ctx0" brushRef="#br0">83998 7550 643,'6'21'120,"-1"-3"-27,-2-5-27,-2-3-28,-1-1-17,0 2-8,0 1-7,0 3-8,-1 0-8,0-1-9,-2-1-8,0 0-10,-1-2-5,1 1-3,-1 0-4,0 0-3,0-2 2,1-1 7,-1-2 7,0-2 8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6"/>
    </inkml:context>
    <inkml:brush xml:id="br0">
      <inkml:brushProperty name="width" value="0.03394" units="cm"/>
      <inkml:brushProperty name="height" value="0.03394" units="cm"/>
    </inkml:brush>
  </inkml:definitions>
  <inkml:trace contextRef="#ctx0" brushRef="#br0">83144 8500 648,'-19'0'57,"12"0"-2,10 0-2,12 0-2,4 0-5,1 0-10,-1 0-9,1 0-9,-1 0-10,1 2-8,-1 0-9,1 2-9,0 0-5,0 1-2,2 1-1,1 1-2,-1 0-6,-5-2-8,-3-3-9,-4 0-9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6"/>
    </inkml:context>
    <inkml:brush xml:id="br0">
      <inkml:brushProperty name="width" value="0.03381" units="cm"/>
      <inkml:brushProperty name="height" value="0.03381" units="cm"/>
    </inkml:brush>
  </inkml:definitions>
  <inkml:trace contextRef="#ctx0" brushRef="#br0">85492 6731 650,'-3'-8'24,"8"2"13,9 1 13,10 1 12,4 0-2,4 2-15,3 0-15,3 2-16,-2 0-7,-4 0 0,-5 0-1,-5 0 1,-4 0-8,-3 2-18,-2 0-18,-4 2-17,-2 0-8,-2 1 2,-3 1 3,0 2 2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7"/>
    </inkml:context>
    <inkml:brush xml:id="br0">
      <inkml:brushProperty name="width" value="0.03431" units="cm"/>
      <inkml:brushProperty name="height" value="0.03431" units="cm"/>
    </inkml:brush>
  </inkml:definitions>
  <inkml:trace contextRef="#ctx0" brushRef="#br0">85395 7550 641,'-13'0'8,"4"2"15,6 0 17,5 1 16,4 0 3,7-1-9,5 0-8,7-1-9,3-1-9,1 0-8,0 0-9,2 0-7,1 0-7,-1 0-1,0 0-3,0 0-1,-1 0-10,-1 1-14,-3 2-16,-1 0-15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07"/>
    </inkml:context>
    <inkml:brush xml:id="br0">
      <inkml:brushProperty name="width" value="0.04251" units="cm"/>
      <inkml:brushProperty name="height" value="0.04251" units="cm"/>
    </inkml:brush>
  </inkml:definitions>
  <inkml:trace contextRef="#ctx0" brushRef="#br0">88250 7465 517,'16'0'69,"-1"0"-10,1 0-10,0 0-10,2 0-5,7 0-1,5 0-2,6 0-1,5 0-2,2-2-4,4 0-3,3-1-4,0-1-3,1 2-3,0 0-2,0 2-3,0 0-2,-2 0-1,0 0-2,-2 0 0,0 0-2,-2 0 1,0 0 0,-2 0-1,1 0 0,1 2-3,0 0-3,2 2-2,0-1-1,2 1-2,0 0-1,2 0-1,0-1 1,3-1 2,2 0 3,2-2 2,0 1 0,-3 0-2,-1 2-3,-2 0-1,-1 0-2,0 0-1,0-2-1,0 0-1,-1-1-1,-2 0-1,-2 0-1,-2 0-2,-2-1 1,-2 0 0,-1-2 2,-3 0 2,-3-1-2,-1 0-2,-5 1-2,-2-1-3,-3 1 1,-4 0 4,-5 2 5,-3 0 4,-3 1 1,0-2 1,-2 0-1,0-1-1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26"/>
    </inkml:context>
    <inkml:brush xml:id="br0">
      <inkml:brushProperty name="width" value="0.03699" units="cm"/>
      <inkml:brushProperty name="height" value="0.03699" units="cm"/>
    </inkml:brush>
  </inkml:definitions>
  <inkml:trace contextRef="#ctx0" brushRef="#br0">90505 4555 594,'-15'-14'2,"4"3"3,3 2 4,3 4 3,0 2 5,0 2 4,-2 2 6,0 2 4,-1 2 2,1 2-5,-1 1-3,0 3-4,0 2-3,0 2 0,1 1-2,-1 3-1,0 0-1,0 1-1,0-1-1,1 1-1,-1 2-2,0 7 1,0 5 0,0 6-1,1 4-1,-1 0-2,0 2-2,0 0-2,1 2-3,1 0-4,0 1-2,2 2-4,-1 0-2,0 1 0,-1 2-1,-2 0 1,1 1-3,1 1-3,0 2-3,2 0-3,1-2-3,2-5-2,2-4-3,2-6-1,1-5-2,0-7 2,0-7 2,0-7 0,0-5 3,1-4 4,2-4 5,0-4 4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46850 44500,'0'-50,"0"-25,0 0,-25 75,0 0,25 50,0 0,0 100,0 0,0 50,0 0,0 50,0 0,-25 150,0 0,0 75,0 0,25-75,0 0,0-100,0 0,0-75,0 0,-25-200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26"/>
    </inkml:context>
    <inkml:brush xml:id="br0">
      <inkml:brushProperty name="width" value="0.03408" units="cm"/>
      <inkml:brushProperty name="height" value="0.03408" units="cm"/>
    </inkml:brush>
  </inkml:definitions>
  <inkml:trace contextRef="#ctx0" brushRef="#br0">90600 3941 645,'1'-36'-9,"4"7"9,2 7 8,4 7 9,1 4 6,3 2 2,1 3 3,3 1 2,2 1 0,1 2-3,3 0-4,1 2-2,0 1-4,-1 2-1,-3 2-2,-1 2-2,-1 1-1,-1 1 1,1 2 0,-1 0 2,0 1-3,-2 3-3,-3 2-4,-1 1-4,-2 1-1,-2-1-2,-3 0 0,-1-2 0,-2 0 0,-4 3 1,-2 2 1,-3 1 1,-4 2 1,-4 1 0,-4 1 0,-3 1-1,-4 1 0,-1 0-2,-3 2 0,-1 1-2,-1 0-2,2-1-5,0-2-4,1 1-6,2-3-2,3-2-3,3-1-1,3-3-3,2-2-1,4-2 0,3-4-1,3-3-1,1-2 0,3 0 2,2-2 2,3 0 1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27"/>
    </inkml:context>
    <inkml:brush xml:id="br0">
      <inkml:brushProperty name="width" value="0.03621" units="cm"/>
      <inkml:brushProperty name="height" value="0.03621" units="cm"/>
    </inkml:brush>
  </inkml:definitions>
  <inkml:trace contextRef="#ctx0" brushRef="#br0">92033 5759 607,'0'-15'-30,"1"4"12,2 3 12,0 2 11,0 4 14,0 2 15,-2 4 16,0 2 15,-1 3 2,0 2-13,0 1-13,0 3-12,0 1-9,0 1-3,0 1-5,0 1-4,0 0-2,0-1-1,0-1 1,0 0-1,-1-2-2,0 1-3,-2-1-4,0 1-3,-1-1-3,1-1-3,-1-1-2,0 0-2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27"/>
    </inkml:context>
    <inkml:brush xml:id="br0">
      <inkml:brushProperty name="width" value="0.03485" units="cm"/>
      <inkml:brushProperty name="height" value="0.03485" units="cm"/>
    </inkml:brush>
  </inkml:definitions>
  <inkml:trace contextRef="#ctx0" brushRef="#br0">92030 5550 631,'28'0'61,"-4"2"-11,-5 0-13,-5 2-11,-1 0-8,0 0-2,1-1-1,1 1-3,0 0 0,-1 0 0,-1 0 1,0 0 1,-3 0-1,1 0-1,-2 0-2,0 0-2,-2 0-2,-1 3-2,-1 2-1,0 2-2,-2 1-1,0 1 0,-2 1 2,0 2-1,-2-1 1,0-1 1,-2-1 1,0-1 1,-1-1-1,0 0-1,0-2-2,0-1 0,-1 1-2,-3 2-1,-4 2 0,-2 1 0,-3 1-3,-1-1-3,-3-1-4,-1 0-4,-2-1-3,-1 1-6,-1 1-4,0 2-5,0-2 1,5-3 5,3-3 6,5-2 6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29"/>
    </inkml:context>
    <inkml:brush xml:id="br0">
      <inkml:brushProperty name="width" value="0.03814" units="cm"/>
      <inkml:brushProperty name="height" value="0.03814" units="cm"/>
    </inkml:brush>
  </inkml:definitions>
  <inkml:trace contextRef="#ctx0" brushRef="#br0">88919 8793 576,'-8'-8'-7,"2"2"13,1 1 12,0 1 12,2 1 5,0 3-3,2 4-5,0 2-3,1 4-2,-2 4 0,0 3 0,-1 5-1,-2 2 0,0 1-1,-2 1 0,0 1-1,-1 1-1,1 2-2,-1 2 0,0 3-2,0 2-3,0 4-2,1 4-4,-1 4-2,-1 4-5,0 7-5,-1 6-5,-1 5-5,0 3-2,2-1 2,2-1 2,2-1 1,1-4-2,1-7-8,-1-7-6,0-6-7,0-7-4,2-6-1,0-6-3,2-5-1,0-6 3,2-3 7,0-4 8,2-4 7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0"/>
    </inkml:context>
    <inkml:brush xml:id="br0">
      <inkml:brushProperty name="width" value="0.0351" units="cm"/>
      <inkml:brushProperty name="height" value="0.0351" units="cm"/>
    </inkml:brush>
  </inkml:definitions>
  <inkml:trace contextRef="#ctx0" brushRef="#br0">88947 8822 626,'-7'-42'-35,"2"8"25,2 9 23,2 9 25,3 4 10,2 2-4,3 1-5,4 1-5,2 1-3,3 2-4,3 2-3,3 2-3,2 2-3,-1 2-1,1 2-3,-1 2-1,0 2-2,-3 3-2,-1 3-1,-2 3-3,-3 2-1,-3 0-3,-3-1-4,-2 1-2,-3-1-2,-2 1 1,-2-1-1,-2 1 1,-3 0 0,-2 1 1,-3 1 1,-3 1 1,-3-1 1,0-1-1,-1-3 1,-1-1-2,-1-1-1,-1 1-5,-1 1-4,-1 2-5,0-2-3,1 0-2,1 0-2,1-2-2,2-1-3,2-1-1,4-1-3,3 0-2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0"/>
    </inkml:context>
    <inkml:brush xml:id="br0">
      <inkml:brushProperty name="width" value="0.04108" units="cm"/>
      <inkml:brushProperty name="height" value="0.04108" units="cm"/>
    </inkml:brush>
  </inkml:definitions>
  <inkml:trace contextRef="#ctx0" brushRef="#br0">89712 10450 535,'0'16'113,"0"-1"-26,0 1-24,0-1-25,-1 1-13,0 2-1,-2 0-2,0 1-1,-2 1-3,0 1-2,-1 0-2,-1 3-4,-1-2-2,2 0-4,1-1-2,1-1-5,0-1-5,2-1-8,0-1-8,2 0-9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1"/>
    </inkml:context>
    <inkml:brush xml:id="br0">
      <inkml:brushProperty name="width" value="0.0336" units="cm"/>
      <inkml:brushProperty name="height" value="0.0336" units="cm"/>
    </inkml:brush>
  </inkml:definitions>
  <inkml:trace contextRef="#ctx0" brushRef="#br0">89944 10181 654,'14'-13'40,"-1"3"-3,-2 4-3,-2 4-1,-2 3-5,1 2-3,0 2-5,0 2-3,-3 2-6,-2 3-6,-6 3-6,-2 3-6,-4 2-4,0-1-3,-1 1-2,-1 0-2,-1-2 0,0 0 1,0 0 0,1-2 2,2-2 2,4-3 1,5-3 3,6-2 1,3-3 4,3 0 6,4-2 6,2 0 6,0 0 3,-1 2 2,-3 2 0,-1 2 1,-3 1-1,-2 1-1,-4 1-1,-2 2-1,-3 0-2,-1 3 0,0 1-2,-1 3 1,-2 0-2,-2-3-1,-2-1-1,-1-2-1,-2-2-2,2 1-1,1 0-2,1 0-2,-1-1-1,-2 1-3,-2 0-3,-1 0-2,-2-2-5,2-1-7,1-2-8,1-2-8,1-2-6,0-1-6,2 0-5,1-1-7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2"/>
    </inkml:context>
    <inkml:brush xml:id="br0">
      <inkml:brushProperty name="width" value="0.03917" units="cm"/>
      <inkml:brushProperty name="height" value="0.03917" units="cm"/>
    </inkml:brush>
  </inkml:definitions>
  <inkml:trace contextRef="#ctx0" brushRef="#br0">92209 9659 561,'-13'-2'16,"3"0"9,4-3 10,4-2 10,3 0 2,4 2-5,2 2-5,4 2-5,1 1-4,3-2-5,1 0-2,3-1-5,0 0-2,-1 3-3,-1 4-2,0 2-2,-3 2-2,-1 0 0,-3 0-2,-1 0-1,-1 0-2,0 1-4,0 1-4,0 2-5,-2 1 0,-3 3 1,-2 3 2,-4 3 2,-2 1 0,-5-1 1,-4-1 0,-3-1-1,-4 0-1,0 1-4,-1 1-3,0 1-4,-2-1-2,3-1 2,0-2 2,1-3 1,1-2 0,4-4-3,3-4-2,3-4-3,1-4-1,2-2-1,1-4-1,0-2 0,2-3 1,2-5 4,2-4 2,2-3 5,1-2 2,0 1 3,0 1 4,0 1 2,0 2 2,0 3 1,0 3 1,0 3 0,-1 1 2,-1 0 6,0 1 3,-1-1 5,-1 4 13,1 6 21,2 7 22,0 8 21,1 2 1,0-1-21,0-1-20,0 0-20,-1 2-12,-2 9-5,-2 7-5,-2 8-5,-2 7-4,-2 8-3,-2 6-3,-1 7-3,-2 2-7,2-1-10,1-3-11,1-1-10,1-6-4,2-11 4,2-8 2,2-11 4,1-7 1,0-3 1,0-4 1,0-4 1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3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93509 10533 560,'-14'-6'78,"4"4"-14,5 4-12,3 4-13,1 3-8,-1 5-1,0 4-3,-1 3-2,-1 4-2,0 3-6,0 3-4,0 2-5,0 2-2,-2 0 1,0 0 1,-1 1 0,-1-3-5,1-2-11,-1-3-12,0-3-13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3"/>
    </inkml:context>
    <inkml:brush xml:id="br0">
      <inkml:brushProperty name="width" value="0.03077" units="cm"/>
      <inkml:brushProperty name="height" value="0.03077" units="cm"/>
    </inkml:brush>
  </inkml:definitions>
  <inkml:trace contextRef="#ctx0" brushRef="#br0">93350 11237 714,'22'-56'8,"-1"12"5,-3 14 6,-1 12 6,-2 7 3,-1 2 0,-1 2 1,0 3-1,-2 0 0,1 2-4,0 0-4,0 2-3,-1 0-4,1 0-7,0 0-7,-1 0-7,0 1-2,-2 2 3,-2 2 2,-2 2 2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47250 46000,'50'-50,"25"-50,0 0,-50 75,0 0,50 25,0 0,-25 100,0 0,-75 75,0 0,-25 50,0 0,25-125,0 0,50-50,0 0,50-25,0 0,50 25,0 0,-75 50,0 0,-50 50,0 0,-175 50,0 0,-25-50,0 0,150-125,0 0,-25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3"/>
    </inkml:context>
    <inkml:brush xml:id="br0">
      <inkml:brushProperty name="width" value="0.04813" units="cm"/>
      <inkml:brushProperty name="height" value="0.04813" units="cm"/>
    </inkml:brush>
  </inkml:definitions>
  <inkml:trace contextRef="#ctx0" brushRef="#br0">94117 10216 457,'-1'-12'25,"0"8"14,-2 8 13,0 8 14,-1 4 0,0 1-11,0 1-12,0 1-12,0 2-5,-1 5 1,-2 3 0,0 5 1,-1 2-3,1 2-7,-1 2-7,0 2-7,0 0-7,1 0-4,-1-1-6,0-2-4,1-2-5,1-3-6,0-5-4,2-3-4,0-4-6,0-1-5,0-3-5,0-1-6,2-4 1,2-5 7,4-4 5,2-6 6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3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94800 11305 556,'22'-22'5,"-3"5"8,-3 3 9,-3 4 9,-2 7 8,-2 8 4,-2 9 7,-2 10 4,-3 3-2,-1 0-10,-2 0-11,-1 1-11,-3-2-6,0-1-2,-2-3-4,0-1-2,0-3-4,0-1-6,2-3-6,1-1-5,4-3-7,9-2-10,10-4-9,7-2-10,3-3-1,-7-1 5,-5 0 6,-6-1 5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4"/>
    </inkml:context>
    <inkml:brush xml:id="br0">
      <inkml:brushProperty name="width" value="0.03598" units="cm"/>
      <inkml:brushProperty name="height" value="0.03598" units="cm"/>
    </inkml:brush>
  </inkml:definitions>
  <inkml:trace contextRef="#ctx0" brushRef="#br0">95250 9090 611,'2'-14'6,"6"1"11,4 2 12,5 3 12,2 0 4,-1 2-3,-1 1-3,-1 0-2,-2 3-4,-2 4-5,-4 4-5,-3 4-4,-2 2-5,-2 1-4,-2 1-5,-2 1-4,-2 1-5,-3 0-5,-4-1-3,-2 1-5,-1-1-3,1-1 1,1-1 0,1 0 1,0-2 1,2-1 3,1-1 3,1 0 3,2-3 3,6-1 4,4-2 4,5-2 4,5-1 2,1 0 2,5 0 1,2 0 2,0 0-1,-2 0-1,-1 0-2,-2 0-1,-3 2-1,-3 2-1,-3 3 0,-2 4-1,-4 1-1,-4 1-2,-4 1-1,-4 1-2,-4 1-5,-3 2-6,-5 0-8,-3 1-8,0-1 0,3-3 4,4-3 4,5-3 5,2-1-5,0 0-14,2 0-13,1 0-13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8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81053 29277 567,'-15'-6'10,"4"2"14,3 4 15,3 3 14,0 4 3,0 9-8,-1 7-9,-2 9-9,1 3-7,1 0-2,0 0-4,2 1-3,-1 3-2,0 10 0,-1 8 0,-1 9 0,-2 2-3,0-3-7,-2-5-8,1-3-6,-2-2-6,2 0-4,1 0-3,1-1-3,1-2-5,2-6-4,2-6-5,2-6-4,2-5 0,2-7 4,2-5 4,2-6 5,0-5 4,-1-3 4,-1-2 3,0-4 4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9"/>
    </inkml:context>
    <inkml:brush xml:id="br0">
      <inkml:brushProperty name="width" value="0.03314" units="cm"/>
      <inkml:brushProperty name="height" value="0.03314" units="cm"/>
    </inkml:brush>
  </inkml:definitions>
  <inkml:trace contextRef="#ctx0" brushRef="#br0">81699 30450 663,'-23'1'86,"4"2"-19,3 2-20,3 2-19,0 3-11,-3 5-1,-3 5-2,-3 5-1,-2 2-4,1-2-6,0 0-6,-1 0-5,1-3-4,1-2 0,1-1 1,1-2-1,1-2 2,1 1 5,1 0 3,1-1 5,0 0 3,2-3 1,1-1 0,1-2 2,4-1 1,6 2 2,7 0 1,8 1 1,3 0-1,3-1-3,1 0-5,3-2-3,1 0-3,1 0-2,1 0-4,1-1-2,-1 1-4,0-2-6,-1-1-4,-1 0-6,-1-2-3,-3 0-5,-1-2-3,-3 0-4,-1-1 0,-2 0 4,-3 0 5,-1 0 3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9"/>
    </inkml:context>
    <inkml:brush xml:id="br0">
      <inkml:brushProperty name="width" value="0.04292" units="cm"/>
      <inkml:brushProperty name="height" value="0.04292" units="cm"/>
    </inkml:brush>
  </inkml:definitions>
  <inkml:trace contextRef="#ctx0" brushRef="#br0">82620 31340 512,'-8'-19'26,"0"10"17,0 10 18,1 10 18,-1 7 1,2 5-15,1 5-16,0 5-14,1 3-12,-2 6-7,0 3-7,-1 4-8,-1 5-5,0 9-6,0 7-5,1 9-5,-1 3-6,0 2-7,0 0-7,1 2-6,-1-3-4,0-6-2,0-5-2,0-7-1,1-8 4,1-12 9,0-12 9,2-11 10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39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82880 30981 633,'1'-13'30,"1"3"1,3 4-1,2 4 0,3 2 1,4 2-1,3 0 1,5 2 0,0 0-3,0 0-4,-1-1-6,-1 1-4,-2 1-4,-2 2-1,-4 2-1,-3 2-2,-2 1-2,-2 1-3,-3 1-2,0 1-3,-5 3-2,-6 4 1,-6 3 0,-5 4 1,-4 3-1,-1-1-2,-1 0-3,-1 0-1,1-1 0,2-3 1,1-3 1,3-3 2,2-3-3,5-3-7,3-3-7,4-2-6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84825 31725 333,'49'20'167,"16"14"-1,15 14 1,17 16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2"/>
    </inkml:context>
    <inkml:brush xml:id="br0">
      <inkml:brushProperty name="width" value="0.03732" units="cm"/>
      <inkml:brushProperty name="height" value="0.03732" units="cm"/>
    </inkml:brush>
  </inkml:definitions>
  <inkml:trace contextRef="#ctx0" brushRef="#br0">84503 31481 589,'9'-7'125,"2"0"-29,2 2-29,1 1-29,1 0-15,-1 2-3,-1 0-3,0 2-2,-1 0-6,1 2-9,1 0-11,1 2-10,0 0-10,-2 1-13,-3 2-11,-1 0-12,-3 0-2,-6-2 10,-4-2 9,-6-2 10,-1-1 9,-1 0 7,0 0 9,1 0 7,0 0 7,2 2 7,2 0 7,2 2 5,1 0 8,-2 1 7,0 2 8,-1 0 7,0 1 1,2 2-5,2 0-7,2 1-5,1 1-6,0 1-5,0 1-4,0 2-4,0-1-3,0-1 0,0-1 1,0-1-1,0 1-4,-2 2-10,0 1-11,-1 3-10,-2-1-11,-2-3-9,-2-3-11,-2-3-9,0-1 1,1-2 12,1-1 12,0 0 12,2-2 10,-1 0 4,0-2 6,0 0 4,0-1 5,1 0 1,-1 0 2,0 0 2,4-2 10,8 0 19,8-3 19,7-2 19,5 0 3,-1 2-14,0 2-13,1 2-14,-1 1-8,-2 0-3,0 0-2,0 0-3,-3 1-7,0 0-8,0 2-9,-2 0-9,-2 1-12,-1 0-15,-2 0-14,-2 0-16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3"/>
    </inkml:context>
    <inkml:brush xml:id="br0">
      <inkml:brushProperty name="width" value="0.04149" units="cm"/>
      <inkml:brushProperty name="height" value="0.04149" units="cm"/>
    </inkml:brush>
  </inkml:definitions>
  <inkml:trace contextRef="#ctx0" brushRef="#br0">85966 31548 530,'-7'-10'70,"2"9"-8,2 9-9,2 11-7,1 5-8,0-1-6,0 0-6,0 1-6,0 0-4,0 1-1,0 0-2,0 2-3,0 0 0,0-1-1,0-1-1,0-1 0,0-2-1,0-3 1,0-3-2,0-3 1,1-4-3,2-4-2,2-6-5,2-4-2,1-6-1,3-5 2,2-7 1,1-5 2,1-3 0,-1-1-1,-1 1-2,0 0-2,-2 0-4,1 1-8,0 2-8,0 0-8,-1 1-5,-1 3-1,-1 1-3,0 3-2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14740 7616 160,'-46'39'262,"-40"35"-224,23-13-23,6 13 16,37-25-21,6 11 2,15 2-1,12-11-2,10-7-4,18 4 2,0-21-4,10-8 1,-3-19-1,15-15 3,-9-15-2,6-20 3,-25 2-3,-7-13 1,-19 8-3,-13-10 2,-13 12-1,-13-12 1,-7 14 0,-10 2 1,-4 17 4,-14 25-1,4 19-1,-1 15-6,7 10-8,22 4-60,-5-18-222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4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46050 41350,'-100'0,"150"-50,0 0,125 0,0 0,50 50,0 0,75 0,0 0,25 0,0 0,-100-50,0 0,-175 50,0 0,0-25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3"/>
    </inkml:context>
    <inkml:brush xml:id="br0">
      <inkml:brushProperty name="width" value="0.03538" units="cm"/>
      <inkml:brushProperty name="height" value="0.03538" units="cm"/>
    </inkml:brush>
  </inkml:definitions>
  <inkml:trace contextRef="#ctx0" brushRef="#br0">87911 30278 621,'-15'-1'5,"4"0"8,3-2 8,3 0 10,3-2 4,5 0 1,6-1 2,4-1 0,5-1-2,3 0-4,5 0-4,3 1-5,2 0-4,-2 2-6,0 2-5,-1 2-5,-1 2-8,-3 2-10,-1 2-9,-3 2-9,-2 0-4,-3 1 3,-2 0 4,-4 0 2,-2-1-1,-2 1-7,-3 0-8,0 0-7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3"/>
    </inkml:context>
    <inkml:brush xml:id="br0">
      <inkml:brushProperty name="width" value="0.0339" units="cm"/>
      <inkml:brushProperty name="height" value="0.0339" units="cm"/>
    </inkml:brush>
  </inkml:definitions>
  <inkml:trace contextRef="#ctx0" brushRef="#br0">87557 31450 648,'-17'0'10,"14"0"21,14 0 19,13 0 21,9 0 1,1 0-17,2 0-18,2 0-17,0 0-14,-2 0-13,-2 0-11,-1 0-12,-3 1-6,-2 2-2,-1 1 0,-3 3-2,-2 0-1,-3-1-1,-3-1 0,-2 0-2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4"/>
    </inkml:context>
    <inkml:brush xml:id="br0">
      <inkml:brushProperty name="width" value="0.0423" units="cm"/>
      <inkml:brushProperty name="height" value="0.0423" units="cm"/>
    </inkml:brush>
  </inkml:definitions>
  <inkml:trace contextRef="#ctx0" brushRef="#br0">90050 31281 520,'8'-7'41,"2"2"-5,0 2-6,1 3-5,2-1-3,3-1 0,3 0 1,4-1-1,2-1 1,5 2-1,3 0 0,4 2 0,3 0-1,0 0-2,2 0-3,1 0-2,0 0-2,0 0-1,0 0-1,0 0-2,1 0 0,0 2 2,2 0 0,0 2 1,1-1-1,0 2-4,0-2-2,0 1-5,0 0-3,-2 0-4,0 0-5,-1 0-3,-1 0-2,2 0 1,0-1 1,2 1 1,0 0 2,2 0 2,0 0 3,2 0 3,0 0 2,2 2 2,0 0 1,1 1 3,3 1 0,2 0-2,3-1-1,3 1-2,2-1-2,1 0-3,1-2-3,2 0-2,-1-3-4,1-3-4,-1-2-3,1-3-4,-2-2-1,-1 0 1,-3 0 4,-1 1 1,-3-1 0,-4 0 0,-5 0-3,-2 1 0,-8 0 1,-10 2 3,-10 2 5,-9 2 4,-5 0 2,0 0-1,0-2 0,0 0 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5"/>
    </inkml:context>
    <inkml:brush xml:id="br0">
      <inkml:brushProperty name="width" value="0.04542" units="cm"/>
      <inkml:brushProperty name="height" value="0.04542" units="cm"/>
    </inkml:brush>
  </inkml:definitions>
  <inkml:trace contextRef="#ctx0" brushRef="#br0">94107 26768 484,'7'-25'35,"-2"13"9,-3 12 11,0 14 10,-4 9 0,0 9-10,-3 7-9,-2 8-10,-1 5-7,1 3-4,-1 3-3,0 4-3,1 0-6,0 3-6,2 0-8,1 1-5,-1 2-9,0 2-10,-1 4-8,-2 3-11,1 0-3,-1-1 1,0-3 1,0-1 2,1-8 0,1-13-2,0-12-1,2-13-2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6"/>
    </inkml:context>
    <inkml:brush xml:id="br0">
      <inkml:brushProperty name="width" value="0.03876" units="cm"/>
      <inkml:brushProperty name="height" value="0.03876" units="cm"/>
    </inkml:brush>
  </inkml:definitions>
  <inkml:trace contextRef="#ctx0" brushRef="#br0">94397 26078 567,'23'-34'7,"1"9"15,-1 11 13,1 9 15,-1 6 3,2 2-8,1 2-8,1 2-8,0 2-5,-1 5-3,-1 4-4,-1 3-3,-3 3-1,-3-1 0,-5 1 1,-3-1 0,-3 1-2,-2-1-4,-3 0-4,0 1-4,-5 1-2,-4 2-2,-5 4-1,-5 3-1,-6 3-2,-3 4-4,-6 4-2,-4 4-4,-4 0-5,1-2-8,0-3-8,0-4-8,3-4 0,6-5 6,5-7 7,7-5 5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6"/>
    </inkml:context>
    <inkml:brush xml:id="br0">
      <inkml:brushProperty name="width" value="0.04733" units="cm"/>
      <inkml:brushProperty name="height" value="0.04733" units="cm"/>
    </inkml:brush>
  </inkml:definitions>
  <inkml:trace contextRef="#ctx0" brushRef="#br0">95448 28850 464,'-7'23'158,"2"-1"-33,2-1-33,3-1-34,0-1-20,0 1-10,0-1-7,0 1-10,0 1-7,0 3-4,0 3-6,0 3-5,-1 0-5,-1 0-5,0-1-6,-1-1-5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6"/>
    </inkml:context>
    <inkml:brush xml:id="br0">
      <inkml:brushProperty name="width" value="0.0455" units="cm"/>
      <inkml:brushProperty name="height" value="0.0455" units="cm"/>
    </inkml:brush>
  </inkml:definitions>
  <inkml:trace contextRef="#ctx0" brushRef="#br0">95163 28713 483,'15'-15'4,"-1"2"9,-1 2 8,-1 3 8,2 1 6,4 2 2,3 2 1,5 2 3,0 2-2,-2 2-3,-1 2-3,-3 2-4,0 1-3,-1 1-3,1 1-2,0 2-2,-4 1-3,-3 3-2,-6 3-2,-4 3-2,-6 2-2,-2 1-2,-5 1-2,-4 1-2,-4 1-3,-7 0-6,-5 2-5,-6 1-5,-3 1-1,0 0 2,0 2 5,-1 1 2,4-3-11,6-6-24,5-5-24,7-6-26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8"/>
    </inkml:context>
    <inkml:brush xml:id="br0">
      <inkml:brushProperty name="width" value="0.03982" units="cm"/>
      <inkml:brushProperty name="height" value="0.03982" units="cm"/>
    </inkml:brush>
  </inkml:definitions>
  <inkml:trace contextRef="#ctx0" brushRef="#br0">91372 32777 552,'-8'-10'8,"2"10"17,1 12 16,0 10 17,1 6 2,0 2-10,0 3-12,1 1-11,-1 5-5,0 6-1,0 7-1,0 8 0,0 3-2,0-1-4,0 1-3,0-1-3,0 5-3,-2 7-3,0 9-4,-1 7-2,-1 2-10,0-4-13,1-4-15,-1-4-14,0-7-4,2-13 7,1-11 6,0-11 7,1-10 3,-2-4 2,0-5 1,-1-4 1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8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91413 33100 584,'-7'-43'28,"4"10"-6,2 8-7,4 9-7,1 4 0,3 2 5,2 1 5,2 1 5,2 0 3,3 2 1,3 1 1,4 0 1,1 3-1,4 4-3,3 4-4,3 4-2,-2 2-4,-6 1-2,-5 1-2,-6 2-3,-4-1-1,-1 3 0,-1 0 0,0 1-1,-2 1-3,-1 3-3,0 1-5,-2 3-4,-2-1-2,-6 0 1,-4-1 1,-5-1 1,-5 0 1,-5 1 2,-5 1 2,-5 1 1,-2 0-3,0 1-6,-1-1-8,1 0-7,2-1-6,4-1-4,3-3-5,5-1-5,3-3 0,2-3 3,4-3 3,3-2 3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49"/>
    </inkml:context>
    <inkml:brush xml:id="br0">
      <inkml:brushProperty name="width" value="0.03786" units="cm"/>
      <inkml:brushProperty name="height" value="0.03786" units="cm"/>
    </inkml:brush>
  </inkml:definitions>
  <inkml:trace contextRef="#ctx0" brushRef="#br0">92763 34931 581,'-1'-13'35,"-2"3"-4,-2 4-5,-2 4-4,-2 2-2,-3 2-1,-4 0 1,-2 2-1,-2 1 0,-1 3-1,-1 4-1,-1 2 0,0 3 0,1 3 1,1 3 1,1 3 0,2 1 0,3-2-2,3 0-3,3 0-2,2-3-3,2 0-2,2-1-4,2 0-2,3-4-4,6-3-9,4-4-6,5-4-8,8-4-8,11-3-12,10-2-11,11-3-11,1-2 0,-10 0 11,-10 0 11,-10 0 11,-5 1 8,-3-1 6,-1 0 6,-2 0 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50500 40600,'-50'-150,"25"125,0 0,0-25,0 0,0 25,0 0,-50 25,0 0,-50 50,0 0,0 100,0 0,25 25,0 0,75 25,0 0,25-50,0 0,100-75,0 0,75-75,0 0,25-100,0 0,-75-50,0 0,-25-25,0 0,-25 0,0 0,-50 0,0 0,25 75,0 0,-50 50,0 0,0 75,0 0,0 125,0 0,0 0,0 0,0 0,0 0,0 50,0 0,0-50,0 0,-25-125,0 0,25-50,0 0,25-25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5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96210 34250 999,'-15'0'-74,"3"0"18,1 0 18,3 0 19,0 0 10,2 2 1,1 0 1,0 2 0,1-1 2,1 1 0,-1 0 2,0 0 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51"/>
    </inkml:context>
    <inkml:brush xml:id="br0">
      <inkml:brushProperty name="width" value="0.04917" units="cm"/>
      <inkml:brushProperty name="height" value="0.04917" units="cm"/>
    </inkml:brush>
  </inkml:definitions>
  <inkml:trace contextRef="#ctx0" brushRef="#br0">95500 32622 447,'22'-49'-7,"-3"12"6,-3 11 7,-3 13 5,2 5 3,5 0 2,7 0 0,5 1 1,1 0 1,-2 2-1,-3 2 1,-3 2 1,-1 2-1,-1 4-1,1 2 0,-1 3 0,-1 3-2,-3 0 1,-3 1-1,-3 1-1,-3 1-1,-2 1-2,-4 2-1,-2 0-3,-2 0-1,0 1-2,0-1-2,0 1-2,-2 0-2,0 1 0,-3 1 0,-2 1-1,-2 0-1,-3-1-2,-4-1-1,-2-1-2,-2-1-2,-1-3-2,-1-1-1,-1-2-2,0-2-1,1-1 0,2-1 0,0 0-1,1-3 1,2-1 1,3-2 0,1-1 1,2-4 1,2-2-2,2-4 1,3-2-2,0-3 2,2-1 2,0-3 1,2-2 2,1-1 2,2-1 2,2-1 1,2-1 1,0 0 1,1 1 2,0 1 1,0 1 1,-1 1 3,-1 3 2,0 1 5,-2 3 3,-1 0 4,0 2 7,-2 1 7,0 1 5,-1 3 6,0 7 1,0 8 3,0 6 3,-1 5-2,-2 5-7,-2 3-6,-2 5-6,0 3-4,1 4-4,0 4-3,2 4-2,-1 3-5,0 3-3,-1 3-5,-1 4-3,-1 5-9,0 8-12,0 10-12,0 9-13,1-3-5,1-10 0,0-13 0,2-11 1,-1-10 0,0-6 0,-1-7 0,-2-7 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54"/>
    </inkml:context>
    <inkml:brush xml:id="br0">
      <inkml:brushProperty name="width" value="0.04058" units="cm"/>
      <inkml:brushProperty name="height" value="0.04058" units="cm"/>
    </inkml:brush>
  </inkml:definitions>
  <inkml:trace contextRef="#ctx0" brushRef="#br0">97162 34650 542,'0'37'150,"0"-2"-35,0-3-35,0-3-34,-1-2-21,0 0-6,-2 1-6,0-1-5,-1 1-7,0 1-5,0 0-7,1 2-5,-2-1-3,0-1 4,-1-3 1,-2-2 4,2-2-8,1-3-17,2-3-18,2-2-16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54"/>
    </inkml:context>
    <inkml:brush xml:id="br0">
      <inkml:brushProperty name="width" value="0.03007" units="cm"/>
      <inkml:brushProperty name="height" value="0.03007" units="cm"/>
    </inkml:brush>
  </inkml:definitions>
  <inkml:trace contextRef="#ctx0" brushRef="#br0">97400 35262 731,'1'-14'16,"2"2"12,2 4 12,2 3 11,1 1-1,3 0-11,2 0-13,1 1-12,1-1-10,-1 2-5,-1 0-8,0 2-5,-2 0-6,-1 0-4,-1 0-2,0 0-5,-2 0-4,1 2-4,0 0-5,0 2-5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54"/>
    </inkml:context>
    <inkml:brush xml:id="br0">
      <inkml:brushProperty name="width" value="0.0474" units="cm"/>
      <inkml:brushProperty name="height" value="0.0474" units="cm"/>
    </inkml:brush>
  </inkml:definitions>
  <inkml:trace contextRef="#ctx0" brushRef="#br0">97925 34336 464,'-1'-15'5,"0"2"10,-2 3 11,0 1 11,-1 4 5,2 6 0,0 6 1,2 6 1,0 3-2,0 1-4,0 1-4,0 1-4,-1 2-4,0 3-3,-2 3-3,0 3-4,-1 1-2,-2 1-2,0-1-2,-1 0-1,-1 2-4,2 2-2,1 4-5,1 3-4,-1 0-6,0 0-10,-2-1-10,0-2-9,0-1-5,0-3 1,2-4 1,1-2 0,0-3 3,2-5 4,0-3 5,2-4 4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55"/>
    </inkml:context>
    <inkml:brush xml:id="br0">
      <inkml:brushProperty name="width" value="0.03594" units="cm"/>
      <inkml:brushProperty name="height" value="0.03594" units="cm"/>
    </inkml:brush>
  </inkml:definitions>
  <inkml:trace contextRef="#ctx0" brushRef="#br0">98450 35381 612,'36'-13'54,"-8"3"-7,-6 4-6,-6 4-7,-5 3-4,-1 4-2,-1 2-1,0 3-2,-2 4-3,-1 2-4,-1 3-4,0 3-4,-3 2-2,-2 1 0,-3 1-2,-4 0 1,-2 0-2,-1-3-2,-3-3-2,-2-2-3,4-3 0,9-1-2,8-1 0,9-1-2,5-3-4,1-4-7,1-6-7,1-4-8,-1-3-4,-3 0-5,-3 1-3,-2-1-4,-3 0 1,-1 2 3,-1 1 5,0 0 3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56"/>
    </inkml:context>
    <inkml:brush xml:id="br0">
      <inkml:brushProperty name="width" value="0.03529" units="cm"/>
      <inkml:brushProperty name="height" value="0.03529" units="cm"/>
    </inkml:brush>
  </inkml:definitions>
  <inkml:trace contextRef="#ctx0" brushRef="#br0">99178 32466 623,'8'-7'27,"-1"2"-3,1 2-3,0 2-5,0 1-1,2 0 1,0 0-1,1 0 1,0 1 0,-1 2 3,0 2 1,-2 2 1,-1 1 0,-1 1-4,0 1-3,-2 2-3,-1 0-5,-4 1-3,-2 1-4,-3 1-3,-3 1-3,0 0 0,-2-1-1,1 1 0,-3-1 1,0-1 0,-1-1 1,-1 0 0,1-2 3,3-1 2,2-1 2,4 0 3,3-3 1,2-1 2,3-2 0,4-1 2,2-2 0,1 1 1,3 2 0,2 0 1,0 1-1,-1 0-2,-1 0 0,-1 0-3,-1 1 0,-1 2 0,0 1 0,-2 3-1,-1 1 1,-2 0-1,-3-1 0,0 1 0,-4 0-1,-2 0-2,-4-1-2,-2 1-2,-2 0-2,-1 0-2,-1-1-2,-1 1-2,-2 0-1,-3 1 1,-3 1 1,-3 2 0,1-2-8,5-1-20,5-2-20,5-2-18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57"/>
    </inkml:context>
    <inkml:brush xml:id="br0">
      <inkml:brushProperty name="width" value="0.0291" units="cm"/>
      <inkml:brushProperty name="height" value="0.0291" units="cm"/>
    </inkml:brush>
  </inkml:definitions>
  <inkml:trace contextRef="#ctx0" brushRef="#br0">99461 31512 755,'-14'-1'-36,"3"0"23,3-2 23,2 0 24,5 0 9,6 0-9,6 2-6,6 0-8,3 0-5,0-2-2,2-2-3,2-1-1,-1-2-2,0 2 0,1 1-2,-1 1 0,0 0-1,-1 2 1,-1 0-1,-1 2 0,0 0 0,1 0 0,1 0 0,1 0 1,0 0-1,-1 0-1,-1 0 0,-1 0-1,0 0-1,1 0 1,1 0 0,1 0-1,0 0 0,-1 0 0,-1 0-2,-1 0 0,0 0 0,0 0-1,-1 0-1,1 0 0,-2 0-1,-3 0 1,-3 0 0,-3 0-1,-1 0 1,0 0-2,0 0 0,0 0-1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3: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103050 31400 333,'49'20'167,"16"14"-1,15 14 1,17 16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44"/>
    </inkml:context>
    <inkml:brush xml:id="br0">
      <inkml:brushProperty name="width" value="0.05288" units="cm"/>
      <inkml:brushProperty name="height" value="0.05288" units="cm"/>
      <inkml:brushProperty name="color" value="#F2395B"/>
    </inkml:brush>
  </inkml:definitions>
  <inkml:trace contextRef="#ctx0" brushRef="#br0">90171 36700 416,'-31'8'1,"1"-1"1,1 1 3,1 0 2,3-1 2,5-1 3,5 0 1,5-2 4,4 0 6,4 0 13,4 0 12,4 0 13,3-1 0,3-1-10,3 0-10,4-2-11,2 0-7,2 0-3,4 0-3,3 0-3,3 0-3,1-2 0,2 0-1,2-1-1,2-1-1,1 0-1,0 0-1,2 0-1,-1 1-1,0 0 0,-1 2 1,-2 0 0,-1 1-1,-1 0-1,-3 0-3,-2 0-1,0 1-2,-1 0-3,0 2-3,1 0-3,-3 1 0,-2 0-1,-3 0 1,-3 0 0,-2-1 0,-1 1 1,0 0 1,-2 0 0,-1-1 1,-1 0 0,-1-2 0,0 0 0,-2-1-2,1 2-6,0 0-5,0 2-6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51150 40950,'100'-150,"-50"75,0 0,25 50,0 0,0 25,0 0,0 0,0 0,-25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45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91578 38100 494,'7'23'130,"-1"1"-29,0-1-30,-2 1-30,0 0-17,0 4-3,0 3-3,0 3-4,-1 0-1,0-2-2,-2-1-2,0-3-1,-2-3-1,0-3 0,-2-5-1,0-3 0,-1-1-1,0 1 0,0 3-2,0 2 1,0-1-2,0-1-3,0-3-1,1-1-2,-3-3-3,-2-2-2,-3-4-4,-3-2-3,-2-3-2,2-1-1,1 0-2,1-1-1,0-3 0,-2-4 2,0-4 1,-1-3 2,-1-5-3,-1-3-4,-1-4-6,-1-4-6,0-2 0,3 1 2,1 1 2,3 2 4,0 0 2,2 3 4,1 2 3,1 1 3,1 4 3,2 3 2,2 4 3,2 5 2,1 3 11,0 6 21,0 4 21,0 6 21,0 3 5,0 5-12,0 3-10,0 5-12,0 0-11,0-2-9,0-1-10,0-2-10,0-2-3,2 1 0,0-1 2,2 1 2,-1-2-5,-1-1-13,0-3-11,-1-1-11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45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93650 38900 452,'8'22'70,"1"-1"-5,2-3-6,0-1-6,0-1-5,1 1-5,0 1-5,-1 2-5,0-2-5,-1 0-3,0 0-4,-2-2-3,-1 0-4,-2-1-2,-3 1-2,0 0-2,-4-1-6,0-1-8,-3-1-9,-2-1-8,-1-3-4,1-4 1,-1-6 1,0-4 2,0-3-8,1-2-18,-1 0-18,0-1-17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46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86667 9568 587,'-32'-20'50,"12"5"-1,12 6-1,14 6 0,7 4-3,5 0-7,3 2-7,5 0-6,3 1-6,2 0-2,4 0-3,3 0-4,2 0-2,0 0-2,2-1-3,1 2-1,-1-1-3,-1 1 0,0 2-2,-1 0 0,-2 0-2,-2-2-1,-2-3-2,-1 0 0,-2-2-2,-2 0-1,0 0-1,-1 0-1,-1-1 0,-1-1 1,-1 0 2,-1-1 0,0-2 1,-1-2 1,1-2 1,-1-1 1,0-2 0,-1 2 0,-1 1 0,-1 0 1,-1 2-1,-1-1 0,0 0 1,-2 0-1,0-1 1,1-2-1,1-1 1,1-3-1,0 0 0,-3-1 0,-1 0 0,-2 1 0,-1-2-1,1 0-4,1-1-3,2-1-3,-1-2-1,1-1 2,0-3 2,-1-1 3,0-2 0,0-1 1,-2-1 0,-1 0 1,0-1 0,0 1 2,-1 1 2,1 1 1,-2 1 2,-2 1 2,-4 1 1,-2 2 1,-2 0 2,0 2-1,0 3 1,0 1 0,-1 1-1,0-1-1,-2-1 0,0-1-1,-2-2 0,-2-1 1,-2-3 0,-1-1 2,-3-2-1,-2-1 0,-2-1-1,-1 0 0,-2-3 1,1-1 3,-1-2 4,1-2 3,-1-1 2,0 1-2,1 2-1,-1 0-1,0 3-1,-1 3-1,-1 5 0,-1 3-2,-2 4 1,-1 3-2,-2 3-1,-3 3-1,-2 2 0,-6 2-2,-5 2-1,-4 2 0,-3 3-2,0 6 1,0 4-1,0 5 0,1 3 1,2 3-1,2 1 1,2 3 1,2 2-1,2 2 1,2 4-1,2 3 1,3 2-1,5 2 0,5 2 0,5 2 1,4 2-3,5 0-5,3 2-3,4 0-5,4 0-4,4 0-3,3-2-3,5 0-3,0-5-1,-1-8 0,-2-8 0,-2-7 1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47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88614 14889 571,'-14'-1'1,"2"0"2,4-2 1,3 0 2,5-1 8,8 2 16,7 0 14,9 2 16,7-1 3,8-2-11,8-2-10,8-1-10,3-3-8,0 0-5,-2-2-4,-1 1-4,-2-1-4,-6 2-6,-4 2-3,-5 2-5,-5 1-4,-4 1-3,-3-1-3,-5 0-3,-5 0-9,-8 0-15,-8 0-14,-8 0-14,-3 0-1,0 0 15,2 0 15,1 1 14,0-1 9,0 0 4,0 0 2,0 0 3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47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89144 13716 493,'-6'-12'30,"4"8"13,4 8 14,4 8 13,1 6 2,-2 7-12,-3 5-11,0 6-12,-3 3-9,0-2-5,-2 0-6,0-1-6,-3-1-5,-4 0-3,-4 0-3,-3 1-3,-4-1-5,-3 0-6,-3 0-4,-3 0-6,-1 0-4,2-3-2,0-2-4,1-1-3,2-4-2,3-2 0,3-3 1,3-2-1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47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90250 15800 470,'15'8'3,"-1"1"6,-1 2 5,0 0 6,-1 1 7,3 1 6,1 1 9,3 2 6,1-1 2,-1 1-6,1-1-4,-1 1-6,0-1-4,-3-1-2,-1-1-4,-2-1-4,-2 0-2,-1 0-1,0-1-3,-2 1-2,-3-3-10,-4-6-18,-6-6-18,-4-6-19,-3-2-11,1 1-6,-1 0-6,0 2-4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62220 6800 999,'-83'14'-26,"23"-4"-3,23-2-5,22-2-3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5"/>
    </inkml:context>
    <inkml:brush xml:id="br0">
      <inkml:brushProperty name="width" value="0.03626" units="cm"/>
      <inkml:brushProperty name="height" value="0.03626" units="cm"/>
      <inkml:brushProperty name="color" value="#FED406"/>
    </inkml:brush>
  </inkml:definitions>
  <inkml:trace contextRef="#ctx0" brushRef="#br0">50837 7847 606,'-22'22'59,"3"-1"-13,3-3-13,3-1-13,1-2-7,0-1-1,0 0-1,1-2-1,-2 1 1,-2 3 0,-1 3 0,-3 4 1,1-1 0,1-2-2,2-1-1,3-2-2,2-3-2,6-3-3,4-3-3,6-2-3,3-3-2,1-2 0,3-2 0,2-2-1,1-1 1,1 2 0,1 0 2,1 2 2,0-1 0,-1 0 0,-1-2 1,0 0 1,-2 0 0,-1 0 1,-1 2 0,-1 0 0,-1 1 1,0-2 1,-2 0-1,-1-1 2,0-2 0,-2 0 1,-1-2 1,0 0 0,-2-1 1,-1-2 1,0 0 0,-1-1 0,-1-1 1,0 1-1,0-1-1,0 0 0,-1 0 0,-1 1 0,0-1 1,-1 0 1,-1 0-1,0 1-1,0-1-2,0 0-2,0 0-2,-2 1-1,0-1-2,-1 0-3,-1 0-6,2 1-10,1-1-10,0 0-11,2 1-7,2 1-6,2 0-4,2 2-5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5"/>
    </inkml:context>
    <inkml:brush xml:id="br0">
      <inkml:brushProperty name="width" value="0.03558" units="cm"/>
      <inkml:brushProperty name="height" value="0.03558" units="cm"/>
      <inkml:brushProperty name="color" value="#FED406"/>
    </inkml:brush>
  </inkml:definitions>
  <inkml:trace contextRef="#ctx0" brushRef="#br0">51850 7450 618,'7'8'97,"-1"2"-21,0 0-21,-2 1-21,-1 2-12,0 1-3,-1 3-1,-2 2-2,0 2-3,2 2-1,0 4-3,2 3-2,-1 1-3,0-1-7,-2-1-4,0-1-6,-1-3-1,0-2 3,0-3 2,0-2 3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5"/>
    </inkml:context>
    <inkml:brush xml:id="br0">
      <inkml:brushProperty name="width" value="0.03035" units="cm"/>
      <inkml:brushProperty name="height" value="0.03035" units="cm"/>
      <inkml:brushProperty name="color" value="#FED406"/>
    </inkml:brush>
  </inkml:definitions>
  <inkml:trace contextRef="#ctx0" brushRef="#br0">51950 8024 724,'8'-22'27,"0"5"2,-1 3 0,1 5 3,0 1-2,2 0-6,0 1-4,1-1-6,1 1-2,0 0 2,-1 2 2,1 1 0,-1 0-4,1 2-12,0 0-10,0 2-12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51950 39850,'0'-50,"0"-25,0 0,0 25,0 0,0 25,0 0,0 100,0 0,0 125,0 0,0 125,0 0,-50 200,0 0,25-75,0 0,25-375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5"/>
    </inkml:context>
    <inkml:brush xml:id="br0">
      <inkml:brushProperty name="width" value="0.04242" units="cm"/>
      <inkml:brushProperty name="height" value="0.04242" units="cm"/>
      <inkml:brushProperty name="color" value="#FED406"/>
    </inkml:brush>
  </inkml:definitions>
  <inkml:trace contextRef="#ctx0" brushRef="#br0">52500 7045 518,'0'-21'0,"0"3"9,0 5 9,0 3 10,0 4 6,0 4-1,0 4 1,0 4 1,1 3-1,2 3-1,2 3-2,2 4-2,0 1-1,-1 2-3,-1 3-3,0 1-3,-1 3-2,0 1-2,-1 2-4,1 3-1,0 0-3,0 0-2,0 0-2,0 0-1,0-2-6,0-7-6,0-5-6,0-7-7,-1 3-10,1 9-11,0 11-13,0 9-11,0-1-3,0-8 10,0-11 7,0-9 9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6"/>
    </inkml:context>
    <inkml:brush xml:id="br0">
      <inkml:brushProperty name="width" value="0.03941" units="cm"/>
      <inkml:brushProperty name="height" value="0.03941" units="cm"/>
      <inkml:brushProperty name="color" value="#FED406"/>
    </inkml:brush>
  </inkml:definitions>
  <inkml:trace contextRef="#ctx0" brushRef="#br0">53299 7477 558,'5'-6'67,"-5"2"-5,-4 4-3,-5 2-4,-4 4-7,-2 4-10,-1 3-10,-3 5-10,0 2-6,-1 1-5,0 1-3,1 1-4,-1 0-1,1-1 1,-1-2 0,1 1 2,1-3-1,5-1-1,3-3 0,4-1-2,6-2 0,8-3 4,7-1 3,9-2 3,2-3 1,0-2-2,-1-3-1,0-3 0,-3-1-4,0 2-2,-1 2-4,0 2-4,-3 1-3,0 2-5,0 0-3,-2 2-5,-1-1-1,-1 2 2,-1-2 0,0 1 3,-2 1-7,-1 0-13,-1 1-13,0 2-13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6"/>
    </inkml:context>
    <inkml:brush xml:id="br0">
      <inkml:brushProperty name="width" value="0.04057" units="cm"/>
      <inkml:brushProperty name="height" value="0.04057" units="cm"/>
      <inkml:brushProperty name="color" value="#FED406"/>
    </inkml:brush>
  </inkml:definitions>
  <inkml:trace contextRef="#ctx0" brushRef="#br0">54800 7319 542,'7'36'147,"-1"-6"-34,0-6-36,-2-5-36,1-3-19,0 0-4,1-1-5,2 1-4,0-2-2,1-3-2,2-3-2,0-2 0,1-3-4,1-2-3,2-2-5,0-2-3,0-4-3,1-4-2,0-5-2,-1-5-3,0-3 0,0-1 1,-2-1 1,-1 0 1,-2-1 2,-2 1 6,-4 1 4,-2 1 4,-4 2 4,0 3 2,-3 3 2,-2 2 1,-3 4 2,-3 1 4,-5 2 1,-4 2 4,-1 3-6,-1 4-11,1 4-12,0 4-13,1 1-5,4 1 2,5 0 1,3 0 1,2-1-2,0-1-6,0-1-7,1 0-6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8"/>
    </inkml:context>
    <inkml:brush xml:id="br0">
      <inkml:brushProperty name="width" value="0.03971" units="cm"/>
      <inkml:brushProperty name="height" value="0.03971" units="cm"/>
      <inkml:brushProperty name="color" value="#FED406"/>
    </inkml:brush>
  </inkml:definitions>
  <inkml:trace contextRef="#ctx0" brushRef="#br0">66131 10500 554,'-15'1'67,"1"4"-14,1 2-14,1 3-13,-1 3-8,-2 1-3,-1 3-1,-3 2-3,0 0-1,1 1-1,1-1 0,1 1-1,1-2 0,2-1-1,3-3 0,1-1 0,2-2-2,0-1-1,2 0 0,1-2-2,3 0-3,7 0-1,7-1-4,8 1-3,1-1 0,-2-2 1,-1-3 1,-2 0 2,-1-2 0,3 0 1,1 0-1,3 0 1,-1-1 3,-3 0 5,-3-2 5,-3 0 5,-2-2 4,-3-2-1,-1-2-1,-2-1 1,-1-2-1,0 0-2,0 1 0,0-1-2,-1 0-1,0 1-2,-2-1-2,0 0-1,-3 0-2,0-1-3,-3-1-4,-2-1-3,-1-1-2,0 1-2,1-1-2,-1 0-1,0 1-6,2 1-8,1 1-10,0 1-8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8"/>
    </inkml:context>
    <inkml:brush xml:id="br0">
      <inkml:brushProperty name="width" value="0.03522" units="cm"/>
      <inkml:brushProperty name="height" value="0.03522" units="cm"/>
      <inkml:brushProperty name="color" value="#FED406"/>
    </inkml:brush>
  </inkml:definitions>
  <inkml:trace contextRef="#ctx0" brushRef="#br0">67265 10050 624,'14'1'87,"-3"2"-16,-3 2-16,-2 2-15,-3 1-10,0 3-3,-2 2-4,0 1-2,-3 7-6,0 9-9,-3 10-8,-2 10-8,0 1-8,-1-8-7,0-8-6,0-8-6,2-6-4,1-3-1,2-4 0,2-4-1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8"/>
    </inkml:context>
    <inkml:brush xml:id="br0">
      <inkml:brushProperty name="width" value="0.02811" units="cm"/>
      <inkml:brushProperty name="height" value="0.02811" units="cm"/>
      <inkml:brushProperty name="color" value="#FED406"/>
    </inkml:brush>
  </inkml:definitions>
  <inkml:trace contextRef="#ctx0" brushRef="#br0">67400 10711 782,'7'-15'1,"-1"4"2,0 3 1,-2 3 3,1 0 4,0 0 9,1-1 7,2-2 9,0 2 1,1 1-9,2 2-6,0 2-9,0 0-6,1 0-6,0-2-5,0 0-6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8"/>
    </inkml:context>
    <inkml:brush xml:id="br0">
      <inkml:brushProperty name="width" value="0.041" units="cm"/>
      <inkml:brushProperty name="height" value="0.041" units="cm"/>
      <inkml:brushProperty name="color" value="#FED406"/>
    </inkml:brush>
  </inkml:definitions>
  <inkml:trace contextRef="#ctx0" brushRef="#br0">67946 9655 536,'-7'-13'57,"2"6"1,2 6 2,2 6 0,1 5-4,0 3-12,0 5-11,0 4-11,0 2-7,0 4-1,0 3-1,0 3-2,0 5-2,0 8-2,0 8-4,0 7-1,-1 6-8,-1 3-11,-3 3-10,-2 3-11,1-7-11,1-15-9,2-16-11,2-15-10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9"/>
    </inkml:context>
    <inkml:brush xml:id="br0">
      <inkml:brushProperty name="width" value="0.04004" units="cm"/>
      <inkml:brushProperty name="height" value="0.04004" units="cm"/>
      <inkml:brushProperty name="color" value="#FED406"/>
    </inkml:brush>
  </inkml:definitions>
  <inkml:trace contextRef="#ctx0" brushRef="#br0">69281 10177 549,'-9'-6'52,"-2"2"-1,-2 4-2,-1 3-1,-2 1-4,2 3-6,1 2-5,1 2-6,-1 1-4,-1 1-5,-3 1-4,-1 1-4,-2 0-2,1 0-1,-1-2 1,0-1 0,2 0-2,1 0-3,2-1-2,3 1-4,1 0-1,0 0 0,2-1 0,1 1 0,2-1 1,6-3 2,4-1 2,6-2 1,3-1 2,3 0 1,3 0-1,3 0 1,1 0-2,1 0-1,-1-1-3,1 1-3,0 1-5,2 2-10,3 2-9,1 2-10,-1 0-4,-3 1 1,-5 0 1,-3 0 1,-4-1-1,-1-1-2,-2-1-3,-2 0-3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19"/>
    </inkml:context>
    <inkml:brush xml:id="br0">
      <inkml:brushProperty name="width" value="0.04611" units="cm"/>
      <inkml:brushProperty name="height" value="0.04611" units="cm"/>
      <inkml:brushProperty name="color" value="#FED406"/>
    </inkml:brush>
  </inkml:definitions>
  <inkml:trace contextRef="#ctx0" brushRef="#br0">70966 10444 477,'0'-13'69,"0"6"-7,0 6-7,0 6-6,-1 4-7,-1 1-3,0 3-4,-1 2-4,-1 1-4,2 1-3,0 1-3,2 1-4,0 1-2,2-1-3,0 1-2,2-1-2,0-1-3,3-3-3,2-2-4,2-4-2,2-3-4,3-4-4,3-4-4,3-4-3,1-4-4,-1-4-2,-1-3-3,-1-5-3,-2-2-1,-1-1 2,-2-1 1,-3 0 2,-2-1 3,-2 3 4,-4 2 5,-2 1 5,-4 3 3,-2 3 3,-4 3 2,-2 3 3,-3 2 2,-3 2 0,-3 2 2,-3 2 0,0 2 1,1 2-2,3 2 0,1 2-1,2 0-9,3-1-15,1-1-17,2 0-16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21"/>
    </inkml:context>
    <inkml:brush xml:id="br0">
      <inkml:brushProperty name="width" value="0.03631" units="cm"/>
      <inkml:brushProperty name="height" value="0.03631" units="cm"/>
      <inkml:brushProperty name="color" value="#FED406"/>
    </inkml:brush>
  </inkml:definitions>
  <inkml:trace contextRef="#ctx0" brushRef="#br0">68140 31227 605,'5'-6'63,"-5"2"-10,-4 4-10,-5 2-8,-3 3-7,0 2-4,1 2-3,-1 2-4,-1 1-3,-1 3-5,-3 1-3,-1 3-4,0 0-2,2 1 2,4-1 0,3 1 0,1-1 1,1-3-3,-1-1-1,0-3-3,2 0 0,6 0-2,4-1-1,6 1-1,2-2 1,1-2 0,1-4 2,1-2 0,1-2 2,-1 0 0,1 0 0,0 0 0,-1 0 1,1 0-1,-1 0 1,1 0-1,-2-1 1,-1 0 2,-2-2 2,-2 0 2,-3-2 2,-3 0 5,-2-1 3,-3-2 5,-3 0 1,0-1-4,-2-2-3,0 0-3,-1 0-2,1-1 1,-1 0-2,0 1 1,0-3-6,0-2-13,1-3-12,-1-3-12,1 0-6,2 3 1,2 3-1,2 3 2,2 2-2,2 1-1,2 0-2,2 2-1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52550 40300,'0'-100,"25"75,0 0,150 0,0 0,25 25,0 0,0 0,0 0,-75 25,0 0,-75 0,0 0,-50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21"/>
    </inkml:context>
    <inkml:brush xml:id="br0">
      <inkml:brushProperty name="width" value="0.03841" units="cm"/>
      <inkml:brushProperty name="height" value="0.03841" units="cm"/>
      <inkml:brushProperty name="color" value="#FED406"/>
    </inkml:brush>
  </inkml:definitions>
  <inkml:trace contextRef="#ctx0" brushRef="#br0">69300 30650 572,'7'22'109,"-1"-1"-22,-1-3-22,0-1-21,-1-1-14,-1 1-5,1 1-4,0 1-5,-1 2-4,0 1-3,-2 3-3,0 1-3,-1 1-5,0 1-9,0-1-9,0 1-8,0-3-6,0-4-4,0-3-2,0-4-4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21"/>
    </inkml:context>
    <inkml:brush xml:id="br0">
      <inkml:brushProperty name="width" value="0.02829" units="cm"/>
      <inkml:brushProperty name="height" value="0.02829" units="cm"/>
      <inkml:brushProperty name="color" value="#FED406"/>
    </inkml:brush>
  </inkml:definitions>
  <inkml:trace contextRef="#ctx0" brushRef="#br0">69450 31459 777,'1'-15'2,"2"2"2,2 3 4,2 1 2,1 2 3,1 0 4,1 2 1,1 1 4,1 0 1,0 0 0,-1 0 1,1 0 0,0 0-4,-1 1-8,1-2-9,0 2-9,-1-1-8,-1 2-6,-1 0-6,0 2-6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21"/>
    </inkml:context>
    <inkml:brush xml:id="br0">
      <inkml:brushProperty name="width" value="0.0425" units="cm"/>
      <inkml:brushProperty name="height" value="0.0425" units="cm"/>
      <inkml:brushProperty name="color" value="#FED406"/>
    </inkml:brush>
  </inkml:definitions>
  <inkml:trace contextRef="#ctx0" brushRef="#br0">70115 30357 517,'-6'-17'46,"1"14"7,2 14 8,2 13 7,1 9-2,2 1-14,0 2-13,2 2-13,-1 1-8,-1 2-1,0 1-2,-2 0-2,1 2-4,0 2-11,2 2-8,0 2-10,1-3-9,0-6-10,-1-8-9,1-6-9,0-5-4,0-3 1,0-3 2,0-2 1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22"/>
    </inkml:context>
    <inkml:brush xml:id="br0">
      <inkml:brushProperty name="width" value="0.0357" units="cm"/>
      <inkml:brushProperty name="height" value="0.0357" units="cm"/>
      <inkml:brushProperty name="color" value="#FED406"/>
    </inkml:brush>
  </inkml:definitions>
  <inkml:trace contextRef="#ctx0" brushRef="#br0">71273 30550 616,'-36'1'47,"4"2"-6,5 2-6,5 2-8,2 1-3,1 3 0,-1 2 0,1 1 0,0 2-2,1 2-4,1 0-2,1 1-5,0-1-1,2-1-2,1-3-2,1-1-1,1-2 0,2-1 1,2 0 2,3-2 0,2-1 0,5 0-4,6-2-2,4 0-2,3-2-2,1 1 0,1 0 0,1 0 0,1-1-1,1 0-3,1-2-3,1 0-2,0-1-5,-1 2-5,-1 0-5,-1 2-5,-1-1-5,-1 0-4,0-2-3,-2 0-3,-2-1 1,-1 0 4,-2 0 6,-2 0 4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8:22"/>
    </inkml:context>
    <inkml:brush xml:id="br0">
      <inkml:brushProperty name="width" value="0.04098" units="cm"/>
      <inkml:brushProperty name="height" value="0.04098" units="cm"/>
      <inkml:brushProperty name="color" value="#FED406"/>
    </inkml:brush>
  </inkml:definitions>
  <inkml:trace contextRef="#ctx0" brushRef="#br0">72863 30675 536,'6'-12'27,"-3"8"15,-2 8 16,-4 8 16,0 4 0,0-1-14,2 1-15,1-1-15,1 0-10,5 0-4,4-2-6,4-1-3,1-3-7,1-6-5,0-6-6,-1-6-7,1-4-2,0-1 0,-1-3 0,1-1 1,-2-2 0,-3 1 1,-3-1 0,-2 1 0,-3-1 2,0 2 2,-2 1 3,0 1 3,-4 2 2,-6 5 0,-6 3 1,-5 4 0,-5 3-1,-1 2-6,-3 2-5,-1 2-5,2 0 0,5-1 3,7-1 4,5 0 4,3-1-2,1 2-8,-1 0-6,0 1-8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15045 2883 396,'-69'45'427,"-16"5"-419,1-3 17,-3-1-24,-22 8 0,14-14-1,2-2 1,9 9-1,7 19 0,170 3 2,35-60-2,-20-3 0,17 9 1,4-9-1,-22 0 1,-10 8-1,-45 12-107,-1-2-641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9381 8715 137,'-56'-6'217,"-36"25"-168,3 20-21,11 31 7,26 33-5,37-43-18,11-1-4,11 10 1,16-14-2,18-7-2,19-14-2,7-14-3,7-13 1,-4-20 0,-5-14-2,-2-12 0,-11-6 0,-7-9 1,-21-4 2,-19-10 2,-18-1 1,-11 6 3,-9 6 2,-6 6 6,-22 9 5,-15 33-16,6 40-154,22 1-231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7209 9790 143,'80'7'199,"-32"-4"-184,24 1 19,-19-2-21,-2 0 0,-2-1-1,16 0 19,4-1-11,-13-1-3,15-2 7,6 1 5,-12 4-4,9-4-1,-1 2-8,-4-1-4,19-2-1,-12 1-6,18 0 0,-11-2-2,-4 9 0,-4-10 0,0 9-280,-28 16-100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9374 10778 137,'-70'32'459,"5"6"-413,7 18-15,13 15-1,49 24-4,70-52-1,13-62-12,-3-15-10,-18-35-1,-48-31 0,-49 4 2,-49 67 3,-6 56-2,35-30-103,1 0-587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10772 10674 136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52550 40950,'-50'0,"0"25,0 0,75-25,0 0,175 0,0 0,75 0,0 0,-100 0,0 0,100 75,0 0,-100-50,0 0,-125-25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10716 10747 137,'73'1'427,"-3"3"-360,7 3-33,-4-10-11,3-6-4,15-1 4,2 14-3,-3 6-8,-3-8-6,3-11-4,6-4-1,-9 19 0,5 6-1,1-25 1,-9-8-1,7 19 0,-6 7-1,5-12-18,-42 18-75,2 1-558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6738 9545 217,'162'-34'497,"-41"8"-455,-14 5-24,-9 13-4,-10 9-28,-39 15-82,1 0-575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7115 9226 326,'-11'67'153,"-7"25"-115,0-2-3,0-4-5,-4 6-1,4-24-3,-9 18 2,-2-10-1,0-1-4,-5 7-2,-8 11 0,-5-12-11,-37-132-307,82-13 179,2-3-145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6965 9563 281,'64'102'198,"-28"-49"-143,2 2 7,6-5-16,21 20 10,4-9-35,4-19-61,-31 5-191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12352 10295 213,'31'129'547,"-16"-40"-514,-11 13-26,-10-1 0,-1 9 1,-9-18-1,-54-25-7,-13-131-52,42-15-102,23 3-68,22 24-169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12251 10494 318,'-24'57'302,"-7"10"-225,-22 18-36,4-16-7,-1-33-200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12371 10473 412,'54'35'273,"11"3"-227,10 3-17,7 7-5,-6-1-9,-35 2-186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15807 4012 265,'49'-14'486,"60"-4"-447,-11-4-33,-7 4 0,6 1 1,-45 28-107,1-1-601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15969 4008 318,'-8'60'271,"-1"17"-232,-3-7-8,-4 27 2,-2-4-7,-3-8-22,-11-35-159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16097 4072 332,'-7'60'229,"-3"5"-181,-4 14 44,2 9-29,0-2-38,-3 2-31,-17-32-162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55800 40100,'-50'-200,"25"150,0 0,-25 50,0 0,-50 75,0 0,-25 75,0 0,50 75,0 0,25-25,0 0,50-50,0 0,100-125,0 0,100-50,0 0,50-175,0 0,-100-25,0 0,-25 50,0 0,-75 25,0 0,-25 75,0 0,0 25,0 0,-25 125,0 0,0 50,0 0,0 75,0 0,-25 0,0 0,-25 0,0 0,25-100,0 0,25-125,0 0,0-125,0 0,25-25,0 0,50 50,0 0,0 25,0 0,0 50,0 0,25 50,0 0,-25 0,0 0,-25 0,0 0,-25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15628 4525 389,'72'-18'195,"17"-1"-147,-19 4 11,16 2-17,7 5-3,6 8-21,-4 7-60,-11 0-411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16732 3797 489,'15'82'302,"-6"22"-256,-2-4-28,15-6-271,29-139-240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17080 3850 347,'-118'122'445,"38"-56"-435,-22-5-10,17-19-2,-2 0 2,199-42 16,11-31-8,-25 0-2,-5-1-3,-195 72-189,26 14 195,12 15 19,18-7 4,-15 26 7,16-18-13,92 10-13,50-109-14,-20-31-2,-9-9-2,-13-8 4,-78 174 21,9-3-21,6-5-83,-17-35-71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16787 4222 250,'-29'127'449,"14"-48"-405,8 4-147,-12-36-34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16529 4220 429,'-30'66'179,"4"20"-114,11-4-20,11 8-2,24 16-19,37-38-17,33-14-4,21-30-3,-9-39-5,7-24-77,-39 0-40,-1-8 0,-20 12-127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17108 4025 492,'82'-20'288,"12"-16"-255,-39 42-133,-2 0-605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17006 4316 533,'69'-22'197,"35"-15"-171,-24 2 7,6-4-41,-34 34-89,-1 0-580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17249 4075 452,'-2'72'286,"1"25"-237,0-6-32,-2 18 10,-3-6-16,-3 0-3,-9 2-5,-73-69-20,23-126 11,38 0 9,110 22-1,16-4-2,-5-9-4,-22 10-2,2-20-1,-11 9 2,-3 5 3,-122 150 10,101 16-8,62-103-1,-18 68 3,-123 57-1,-20-4-1,2-27-1,-7-4-2,-13-6-3,66-165 4,95 10 3,-6 13 0,16-6-3,-6 8-5,4 2-17,-12 15-68,-51 132 121,-26 14 5,31-1-16,-4 9-7,-7 2 3,-3-11 8,-47 0-2,-45-23-17,-30-27-19,-8-27-208,57-26 21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17513 4556 474,'67'-34'226,"14"13"-524,-29 59-100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18193 4077 404,'52'4'426,"52"3"-397,-7-6-28,5 3-1,-2 3-1,-146 89 2,-23-28-1,-21 22 0,1 2-1,20-18-2,5-3-182,11-39-44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5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57500 39150,'-50'-200,"50"150,0 0,0 150,0 0,-25 100,0 0,0 75,0 0,0 200,0 0,-25 100,0 0,0-125,0 0,50-300,0 0,0-50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18256 4134 137,'97'16'648,"7"-16"-646,16-6 1,-13 2-2,-16-2 1,9 4-3,-50 20-97,1 2-589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18722 3883 282,'-36'135'314,"4"-44"-284,4-24 2,-16 17-5,3-12-4,-4-5-3,-8 2-6,-8 7-1,6-12-11,-15-10-68,18-36-82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18479 4192 251,'80'92'444,"-24"-35"-413,12 4 8,9 11-21,-5-6-15,-5-11-104,-33-2-132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18382 4154 149,'83'-10'226,"-24"5"-191,1 0-9,3 3 2,-7 2-28,4 7-122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18303 4137 140,'104'-14'521,"11"18"-479,-20 3 9,-1 3-38,12 2-8,-14 3-13,-37 16-156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18602 4106 143,'-60'77'257,"12"-20"-212,-11 16-3,16-17 1,-11 11-17,12-13-7,-13 14-7,9-11-16,-6-23-292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18664 3877 159,'-33'90'324,"5"-24"-282,-9 11-10,7-21-1,-9 14-21,4-6-6,-2-8-15,-16 11-87,16-17-122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9868 13422 533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14075 10926 533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23540 6489 197,'-20'72'168,"3"-19"-135,-10 12 3,4-17 3,-10 13 0,0-5-3,-4-1-2,-7 11-5,-2 8 1,7-4-14,128-78-176,-46-55 83,-8 15-88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3:5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57700 40300,'50'-100,"0"75,0 0,0 0,0 0,0 25,0 0,-25 0,0 0,100 0,0 0,-100 0,0 0,100 75,0 0,-25 50,0 0,-75 25,0 0,-125 25,0 0,-25-50,0 0,0-75,0 0,50 0,0 0,225-50,0 0,125-75,0 0,25 0,0 0,-150 75,0 0,-75-25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23460 6527 197,'5'59'164,"-2"1"-116,-1 34-4,1-12-6,-6-17-1,2 3 11,12-1 4,53-135-15,-40-11-35,-2 4-1,2-8-3,6-6 1,-1 7-1,26 137 39,-59 54-17,-1-23 1,-1 10 0,2 9-9,8-11-21,70-146-237,-38-4 143,-4 6-132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24018 6477 230,'-10'60'144,"-13"57"-78,-2-24-16,3-19-4,3-11-8,-1 19 3,5-11-24,6 6-34,59-125-434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24004 6508 227,'72'34'244,"-21"-8"-209,6 2-2,1 7-6,-7 6 7,-9 14 6,-26 20 10,-32 2 4,-51 1-26,-15-20-17,0-13-5,-12-7-3,8-8-6,-12-9-91,42-27-55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23480 9633 155,'-53'104'291,"15"-25"-267,8-17 7,-11 19-7,6-9-1,5-5 0,4 1-1,-1-4 5,3 2-6,6 3-32,100-111-173,-49-24 88,-7 18-19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23376 9664 221,'22'93'113,"-17"2"-81,-2-22 9,-5 9-1,0-14-6,0-13 0,2 6 13,6 6 19,43-127-17,-26-19-47,5-26-2,-5 9-2,-1-8 0,2 25 0,20 16 19,-12 167 22,-25-6-21,1 5-3,-1-10-1,-4-1-4,1-4 0,-19-38-109,1 1-591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24026 9652 240,'-53'109'144,"28"-48"-108,-16 24 1,3-10 3,5-6-5,-1 0-3,3-3 5,5-2-8,10 4-73,57-117-110,-14-6 62,-2 8-117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23938 9667 242,'12'46'169,"-1"38"-118,-6-16-4,-4 12 1,-2 2 23,4-6-2,15 1-3,67-116-35,-17-57-28,-2-5-2,1-3 0,-13 24 0,-6-1 2,0 38-175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23447 7377 201,'-40'88'160,"-2"4"-121,9-22-12,3-7-2,0 3 2,-9 20 0,9-23-3,-12 14-1,4-13-3,-5 16 0,15-20-7,94-104-213,-37-6 104,2-23-17,-11 25-15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23330 7390 223,'24'81'125,"-11"-20"-94,-1 32 18,-6-42-26,2 22 20,2 12 1,0-19-3,10 8 19,9-4 25,49-119-34,-28-39-46,-16 6-4,6-35 0,-13 30-1,4-2 1,13 172 21,-47 6-15,-2 21 0,1 6 3,1-9 1,7-12-7,90-158-62,-44-35-146,-20 22 77,-8 24-126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23997 7419 282,'-27'128'233,"0"-16"-157,7-35-11,-3 7-14,2 12-3,3 2-25,4-4-41,57-171-594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32100 40950,'-50'-150,"50"350,0 0,0-25,0 0,-50 150,0 0,-25-50,0 0,0-75,0 0,25-100,0 0,25-75,0 0,50-150,0 0,75-150,0 0,125-100,0 0,-50 100,0 0,-50 150,0 0,-75 150,0 0,-25 100,0 0,0 0,0 0,-25 50,0 0,0 25,0 0,0 0,0 0,0-25,0 0,50-25,0 0,-25-100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23931 7452 327,'51'-3'292,"33"0"-235,27 21-15,-23 15-12,-14 24-7,-41 23-10,-39 25 2,-53-6-1,-27-11-2,13-29-4,-18 8-2,2-27-7,-11-48-229,48-13 23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23336 8726 226,'-18'56'89,"-18"51"-51,7-16-8,12-44-15,-7 19 14,-7 7 0,4-14-3,-5 10 6,3-13-5,8 3-31,55-113-199,-7-28 76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23243 8786 208,'29'88'122,"-10"5"-94,-8-21 11,-3 12-3,-3-14-5,0 7 15,5-10 22,56-81 25,-18-67-80,-7-6-9,5-22 1,-12 24-3,1 2 2,0 1 14,8 164 47,-39 27-57,-5 12 2,1-18-1,0-7 1,1 4-2,75-183-297,-26 55 16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23933 8755 290,'-16'86'109,"3"-22"-69,-7 17 11,2-21-5,-7 16 0,3-9-5,-1-2-7,-8 21 4,-7 2-12,9-12-34,-13-24-235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23841 8805 305,'31'51'371,"7"43"-314,-3 8-29,-11-7-9,2 3-7,-2 0 4,65-66 13,-15-139-26,-17 1-1,-15 14-2,16-25 0,-9 19 0,-3 15-2,4 37-178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15577 9749 137,'52'-54'75,"7"-1"-53,-14 7-10,4-11 1,-2-3 2,2 6 0,6-6-4,-7 10-2,13-16 2,4 1-2,-3 6 0,18-14-1,-24 11-2,-9-6 2,12-16 2,-26 36-4,31-35 4,3 11-1,1-1 3,7 2-1,19-16-3,-14 7 1,8-7 3,15 7-2,-6 8-3,6 10 1,-42 24-3,-13 11 0,4 0-1,14-7-1,-4 1 0,-10 8-1,0 2 0,25-13 0,-5 7-1,-15 10 1,0 1-1,3 1 1,8 2-1,12-8 1,-16 1-2,11-4 0,-12 11-2,10 2-2,-13 10-1,1 7-10,-2 10-124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15572 7518 137,'63'52'91,"2"4"-53,10 5-9,-15 8-7,-3 3-4,14 11 3,-1-10-4,9 1 0,-6-7-3,4 7-3,-3 2-1,-30-28-5,30 32 4,13 7 0,-39-41-6,3-1 1,2 0 1,48 41 1,-13-24-1,7 6 2,-41-25-4,0-2 0,40 20 1,-43-31-2,0-2-1,3 4 1,1 4 1,5 4 0,-8-11 0,17-1 1,-9-3-1,0-1 1,4 4 0,0 5-1,0 1-1,11-2 0,-9-3 1,-4-6-1,-8-5-1,4 4 2,12-1 0,21-1 2,1-5-1,-24-6-1,19 2 0,-10-1-1,0 1 0,10-3-4,-23-3-7,20 6-14,-15-1-5,-9 8-5,-7 12-5,-2 18-28,-16 2-147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15541 6078 137,'51'-13'143,"23"-1"-129,8 6 7,-33 14-5,0 13 1,39 34 3,2-2-4,-30-20-8,44 19 7,-50-26-8,-1 5 0,2 4 0,8 6 2,-6-5-3,8 7 2,-7-9-2,15 9 1,-5-6-2,-16-10 0,19 9 0,-7-7-1,0-3 1,12 3 0,-19-8 0,19 5-1,-4-5 1,8-1-1,15 1-1,-26-7 0,15 4 0,-10-4 0,1 3-1,18-1 1,-19-6-1,22 2 1,-8 3-1,5-3 0,14 0 0,-29-2-1,24 5 0,-10 0 0,-3-3-2,10 7 1,-30-5-1,19 9-2,-6-2 0,6-1-3,12 3-3,-26-6 0,8 8-11,-23-1-6,0 1-71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15604 10974 137,'71'-47'82,"-9"-2"-65,-6 5-8,0 1-1,0-4-1,8-6 3,-10 7-3,11-10 4,-4 8-2,-14 13-2,17-14-1,20-14 2,-20 19-4,20-12 1,-16 13-2,24-11 1,-19 14-2,23-15 1,-28 14-1,21-14 0,-20 13-1,29-14 1,-12 14 0,-34 18-1,22-9 2,-25 14-2,0 0 1,5 2-1,20-9 1,-27 10-1,8 0 0,3-1 0,26-5 0,-32 10 0,0 0-1,3 1 1,22-5-1,-29 9-1,3 1 0,2-1 0,24 0-2,-27 3 1,0 2-2,4-1 1,22 2-5,16 3-1,-43-2 4,20 2-13,20 4-12,-11 2 2,-6-1-3,1-3-1,-22 0 9,-3 6-141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17926 9532 137,'57'33'194,"30"7"-183,-33-20-7,24 8 12,9-4-12,-27-9-2,25 5 2,-185 40 4,42-40-10,-10 8-2,20-4-6,-11 13-9,12-3-2,-24 18-109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6240 6656 405,'50'-4'158,"4"1"-130,35-4-5,-9 0 5,-13 0-10,4 1 0,14 6 4,-20 5-7,8 2 7,7 0-3,8 2-4,0-3-6,-16-3-4,-5-2-1,33-1 1,-14-3-1,6-1-1,-5-3 0,-16-1-2,-147-25-332,19 34 208,21 0-98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61900 41000,'-200'-50,"200"25,0 0,75-25,0 0,50 25,0 0,75 25,0 0,25 0,0 0,125-50,0 0,0 0,0 0,0 25,0 0,0 25,0 0,0 25,0 0,-25 25,0 0,0-25,0 0,-25-25,0 0,-25-25,0 0,-200 25,0 0,-50-25,0 0,-50 25,0 0,0 0,0 0,0-25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18392 6623 137,'35'65'392,"12"7"-341,5-4-35,-8-13 18,12-4-27,20 1 4,-7-15 2,1-10 26,-161-11-4,-1 7-33,8-5-4,-20 8-14,2-4-103,30-11-139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17843 9450 137,'61'58'433,"-6"-22"-416,9-4-3,1 5-3,-4-2-3,7 2-14,0-7-35,-18 17-373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3774 12452 533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23944 11261 533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15582 12104 229,'-42'128'237,"21"-64"-222,-4 9-2,-7 25 19,-5 5-11,5-21-3,4-14-3,-3 7 3,9-11-2,56-131-156,-16-6 37,-5-15 17,-7 28-92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15525 12137 248,'21'111'105,"-6"2"-60,-7-18 1,-2-14-8,1-16-7,1-5-4,11 4 16,55-65 31,-28-87-60,-18-9-10,-9-1-3,-6-3-4,-2-7-1,-1 9-1,33 178 37,-34 4-20,4 29 9,-2 6-2,-3-18-3,-2-14-10,66-134-334,-60-3 270,1-5-60,2 9-120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16045 12187 219,'-2'98'130,"-5"-47"-93,-7 22 19,2-8-7,1-5-12,4 14-5,11-1-30,-2-10-108,-24-10-224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16041 12180 245,'88'7'120,"-34"1"-87,2 5 9,7 11-4,-4 9 10,-12 21 7,-34 14-6,-33 5-8,-28 1-1,-26 8-8,3-20-12,-10-7-14,-6-8-47,5-47-454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16963 11859 184,'-19'107'180,"2"-54"-146,-15 10-6,-1-11 5,-8 1-14,-6 5-3,-2 1 3,-34 30 11,140-147-40,-7 10 6,11 1 0,-1 11 1,7 9 3,7 18 4,-16 30 7,-41 42 4,-53 20-1,-10-16 1,2-18-6,-10 16 3,6-12-5,-12 7 0,-1 2-6,6-9-13,-2-7-64,-3-147-192,60 40 171,7 13-67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16738 12314 219,'70'26'55,"-7"-15"-71,19-14-15,-26-6 4,-5-19 1,6-36-1,-22 16-65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68900 39600,'0'-50,"125"50,0 0,25 0,0 0,0 50,0 0,25 25,0 0,-50 25,0 0,-25-25,0 0,-100 25,0 0,0 0,0 0,-75 0,0 0,-100 50,0 0,-125 50,0 0,-100 50,0 0,275-200,0 0,25 25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17273 12117 268,'-55'90'117,"-6"14"-51,33-51-35,-3 13-1,11-5-9,100-84-27,-20-10 3,-3 11 1,5 15 6,-19 55 21,-59 21 2,-29 6 7,-1-21-7,-20 15 13,-21 6-7,12-15-10,-11 4-15,5 2-31,-13-56-219,49-95 78,34 32 118,-1-26-30,5 26-7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16952 12438 320,'66'84'185,"22"8"-210,-30-99-232,-8-66 188,-24 21-15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17414 12211 438,'58'-11'115,"2"-2"-84,11-6 7,-5 1-13,-14 22-164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17251 12493 304,'135'-19'191,"-71"10"-151,17-7 16,-16 6-13,8-4-15,8 9-53,-59-74-404,-41 30 295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17586 12258 266,'1'112'143,"-1"-3"-79,-2-29 6,-3-14-8,-6 22 19,-11-9-11,-42-5-33,-36-44-33,-5-46-77,43-35-85,38-25 40,14 3 8,5 22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18059 12171 203,'-20'55'107,"-2"-2"-77,-16 35-4,18-37-15,-7 19 8,-6 8-5,3-16-4,9-10-4,-17 41-8,62-149-163,-6 0 118,3-35 10,-9 41-31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17948 12318 221,'12'78'76,"-3"-27"-54,3 29 2,-1-14 3,-2-12 4,3 6 7,3-7 20,47-80 55,-22-52-88,-4-13-15,1-29-3,-9 17-6,2 4-1,4 28 6,-7 151 12,-18 11-4,0 17 4,9-12 1,-5-4 2,0 7-5,-5-2-52,63-149-547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18714 12205 286,'-30'52'73,"-5"16"-51,-20 35 22,13-28-11,7-9-4,5-9-4,-2 9 1,5-9-17,92-133-254,-33 5 182,-4 4-7,-8 19-23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18649 12230 286,'10'90'131,"-6"-20"-88,0 12 9,3 0 18,5 0 15,27-11 16,57-122-76,-20-30-20,-4-11-2,-1-14-2,-3 21-2,-1 16 0,-143 122-241,24-37 52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14945 12266 252,'-1'93'254,"-1"-27"-237,1-5-23,-3 8-19,1-9-40,-18-9-136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77550 38800,'0'-50,"-25"0,0 0,-25 25,0 0,0 25,0 0,-50 0,0 0,25 0,0 0,0 0,0 0,25 0,0 0,25 25,0 0,25 75,0 0,0 50,0 0,-25 0,0 0,25 25,0 0,-25 0,0 0,0 25,0 0,25 0,0 0,0-50,0 0,50-50,0 0,75-75,0 0,-100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14803 12239 263,'-50'98'186,"25"-26"-156,2 15-3,13-28-1,15 7-7,15 12 3,20-6-3,11-27-4,29-13-2,4-29-1,-8-25 2,8-39-1,-16-8-2,-20-1-6,-7-18-1,-25 9-2,-13-10 0,-22-1 0,-40 10 2,-14 41 2,-23 30 0,15 24-4,-18 22-4,27 11-15,15 32-26,29 7-77,20-28 30,9 5-1,10 5-128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14820 13189 206,'74'-30'230,"-21"22"-183,4 13-9,-37 103 14,-69-52-43,-20-8-1,3-17-3,-9-6 1,9-10 1,135-21 6,11 4-2,7-3 2,-12-3-2,3 0-3,-26 19-150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14897 12973 204,'-71'40'131,"-34"37"-91,33-3-9,40-15-13,8-3-2,7 0 0,2 10-2,7 4 5,8 0-3,12-13-1,21 5 4,83 10 2,-32-58-13,-16-17-2,21-14 4,-25-9-3,15-14 3,4-16 0,-25 6-3,-8-6-2,-5-23-1,-26 3-2,-30-16 0,-27 19 1,-20 19-1,-23 7 1,-7 20-1,12 27-1,7 24-9,8 12-21,7 27-93,26-14-107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15610 13074 199,'69'-8'87,"11"8"-58,-16 1 8,21 2 1,21-1 9,-37 1-23,-13 0-5,6 4-6,-4 2-16,-6 19-351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15947 13125 170,'-7'92'116,"-5"1"-82,1-23 9,-6 15-4,1-13-8,-1-7-7,0 6-8,7 7 1,6-10-9,3 3-14,8-12-75,-18-11-216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16512 13005 227,'-19'76'82,"-2"30"-46,9-15-15,4-43-11,-2 18 12,-4 17-7,2-11-3,-1-6-3,-1-1-2,-3 3 1,3-17-4,2-3-2,4 4-18,-14-4-301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16566 13022 179,'-77'78'131,"14"-18"-104,-21 20 6,35-32-14,-28 29 10,25-32-53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16406 13012 227,'77'52'217,"13"25"-154,-44-26-48,-10-2-8,-10 7-37,-14-1-97,-17-5-242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17457 13079 149,'-34'57'143,"6"-1"-120,-7 14-2,10-21 4,-7 10-8,-29 37 7,29-42-16,0 3 0,-11 31-8,35-38-45,59-93-117,-16-7 16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17361 13080 165,'7'61'117,"3"55"-64,0-30-18,-4-23-7,13 29 14,68-73 2,-46-95-39,-6-5-2,-11 19-1,5-23 0,-7 16-1,2 1 2,28 116 41,-45 16-32,0 18 7,-1-17 1,5 2 3,1 2-3,1 5-14,45-30-396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75150 40100,'-50'0,"-50"-25,0 0,200 0,0 0,150 0,0 0,100 25,0 0,25 0,0 0,-125 50,0 0,-100-25,0 0,-125-25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18038 13087 235,'-10'57'119,"-7"28"-81,4-21-7,-2 6-7,4-15 1,0 6-8,-5-1-5,-1-4-11,-6 1-44,-15-9-412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17906 13074 244,'85'-20'208,"-23"15"-176,2 11-14,-9 8-4,-1 21-1,2 18 2,-17-1-4,-12 7-1,-22 12 6,-29-9-2,-33 5 4,5-19-1,-10 0 0,-7-2-8,2-4-10,-4 0-20,4-5-83,11-19-293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18604 13033 155,'41'70'149,"-17"-8"-125,-6-8 0,-2 19-5,-7-14-3,-6-5-2,-6 1-4,0-1 1,-7 4-2,-2-12-4,-27 44-47,-8-44-195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18485 13393 209,'45'82'230,"-22"-25"-212,2 5 2,-4-14-4,26 0 6,13-50-6,-4-30-6,13-19 2,-20 2-4,0-9 0,-5-11-8,-1 12-11,2 7-115,6 22-302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19805 13042 152,'-36'67'58,"8"-17"-41,-11 25 2,6-11 0,5-7-3,-3 4-3,-17 27 3,12-18-10,6-4-12,15-16-67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19678 13124 158,'24'70'75,"-10"-1"-54,-4-13 6,2 10-4,-4-18-5,-3-1 3,48-1 37,-21-98-48,-9 5-1,7-31-1,-14 32-4,6-23 2,6-12-1,-5 22-2,-2 10 4,14 114 44,-31-1-39,-2 1 1,0 8-2,4 1 4,1-7 3,5 3-3,8-6-24,-21-11-188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20404 13092 224,'-47'68'62,"10"1"-45,9-16 5,-6 13-2,-10 17 3,14-29-13,-22 39 1,19-45-21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20268 13110 216,'9'54'110,"3"34"-75,-4-25-5,0 14-4,-1-22 1,2 11-1,4-8 3,17-4 25,36-72 15,2-50-44,-12 2-7,-6-4-6,-10-4-1,-16-7-24,12 29-217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21105 13013 167,'-5'72'141,"1"-20"-120,-7 34 2,3-36-12,-4 20 13,-5 15-6,1-13-1,-4-5-3,-4 2-5,7-21-1,-1 2-2,-4 12-1,5-13-4,0 3-14,-18-4-435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21245 12996 180,'-67'60'111,"-22"30"-75,26-7-7,15-21-14,6-7-2,-37 39 3,14-8-9,117-98-295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80150 39500,'-50'-100,"0"100,0 0,0 0,0 0,-25 0,0 0,-50 50,0 0,25 25,0 0,0 25,0 0,50 0,0 0,50 0,0 0,50-75,0 0,100-25,0 0,25 0,0 0,0-50,0 0,-25-50,0 0,-25 0,0 0,-75-25,0 0,0 0,0 0,-25 50,0 0,0 50,0 0,-25 0,0 0,0 50,0 0,0 0,0 0,-25 25,0 0,0 50,0 0,0 25,0 0,0 0,0 0,-25 25,0 0,0 0,0 0,25-75,0 0,25-50,0 0,0-50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20986 12991 189,'51'57'214,"-12"-8"-179,4 11 7,-11-12-22,3 6 0,-1 8-11,-13 5-35,-16-4-88,-17-12-272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24592 6430 137,'91'-35'260,"-34"24"-235,4 0-3,3 7-1,4 2-4,-12 1 3,12 1-2,-8 6-34,-26 41-270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24830 6379 159,'-27'69'128,"5"12"-104,10-33-12,-4 17 12,2 11-3,-1 22 4,9-27-12,-1-9-3,3-6-4,3-1-2,1 5-3,7-13-18,28 3-138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25141 6611 210,'-72'75'114,"-13"-20"-92,32-21-8,4-1-4,-28 21 15,25-11-73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24919 6708 137,'-13'70'73,"3"-4"-53,5 1 0,0-2-4,1 20 9,0-6-11,28-19-73,27-111-6,-18-13-26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25100 6771 161,'-2'49'72,"8"28"-27,4-4-11,1-23-10,5-3 13,4 7-1,0-8-16,2 10-12,-2 0-54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24895 6814 159,'77'-31'147,"16"6"-125,-8 3-9,0-9-13,-20-11-26,-49-6-100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24984 6742 137,'6'69'109,"-5"-22"-96,0 7-4,-2 14 6,-7 5-1,-15 15 14,2-35-15,-8 30 11,101-99 23,-32-32-44,23-27-14,8 13-60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25016 7151 214,'49'78'269,"-20"-29"-299,-4 0-230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24980 6995 159,'57'-22'188,"-7"5"-150,46-19 7,-46 9-34,0 0-186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80550 40100,'0'-50,"50"0,0 0,0 25,0 0,50-25,0 0,0 50,0 0,-25 0,0 0,-25 25,0 0,-50 0,0 0,25-25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24995 6991 202,'73'-42'108,"-1"10"-82,13 17-17,-35 32-44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24242 7838 153,'102'-32'205,"5"6"-145,-29 11-25,-13 9-6,-12 3-8,11 2-1,1 1-10,-18 15-191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24517 7774 161,'-24'76'136,"0"5"-103,-8 28 8,10-33-20,5-10-4,2-6-5,1 2-2,3-5 0,3 2-3,8-5-11,69-52-209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24671 7931 204,'0'157'165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24513 8134 167,'68'-9'81,"-22"3"-56,23-1 16,-13 0-5,42 0 25,-38 10-50,-9 6-43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24745 8127 141,'-24'51'116,"-3"11"-79,-7 14-6,90-89-15,31-44-3,5 42 36,-106 106-19,-37-52-28,-4-20-3,4-17-1,-2-15 3,-45-24 30,71 86-1,2 8-10,-1 5 1,1-1-7,11 2-18,77-37-174,-14-72-54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24563 8385 137,'49'2'153,"40"-2"-112,-39 1-25,36 0-7,3-3-1,-4 20 11,-59 79 39,-25-44-33,-2 2 1,-6 2-5,-16 4-35,-37-33-134,-14-49-37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24653 8493 182,'73'8'169,"11"24"-125,-92 59 24,-43-66-30,-13-20-17,3-14-10,6-21-2,36-28-9,48-4-15,21 14-24,6 18-178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24495 8357 143,'-19'56'96,"-1"12"-67,3 6-12,6-22-1,6 0-8,-4 38-2,7-14-70,6-28-82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8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61850 15541,'0'-63,"15"32,1 0,-16 15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81800 38650,'0'-50,"0"-25,0 0,0 50,0 0,25 50,0 0,-25 100,0 0,-25 75,0 0,-25 50,0 0,-50 75,0 0,-25 175,0 0,75-50,0 0,50-275,0 0,-25-100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8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39550 35000,'0'16,"0"-1,0 1,0-8,0 0,0 15,0 1,0-9,0 1,0 7,0 1,0-1,0 1,0 15,0 0,0 0,0 1,0 7,0 0,0-8,0 0,0-16,0 1,0-8,0-1,0 9,0-1,0-7,0 0,0-1,0 1,0-8,0 0,0 7,0 1,0-1,0 1,0 8,0-1,0 8,0 1,0-1,0 0,0 1,0-1,0 0,0 1,0-1,0 0,8 1,0-1,-8-15,0-1,0 9,0-1,0-7,0 0,0 15,0 0,0 1,0-1,8-15,-1-1,-7 9,0-1,0-7,0 0,0 7,0 1,0-1,0 1,0 7,0 0,0-7,0-1,0 1,0-1,0 9,0-1,0-8,0 1,0 7,0 1,0-9,0 1,0 7,0 0,0-7,0-1,0 1,0-1,0 9,0-1,0-15,0-1,0 9,0-1,0 1,0-1,0-7,0-1,0 1,0 0,0-1,0 1,0-8,0 0,0 7,0 1,8 0,0-1,-8 9,0-1,0-7,0 0,0 7,0 1,0-16,0-1,0 9,0 0,0-1,0 1,8 0,0-1,-8 1,0 0,0 7,0 1,0-9,0 1,0-8,0 0,-8 0,0-1,8 1,0 0,0 0,0 0,0 0,0-1,-8 9,0 0,8 7,0 1,-7-9,-1 1,0 0,0-1,8 9,0-1,0-7,0 0,0-1,0 1,0 0,0-1,0-7,0 0,0 8,0-1,8 9,0-1,-8-7,0 0,0-1,0 1,0 0,0-1,0 1,0 0,0-9,0 1,0 0,0 0,0 8,0-1,8 17,-1-1,-7 0,0 1,8-1,0 0,-8 8,0 1,8-25,0 1,-8-8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8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39850 47900,'0'16,"0"-8,0-1,0 1,0 0,0 0,0 0,0 0,0-1,0 1,0 0,0 0,0 0,0 0,0-1,0 1,0 0,0 0,0 0,0-16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49683 53350,'-16'0,"8"0,0 0,1 0,-1 0,-8 8,0 0,-15 15,0 1,-1-9,1 1,-8 0,0-1,0 9,-1-1,9 1,0-1,7-7,1-1,7 1,0 0,1-16,-1 0,16 7,0 1,16 0,-1 0,9 8,-1-1,1 9,-1-1,32 8,0 1,0 7,0 0,-16-15,0-1,-15-7,-1-1,-15-7,0 0,0 0,-1 0,-14-1,-1 1,0 0,0 0,0 0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45978 52844,'-62'-16,"54"8,0 0,8 1,0-1,24 0,-1 0,16 0,0 1,16-1,0 0,16 8,-1 0,-7 8,0 0,-24-1,0 1,-31 0,0 0,-8 0,0-1,-8 1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46708 53150,'-16'0,"8"0,0 0,1 0,-1 0,8 23,0 1,0 31,0 0,0 31,0 0,-8 78,0 1,-7 23,-1-1,0-7,1 1,7-142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52352 52328,'16'-47,"-16"40,0-1,0 0,0 0,-8 8,0 0,0 8,1 0,-9 39,0 0,-7 15,-1 1,1-8,-1 0,9 0,-1-1,8 9,0 0,0-1,1 1,7 0,0-1,7-22,1-1,0-24,0 1,8-8,-1 0,17-32,-1 1,-8-9,1 1,-1-8,1 0,-16 7,0 1,-8 0,0-1,-24 25,1-1,-1 0,1 0,-17 16,1 0,16 15,-1 1,9-9,-1 1,16-8,0 0,-8-8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53247 53300,'-16'0,"24"0,0 0,16 8,-1 0,9 7,-1 1,0-8,1 0,-17-1,1 1,-8 0,0 0,-8 0,0 0,0-1,0 1,-8 8,0 0,-8 15,1 0,-1 16,0 0,1 47,-1 0,-8 31,1 1,-9-25,1 1,15-8,1 0,-1-78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54497 53000,'-15'47,"15"-16,0 1,0 7,0 0,0 0,0 0,8 16,-1 0,1-8,0 0,0 0,0 0,-8-24,0 0,0 1,0-1,-8-15,0 0,-8 8,1-1,-17-7,1 0,-8 0,0 0,0-8,0 0,15-8,1 0,7-15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52997,'0'-16,"16"8,-1 1,9-1,-1 0,9 8,-1 0,-7 0,-1 0,1 16,-1-1,-7-7,0 0,-16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55078 53131,'-62'-16,"62"9,0-1,-8 8,0 0,39 8,1-1,15 1,0 0,-8-8,0 0,-7 0,-1 0,-15 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81900 40100,'50'-50,"-25"50,0 0,0 0,0 0,50 50,0 0,-25-25,0 0,0 25,0 0,-25 0,0 0,-50 0,0 0,-75 50,0 0,-25-50,0 0,50 0,0 0,50-50,0 0,0 25,0 0,25 0,0 0,75-25,0 0,75 25,0 0,50-25,0 0,-125 0,0 0,-25 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56516 53198,'-16'0,"16"8,0-1,0 25,0-1,8 16,0 0,-8 8,0 0,0-16,0 0,0-15,0-1,0-54,0-1,0-30,0-1,8 16,-1 0,1 0,0 0,0 39,0 0,7 16,1 0,-8 16,0-1,-8 16,0 0,0 1,0-1,0-16,0 1,0-16,0-1,0-22,0-1,8-31,-1 0,1 8,0 0,8 15,0 1,-1 15,1 0,7 8,1 0,7 0,1 0,-1 0,0 0,1 0,-1 0,16-8,0 0,-8 1,1-1,-17 0,1 0,-24 0,0 0,-24-15,1-1,-9 1,1-1,0-7,-1 0,9-9,-1 1,16 24,0-1,8 55,0 0,8 16,0 0,0 23,0 1,0 38,-1 1,1 7,0 0,-8-38,0-1,0-31,0-1,-16-22,1-1,-9-23,1 0,-9-16,1 0,0-15,-1-1,1-15,0 0,31-32,0 1,39-24,0 0,24 0,-1 0,-7 39,0 0,-31 39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58450 49031,'0'-15,"0"7,0 0,8 39,0 1,0 38,-1 1,1 23,0 0,0-1,0 1,-8-7,0-1,0-47,0 0,0-31,0 0,0-16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59400 47963,'0'-16,"24"0,-1 1,16 7,0 0,-7 8,-1 0,16 8,0 0,-23 15,-1 1,-15-1,0 1,-8 7,0 0,0 16,0 0,0-15,0-1,0 0,0 1,-8 46,0 0,0 8,0 0,1-23,-1 0,8-8,0-1,0-7,0 0,0 8,0 0,0 0,0 0,0-16,0 0,0-31,0 0,-16-8,0 0,1-47,-1 0,0-24,1 1,-1 46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58917 48572,'0'-31,"-8"-8,0 0,8 15,0 1,0 15,0 0,8 8,0 0,-1 31,1 1,-23 30,-1 1,-16 31,1 0,-8-16,0 0,23-39,0 1,9-33,-1 1,31-39,1 0,15-24,0 0,0 8,1 0,-9 24,0-1,-23 16,0 0,0 40,0-1,-16 24,0 0,-16-8,1 0,-8-16,-1 0,24-23,0 0,8-16,0 0,16-31,0 0,31-8,0 0,-16 24,1-1,-17 16,1 0,-8 24,0 0,-24 23,0 0,-15 0,0 0,7-7,1-1,15-15,0-1,0-7,0 0,24-8,0 0,-1 8,1 0,0-8,-1 0,-7 0,0 0,-32 15,1 1,-16 7,0 1,-16 15,0 0,8-15,0-1,15-15,1 0,55-32,-1 1,32-1,0 1,15 23,1 0,-8-8,-1 0,-7 8,0 0,-39 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61600 49900,'0'16,"16"-1,-1 1,-7 15,0 0,-8 1,0-1,0-15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61266 51100,'-16'0,"16"8,0-1,23 1,1 0,-9 7,1 1,-8-8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70500 54219,'31'-16,"1"8,-1 0,0 1,1-1,15 0,0 0,0 8,0 0,16 0,-1 0,1 16,0-1,-1-15,1 0,0 0,0 0,7 0,1 0,7 0,0 0,1-15,-1-1,8 1,1-1,-25 0,1 1,0 7,-1 0,-7 0,0 0,0 8,0 0,0 0,0 0,7-7,1-1,0 8,-1 0,-7 0,0 0,0 0,0 0,0-8,0 0,-16 8,0 0,8-8,0 1,-8 7,0 0,8-8,0 0,-15 8,-1 0,1 0,-1 0,-8 0,1 0,-1 0,1 0,-1 8,1 0,-1-8,1 0,-8 0,-1 0,-7 0,0 0,0 0,0 0,-16 0,0 0,-8 0,1 0,-1 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64016 35923,'-16'0,"16"-8,0 0,8 0,0 0,7 8,1 0,-8 0,0 0,7 0,1 0,0 0,-1 0,9 0,-1 0,-7 8,0 0,7-8,1 0,-1 0,1 0,-1 0,1 0,-1 0,1 0,-8 0,-1 0,9 0,-1 0,1 0,-1 0,1-8,-1 0,9 0,-1 1,8 7,1 0,-9 0,0 0,8 0,1 0,-9 0,0 0,9 0,-1 0,8 0,0 0,-16 0,1 0,7 0,0 0,0 0,0 0,8-8,0 0,0 8,1 0,6-8,1 0,-8 0,0 1,0 7,0 0,0-8,0 0,-7 8,-1 0,-8 0,1 0,-1 0,0 0,-7 0,-1 0,1 0,-1 0,1 0,-1 0,9 8,-1 0,-7-8,-1 0,16 0,1 0,-9 0,0 0,1-8,-1 0,0 8,1 0,-9 0,1 0,-1 0,1 0,-1 0,1 0,-1 0,1 0,7-8,1 0,-1 8,0 0,-7 0,-1 0,9 0,-1 0,0-7,1-1,15 8,0 0,0-8,0 0,0 8,0 0,0 0,0 0,-8 0,0 0,8 8,1 0,-1-8,0 0,0 0,0 0,-8 8,0-1,8-7,0 0,0 0,0 0,0 0,0 0,0 0,0 0,-7 0,-1 0,8-7,0-1,0 8,0 0,0-8,0 0,-8 0,0 0,8 8,0 0,0 0,1 0,6-7,1-1,-8 8,0 0,0 0,0 0,0 0,0 0,-7 0,-1 0,8 0,0 0,0 0,0 0,-8 0,0 0,8-8,0 0,8 8,0 0,-16 0,1 0,15 0,-1 0,-7 0,0 0,8 0,0 0,0-8,0 0,-8 8,0 0,16 0,-1 0,1 0,0 0,7 0,1 0,0 0,-1 0,1 0,-1 0,1 0,-1 0,1 0,-1 0,1-7,0-1,-1 8,1 0,-9-8,1 0,0 0,0 0,-1 1,1-1,8-8,-1 1,1 15,-1 0,1-8,-1 0,1 0,-1 0,1 8,0 0,7 0,0 0,1 0,-1 0,0 0,1 0,7 0,0 0,-7 0,-1 0,1 0,-1 0,-8 0,1 0,-8 0,-1 0,9 8,0 0,-9-8,1 0,0 8,-1 0,-7-8,0 0,0 0,0 0,0 0,0 0,7 0,1 0,-8 0,0 0,8 0,-1 0,-7 0,0 0,8-8,-1 0,-7 8,0 0,0 0,0 0,8 0,-1 0,-7 0,0 0,-8 8,0 0,0-1,0 1,-7 0,-1 0,0 0,0-1,8 1,0 0,0 0,0 0,0-8,0 0,0 8,0-1,8-7,0 0,-8 8,0 0,8-8,0 0,-16 0,0 0,8 8,0 0,-7-8,-1 0,8 0,0 0,-16 0,1 0,-9 8,1-1,7-7,0 0,-7 0,-1 0,9 0,-1 0,0 0,1 0,-1 0,1 0,-17 0,1 0,0 0,-1 0,1 0,0 0,-9 0,1 0,0 0,0 0,0 0,0 0,-8-7,0-1,-8 0,0 0,-16 0,1 0,-1 8,1 0,-1-7,1-1,-16 0,-1 0,17-8,-1 1,-7 7,0 0,7 0,1 1,-9-1,1 0,0 0,-1 0,1 8,0 0,-1 0,1 0,-8 0,-1 0,-7 0,0 0,8 0,0 0,0 8,0 0,-8 0,0 0,-8-1,0 1,0-8,0 0,8 0,0 0,-8 0,0 0,0 0,0 0,1 0,-1 0,-8 0,0 0,-7 0,-1 0,16-8,0 1,8 7,0 0,-8-8,1 0,-1 0,0 0,0 0,0 1,0 7,0 0,-7-8,-1 0,0 8,0 0,9-8,-1 0,-8 8,0 0,-7 0,-1 0,8 0,1 0,-9 0,1 0,-1 8,0 0,1-8,-1 0,9 8,-1 0,-8-1,1 1,7-8,0 0,-7 8,-1 0,-7-8,0 0,7 0,0 0,1 0,-1 0,-7 0,0 0,-1 0,1 0,7-8,1 0,-1 8,1 0,-1 0,0 0,9 0,-1 0,-8 0,1 0,-1 0,1 0,-1 0,1 0,-9 0,1 0,-8 0,-1 0,9 0,0 0,-16 0,-1 0,9 0,0 0,-24 0,0 0,9 0,-1 0,8 8,-1 0,1-8,0 0,-15 0,-1 0,16 0,0 0,0 0,0 0,-1 8,1 0,0-8,0 0,-8 7,0 1,16 0,0 0,-8-8,0 0,0 8,0-1,0 1,0 0,-1 0,1 0,8 0,0-1,-8 1,0 0,-8 0,0 0,0 0,0-1,8 1,0 0,-8-8,0 0,16 0,0 0,-16 0,0 0,8 0,0 0,7 8,1 0,0 0,0-1,0 9,-1 0,1-9,0 1,7 8,1 0,-8-1,0 1,-1 0,1-1,8 9,-1-1,-7-7,0-1,7 1,1 0,15-8,1-1,7 9,0 0,16-16,-1 0,25 0,-1 0,8 0,0 0,40 0,-1 0,55-16,1 0,22-15,1 0,39-1,0 1,8-8,0 0,-1 0,1 0,-16 7,0 1,-15 15,-1 1,-15-1,0 0,0 9,-1-1,-22 8,-1 0,0 0,0 0,-7 0,-1 0,0 0,1 0,-1 0,1 0,15 8,0-1,-8-7,0 0,8 8,0 0,16 0,0 0,7-8,1 0,-8 8,0-1,-1-7,1 0,8 0,-1 0,1 0,-1 0,-7-7,0-1,0 0,-1 0,1 8,0 0,0-8,-1 0,-7 1,0-1,0 8,0 0,0-8,0 0,-8 0,0 1,0-1,0 0,-8 8,1 0,-1 0,0 0,8 0,0 0,-7 0,-1 0,-8 0,1 0,7 0,0 0,-8-8,1 0,-1 8,1 0,7 0,0 0,0 0,1 0,-1-15,0-1,8 8,0 0,8 0,0 1,-16-1,0 0,1 8,-1 0,-8 0,1 0,-1 0,0 0,9 0,-1 0,-16 8,1 0,-8-8,-1 0,1 7,0 1,-24 0,0 0,1 0,-1 0,0-1,0 1,16 0,0 0,0 0,0 0,-1-8,1 0,16 7,-1 1,1-8,0 0,23 8,0 0,0-8,0 0,0 0,0 0,8 0,0 0,-8 0,0 0,0 0,0 0,0 8,0-1,-23 1,-1 0,-7 0,0 0,-32 7,1 1,-32-8,0 0,-16 0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35016 51950,'-16'0,"40"0,-1 0,16 16,0-1,1 17,-1-1,-8-7,1-1,-17 1,1-1,-8 1,0-1,-16-7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35000 52950,'47'0,"-8"0,0 0,-8 0,1 0,-17 8,1 0,-8 7,0 1,-16-16,0 0,-8 8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83250 40000,'0'-50,"0"25,0 0,100 25,0 0,50 25,0 0,50 0,0 0,-25 0,0 0,-25-25,0 0,-125 0,0 0,25 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33575 53544,'-94'0,"79"-16,-1 0,16 9,0-1,16 0,-1 0,25 0,-1 1,31 7,1 0,15 0,0 0,8-8,0 0,-39 8,0 0,-24 0,1 0,-24 8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34439 52125,'0'-78,"-8"62,0 1,8 7,0 0,-8 47,0 0,-31 63,0 0,-24 7,1 1,7-16,0 0,24-24,-1 1,17-24,-1 0,16-39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34550 53997,'0'-16,"8"8,0 1,-1-1,1 0,8 8,-1 0,-7 23,0 1,0-1,0 1,-8 23,0 0,-24 7,1 1,15-39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35078 53513,'32'-16,"7"0,0 1,-15 7,-1 0,-7 8,-1 0,-7 16,0-1,0 1,0 0,-8 15,0 0,-8 8,0 1,0 7,0 0,8 15,0 1,-7-1,-1 1,8-24,0 0,-8-23,0 0,0-16,0 0,-7-24,-1 1,0-32,1 0,-9-8,1 1,7 15,0 0,16 23,0 1,0 15,0 0,8 16,0 0,-8 39,0 0,-23 23,-1 1,8-16,1-1,7-22,0-1,8-23,0 0,31-24,1 0,7-46,0-1,-31 40,0-1,7 1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36400 53447,'16'0,"7"-24,0 1,-15 23,0 0,0 0,0 0,-8 39,0 0,0 16,0 0,-16 15,0 1,9-8,-1-1,0-30,0-1,8-23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37200 52372,'0'-15,"24"-25,-1 1,-7 31,-1 1,40-17,0 1,-16 15,0 0,-23 8,0 0,-1 8,1 0,-8 15,0 1,-8 7,0 0,8-7,-1-1,-7 9,0-1,0 0,0 1,0 7,0 0,0 0,0 0,0 0,0 1,0-1,0 0,8 0,0 0,0 0,0 0,-8 16,0 0,0-8,0 0,-8 0,0 0,-8-16,1 1,-1-9,0 1,1-24,-1 0,-7 0,-1 0,-7-47,-1 0,17-32,-1 1,8 47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37070 53138,'15'-110,"-15"79,0 0,8 23,0 0,-8 16,0 0,8 23,0 0,-24 16,0 0,-15 8,0 0,-9 0,1-1,8-7,-1 0,17-31,-1 0,16-48,0 1,8 0,0-1,0 9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36650 53391,'94'-110,"-62"95,-1-1,-7 16,-1 0,-15 16,0-1,-16 24,0 1,-15 7,-1 0,1-16,-1 0,1-7,-1-1,16-15,0 0,8-31,0-1,24-7,-1-1,-7 17,0-1,-8 16,-1 0,1 0,0 0,-16 24,0-1,-7 1,-1-1,-7-7,-1-1,16 1,0 0,8-8,0-1,8-7,0 0,8 0,-1 0,1 0,0 0,-8 0,-1 0,-7 16,0 0,-7 7,-1 1,-16 23,1 0,-16-16,-1 0,1 9,0-1,-8-16,0 1,16-9,0 1,23-8,0 0,16-8,0 0,31-16,0 0,16-7,0-1,-9 24,1 0,0 16,0 0,-39-8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40500 54450,'16'0,"7"0,1 0,-9 16,1-1,-8 9,0-1,-16 16,0 0,-8-23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40281 55350,'-15'0,"7"0,0 0,16 8,0 0,23 7,0 1,-15 0,-1-1,-7-7,0 0,0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86800 39400,'-100'-50,"75"50,0 0,-25 0,0 0,-25 0,0 0,-25 25,0 0,0 50,0 0,-25 0,0 0,50 25,0 0,25 25,0 0,75-50,0 0,100-25,0 0,50-25,0 0,0-25,0 0,-50 0,0 0,0 0,0 0,-100-25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75707 9435,'-31'31,"8"1,-1-1,-15 8,0 0,0-8,-1 1,-14 15,-1 0,31-24,1 1,15-16,0-1,32 1,-1 0,32-16,0 0,7-7,1-1,-16 0,0 1,-23 15,-1 0,-7 0,-1 0,-15-16,0 0,0-23,0 0,0-8,0 0,0-8,0 1,8 22,0 1,8 15,-1 1,1 7,0 0,-1 0,1 0,-8 8,0 0,0 8,-1 0,9 15,0 1,-16 15,0 0,8 8,-1 0,-14 8,-1 0,-8-8,0 0,9-16,-1 0,8-38,0-1,0-31,0-1,15 1,1 0,0 8,-1-1,9 17,-1-1,1 8,-1 1,-7-1,0 0,-8 8,-1 0,1 0,0 0,-8-16,0 1,0-17,0 1,8-8,0 0,0-1,-1 1,1 16,0-1,0 9,0-1,-8 39,0 1,0 23,0 0,0 23,0 1,-8 23,0 0,0 31,0 0,1-23,-1 0,8-55,0 0,8-39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78816 9831,'47'-31,"-31"31,0 0,-8 0,-1 0,-7 16,0-1,-23 1,-1 0,1-1,-1 1,-15 7,0 1,-8-1,0 1,16 7,-1 0,17-23,-1 0,16 0,0-1,16-7,-1 0,17 0,-1 0,0 0,1 0,7 8,0 0,8 0,0 0,-23-8,-1 0,1-8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80778 10113,'0'-16,"8"24,0 0,-8 23,0 0,8 9,0-1,0-16,-1 1,25-1,-1 1,-7-24,-1 0,1-39,-1-1,-7 1,0 0,-16 0,0 0,-24 15,1 1,-24 15,0 0,-24 16,0 0,40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53685 10045,'-16'0,"0"0,1 0,-9 24,1-1,-8 1,-1-1,9 1,-1-1,9 9,-1-1,16-7,0-1,8 1,0-1,23-15,0 0,8-8,1 0,-9 0,0 0,0-16,1 0,-17-7,1-1,-8 9,0-1,-8 8,0 0,-8 1,0-1,-8-8,1 0,-1 1,0-1,16-7,0-1,8-7,0-1,16 1,-1 0,-15 23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9731,'16'-15,"-1"7,1 0,-8 8,0 0,0 0,-1 0,9 16,0-1,-8 17,-1-1,-7 24,0 0,0 15,0 0,-15 17,-1-1,8-47,0 0,8-31,0 0,8-55,0 0,0-16,0 0,0 9,-1-1,9 24,0-1,-8 17,-1-1,9 8,0 0,7 8,1 0,-9 8,1 0,-8 0,0 0,0-1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55828 9416,'0'-16,"0"32,0-1,0 40,0 0,0 23,0 1,-16 22,1 1,-1 31,1 0,7-54,0-1,8-62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56629 9916,'16'-16,"-16"24,0 0,-24 15,1 1,-16 7,0 0,-1 0,1 1,0-9,0 1,15-9,1 1,15-16,0 0,24 0,-1 0,25 0,-1 0,8 0,0 0,-16 15,1 1,22 8,1-1,-23-15,-1 0,-15-8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58460 9944,'-16'0,"8"0,0 0,8 8,0 0,0 15,0 1,0 7,0 0,0 1,0-1,8-7,0-1,8 1,-1-1,1-15,0 0,15-32,0 1,0-9,1 1,-17-8,1 0,-8 0,0-1,-8 1,0 0,-24 23,1 1,-16 7,-1 0,-14 55,-1 0,16-16,0 1,23-17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66497 1897,'-47'-31,"102"31,0 0,23 0,1 0,15 0,0 0,-31 0,-1 0,-30-8,-1 0,-23 8,0 0,-8 8,0 0,-16-1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67563 2250,'-47'16,"39"-1,0 1,8 15,0 1,0 46,0 0,0 9,0-1,0-16,0 1,0-32,0 0,8-31,0 0,0-8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3084 2521 160,'-59'-16'58,"-2"6"-42,14 4 6,-10 5-1,-6 5 10,22 4-11,4 2-2,-3 5-3,-5 10-2,-31 43 9,21 8-7,22-13-6,1 22 2,14-23-4,7-9-1,8-2 0,8 5 1,2-14 0,11 8 0,5-7-1,8-3 0,14 6 1,-9-15-1,16 0 0,-1-9 0,6-5-1,11-3-1,-14-7 0,28-8-1,-13-6-1,0-5 1,18-13-2,-21 2 1,-24 5-1,1-3 0,2-3 0,18-11 0,2-11 1,-17 2 1,-11-2-1,-9-8 2,-5-13 1,-14 13 0,-13-15 3,-16 8-2,-2 16 0,-22-13-1,-10 6 0,-13 9-1,-19 5-2,22 16-1,-14 8-1,13 11-2,-1 7-1,-5 8-3,21 0-1,-5 10-8,10 3-4,4 3-72,-6 7 2,10-12-22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6739 6550 211,'-44'55'269,"11"-11"-242,-5 4-8,-2 5 12,7-7-15,-3-5-1,6-2-4,90-31-4,8-11 1,-7-1 0,13-1 4,-20 1-1,11 1 19,-6-9 43,-85-55-17,-37 20-52,-6-1-4,-8-6-5,24 12-8,-2-10-268,29 15-120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87700 39450,'-50'-50,"25"50,0 0,25-25,0 0,50 25,0 0,125 0,0 0,50 25,0 0,0-25,0 0,-25 0,0 0,-50 25,0 0,-125 0,0 0,-25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69498 1231,'0'-15,"0"7,0 0,0 24,0-1,8 40,0 0,8 23,-1 1,-7 38,0 0,-8 40,0 0,-16-63,1 0,-1 23,0 0,9-62,-1 0,0-39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68965 1125,'0'-62,"0"38,0 1,-8 15,0 0,8 47,0 0,-16 24,1-1,-24 1,-1 0,1-1,0 1,16-32,-1 0,8-23,1 0,7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69650 1081,'16'-31,"-8"31,-1 0,9 0,0 0,-1 23,1 1,8 7,-1 1,-7-1,-1 0,9-7,-1-1,1 1,-1-1,-15-7,0 0,0-1,0 1,-8-8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75854 1481,'0'-15,"0"7,0 0,-15 16,-1 0,-31 39,0 0,0 7,0 1,8-24,0 1,0 7,-1 0,9 0,0 0,23-31,0 0,8 0,0-1,8-7,0 0,23 0,0 0,16 0,0 0,8 16,0 0,8 7,-1 1,-15-1,0 1,-15-1,-1 1,-23-9,0 1,-8-8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76631 2316,'-15'0,"7"0,0 0,16 0,0 0,23-8,0 0,16 8,0 0,0 0,1 0,14 0,1 0,23 8,0 0,8 0,1-1,30 1,0 0,24 8,0-1,16-7,0 0,23 0,0 0,-8-8,0 0,-7-8,-1 0,1 0,-1 0,-46 8,-1 0,-23 0,0 0,-32 8,1 0,-55-8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6:55"/>
    </inkml:context>
    <inkml:brush xml:id="br0">
      <inkml:brushProperty name="width" value="0.04548" units="cm"/>
      <inkml:brushProperty name="height" value="0.04548" units="cm"/>
      <inkml:brushProperty name="color" value="#F2395B"/>
    </inkml:brush>
  </inkml:definitions>
  <inkml:trace contextRef="#ctx0" brushRef="#br0">60466 32800 483,'0'24'170,"1"-1"-41,2 1-41,0-1-40,1-1-24,0-1-4,0-3-5,0-1-4,-1 1-5,0 4-2,-2 3-2,0 4-4,-1 2-1,0-1-1,0-1-1,0-1-1,-1-1 0,0 1 0,-2-1 0,0 1 1,-1-2-1,0 0-1,0-1-1,0-1-2,0-5-11,1-10-20,-1-10-21,0-10-20,0-5-3,2 1 15,0-1 17,2 0 15,0 1 10,0 1 6,0 1 5,0 1 5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6:55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60300 32824 533,'10'6'103,"4"-2"-23,3-4-24,5-2-22,2-2-13,1 2-1,1 0-2,1 2-2,-1-1 0,-2 0-1,-1-2 0,-2 0-1,-3 0-2,-1 2-2,-2 2-4,-2 2-3,-3 1-1,1 2 1,-2 0 1,0 2 0,-2 0 0,-1 1 0,0 1-1,-2 2-1,0 0 0,0 3-3,0 2-1,0 1-1,-1 3-2,-2 3-2,-2 3 0,-2 3-2,-3 2 0,-2 1-1,-3 1-1,-3 0 0,-4 2-5,-3 3-6,-5 1-7,-3 2-7,-2-2-4,1-4-2,1-5-1,1-5-1,2-5 0,5-3 4,3-4 3,5-4 4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6:5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60600 36930 999,'7'-8'-6,"-1"0"-12,0 0-12,-2 0-12,0 1-2,0 1 10,0 0 10,0 2 9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6:56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60499 36321 545,'8'-21'-17,"-2"5"8,-1 4 7,0 6 8,-2 3 11,-2 2 17,-2 2 16,-2 2 15,-2 3 2,-2 4-11,-2 3-14,-1 5-11,-2 2-7,0 1-3,0 1-2,1 1-3,-1 0-2,0-1-4,0-1-3,1-1-3,-1 1-6,0-1-6,0 2-6,1 2-6,0-2-2,2-3 2,2-3 2,3-3 3,1-3-9,3-4-17,4-4-20,2-4-17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6:56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61300 35500 503,'8'37'111,"0"-6"-25,-1-4-25,1-5-26,-1-1-13,0 1-2,-2 3-2,0 1-2,-1 2-1,0-1 1,-1 0 1,1 1 1,0-1 0,0 1-3,0-1-3,0 1-1,-1-2-6,0 0-7,-2-1-8,0-1-8,-1-1-6,2-3-2,0-1-3,2-2-2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87700 39950,'-50'0,"0"0,0 0,100 25,0 0,125-25,0 0,25 0,0 0,0 25,0 0,-50 0,0 0,-25 25,0 0,-100-50,0 0,25 25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6:57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60695 36844 603,'-21'-8'22,"3"2"3,5 1 4,3 0 4,4 1 2,4 0 1,4 0 1,4 1 1,4-2-3,3 0-4,5-2-5,3 0-5,4 0-6,1 0-5,3 2-7,1 1-4,0 0-10,-3 2-10,-3 0-12,-3 2-11,-3 0-8,-3 0-5,-3 0-3,-2 0-4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6:57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60969 39136 591,'0'-14'13,"2"1"12,0 2 13,2 3 12,-2 0 4,-4 2-5,-4 0-7,-4 2-5,-3 1-6,-1 2-6,-3 2-6,-1 2-7,-1 2-4,2 4-4,3 2-3,1 3-2,1 2-2,1-1 0,-1 1 1,0 0 1,1 0-1,2 3 2,3 1-1,1 3 1,1 0 0,2-1 0,0-1-1,2-1 0,2-3 0,4-3 1,4-4 0,3-4 1,4-3-2,1-1-3,3 0-4,2-1-3,1-2-5,2-1-6,3 0-6,1-1-5,0-2-5,-1 0-1,-3-1-3,-1-2-1,-4 2 2,-3 1 9,-5 2 7,-3 2 8,-3 0 4,0 0-3,-2-2-3,0 0-2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6:58"/>
    </inkml:context>
    <inkml:brush xml:id="br0">
      <inkml:brushProperty name="width" value="0.035" units="cm"/>
      <inkml:brushProperty name="height" value="0.035" units="cm"/>
      <inkml:brushProperty name="color" value="#F2395B"/>
    </inkml:brush>
  </inkml:definitions>
  <inkml:trace contextRef="#ctx0" brushRef="#br0">61281 41500 628,'-7'8'111,"2"2"-28,2 0-27,2 1-27,1 1-14,0 0-3,0-1-3,0 1-1,0-1-2,-2 0-1,0-2 1,-1-1-1,-1 1 0,2 0 0,0 1 0,2 2 0,0 0-1,0 3-2,0 2-2,0 1-1,0 2-4,0 1-5,0 1-4,0 2-4,0-2-6,0 0-7,0-1-6,0 0-6,0-3-2,0-3 4,0-3 5,0-2 3,0-4 3,2-3 1,0-2 2,2-4 2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6:58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61400 41105 715,'9'-7'3,"3"0"6,4 2 7,2 1 5,0 0 2,-1 0-6,-2 0-5,-2 0-5,-3 1-3,1 2-1,-2 2-1,0 2 0,-3 2-3,-1 4-2,-2 2-4,-2 3-3,-2 3-3,-2 3-2,-2 3-2,-1 3-1,-3 1-2,0-3 1,-2-2 0,1-1 0,-2-2 2,0-3 2,0-1 3,1-2 2,0-3 3,2-1 3,2-2 3,2-2 3,2-1 4,2 0 4,2 0 5,2 0 3,3-1 2,6-1-4,4 0-2,5-2-3,4 0 0,3-2 3,3 0 4,3-1 3,-2-1-1,-4 0-5,-5 0-4,-5 0-5,-3 2-3,-2 2 2,-3 3 1,-1 4 0,-1 2 2,-2 1 0,-1 3 1,0 2 0,-2 1 2,-2 1-1,-2 1 0,-2 1 1,-2 1-1,-2 1 2,-2 1-1,-1 1 1,-3-1-1,-2-1-4,-2-2-3,-1-2-2,-2-2-3,-1 3 1,-1 0-1,-1 1 0,0-2-1,1-3-5,1-4-4,1-4-4,1-3-2,4-1 2,3 0 1,3-1 2,2-3-4,2-2-10,2-4-10,2-2-9,2-2-3,2 1 7,2-1 4,2 0 7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0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34350 23250 333,'49'20'167,"16"14"-1,16 15 1,16 15 0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01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33947 22974 535,'-7'-8'1,"2"0"2,2 0 3,2 0 2,1 5 9,0 8 15,0 9 17,0 10 16,-1 3 1,-2 0-10,-2 1-12,-1-1-11,-1 0-9,2-3-5,2-1-5,2-3-4,1-1-5,0-1 0,0 0-1,0-2 0,0 0-5,2 3-5,0 2-6,2 1-6,0 0-4,0-3-4,-1-3-3,1-2-3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01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33680 22771 527,'-4'-21'23,"8"5"6,7 4 7,9 6 7,5 3 0,1 2-4,2 2-6,3 2-6,-1 2-3,0 2-2,-1 1-3,-1 3-2,-1 2-1,-1 0-1,-1 1 0,-1 1-1,-2 1-2,-3-1 0,-3 1-1,-2 0-2,-4 0-1,-1 3-4,-2 2-3,-2 1-2,-2 2-3,-1 1 0,0 1-2,-1 1-1,-4 2 0,-6 2-2,-6 4 1,-5 3-2,-4 1 1,-1 0 2,-1 0 2,-1 0 1,-4 2-5,-9 5-15,-7 2-14,-7 5-13,0-4-4,11-10 9,12-11 10,10-11 8,5-6 3,2-2-4,1-2-3,1-2-3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04"/>
    </inkml:context>
    <inkml:brush xml:id="br0">
      <inkml:brushProperty name="width" value="0.04395" units="cm"/>
      <inkml:brushProperty name="height" value="0.04395" units="cm"/>
      <inkml:brushProperty name="color" value="#F2395B"/>
    </inkml:brush>
  </inkml:definitions>
  <inkml:trace contextRef="#ctx0" brushRef="#br0">49332 26300 500,'-9'10'92,"0"5"-19,-2 5-21,1 5-19,-3 4-9,0 3 0,-1 3 2,-1 3 0,-1 4-1,0 5-4,1 7-2,-1 6-4,-1 4-1,-1 1-1,-3 3 1,-1 1-1,-1-2-3,4-6-5,3-8-5,3-7-5,2-2-6,1 0-8,0 2-8,2 1-7,2-7-8,6-12-9,4-13-9,6-12-9,1-9 1,-1-2 11,0-3 10,-2-3 10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05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50044 26709 462,'-8'-8'8,"2"0"9,1 0 9,0 0 8,3 2 5,4 2-1,4 4 0,4 3 0,1 2-3,-1 5-2,0 4-3,-2 3-3,0 5-2,0 5-3,-1 5-1,1 5-3,0 4-1,0 4-1,0 4-2,0 4-1,-2 2-2,-1 1-2,-2 2-4,-2 0-1,0 0-5,2-3-5,2-1-4,2-2-5,1-2-7,0-2-12,-1-2-10,1-2-11,-1-4-3,0-7 3,-2-7 4,0-7 4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05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49244 28707 611,'-18'-30'45,"10"5"7,11 3 8,12 5 7,8 2-5,6 2-16,8 2-17,7 3-16,2 1-9,0 2 0,-2 2-1,0 2 1,-4 1-15,-7 0-28,-7 0-28,-7 0-27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86050 41550,'-50'-100,"50"125,0 0,0 100,0 0,0 25,0 0,0 25,0 0,0 0,0 0,0-50,0 0,25-100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11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41857 45447 502,'-15'-8'137,"1"2"-33,1 1-32,1 0-32,-1 1-18,0 1-4,-1-1-3,-1 0-4,-1 0-3,2 2-4,1 0-3,1 2-4,0 1-1,0 2 2,1 2 1,-1 2 1,0 2 2,0 3 0,0 3 1,1 3 1,-2 3 1,0 1-1,-1 3 0,-1 1 0,0 2 0,1 1 0,0 1-2,2 1 1,1 0-1,2 2 0,3 1 1,1 1 0,1-1 0,2 0 0,0-1 0,2-1 0,1-2-1,2-3 1,2-4-1,2-1 1,1-4-1,3-1-1,2-3-2,2-1-1,1-3-1,3-2-2,1-4-2,3-2-1,2-3-2,5-1 1,3 0 1,4-1-1,3-5-7,1-6-16,0-7-15,2-7-15,-4-1-5,-7 6 4,-9 3 4,-7 6 4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13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35150 41631 517,'0'-15'-14,"0"0"9,0 2 8,0 1 9,0 1 4,2 0 0,0 2 2,2 1 1,0 2 5,0 6 8,-1 4 10,1 6 9,0 4 1,0 5-8,0 5-7,0 5-7,-1 2-6,0-2-3,-2 0-4,0-1-4,-1-1-2,0 1-3,0-1-2,0 1-2,0 0-3,0 2-1,0 3-2,0 1-2,0 1-2,0 0-3,0 1-2,0-1-3,0-1-3,0-2-2,0-1-3,0-3-2,0-3-6,0-3-9,0-4-9,0-5-10,0-7 0,0-14 7,0-12 8,0-12 9,-1-5 5,0 7 6,-2 5 4,0 7 5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2:57:13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35100 41107 458,'0'-36'1,"0"9"7,0 7 6,0 9 6,1 3 4,2 0 0,2 0 2,2 0 0,1 1 0,3 1-1,2 0-3,2 2-1,1 0-2,1 2-2,1 0-1,1 2-2,0 0-1,-1 0 0,-1 0 0,0 0 0,-3 2 0,-1 4-3,-2 4-1,-2 3-3,-2 4-2,-1 1-3,-1 3-2,0 2-4,-2 0-1,-2 2 0,-2 1-1,-2 1-1,-2 0 0,0-1 1,-1-1-1,-1-1 0,-3 1 0,-2 1-1,-3 2 0,-3 3-2,-1-1 1,2-3 0,3-4 0,1-1 2,1-4 0,1-3 4,-1-3 2,0-3 2,4-3 4,6-6 5,7-4 4,8-5 6,3-3 1,1 2-1,1 1-2,2 0-1,1 1-1,6-1-1,5-2 0,5 0-1,0 1-2,-6 2-1,-4 4-1,-4 3-3,-5 2 0,0 2-1,0 2 0,-2 2 0,-2 1 0,-1 1 0,-2 1-1,-2 2-1,-2 1 1,-2 3-1,-3 3 1,0 3 0,-4 2 1,-2 1-1,-4 1 1,-2 1 0,-3 1 0,-3 1-1,-3 0-1,-3 2-1,-2 1-1,-2 1 0,0 1-3,0 1 0,-2-2-2,1-4-1,-1-3 0,1-5-1,1-3 0,3-3-2,3-2 1,3-4-2,3-4-8,2-6-16,4-6-16,3-6-16,3-2-6,4 1 4,3 1 3,6 1 4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14850 2883 396,'-52'33'427,"-12"4"-419,1-2 17,-2-1-24,-17 6 0,11-11-1,1-1 1,7 7-1,5 14 0,128 2 2,26-45-2,-15-1 0,13 6 1,3-7-1,-17 1 1,-7 5-1,-34 9-107,-1-1-641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9285 8712 137,'-42'-5'217,"-27"19"-168,2 15-21,8 23 7,20 25-5,28-33-18,8 0-4,8 7 1,12-10-2,14-5-2,14-11-2,6-10-3,4-10 1,-2-15 0,-4-10-2,-2-9 0,-8-4 0,-5-7 1,-16-3 2,-14-8 2,-14 0 1,-8 4 3,-7 5 2,-4 4 6,-17 7 5,-11 24-16,4 30-154,17 1-231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7209 9791 143,'60'5'199,"-24"-3"-184,18 1 19,-14-2-21,-2 0 0,-1 0-1,12 0 19,3-1-11,-10-1-3,11-1 7,5 1 5,-9 2-4,6-2-1,0 1-8,-3-1-4,14-1-1,-9 1-6,14-1 0,-9 0-2,-3 5 0,-2-6 0,-1 5-280,-21 12-100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9322 10783 137,'-55'21'459,"4"4"-413,6 12-15,10 10-1,38 16-4,55-35-1,10-40-12,-3-11-10,-13-22-1,-38-21 0,-38 2 2,-39 45 3,-4 37-2,27-20-103,1 0-587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10772 10674 136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10716 10737 137,'55'1'427,"-3"2"-360,6 2-33,-3-7-11,2-5-4,11 0 4,2 10-3,-2 4-8,-3-5-6,3-9-4,4-2-1,-7 13 0,4 5-1,1-19 1,-7-5-1,5 14 0,-4 4-1,4-8-18,-32 13-75,1 1-558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6738 9524 217,'122'-26'497,"-31"6"-455,-11 4-24,-6 10-4,-8 7-28,-29 11-82,0 0-575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86150 43900,'-50'-50,"25"50,0 0,0 0,0 0,-50 0,0 0,-50 50,0 0,-50 75,0 0,50 25,0 0,75 0,0 0,25-50,0 0,75-50,0 0,125-25,0 0,0-75,0 0,0-50,0 0,-25-50,0 0,-75-25,0 0,-25 75,0 0,-25 75,0 0,-25 75,0 0,0 25,0 0,0 50,0 0,0-25,0 0,-50 0,0 0,25-25,0 0,0-75,0 0,50-75,0 0,0 25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7010 9226 326,'-8'50'153,"-5"18"-115,0-1-3,0-3-5,-3 5-1,3-19-3,-7 14 2,-1-7-1,0-1-4,-4 5-2,-6 8 0,-3-9-11,-27-98-307,59-9 179,2-3-145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6965 9563 281,'48'77'198,"-21"-37"-143,2 1 7,4-3-16,16 14 10,3-6-35,3-14-61,-24 3-191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12299 10295 213,'22'97'547,"-12"-30"-514,-7 9-26,-7 0 0,-1 7 1,-6-14-1,-39-19-7,-8-98-52,29-11-102,16 2-68,16 18-169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12200 10494 318,'-18'43'302,"-5"7"-225,-17 14-36,3-12-7,-1-25-200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12371 10473 412,'41'26'273,"8"3"-227,7 2-17,6 5-5,-5-1-9,-26 2-186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15807 3984 265,'37'-9'486,"45"-3"-447,-8-2-33,-6 2 0,5 1 1,-34 18-107,1 0-601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15940 4008 318,'-6'45'271,"-1"13"-232,-2-5-8,-3 20 2,-1-3-7,-3-6-22,-8-27-159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16069 4072 332,'-5'45'229,"-2"4"-181,-3 11 44,1 6-29,0-1-38,-2 1-31,-12-24-162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15628 4506 389,'54'-13'195,"13"-1"-147,-14 3 11,11 2-17,6 3-3,5 6-21,-4 5-60,-8 0-411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16731 3797 489,'12'61'302,"-5"17"-256,-1-4-28,11-4-271,24-103-240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86550 44650,'100'-150,"-50"100,0 0,25 25,0 0,0 25,0 0,-25-25,0 0,0 25,0 0,-50-25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16954 3850 347,'-85'92'445,"27"-43"-435,-16-3-10,13-14-2,-2-1 2,144-31 16,8-23-8,-18 0-2,-4-1-3,-141 54-189,19 10 195,9 12 19,13-5 4,-11 19 7,11-13-13,67 7-13,36-82-14,-14-23-2,-7-7-2,-9-6 4,-57 131 21,7-2-21,4-4-83,-12-27-71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16771 4222 250,'-22'96'449,"10"-37"-405,7 4-147,-10-28-34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16510 4220 429,'-23'49'179,"3"15"-114,9-3-20,8 6-2,18 12-19,28-28-17,25-11-4,16-22-3,-7-29-5,5-18-77,-29 0-40,-1-6 0,-15 9-127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17108 4005 492,'62'-10'288,"9"-8"-255,-30 21-133,-1 0-605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17006 4280 533,'52'-16'197,"26"-12"-171,-18 2 7,5-3-41,-26 25-89,-1 0-580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17193 4076 452,'-1'53'286,"0"19"-237,0-5-32,-1 14 10,-2-5-16,-3 0-3,-6 2-5,-53-52-20,17-92 11,27-1 9,80 17-1,12-3-2,-4-7-4,-16 7-2,1-14-1,-7 6 2,-3 4 3,-88 111 10,73 12-8,45-76-1,-13 50 3,-89 42-1,-15-3-1,2-20-1,-5-3-2,-10-4-3,48-122 4,69 7 3,-4 10 0,11-5-3,-4 6-5,3 2-17,-9 11-68,-37 97 121,-19 11 5,23-1-16,-3 7-7,-5 1 3,-3-8 8,-33 0-2,-33-17-17,-22-20-19,-6-20-208,42-19 21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17513 4540 474,'51'-8'226,"10"3"-524,-22 14-100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18187 4078 404,'39'3'426,"39"2"-397,-5-4-28,4 2-1,-2 2-1,-109 67 2,-18-21-1,-16 16 0,1 2-1,15-14-2,4-2-182,8-29-44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18256 4135 137,'73'10'648,"5"-10"-646,12-4 1,-9 2-2,-13-2 1,7 3-3,-37 12-97,0 1-589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18594 3883 282,'-27'101'314,"3"-32"-284,3-19 2,-12 13-5,2-9-4,-3-4-3,-6 2-6,-6 5-1,5-9-11,-12-7-68,14-28-82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87500 43150,'0'-100,"-25"100,0 0,25 100,0 0,0 100,0 0,-25 50,0 0,0 50,0 0,-25 0,0 0,-25-25,0 0,25-50,0 0,25-100,0 0,0-100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18479 4192 251,'60'69'444,"-18"-26"-413,9 3 8,7 8-21,-4-4-15,-3-9-104,-26-1-132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18382 4147 149,'62'-7'226,"-17"4"-191,0 0-9,2 1 2,-5 2-28,3 5-122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18303 4134 140,'78'-10'521,"9"13"-479,-16 2 9,0 2-38,9 2-8,-11 2-13,-28 11-156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18488 4106 143,'-45'58'257,"9"-15"-212,-8 12-3,11-13 1,-7 8-17,8-9-7,-9 10-7,6-8-16,-4-18-292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18583 3877 159,'-25'68'324,"4"-19"-282,-7 9-10,6-16-1,-8 11-21,4-5-6,-2-6-15,-12 9-87,12-14-122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9868 13422 533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14075 10926 533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23454 6489 197,'-14'54'168,"2"-14"-135,-8 9 3,4-13 3,-8 10 0,0-4-3,-2 0-2,-6 7-5,-1 7 1,5-3-14,92-59-176,-33-42 83,-6 12-88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23460 6527 197,'4'42'164,"-2"1"-116,0 24-4,0-8-6,-4-13-1,1 3 11,9-1 4,40-97-15,-30-7-35,-1 2-1,1-5-3,4-5 1,0 5-1,19 99 39,-44 38-17,-1-17 1,0 8 0,1 6-9,6-8-21,52-104-237,-28-3 143,-3 4-132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23983 6477 230,'-7'45'144,"-11"42"-78,-1-18-16,3-14-4,1-8-8,0 14 3,4-8-24,4 4-34,45-93-434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87850 44850,'50'-50,"0"0,0 0,0 25,0 0,-50 50,0 0,-25 100,0 0,-50 0,0 0,75-50,0 0,50-25,0 0,25-25,0 0,0 50,0 0,-75 50,0 0,-100 75,0 0,-100-25,0 0,0-25,0 0,150-125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23947 6508 227,'54'25'244,"-15"-6"-209,4 2-2,1 5-6,-6 4 7,-6 11 6,-20 14 10,-24 2 4,-39 1-26,-11-15-17,0-10-5,-9-5-3,6-6-6,-9-6-91,32-21-55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23399 9633 155,'-39'78'291,"10"-19"-267,7-13 7,-9 15-7,5-7-1,4-4 0,2 1-1,0-3 5,2 1-6,5 3-32,74-84-173,-36-17 88,-6 13-19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23376 9664 221,'16'70'113,"-12"1"-81,-2-16 9,-3 7-1,-1-11-6,1-10 0,1 5 13,4 4 19,33-95-17,-20-14-47,4-20-2,-4 7-2,-1-6 0,2 18 0,15 13 19,-9 125 22,-19-4-21,1 3-3,-1-7-1,-3-1-4,1-3 0,-14-28-109,1 0-591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23951 9652 240,'-39'82'144,"20"-37"-108,-12 19 1,3-8 3,3-4-5,0 0-3,2-3 5,3-1-8,8 3-73,43-88-110,-11-4 62,-1 6-117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23938 9659 242,'9'35'169,"-1"28"-118,-4-12-4,-3 9 1,-2 1 23,3-4-2,12 1-3,50-87-35,-13-43-28,-1-4-2,0-2 0,-9 18 0,-5-1 2,0 29-175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23348 7377 201,'-30'66'160,"-1"3"-121,6-17-12,3-5-2,-1 3 2,-6 14 0,7-17-3,-10 11-1,4-10-3,-4 12 0,11-15-7,70-78-213,-27-5 104,1-16-17,-8 18-15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23330 7390 223,'18'61'125,"-8"-15"-94,-1 24 18,-5-32-26,2 17 20,2 9 1,-1-14-3,8 5 19,7-2 25,37-90-34,-22-29-46,-11 4-4,4-26 0,-10 23-1,3-2 1,10 129 21,-35 5-15,-2 16 0,1 4 3,1-6 1,5-10-7,68-118-62,-34-27-146,-14 17 77,-7 18-126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23964 7419 282,'-21'91'233,"0"-11"-157,5-25-11,-2 5-14,1 8-3,3 2-25,3-3-41,45-122-594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23902 7451 327,'38'-2'292,"25"0"-235,20 15-15,-17 12-12,-11 17-7,-30 18-10,-30 18 2,-39-4-1,-20-8-2,9-22-4,-13 6-2,2-20-7,-9-36-229,36-10 23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23270 8726 226,'-13'42'89,"-14"38"-51,5-12-8,9-33-15,-5 14 14,-5 6 0,3-11-3,-4 7 6,2-9-5,6 2-31,42-84-199,-6-21 76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91650 39700,'50'-150,"-25"100,0 0,-25 25,0 0,0 0,0 0,-75 0,0 0,0 25,0 0,-50 50,0 0,25 25,0 0,50-25,0 0,25 0,0 0,25-25,0 0,0 100,0 0,25 25,0 0,100-25,0 0,25-75,0 0,-25-25,0 0,-50-25,0 0,0-50,0 0,-25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23243 8786 208,'22'62'122,"-8"4"-94,-6-15 11,-2 9-3,-2-11-5,0 6 15,3-8 22,43-57 25,-14-47-80,-5-5-9,3-15 1,-8 17-3,0 1 2,0 1 14,7 116 47,-30 19-57,-4 9 2,1-13-1,0-5 1,1 3-2,56-130-297,-20 39 16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23865 8755 290,'-12'65'109,"2"-17"-69,-5 13 11,2-16-5,-6 12 0,2-7-5,0-1-7,-7 16 4,-4 1-12,6-9-34,-10-18-235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23841 8784 305,'23'38'371,"6"31"-314,-3 6-29,-8-5-9,2 2-7,-2 0 4,49-48 13,-12-103-26,-12 1-1,-11 10-2,11-18 0,-6 14 0,-2 11-2,2 27-178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15577 9179 137,'39'-40'75,"5"-1"-53,-10 5-10,3-8 1,-2-2 2,2 4 0,4-4-4,-5 7-2,10-12 2,3 1-2,-3 5 0,14-11-1,-18 8-2,-6-4 2,8-12 2,-19 26-4,23-25 4,2 8-1,1-1 3,5 1-1,15-11-3,-11 5 1,6-6 3,11 6-2,-4 6-3,4 7 1,-31 18-3,-10 9 0,3-1-1,11-5-1,-4 1 0,-7 6-1,0 1 0,19-9 0,-4 5-1,-11 7 1,0 1-1,2 1 1,6 1-1,9-5 1,-12 0-2,8-3 0,-9 8-2,8 2-2,-10 7-1,1 6-10,-2 7-124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15572 7518 137,'47'39'91,"2"3"-53,7 4-9,-11 6-7,-2 2-4,10 8 3,0-7-4,6 0 0,-4-4-3,3 4-3,-3 2-1,-22-21-5,23 24 4,9 6 0,-29-32-6,2 0 1,2 0 1,36 30 1,-10-17-1,5 4 2,-30-19-4,-1-1 0,31 15 1,-33-24-2,0-1-1,3 3 1,0 3 1,4 3 0,-6-8 0,13-1 1,-7-2-1,0-1 1,3 3 0,0 4-1,0 0-1,8-1 0,-6-2 1,-4-5-1,-5-3-1,2 2 2,10 0 0,15-1 2,1-4-1,-18-4-1,14 1 0,-7 0-1,0 0 0,7-2-4,-17-2-7,15 4-14,-11 0-5,-7 5-5,-5 10-5,-2 13-28,-12 1-147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15541 6072 137,'38'-9'143,"18"-2"-129,5 5 7,-24 11-5,0 9 1,29 25 3,1-1-4,-22-15-8,33 14 7,-37-19-8,-1 3 0,1 4 0,6 4 2,-4-4-3,6 5 2,-6-6-2,12 6 1,-4-4-2,-12-7 0,14 6 0,-5-5-1,0-2 1,9 2 0,-14-6 0,14 4-1,-3-4 1,6-1-1,11 1-1,-19-5 0,11 3 0,-7-3 0,0 2-1,14-1 1,-15-4-1,17 2 1,-6 1-1,4-1 0,10-1 0,-21-1-1,17 4 0,-7-1 0,-2-1-2,7 4 1,-22-3-1,14 7-2,-4-2 0,4-1-3,9 3-3,-20-5 0,7 6-11,-18-1-6,0 1-71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15604 10619 137,'53'-35'82,"-6"-1"-65,-5 3-8,0 1-1,0-3-1,6-5 3,-8 6-3,9-8 4,-3 6-2,-11 10-2,13-10-1,15-11 2,-15 14-4,15-9 1,-12 10-2,18-8 1,-14 10-2,17-11 1,-21 10-1,16-10 0,-15 10-1,21-11 1,-8 11 0,-26 13-1,16-7 2,-18 11-2,0 0 1,3 1-1,16-6 1,-21 7-1,6 0 0,3-1 0,19-3 0,-24 7 0,0 0-1,2 1 1,17-4-1,-22 7-1,2 0 0,2 0 0,18 0-2,-21 2 1,1 1-2,2 0 1,17 1-5,12 3-1,-32-2 4,15 1-13,15 4-12,-9 1 2,-4-1-3,1-2-1,-17 0 9,-2 4-141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17926 9532 137,'43'25'194,"22"5"-183,-24-15-7,18 6 12,6-3-12,-20-7-2,19 4 2,-139 30 4,31-30-10,-7 6-2,15-3-6,-8 10-9,8-3-2,-17 14-109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18368 6623 137,'26'49'392,"10"5"-341,3-3-35,-6-10 18,9-3-27,15 1 4,-5-11 2,0-8 26,-120-8-4,-1 5-33,6-3-4,-15 5-14,1-2-103,23-9-139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17843 9450 137,'46'44'433,"-5"-17"-416,7-3-3,1 4-3,-3-2-3,5 2-14,0-5-35,-14 12-373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92250 39350,'0'-50,"-25"50,0 0,0-25,0 0,0 25,0 0,-50-25,0 0,0 25,0 0,-50 50,0 0,0-25,0 0,25 25,0 0,50 0,0 0,0 0,0 0,50 0,0 0,0-25,0 0,-25 125,0 0,25 0,0 0,0 0,0 0,75-25,0 0,0-100,0 0,200-50,0 0,50-75,0 0,-250 75,0 0,0 0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3774 12452 533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23944 11261 533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15515 12104 229,'-31'96'237,"15"-48"-222,-3 7-2,-5 18 19,-4 4-11,4-15-3,3-11-3,-2 5 3,6-8-2,43-98-156,-13-5 37,-3-11 17,-5 21-92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15525 12136 248,'16'83'105,"-5"2"-60,-5-14 1,-1-10-8,0-12-7,1-4-4,8 3 16,42-49 31,-21-65-60,-14-7-10,-7 0-3,-4-3-4,-2-5-1,0 7-1,24 133 37,-25 3-20,3 22 9,-2 5-2,-2-14-3,-1-11-10,49-100-334,-45-2 270,1-4-60,1 7-120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16023 12187 219,'-1'74'130,"-3"-36"-93,-4 17 19,1-6-7,1-4-12,2 11-5,6-1-30,-1-8-108,-13-7-224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16020 12180 245,'66'5'120,"-26"1"-87,2 4 9,5 8-4,-3 6 10,-9 16 7,-25 11-6,-25 3-8,-21 1-1,-19 6-8,2-15-12,-8-5-14,-4-6-47,4-35-454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16853 11859 184,'-14'80'180,"2"-40"-146,-11 7-6,-1-8 5,-5 0-14,-5 5-3,-1 0 3,-25 22 11,101-109-40,-5 7 6,8 1 0,-1 8 1,5 7 3,5 13 4,-11 23 7,-30 31 4,-38 15-1,-7-12 1,2-13-6,-8 11 3,4-8-5,-8 5 0,-1 1-6,5-6-13,-2-6-64,-2-109-192,43 29 171,5 10-67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16738 12285 219,'53'20'55,"-6"-12"-71,15-10-15,-20-5 4,-4-14 1,5-27-1,-17 12-65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17122 12117 268,'-40'68'117,"-5"11"-51,25-39-35,-3 10-1,8-4-9,74-63-27,-15-8 3,-2 8 1,3 12 6,-13 41 21,-44 16 2,-21 5 7,-1-16-7,-14 11 13,-16 5-7,9-12-10,-8 4-15,4 1-31,-10-43-219,36-71 78,25 24 118,-1-20-30,4 20-7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16952 12438 320,'50'59'185,"16"5"-210,-22-69-232,-6-46 188,-19 15-15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92800 39750,'-50'0,"50"-25,0 0,100 25,0 0,25-25,0 0,50 25,0 0,25 25,0 0,0-25,0 0,25 0,0 0,-50 0,0 0,-50 0,0 0,-75 25,0 0,-25-25,0 0,-50 0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17414 12195 438,'44'-8'115,"1"-1"-84,8-5 7,-3 1-13,-11 16-164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17251 12444 304,'99'-14'191,"-52"7"-151,13-5 16,-12 4-13,5-2-15,7 6-53,-44-56-404,-30 23 295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17493 12258 266,'1'84'143,"-1"-2"-79,-2-22 6,-2-10-8,-4 16 19,-9-7-11,-33-3-33,-27-34-33,-4-34-77,33-26-85,29-19 40,12 2 8,3 17 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17996 12171 203,'-15'41'107,"-1"-1"-77,-12 26-4,13-28-15,-5 14 8,-5 7-5,3-13-4,6-7-4,-12 31-8,46-112-163,-5 0 118,3-26 10,-7 30-31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17948 12270 221,'9'53'76,"-2"-18"-54,2 20 2,-1-10 3,-1-8 4,2 4 7,2-5 20,36-54 55,-17-36-88,-3-9-15,1-20-3,-7 12-6,1 2-1,4 20 6,-6 103 12,-13 8-4,0 11 4,6-8 1,-3-3 2,0 5-5,-4-1-52,47-102-547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18642 12205 286,'-22'39'73,"-4"12"-51,-15 26 22,9-21-11,6-7-4,4-6-4,-2 6 1,4-6-17,68-100-254,-24 4 182,-3 3-7,-6 14-23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18649 12236 286,'7'64'131,"-4"-15"-88,0 9 9,2 0 18,4 0 15,19-8 16,41-86-76,-14-21-20,-3-8-2,-1-10-2,-2 15-2,0 11 0,-104 87-241,17-27 52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14937 12266 252,'-1'70'254,"0"-20"-237,0-4-23,-2 6-19,1-6-40,-14-8-136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14776 12218 263,'-37'74'186,"18"-20"-156,2 11-3,9-20-1,12 4-7,11 10 3,15-5-3,8-20-4,22-10-2,3-22-1,-6-18 2,6-30-1,-12-6-2,-15-1-6,-5-13-1,-19 7-2,-10-8 0,-16-1 0,-30 8 2,-11 31 2,-17 22 0,11 18-4,-13 17-4,20 8-15,11 24-26,22 6-77,15-22 30,7 4-1,7 4-128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14790 13180 206,'56'-22'230,"-16"16"-183,3 10-9,-28 76 14,-52-39-43,-15-5-1,2-13-3,-6-5 1,6-7 1,102-15 6,8 2-2,6-1 2,-10-3-2,3 0-3,-20 14-150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5006 2956 137,'-2'52'309,"-5"10"-286,2-17 10,-1 2-19,0 0 3,-2-2-1,2 4-7,-10-13-199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96650 39400,'-50'0,"0"-50,0 0,-25 50,0 0,0 0,0 0,0 50,0 0,-25 50,0 0,50 25,0 0,25 0,0 0,25-50,0 0,50-25,0 0,50-50,0 0,150-25,0 0,-75-75,0 0,-50-50,0 0,-25-25,0 0,-50 25,0 0,-25 50,0 0,0 75,0 0,-25 0,0 0,0 100,0 0,0 50,0 0,0 0,0 0,-25 25,0 0,0-50,0 0,-25-25,0 0,25-50,0 0,50-100,0 0,25-50,0 0,25 50,0 0,-25 0,0 0,25 50,0 0,0 25,0 0,-25 0,0 0,0 0,0 0,-50-25,0 0,25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14811 12973 204,'-53'30'131,"-26"28"-91,24-3-9,31-10-13,6-3-2,5 0 0,2 7-2,5 4 5,6-1-3,9-9-1,16 4 4,62 7 2,-23-44-13,-13-12-2,16-11 4,-19-6-3,12-11 3,2-12 0,-18 4-3,-6-4-2,-4-17-1,-20 2-2,-22-12 0,-21 14 1,-15 14-1,-17 6 1,-5 15-1,9 20-1,5 18-9,6 9-21,5 20-93,20-10-107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15610 13072 199,'52'-6'87,"8"6"-58,-12 1 8,16 1 1,15 0 9,-27 0-23,-10 0-5,5 4-6,-4 1-16,-4 14-351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15915 13125 170,'-5'69'116,"-3"1"-82,0-18 9,-4 12-4,1-10-8,-1-5-7,0 4-8,5 6 1,4-8-9,2 2-14,6-9-75,-13-8-216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16464 13005 227,'-14'57'82,"-2"23"-46,7-12-15,3-32-11,-2 14 12,-2 12-7,1-8-3,-1-4-3,-1-1-2,-2 2 1,3-13-4,1-2-2,3 3-18,-11-3-301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16466 13022 179,'-58'59'131,"11"-14"-104,-16 15 6,26-24-14,-21 22 10,19-24-53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16406 13012 227,'57'39'217,"9"19"-154,-32-20-48,-7-1-8,-8 5-37,-10 0-97,-13-5-242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17373 13079 149,'-25'41'143,"4"0"-120,-5 10-2,8-16 4,-6 8-8,-21 27 7,21-31-16,0 2 0,-8 23-8,26-28-45,44-67-117,-12-5 16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17361 13079 165,'5'46'117,"3"41"-64,-1-22-18,-2-18-7,9 23 14,51-56 2,-34-71-39,-5-4-2,-8 14-1,4-17 0,-5 12-1,1 1 2,21 87 41,-34 12-32,0 14 7,0-13 1,3 1 3,1 2-3,1 4-14,33-23-396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17996 13087 235,'-7'43'119,"-6"21"-81,3-16-7,-1 5-7,2-12 1,1 5-8,-4-1-5,-1-3-11,-4 1-44,-12-7-412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17886 13068 244,'64'-15'208,"-18"11"-176,2 9-14,-7 5-4,0 16-1,1 14 2,-13-1-4,-9 5-1,-16 9 6,-22-7-2,-25 4 4,4-14-1,-7 0 0,-6-2-8,2-3-10,-3 1-20,3-5-83,8-13-293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98400 38050,'50'-100,"-25"-25,0 0,0 125,0 0,0-25,0 0,-25 50,0 0,0 100,0 0,-25 100,0 0,-25 75,0 0,0-25,0 0,25-25,0 0,-25 50,0 0,0 25,0 0,25-100,0 0,0-75,0 0,0-100,0 0,0-50,0 0,25-25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18603 13033 155,'32'53'149,"-14"-7"-125,-4-5 0,-2 14-5,-5-11-3,-5-3-2,-4 0-4,0 0 1,-6 2-2,-1-8-4,-21 33-47,-6-34-195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18485 13368 209,'34'61'230,"-17"-18"-212,2 3 2,-3-10-4,19 0 6,10-38-6,-3-22-6,10-14 2,-15 2-4,0-8 0,-4-7-8,-1 8-11,2 6-115,4 16-302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19724 13042 152,'-27'50'58,"6"-12"-41,-8 18 2,4-8 0,4-5-3,-2 3-3,-13 20 3,9-14-10,4-2-12,12-13-67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19678 13104 158,'18'53'75,"-8"-1"-54,-3-10 6,2 8-4,-3-14-5,-2 0 3,35-2 37,-16-73-48,-6 4-1,5-24-1,-10 24-4,4-17 2,5-9-1,-4 17-2,-2 7 4,11 86 44,-23-1-39,-2 1 1,1 6-2,2 1 4,1-6 3,4 3-3,6-5-24,-16-8-188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20329 13092 224,'-35'51'62,"7"1"-45,7-12 5,-5 9-2,-7 14 3,10-23-13,-16 30 1,14-34-21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20268 13110 216,'7'40'110,"2"25"-75,-3-18-5,0 10-4,-1-16 1,2 8-1,3-6 3,12-3 25,28-54 15,1-36-44,-9 1-7,-4-3-6,-8-3-1,-12-5-24,9 22-217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21044 13013 167,'-4'54'141,"1"-15"-120,-5 26 2,2-28-12,-3 16 13,-4 11-6,1-10-1,-3-4-3,-3 2-5,6-16-1,-2 2-2,-2 8-1,3-9-4,0 2-14,-13-3-435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21115 12996 180,'-46'43'111,"-15"21"-75,18-5-7,10-15-14,4-5-2,-25 28 3,9-6-9,81-69-295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20986 12991 189,'38'43'214,"-9"-6"-179,3 8 7,-8-9-22,2 5 0,-1 6-11,-9 3-35,-12-2-88,-13-10-272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24592 6418 137,'68'-29'260,"-25"20"-235,3 0-3,2 5-1,3 3-4,-9 0 3,9 1-2,-6 5-34,-20 34-270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98650 39900,'100'-50,"25"-25,0 0,-50 75,0 0,0-25,0 0,-25 125,0 0,-75 25,0 0,-125 50,0 0,25-50,0 0,75-50,0 0,50-50,0 0,125-25,0 0,25 0,0 0,-25-50,0 0,-100 25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24800 6379 159,'-20'52'128,"3"9"-104,8-25-12,-3 13 12,1 8-3,0 17 4,6-21-12,0-6-3,2-5-4,2-1-2,1 4-3,5-9-18,22 1-138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25045 6611 210,'-54'57'114,"-10"-16"-92,24-15-8,3-1-4,-21 16 15,19-9-73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24909 6708 137,'-9'53'73,"2"-4"-53,3 2 0,1-2-4,0 15 9,0-5-11,20-14-73,19-83-6,-13-10-26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25100 6771 161,'-1'37'72,"5"21"-27,4-3-11,0-18-10,4-1 13,3 4-1,0-5-16,1 7-12,-1 0-54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24895 6765 159,'58'-23'147,"12"4"-125,-6 2-9,0-6-13,-15-9-26,-37-4-100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24966 6742 137,'4'52'109,"-3"-17"-96,0 6-4,-2 10 6,-5 4-1,-11 11 14,1-26-15,-6 22 11,76-74 23,-24-24-44,18-20-14,5 9-60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25016 7151 214,'37'59'269,"-15"-22"-299,-3 0-230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24980 6963 159,'43'-16'188,"-6"3"-150,35-14 7,-34 6-34,-1 1-186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24995 6965 202,'55'-28'108,"-1"7"-82,10 11-17,-27 21-44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24242 7818 153,'77'-24'205,"3"4"-145,-21 9-25,-10 6-6,-9 3-8,8 1-1,1 1-10,-14 12-191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99700 39400,'-50'-50,"50"0,0 0,75 50,0 0,125 0,0 0,100 0,0 0,0 0,0 0,-50 25,0 0,-150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24481 7774 161,'-19'57'136,"0"3"-103,-7 22 8,9-25-20,3-8-4,2-4-5,1 1-2,2-3 0,3 1-3,6-4-11,55-38-209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24671 7931 204,'0'58'165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24513 8124 167,'51'-6'81,"-16"2"-56,17-1 16,-10 0-5,32 0 25,-29 7-50,-7 4-43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24668 8127 141,'-17'38'116,"-3"8"-79,-4 10-6,64-66-15,23-32-3,4 31 36,-77 78-19,-27-38-28,-3-15-3,3-12-1,-1-12 3,-33-17 30,51 63-1,2 6-10,-1 4 1,1-1-7,8 2-18,56-28-174,-11-53-54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24563 8386 137,'37'1'153,"30"-1"-112,-29 1-25,27 0-7,2-3-1,-3 16 11,-44 58 39,-19-33-33,-2 2 1,-4 2-5,-13 2-35,-27-24-134,-11-37-37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24630 8475 182,'56'6'169,"9"19"-125,-71 44 24,-34-50-30,-9-15-17,2-11-10,5-16-2,27-21-9,37-3-15,17 10-24,4 14-178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24474 8357 143,'-14'42'96,"-1"9"-67,3 5-12,4-17-1,4 0-8,-3 29-2,6-11-70,4-21-82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8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61850 15850,'0'-200,"50"100,0 0,-50 50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8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39550 35000,'0'50,"0"0,0 0,0-25,0 0,0 50,0 0,0-25,0 0,0 25,0 0,0 0,0 0,0 50,0 0,0 0,0 0,0 25,0 0,0-25,0 0,0-50,0 0,0-25,0 0,0 25,0 0,0-25,0 0,0 0,0 0,0-25,0 0,0 25,0 0,0 0,0 0,0 25,0 0,0 25,0 0,0 0,0 0,0 0,0 0,0 0,0 0,0 0,0 0,25 0,0 0,-25-50,0 0,0 25,0 0,0-25,0 0,0 50,0 0,0 0,0 0,25-50,0 0,-25 25,0 0,0-25,0 0,0 25,0 0,0 0,0 0,0 25,0 0,0-25,0 0,0 0,0 0,0 25,0 0,0-25,0 0,0 25,0 0,0-25,0 0,0 25,0 0,0-25,0 0,0 0,0 0,0 25,0 0,0-50,0 0,0 25,0 0,0 0,0 0,0-25,0 0,0 0,0 0,0 0,0 0,0-25,0 0,0 25,0 0,25 0,0 0,-25 25,0 0,0-25,0 0,0 25,0 0,0-50,0 0,0 25,0 0,0 0,0 0,25 0,0 0,-25 0,0 0,0 25,0 0,0-25,0 0,0-25,0 0,-25 0,0 0,25 0,0 0,0 0,0 0,0 0,0 0,-25 25,0 0,25 25,0 0,-25-25,0 0,0 0,0 0,25 25,0 0,0-25,0 0,0 0,0 0,0 0,0 0,0-25,0 0,0 25,0 0,25 25,0 0,-25-25,0 0,0 0,0 0,0 0,0 0,0 0,0 0,0-25,0 0,0 0,0 0,0 25,0 0,25 50,0 0,-25 0,0 0,25 0,0 0,-25 25,0 0,25-75,0 0,-25-25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8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39850 47900,'0'50,"0"-25,0 0,0 0,0 0,0 0,0 0,0 0,0 0,0 0,0 0,0 0,0 0,0 0,0 0,0 0,0 0,0 0,0 0,0-50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100500 37650,'-50'-50,"25"-50,0 0,50 25,0 0,75 50,0 0,25 50,0 0,0 75,0 0,-75 50,0 0,-50 25,0 0,0 25,0 0,-50 0,0 0,25 25,0 0,0 0,0 0,0-25,0 0,0-50,0 0,-25 75,0 0,-50-50,0 0,-50-25,0 0,-50-25,0 0,0-50,0 0,25-50,0 0,150-25,0 0,0 25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50850 53350,'-50'0,"25"0,0 0,0 0,0 0,-25 25,0 0,-50 50,0 0,0-25,0 0,-25 0,0 0,0 25,0 0,25 0,0 0,25-25,0 0,25 0,0 0,0-50,0 0,50 25,0 0,50 0,0 0,25 25,0 0,0 25,0 0,100 25,0 0,0 25,0 0,-50-50,0 0,-50-25,0 0,-50-25,0 0,0 0,0 0,-50 0,0 0,0 0,0 0,0 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46150 53050,'-200'-50,"175"25,0 0,25 0,0 0,75 0,0 0,50 0,0 0,50 0,0 0,50 25,0 0,-25 25,0 0,-75 0,0 0,-100 0,0 0,-25 0,0 0,-25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47000 53150,'-50'0,"25"0,0 0,0 0,0 0,25 75,0 0,0 100,0 0,0 100,0 0,-25 250,0 0,-25 75,0 0,0-25,0 0,25-450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52850 52500,'50'-150,"-50"125,0 0,0 0,0 0,-25 25,0 0,0 25,0 0,-25 125,0 0,-25 50,0 0,0-25,0 0,25 0,0 0,25 25,0 0,0 0,0 0,25 0,0 0,25-75,0 0,0-75,0 0,25-25,0 0,50-100,0 0,-25-25,0 0,0-25,0 0,-50 25,0 0,-25 0,0 0,-75 75,0 0,0 0,0 0,-50 50,0 0,50 50,0 0,25-25,0 0,50-25,0 0,-25-25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53350 53300,'-50'0,"75"0,0 0,50 25,0 0,25 25,0 0,0-25,0 0,-50 0,0 0,-25 0,0 0,-25 0,0 0,0 0,0 0,-25 25,0 0,-25 50,0 0,0 50,0 0,0 150,0 0,-25 100,0 0,-25-75,0 0,50-25,0 0,0-250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55150 53000,'-50'150,"50"-50,0 0,0 25,0 0,0 0,0 0,25 50,0 0,0-25,0 0,0 0,0 0,-25-75,0 0,0 0,0 0,-25-50,0 0,-25 25,0 0,-50-25,0 0,-25 0,0 0,0-25,0 0,50-25,0 0,25-50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53100,'0'-50,"50"25,0 0,25 0,0 0,25 25,0 0,-25 0,0 0,0 50,0 0,-25-25,0 0,-50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55250 53200,'-200'-50,"200"25,0 0,-25 25,0 0,125 25,0 0,50 0,0 0,-25-25,0 0,-25 0,0 0,-50 25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56550 53850,'-50'0,"50"25,0 0,0 75,0 0,25 50,0 0,-25 25,0 0,0-50,0 0,0-50,0 0,0-175,0 0,0-100,0 0,25 50,0 0,0 0,0 0,0 125,0 0,25 50,0 0,-25 50,0 0,-25 50,0 0,0 0,0 0,0-50,0 0,0-50,0 0,0-75,0 0,25-100,0 0,0 25,0 0,25 50,0 0,0 50,0 0,25 25,0 0,25 0,0 0,0 0,0 0,0 0,0 0,50-25,0 0,-25 0,0 0,-50 0,0 0,-75 0,0 0,-75-50,0 0,-25 0,0 0,0-25,0 0,25-25,0 0,50 75,0 0,25 175,0 0,25 50,0 0,0 75,0 0,0 125,0 0,0 25,0 0,-25-125,0 0,0-100,0 0,-50-75,0 0,-25-75,0 0,-25-50,0 0,0-50,0 0,0-50,0 0,100-100,0 0,125-75,0 0,75 0,0 0,-25 125,0 0,-100 125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58450 49100,'0'-50,"0"25,0 0,25 125,0 0,0 125,0 0,0 75,0 0,0 0,0 0,-25-25,0 0,0-150,0 0,0-100,0 0,0-50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102050 40750,'0'-50,"0"100,0 0,0 125,0 0,-25 0,0 0,0-50,0 0,0-50,0 0,50-100,0 0,75-75,0 0,50-75,0 0,25 50,0 0,-100 100,0 0,-50 25,0 0,-25 75,0 0,-25 75,0 0,0 25,0 0,25-25,0 0,25-50,0 0,0-25,0 0,0-75,0 0,-50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59400 48100,'0'-50,"75"0,0 0,50 25,0 0,-25 25,0 0,50 25,0 0,-75 50,0 0,-50 0,0 0,-25 25,0 0,0 50,0 0,0-50,0 0,0 0,0 0,-25 150,0 0,0 25,0 0,0-75,0 0,25-25,0 0,0-25,0 0,0 25,0 0,0 0,0 0,0-50,0 0,0-100,0 0,-50-25,0 0,0-150,0 0,0-75,0 0,0 150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59500 48950,'0'-100,"-25"-25,0 0,25 50,0 0,0 50,0 0,25 25,0 0,0 100,0 0,-75 100,0 0,-50 100,0 0,-25-50,0 0,75-125,0 0,25-100,0 0,100-125,0 0,50-75,0 0,0 25,0 0,-25 75,0 0,-75 50,0 0,0 125,0 0,-50 75,0 0,-50-25,0 0,-25-50,0 0,75-75,0 0,25-50,0 0,50-100,0 0,100-25,0 0,-50 75,0 0,-50 50,0 0,-25 75,0 0,-75 75,0 0,-50 0,0 0,25-25,0 0,50-50,0 0,0-25,0 0,75-25,0 0,0 25,0 0,0-25,0 0,-25 0,0 0,-100 50,0 0,-50 25,0 0,-50 50,0 0,25-50,0 0,50-50,0 0,175-100,0 0,100 0,0 0,50 75,0 0,-25-25,0 0,-25 25,0 0,-125 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61600 49900,'0'50,"50"0,0 0,-25 50,0 0,-25 0,0 0,0-50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61300 51100,'-50'0,"50"25,0 0,75 0,0 0,-25 25,0 0,-25-25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70500 54700,'100'-50,"0"25,0 0,0 0,0 0,50 0,0 0,0 25,0 0,50 0,0 0,0 50,0 0,0-50,0 0,0 0,0 0,25 0,0 0,25 0,0 0,0-50,0 0,25 0,0 0,-75 0,0 0,0 25,0 0,-25 0,0 0,0 25,0 0,0 0,0 0,25-25,0 0,0 25,0 0,-25 0,0 0,0 0,0 0,0-25,0 0,-50 25,0 0,25-25,0 0,-25 25,0 0,25-25,0 0,-50 25,0 0,0 0,0 0,-25 0,0 0,0 0,0 0,0 25,0 0,0-25,0 0,-25 0,0 0,-25 0,0 0,0 0,0 0,-50 0,0 0,-25 0,0 0,0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64050 36850,'-50'0,"50"-25,0 0,25 0,0 0,25 25,0 0,-25 0,0 0,25 0,0 0,0 0,0 0,25 0,0 0,-25 25,0 0,25-25,0 0,0 0,0 0,0 0,0 0,0 0,0 0,-25 0,0 0,25 0,0 0,0 0,0 0,0-25,0 0,25 0,0 0,25 25,0 0,-25 0,0 0,25 0,0 0,-25 0,0 0,25 0,0 0,25 0,0 0,-50 0,0 0,25 0,0 0,0 0,0 0,25-25,0 0,0 25,0 0,25-25,0 0,-25 0,0 0,0 25,0 0,0-25,0 0,-25 25,0 0,-25 0,0 0,0 0,0 0,-25 0,0 0,0 0,0 0,0 0,0 0,25 25,0 0,-25-25,0 0,50 0,0 0,-25 0,0 0,0-25,0 0,0 25,0 0,-25 0,0 0,0 0,0 0,0 0,0 0,0 0,0 0,25-25,0 0,0 25,0 0,-25 0,0 0,25 0,0 0,0-25,0 0,50 25,0 0,0-25,0 0,0 25,0 0,0 0,0 0,-25 0,0 0,25 25,0 0,0-25,0 0,0 0,0 0,-25 25,0 0,25-25,0 0,0 0,0 0,0 0,0 0,0 0,0 0,-25 0,0 0,25-25,0 0,0 25,0 0,0-25,0 0,-25 0,0 0,25 25,0 0,0 0,0 0,25-25,0 0,-25 25,0 0,0 0,0 0,0 0,0 0,-25 0,0 0,25 0,0 0,0 0,0 0,-25 0,0 0,25-25,0 0,25 25,0 0,-50 0,0 0,50 0,0 0,-25 0,0 0,25 0,0 0,0-25,0 0,-25 25,0 0,50 0,0 0,0 0,0 0,25 0,0 0,0 0,0 0,0 0,0 0,0 0,0 0,0 0,0 0,0-25,0 0,0 25,0 0,-25-25,0 0,0 0,0 0,0 0,0 0,25-25,0 0,0 50,0 0,0-25,0 0,0 0,0 0,0 25,0 0,25 0,0 0,0 0,0 0,0 0,0 0,25 0,0 0,-25 0,0 0,0 0,0 0,-25 0,0 0,-25 0,0 0,25 25,0 0,-25-25,0 0,0 25,0 0,-25-25,0 0,0 0,0 0,0 0,0 0,25 0,0 0,-25 0,0 0,25 0,0 0,-25 0,0 0,25-25,0 0,-25 25,0 0,0 0,0 0,25 0,0 0,-25 0,0 0,-25 25,0 0,0 0,0 0,-25 0,0 0,0 0,0 0,25 0,0 0,0 0,0 0,0-25,0 0,0 25,0 0,25-25,0 0,-25 25,0 0,25-25,0 0,-50 0,0 0,25 25,0 0,-25-25,0 0,25 0,0 0,-50 0,0 0,-25 25,0 0,25-25,0 0,-25 0,0 0,25 0,0 0,0 0,0 0,0 0,0 0,-50 0,0 0,0 0,0 0,0 0,0 0,-25 0,0 0,0 0,0 0,0 0,0 0,-25-25,0 0,-25 0,0 0,-50 0,0 0,0 25,0 0,0-25,0 0,-50 0,0 0,50-25,0 0,-25 25,0 0,25 0,0 0,-25 0,0 0,0 0,0 0,0 25,0 0,0 0,0 0,-25 0,0 0,-25 0,0 0,25 0,0 0,0 25,0 0,-25 0,0 0,-25 0,0 0,0-25,0 0,25 0,0 0,-25 0,0 0,0 0,0 0,0 0,0 0,-25 0,0 0,-25 0,0 0,50-25,0 0,25 25,0 0,-25-25,0 0,0 0,0 0,0 0,0 0,0 25,0 0,-25-25,0 0,0 25,0 0,25-25,0 0,-25 25,0 0,-25 0,0 0,25 0,0 0,-25 0,0 0,0 25,0 0,0-25,0 0,25 25,0 0,-25 0,0 0,25-25,0 0,-25 25,0 0,-25-25,0 0,25 0,0 0,0 0,0 0,-25 0,0 0,0 0,0 0,25-25,0 0,0 25,0 0,0 0,0 0,25 0,0 0,-25 0,0 0,0 0,0 0,0 0,0 0,-25 0,0 0,-25 0,0 0,25 0,0 0,-50 0,0 0,25 0,0 0,-75 0,0 0,25 0,0 0,25 25,0 0,0-25,0 0,-50 0,0 0,50 0,0 0,0 0,0 0,0 25,0 0,0-25,0 0,-25 25,0 0,50 0,0 0,-25-25,0 0,0 25,0 0,0 0,0 0,0 0,0 0,25 0,0 0,-25 0,0 0,-25 0,0 0,0 0,0 0,25 0,0 0,-25-25,0 0,50 0,0 0,-50 0,0 0,25 0,0 0,25 25,0 0,0 0,0 0,0 25,0 0,0-25,0 0,25 25,0 0,-25 0,0 0,0 0,0 0,25 25,0 0,-25-25,0 0,25 0,0 0,50-25,0 0,25 25,0 0,50-50,0 0,75 0,0 0,25 0,0 0,125 0,0 0,175-50,0 0,75-50,0 0,125 0,0 0,25-25,0 0,0 0,0 0,-50 25,0 0,-50 50,0 0,-50 0,0 0,0 25,0 0,-75 25,0 0,0 0,0 0,-25 0,0 0,0 0,0 0,0 0,0 0,50 25,0 0,-25-25,0 0,25 25,0 0,50 0,0 0,25-25,0 0,-25 25,0 0,0-25,0 0,25 0,0 0,0 0,0 0,-25-25,0 0,0 0,0 0,0 25,0 0,0-25,0 0,-25 0,0 0,0 25,0 0,0-25,0 0,-25 0,0 0,0 0,0 0,-25 25,0 0,0 0,0 0,25 0,0 0,-25 0,0 0,-25 0,0 0,25 0,0 0,-25-25,0 0,0 25,0 0,25 0,0 0,0 0,0 0,0-50,0 0,25 25,0 0,25 0,0 0,-50 0,0 0,0 25,0 0,-25 0,0 0,0 0,0 0,25 0,0 0,-50 25,0 0,-25-25,0 0,0 25,0 0,-75 0,0 0,0 0,0 0,0 0,0 0,50 0,0 0,0 0,0 0,0-25,0 0,50 25,0 0,0-25,0 0,75 25,0 0,0-25,0 0,0 0,0 0,25 0,0 0,-25 0,0 0,0 0,0 0,0 25,0 0,-75 0,0 0,-25 0,0 0,-100 25,0 0,-100-25,0 0,-50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35050 51950,'-50'0,"125"0,0 0,50 50,0 0,0 50,0 0,-25-25,0 0,-50 0,0 0,-25 0,0 0,-50-25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35000 52950,'150'0,"-25"0,0 0,-25 0,0 0,-50 25,0 0,-25 25,0 0,-50-50,0 0,-25 25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33850 53750,'-300'0,"250"-50,0 0,50 25,0 0,50 0,0 0,75 0,0 0,100 25,0 0,50 0,0 0,25-25,0 0,-125 25,0 0,-75 0,0 0,-75 25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35400 52400,'0'-250,"-25"200,0 0,25 25,0 0,-25 150,0 0,-100 200,0 0,-75 25,0 0,25-50,0 0,75-75,0 0,50-75,0 0,50-125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79000 48350,'50'-150,"25"100,0 0,225-25,0 0,-125 75,0 0,0 0,0 0,-100 50,0 0,-75 25,0 0,-25-50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34550 54100,'0'-50,"25"25,0 0,0 0,0 0,25 25,0 0,-25 75,0 0,0 0,0 0,-25 75,0 0,-75 25,0 0,50-125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35250 53650,'100'-50,"25"0,0 0,-50 25,0 0,-25 25,0 0,-25 50,0 0,0 0,0 0,-25 50,0 0,-25 25,0 0,0 25,0 0,25 50,0 0,-25 0,0 0,25-75,0 0,-25-75,0 0,0-50,0 0,-25-75,0 0,0-100,0 0,-25-25,0 0,25 50,0 0,50 75,0 0,0 50,0 0,25 50,0 0,-25 125,0 0,-75 75,0 0,25-50,0 0,25-75,0 0,25-75,0 0,100-75,0 0,25-150,0 0,-100 125,0 0,25 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36400 53550,'50'0,"25"-75,0 0,-50 75,0 0,0 0,0 0,-25 125,0 0,0 50,0 0,-50 50,0 0,25-25,0 0,0-100,0 0,25-75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37200 52750,'0'-50,"75"-75,0 0,-25 100,0 0,125-50,0 0,-50 50,0 0,-75 25,0 0,0 25,0 0,-25 50,0 0,-25 25,0 0,25-25,0 0,-25 25,0 0,0 0,0 0,0 25,0 0,0 0,0 0,0 0,0 0,0 0,0 0,25 0,0 0,0 0,0 0,-25 50,0 0,0-25,0 0,-25 0,0 0,-25-50,0 0,0-25,0 0,0-75,0 0,-25 0,0 0,-25-150,0 0,50-100,0 0,25 150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37550 53550,'50'-350,"-50"250,0 0,25 75,0 0,-25 50,0 0,25 75,0 0,-75 50,0 0,-50 25,0 0,-25 0,0 0,25-25,0 0,50-100,0 0,50-150,0 0,25 0,0 0,0 25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37200 53700,'300'-350,"-200"300,0 0,-25 50,0 0,-50 50,0 0,-50 75,0 0,-50 25,0 0,0-50,0 0,0-25,0 0,50-50,0 0,25-100,0 0,75-25,0 0,-25 50,0 0,-25 50,0 0,0 0,0 0,-50 75,0 0,-25 0,0 0,-25-25,0 0,50 0,0 0,25-25,0 0,25-25,0 0,25 0,0 0,0 0,0 0,-25 0,0 0,-25 50,0 0,-25 25,0 0,-50 75,0 0,-50-50,0 0,0 25,0 0,-25-50,0 0,50-25,0 0,75-25,0 0,50-25,0 0,100-50,0 0,50-25,0 0,-25 75,0 0,0 50,0 0,-125-25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40500 54450,'50'0,"25"0,0 0,-25 50,0 0,-25 25,0 0,-50 50,0 0,-25-75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40350 55350,'-50'0,"25"0,0 0,50 25,0 0,75 25,0 0,-50 0,0 0,-25-25,0 0,0 0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76600 9950,'-100'100,"25"0,0 0,-50 25,0 0,0-25,0 0,-50 50,0 0,100-75,0 0,50-50,0 0,100 0,0 0,100-50,0 0,25-25,0 0,-50 0,0 0,-75 50,0 0,-25 0,0 0,-50-50,0 0,0-75,0 0,0-25,0 0,0-25,0 0,25 75,0 0,25 50,0 0,0 25,0 0,0 0,0 0,-25 25,0 0,0 25,0 0,25 50,0 0,-50 50,0 0,25 25,0 0,-50 25,0 0,-25-25,0 0,25-50,0 0,25-125,0 0,0-100,0 0,50 0,0 0,0 25,0 0,25 50,0 0,0 25,0 0,-25 0,0 0,-25 25,0 0,0 0,0 0,-25-50,0 0,0-50,0 0,25-25,0 0,0 0,0 0,0 50,0 0,0 25,0 0,-25 125,0 0,0 75,0 0,0 75,0 0,-25 75,0 0,0 100,0 0,0-75,0 0,25-175,0 0,25-125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79400 9900,'150'-100,"-100"100,0 0,-25 0,0 0,-25 50,0 0,-75 0,0 0,0 0,0 0,-50 25,0 0,-25 0,0 0,50 25,0 0,50-75,0 0,50 0,0 0,50-25,0 0,50 0,0 0,0 0,0 0,25 25,0 0,25 0,0 0,-75-25,0 0,0-25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79600 48550,'-200'100,"125"25,0 0,25 50,0 0,25 25,0 0,25-75,0 0,25-100,0 0,25-50,0 0,-25-25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80950 10250,'0'-50,"25"75,0 0,-25 75,0 0,25 25,0 0,0-50,0 0,75 0,0 0,-25-75,0 0,0-125,0 0,-25 0,0 0,-50 0,0 0,-75 50,0 0,-75 50,0 0,-75 50,0 0,125 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54200 10200,'-50'0,"0"0,0 0,-25 75,0 0,-25 0,0 0,25 0,0 0,25 25,0 0,50-25,0 0,25 0,0 0,75-50,0 0,25-25,0 0,-25 0,0 0,0-50,0 0,-50-25,0 0,-25 25,0 0,-25 25,0 0,-25 0,0 0,-25-25,0 0,0 0,0 0,50-25,0 0,25-25,0 0,50 0,0 0,-50 75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9800,'50'-50,"0"25,0 0,-25 25,0 0,0 0,0 0,25 50,0 0,-25 50,0 0,-25 75,0 0,0 50,0 0,-50 50,0 0,25-150,0 0,25-100,0 0,25-175,0 0,0-50,0 0,0 25,0 0,25 75,0 0,-25 50,0 0,25 25,0 0,25 25,0 0,-25 25,0 0,-25 0,0 0,0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56000 9450,'0'-50,"0"100,0 0,0 125,0 0,0 75,0 0,-50 75,0 0,0 100,0 0,25-175,0 0,25-200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57350 9950,'50'-50,"-50"75,0 0,-75 50,0 0,-50 25,0 0,0 0,0 0,0-25,0 0,50-25,0 0,50-50,0 0,75 0,0 0,75 0,0 0,25 0,0 0,-50 50,0 0,75 25,0 0,-75-50,0 0,-50-25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58700 10150,'-50'0,"25"0,0 0,25 25,0 0,0 50,0 0,0 25,0 0,0 0,0 0,25-25,0 0,25 0,0 0,0-50,0 0,50-100,0 0,0-25,0 0,-50-25,0 0,-25 0,0 0,-25 0,0 0,-75 75,0 0,-50 25,0 0,-50 175,0 0,50-50,0 0,75-50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66600 2000,'-150'-100,"325"100,0 0,75 0,0 0,50 0,0 0,-100 0,0 0,-100-25,0 0,-75 25,0 0,-25 25,0 0,-50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67700 2250,'-150'50,"125"0,0 0,25 50,0 0,0 150,0 0,0 25,0 0,0-50,0 0,0-100,0 0,25-100,0 0,0-25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69550 1300,'0'-50,"0"25,0 0,0 75,0 0,25 125,0 0,25 75,0 0,-25 125,0 0,-25 125,0 0,-50-200,0 0,0 75,0 0,25-200,0 0,0-125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69600 1400,'0'-200,"0"125,0 0,-25 50,0 0,25 150,0 0,-50 75,0 0,-75 0,0 0,0 0,0 0,50-100,0 0,25-75,0 0,25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79950 48550,'50'-100,"-50"125,0 0,-25 125,0 0,0 75,0 0,-25 75,0 0,25-50,0 0,0-100,0 0,0-75,0 0,0-75,0 0,0-125,0 0,-50-50,0 0,25-50,0 0,25 75,0 0,25 50,0 0,75 75,0 0,-25 50,0 0,-50 75,0 0,-75 75,0 0,-75-25,0 0,25-50,0 0,25-25,0 0,25-50,0 0,250-125,0 0,225-125,0 0,75-25,0 0,-100 100,0 0,-150 125,0 0,-200 75,0 0,-50 50,0 0,-100 50,0 0,0-25,0 0,-50 0,0 0,50-50,0 0,0-75,0 0,25-25,0 0,75-50,0 0,75 25,0 0,75 25,0 0,25 50,0 0,0 25,0 0,-75 0,0 0,-50 25,0 0,-100 0,0 0,50-75,0 0,-25 25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69650 1150,'50'-100,"-25"100,0 0,25 0,0 0,0 75,0 0,25 25,0 0,-25 0,0 0,25-25,0 0,0 0,0 0,-50-25,0 0,0 0,0 0,-25-25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76850 1550,'0'-50,"0"25,0 0,-50 50,0 0,-100 125,0 0,0 25,0 0,25-75,0 0,0 25,0 0,25 0,0 0,75-100,0 0,25 0,0 0,25-25,0 0,75 0,0 0,50 0,0 0,25 50,0 0,25 25,0 0,-50 0,0 0,-50 0,0 0,-75-25,0 0,-25-25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40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76700 2350,'-50'0,"25"0,0 0,50 0,0 0,75-25,0 0,50 25,0 0,0 0,0 0,50 0,0 0,75 25,0 0,25 0,0 0,100 0,0 0,75 25,0 0,50-25,0 0,75 0,0 0,-25-25,0 0,-25-25,0 0,0 0,0 0,-150 25,0 0,-75 0,0 0,-100 25,0 0,-175-25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14850 2883 396,'-52'33'427,"-12"4"-419,1-2 17,-2-1-24,-17 6 0,11-11-1,1-1 1,7 7-1,5 14 0,128 2 2,26-45-2,-15-1 0,13 6 1,3-7-1,-17 1 1,-7 5-1,-34 9-107,-1-1-641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9285 8712 137,'-42'-5'217,"-27"19"-168,2 15-21,8 23 7,20 25-5,28-33-18,8 0-4,8 7 1,12-10-2,14-5-2,14-11-2,6-10-3,4-10 1,-2-15 0,-4-10-2,-2-9 0,-8-4 0,-5-7 1,-16-3 2,-14-8 2,-14 0 1,-8 4 3,-7 5 2,-4 4 6,-17 7 5,-11 24-16,4 30-154,17 1-231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7209 9791 143,'60'5'199,"-24"-3"-184,18 1 19,-14-2-21,-2 0 0,-1 0-1,12 0 19,3-1-11,-10-1-3,11-1 7,5 1 5,-9 2-4,6-2-1,0 1-8,-3-1-4,14-1-1,-9 1-6,14-1 0,-9 0-2,-3 5 0,-2-6 0,-1 5-280,-21 12-100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9322 10783 137,'-55'21'459,"4"4"-413,6 12-15,10 10-1,38 16-4,55-35-1,10-40-12,-3-11-10,-13-22-1,-38-21 0,-38 2 2,-39 45 3,-4 37-2,27-20-103,1 0-587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10772 10674 136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10716 10737 137,'55'1'427,"-3"2"-360,6 2-33,-3-7-11,2-5-4,11 0 4,2 10-3,-2 4-8,-3-5-6,3-9-4,4-2-1,-7 13 0,4 5-1,1-19 1,-7-5-1,5 14 0,-4 4-1,4-8-18,-32 13-75,1 1-558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6738 9524 217,'122'-26'497,"-31"6"-455,-11 4-24,-6 10-4,-8 7-28,-29 11-82,0 0-575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80300 50250,'-100'-50,"25"75,0 0,-75 75,0 0,0 25,0 0,0-25,0 0,50-25,0 0,50-50,0 0,100-50,0 0,125-50,0 0,25 0,0 0,-100 25,0 0,-50 25,0 0,-75 75,0 0,25 25,0 0,0 50,0 0,0 175,0 0,-25 175,0 0,-25 25,0 0,25-175,0 0,25 0,0 0,-25-275,0 0,0 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7010 9226 326,'-8'50'153,"-5"18"-115,0-1-3,0-3-5,-3 5-1,3-19-3,-7 14 2,-1-7-1,0-1-4,-4 5-2,-6 8 0,-3-9-11,-27-98-307,59-9 179,2-3-145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6965 9563 281,'48'77'198,"-21"-37"-143,2 1 7,4-3-16,16 14 10,3-6-35,3-14-61,-24 3-191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12299 10295 213,'22'97'547,"-12"-30"-514,-7 9-26,-7 0 0,-1 7 1,-6-14-1,-39-19-7,-8-98-52,29-11-102,16 2-68,16 18-169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12200 10494 318,'-18'43'302,"-5"7"-225,-17 14-36,3-12-7,-1-25-200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12371 10473 412,'41'26'273,"8"3"-227,7 2-17,6 5-5,-5-1-9,-26 2-186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15807 3984 265,'37'-9'486,"45"-3"-447,-8-2-33,-6 2 0,5 1 1,-34 18-107,1 0-601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15940 4008 318,'-6'45'271,"-1"13"-232,-2-5-8,-3 20 2,-1-3-7,-3-6-22,-8-27-159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16069 4072 332,'-5'45'229,"-2"4"-181,-3 11 44,1 6-29,0-1-38,-2 1-31,-12-24-162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15628 4506 389,'54'-13'195,"13"-1"-147,-14 3 11,11 2-17,6 3-3,5 6-21,-4 5-60,-8 0-411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16731 3797 489,'12'61'302,"-5"17"-256,-1-4-28,11-4-271,24-103-240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4805 4061 175,'58'-5'308,"-9"9"-264,-5 19-8,-26 22 0,-31 17-4,-20-3-5,-6-9-5,-8-8-10,-14-1-1,5-8-2,2-1-1,106-1 2,20-36-4,4-6-1,-12 2-3,2 10-31,-25 13-124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80150 50950,'0'-50,"25"0,0 0,-25 25,0 0,-75 25,0 0,-25 100,0 0,-75 50,0 0,0-25,0 0,50-50,0 0,100-50,0 0,50-25,0 0,50 0,0 0,0 0,0 0,-25 50,0 0,-75 25,0 0,-75 25,0 0,25 0,0 0,25-100,0 0,25 0,0 0,25-50,0 0,0 0,0 0,100 50,0 0,25 0,0 0,75 0,0 0,-25 0,0 0,-50 0,0 0,-75 50,0 0,-50 0,0 0,25-25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16954 3850 347,'-85'92'445,"27"-43"-435,-16-3-10,13-14-2,-2-1 2,144-31 16,8-23-8,-18 0-2,-4-1-3,-141 54-189,19 10 195,9 12 19,13-5 4,-11 19 7,11-13-13,67 7-13,36-82-14,-14-23-2,-7-7-2,-9-6 4,-57 131 21,7-2-21,4-4-83,-12-27-71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16771 4222 250,'-22'96'449,"10"-37"-405,7 4-147,-10-28-34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16510 4220 429,'-23'49'179,"3"15"-114,9-3-20,8 6-2,18 12-19,28-28-17,25-11-4,16-22-3,-7-29-5,5-18-77,-29 0-40,-1-6 0,-15 9-127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17108 4005 492,'62'-10'288,"9"-8"-255,-30 21-133,-1 0-605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17006 4280 533,'52'-16'197,"26"-12"-171,-18 2 7,5-3-41,-26 25-89,-1 0-580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17193 4076 452,'-1'53'286,"0"19"-237,0-5-32,-1 14 10,-2-5-16,-3 0-3,-6 2-5,-53-52-20,17-92 11,27-1 9,80 17-1,12-3-2,-4-7-4,-16 7-2,1-14-1,-7 6 2,-3 4 3,-88 111 10,73 12-8,45-76-1,-13 50 3,-89 42-1,-15-3-1,2-20-1,-5-3-2,-10-4-3,48-122 4,69 7 3,-4 10 0,11-5-3,-4 6-5,3 2-17,-9 11-68,-37 97 121,-19 11 5,23-1-16,-3 7-7,-5 1 3,-3-8 8,-33 0-2,-33-17-17,-22-20-19,-6-20-208,42-19 21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17513 4540 474,'51'-8'226,"10"3"-524,-22 14-100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18187 4078 404,'39'3'426,"39"2"-397,-5-4-28,4 2-1,-2 2-1,-109 67 2,-18-21-1,-16 16 0,1 2-1,15-14-2,4-2-182,8-29-44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18256 4135 137,'73'10'648,"5"-10"-646,12-4 1,-9 2-2,-13-2 1,7 3-3,-37 12-97,0 1-589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18594 3883 282,'-27'101'314,"3"-32"-284,3-19 2,-12 13-5,2-9-4,-3-4-3,-6 2-6,-6 5-1,5-9-11,-12-7-68,14-28-82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79850 51650,'150'150,"0"-75,0 0,50-25,0 0,-25-25,0 0,-75 0,0 0,-75-25,0 0,25 50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18479 4192 251,'60'69'444,"-18"-26"-413,9 3 8,7 8-21,-4-4-15,-3-9-104,-26-1-132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18382 4147 149,'62'-7'226,"-17"4"-191,0 0-9,2 1 2,-5 2-28,3 5-122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18303 4134 140,'78'-10'521,"9"13"-479,-16 2 9,0 2-38,9 2-8,-11 2-13,-28 11-156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18488 4106 143,'-45'58'257,"9"-15"-212,-8 12-3,11-13 1,-7 8-17,8-9-7,-9 10-7,6-8-16,-4-18-292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18583 3877 159,'-25'68'324,"4"-19"-282,-7 9-10,6-16-1,-8 11-21,4-5-6,-2-6-15,-12 9-87,12-14-122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9868 13422 533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14075 10926 533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23454 6489 197,'-14'54'168,"2"-14"-135,-8 9 3,4-13 3,-8 10 0,0-4-3,-2 0-2,-6 7-5,-1 7 1,5-3-14,92-59-176,-33-42 83,-6 12-88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23460 6527 197,'4'42'164,"-2"1"-116,0 24-4,0-8-6,-4-13-1,1 3 11,9-1 4,40-97-15,-30-7-35,-1 2-1,1-5-3,4-5 1,0 5-1,19 99 39,-44 38-17,-1-17 1,0 8 0,1 6-9,6-8-21,52-104-237,-28-3 143,-3 4-132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23983 6477 230,'-7'45'144,"-11"42"-78,-1-18-16,3-14-4,1-8-8,0 14 3,4-8-24,4 4-34,45-93-434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81150 51050,'-50'-50,"50"25,0 0,-25 75,0 0,-75 50,0 0,-75 75,0 0,0 100,0 0,125-225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23947 6508 227,'54'25'244,"-15"-6"-209,4 2-2,1 5-6,-6 4 7,-6 11 6,-20 14 10,-24 2 4,-39 1-26,-11-15-17,0-10-5,-9-5-3,6-6-6,-9-6-91,32-21-55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23399 9633 155,'-39'78'291,"10"-19"-267,7-13 7,-9 15-7,5-7-1,4-4 0,2 1-1,0-3 5,2 1-6,5 3-32,74-84-173,-36-17 88,-6 13-19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23376 9664 221,'16'70'113,"-12"1"-81,-2-16 9,-3 7-1,-1-11-6,1-10 0,1 5 13,4 4 19,33-95-17,-20-14-47,4-20-2,-4 7-2,-1-6 0,2 18 0,15 13 19,-9 125 22,-19-4-21,1 3-3,-1-7-1,-3-1-4,1-3 0,-14-28-109,1 0-591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23951 9652 240,'-39'82'144,"20"-37"-108,-12 19 1,3-8 3,3-4-5,0 0-3,2-3 5,3-1-8,8 3-73,43-88-110,-11-4 62,-1 6-117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23938 9659 242,'9'35'169,"-1"28"-118,-4-12-4,-3 9 1,-2 1 23,3-4-2,12 1-3,50-87-35,-13-43-28,-1-4-2,0-2 0,-9 18 0,-5-1 2,0 29-175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23348 7377 201,'-30'66'160,"-1"3"-121,6-17-12,3-5-2,-1 3 2,-6 14 0,7-17-3,-10 11-1,4-10-3,-4 12 0,11-15-7,70-78-213,-27-5 104,1-16-17,-8 18-15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23330 7390 223,'18'61'125,"-8"-15"-94,-1 24 18,-5-32-26,2 17 20,2 9 1,-1-14-3,8 5 19,7-2 25,37-90-34,-22-29-46,-11 4-4,4-26 0,-10 23-1,3-2 1,10 129 21,-35 5-15,-2 16 0,1 4 3,1-6 1,5-10-7,68-118-62,-34-27-146,-14 17 77,-7 18-126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23964 7419 282,'-21'91'233,"0"-11"-157,5-25-11,-2 5-14,1 8-3,3 2-25,3-3-41,45-122-594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23902 7451 327,'38'-2'292,"25"0"-235,20 15-15,-17 12-12,-11 17-7,-30 18-10,-30 18 2,-39-4-1,-20-8-2,9-22-4,-13 6-2,2-20-7,-9-36-229,36-10 23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23270 8726 226,'-13'42'89,"-14"38"-51,5-12-8,9-33-15,-5 14 14,-5 6 0,3-11-3,-4 7 6,2-9-5,6 2-31,42-84-199,-6-21 76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83050 50650,'-50'0,"50"-75,0 0,50 50,0 0,25 25,0 0,150 0,0 0,-100 50,0 0,-100 50,0 0,-100 25,0 0,-125 50,0 0,25-25,0 0,100-50,0 0,50-50,0 0,150-25,0 0,75-50,0 0,0 0,0 0,-75 0,0 0,-25 0,0 0,-75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23243 8786 208,'22'62'122,"-8"4"-94,-6-15 11,-2 9-3,-2-11-5,0 6 15,3-8 22,43-57 25,-14-47-80,-5-5-9,3-15 1,-8 17-3,0 1 2,0 1 14,7 116 47,-30 19-57,-4 9 2,1-13-1,0-5 1,1 3-2,56-130-297,-20 39 16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23865 8755 290,'-12'65'109,"2"-17"-69,-5 13 11,2-16-5,-6 12 0,2-7-5,0-1-7,-7 16 4,-4 1-12,6-9-34,-10-18-235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23841 8784 305,'23'38'371,"6"31"-314,-3 6-29,-8-5-9,2 2-7,-2 0 4,49-48 13,-12-103-26,-12 1-1,-11 10-2,11-18 0,-6 14 0,-2 11-2,2 27-178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15577 9179 137,'39'-40'75,"5"-1"-53,-10 5-10,3-8 1,-2-2 2,2 4 0,4-4-4,-5 7-2,10-12 2,3 1-2,-3 5 0,14-11-1,-18 8-2,-6-4 2,8-12 2,-19 26-4,23-25 4,2 8-1,1-1 3,5 1-1,15-11-3,-11 5 1,6-6 3,11 6-2,-4 6-3,4 7 1,-31 18-3,-10 9 0,3-1-1,11-5-1,-4 1 0,-7 6-1,0 1 0,19-9 0,-4 5-1,-11 7 1,0 1-1,2 1 1,6 1-1,9-5 1,-12 0-2,8-3 0,-9 8-2,8 2-2,-10 7-1,1 6-10,-2 7-124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15572 7518 137,'47'39'91,"2"3"-53,7 4-9,-11 6-7,-2 2-4,10 8 3,0-7-4,6 0 0,-4-4-3,3 4-3,-3 2-1,-22-21-5,23 24 4,9 6 0,-29-32-6,2 0 1,2 0 1,36 30 1,-10-17-1,5 4 2,-30-19-4,-1-1 0,31 15 1,-33-24-2,0-1-1,3 3 1,0 3 1,4 3 0,-6-8 0,13-1 1,-7-2-1,0-1 1,3 3 0,0 4-1,0 0-1,8-1 0,-6-2 1,-4-5-1,-5-3-1,2 2 2,10 0 0,15-1 2,1-4-1,-18-4-1,14 1 0,-7 0-1,0 0 0,7-2-4,-17-2-7,15 4-14,-11 0-5,-7 5-5,-5 10-5,-2 13-28,-12 1-147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15541 6072 137,'38'-9'143,"18"-2"-129,5 5 7,-24 11-5,0 9 1,29 25 3,1-1-4,-22-15-8,33 14 7,-37-19-8,-1 3 0,1 4 0,6 4 2,-4-4-3,6 5 2,-6-6-2,12 6 1,-4-4-2,-12-7 0,14 6 0,-5-5-1,0-2 1,9 2 0,-14-6 0,14 4-1,-3-4 1,6-1-1,11 1-1,-19-5 0,11 3 0,-7-3 0,0 2-1,14-1 1,-15-4-1,17 2 1,-6 1-1,4-1 0,10-1 0,-21-1-1,17 4 0,-7-1 0,-2-1-2,7 4 1,-22-3-1,14 7-2,-4-2 0,4-1-3,9 3-3,-20-5 0,7 6-11,-18-1-6,0 1-71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15604 10619 137,'53'-35'82,"-6"-1"-65,-5 3-8,0 1-1,0-3-1,6-5 3,-8 6-3,9-8 4,-3 6-2,-11 10-2,13-10-1,15-11 2,-15 14-4,15-9 1,-12 10-2,18-8 1,-14 10-2,17-11 1,-21 10-1,16-10 0,-15 10-1,21-11 1,-8 11 0,-26 13-1,16-7 2,-18 11-2,0 0 1,3 1-1,16-6 1,-21 7-1,6 0 0,3-1 0,19-3 0,-24 7 0,0 0-1,2 1 1,17-4-1,-22 7-1,2 0 0,2 0 0,18 0-2,-21 2 1,1 1-2,2 0 1,17 1-5,12 3-1,-32-2 4,15 1-13,15 4-12,-9 1 2,-4-1-3,1-2-1,-17 0 9,-2 4-141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17926 9532 137,'43'25'194,"22"5"-183,-24-15-7,18 6 12,6-3-12,-20-7-2,19 4 2,-139 30 4,31-30-10,-7 6-2,15-3-6,-8 10-9,8-3-2,-17 14-109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18368 6623 137,'26'49'392,"10"5"-341,3-3-35,-6-10 18,9-3-27,15 1 4,-5-11 2,0-8 26,-120-8-4,-1 5-33,6-3-4,-15 5-14,1-2-103,23-9-139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17843 9450 137,'46'44'433,"-5"-17"-416,7-3-3,1 4-3,-3-2-3,5 2-14,0-5-35,-14 12-373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85400 49950,'0'-50,"25"0,0 0,25 25,0 0,0 0,0 0,-50 75,0 0,-25 100,0 0,-25-25,0 0,25 0,0 0,25-50,0 0,100-50,0 0,75-50,0 0,-50-25,0 0,25 25,0 0,-100 0,0 0,-50 0,0 0,-25-25,0 0,0 50,0 0,0-25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3774 12452 533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23944 11261 533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15515 12104 229,'-31'96'237,"15"-48"-222,-3 7-2,-5 18 19,-4 4-11,4-15-3,3-11-3,-2 5 3,6-8-2,43-98-156,-13-5 37,-3-11 17,-5 21-92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15525 12136 248,'16'83'105,"-5"2"-60,-5-14 1,-1-10-8,0-12-7,1-4-4,8 3 16,42-49 31,-21-65-60,-14-7-10,-7 0-3,-4-3-4,-2-5-1,0 7-1,24 133 37,-25 3-20,3 22 9,-2 5-2,-2-14-3,-1-11-10,49-100-334,-45-2 270,1-4-60,1 7-120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16023 12187 219,'-1'74'130,"-3"-36"-93,-4 17 19,1-6-7,1-4-12,2 11-5,6-1-30,-1-8-108,-13-7-224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16020 12180 245,'66'5'120,"-26"1"-87,2 4 9,5 8-4,-3 6 10,-9 16 7,-25 11-6,-25 3-8,-21 1-1,-19 6-8,2-15-12,-8-5-14,-4-6-47,4-35-454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16853 11859 184,'-14'80'180,"2"-40"-146,-11 7-6,-1-8 5,-5 0-14,-5 5-3,-1 0 3,-25 22 11,101-109-40,-5 7 6,8 1 0,-1 8 1,5 7 3,5 13 4,-11 23 7,-30 31 4,-38 15-1,-7-12 1,2-13-6,-8 11 3,4-8-5,-8 5 0,-1 1-6,5-6-13,-2-6-64,-2-109-192,43 29 171,5 10-67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16738 12285 219,'53'20'55,"-6"-12"-71,15-10-15,-20-5 4,-4-14 1,5-27-1,-17 12-65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17122 12117 268,'-40'68'117,"-5"11"-51,25-39-35,-3 10-1,8-4-9,74-63-27,-15-8 3,-2 8 1,3 12 6,-13 41 21,-44 16 2,-21 5 7,-1-16-7,-14 11 13,-16 5-7,9-12-10,-8 4-15,4 1-31,-10-43-219,36-71 78,25 24 118,-1-20-30,4 20-7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16952 12438 320,'50'59'185,"16"5"-210,-22-69-232,-6-46 188,-19 15-15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83500 48600,'100'0,"0"-25,0 0,0 25,0 0,50 25,0 0,-125 75,0 0,-100 125,0 0,-150 75,0 0,50-125,0 0,50-100,0 0,100-75,0 0,50 0,0 0,100-50,0 0,25 0,0 0,-75 25,0 0,-50 25,0 0,-50 0,0 0,-75-25,0 0,0-75,0 0,0 0,0 0,25 50,0 0,50 50,0 0,25 100,0 0,-25 75,0 0,0-25,0 0,0 0,0 0,25-75,0 0,25-50,0 0,125-25,0 0,75-50,0 0,0 25,0 0,-100 25,0 0,-250 75,0 0,-100 50,0 0,-25 0,0 0,-25 25,0 0,0 0,0 0,125-50,0 0,125-100,0 0,150 0,0 0,175-50,0 0,100-25,0 0,-75 25,0 0,-150 50,0 0,-125 0,0 0,-125 0,0 0,-75 0,0 0,100-25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17414 12195 438,'44'-8'115,"1"-1"-84,8-5 7,-3 1-13,-11 16-164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17251 12444 304,'99'-14'191,"-52"7"-151,13-5 16,-12 4-13,5-2-15,7 6-53,-44-56-404,-30 23 295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17493 12258 266,'1'84'143,"-1"-2"-79,-2-22 6,-2-10-8,-4 16 19,-9-7-11,-33-3-33,-27-34-33,-4-34-77,33-26-85,29-19 40,12 2 8,3 17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17996 12171 203,'-15'41'107,"-1"-1"-77,-12 26-4,13-28-15,-5 14 8,-5 7-5,3-13-4,6-7-4,-12 31-8,46-112-163,-5 0 118,3-26 10,-7 30-31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17948 12270 221,'9'53'76,"-2"-18"-54,2 20 2,-1-10 3,-1-8 4,2 4 7,2-5 20,36-54 55,-17-36-88,-3-9-15,1-20-3,-7 12-6,1 2-1,4 20 6,-6 103 12,-13 8-4,0 11 4,6-8 1,-3-3 2,0 5-5,-4-1-52,47-102-547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18642 12205 286,'-22'39'73,"-4"12"-51,-15 26 22,9-21-11,6-7-4,4-6-4,-2 6 1,4-6-17,68-100-254,-24 4 182,-3 3-7,-6 14-23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18649 12236 286,'7'64'131,"-4"-15"-88,0 9 9,2 0 18,4 0 15,19-8 16,41-86-76,-14-21-20,-3-8-2,-1-10-2,-2 15-2,0 11 0,-104 87-241,17-27 52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14937 12266 252,'-1'70'254,"0"-20"-237,0-4-23,-2 6-19,1-6-40,-14-8-136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14776 12218 263,'-37'74'186,"18"-20"-156,2 11-3,9-20-1,12 4-7,11 10 3,15-5-3,8-20-4,22-10-2,3-22-1,-6-18 2,6-30-1,-12-6-2,-15-1-6,-5-13-1,-19 7-2,-10-8 0,-16-1 0,-30 8 2,-11 31 2,-17 22 0,11 18-4,-13 17-4,20 8-15,11 24-26,22 6-77,15-22 30,7 4-1,7 4-128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14790 13180 206,'56'-22'230,"-16"16"-183,3 10-9,-28 76 14,-52-39-43,-15-5-1,2-13-3,-6-5 1,6-7 1,102-15 6,8 2-2,6-1 2,-10-3-2,3 0-3,-20 14-150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83100 51350,'-100'0,"50"-25,0 0,50 75,0 0,0 75,0 0,0 75,0 0,-25-25,0 0,25-75,0 0,25-100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14811 12973 204,'-53'30'131,"-26"28"-91,24-3-9,31-10-13,6-3-2,5 0 0,2 7-2,5 4 5,6-1-3,9-9-1,16 4 4,62 7 2,-23-44-13,-13-12-2,16-11 4,-19-6-3,12-11 3,2-12 0,-18 4-3,-6-4-2,-4-17-1,-20 2-2,-22-12 0,-21 14 1,-15 14-1,-17 6 1,-5 15-1,9 20-1,5 18-9,6 9-21,5 20-93,20-10-107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15610 13072 199,'52'-6'87,"8"6"-58,-12 1 8,16 1 1,15 0 9,-27 0-23,-10 0-5,5 4-6,-4 1-16,-4 14-351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15915 13125 170,'-5'69'116,"-3"1"-82,0-18 9,-4 12-4,1-10-8,-1-5-7,0 4-8,5 6 1,4-8-9,2 2-14,6-9-75,-13-8-216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16464 13005 227,'-14'57'82,"-2"23"-46,7-12-15,3-32-11,-2 14 12,-2 12-7,1-8-3,-1-4-3,-1-1-2,-2 2 1,3-13-4,1-2-2,3 3-18,-11-3-301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16466 13022 179,'-58'59'131,"11"-14"-104,-16 15 6,26-24-14,-21 22 10,19-24-53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16406 13012 227,'57'39'217,"9"19"-154,-32-20-48,-7-1-8,-8 5-37,-10 0-97,-13-5-242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17373 13079 149,'-25'41'143,"4"0"-120,-5 10-2,8-16 4,-6 8-8,-21 27 7,21-31-16,0 2 0,-8 23-8,26-28-45,44-67-117,-12-5 16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17361 13079 165,'5'46'117,"3"41"-64,-1-22-18,-2-18-7,9 23 14,51-56 2,-34-71-39,-5-4-2,-8 14-1,4-17 0,-5 12-1,1 1 2,21 87 41,-34 12-32,0 14 7,0-13 1,3 1 3,1 2-3,1 4-14,33-23-396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17996 13087 235,'-7'43'119,"-6"21"-81,3-16-7,-1 5-7,2-12 1,1 5-8,-4-1-5,-1-3-11,-4 1-44,-12-7-412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17886 13068 244,'64'-15'208,"-18"11"-176,2 9-14,-7 5-4,0 16-1,1 14 2,-13-1-4,-9 5-1,-16 9 6,-22-7-2,-25 4 4,4-14-1,-7 0 0,-6-2-8,2-3-10,-3 1-20,3-5-83,8-13-293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83400 51400,'50'-100,"-50"75,0 0,25 50,0 0,25 225,0 0,-25 125,0 0,-50 75,0 0,-100 200,0 0,100-450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18603 13033 155,'32'53'149,"-14"-7"-125,-4-5 0,-2 14-5,-5-11-3,-5-3-2,-4 0-4,0 0 1,-6 2-2,-1-8-4,-21 33-47,-6-34-195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18485 13368 209,'34'61'230,"-17"-18"-212,2 3 2,-3-10-4,19 0 6,10-38-6,-3-22-6,10-14 2,-15 2-4,0-8 0,-4-7-8,-1 8-11,2 6-115,4 16-302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19724 13042 152,'-27'50'58,"6"-12"-41,-8 18 2,4-8 0,4-5-3,-2 3-3,-13 20 3,9-14-10,4-2-12,12-13-67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19678 13104 158,'18'53'75,"-8"-1"-54,-3-10 6,2 8-4,-3-14-5,-2 0 3,35-2 37,-16-73-48,-6 4-1,5-24-1,-10 24-4,4-17 2,5-9-1,-4 17-2,-2 7 4,11 86 44,-23-1-39,-2 1 1,1 6-2,2 1 4,1-6 3,4 3-3,6-5-24,-16-8-188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20329 13092 224,'-35'51'62,"7"1"-45,7-12 5,-5 9-2,-7 14 3,10-23-13,-16 30 1,14-34-21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20268 13110 216,'7'40'110,"2"25"-75,-3-18-5,0 10-4,-1-16 1,2 8-1,3-6 3,12-3 25,28-54 15,1-36-44,-9 1-7,-4-3-6,-8-3-1,-12-5-24,9 22-217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21044 13013 167,'-4'54'141,"1"-15"-120,-5 26 2,2-28-12,-3 16 13,-4 11-6,1-10-1,-3-4-3,-3 2-5,6-16-1,-2 2-2,-2 8-1,3-9-4,0 2-14,-13-3-435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21115 12996 180,'-46'43'111,"-15"21"-75,18-5-7,10-15-14,4-5-2,-25 28 3,9-6-9,81-69-295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20986 12991 189,'38'43'214,"-9"-6"-179,3 8 7,-8-9-22,2 5 0,-1 6-11,-9 3-35,-12-2-88,-13-10-272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24592 6418 137,'68'-29'260,"-25"20"-235,3 0-3,2 5-1,3 3-4,-9 0 3,9 1-2,-6 5-34,-20 34-270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85600 50350,'-100'-150,"100"100,0 0,75 25,0 0,200 0,0 0,25 25,0 0,-100-25,0 0,-75 25,0 0,-100 0,0 0,-100 0,0 0,25 0,0 0,0 25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24800 6379 159,'-20'52'128,"3"9"-104,8-25-12,-3 13 12,1 8-3,0 17 4,6-21-12,0-6-3,2-5-4,2-1-2,1 4-3,5-9-18,22 1-138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25045 6611 210,'-54'57'114,"-10"-16"-92,24-15-8,3-1-4,-21 16 15,19-9-73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24909 6708 137,'-9'53'73,"2"-4"-53,3 2 0,1-2-4,0 15 9,0-5-11,20-14-73,19-83-6,-13-10-26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25100 6771 161,'-1'37'72,"5"21"-27,4-3-11,0-18-10,4-1 13,3 4-1,0-5-16,1 7-12,-1 0-54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24895 6765 159,'58'-23'147,"12"4"-125,-6 2-9,0-6-13,-15-9-26,-37-4-100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24966 6742 137,'4'52'109,"-3"-17"-96,0 6-4,-2 10 6,-5 4-1,-11 11 14,1-26-15,-6 22 11,76-74 23,-24-24-44,18-20-14,5 9-60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25016 7151 214,'37'59'269,"-15"-22"-299,-3 0-230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24980 6963 159,'43'-16'188,"-6"3"-150,35-14 7,-34 6-34,-1 1-186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24995 6965 202,'55'-28'108,"-1"7"-82,10 11-17,-27 21-44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24242 7818 153,'77'-24'205,"3"4"-145,-21 9-25,-10 6-6,-9 3-8,8 1-1,1 1-10,-14 12-191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86400 50250,'-200'50,"150"0,0 0,25-25,0 0,25 25,0 0,-50 75,0 0,-75 25,0 0,-25 25,0 0,50-25,0 0,50-100,0 0,75-50,0 0,25-75,0 0,0 0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24481 7774 161,'-19'57'136,"0"3"-103,-7 22 8,9-25-20,3-8-4,2-4-5,1 1-2,2-3 0,3 1-3,6-4-11,55-38-209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24671 7931 204,'0'58'165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24513 8124 167,'51'-6'81,"-16"2"-56,17-1 16,-10 0-5,32 0 25,-29 7-50,-7 4-43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24668 8127 141,'-17'38'116,"-3"8"-79,-4 10-6,64-66-15,23-32-3,4 31 36,-77 78-19,-27-38-28,-3-15-3,3-12-1,-1-12 3,-33-17 30,51 63-1,2 6-10,-1 4 1,1-1-7,8 2-18,56-28-174,-11-53-54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24563 8386 137,'37'1'153,"30"-1"-112,-29 1-25,27 0-7,2-3-1,-3 16 11,-44 58 39,-19-33-33,-2 2 1,-4 2-5,-13 2-35,-27-24-134,-11-37-37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24630 8475 182,'56'6'169,"9"19"-125,-71 44 24,-34-50-30,-9-15-17,2-11-10,5-16-2,27-21-9,37-3-15,17 10-24,4 14-178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14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24474 8357 143,'-14'42'96,"-1"9"-67,3 5-12,4-17-1,4 0-8,-3 29-2,6-11-70,4-21-82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8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61850 15850,'0'-200,"50"100,0 0,-50 50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8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39550 35000,'0'50,"0"0,0 0,0-25,0 0,0 50,0 0,0-25,0 0,0 25,0 0,0 0,0 0,0 50,0 0,0 0,0 0,0 25,0 0,0-25,0 0,0-50,0 0,0-25,0 0,0 25,0 0,0-25,0 0,0 0,0 0,0-25,0 0,0 25,0 0,0 0,0 0,0 25,0 0,0 25,0 0,0 0,0 0,0 0,0 0,0 0,0 0,0 0,0 0,25 0,0 0,-25-50,0 0,0 25,0 0,0-25,0 0,0 50,0 0,0 0,0 0,25-50,0 0,-25 25,0 0,0-25,0 0,0 25,0 0,0 0,0 0,0 25,0 0,0-25,0 0,0 0,0 0,0 25,0 0,0-25,0 0,0 25,0 0,0-25,0 0,0 25,0 0,0-25,0 0,0 0,0 0,0 25,0 0,0-50,0 0,0 25,0 0,0 0,0 0,0-25,0 0,0 0,0 0,0 0,0 0,0-25,0 0,0 25,0 0,25 0,0 0,-25 25,0 0,0-25,0 0,0 25,0 0,0-50,0 0,0 25,0 0,0 0,0 0,25 0,0 0,-25 0,0 0,0 25,0 0,0-25,0 0,0-25,0 0,-25 0,0 0,25 0,0 0,0 0,0 0,0 0,0 0,-25 25,0 0,25 25,0 0,-25-25,0 0,0 0,0 0,25 25,0 0,0-25,0 0,0 0,0 0,0 0,0 0,0-25,0 0,0 25,0 0,25 25,0 0,-25-25,0 0,0 0,0 0,0 0,0 0,0 0,0 0,0-25,0 0,0 0,0 0,0 25,0 0,25 50,0 0,-25 0,0 0,25 0,0 0,-25 25,0 0,25-75,0 0,-25-25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8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39850 47900,'0'50,"0"-25,0 0,0 0,0 0,0 0,0 0,0 0,0 0,0 0,0 0,0 0,0 0,0 0,0 0,0 0,0 0,0 0,0 0,0-50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17311 11310 356,'99'34'158,"-55"-26"-147,20 3 13,12-19-5,-11-10-2,2-2-2,5-2-3,-22 7-3,7 5-3,12 9 3,2 7-3,-11 0-1,-6-2-1,17 2 1,-9-3-1,11-7 2,-14 0-2,7 1 2,2 3 0,0-1 2,11 0 4,-7 1-2,1 0 0,-10 3 0,21-2 1,-11 2-2,7 2 0,0 0-4,-8-2-1,13 0-1,-8 4-1,0 0 0,25-3 1,-13-12-2,-20 0 0,23-12-1,-10-4 0,2-1-1,7 1 0,-26 9 0,12 6-3,13 15-8,-7 28-81,-28 2-104,-17-12 69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86100 49950,'0'-50,"25"-50,0 0,25-100,0 0,25 50,0 0,-25 100,0 0,0 50,0 0,0 175,0 0,0 100,0 0,50 50,0 0,50 0,0 0,-25 50,0 0,-25-100,0 0,-50-100,0 0,-50-125,0 0,0-75,0 0,-25-25,0 0,0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50850 53350,'-50'0,"25"0,0 0,0 0,0 0,-25 25,0 0,-50 50,0 0,0-25,0 0,-25 0,0 0,0 25,0 0,25 0,0 0,25-25,0 0,25 0,0 0,0-50,0 0,50 25,0 0,50 0,0 0,25 25,0 0,0 25,0 0,100 25,0 0,0 25,0 0,-50-50,0 0,-50-25,0 0,-50-25,0 0,0 0,0 0,-50 0,0 0,0 0,0 0,0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46150 53050,'-200'-50,"175"25,0 0,25 0,0 0,75 0,0 0,50 0,0 0,50 0,0 0,50 25,0 0,-25 25,0 0,-75 0,0 0,-100 0,0 0,-25 0,0 0,-25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47000 53150,'-50'0,"25"0,0 0,0 0,0 0,25 75,0 0,0 100,0 0,0 100,0 0,-25 250,0 0,-25 75,0 0,0-25,0 0,25-450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52850 52500,'50'-150,"-50"125,0 0,0 0,0 0,-25 25,0 0,0 25,0 0,-25 125,0 0,-25 50,0 0,0-25,0 0,25 0,0 0,25 25,0 0,0 0,0 0,25 0,0 0,25-75,0 0,0-75,0 0,25-25,0 0,50-100,0 0,-25-25,0 0,0-25,0 0,-50 25,0 0,-25 0,0 0,-75 75,0 0,0 0,0 0,-50 50,0 0,50 50,0 0,25-25,0 0,50-25,0 0,-25-25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53350 53300,'-50'0,"75"0,0 0,50 25,0 0,25 25,0 0,0-25,0 0,-50 0,0 0,-25 0,0 0,-25 0,0 0,0 0,0 0,-25 25,0 0,-25 50,0 0,0 50,0 0,0 150,0 0,-25 100,0 0,-25-75,0 0,50-25,0 0,0-250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55150 53000,'-50'150,"50"-50,0 0,0 25,0 0,0 0,0 0,25 50,0 0,0-25,0 0,0 0,0 0,-25-75,0 0,0 0,0 0,-25-50,0 0,-25 25,0 0,-50-25,0 0,-25 0,0 0,0-25,0 0,50-25,0 0,25-50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53100,'0'-50,"50"25,0 0,25 0,0 0,25 25,0 0,-25 0,0 0,0 50,0 0,-25-25,0 0,-50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55250 53200,'-200'-50,"200"25,0 0,-25 25,0 0,125 25,0 0,50 0,0 0,-25-25,0 0,-25 0,0 0,-50 25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56550 53850,'-50'0,"50"25,0 0,0 75,0 0,25 50,0 0,-25 25,0 0,0-50,0 0,0-50,0 0,0-175,0 0,0-100,0 0,25 50,0 0,0 0,0 0,0 125,0 0,25 50,0 0,-25 50,0 0,-25 50,0 0,0 0,0 0,0-50,0 0,0-50,0 0,0-75,0 0,25-100,0 0,0 25,0 0,25 50,0 0,0 50,0 0,25 25,0 0,25 0,0 0,0 0,0 0,0 0,0 0,50-25,0 0,-25 0,0 0,-50 0,0 0,-75 0,0 0,-75-50,0 0,-25 0,0 0,0-25,0 0,25-25,0 0,50 75,0 0,25 175,0 0,25 50,0 0,0 75,0 0,0 125,0 0,0 25,0 0,-25-125,0 0,0-100,0 0,-50-75,0 0,-25-75,0 0,-25-50,0 0,0-50,0 0,0-50,0 0,100-100,0 0,125-75,0 0,75 0,0 0,-25 125,0 0,-100 125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58450 49100,'0'-50,"0"25,0 0,25 125,0 0,0 125,0 0,0 75,0 0,0 0,0 0,-25-25,0 0,0-150,0 0,0-100,0 0,0-50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87950 50850,'150'-200,"-125"175,0 0,-100 125,0 0,-75 75,0 0,-50 50,0 0,0 25,0 0,25-100,0 0,100-125,0 0,25-25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59400 48100,'0'-50,"75"0,0 0,50 25,0 0,-25 25,0 0,50 25,0 0,-75 50,0 0,-50 0,0 0,-25 25,0 0,0 50,0 0,0-50,0 0,0 0,0 0,-25 150,0 0,0 25,0 0,0-75,0 0,25-25,0 0,0-25,0 0,0 25,0 0,0 0,0 0,0-50,0 0,0-100,0 0,-50-25,0 0,0-150,0 0,0-75,0 0,0 150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59500 48950,'0'-100,"-25"-25,0 0,25 50,0 0,0 50,0 0,25 25,0 0,0 100,0 0,-75 100,0 0,-50 100,0 0,-25-50,0 0,75-125,0 0,25-100,0 0,100-125,0 0,50-75,0 0,0 25,0 0,-25 75,0 0,-75 50,0 0,0 125,0 0,-50 75,0 0,-50-25,0 0,-25-50,0 0,75-75,0 0,25-50,0 0,50-100,0 0,100-25,0 0,-50 75,0 0,-50 50,0 0,-25 75,0 0,-75 75,0 0,-50 0,0 0,25-25,0 0,50-50,0 0,0-25,0 0,75-25,0 0,0 25,0 0,0-25,0 0,-25 0,0 0,-100 50,0 0,-50 25,0 0,-50 50,0 0,25-50,0 0,50-50,0 0,175-100,0 0,100 0,0 0,50 75,0 0,-25-25,0 0,-25 25,0 0,-125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61600 49900,'0'50,"50"0,0 0,-25 50,0 0,-25 0,0 0,0-50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61300 51100,'-50'0,"50"25,0 0,75 0,0 0,-25 25,0 0,-25-25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70500 54700,'100'-50,"0"25,0 0,0 0,0 0,50 0,0 0,0 25,0 0,50 0,0 0,0 50,0 0,0-50,0 0,0 0,0 0,25 0,0 0,25 0,0 0,0-50,0 0,25 0,0 0,-75 0,0 0,0 25,0 0,-25 0,0 0,0 25,0 0,0 0,0 0,25-25,0 0,0 25,0 0,-25 0,0 0,0 0,0 0,0-25,0 0,-50 25,0 0,25-25,0 0,-25 25,0 0,25-25,0 0,-50 25,0 0,0 0,0 0,-25 0,0 0,0 0,0 0,0 25,0 0,0-25,0 0,-25 0,0 0,-25 0,0 0,0 0,0 0,-50 0,0 0,-25 0,0 0,0 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3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64050 36850,'-50'0,"50"-25,0 0,25 0,0 0,25 25,0 0,-25 0,0 0,25 0,0 0,0 0,0 0,25 0,0 0,-25 25,0 0,25-25,0 0,0 0,0 0,0 0,0 0,0 0,0 0,-25 0,0 0,25 0,0 0,0 0,0 0,0-25,0 0,25 0,0 0,25 25,0 0,-25 0,0 0,25 0,0 0,-25 0,0 0,25 0,0 0,25 0,0 0,-50 0,0 0,25 0,0 0,0 0,0 0,25-25,0 0,0 25,0 0,25-25,0 0,-25 0,0 0,0 25,0 0,0-25,0 0,-25 25,0 0,-25 0,0 0,0 0,0 0,-25 0,0 0,0 0,0 0,0 0,0 0,25 25,0 0,-25-25,0 0,50 0,0 0,-25 0,0 0,0-25,0 0,0 25,0 0,-25 0,0 0,0 0,0 0,0 0,0 0,0 0,0 0,25-25,0 0,0 25,0 0,-25 0,0 0,25 0,0 0,0-25,0 0,50 25,0 0,0-25,0 0,0 25,0 0,0 0,0 0,-25 0,0 0,25 25,0 0,0-25,0 0,0 0,0 0,-25 25,0 0,25-25,0 0,0 0,0 0,0 0,0 0,0 0,0 0,-25 0,0 0,25-25,0 0,0 25,0 0,0-25,0 0,-25 0,0 0,25 25,0 0,0 0,0 0,25-25,0 0,-25 25,0 0,0 0,0 0,0 0,0 0,-25 0,0 0,25 0,0 0,0 0,0 0,-25 0,0 0,25-25,0 0,25 25,0 0,-50 0,0 0,50 0,0 0,-25 0,0 0,25 0,0 0,0-25,0 0,-25 25,0 0,50 0,0 0,0 0,0 0,25 0,0 0,0 0,0 0,0 0,0 0,0 0,0 0,0 0,0 0,0-25,0 0,0 25,0 0,-25-25,0 0,0 0,0 0,0 0,0 0,25-25,0 0,0 50,0 0,0-25,0 0,0 0,0 0,0 25,0 0,25 0,0 0,0 0,0 0,0 0,0 0,25 0,0 0,-25 0,0 0,0 0,0 0,-25 0,0 0,-25 0,0 0,25 25,0 0,-25-25,0 0,0 25,0 0,-25-25,0 0,0 0,0 0,0 0,0 0,25 0,0 0,-25 0,0 0,25 0,0 0,-25 0,0 0,25-25,0 0,-25 25,0 0,0 0,0 0,25 0,0 0,-25 0,0 0,-25 25,0 0,0 0,0 0,-25 0,0 0,0 0,0 0,25 0,0 0,0 0,0 0,0-25,0 0,0 25,0 0,25-25,0 0,-25 25,0 0,25-25,0 0,-50 0,0 0,25 25,0 0,-25-25,0 0,25 0,0 0,-50 0,0 0,-25 25,0 0,25-25,0 0,-25 0,0 0,25 0,0 0,0 0,0 0,0 0,0 0,-50 0,0 0,0 0,0 0,0 0,0 0,-25 0,0 0,0 0,0 0,0 0,0 0,-25-25,0 0,-25 0,0 0,-50 0,0 0,0 25,0 0,0-25,0 0,-50 0,0 0,50-25,0 0,-25 25,0 0,25 0,0 0,-25 0,0 0,0 0,0 0,0 25,0 0,0 0,0 0,-25 0,0 0,-25 0,0 0,25 0,0 0,0 25,0 0,-25 0,0 0,-25 0,0 0,0-25,0 0,25 0,0 0,-25 0,0 0,0 0,0 0,0 0,0 0,-25 0,0 0,-25 0,0 0,50-25,0 0,25 25,0 0,-25-25,0 0,0 0,0 0,0 0,0 0,0 25,0 0,-25-25,0 0,0 25,0 0,25-25,0 0,-25 25,0 0,-25 0,0 0,25 0,0 0,-25 0,0 0,0 25,0 0,0-25,0 0,25 25,0 0,-25 0,0 0,25-25,0 0,-25 25,0 0,-25-25,0 0,25 0,0 0,0 0,0 0,-25 0,0 0,0 0,0 0,25-25,0 0,0 25,0 0,0 0,0 0,25 0,0 0,-25 0,0 0,0 0,0 0,0 0,0 0,-25 0,0 0,-25 0,0 0,25 0,0 0,-50 0,0 0,25 0,0 0,-75 0,0 0,25 0,0 0,25 25,0 0,0-25,0 0,-50 0,0 0,50 0,0 0,0 0,0 0,0 25,0 0,0-25,0 0,-25 25,0 0,50 0,0 0,-25-25,0 0,0 25,0 0,0 0,0 0,0 0,0 0,25 0,0 0,-25 0,0 0,-25 0,0 0,0 0,0 0,25 0,0 0,-25-25,0 0,50 0,0 0,-50 0,0 0,25 0,0 0,25 25,0 0,0 0,0 0,0 25,0 0,0-25,0 0,25 25,0 0,-25 0,0 0,0 0,0 0,25 25,0 0,-25-25,0 0,25 0,0 0,50-25,0 0,25 25,0 0,50-50,0 0,75 0,0 0,25 0,0 0,125 0,0 0,175-50,0 0,75-50,0 0,125 0,0 0,25-25,0 0,0 0,0 0,-50 25,0 0,-50 50,0 0,-50 0,0 0,0 25,0 0,-75 25,0 0,0 0,0 0,-25 0,0 0,0 0,0 0,0 0,0 0,50 25,0 0,-25-25,0 0,25 25,0 0,50 0,0 0,25-25,0 0,-25 25,0 0,0-25,0 0,25 0,0 0,0 0,0 0,-25-25,0 0,0 0,0 0,0 25,0 0,0-25,0 0,-25 0,0 0,0 25,0 0,0-25,0 0,-25 0,0 0,0 0,0 0,-25 25,0 0,0 0,0 0,25 0,0 0,-25 0,0 0,-25 0,0 0,25 0,0 0,-25-25,0 0,0 25,0 0,25 0,0 0,0 0,0 0,0-50,0 0,25 25,0 0,25 0,0 0,-50 0,0 0,0 25,0 0,-25 0,0 0,0 0,0 0,25 0,0 0,-50 25,0 0,-25-25,0 0,0 25,0 0,-75 0,0 0,0 0,0 0,0 0,0 0,50 0,0 0,0 0,0 0,0-25,0 0,50 25,0 0,0-25,0 0,75 25,0 0,0-25,0 0,0 0,0 0,25 0,0 0,-25 0,0 0,0 0,0 0,0 25,0 0,-75 0,0 0,-25 0,0 0,-100 25,0 0,-100-25,0 0,-50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35050 51950,'-50'0,"125"0,0 0,50 50,0 0,0 50,0 0,-25-25,0 0,-50 0,0 0,-25 0,0 0,-50-25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35000 52950,'150'0,"-25"0,0 0,-25 0,0 0,-50 25,0 0,-25 25,0 0,-50-50,0 0,-25 25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33850 53750,'-300'0,"250"-50,0 0,50 25,0 0,50 0,0 0,75 0,0 0,100 25,0 0,50 0,0 0,25-25,0 0,-125 25,0 0,-75 0,0 0,-75 25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35400 52400,'0'-250,"-25"200,0 0,25 25,0 0,-25 150,0 0,-100 200,0 0,-75 25,0 0,25-50,0 0,75-75,0 0,50-75,0 0,50-125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87400 48600,'0'-50,"150"0,0 0,0 125,0 0,-50 200,0 0,-75-75,0 0,0-100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34550 54100,'0'-50,"25"25,0 0,0 0,0 0,25 25,0 0,-25 75,0 0,0 0,0 0,-25 75,0 0,-75 25,0 0,50-125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35250 53650,'100'-50,"25"0,0 0,-50 25,0 0,-25 25,0 0,-25 50,0 0,0 0,0 0,-25 50,0 0,-25 25,0 0,0 25,0 0,25 50,0 0,-25 0,0 0,25-75,0 0,-25-75,0 0,0-50,0 0,-25-75,0 0,0-100,0 0,-25-25,0 0,25 50,0 0,50 75,0 0,0 50,0 0,25 50,0 0,-25 125,0 0,-75 75,0 0,25-50,0 0,25-75,0 0,25-75,0 0,100-75,0 0,25-150,0 0,-100 125,0 0,25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36400 53550,'50'0,"25"-75,0 0,-50 75,0 0,0 0,0 0,-25 125,0 0,0 50,0 0,-50 50,0 0,25-25,0 0,0-100,0 0,25-75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37200 52750,'0'-50,"75"-75,0 0,-25 100,0 0,125-50,0 0,-50 50,0 0,-75 25,0 0,0 25,0 0,-25 50,0 0,-25 25,0 0,25-25,0 0,-25 25,0 0,0 0,0 0,0 25,0 0,0 0,0 0,0 0,0 0,0 0,0 0,25 0,0 0,0 0,0 0,-25 50,0 0,0-25,0 0,-25 0,0 0,-25-50,0 0,0-25,0 0,0-75,0 0,-25 0,0 0,-25-150,0 0,50-100,0 0,25 150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37550 53550,'50'-350,"-50"250,0 0,25 75,0 0,-25 50,0 0,25 75,0 0,-75 50,0 0,-50 25,0 0,-25 0,0 0,25-25,0 0,50-100,0 0,50-150,0 0,25 0,0 0,0 25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37200 53700,'300'-350,"-200"300,0 0,-25 50,0 0,-50 50,0 0,-50 75,0 0,-50 25,0 0,0-50,0 0,0-25,0 0,50-50,0 0,25-100,0 0,75-25,0 0,-25 50,0 0,-25 50,0 0,0 0,0 0,-50 75,0 0,-25 0,0 0,-25-25,0 0,50 0,0 0,25-25,0 0,25-25,0 0,25 0,0 0,0 0,0 0,-25 0,0 0,-25 50,0 0,-25 25,0 0,-50 75,0 0,-50-50,0 0,0 25,0 0,-25-50,0 0,50-25,0 0,75-25,0 0,50-25,0 0,100-50,0 0,50-25,0 0,-25 75,0 0,0 50,0 0,-125-25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40500 54450,'50'0,"25"0,0 0,-25 50,0 0,-25 25,0 0,-50 50,0 0,-25-75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40350 55350,'-50'0,"25"0,0 0,50 25,0 0,75 25,0 0,-50 0,0 0,-25-25,0 0,0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76600 9950,'-100'100,"25"0,0 0,-50 25,0 0,0-25,0 0,-50 50,0 0,100-75,0 0,50-50,0 0,100 0,0 0,100-50,0 0,25-25,0 0,-50 0,0 0,-75 50,0 0,-25 0,0 0,-50-50,0 0,0-75,0 0,0-25,0 0,0-25,0 0,25 75,0 0,25 50,0 0,0 25,0 0,0 0,0 0,-25 25,0 0,0 25,0 0,25 50,0 0,-50 50,0 0,25 25,0 0,-50 25,0 0,-25-25,0 0,25-50,0 0,25-125,0 0,0-100,0 0,50 0,0 0,0 25,0 0,25 50,0 0,0 25,0 0,-25 0,0 0,-25 25,0 0,0 0,0 0,-25-50,0 0,0-50,0 0,25-25,0 0,0 0,0 0,0 50,0 0,0 25,0 0,-25 125,0 0,0 75,0 0,0 75,0 0,-25 75,0 0,0 100,0 0,0-75,0 0,25-175,0 0,25-125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79400 9900,'150'-100,"-100"100,0 0,-25 0,0 0,-25 50,0 0,-75 0,0 0,0 0,0 0,-50 25,0 0,-25 0,0 0,50 25,0 0,50-75,0 0,50 0,0 0,50-25,0 0,50 0,0 0,0 0,0 0,25 25,0 0,25 0,0 0,-75-25,0 0,0-25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89850 50100,'0'-50,"125"50,0 0,-50 50,0 0,75 50,0 0,-25 25,0 0,-150 0,0 0,-25-75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80950 10250,'0'-50,"25"75,0 0,-25 75,0 0,25 25,0 0,0-50,0 0,75 0,0 0,-25-75,0 0,0-125,0 0,-25 0,0 0,-50 0,0 0,-75 50,0 0,-75 50,0 0,-75 50,0 0,125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54200 10200,'-50'0,"0"0,0 0,-25 75,0 0,-25 0,0 0,25 0,0 0,25 25,0 0,50-25,0 0,25 0,0 0,75-50,0 0,25-25,0 0,-25 0,0 0,0-50,0 0,-50-25,0 0,-25 25,0 0,-25 25,0 0,-25 0,0 0,-25-25,0 0,0 0,0 0,50-25,0 0,25-25,0 0,50 0,0 0,-50 75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9800,'50'-50,"0"25,0 0,-25 25,0 0,0 0,0 0,25 50,0 0,-25 50,0 0,-25 75,0 0,0 50,0 0,-50 50,0 0,25-150,0 0,25-100,0 0,25-175,0 0,0-50,0 0,0 25,0 0,25 75,0 0,-25 50,0 0,25 25,0 0,25 25,0 0,-25 25,0 0,-25 0,0 0,0 0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56000 9450,'0'-50,"0"100,0 0,0 125,0 0,0 75,0 0,-50 75,0 0,0 100,0 0,25-175,0 0,25-200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57350 9950,'50'-50,"-50"75,0 0,-75 50,0 0,-50 25,0 0,0 0,0 0,0-25,0 0,50-25,0 0,50-50,0 0,75 0,0 0,75 0,0 0,25 0,0 0,-50 50,0 0,75 25,0 0,-75-50,0 0,-50-25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58700 10150,'-50'0,"25"0,0 0,25 25,0 0,0 50,0 0,0 25,0 0,0 0,0 0,25-25,0 0,25 0,0 0,0-50,0 0,50-100,0 0,0-25,0 0,-50-25,0 0,-25 0,0 0,-25 0,0 0,-75 75,0 0,-50 25,0 0,-50 175,0 0,50-50,0 0,75-50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66600 2000,'-150'-100,"325"100,0 0,75 0,0 0,50 0,0 0,-100 0,0 0,-100-25,0 0,-75 25,0 0,-25 25,0 0,-50 0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67700 2250,'-150'50,"125"0,0 0,25 50,0 0,0 150,0 0,0 25,0 0,0-50,0 0,0-100,0 0,25-100,0 0,0-25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69550 1300,'0'-50,"0"25,0 0,0 75,0 0,25 125,0 0,25 75,0 0,-25 125,0 0,-25 125,0 0,-50-200,0 0,0 75,0 0,25-200,0 0,0-125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69600 1400,'0'-200,"0"125,0 0,-25 50,0 0,25 150,0 0,-50 75,0 0,-75 0,0 0,0 0,0 0,50-100,0 0,25-75,0 0,25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89300 51150,'-200'0,"225"0,0 0,0 25,0 0,200 25,0 0,75-25,0 0,0 25,0 0,-225-50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69650 1150,'50'-100,"-25"100,0 0,25 0,0 0,0 75,0 0,25 25,0 0,-25 0,0 0,25-25,0 0,0 0,0 0,-50-25,0 0,0 0,0 0,-25-25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76850 1550,'0'-50,"0"25,0 0,-50 50,0 0,-100 125,0 0,0 25,0 0,25-75,0 0,0 25,0 0,25 0,0 0,75-100,0 0,25 0,0 0,25-25,0 0,75 0,0 0,50 0,0 0,25 50,0 0,25 25,0 0,-50 0,0 0,-50 0,0 0,-75-25,0 0,-25-25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04:40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76700 2350,'-50'0,"25"0,0 0,50 0,0 0,75-25,0 0,50 25,0 0,0 0,0 0,50 0,0 0,75 25,0 0,25 0,0 0,100 0,0 0,75 25,0 0,50-25,0 0,75 0,0 0,-25-25,0 0,-25-25,0 0,0 0,0 0,-150 25,0 0,-75 0,0 0,-100 25,0 0,-175-25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13"/>
    </inkml:context>
    <inkml:brush xml:id="br0">
      <inkml:brushProperty name="width" value="0.04597" units="cm"/>
      <inkml:brushProperty name="height" value="0.04597" units="cm"/>
      <inkml:brushProperty name="color" value="#FED406"/>
    </inkml:brush>
  </inkml:definitions>
  <inkml:trace contextRef="#ctx0" brushRef="#br0">60800 33950 478,'-22'-19'22,"6"13"20,7 12 23,6 13 21,3 9 1,0 6-18,0 7-17,0 6-19,0 3-11,0 0-4,0 0-5,0 0-4,0 1-5,0 4-5,0 3-5,0 3-5,0-1-4,0-2-5,0-3-5,0-3-5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13"/>
    </inkml:context>
    <inkml:brush xml:id="br0">
      <inkml:brushProperty name="width" value="0.04586" units="cm"/>
      <inkml:brushProperty name="height" value="0.04586" units="cm"/>
      <inkml:brushProperty name="color" value="#FED406"/>
    </inkml:brush>
  </inkml:definitions>
  <inkml:trace contextRef="#ctx0" brushRef="#br0">60400 33600 479,'140'-47'131,"-18"6"-31,-19 7-29,-18 6-30,-12 4-17,-3 4-2,-3 3-2,-2 3-4,-6 4-1,-6 7-4,-6 6-2,-6 7-2,-4 2-1,1 1 1,-1-1 1,1 1 1,-1 7 0,1 16-2,-1 15-3,1 17-1,-4 3-3,-6-5 0,-6-7-3,-6-5-1,-9-1 0,-8 6 0,-10 7 1,-9 6 0,-12 4-1,-11 4-4,-14 3-4,-11 3-4,-11-1-5,-5-2-8,-7-3-6,-5-3-7,-3-6-4,4-5 1,3-7-1,3-5 1,9-11 0,16-11 4,15-14 2,17-11 3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14"/>
    </inkml:context>
    <inkml:brush xml:id="br0">
      <inkml:brushProperty name="width" value="0.04222" units="cm"/>
      <inkml:brushProperty name="height" value="0.04222" units="cm"/>
      <inkml:brushProperty name="color" value="#FED406"/>
    </inkml:brush>
  </inkml:definitions>
  <inkml:trace contextRef="#ctx0" brushRef="#br0">61050 36050 521,'-47'118'124,"6"-11"-27,7-14-28,6-11-28,1-9-15,-3-3-3,-3-3-3,-2-2-2,-3-1-3,1 3-2,-1 3-1,1 4-3,-1 1-2,1 0-3,-1 0-4,1 0-2,5-16-15,14-31-27,11-31-27,14-31-26,5-13-4,1 6 21,-1 7 19,1 6 21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14"/>
    </inkml:context>
    <inkml:brush xml:id="br0">
      <inkml:brushProperty name="width" value="0.05094" units="cm"/>
      <inkml:brushProperty name="height" value="0.05094" units="cm"/>
      <inkml:brushProperty name="color" value="#FED406"/>
    </inkml:brush>
  </inkml:definitions>
  <inkml:trace contextRef="#ctx0" brushRef="#br0">61050 36150 431,'23'-46'5,"-3"10"10,-3 10 9,-2 9 9,0 9 6,7 9 1,6 10 1,7 10 1,-1 5-2,-6 4-6,-6 3-5,-6 3-6,-2 4-3,3 7 1,3 6 1,4 7-1,-1 4 0,-3 3-1,-3 3-3,-2 4-1,-3-1-2,1-3-3,-1-3-2,1-2-3,-1-5-2,1-2-3,-1-3-1,1-3-4,-3-2 0,-2 0 1,-3 0 0,-3 0 2,-2 0-6,0 0-13,0 0-12,0 0-13,-5-7-8,-9-11-5,-10-14-6,-8-11-4,-4-9 1,3-3 10,3-3 10,4-2 8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15"/>
    </inkml:context>
    <inkml:brush xml:id="br0">
      <inkml:brushProperty name="width" value="0.04078" units="cm"/>
      <inkml:brushProperty name="height" value="0.04078" units="cm"/>
      <inkml:brushProperty name="color" value="#FED406"/>
    </inkml:brush>
  </inkml:definitions>
  <inkml:trace contextRef="#ctx0" brushRef="#br0">60750 37150 539,'-60'-27'11,"32"-3"22,31-3 22,32-2 22,18 0 4,6 7-14,7 6-15,6 7-15,4 2-11,4 1-10,3-1-10,3 1-11,-4 1-9,-8 3-11,-10 3-11,-9 4-10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15"/>
    </inkml:context>
    <inkml:brush xml:id="br0">
      <inkml:brushProperty name="width" value="0.04826" units="cm"/>
      <inkml:brushProperty name="height" value="0.04826" units="cm"/>
      <inkml:brushProperty name="color" value="#FED406"/>
    </inkml:brush>
  </inkml:definitions>
  <inkml:trace contextRef="#ctx0" brushRef="#br0">61550 39200 455,'-5'-46'85,"-9"10"-12,-10 10-13,-8 9-12,-9 10-8,-6 14-3,-6 11-4,-6 14-3,-1 5-4,7 1-4,6-1-3,7 1-5,2 2-2,1 7-2,-1 6-3,1 7-2,2-1 0,7-6 0,6-6 0,7-6 0,4-2-1,3 3-6,3 3-4,4 4-5,4-1-1,6-3 0,7-3 2,6-2 1,6-8 0,6-8 0,7-10-1,6-9-1,10-7-4,17-3-5,15-3-7,16-2-7,4-6-1,-6-6 3,-6-6 3,-6-6 3,-10-1 3,-12 7 2,-13 6 1,-12 7 3,-9 2-3,-2 1-7,-3-1-7,-3 1-7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16"/>
    </inkml:context>
    <inkml:brush xml:id="br0">
      <inkml:brushProperty name="width" value="0.05145" units="cm"/>
      <inkml:brushProperty name="height" value="0.05145" units="cm"/>
      <inkml:brushProperty name="color" value="#FED406"/>
    </inkml:brush>
  </inkml:definitions>
  <inkml:trace contextRef="#ctx0" brushRef="#br0">61500 41750 427,'-22'26'188,"6"4"-47,7 3-47,6 3-45,1 7-26,-3 14-4,-3 11-3,-2 14-5,-1 5-2,3 1-1,3-1-1,4 1-2,1-1-2,0 1-5,0-1-5,0 1-4,0-4-5,0-6-8,0-6-6,0-6-8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92400 49400,'0'-50,"-25"-25,0 0,25 225,0 0,0 100,0 0,50-75,0 0,75-75,0 0,50-75,0 0,-25-25,0 0,-50-75,0 0,-75-125,0 0,0 0,0 0,-50 100,0 0,0 75,0 0,-25 50,0 0,-50 125,0 0,-25 25,0 0,-50 50,0 0,-25 0,0 0,125-125,0 0,50-75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16"/>
    </inkml:context>
    <inkml:brush xml:id="br0">
      <inkml:brushProperty name="width" value="0.04861" units="cm"/>
      <inkml:brushProperty name="height" value="0.04861" units="cm"/>
      <inkml:brushProperty name="color" value="#FED406"/>
    </inkml:brush>
  </inkml:definitions>
  <inkml:trace contextRef="#ctx0" brushRef="#br0">61550 41750 452,'23'-69'34,"-3"13"-3,-3 12-1,-2 13-3,0 6 0,7 0 0,6 0 0,7 0 1,5 0-1,7 0-3,6 0-3,7 0-2,-1 4-2,-6 10-4,-6 10-2,-6 9-3,-7 7-2,-6 7-1,-6 6-1,-6 7-2,-6 7-1,-2 9-1,-3 10 0,-3 10-1,-6 2-2,-5-3-5,-7-3-2,-5-2-5,-8-5-1,-5-2 0,-7-3 0,-5-3 1,-3-4 0,4-3 1,3-3 2,3-2 0,3-6 2,3-6 4,3-6 2,4-6 2,13-9 7,26-8 7,24-10 9,26-9 7,12-5 2,0 0-4,0 0-5,0 0-6,0 1-2,0 4-2,0 3-2,0 3-1,-5 6 0,-9 9 0,-10 10 1,-8 10 1,-11 7 0,-8 6 1,-10 7-1,-9 6 1,-9 4-1,-5 4-1,-7 3 0,-5 3-1,-8-1-1,-5-2-1,-7-3-1,-5-3-2,-6-2-3,-3 0-2,-3 0-5,-2 0-3,-3-5-2,1-9-2,-1-10-1,1-8-2,2-8-5,7-2-6,6-3-9,7-3-7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20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62900 39400 530,'-18'26'102,"17"4"-19,15 3-20,16 3-18,7 1-12,1 1-4,-1-1-4,1 1-4,1-1-3,3 1-3,3-1-3,4 1-1,1-3-4,0-2-3,0-3-2,0-3-4,1-2-2,4 0-1,3 0-2,3 0 0,-1 1-1,-2 4-2,-3 3 0,-3 3-1,-4 1-1,-3 1 0,-3-1 0,-2 1 0,-5-3 1,-2-2 0,-3-3 1,-3-3 1,-4-2 1,-3 0 3,-3 0 2,-2 0 2,-5 1 1,-2 4 2,-3 3-1,-3 3 2,-6-1-1,-5-2 0,-7-3 0,-5-3-1,-6-1 1,-3 4-1,-3 3 0,-2 3 1,-5 4-2,-2 7-1,-3 6-3,-3 7-1,-4 4-1,-3 3 0,-3 3 1,-2 4 1,-6 4-1,-6 6-3,-6 7-1,-6 6-3,-4-1-3,1-5-3,-1-7-5,1-5-4,8-11-5,20-11-4,18-14-5,20-11-5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26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65250 40800 662,'-4'-44'20,"-5"13"5,-7 12 3,-5 13 5,-4 13 0,0 17-3,0 15-5,0 16-3,1 7-2,4 1-1,3-1-1,3 1-1,3-3-1,3-2-4,3-3-3,4-3-3,-1-1-3,-3 4-1,-3 3-3,-2 3-1,-1-2-2,3-6 0,3-6-2,4-6 0,5-9 0,10-8 1,10-10 0,9-9 0,4-13 1,1-16-1,-1-15 1,1-15 0,-3-11 0,-2-2-1,-3-3 0,-3-3 0,-4-1 0,-3 4 1,-3 3 0,-2 3 1,-5 3 0,-2 3 0,-3 3 1,-3 4-1,-2 2 0,0 4 1,0 3-1,0 3 0,-4 6 0,-5 9 0,-7 10-1,-5 10 0,-4 8 0,0 10 0,0 10 1,0 9 0,0 4-3,0 1-7,0-1-7,0 1-7,3-1-4,6 1-3,7-1-3,6 1-3,4-4 2,4-6 8,3-6 7,3-6 7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27"/>
    </inkml:context>
    <inkml:brush xml:id="br0">
      <inkml:brushProperty name="width" value="0.03" units="cm"/>
      <inkml:brushProperty name="height" value="0.03" units="cm"/>
      <inkml:brushProperty name="color" value="#F2395B"/>
    </inkml:brush>
  </inkml:definitions>
  <inkml:trace contextRef="#ctx0" brushRef="#br0">65700 41050 733,'23'25'-1,"-3"0"-1,-3 0-3,-2 0-2,-5 0 7,-2 0 16,-3 0 16,-3 0 15,1 1 4,6 4-7,7 3-9,6 3-7,1 3-9,-3 3-10,-3 3-9,-2 4-11,-3-3-7,1-5-6,-1-7-4,1-5-6,1-8-3,3-5-5,3-7-4,4-5-3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27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66750 40000 586,'-71'182'128,"10"-33"-32,10-35-32,9-34-31,6-18-18,3 1-4,3-1-2,4 1-4,4-3 0,6-2 1,7-3 2,6-3 2,6-4 0,6-3-3,7-3-3,6-2-1,7-6-5,10-6-3,10-6-4,9-6-4,2-6-2,-2-2 2,-3-3 2,-3-3 2,-2-2-2,0 0-5,0 0-5,0 0-5,-4-4-5,-5-5-2,-7-7-3,-5-5-4,-6-4 0,-3 0 3,-3 0 1,-2 0 4,-3 1 3,1 4 5,-1 3 5,1 3 5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27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67200 40300 601,'-24'-24'5,"4"4"11,3 3 12,3 3 10,-1 10 4,-2 20-1,-3 18-2,-3 20-3,-4 16-2,-3 16-4,-3 15-2,-2 17-4,-3 10-5,1 6-7,-1 7-6,1 6-6,-1 4-7,1 4-6,-1 3-6,1 3-6,2-11-6,7-25-6,6-25-6,7-25-6,4-18-1,3-8 1,3-10 3,4-9 1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0:28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67700 40200 503,'70'0'140,"-9"0"-32,-10 0-32,-8 0-32,-8 4-19,-2 10-6,-3 10-7,-3 9-6,-4 6-6,-3 3-4,-3 3-6,-2 4-4,-9 4-3,-12 6-1,-13 7-1,-12 6-1,-7 3 0,1 0 3,-1 0 2,1 0 2,-1-5 3,1-9 1,-1-10 3,1-8 2,2-8 4,7-2 7,6-3 6,7-3 6,13-4 4,22-3 1,22-3 1,23-2 0,6-3-3,-5 1-4,-7-1-5,-5 1-5,-6 1-4,-3 3 0,-3 3-2,-2 4-1,-5 5 0,-2 10-2,-3 10 0,-3 9 0,-7 4 0,-9 1 2,-10-1 2,-8 1 2,-11-1 2,-8 1 0,-10-1-1,-9 1 2,-9 1-2,-5 3 0,-7 3-1,-5 4-2,-8 2-3,-5 4-9,-7 3-7,-5 3-9,2-7-6,13-15-6,12-15-6,13-16-5,9-10-4,6-3-3,7-3-2,6-2-3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2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59700 12000 999,'-97'4'-5,"6"10"-10,7 10-10,6 9-10,7 1-2,10-6 6,10-6 6,9-6 5,4-6 6,1-2 2,-1-3 4,1-3 3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29"/>
    </inkml:context>
    <inkml:brush xml:id="br0">
      <inkml:brushProperty name="width" value="0.03164" units="cm"/>
      <inkml:brushProperty name="height" value="0.03164" units="cm"/>
    </inkml:brush>
  </inkml:definitions>
  <inkml:trace contextRef="#ctx0" brushRef="#br0">8000 3600 695,'0'-47'-2,"0"6"-2,0 7-4,0 6-3,4 6 8,10 6 17,10 7 18,9 6 19,7 3 3,7 0-8,6 0-8,7 0-10,4-4-6,3-5-4,3-7-5,4-5-4,2-3-4,4 4-3,3 3-2,3 3-3,-1 1-4,-2 1-3,-3-1-4,-3 1-4,-6 1-3,-5 3-1,-7 3-1,-5 4-2,-11 5-4,-11 10-7,-14 10-9,-11 9-7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30"/>
    </inkml:context>
    <inkml:brush xml:id="br0">
      <inkml:brushProperty name="width" value="0.03539" units="cm"/>
      <inkml:brushProperty name="height" value="0.03539" units="cm"/>
    </inkml:brush>
  </inkml:definitions>
  <inkml:trace contextRef="#ctx0" brushRef="#br0">8350 3850 621,'-49'0'2,"4"0"4,3 0 4,3 0 3,4 4 6,7 10 7,6 10 6,7 9 8,4 7-1,3 7-5,3 6-6,4 7-6,2 7-3,4 9-2,3 10-2,3 10-1,-1 5-2,-2 4-2,-3 3-4,-3 3-3,-2 9-1,0 16 1,0 15 0,0 17 0,-4 7-3,-5 0-5,-7 0-6,-5 0-6,-3-5-2,4-9 1,3-10 2,3-8 2,3-14-4,3-15-10,3-15-8,4-16-10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92450 51050,'100'50,"-50"-25,0 0,25 25,0 0,125 25,0 0,-50 25,0 0,-75-75,0 0,-50 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30"/>
    </inkml:context>
    <inkml:brush xml:id="br0">
      <inkml:brushProperty name="width" value="0.0351" units="cm"/>
      <inkml:brushProperty name="height" value="0.0351" units="cm"/>
    </inkml:brush>
  </inkml:definitions>
  <inkml:trace contextRef="#ctx0" brushRef="#br0">8400 5050 626,'29'-71'29,"10"10"-2,10 10-2,9 9-2,7 4-1,7 1 1,6-1-1,7 1 0,0 4-2,-2 9-5,-3 10-5,-3 10-5,-7 4-3,-9 0-1,-10 0-1,-8 0-2,-9 6 0,-6 13 1,-6 12 2,-6 13 1,-6 4 1,-2-3 0,-3-3 1,-3-2 1,-10 3-1,-16 14 1,-15 11-1,-15 14 0,-11 7-1,-2 3-2,-3 3-1,-3 4-2,-4-3-2,-3-5-2,-3-7-2,-2-5-1,0-9-4,7-9-3,6-10-4,7-8-4,5-11-2,7-8 0,6-10-1,7-9-1,4-16 0,3-22-2,3-22-2,4-21 0,4-14 1,6-2 8,7-3 6,6-3 7,4 4 5,4 13 3,3 12 3,3 13 2,3 10 4,3 10 3,3 10 4,4 9 3,4 6 5,6 3 7,7 3 7,6 4 8,3 7 2,0 13-4,0 12-3,0 13-3,1 7-3,4 4-4,3 3-3,3 3-4,1 3-4,1 3-3,-1 3-3,1 4-4,-1-1-5,1-3-3,-1-3-6,1-2-4,-3-5-4,-2-2-3,-3-3-3,-3-3-2,-4-7-6,-3-9-8,-3-10-7,-2-8-8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31"/>
    </inkml:context>
    <inkml:brush xml:id="br0">
      <inkml:brushProperty name="width" value="0.03541" units="cm"/>
      <inkml:brushProperty name="height" value="0.03541" units="cm"/>
    </inkml:brush>
  </inkml:definitions>
  <inkml:trace contextRef="#ctx0" brushRef="#br0">10650 2950 621,'50'-172'60,"0"56"-11,0 57-13,0 56-11,-7 37-10,-11 19-6,-14 19-7,-11 19-6,-12 13-6,-9 10-8,-10 10-7,-8 9-6,-8-1-3,-2-8 2,-3-10 2,-3-9 2,-2-10 4,0-9 5,0-10 4,0-8 6,0-9 3,0-6 4,0-6 3,0-6 3,4-7 5,10-6 3,10-6 5,9-6 5,9-7 2,9-6-1,10-6-1,10-6 0,11-10-1,17-12-2,15-13-1,16-12-1,5-7-3,-2 1-3,-3-1-3,-3 1-3,-6 2-4,-5 7-2,-7 6-2,-5 7-4,-8 7 0,-5 9 0,-7 10 2,-5 10 0,-9 10 4,-9 13 7,-10 12 6,-8 13 7,-9 10 2,-6 10-1,-6 10-1,-6 9-2,-7 6 0,-6 3-2,-6 3-2,-6 4 0,-6 5-2,-2 10-1,-3 10-2,-3 9-1,-6 10 0,-5 14-1,-7 11-1,-5 14 1,-6 5-3,-3 1-4,-3-1-4,-2 1-6,2-7-2,9-12-3,10-13-3,10-12-1,7-16-1,6-19 1,7-18 3,6-19 2,9-21-7,13-21-13,12-22-13,13-22-13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31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9950 5350 598,'48'-88'43,"-3"26"1,-3 24 1,-2 26 1,-5 18-3,-2 13-5,-3 12-7,-3 13-7,-2 9-3,0 6-2,0 7-2,0 6-1,0-1-5,0-5-7,0-7-8,0-5-8,1-11-6,4-11-7,3-14-7,3-11-6,3-11-5,3-5-2,3-7-1,4-5-2,-1-9 1,-3-9 6,-3-10 6,-2-8 4,-5-3 7,-2 7 4,-3 6 7,-3 7 4,-6 11 14,-5 20 21,-7 18 19,-5 20 22,-3 10 3,4 3-13,3 3-14,3 4-12,7-7-16,14-16-16,11-15-17,14-15-17,2-12-6,-6-6 3,-6-6 4,-6-6 4,-6-2 4,-2 3 5,-3 3 5,-3 4 5,-9 4 13,-11 6 17,-14 7 19,-11 6 19,-11 9 5,-5 13-10,-7 12-9,-5 13-10,-6 7-8,-3 4-7,-3 3-8,-2 3-7,-3 3-4,1 3-2,-1 3-2,1 4-2,-1 1 1,1 0 2,-1 0 2,1 0 3,1-5 0,3-9 2,3-10 1,4-8 2,16-9-1,32-6 0,31-6-1,32-6 0,18-7-1,6-6-1,7-6 0,6-6 0,4-4-1,4 1-1,3-1 1,3 1-1,-1 1-2,-2 3-3,-3 3-2,-3 4-4,-7 2 0,-9 4 3,-10 3 2,-8 3 2,-11 1-8,-8 1-22,-10-1-20,-9 1-20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43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12950 4050 601,'-40'-46'7,"23"10"11,22 10 12,22 9 13,13 4 1,7 1-8,6-1-9,7 1-10,10-3-4,16-2-2,15-3-2,17-3-1,-3 1-5,-18 6-7,-19 7-8,-18 6-8,-14 3-5,-5 0-2,-7 0-2,-5 0-2,-12 4 1,-16 10 4,-15 10 4,-15 9 3,-9 2 6,1-2 5,-1-3 5,1-3 6,-1-4 4,1-3 4,-1-3 2,1-2 4,2-1 1,7 3-1,6 3 0,7 4-2,2 1 2,1 0 2,-1 0 2,1 0 4,1 1-1,3 4 0,3 3-2,4 3-1,1 3-3,0 3 0,0 3-3,0 4-2,0 1-1,0 0-1,0 0-2,0 0-1,0 1-3,0 4-4,0 3-3,0 3-3,1-1-4,4-2-1,3-3-3,3-3-2,1 1-1,1 6 2,-1 7 1,1 6 1,-3 3-2,-2 0-3,-3 0-6,-3 0-4,-4-2-4,-3-3-4,-3-3-5,-2-2-4,-1-8 1,3-8 6,3-10 6,4-9 5,-1-7 6,-3-3 5,-3-3 4,-2-2 4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43"/>
    </inkml:context>
    <inkml:brush xml:id="br0">
      <inkml:brushProperty name="width" value="0.03413" units="cm"/>
      <inkml:brushProperty name="height" value="0.03413" units="cm"/>
    </inkml:brush>
  </inkml:definitions>
  <inkml:trace contextRef="#ctx0" brushRef="#br0">12750 6700 644,'-115'21'2,"23"-5"10,22-7 10,22-5 10,19-4 5,20 0 0,18 0-1,20 0 0,16-5-2,16-9-5,15-10-5,17-8-5,8-4-4,4 3-4,3 3-4,3 4-4,9 2-5,16 4-4,15 3-3,17 3-5,-1 4-5,-16 7-5,-15 6-5,-15 7-7,-20 2 1,-21 1 6,-22-1 6,-22 1 6,-13 1-2,-3 3-7,-3 3-10,-2 4-8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47"/>
    </inkml:context>
    <inkml:brush xml:id="br0">
      <inkml:brushProperty name="width" value="0.02222" units="cm"/>
      <inkml:brushProperty name="height" value="0.02222" units="cm"/>
    </inkml:brush>
  </inkml:definitions>
  <inkml:trace contextRef="#ctx0" brushRef="#br0">16500 5650 990,'23'-40'10,"-3"23"-13,-3 22-12,-2 22-13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16475 6350 333,'157'63'167,"51"46"-1,49 47 1,51 47 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49"/>
    </inkml:context>
    <inkml:brush xml:id="br0">
      <inkml:brushProperty name="width" value="0.02363" units="cm"/>
      <inkml:brushProperty name="height" value="0.02363" units="cm"/>
    </inkml:brush>
  </inkml:definitions>
  <inkml:trace contextRef="#ctx0" brushRef="#br0">16650 6300 930,'0'-49'-39,"0"4"14,0 3 16,0 3 14,3 6 11,6 9 5,7 10 6,6 10 4,6 7-3,6 6-14,7 7-14,6 6-13,-1 3-11,-5 0-6,-7 0-8,-5 0-7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0"/>
    </inkml:context>
    <inkml:brush xml:id="br0">
      <inkml:brushProperty name="width" value="0.03477" units="cm"/>
      <inkml:brushProperty name="height" value="0.03477" units="cm"/>
    </inkml:brush>
  </inkml:definitions>
  <inkml:trace contextRef="#ctx0" brushRef="#br0">18500 9250 632,'0'-47'1,"0"6"0,0 7 1,0 6 0,1 9 7,4 13 11,3 12 11,3 13 12,-1 12 2,-2 13-7,-3 12-7,-3 13-7,-2 9-4,0 6-2,0 7 0,0 6-2,0 7-2,0 10-3,0 10-1,0 9-4,0 10-1,0 14-3,0 11-1,0 14-3,0 14-3,0 20-3,0 18-4,0 20-4,0 0-3,0-15-2,0-15-3,0-16-1,0-16-1,0-16 1,0-15 2,0-15 1,0-15-1,0-12-2,0-13-1,0-12-3,1-15 0,4-15 1,3-15 2,3-16 2,1-15 2,1-11 5,-1-14 3,1-11 5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0"/>
    </inkml:context>
    <inkml:brush xml:id="br0">
      <inkml:brushProperty name="width" value="0.03279" units="cm"/>
      <inkml:brushProperty name="height" value="0.03279" units="cm"/>
    </inkml:brush>
  </inkml:definitions>
  <inkml:trace contextRef="#ctx0" brushRef="#br0">19800 10800 671,'18'-68'29,"-11"17"2,-14 15 2,-11 16 1,-9 13-1,-3 14-3,-3 11-4,-2 14-4,-3 10-4,1 9-6,-1 10-7,1 10-6,-4 7-3,-6 6-1,-6 7-1,-6 6-1,-4 3 1,1 0 0,-1 0 1,1 0 0,-1-4 1,1-5 3,-1-7 1,1-5 3,4-8 1,9-5 0,10-7 2,10-5 1,11-8 1,17-5 3,15-7 2,16-5 4,13-6-2,14-3-5,11-3-4,14-2-5,8-3-2,7 1 0,6-1 0,7 1-1,2 1-2,1 3-3,-1 3-5,1 4-4,-4 1-3,-6 0-2,-6 0-2,-6 0-3,-10 0-2,-12 0-4,-13 0-3,-12 0-4,-10-2 0,-6-3 3,-6-3 3,-6-2 3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95450 48050,'0'-100,"50"-25,0 0,0 125,0 0,-50 50,0 0,-75 175,0 0,-125 75,0 0,-50 25,0 0,50-125,0 0,50-125,0 0,100-75,0 0,0-25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1"/>
    </inkml:context>
    <inkml:brush xml:id="br0">
      <inkml:brushProperty name="width" value="0.03984" units="cm"/>
      <inkml:brushProperty name="height" value="0.03984" units="cm"/>
    </inkml:brush>
  </inkml:definitions>
  <inkml:trace contextRef="#ctx0" brushRef="#br0">20850 12300 552,'-44'-15'26,"13"23"11,12 22 10,13 22 12,6 13 0,0 7-8,0 6-10,0 7-8,0 7-7,0 9-4,0 10-5,0 10-4,-2 18-3,-3 28-5,-3 28-3,-2 29-5,-3 18-5,1 9-8,-1 10-7,1 10-9,1-3-5,3-11-4,3-14-4,4-11-5,1-12 0,0-9 2,0-10 3,0-8 3,0-22 4,0-30 8,0-32 7,0-30 8,0-20 4,0-6 3,0-6 2,0-6 2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1"/>
    </inkml:context>
    <inkml:brush xml:id="br0">
      <inkml:brushProperty name="width" value="0.03303" units="cm"/>
      <inkml:brushProperty name="height" value="0.03303" units="cm"/>
    </inkml:brush>
  </inkml:definitions>
  <inkml:trace contextRef="#ctx0" brushRef="#br0">20550 12500 666,'-36'-93'43,"28"17"-2,28 15-4,29 16-3,15 10-3,3 7-4,3 6-3,4 7-3,1 4-3,0 3-2,0 3-2,0 4-2,-5 5-3,-9 10-4,-10 10-3,-8 9-5,-9 2 0,-6-2 0,-6-3 3,-6-3 0,-6 4 1,-2 13-1,-3 12-1,-3 13-1,-9 7-1,-11 4 0,-14 3-1,-11 3-1,-14 4 0,-11 7 2,-14 6 1,-11 7 1,-6 2-5,4 1-13,3-1-12,3 1-12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2"/>
    </inkml:context>
    <inkml:brush xml:id="br0">
      <inkml:brushProperty name="width" value="0.03056" units="cm"/>
      <inkml:brushProperty name="height" value="0.03056" units="cm"/>
    </inkml:brush>
  </inkml:definitions>
  <inkml:trace contextRef="#ctx0" brushRef="#br0">22650 11200 719,'-18'-24'42,"17"4"-1,15 3-1,16 3-1,13 1-4,14 1-7,11-1-7,14 1-7,7 1-5,3 3-3,3 3-2,4 4-2,-4 1-5,-9 0-6,-10 0-5,-8 0-6,-8 4-6,-2 10-4,-3 10-6,-3 9-4,-9 4-1,-11 1 2,-14-1 1,-11 1 3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2"/>
    </inkml:context>
    <inkml:brush xml:id="br0">
      <inkml:brushProperty name="width" value="0.03354" units="cm"/>
      <inkml:brushProperty name="height" value="0.03354" units="cm"/>
    </inkml:brush>
  </inkml:definitions>
  <inkml:trace contextRef="#ctx0" brushRef="#br0">22750 12450 655,'-61'1'8,"28"4"13,28 3 14,29 3 15,15-1 3,3-2-9,3-3-8,4-3-8,4-2-7,6 0-3,7 0-4,6 0-3,4 0-6,4 0-5,3 0-5,3 0-5,-1 1-4,-2 4 1,-3 3-1,-3 3 0,-4-1-5,-3-2-8,-3-3-9,-2-3-9,-8 1-3,-8 6 1,-10 7 3,-9 6 2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3"/>
    </inkml:context>
    <inkml:brush xml:id="br0">
      <inkml:brushProperty name="width" value="0.02754" units="cm"/>
      <inkml:brushProperty name="height" value="0.02754" units="cm"/>
    </inkml:brush>
  </inkml:definitions>
  <inkml:trace contextRef="#ctx0" brushRef="#br0">25050 12400 798,'26'-24'-66,"4"4"20,3 3 23,3 3 20,1 1 13,1 1 1,-1-1 3,1 1 1,2-1 1,7 1 0,6-1-2,7 1-1,4 1 1,3 3 1,3 3 2,4 4 2,1-1-1,0-3-1,0-3-2,0-2-2,1-1-1,4 3-3,3 3-2,3 4-3,1 1 0,1 0 0,-1 0 0,1 0 1,-1 1-1,1 4-3,-1 3-2,1 3-2,-4 1-3,-6 1-2,-6-1-2,-6 1-2,-2-3 1,3-2 4,3-3 3,4-3 5,1-2 0,0 0 1,0 0-2,0 0 0,3-2 0,6-3 2,7-3 1,6-2 2,4-3 2,4 1 1,3-1 2,3 1 1,-1 1 1,-2 3-3,-3 3-3,-3 4-2,-1 1-1,4 0 0,3 0 0,3 0 0,3 0 0,3 0 0,3 0 1,4 0 0,-1 0-1,-3 0-3,-3 0-3,-2 0-4,-1 0 0,3 0 1,3 0 1,4 0 2,1 0 0,0 0 0,0 0 0,0 0 0,-2 0-1,-3 0-1,-3 0 0,-2 0-1,-3 0 0,1 0 1,-1 0 0,1 0 1,1-2 1,3-3 0,3-3 0,4-2 0,4-3 1,6 1-1,7-1 0,6 1 0,3-1 0,0 1 1,0-1 1,0 1 0,1-3 0,4-2-1,3-3-2,3-3-2,1-1-1,1 4-1,-1 3-2,1 3-1,1-2 0,3-6-1,3-6 1,4-6-1,-6-2-1,-11 3-4,-14 3-4,-11 4-4,-18 2 0,-22 4 4,-22 3 4,-21 3 3,-14 1 4,-2 1 2,-3-1 3,-3 1 1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4"/>
    </inkml:context>
    <inkml:brush xml:id="br0">
      <inkml:brushProperty name="width" value="0.04255" units="cm"/>
      <inkml:brushProperty name="height" value="0.04255" units="cm"/>
    </inkml:brush>
  </inkml:definitions>
  <inkml:trace contextRef="#ctx0" brushRef="#br0">28600 8350 517,'-22'-85'29,"6"32"8,7 31 8,6 32 7,4 22 0,4 17-9,3 15-8,3 16-10,1 5-4,1-2-4,-1-3-2,1-3-3,-3 8-2,-2 23 1,-3 22 0,-3 22 1,-2 7 0,0-6 0,0-6 0,0-6 0,1-1-5,4 7-10,3 6-12,3 7-10,-1 7-5,-2 9 0,-3 10 0,-3 10 0,-2-1 1,0-9-1,0-10-1,0-8 1,0-17-1,0-21 0,0-22 0,0-22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4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28600 7950 645,'0'-113'-6,"0"26"13,0 24 12,0 26 12,6 15 5,13 6-1,12 7-1,13 6-2,9 1-3,6-3-3,7-3-3,6-2-5,4-1-2,4 3-2,3 3-2,3 4-2,-4 2-2,-8 4-2,-10 3-3,-9 3-2,-5 6-1,0 9-2,0 10-2,0 10-1,-5 4 0,-9 0 1,-10 0 0,-8 0 1,-12 6 0,-12 13 2,-13 12-1,-12 13 2,-13 9-1,-12 6-2,-13 7-2,-12 6-2,-12 4-3,-8 4-4,-10 3-5,-9 3-4,1-2-2,13-6 3,12-6 1,13-6 3,12-13-4,13-19-9,12-18-10,13-19-9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5"/>
    </inkml:context>
    <inkml:brush xml:id="br0">
      <inkml:brushProperty name="width" value="0.04042" units="cm"/>
      <inkml:brushProperty name="height" value="0.04042" units="cm"/>
    </inkml:brush>
  </inkml:definitions>
  <inkml:trace contextRef="#ctx0" brushRef="#br0">29900 9350 544,'21'70'146,"-5"-9"-33,-7-10-33,-5-8-34,-4 2-20,0 16-6,0 15-6,0 17-6,0 5-5,0-3-7,0-3-4,0-2-6,0-9-5,0-12-4,0-13-4,0-12-4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5"/>
    </inkml:context>
    <inkml:brush xml:id="br0">
      <inkml:brushProperty name="width" value="0.03409" units="cm"/>
      <inkml:brushProperty name="height" value="0.03409" units="cm"/>
    </inkml:brush>
  </inkml:definitions>
  <inkml:trace contextRef="#ctx0" brushRef="#br0">30100 9150 645,'68'-111'-4,"-11"28"10,-14 28 9,-11 29 10,-6 15 5,4 3-1,3 3 1,3 4 0,-2 7-3,-6 13-6,-6 12-6,-6 13-6,-7 9-5,-6 6-4,-6 7-2,-6 6-5,-4-2-1,1-9 0,-1-10-1,1-8 1,-3-8-1,-2-2-1,-3-3-2,-3-3-1,2-2-1,10 0 2,10 0 0,9 0 2,10-2 1,14-3 2,11-3 1,14-2 3,5-5 2,1-2 5,-1-3 4,1-3 5,-6-2 2,-8 0 1,-10 0 1,-9 0 0,-7 3 1,-3 6 0,-3 7 1,-2 6 0,-3 4 0,1 4-2,-1 3-2,1 3-1,-6 1-2,-8 1-2,-10-1-3,-9 1-1,-10-1-2,-9 1 0,-10-1-1,-8 1-1,-8 2-2,-2 7-3,-3 6-4,-3 7-4,-4-1-2,-3-6 2,-3-6 1,-2-6 0,3-7-2,14-6-7,11-6-6,14-6-7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6"/>
    </inkml:context>
    <inkml:brush xml:id="br0">
      <inkml:brushProperty name="width" value="0.04261" units="cm"/>
      <inkml:brushProperty name="height" value="0.04261" units="cm"/>
    </inkml:brush>
  </inkml:definitions>
  <inkml:trace contextRef="#ctx0" brushRef="#br0">27600 13650 516,'-22'-38'14,"6"26"17,7 24 17,6 26 18,3 18 2,0 13-13,0 12-12,0 13-12,0 10-7,0 10-4,0 10-3,0 9-3,0 1-2,0-6 0,0-6-1,0-6 0,-2 1-4,-3 9-8,-3 10-7,-2 10-7,-3 10-3,1 13 1,-1 12 0,1 13 2,-1 12-3,1 13-8,-1 12-5,1 13-8,1-5-4,3-22 1,3-22 0,4-21-1,-1-23 2,-3-21 4,-3-22 3,-2-22 3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93750 48800,'150'-150,"-50"125,0 0,100 25,0 0,-25 75,0 0,-25-25,0 0,25 75,0 0,25 125,0 0,-175-100,0 0,-50-100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7"/>
    </inkml:context>
    <inkml:brush xml:id="br0">
      <inkml:brushProperty name="width" value="0.03546" units="cm"/>
      <inkml:brushProperty name="height" value="0.03546" units="cm"/>
    </inkml:brush>
  </inkml:definitions>
  <inkml:trace contextRef="#ctx0" brushRef="#br0">27550 13900 620,'-21'-49'3,"10"4"11,10 3 9,9 3 11,9 3 2,9 3-4,10 3-5,10 4-3,8 1-4,10 0-2,10 0-2,9 0-2,2 1-1,-2 4-1,-3 3-1,-3 3 0,-6 7-2,-5 14 0,-7 11-1,-5 14-1,-8 7-1,-5 3-2,-7 3-2,-5 4-2,-6-1 0,-3-3 1,-3-3 2,-2-2 2,-6 0-1,-6 7 0,-6 6 0,-6 7-2,-15 10 0,-21 16-1,-22 15-1,-22 17 0,-11 3-4,0-5-4,0-7-6,0-5-4,4-11-5,10-11-6,10-14-4,9-11-5,9-11-5,9-5-3,10-7-5,10-5-3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7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29100 15050 584,'-49'118'118,"4"-11"-26,3-14-25,3-11-27,-1-6-14,-2 4-3,-3 3-4,-3 3-4,-1 1-4,4 1-6,3-1-7,3 1-6,3-4-3,3-6 0,3-6 1,4-6-1,2-7-4,4-6-10,3-6-9,3-6-10,6-10-3,9-12 2,10-13 3,10-12 2,4-10 3,0-6 3,0-6 2,0-6 4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7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29050 15400 562,'23'-25'1,"-3"0"2,-3 0 1,-2 0 2,-1 4 7,3 10 11,3 10 13,4 9 11,-1 10 3,-3 14-7,-3 11-8,-2 14-6,-3 3-5,1-2-4,-1-3-2,1-3-4,-3 2-2,-2 10-1,-3 10 0,-3 9-2,-2 1-2,0-6-4,0-6-3,0-6-3,0-6-4,0-2-5,0-3-4,0-3-5,0-4-5,0-3-3,0-3-5,0-2-4,-4-6-1,-5-6 3,-7-6 4,-5-6 2,-6-9 0,-3-8-4,-3-10-3,-2-9-4,-1-5 3,3 0 7,3 0 9,4 0 9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8"/>
    </inkml:context>
    <inkml:brush xml:id="br0">
      <inkml:brushProperty name="width" value="0.03044" units="cm"/>
      <inkml:brushProperty name="height" value="0.03044" units="cm"/>
    </inkml:brush>
  </inkml:definitions>
  <inkml:trace contextRef="#ctx0" brushRef="#br0">28900 16350 722,'-47'-47'0,"6"6"0,7 7 0,6 6 0,6 3 5,6 0 10,7 0 10,6 0 9,10 1 3,17 4-7,15 3-5,16 3-6,9-1-4,3-2-1,3-3-2,4-3-3,-3-1 0,-5 4 1,-7 3-1,-5 3 0,-8 1-12,-5 1-26,-7-1-27,-5 1-25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1:59"/>
    </inkml:context>
    <inkml:brush xml:id="br0">
      <inkml:brushProperty name="width" value="0.03988" units="cm"/>
      <inkml:brushProperty name="height" value="0.03988" units="cm"/>
    </inkml:brush>
  </inkml:definitions>
  <inkml:trace contextRef="#ctx0" brushRef="#br0">31700 13300 551,'-16'-27'29,"19"-3"-3,19-3-1,19-2-1,10 0-3,4 7-1,3 6-3,3 7-2,3 4-2,3 3 0,3 3-2,4 4 0,-1 5-1,-3 10-1,-3 10 1,-2 9-1,-8 6-1,-8 3 2,-10 3-1,-9 4 0,-7 4 0,-3 6-2,-3 7-2,-2 6-1,-8 4-2,-8 4-1,-10 3-1,-9 3-1,-7 1-2,-3 1-2,-3-1-2,-2 1-2,-8-4-3,-8-6-2,-10-6-2,-9-6-2,-2-7-2,6-6 3,7-6 1,6-6 1,4-9-1,4-8-5,3-10-4,3-9-4,4-13-2,7-16 4,6-15 2,7-15 4,2-11 2,1-2 1,-1-3 2,1-3 0,1-2 4,3 0 2,3 0 5,4 0 3,2 4 3,4 10 3,3 10 4,3 9 3,1 15 10,1 22 19,-1 22 19,1 23 17,-3 17 3,-2 17-12,-3 15-12,-3 16-14,-2 4-9,0-6-6,0-6-7,0-6-7,0 5-4,0 20-2,0 18-4,0 20-1,0 8-7,0 1-7,0-1-7,0 1-9,0 1-7,0 3-7,0 3-6,0 4-7,0-18 2,0-37 10,0-38 11,0-37 10,0-18 3,0 4-1,0 3-4,0 3-1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0"/>
    </inkml:context>
    <inkml:brush xml:id="br0">
      <inkml:brushProperty name="width" value="0.03891" units="cm"/>
      <inkml:brushProperty name="height" value="0.03891" units="cm"/>
    </inkml:brush>
  </inkml:definitions>
  <inkml:trace contextRef="#ctx0" brushRef="#br0">32700 15200 565,'-2'118'155,"-3"-11"-36,-3-14-38,-2-11-37,-3-7-22,1 0-11,-1 0-9,1 0-9,-1-4-4,1-5 0,-1-7 1,1-5 1,2-19-12,7-27-22,6-28-24,7-28-22,2-12 0,1 7 25,-1 6 24,1 7 25,4 5 18,9 7 11,10 6 10,10 7 12,2 0 3,-3-2-3,-3-3-3,-2-3-5,-3 1-2,1 6-3,-1 7-4,1 6-2,-1 3-4,1 0-7,-1 0-6,1 0-7,-3 1-10,-2 4-16,-3 3-16,-3 3-16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0"/>
    </inkml:context>
    <inkml:brush xml:id="br0">
      <inkml:brushProperty name="width" value="0.04126" units="cm"/>
      <inkml:brushProperty name="height" value="0.04126" units="cm"/>
    </inkml:brush>
  </inkml:definitions>
  <inkml:trace contextRef="#ctx0" brushRef="#br0">33500 15150 533,'0'-35'26,"0"32"17,0 31 14,0 32 17,-2 13-1,-3-3-14,-3-3-15,-2-2-14,-1 0-10,3 7-4,3 6-4,4 7-3,-1 4-6,-3 3-5,-3 3-6,-2 4-6,-3 1-5,1 0-7,-1 0-5,1 0-5,1-5-5,3-9-4,3-10-2,4-8-4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0"/>
    </inkml:context>
    <inkml:brush xml:id="br0">
      <inkml:brushProperty name="width" value="0.03581" units="cm"/>
      <inkml:brushProperty name="height" value="0.03581" units="cm"/>
    </inkml:brush>
  </inkml:definitions>
  <inkml:trace contextRef="#ctx0" brushRef="#br0">34050 15950 614,'28'-46'57,"6"10"-7,7 10-6,6 9-8,1 6-5,-3 3-3,-3 3-3,-2 4-3,-5 4-3,-2 6-5,-3 7-5,-3 6-4,-6 6-2,-5 6 0,-7 7 2,-5 6 0,-9 6 0,-9 6-4,-10 7-2,-8 6-2,-6 1-2,1-3-1,-1-3 1,1-2-1,1-6 1,3-6 2,3-6 1,4-6 3,11-7 2,23-6 3,22-6 3,22-6 2,10-7 1,1-6-3,-1-6-3,1-6-4,-3-7-6,-2-6-13,-3-6-13,-3-6-12,-7-2-9,-9 3-5,-10 3-5,-8 4-5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1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33850 12850 563,'28'-22'102,"6"6"-22,7 7-22,6 6-22,1 3-11,-3 0-2,-3 0-1,-2 0-2,-6 7-1,-6 17-3,-6 15-3,-6 16-2,-7 5-4,-6-2-6,-6-3-4,-6-3-5,-9-2-2,-8 0 2,-10 0 1,-9 0 2,-7 3-3,-3 6-7,-3 7-7,-2 6-7,0-4-1,7-11 7,6-14 6,7-11 5,4-9 6,3-3 3,3-3 4,4-2 3,8-6 4,17-6 3,15-6 3,16-6 3,13-6 2,14-2 1,11-3 0,14-3 0,2-1 0,-6 4-3,-6 3-2,-6 3-3,-6 3-3,-2 3-6,-3 3-6,-3 4-5,-4 2-15,-3 4-25,-3 3-23,-2 3-25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4"/>
    </inkml:context>
    <inkml:brush xml:id="br0">
      <inkml:brushProperty name="width" value="0.03585" units="cm"/>
      <inkml:brushProperty name="height" value="0.03585" units="cm"/>
    </inkml:brush>
  </inkml:definitions>
  <inkml:trace contextRef="#ctx0" brushRef="#br0">38050 10900 613,'-27'-25'1,"-3"0"2,-3 0 1,-2 0 3,2 0 3,9 0 5,10 0 6,10 0 6,14 3 5,23 6 6,22 7 5,22 6 6,10 3-3,1 0-9,-1 0-10,1 0-10,4 0-8,9 0-8,10 0-9,10 0-8,-3 0-5,-11 0-3,-14 0-3,-11 0-3,-12 3-3,-9 6 0,-10 7-3,-8 6-1,-12 6 1,-12 6 3,-13 7 3,-12 6 3,-7-1 3,1-5 4,-1-7 5,1-5 4,-3-4 2,-2 0-1,-3 0 0,-3 0-1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94200 50650,'-50'0,"25"0,0 0,50 0,0 0,150-25,0 0,100 0,0 0,-75-25,0 0,-50 25,0 0,-100 0,0 0,-25 0,0 0,-25 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4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37950 12250 623,'-44'-47'43,"13"6"-3,12 7-4,13 6-3,12 3-2,13 0-2,12 0-3,13 0-2,10 0-2,10 0-1,10 0-2,9 0-1,6 0-4,3 0-3,3 0-4,4 0-4,2 3-5,4 6-2,3 7-4,3 6-3,-4 4-5,-8 4-4,-10 3-5,-9 3-4,-4 6-5,4 9-3,3 10-3,3 10-4,-7-1 0,-15-9 3,-15-10 3,-16-8 3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5"/>
    </inkml:context>
    <inkml:brush xml:id="br0">
      <inkml:brushProperty name="width" value="0.03638" units="cm"/>
      <inkml:brushProperty name="height" value="0.03638" units="cm"/>
    </inkml:brush>
  </inkml:definitions>
  <inkml:trace contextRef="#ctx0" brushRef="#br0">41650 11450 604,'-21'-24'6,"10"4"9,10 3 11,9 3 11,10 3 2,14 3-4,11 3-6,14 4-5,7-1-4,3-3-1,3-3-3,4-2-2,4-1-1,6 3-1,7 3 0,6 4-1,3 1-1,0 0 0,0 0-1,0 0 0,9 0-2,19 0 0,19 0-1,19 0-1,2 3-2,-11 6-1,-14 7-3,-11 6-2,-1 3 0,13 0-1,12 0 0,13 0 1,6-2-1,0-3-1,0-3 0,0-2-1,0-3-1,0 1 0,0-1 1,0 1-1,3-3 0,6-2 1,7-3 0,6-3 0,4-2 0,4 0 1,3 0 0,3 0 0,-2-4-1,-6-5 0,-6-7-2,-6-5 0,-4-3-2,1 4 0,-1 3-1,1 3 0,-3 1 0,-2 1-2,-3-1-1,-3 1 0,-6-1-1,-5 1 0,-7-1 1,-5 1-1,-14 1 0,-18 3-3,-19 3-2,-18 4-3,-17 1-1,-11 0 0,-14 0-1,-11 0 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6"/>
    </inkml:context>
    <inkml:brush xml:id="br0">
      <inkml:brushProperty name="width" value="0.04478" units="cm"/>
      <inkml:brushProperty name="height" value="0.04478" units="cm"/>
    </inkml:brush>
  </inkml:definitions>
  <inkml:trace contextRef="#ctx0" brushRef="#br0">45050 8800 491,'1'-40'39,"4"23"0,3 22-1,3 22 1,-1 15-4,-2 9-6,-3 10-6,-3 10-5,-2 4-4,0 0-2,0 0-2,0 0-1,-7 7-1,-11 17-2,-14 15-1,-11 16-2,-4-2 0,6-19 0,7-18 1,6-19-1,3-10 0,0 1-2,0-1-1,0 1-2,-4 7-2,-5 16 0,-7 15-1,-5 17 0,0-3-1,10-18-1,10-19-1,9-18-1,7-20-3,7-18-3,6-19-4,7-18-5,10-23 0,16-24 2,15-26 2,17-24 2,8-17 1,4-5 1,3-7 1,3-5 1,3-6 2,3-3 0,3-3 3,4-2 1,1-3 2,0 1 1,0-1 1,0 1 3,-4 7 1,-5 16 3,-7 15 3,-5 17 3,-9 14 0,-9 17 0,-10 15-2,-8 16-1,-6 9 1,1 3 5,-1 3 4,1 4 5,-4 8 3,-6 17 3,-6 15 4,-6 16 3,-7 15-1,-6 16-3,-6 15-4,-6 17-5,-7 10-1,-6 6-3,-6 7-1,-6 6-1,-4 1-1,1-3-2,-1-3-1,1-2-1,1-3-1,3 1-2,3-1-2,4 1 0,2-3-2,4-2 0,3-3-1,3-3 0,1-6-1,1-5 1,-1-7-1,1-5 0,4-4-3,9 0-7,10 0-8,10 0-6,7-5-5,6-9-3,7-10-1,6-8-2,6-11-1,6-8 3,7-10 1,6-9 2,-4-7 2,-11-3 0,-14-3 1,-11-2 2,-7-3-2,0 1-2,0-1-3,0 1-2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6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48150 9700 512,'-47'-22'3,"6"6"5,7 7 4,6 6 6,3 9 7,0 13 10,0 12 10,0 13 9,3 4 0,6-3-9,7-3-10,6-2-10,1-1-5,-3 3-3,-3 3-2,-2 4-2,-3 2 0,1 4-1,-1 3 0,1 3 1,-1 1-3,1 1-7,-1-1-5,1 1-7,1-4-5,3-6-3,3-6-5,4-6-3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7"/>
    </inkml:context>
    <inkml:brush xml:id="br0">
      <inkml:brushProperty name="width" value="0.0336" units="cm"/>
      <inkml:brushProperty name="height" value="0.0336" units="cm"/>
    </inkml:brush>
  </inkml:definitions>
  <inkml:trace contextRef="#ctx0" brushRef="#br0">48050 9550 654,'48'-93'3,"-3"17"4,-3 15 5,-2 16 6,-5 10 3,-2 7 6,-3 6 4,-3 7 5,-1 5-1,4 7-6,3 6-5,3 7-6,-2 8-4,-6 14-2,-6 11-1,-6 14-3,-9 7-2,-8 3-2,-10 3-3,-9 4-2,-10 1-1,-9 0 1,-10 0 0,-8 0 1,-4-4-3,3-5-8,3-7-6,4-5-7,4-9-2,6-9 4,7-10 4,6-8 5,15-9 5,26-6 10,24-6 9,26-6 9,10-2 3,-3 3-4,-3 3-2,-2 4-4,-5 2-1,-2 4 0,-3 3 1,-3 3 0,-10 9-3,-16 16-3,-15 15-3,-15 17-5,-20 10-7,-21 6-10,-22 7-11,-22 6-9,-7-4-4,10-11 3,10-14 3,9-11 4,6-9-1,3-3-1,3-3-3,4-2-1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8"/>
    </inkml:context>
    <inkml:brush xml:id="br0">
      <inkml:brushProperty name="width" value="0.04342" units="cm"/>
      <inkml:brushProperty name="height" value="0.04342" units="cm"/>
    </inkml:brush>
  </inkml:definitions>
  <inkml:trace contextRef="#ctx0" brushRef="#br0">44800 12950 506,'23'-19'56,"-3"13"-9,-3 12-8,-2 13-9,-5 7-3,-2 4-1,-3 3 0,-3 3-1,-2 6-1,0 9-1,0 10-2,0 10 0,-4 13-2,-5 19-3,-7 19-1,-5 19-3,-6 10-1,-3 4-1,-3 3-1,-2 3-2,-3-5-1,1-12-2,-1-13-3,1-12-2,-1-10-2,1-6-1,-1-6-3,1-6-2,2-9-1,7-8-2,6-10-1,7-9-1,8-23-4,14-33-6,11-35-6,14-34-6,14-27-1,20-19 4,18-18 5,20-19 4,6-10 3,-2 1 3,-3-1 2,-3 1 2,-2 7 2,0 16 3,0 15 2,0 17 2,-5 11 2,-9 10 4,-10 10 2,-8 9 3,-9 9 3,-6 9 2,-6 10 2,-6 10 2,-6 10 4,-2 13 6,-3 12 6,-3 13 6,-6 7-1,-5 4-5,-7 3-5,-5 3-5,-8 4-4,-5 7-3,-7 6-2,-5 7-2,-6 10-2,-3 16 1,-3 15-1,-2 17 1,-1 3 0,3-5-1,3-7 0,4-5 0,1-4-1,0 0-1,0 0-2,0 0 0,3-4-2,6-5-4,7-7-3,6-5-2,7-8-1,10-5 1,10-7 2,9-5 2,7-8-5,7-5-13,6-7-13,7-5-13,4-6-7,3-3-2,3-3-2,4-2-2,-6-5 4,-11-2 9,-14-3 9,-11-3 9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8"/>
    </inkml:context>
    <inkml:brush xml:id="br0">
      <inkml:brushProperty name="width" value="0.04162" units="cm"/>
      <inkml:brushProperty name="height" value="0.04162" units="cm"/>
    </inkml:brush>
  </inkml:definitions>
  <inkml:trace contextRef="#ctx0" brushRef="#br0">47750 14650 528,'-27'-43'7,"-3"17"15,-3 15 15,-2 16 14,-1 10 3,3 7-8,3 6-9,4 7-8,-1 7-5,-3 9-1,-3 10-2,-2 10-2,-5 5-1,-2 4-2,-3 3-3,-3 3-1,-4 1-2,-3 1-1,-3-1 0,-2 1-1,0-1-3,7 1-3,6-1-5,7 1-4,5-4-5,7-6-6,6-6-6,7-6-5,7-16-6,9-25-9,10-25-7,10-25-8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8"/>
    </inkml:context>
    <inkml:brush xml:id="br0">
      <inkml:brushProperty name="width" value="0.0433" units="cm"/>
      <inkml:brushProperty name="height" value="0.0433" units="cm"/>
    </inkml:brush>
  </inkml:definitions>
  <inkml:trace contextRef="#ctx0" brushRef="#br0">47500 15000 508,'23'-29'0,"-3"-5"0,-3-7 0,-2-5 0,-3 5 6,1 19 14,-1 19 14,1 19 13,-1 12 4,1 6-5,-1 7-5,1 6-4,-3 4-4,-2 4-4,-3 3-4,-3 3-3,-2 1-3,0 1-1,0-1-3,0 1-2,0-1-1,0 1-3,0-1-2,0 1-2,0-4-2,0-6-4,0-6-2,0-6-3,-2-4-6,-3 1-9,-3-1-10,-2 1-10,-6-6-4,-6-8-1,-6-10 1,-6-9-1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8"/>
    </inkml:context>
    <inkml:brush xml:id="br0">
      <inkml:brushProperty name="width" value="0.03442" units="cm"/>
      <inkml:brushProperty name="height" value="0.03442" units="cm"/>
    </inkml:brush>
  </inkml:definitions>
  <inkml:trace contextRef="#ctx0" brushRef="#br0">46900 15700 639,'-61'-27'20,"28"-3"11,28-3 9,29-2 11,19 0 1,14 7-8,11 6-7,14 7-8,5 2-6,1 1-6,-1-1-6,1 1-6,-3 1-7,-2 3-10,-3 3-9,-3 4-10,-9 1-10,-11 0-10,-14 0-9,-11 0-11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09"/>
    </inkml:context>
    <inkml:brush xml:id="br0">
      <inkml:brushProperty name="width" value="0.04083" units="cm"/>
      <inkml:brushProperty name="height" value="0.04083" units="cm"/>
    </inkml:brush>
  </inkml:definitions>
  <inkml:trace contextRef="#ctx0" brushRef="#br0">52150 11400 538,'26'26'112,"4"4"-21,3 3-22,3 3-21,-1-1-13,-2-2-4,-3-3-4,-3-3-4,-1-2-6,4 0-9,3 0-7,3 0-9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09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49400 23650,'-50'-50,"25"50,0 0,-50 0,0 0,-50 100,0 0,-50 25,0 0,25 25,0 0,0-25,0 0,100-75,0 0,50-75,0 0,50-25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96000 49850,'-50'-100,"-25"100,0 0,0 25,0 0,-25 100,0 0,-25 0,0 0,-25 25,0 0,50-25,0 0,50-50,0 0,50-50,0 0,50-25,0 0,0 0,0 0,0-25,0 0,-50 0,0 0,0 75,0 0,-75 75,0 0,-50 25,0 0,50-25,0 0,25-25,0 0,50-50,0 0,25-50,0 0,150-50,0 0,0-100,0 0,50 25,0 0,-50 25,0 0,0 25,0 0,-50 25,0 0,-25 50,0 0,-75 50,0 0,-75 75,0 0,-150 25,0 0,0 0,0 0,50-75,0 0,75-100,0 0,25-100,0 0,50-50,0 0,0 25,0 0,25 75,0 0,-25 50,0 0,0 125,0 0,0 75,0 0,25 175,0 0,-25 100,0 0,-50 0,0 0,-75 175,0 0,50-325,0 0,50-225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10"/>
    </inkml:context>
    <inkml:brush xml:id="br0">
      <inkml:brushProperty name="width" value="0.03797" units="cm"/>
      <inkml:brushProperty name="height" value="0.03797" units="cm"/>
    </inkml:brush>
  </inkml:definitions>
  <inkml:trace contextRef="#ctx0" brushRef="#br0">54050 10900 579,'32'-25'97,"17"0"-22,15 0-21,16 0-22,5 3-12,-2 6-4,-3 7-4,-3 6-2,2 3-3,10 0 0,10 0-1,9 0 0,7 0 0,7 0 1,6 0 0,7 0 1,21 0 1,38 0-1,37 0 1,38 0 0,12 0-1,-12 0-3,-13 0-3,-12 0-2,-12 0-5,-8 0-6,-10 0-5,-9 0-6,-13 0-3,-16 0-2,-15 0-1,-15 0-1,-18 1-2,-19 4-1,-18 3 0,-19 3-1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10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55450 12100 473,'-46'4'22,"10"10"14,10 10 13,9 9 13,4 7 2,1 7-9,-1 6-8,1 7-9,-1 5-7,1 7-4,-1 6-4,1 7-5,-1 10-4,1 16-1,-1 15-3,1 17-2,-3 13-3,-2 13-2,-3 12-2,-3 13-2,1 9-4,6 6-5,7 7-5,6 6-6,3-1-3,0-5-1,0-7-3,0-5-1,-2-8-2,-3-5-3,-3-7-3,-2-5-3,-1-12-2,3-16 1,3-15 0,4-15 1,-1-20 2,-3-21 6,-3-22 5,-2-22 5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11"/>
    </inkml:context>
    <inkml:brush xml:id="br0">
      <inkml:brushProperty name="width" value="0.03782" units="cm"/>
      <inkml:brushProperty name="height" value="0.03782" units="cm"/>
    </inkml:brush>
  </inkml:definitions>
  <inkml:trace contextRef="#ctx0" brushRef="#br0">55200 12300 581,'28'-111'29,"6"28"0,7 28 1,6 29 1,7 15 0,10 3-1,10 3-2,9 4-1,4 2-2,1 4-4,-1 3-2,1 3-3,-4 4-3,-6 7-1,-6 6-1,-6 7-2,-10 5 0,-12 7-2,-13 6-1,-12 7 0,-10 4-1,-6 3 1,-6 3-1,-6 4 1,-9-1-1,-8-3-2,-10-3-4,-9-2-1,-10-3-3,-9 1 0,-10-1-1,-8 1-1,-11 2-4,-8 7-9,-10 6-8,-9 7-8,-1 0-5,10-2 0,10-3-1,9-3 0,12-7 1,16-9 0,15-10 2,17-8 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11"/>
    </inkml:context>
    <inkml:brush xml:id="br0">
      <inkml:brushProperty name="width" value="0.0442" units="cm"/>
      <inkml:brushProperty name="height" value="0.0442" units="cm"/>
    </inkml:brush>
  </inkml:definitions>
  <inkml:trace contextRef="#ctx0" brushRef="#br0">57100 13950 497,'0'137'161,"0"-24"-38,0-26-38,0-24-38,0-9-22,0 10-4,0 10-5,0 9-4,-2 2-4,-3-2-4,-3-3-4,-2-3-2,-1-6-5,3-5-6,3-7-4,4-5-5,-1-6-7,-3-3-8,-3-3-7,-2-2-8,-5-6-5,-2-6 1,-3-6-1,-3-6 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12"/>
    </inkml:context>
    <inkml:brush xml:id="br0">
      <inkml:brushProperty name="width" value="0.0344" units="cm"/>
      <inkml:brushProperty name="height" value="0.0344" units="cm"/>
    </inkml:brush>
  </inkml:definitions>
  <inkml:trace contextRef="#ctx0" brushRef="#br0">57000 14700 639,'23'-47'12,"-3"6"6,-3 7 7,-2 6 7,2 3 2,9 0-1,10 0-1,10 0-2,4 3-2,0 6-5,0 7-5,0 6-3,-2 3-3,-3 0 2,-3 0 0,-2 0 1,-5 3-10,-2 6-19,-3 7-21,-3 6-20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12"/>
    </inkml:context>
    <inkml:brush xml:id="br0">
      <inkml:brushProperty name="width" value="0.04508" units="cm"/>
      <inkml:brushProperty name="height" value="0.04508" units="cm"/>
    </inkml:brush>
  </inkml:definitions>
  <inkml:trace contextRef="#ctx0" brushRef="#br0">57750 13800 487,'-24'-38'31,"4"26"13,3 24 13,3 26 13,3 13 0,3 4-13,3 3-12,4 3-11,-1 3-9,-3 3-4,-3 3-2,-2 4-4,-1 2-4,3 4-3,3 3-4,4 3-2,-1-1-6,-3-2-3,-3-3-6,-2-3-4,-3-6-2,1-5 2,-1-7 1,1-5 1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12"/>
    </inkml:context>
    <inkml:brush xml:id="br0">
      <inkml:brushProperty name="width" value="0.03876" units="cm"/>
      <inkml:brushProperty name="height" value="0.03876" units="cm"/>
    </inkml:brush>
  </inkml:definitions>
  <inkml:trace contextRef="#ctx0" brushRef="#br0">57850 15050 567,'95'-49'22,"-9"4"-1,-10 3 0,-8 3-1,-8 6 0,-2 9 1,-3 10 2,-3 10 0,-6 7 1,-5 6 0,-7 7 0,-5 6 1,-8 7-2,-5 10-2,-7 10-3,-5 9-3,-6 4-1,-3 1-3,-3-1 0,-2 1-2,-5-3-2,-2-2 0,-3-3 0,-3-3-2,-1-4 0,4-3-1,3-3 0,3-2-1,14-11-2,25-15-6,25-15-4,25-16-6,12-12-2,1-5 0,-1-7 0,1-5-1,-7-1-2,-12 6-4,-13 7-4,-12 6-5,-10 3-5,-6 0-6,-6 0-6,-6 0-7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13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58100 12100 604,'90'-66'99,"-18"19"-23,-19 19-22,-18 19-22,-9 12-13,4 6 0,3 7-2,3 6-2,-2 6-1,-6 6-2,-6 7-1,-6 6-3,-10 6-1,-12 6-1,-13 7-3,-12 6 0,-12 1-2,-8-3-2,-10-3 0,-9-2-2,-4-6-1,4-6-1,3-6-1,3-6-2,6-7 0,9-6 1,10-6 0,10-6 2,14-7 1,23-6 3,22-6 4,22-6 3,19-7 1,20-6-2,18-6 0,20-6-1,3-2-6,-8 3-9,-10 3-8,-9 4-10,-13 4-6,-16 6-3,-15 7-4,-15 6-2,-11 3-1,-2 0 1,-3 0 1,-3 0 3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13"/>
    </inkml:context>
    <inkml:brush xml:id="br0">
      <inkml:brushProperty name="width" value="0.04727" units="cm"/>
      <inkml:brushProperty name="height" value="0.04727" units="cm"/>
    </inkml:brush>
  </inkml:definitions>
  <inkml:trace contextRef="#ctx0" brushRef="#br0">57350 6150 465,'0'-94'3,"0"13"6,0 12 6,0 13 6,0 16 8,0 23 10,0 22 10,0 22 10,-2 21 2,-3 22-8,-3 22-8,-2 23-7,-3 16-6,1 13-5,-1 12-5,1 13-5,1 9-6,3 6-6,3 7-8,4 6-5,1 13-10,0 23-11,0 22-12,0 22-11,0-13-8,0-47-5,0-47-5,0-46-4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55"/>
    </inkml:context>
    <inkml:brush xml:id="br0">
      <inkml:brushProperty name="width" value="0.03992" units="cm"/>
      <inkml:brushProperty name="height" value="0.03992" units="cm"/>
    </inkml:brush>
  </inkml:definitions>
  <inkml:trace contextRef="#ctx0" brushRef="#br0">12400 22900 551,'-25'-21'36,"0"10"8,0 10 5,0 9 7,1 6-2,4 3-11,3 3-11,3 4-12,1 2-5,1 4-2,-1 3-2,1 3 0,-3 1-2,-2 1-1,-3-1-1,-3 1-1,-2-1 0,0 1-1,0-1-1,0 1-1,0 2 1,0 7-2,0 6 1,0 7-1,-2 2 0,-3 1 0,-3-1-1,-2 1-1,-3 4 0,1 9-1,-1 10-1,1 10-1,-1 4-1,1 0-1,-1 0-2,1 0 0,-1 0-2,1 0-2,-1 0 0,1 0-2,1 0 0,3 0-2,3 0-1,4 0-1,2-7-2,4-11-1,3-14-1,3-11-2,3-11-1,3-5-1,3-7-3,4-5-2,1-11-1,0-11-3,0-14-2,0-11-3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04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98050 53100,'0'-50,"50"-50,0 0,-75 125,0 0,-25 0,0 0,25 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56"/>
    </inkml:context>
    <inkml:brush xml:id="br0">
      <inkml:brushProperty name="width" value="0.05201" units="cm"/>
      <inkml:brushProperty name="height" value="0.05201" units="cm"/>
    </inkml:brush>
  </inkml:definitions>
  <inkml:trace contextRef="#ctx0" brushRef="#br0">12300 23050 423,'-21'-93'17,"10"17"2,10 15 0,9 16 2,6 9 0,3 3 1,3 3 0,4 4 0,2 10 2,4 19 3,3 19 2,3 19 3,-4 10 0,-8 4-3,-10 3-1,-9 3-2,-4 3-2,4 3-2,3 3-1,3 4-3,-1 1-1,-2 0-1,-3 0-2,-3 0-1,-1 0-1,4 0-2,3 0-2,3 0-1,3 4-3,3 10-4,3 10-3,4 9-3,-1 2-3,-3-2-2,-3-3 0,-2-3-2,-3-2-1,1 0 0,-1 0-2,1 0 0,-1-5 0,1-9-1,-1-10 0,1-8 0,-3-9-1,-2-6-1,-3-6-1,-3-6-1,-6-13-8,-5-19-13,-7-18-13,-5-19-14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56"/>
    </inkml:context>
    <inkml:brush xml:id="br0">
      <inkml:brushProperty name="width" value="0.04516" units="cm"/>
      <inkml:brushProperty name="height" value="0.04516" units="cm"/>
    </inkml:brush>
  </inkml:definitions>
  <inkml:trace contextRef="#ctx0" brushRef="#br0">11900 24450 487,'-69'-2'3,"13"-3"9,12-3 6,13-2 8,18-3 8,26 1 9,24-1 8,26 1 9,12-1-2,0 1-10,0-1-11,0 1-11,-2-1-7,-3 1-2,-3-1-2,-2 1-4,-3-1-1,1 1-3,-1-1-2,1 1-2,-4-1-1,-6 1 0,-6-1 0,-6 1 1,-4 1-11,1 3-22,-1 3-23,1 4-22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2:5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70200 7600 999,'-2'-196'-6,"-3"60"-12,-3 60-12,-2 59-12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0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11550 27950 562,'-47'23'-30,"6"-3"5,7-3 7,6-2 5,1-5 4,-3-2 3,-3-3 2,-2-3 2,-3-1 2,1 4 2,-1 3 2,1 3 3,1-1 1,3-2 3,3-3 1,4-3 3,10-6 7,19-5 16,19-7 13,19-5 16,9-1-1,0 6-12,0 7-13,0 6-14,0 3-8,0 0-4,0 0-3,0 0-4,-5 7-4,-9 17-3,-10 15-2,-8 16-5,-9 10-1,-6 7-2,-6 6-2,-6 7-1,-12 4-2,-15 3 0,-15 3 0,-16 4-1,-8-3 1,0-5 0,0-7 0,0-5 2,1-9 0,4-9 1,3-10 2,3-8 2,3-4 2,3 3 4,3 3 4,4 4 4,11-9 6,23-18 8,22-19 10,22-18 7,15-12 2,9-3-5,10-3-7,10-2-5,4 0-7,0 7-8,0 6-9,0 7-8,0 2-3,0 1 2,0-1 2,0 1 3,-2-1-6,-3 1-13,-3-1-13,-2 1-13,-5-1-6,-2 1 2,-3-1 0,-3 1 2,-6-1 5,-5 1 9,-7-1 7,-5 1 9,-4-3 6,0-2 4,0-3 3,0-3 4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1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12450 28700 535,'23'-85'22,"-3"32"13,-3 31 14,-2 32 14,-6 21 1,-6 13-11,-6 12-12,-6 13-11,-2 4-8,3-3-2,3-3-4,4-2-2,1-5-3,0-2-2,0-3-2,0-3-1,4-4-3,10-3-6,10-3-5,9-2-5,7-17-3,7-28 0,6-28 1,7-27 0,0-20-1,-2-9-2,-3-10-3,-3-8-1,-6-6-1,-5 1 2,-7-1 2,-5 1 2,-9 4 4,-9 9 4,-10 10 6,-8 10 4,-11 11 3,-8 17 0,-10 15 0,-9 16 0,-7 13 0,-3 14 0,-3 11 0,-2 14 0,-1 7-2,3 3-3,3 3-2,4 4-3,7-3-4,13-5-4,12-7-3,13-5-5,9-9-2,6-9-2,7-10-2,6-8-1,1-8 2,-3-2 4,-3-3 5,-2-3 5,-1-2 1,3 0-1,3 0-1,4 0-1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1"/>
    </inkml:context>
    <inkml:brush xml:id="br0">
      <inkml:brushProperty name="width" value="0.0465" units="cm"/>
      <inkml:brushProperty name="height" value="0.0465" units="cm"/>
      <inkml:brushProperty name="color" value="#F2395B"/>
    </inkml:brush>
  </inkml:definitions>
  <inkml:trace contextRef="#ctx0" brushRef="#br0">13750 26800 473,'21'-25'0,"-5"0"2,-7 0 0,-5 0 2,-3 0 4,4 0 8,3 0 7,3 0 8,-2 9 4,-6 19 1,-6 19 0,-6 19 1,-4 12-3,1 6-5,-1 7-7,1 6-5,-1 1-5,1-3-1,-1-3-1,1-2-3,12-15-7,25-25-12,25-25-14,25-25-13,7-16-4,-8-6 4,-10-6 5,-9-6 4,-12 1 7,-11 9 7,-14 10 7,-11 10 9,-11 8 5,-5 10 5,-7 10 6,-5 9 4,-4 4 4,0 1 1,0-1 2,0 1 1,10-1-3,23 1-7,22-1-7,22 1-6,7-4-6,-6-6-5,-6-6-5,-6-6-5,-7 4-1,-6 16 3,-6 15 4,-6 17 2,-7 8 6,-6 4 8,-6 3 10,-6 3 8,-7 4 4,-6 7-2,-6 6-2,-6 7-1,-6 5-2,-2 7-2,-3 6-1,-3 7-3,-6 8 0,-5 14-1,-7 11-1,-5 14 0,-12 16-2,-16 22-4,-15 22-4,-15 23-3,-12 22-5,-6 26-4,-6 24-5,-6 26-5,-2 5-4,3-11-7,3-14-4,4-11-7,2-6 0,4 4 2,3 3 4,3 3 3,12-19 2,22-41 1,22-40 2,23-40 0,16-37 1,13-31 0,12-31-1,13-31 0,7-23 1,4-11 6,3-14 4,3-11 4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2"/>
    </inkml:context>
    <inkml:brush xml:id="br0">
      <inkml:brushProperty name="width" value="0.0403" units="cm"/>
      <inkml:brushProperty name="height" value="0.0403" units="cm"/>
      <inkml:brushProperty name="color" value="#F2395B"/>
    </inkml:brush>
  </inkml:definitions>
  <inkml:trace contextRef="#ctx0" brushRef="#br0">13650 31000 545,'-22'29'100,"6"10"-20,7 10-20,6 9-20,3 2-11,0-2-5,0-3-2,0-3-5,3-6-1,6-5-1,7-7-1,6-5 0,4-8-2,4-5-4,3-7-5,3-5-3,3-11-2,3-11 1,3-14-1,4-11 2,-1-9-3,-3-3-4,-3-3-5,-2-2-4,-8-1-1,-8 3 1,-10 3 1,-9 4 3,-16 8 1,-22 17 5,-22 15 2,-21 16 5,-7 12-3,9 9-7,10 10-8,10 10-7,7 0-10,6-5-10,7-7-11,6-5-10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5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21900 22950 524,'-2'-46'0,"-3"10"0,-3 10 0,-2 9 0,-1 13 10,3 20 20,3 18 21,4 20 19,1 10 4,0 3-14,0 3-13,0 4-14,0 1-9,0 0-2,0 0-4,0 0-3,0 1-4,0 4-4,0 3-3,0 3-5,0-1-4,0-2-1,0-3-4,0-3-1,-2-6-4,-3-5-2,-3-7-3,-2-5-2,-1-19-10,3-27-14,3-28-15,4-28-14,1-12-1,0 7 16,0 6 14,0 7 15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5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21900 22350 482,'28'-35'4,"6"-18"7,7-19 7,6-18 7,4-1 4,4 19-1,3 19 1,3 19-1,4 10-1,7 4-1,6 3-2,7 3-1,-3 3-2,-8 3-3,-10 3-3,-9 4-2,-9 5-2,-5 10-2,-7 10-1,-5 9-2,-6 9-2,-3 9-2,-3 10-1,-2 10-2,-12 8-1,-19 10 0,-18 10 1,-19 9 1,-13 2-2,-6-2-5,-6-3-3,-6-3-5,1-7-2,9-9 1,10-10 1,10-8 0,5-12 2,4-12 2,3-13 2,3-12 3,14-9 5,25-2 6,25-3 8,25-3 7,14-4 2,3-3-3,3-3-2,4-2-3,-1-1-1,-3 3-2,-3 3 0,-2 4-1,-6 4-1,-6 6 1,-6 7 0,-6 6 0,-6 3 0,-2 0 0,-3 0-1,-3 0 0,-6 3 0,-5 6 0,-7 7 0,-5 6-1,-4 4 0,0 4-4,0 3-3,0 3-2,-7 3-2,-11 3 0,-14 3 1,-11 4 0,-9 1 0,-3 0-3,-3 0-2,-2 0-2,-5-2-2,-2-3-3,-3-3-3,-3-2-2,2-8-2,10-8-1,10-10-1,9-9 0,6-7-4,3-3-3,3-3-6,4-2-4,4-8-3,6-8-1,7-10 0,6-9-2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6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23650 23350 569,'-38'-22'27,"26"6"15,24 7 14,26 6 15,22 1-1,23-3-14,22-3-15,22-2-14,5-3-11,-8 1-3,-10-1-5,-9 1-5,-9-1-6,-5 1-9,-7-1-9,-5 1-9,-11 2-10,-11 7-11,-14 6-11,-11 7-11,-12-1 1,-9-6 14,-10-6 14,-8-6 13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8399 5031 343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6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24600 22250 549,'-25'-69'1,"0"13"4,0 12 3,0 13 3,1 12 7,4 13 12,3 12 10,3 13 12,3 13 1,3 17-8,3 15-9,4 16-9,1 12-5,0 9 0,0 10 0,0 10-1,-2 2-3,-3-3-6,-3-3-5,-2-2-7,-1-1-4,3 3-7,3 3-5,4 4-6,1-1-5,0-3-5,0-3-4,0-2-4,1-14 0,4-21 3,3-22 5,3-22 3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7"/>
    </inkml:context>
    <inkml:brush xml:id="br0">
      <inkml:brushProperty name="width" value="0.04879" units="cm"/>
      <inkml:brushProperty name="height" value="0.04879" units="cm"/>
      <inkml:brushProperty name="color" value="#F2395B"/>
    </inkml:brush>
  </inkml:definitions>
  <inkml:trace contextRef="#ctx0" brushRef="#br0">27100 22450 450,'-47'-68'5,"6"17"9,7 15 10,6 16 8,1 7 5,-3 1-1,-3-1 0,-2 1-2,-3 4-2,1 9-4,-1 10-5,1 10-3,-4 10-4,-6 13 0,-6 12-3,-6 13 0,-2 9-1,3 6 0,3 7 0,4 6 0,-1 1 0,-3-3 0,-3-3-1,-2-2 0,0-5 0,7-2-2,6-3-2,7-3-1,5-4 0,7-3 1,6-3 1,7-2 0,10-6 0,16-6-4,15-6-1,17-6-4,13-7-3,13-6-5,12-6-4,13-6-4,10-6-4,10-2 0,10-3-2,9-3-1,1-1-2,-6 4-6,-6 3-4,-6 3-5,-12 1 0,-15 1 7,-15-1 5,-16 1 6,-12-1 0,-5 1-6,-7-1-6,-5 1-7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8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23250 27400 567,'-4'-38'36,"-5"26"5,-7 24 4,-5 26 3,-6 13-1,-3 4-10,-3 3-8,-2 3-9,-6 9-4,-6 16-1,-6 15 1,-6 17-2,-2 0 0,3-11-2,3-14-3,4-11-2,5-11-1,10-5-1,10-7 1,9-5 0,12-6-3,16-3-2,15-3-5,17-2-3,13-9-2,13-12 0,12-13-1,13-12 0,4-9-2,-3-2-4,-3-3-3,-2-3-4,-6-1-3,-6 4-2,-6 3-2,-6 3-3,-9 3 0,-8 3 2,-10 3 0,-9 4 2,-9 4 0,-5 6-1,-7 7 0,-5 6 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8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23550 28100 569,'-24'-27'0,"4"-3"0,3-3 1,3-2 0,1 0 3,1 7 9,-1 6 8,1 7 7,-1 10 6,1 16 3,-1 15 2,1 17 3,1 11 0,3 10-4,3 10-5,4 9-3,-1 6-6,-3 3-4,-3 3-7,-2 4-5,-1 2-6,3 4-3,3 3-5,4 3-4,-1-2-6,-3-6-6,-3-6-5,-2-6-7,0-10-5,7-12-3,6-13-5,7-12-4,4-12 1,3-8 4,3-10 6,4-9 4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8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24500 27150 506,'48'-113'52,"-3"26"-5,-3 24-5,-2 26-5,-1 15-4,3 6-4,3 7-1,4 6-4,-3 9-2,-5 13-2,-7 12-1,-5 13-3,-8 12-3,-5 13-4,-7 12-3,-5 13-5,-12 10-2,-16 10-1,-15 10-2,-15 9-2,-9 1-1,1-6-2,-1-6-1,1-6-3,4-12 1,9-15 2,10-15 2,10-16 2,5-12 2,4-5 2,3-7 2,3-5 2,14-11 3,25-11 5,25-14 3,25-11 4,9-6 1,-6 4-2,-6 3-3,-6 3-2,-7 4-1,-6 7-1,-6 6-1,-6 7-1,-9 7 0,-8 9-1,-10 10 0,-9 10 0,-9 7-1,-5 6 1,-7 7-1,-5 6 1,-8 3-3,-5 0-3,-7 0-3,-5 0-4,-4-4-3,0-5-6,0-7-5,0-5-5,3-15-8,6-22-14,7-22-12,6-21-13,7-12 0,10 1 12,10-1 11,9 1 12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9"/>
    </inkml:context>
    <inkml:brush xml:id="br0">
      <inkml:brushProperty name="width" value="0.05292" units="cm"/>
      <inkml:brushProperty name="height" value="0.05292" units="cm"/>
      <inkml:brushProperty name="color" value="#F2395B"/>
    </inkml:brush>
  </inkml:definitions>
  <inkml:trace contextRef="#ctx0" brushRef="#br0">26300 26500 415,'-25'-44'42,"0"13"-1,0 12-2,0 13-1,1 13-1,4 17-2,3 15-2,3 16-1,3 5-3,3-2-4,3-3-4,4-3-5,11-12-7,23-18-11,22-19-12,22-18-11,2-14-7,-15-5-2,-15-7-2,-16-5-2,-12-1 4,-5 6 8,-7 7 10,-5 6 8,-8 4 7,-5 4 2,-7 3 4,-5 3 2,-6 3 3,-3 3 4,-3 3 3,-2 4 4,8 1 2,22 0 3,22 0 1,23 0 3,11-5-4,4-9-9,3-10-10,3-8-9,1-4-8,1 3-7,-1 3-7,1 4-6,-6 5 1,-8 10 9,-10 10 10,-9 9 9,-10 6 7,-9 3 4,-10 3 4,-8 4 5,-9 7 4,-6 13 7,-6 12 7,-6 13 5,-4 6 0,1 0-8,-1 0-6,1 0-8,-4 7-5,-6 17-2,-6 15-3,-6 16-2,-10 21-2,-12 29-1,-13 28-3,-12 28 0,-15 21-4,-15 17-5,-15 15-3,-16 16-5,-8 16-1,0 20 1,0 18 3,0 20 1,6-8-5,13-30-10,12-32-10,13-30-11,13-23-3,17-12 4,15-13 3,16-12 4,15-23 4,16-30 3,15-32 4,17-30 3,7-25 1,0-15 0,0-15-1,0-16 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09"/>
    </inkml:context>
    <inkml:brush xml:id="br0">
      <inkml:brushProperty name="width" value="0.04382" units="cm"/>
      <inkml:brushProperty name="height" value="0.04382" units="cm"/>
      <inkml:brushProperty name="color" value="#F2395B"/>
    </inkml:brush>
  </inkml:definitions>
  <inkml:trace contextRef="#ctx0" brushRef="#br0">26550 30050 502,'-44'9'10,"13"19"23,12 19 21,13 19 21,9 7 3,6-3-15,7-3-17,6-2-16,6-8-9,6-8-3,7-10-1,6-9-3,3-10-2,0-9-2,0-10-2,0-8-1,-4-12-6,-5-12-8,-7-13-9,-5-12-9,-4-7-3,0 1 3,0-1 3,0 1 3,-13 2 3,-24 7 4,-26 6 3,-24 7 3,-15 13-3,-3 22-9,-3 22-9,-2 23-10,2 8-5,9-3-3,10-3-4,10-2-1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17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68850 16750 999,'3'-46'-1,"6"10"-4,7 10-3,6 9-3,9 1-2,13-6 3,12-6 1,13-6 1,-1-1 1,-11 7 1,-14 6-1,-11 7 1,-4-1-3,6-6-5,7-6-6,6-6-5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18"/>
    </inkml:context>
    <inkml:brush xml:id="br0">
      <inkml:brushProperty name="width" value="0.04119" units="cm"/>
      <inkml:brushProperty name="height" value="0.04119" units="cm"/>
    </inkml:brush>
  </inkml:definitions>
  <inkml:trace contextRef="#ctx0" brushRef="#br0">37400 21150 534,'1'-40'13,"4"23"21,3 22 20,3 22 20,-1 13 2,-2 7-14,-3 6-14,-3 7-15,-2 8-10,0 14-4,0 11-5,0 14-5,-2 3-4,-3-2-4,-3-3-3,-2-3-5,-3-6-4,1-5-2,-1-7-3,1-5-2,2-19-12,7-27-19,6-28-20,7-28-19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19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37300 20850 513,'-21'-113'23,"10"26"2,10 24 3,9 26 3,6 15-1,3 6-4,3 7-4,4 6-5,11 1 0,23-3 2,22-3 3,22-2 2,8-1-1,-2 3-2,-3 3-4,-3 4-2,-2 4-2,0 6-1,0 7 0,0 6-1,-5 4-1,-9 4-1,-10 3 0,-8 3-1,-8 3 0,-2 3 0,-3 3-1,-3 4 1,-7 1-2,-9 0-2,-10 0-2,-8 0-4,-8-2 0,-2-3 0,-3-3 0,-3-2 1,-6 3 0,-5 14 0,-7 11 0,-5 14-1,-12 8 0,-16 7-1,-15 6 0,-15 7-2,-15 5-3,-12 7-5,-13 6-6,-12 7-6,-10 4-6,-6 3-7,-6 3-7,-6 4-6,10-14-1,29-27 6,28-28 6,28-28 5,15-15 5,4 1 2,3-1 1,3 1 2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1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33950 21900,'0'-50,"-50"-25,0 0,50 50,0 0,25 25,0 0,50 0,0 0,0 25,0 0,25 0,0 0,0 0,0 0,0 0,0 0,25 25,0 0,-25-50,0 0,50-75,0 0,50-50,0 0,50 50,0 0,-25 50,0 0,-50 50,0 0,-25 50,0 0,-50-25,0 0,0-25,0 0,25 0,0 0,0 0,0 0,50 0,0 0,50 25,0 0,-25-25,0 0,0 0,0 0,25 0,0 0,-25 0,0 0,0 50,0 0,25-25,0 0,25-25,0 0,-25-50,0 0,25-75,0 0,25-25,0 0,0 50,0 0,25 75,0 0,-75 75,0 0,-25 0,0 0,0-50,0 0,0-25,0 0,25-75,0 0,75 0,0 0,0 75,0 0,-25 0,0 0,-50 0,0 0,-25 0,0 0,0 50,0 0,25 25,0 0,0 25,0 0,25-50,0 0,25-75,0 0,25-50,0 0,-50 75,0 0,0 25,0 0,-75 100,0 0,-50-25,0 0,50-25,0 0,25-75,0 0,75-100,0 0,0 25,0 0,-25 75,0 0,-25 50,0 0,-50 25,0 0,0 0,0 0,50-75,0 0,25 0,0 0,-25-25,0 0,0 50,0 0,-75 50,0 0,-25 0,0 0,0-75,0 0,25-75,0 0,-25-50,0 0,-75 75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0"/>
    </inkml:context>
    <inkml:brush xml:id="br0">
      <inkml:brushProperty name="width" value="0.03569" units="cm"/>
      <inkml:brushProperty name="height" value="0.03569" units="cm"/>
    </inkml:brush>
  </inkml:definitions>
  <inkml:trace contextRef="#ctx0" brushRef="#br0">36850 26800 616,'-41'-2'13,"19"-3"10,19-3 11,19-2 9,15-1 2,13 3-4,12 3-5,13 4-4,2 2-5,-5 4-5,-7 3-4,-5 3-4,-9 6-5,-9 9-3,-10 10-4,-8 10-3,-11 7-2,-8 6-2,-10 7-1,-9 6-2,-12 6 0,-11 6 0,-14 7 0,-11 6 0,-3-7 0,10-18 3,10-19 0,9-18 2,6-12 1,3-3 1,3-3 0,4-2 0,13-8 1,26-8 2,24-10 1,26-9 2,7-2 0,-9 6-1,-10 7 1,-8 6-1,-6 6 1,1 6-1,-1 7 1,1 6 0,-4 6 0,-6 6 2,-6 7 0,-6 6 1,-7 3 0,-6 0-2,-6 0-1,-6 0-1,-9 1-2,-8 4-2,-10 3 0,-9 3-3,-7-1 0,-3-2-3,-3-3 0,-2-3-2,0-6-4,7-5-4,6-7-6,7-5-6,4-9-4,3-9-3,3-10-4,4-8-3,5-9-2,10-6 2,10-6 2,9-6 1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0"/>
    </inkml:context>
    <inkml:brush xml:id="br0">
      <inkml:brushProperty name="width" value="0.0432" units="cm"/>
      <inkml:brushProperty name="height" value="0.0432" units="cm"/>
    </inkml:brush>
  </inkml:definitions>
  <inkml:trace contextRef="#ctx0" brushRef="#br0">38150 26500 509,'117'0'64,"-16"0"-14,-15 0-15,-15 0-14,-7 3-8,3 6-2,3 7-2,4 6-2,-7 3-2,-16 0-1,-15 0-1,-15 0-1,-9 0 1,1 0 2,-1 0 2,1 0 2,-4 1 1,-6 4-1,-6 3-1,-6 3 0,-6 3 2,-2 3 5,-3 3 4,-3 4 4,-2 1 2,0 0-1,0 0-3,0 0-1,0 4-4,0 10-2,0 10-4,0 9-3,-4 10-4,-5 14-3,-7 11-3,-5 14-4,-4 3-5,0-2-5,0-3-6,0-3-5,4-10-7,10-16-6,10-15-8,9-15-7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1"/>
    </inkml:context>
    <inkml:brush xml:id="br0">
      <inkml:brushProperty name="width" value="0.04441" units="cm"/>
      <inkml:brushProperty name="height" value="0.04441" units="cm"/>
    </inkml:brush>
  </inkml:definitions>
  <inkml:trace contextRef="#ctx0" brushRef="#br0">40450 25950 495,'-46'6'9,"10"13"18,10 12 17,9 13 19,6 4 2,3-3-14,3-3-13,4-2-14,5-5-8,10-2-5,10-3-3,9-3-5,6-9-5,3-11-5,3-14-7,4-11-6,-3-9-3,-5-3-2,-7-3-3,-5-2-1,-6-5 0,-3-2 4,-3-3 2,-2-3 4,-12 2 4,-19 10 5,-18 10 4,-19 9 6,-5 6 7,9 3 10,10 3 10,10 4 10,10 2 0,13 4-7,12 3-8,13 3-9,10-2-6,10-6-4,10-6-6,9-6-3,2-4-5,-2 1-4,-3-1-3,-3 1-4,-6 1 0,-5 3 7,-7 3 5,-5 4 6,-8 4 8,-5 6 8,-7 7 10,-5 6 9,-6 4 3,-3 4-4,-3 3-2,-2 3-3,-5 1-3,-2 1-3,-3-1-3,-3 1-3,-4 4-2,-3 9 0,-3 10-1,-2 10 0,-8 8-1,-8 10 0,-10 10-1,-9 9-1,-7 9-1,-3 9-1,-3 10-2,-2 10-1,-15 22-4,-25 39-3,-25 36-4,-25 39-4,-10 10-4,7-16-4,6-15-5,7-15-3,10-11-3,16-2 0,15-3-2,17-3 0,14-17 0,17-27 0,15-28 1,16-28 0,12-26 1,9-21 1,10-22 0,10-22 2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1"/>
    </inkml:context>
    <inkml:brush xml:id="br0">
      <inkml:brushProperty name="width" value="0.03732" units="cm"/>
      <inkml:brushProperty name="height" value="0.03732" units="cm"/>
    </inkml:brush>
  </inkml:definitions>
  <inkml:trace contextRef="#ctx0" brushRef="#br0">40500 29050 589,'21'-19'6,"-5"13"13,-7 12 13,-5 13 13,-4 7 3,0 4-6,0 3-5,0 3-6,0 1-5,0 1-4,0-1-4,0 1-4,3-3-2,6-2 0,7-3-1,6-3-1,4-4 0,4-3-3,3-3-2,3-2-2,1-8-2,1-8-5,-1-10-4,1-9-4,1-10-2,3-9-1,3-10-1,4-8-1,-3-4 1,-5 3 2,-7 3 1,-5 4 3,-8 2 3,-5 4 2,-7 3 2,-5 3 3,-9 6 1,-9 9 1,-10 10 1,-8 10 1,-11 7 0,-8 6-1,-10 7-1,-9 6 0,-7 9-5,-3 13-10,-3 12-9,-2 13-8,3-1-8,14-11-5,11-14-6,14-11-5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6"/>
    </inkml:context>
    <inkml:brush xml:id="br0">
      <inkml:brushProperty name="width" value="0.03702" units="cm"/>
      <inkml:brushProperty name="height" value="0.03702" units="cm"/>
    </inkml:brush>
  </inkml:definitions>
  <inkml:trace contextRef="#ctx0" brushRef="#br0">49000 20750 594,'0'-72'-8,"0"6"3,0 7 3,0 6 4,0 6 5,0 6 7,0 7 8,0 6 7,0 17 6,0 28 7,0 28 5,0 29 6,-2 15-2,-3 3-10,-3 3-10,-2 4-11,-5 2-7,-2 4-4,-3 3-5,-3 3-4,-1 3-4,4 3-4,3 3-5,3 4-4,1-1-4,1-3-3,-1-3-3,1-2-4,-1-12-3,1-19-2,-1-18-3,1-19-2,1-18 0,3-15 2,3-15 2,4-16 2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6"/>
    </inkml:context>
    <inkml:brush xml:id="br0">
      <inkml:brushProperty name="width" value="0.03206" units="cm"/>
      <inkml:brushProperty name="height" value="0.03206" units="cm"/>
    </inkml:brush>
  </inkml:definitions>
  <inkml:trace contextRef="#ctx0" brushRef="#br0">48750 20500 686,'73'-141'3,"-3"19"3,-3 19 4,-2 19 2,-3 15 4,1 13 3,-1 12 4,1 13 3,-1 10 2,1 10-2,-1 10-1,1 9-1,-7 12-2,-12 16-4,-13 15-4,-12 17-3,-12 11-3,-8 10-3,-10 10-3,-9 9-2,-13 1-2,-16-6-2,-15-6-2,-15-6-2,-6-7-1,7-6-1,6-6 0,7-6 0,15-10-2,25-12-1,25-13-1,25-12-2,20-12 2,16-8 5,15-10 4,17-9 5,10-4 3,6 4 0,7 3-1,6 3 2,-8 4 0,-22 7 4,-22 6 2,-21 7 3,-17 5 0,-8 7 0,-10 6-1,-9 7 0,-16 8-2,-22 14 0,-22 11-1,-21 14-1,-14 3 0,-2-2-2,-3-3-2,-3-3 0,1-2-3,6 0-1,7 0-4,6 0-1,6-5-5,6-9-3,7-10-6,6-8-4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7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50600 20800 634,'-22'-25'4,"6"0"9,7 0 7,6 0 8,13 3 5,23 6 2,22 7 3,22 6 2,15 1-2,9-3-6,10-3-5,10-2-7,2-1-4,-3 3-5,-3 3-4,-2 4-3,-8 2-6,-8 4-3,-10 3-4,-9 3-4,-13 3-8,-16 3-10,-15 3-11,-15 4-9,-11 1-3,-2 0 9,-3 0 8,-3 0 7,-4-2 5,-3-3-1,-3-3 1,-2-2-1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7"/>
    </inkml:context>
    <inkml:brush xml:id="br0">
      <inkml:brushProperty name="width" value="0.02966" units="cm"/>
      <inkml:brushProperty name="height" value="0.02966" units="cm"/>
    </inkml:brush>
  </inkml:definitions>
  <inkml:trace contextRef="#ctx0" brushRef="#br0">50650 21450 741,'-69'1'3,"13"4"7,12 3 6,13 3 6,23-2 4,34-6 3,35-6 2,35-6 2,19-4-3,7 1-9,6-1-7,7 1-10,-1 1-2,-6 3 2,-6 3 1,-6 4 3,-10 1-8,-12 0-14,-13 0-16,-12 0-15,-12-2-7,-8-3 1,-10-3 1,-9-2 1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7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53350 20300 494,'21'-80'33,"-5"41"10,-7 40 10,-5 42 11,-4 22-1,0 7-12,0 6-10,0 7-11,-2 2-7,-3 1-3,-3-1-4,-2 1-3,-5 1-1,-2 3 0,-3 3 0,-3 4 0,1-4-4,6-9-12,7-10-9,6-8-11,-1-9-10,-5-6-7,-7-6-8,-5-6-8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8"/>
    </inkml:context>
    <inkml:brush xml:id="br0">
      <inkml:brushProperty name="width" value="0.04272" units="cm"/>
      <inkml:brushProperty name="height" value="0.04272" units="cm"/>
    </inkml:brush>
  </inkml:definitions>
  <inkml:trace contextRef="#ctx0" brushRef="#br0">53450 19700 515,'23'-111'1,"-3"28"2,-3 28 3,-2 29 2,3 13 4,14 1 6,11-1 6,14 1 5,7 1 3,3 3-1,3 3-1,4 4-1,4 7-1,6 13-1,7 12-2,6 13-1,1 7-2,-3 4-3,-3 3-1,-2 3-2,-5 1-2,-2 1-2,-3-1 0,-3 1-1,-6-1-2,-5 1-1,-7-1-2,-5 1-1,-9-1-2,-9 1-1,-10-1-1,-8 1-3,-14 2-1,-15 7-3,-15 6-4,-16 7-3,-21 8-4,-24 14-3,-26 11-4,-24 14-4,-13 5-5,0 1-6,0-1-5,0 1-7,9-12-1,19-21 2,19-22 4,19-22 2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1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62300 19500,'-100'-100,"75"50,0 0,-50-50,0 0,0 50,0 0,-50-25,0 0,-150-25,0 0,-50 50,0 0,0 25,0 0,-50 25,0 0,0 0,0 0,0 50,0 0,25 0,0 0,75 75,0 0,125 0,0 0,-25 125,0 0,100 25,0 0,50 25,0 0,50-50,0 0,75 0,0 0,25 0,0 0,50-50,0 0,75-50,0 0,50-75,0 0,100-50,0 0,75-50,0 0,-25 0,0 0,0-50,0 0,-25-25,0 0,-100-25,0 0,-50-50,0 0,-75-25,0 0,-75-75,0 0,-125-50,0 0,-125-100,0 0,-75 75,0 0,-50 175,0 0,-25 125,0 0,75 125,0 0,125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9"/>
    </inkml:context>
    <inkml:brush xml:id="br0">
      <inkml:brushProperty name="width" value="0.03117" units="cm"/>
      <inkml:brushProperty name="height" value="0.03117" units="cm"/>
    </inkml:brush>
  </inkml:definitions>
  <inkml:trace contextRef="#ctx0" brushRef="#br0">48400 25900 705,'28'-24'4,"6"4"7,7 3 8,6 3 8,3 3 3,0 3-1,0 3 0,0 4 0,-4 2-3,-5 4-6,-7 3-4,-5 3-6,-6 4-3,-3 7-1,-3 6 0,-2 7-2,-5 2-1,-2 1 0,-3-1-1,-3 1-1,-9 1-1,-11 3-2,-14 3-4,-11 4-2,-9 1-1,-3 0-1,-3 0 0,-2 0-1,0-5 0,7-9 2,6-10 2,7-8 1,4-6 1,3 1 4,3-1 2,4 1 3,10-3 2,19-2 3,19-3 2,19-3 3,9-2 0,0 0-3,0 0-3,0 0-2,-2 1-2,-3 4-1,-3 3-1,-2 3-1,-5 3 0,-2 3 0,-3 3 1,-3 4-1,-7 4 1,-9 6-1,-10 7 0,-8 6 0,-11 3 0,-8 0 0,-10 0 0,-9 0 0,-5 0-2,0 0-1,0 0-3,0 0-2,1-5-2,4-9-5,3-10-3,3-8-4,4-12-6,7-12-9,6-13-7,7-12-9,5-7 0,7 1 8,6-1 8,7 1 8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29"/>
    </inkml:context>
    <inkml:brush xml:id="br0">
      <inkml:brushProperty name="width" value="0.03806" units="cm"/>
      <inkml:brushProperty name="height" value="0.03806" units="cm"/>
    </inkml:brush>
  </inkml:definitions>
  <inkml:trace contextRef="#ctx0" brushRef="#br0">49600 25300 577,'96'25'100,"-5"0"-26,-7 0-26,-5 0-27,-8 0-14,-5 0-4,-7 0-4,-5 0-4,-4 0-2,0 0-1,0 0 0,0 0 0,-7 1 0,-11 4 1,-14 3 3,-11 3 0,-7 1 4,0 1 2,0-1 4,0 1 3,-5-1 2,-9 1 3,-10-1 2,-8 1 2,-6 2 1,1 7-1,-1 6-1,1 7-2,-1 4 1,1 3 0,-1 3 1,1 4 1,-3 4-4,-2 6-11,-3 7-9,-3 6-9,1 1-8,6-3-6,7-3-4,6-2-5,4-9-3,4-12-1,3-13 0,3-12-2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30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51400 25100 524,'0'-69'4,"0"13"9,0 12 9,0 13 7,0 18 5,0 26 0,0 24-1,0 26 0,0 8-3,0-5-4,0-7-6,0-5-5,0-6-3,0-3-2,0-3-2,0-2-2,4-8-3,10-8-5,10-10-3,9-9-6,4-12-3,1-11-4,-1-14-4,1-11-3,-3-6-1,-2 4 1,-3 3 2,-3 3 3,-6 1 1,-5 1 4,-7-1 3,-5 1 3,-8 4 3,-5 9 1,-7 10 2,-5 10 2,-6 4 5,-3 0 8,-3 0 9,-2 0 7,-1 3 4,3 6-2,3 7-1,4 6-1,13 1-5,26-3-8,24-3-9,26-2-7,12-8-7,0-8-4,0-10-4,0-9-3,-5-4-2,-9 4 2,-10 3 2,-8 3 2,-11 7 4,-8 14 7,-10 11 6,-9 14 7,-10 7 4,-9 3 4,-10 3 3,-8 4 3,-8 2 3,-2 4-1,-3 3 2,-3 3 0,-1 3-2,4 3-2,3 3-4,3 4-4,-4 7-2,-8 13-2,-10 12-1,-9 13-3,-15 18-1,-18 26-5,-19 24-2,-18 26-3,-15 19-1,-9 17 1,-10 15 2,-8 16 1,-6 1-6,1-12-12,-1-13-13,1-12-12,12-18-7,25-21 0,25-22 0,25-22-1,18-22 3,14-22 6,11-22 6,14-21 5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30"/>
    </inkml:context>
    <inkml:brush xml:id="br0">
      <inkml:brushProperty name="width" value="0.03587" units="cm"/>
      <inkml:brushProperty name="height" value="0.03587" units="cm"/>
    </inkml:brush>
  </inkml:definitions>
  <inkml:trace contextRef="#ctx0" brushRef="#br0">51150 28300 613,'0'-36'7,"0"28"16,0 28 15,0 29 15,0 10 2,0-6-10,0-6-10,0-6-11,1-6-4,4-2-2,3-3-1,3-3-1,4-6-2,7-5-3,6-7-4,7-5-4,4-9-2,3-9-3,3-10-2,4-8-2,1-11-2,0-8-2,0-10-1,0-9-2,-5-2 1,-9 6 3,-10 7 3,-8 6 3,-14 4 4,-15 4 6,-15 3 6,-16 3 7,-13 14-4,-9 25-12,-10 25-12,-8 25-12,-6 14-8,1 3 0,-1 3-3,1 4-1,5-6-5,14-11-6,11-14-6,14-11-8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35"/>
    </inkml:context>
    <inkml:brush xml:id="br0">
      <inkml:brushProperty name="width" value="0.03821" units="cm"/>
      <inkml:brushProperty name="height" value="0.03821" units="cm"/>
    </inkml:brush>
  </inkml:definitions>
  <inkml:trace contextRef="#ctx0" brushRef="#br0">63250 19950 575,'92'-71'0,"-16"10"-1,-15 10 0,-15 9-1,-12 6 3,-6 3 7,-6 3 6,-6 4 7,-4 1 2,1 0-1,-1 0 0,1 0-2,-3 0 0,-2 0 2,-3 0 0,-3 0 2,-12 3-1,-18 6-5,-19 7-4,-18 6-4,-10 7-3,0 10-2,0 10-2,0 9-1,-2 7-1,-3 7 1,-3 6 1,-2 7 2,-6 5 0,-6 7 1,-6 6 1,-6 7 1,1 0 1,9-2-1,10-3-1,10-3 0,10-2 0,13 0 0,12 0 0,13 0-1,9 0 0,6 0 0,7 0 1,6 0 0,12-4-2,19-5-4,19-7-3,19-5-5,15-8 0,13-5 1,12-7 2,13-5 1,10-6-3,10-3-9,10-3-9,9-2-9,-2-5-8,-12-2-4,-13-3-6,-12-3-4,-18-1 1,-21 4 6,-22 3 8,-22 3 7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3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61250 25750 999,'23'23'-86,"-3"-3"22,-3-3 22,-2-2 21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3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61350 25950 999,'-22'46'-86,"6"-5"22,7-7 22,6-5 21,3-4 12,0 0 3,0 0 1,0 0 2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38"/>
    </inkml:context>
    <inkml:brush xml:id="br0">
      <inkml:brushProperty name="width" value="0.04091" units="cm"/>
      <inkml:brushProperty name="height" value="0.04091" units="cm"/>
    </inkml:brush>
  </inkml:definitions>
  <inkml:trace contextRef="#ctx0" brushRef="#br0">62250 25900 537,'23'-69'0,"-3"13"0,-3 12 0,-2 13 0,-8 13 8,-8 17 15,-10 15 14,-9 16 16,-9 10 3,-5 7-10,-7 6-10,-5 7-9,-6 5-5,-3 7-2,-3 6-2,-2 7-1,-3 5-1,1 7-1,-1 6-1,1 7-1,2 0-2,7-2-1,6-3-1,7-3-3,5-7-1,7-9-5,6-10-2,7-8-4,4-9-2,3-6-1,3-6-1,4-6-2,7-7 1,13-6 0,12-6 1,13-6 1,7-9-1,4-8-2,3-10-4,3-9-1,1-9-2,1-5 0,-1-7 0,1-5 1,-7-3 1,-12 4 3,-13 3 3,-12 3 2,-7 3 4,1 3 2,-1 3 4,1 4 3,-7 2 2,-12 4-2,-13 3 0,-12 3-1,-9 3-1,-2 3-2,-3 3 0,-3 4-2,-4 1-1,-3 0-3,-3 0-3,-2 0-3,0 0 0,7 0 0,6 0 0,7 0 1,10-5-4,16-9-10,15-10-9,17-8-9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39"/>
    </inkml:context>
    <inkml:brush xml:id="br0">
      <inkml:brushProperty name="width" value="0.04208" units="cm"/>
      <inkml:brushProperty name="height" value="0.04208" units="cm"/>
    </inkml:brush>
  </inkml:definitions>
  <inkml:trace contextRef="#ctx0" brushRef="#br0">64000 25250 522,'-24'-46'2,"4"10"5,3 10 4,3 9 4,1 10 4,1 14 1,-1 11 3,1 14 1,-3 8 2,-2 7-1,-3 6 0,-3 7 0,1 0-2,6-2-4,7-3-3,6-3-5,6-6-5,6-5-6,7-7-7,6-5-6,6-11-5,6-11-1,7-14-2,6-11-2,1-11 0,-3-5-1,-3-7 0,-2-5 1,-6-3 2,-6 4 7,-6 3 5,-6 3 7,-6 3 4,-2 3 5,-3 3 3,-3 4 5,-6 2 4,-5 4 6,-7 3 6,-5 3 5,-3 6-1,4 9-8,3 10-10,3 10-8,7 2-7,14-3-6,11-3-7,14-2-5,8-5-4,7-2-2,6-3-3,7-3-2,-1-4 1,-6-3 1,-6-3 4,-6-2 1,-10 3 7,-12 14 10,-13 11 11,-12 14 10,-9 7 8,-2 3 5,-3 3 3,-3 4 6,-6 4 0,-5 6-4,-7 7-3,-5 6-4,-12 10-4,-16 17-1,-15 15-4,-15 16-2,-23 24-3,-28 35-4,-28 35-3,-27 34-5,-17 20-3,-3 6-5,-3 7-4,-2 6-5,0-4-5,7-11-4,6-14-6,7-11-5,10-9-1,16-3 1,15-3 2,17-2 3,19-14 0,26-21 2,24-22 1,26-22 1,19-27 2,17-31 2,15-31 2,16-31 3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39"/>
    </inkml:context>
    <inkml:brush xml:id="br0">
      <inkml:brushProperty name="width" value="0.03657" units="cm"/>
      <inkml:brushProperty name="height" value="0.03657" units="cm"/>
    </inkml:brush>
  </inkml:definitions>
  <inkml:trace contextRef="#ctx0" brushRef="#br0">63100 29200 601,'21'-38'32,"-5"26"7,-7 24 9,-5 26 7,-3 10 1,4-3-10,3-3-8,3-2-9,4-3-7,7 1-5,6-1-7,7 1-5,5-6-3,7-8-3,6-10-2,7-9-1,4-13-2,3-16-2,3-15-1,4-15-1,-4-7-2,-9 3 2,-10 3 1,-8 4 1,-9 1 2,-6 0 4,-6 0 4,-6 0 3,-10 3 4,-12 6 0,-13 7 1,-12 6 1,-13 6-2,-12 6-4,-13 7-6,-12 6-4,-13 9-2,-12 13 2,-13 12 1,-12 13 2,6 1-12,25-9-24,25-10-23,25-8-25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1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64100 22900,'0'-50,"-25"25,0 0,50 50,0 0,50 50,0 0,50 0,0 0,-25-50,0 0,25-25,0 0,0 0,0 0,25 0,0 0,250-50,0 0,-75-25,0 0,-25 25,0 0,-50 75,0 0,-50 75,0 0,0-50,0 0,0-25,0 0,0-50,0 0,25-100,0 0,-25 75,0 0,-25 50,0 0,-25 125,0 0,0-25,0 0,75-50,0 0,25-50,0 0,25-50,0 0,-25-25,0 0,-25 100,0 0,-25 25,0 0,50-25,0 0,-25-50,0 0,25-100,0 0,-25 100,0 0,0 50,0 0,0 50,0 0,-50-25,0 0,25-50,0 0,-25-25,0 0,-75-50,0 0,-75 25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40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62250 10150 999,'-25'-24'-1,"0"4"-5,0 3-4,0 3-3,3-1 1,6-2 8,7-3 7,6-3 7,1-1-4,-3 4-15,-3 3-15,-2 3-16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41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61950 9950 511,'-25'-24'4,"0"4"5,0 3 7,0 3 7,15 1 9,32 1 11,31-1 11,32 1 12,16-3-1,4-2-12,3-3-13,3-3-12,3-1-8,3 4-5,3 3-4,4 3-5,-6 1-3,-11 1-2,-14-1-3,-11 1-2,-11 1-5,-5 3-8,-7 3-7,-5 4-7,-9 5-10,-9 10-11,-10 10-11,-8 9-11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41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62000 11100 509,'-47'23'0,"6"-3"0,7-3 0,6-2 0,1-5 3,-3-2 5,-3-3 5,-2-3 6,10-1 8,25 4 12,25 3 13,25 3 12,18-2 0,14-6-11,11-6-12,14-6-11,7-6-7,3-2-4,3-3-4,4-3-4,-3-1-4,-5 4-4,-7 3-6,-5 3-4,-8 3-5,-5 3-6,-7 3-5,-5 4-5,-8 5-5,-5 10-5,-7 10-4,-5 9-5,-11 2 1,-11-2 6,-14-3 5,-11-3 6,-6-2 2,4 0-1,3 0-2,3 0-1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41"/>
    </inkml:context>
    <inkml:brush xml:id="br0">
      <inkml:brushProperty name="width" value="0.04528" units="cm"/>
      <inkml:brushProperty name="height" value="0.04528" units="cm"/>
    </inkml:brush>
  </inkml:definitions>
  <inkml:trace contextRef="#ctx0" brushRef="#br0">65650 10750 485,'26'-24'74,"4"4"-15,3 3-14,3 3-15,6 3-7,9 3-1,10 3-2,10 4-1,8 1-1,10 0-2,10 0 0,9 0-2,12 0 0,16 0 2,15 0 1,17 0 2,7 0-1,0 0-1,0 0-1,0 0-2,3 1-1,6 4-5,7 3-3,6 3-4,7 1-2,10 1-4,10-1-2,9 1-4,6-3-1,3-2 0,3-3 0,4-3 0,5-2-1,10 0-1,10 0-1,9 0-1,4 0-1,1 0-1,-1 0 0,1 0-2,-6-2 2,-8-3 0,-10-3 1,-9-2 1,-10-5-1,-9-2-3,-10-3-3,-8-3-3,-25-2-3,-36 0-5,-39 0-3,-36 0-5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3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78150 12950 999,'-24'-46'-44,"4"10"3,3 10 5,3 9 4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13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69450 6500 664,'93'0'64,"-11"0"-14,-14 0-13,-11 0-13,-14 6-9,-11 13-5,-14 12-3,-11 13-4,-17 7-3,-18 4-2,-19 3-1,-18 3 0,-7-1-2,6-2 1,7-3 0,6-3 1,3-4-1,0-3 1,0-3 1,0-2 0,4-3 0,10 1 3,10-1 0,9 1 2,10-4 1,14-6 0,11-6 1,14-6 0,7-2 0,3 3 0,3 3 2,4 4 0,2-1-1,4-3 0,3-3-2,3-2-2,-4-3 0,-8 1 0,-10-1 0,-9 1 0,-9 2 0,-5 7 1,-7 6 0,-5 7 1,-6 4 1,-3 3 0,-3 3 1,-2 4 2,-9 2-1,-12 4 0,-13 3-1,-12 3-1,-5 1 0,3 1 0,3-1-2,4 1 0,1-3-1,0-2 1,0-3 0,0-3 1,1-7-3,4-9-7,3-10-5,3-8-6,10-18-9,20-25-12,18-25-13,20-25-11,8-8-2,1 9 10,-1 10 9,1 10 11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13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70650 6150 586,'3'-44'6,"6"13"10,7 12 11,6 13 10,9 9 2,13 6-7,12 7-7,13 6-8,4 4-5,-3 4-3,-3 3-4,-2 3-3,-6-1-3,-6-2-1,-6-3-2,-6-3-1,-7 1-1,-6 6-1,-6 7-2,-6 6 0,-10 3 2,-12 0 5,-13 0 6,-12 0 6,-7-2 2,1-3 2,-1-3 1,1-2 1,1-3 1,3 1 3,3-1 1,4 1 3,-3 5 0,-5 14-5,-7 11-3,-5 14-3,-4 5-5,0 1-3,0-1-4,0 1-5,3-6-3,6-8-2,7-10-4,6-9-3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14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72350 5550 539,'0'-47'3,"0"6"5,0 7 5,0 6 5,0 10 5,0 17 6,0 15 4,0 16 6,-2 10 0,-3 7-6,-3 6-6,-2 7-6,-3 0-3,1-2-5,-1-3-3,1-3-3,2-4-4,7-3-4,6-3-3,7-2-5,7-6-4,9-6-4,10-6-4,10-6-5,2-13-2,-3-19 1,-3-18 0,-2-19 2,-5-8 0,-2 3 2,-3 3 2,-3 4 2,-6 2 4,-5 4 7,-7 3 6,-5 3 6,-8 4 9,-5 7 9,-7 6 10,-5 7 9,6 4-3,23 3-16,22 3-17,22 4-16,7 1-9,-6 0 1,-6 0 1,-6 0 0,-7 4 1,-6 10 4,-6 10 2,-6 9 3,-10 6 6,-12 3 9,-13 3 10,-12 4 9,-7 1 6,1 0 0,-1 0 3,1 0 1,-4 4-2,-6 10-3,-6 10-5,-6 9-4,-6 9-2,-2 9-2,-3 10-1,-3 10-2,-6 8-3,-5 10-3,-7 10-5,-5 9-3,-12 13-4,-16 20-7,-15 18-7,-15 20-5,-6 8-4,7 1-1,6-1-2,7 1-1,10-13-1,16-25 1,15-25 0,17-25 0,11-22 1,10-19 3,10-18 2,9-19 3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14"/>
    </inkml:context>
    <inkml:brush xml:id="br0">
      <inkml:brushProperty name="width" value="0.03454" units="cm"/>
      <inkml:brushProperty name="height" value="0.03454" units="cm"/>
      <inkml:brushProperty name="color" value="#F2395B"/>
    </inkml:brush>
  </inkml:definitions>
  <inkml:trace contextRef="#ctx0" brushRef="#br0">72100 8550 636,'-44'51'56,"13"4"-6,12 3-6,13 3-6,10-1-6,10-2-3,10-3-6,9-3-4,6-7-2,3-9-1,3-10-1,4-8 0,2-9-6,4-6-9,3-6-9,3-6-10,-2-9-3,-6-8 3,-6-10 3,-6-9 4,-7-7 3,-6-3 0,-6-3 2,-6-2 1,-7 0 1,-6 7 2,-6 6 1,-6 7 2,-12 4 0,-15 3-3,-15 3-2,-16 4-3,-15 11 0,-11 23 0,-14 22 1,-11 22 0,3 5 1,23-8 2,22-10 0,22-9 2,10-4-8,1 4-14,-1 3-16,1 3-15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15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69100 11800 551,'-15'-50'7,"23"0"13,22 0 14,22 0 13,12 7 3,3 17-7,3 15-7,4 16-7,-6 10-6,-11 7-7,-14 6-6,-11 7-6,-14 8-4,-11 14 0,-14 11 1,-11 14 0,-15 5 0,-16 1 0,-15-1 1,-15 1 0,-9-4 0,1-6 1,-1-6 2,1-6 0,4-7 0,9-6 1,10-6 0,10-6-1,19-10 0,32-12-2,31-13-2,32-12-2,18-9-3,6-2-3,7-3-5,6-3-3,1-2-4,-3 0-5,-3 0-5,-2 0-5,-5 0-2,-2 0 3,-3 0 1,-3 0 2,-4 0 0,-3 0 1,-3 0-1,-2 0 0,-6 0 2,-6 0 6,-6 0 4,-6 0 5,-7-2 4,-6-3 3,-6-3 2,-6-2 2,-6-1 2,-2 3-1,-3 3-1,-3 4 1,-4 10 14,-3 19 29,-3 19 30,-2 19 29,-1 9 4,3 0-21,3 0-20,4 0-22,2-2-14,4-3-11,3-3-9,3-2-9,6-9-7,9-12-4,10-13-2,10-12-4,4-13-2,0-12-1,0-13 1,0-12-1,-2-10 0,-3-6 0,-3-6 0,-2-6 1,-8-1 3,-8 7 4,-10 6 4,-9 7 5,-9 7 4,-5 9 4,-7 10 4,-5 10 5,-8 5 1,-5 4 1,-7 3 0,-5 3 0,-3 7-1,4 14-4,3 11-1,3 14-4,4 5-5,7 1-8,6-1-7,7 1-8,8-4-2,14-6 1,11-6 2,14-6 2,10-7-2,9-6-5,10-6-5,10-6-5,-3-4 0,-11 1 6,-14-1 7,-11 1 5,-7-1 5,0 1 1,0-1 1,0 1 2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2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79200 23250,'100'0,"-50"0,0 0,25 25,0 0,50 0,0 0,0 0,0 0,25-25,0 0,-25-25,0 0,125 25,0 0,-25 25,0 0,-25 25,0 0,0 0,0 0,0-50,0 0,-75-75,0 0,0-25,0 0,-25 75,0 0,-25 25,0 0,-25 0,0 0,-25 25,0 0,0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15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71550 11450 584,'20'-40'11,"-9"23"20,-10 22 22,-8 22 21,-3 10 0,7 1-22,6-1-20,7 1-21,10-7-15,16-12-7,15-13-6,17-12-8,8-12-4,4-8-2,3-10-1,3-9-2,-5-5 0,-12 0 2,-13 0 1,-12 0 1,-12 3 10,-8 6 18,-10 7 17,-9 6 17,-9 7 9,-5 10 0,-7 10-1,-5 9-1,-4 6-2,0 3-3,0 3-4,0 4-4,3 2-3,6 4-5,7 3-3,6 3-5,3 3-3,0 3-6,0 3-3,0 4-5,-5 4-1,-9 6 2,-10 7 2,-8 6 2,-12 9 2,-12 13 1,-13 12 1,-12 13 1,-15 13 0,-15 17 1,-15 15-1,-16 16 1,-15 23-2,-11 31-1,-14 32-2,-11 31-1,-3 10-4,10-8-3,10-10-5,9-9-5,13-18-2,20-24-4,18-26-3,20-24-2,19-23-2,22-18-1,22-19 0,23-18 0,13-23-1,6-24-1,7-26-3,6-24-1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16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71500 14050 647,'3'-44'9,"6"13"18,7 12 19,6 13 17,3 10 3,0 10-15,0 10-14,0 9-13,0 2-11,0-2-3,0-3-5,0-3-3,0-12-4,0-18 1,0-19-1,0-18 0,-5-10 0,-9 0-2,-10 0-1,-8 0 0,-8 3-2,-2 6 0,-3 7-1,-3 6 0,-6 1-6,-5-3-10,-7-3-9,-5-2-10,-3 0-5,4 7 0,3 6-1,3 7 0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26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77150 10500 475,'-68'-24'-28,"17"4"8,15 3 6,16 3 8,2 3 4,-8 3 1,-10 3 2,-9 4 1,-5 1 1,0 0 1,0 0 1,0 0 0,3-2 1,6-3-1,7-3 0,6-2 0,1-1-2,-3 3 0,-3 3-3,-2 4 0,-5 1-2,-2 0 0,-3 0 0,-3 0-1,-2 0 0,0 0-1,0 0-1,0 0-2,1 1 1,4 4 2,3 3 0,3 3 1,3-1 2,3-2-1,3-3 0,4-3-1,1-2 3,0 0 4,0 0 4,0 0 4,14-4 10,28-5 16,28-7 17,29-5 17,18-4 1,9 0-14,10 0-13,10 0-14,5 3-9,4 6-2,3 7-2,3 6-3,10 3-2,20 0 0,18 0-1,20 0 0,-6 0-1,-28 0-2,-28 0-2,-27 0-2,-11 0-2,10 0-2,10 0-2,9 0-3,2 0 0,-2 0-1,-3 0 0,-3 0-1,8-2 1,23-3 4,22-3 2,22-2 4,13-3 0,7 1-1,6-1-1,7 1-1,-3 1-1,-8 3-2,-10 3 1,-9 4-2,-10 1 0,-9 0 0,-10 0 0,-8 0 1,-11 1-1,-8 4-4,-10 3-4,-9 3-4,-13-1-3,-16-2-3,-15-3-3,-15-3-2,-7-2-3,3 0-2,3 0-1,4 0-2,-6-2-3,-11-3-5,-14-3-5,-11-2-5,-12-5 1,-9-2 6,-10-3 6,-8-3 7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2"/>
    </inkml:context>
    <inkml:brush xml:id="br0">
      <inkml:brushProperty name="width" value="0.04284" units="cm"/>
      <inkml:brushProperty name="height" value="0.04284" units="cm"/>
      <inkml:brushProperty name="color" value="#F2395B"/>
    </inkml:brush>
  </inkml:definitions>
  <inkml:trace contextRef="#ctx0" brushRef="#br0">77650 12500 513,'-44'-16'10,"13"19"22,12 19 20,13 19 21,4 9 3,-3 0-15,-3 0-15,-2 0-15,-3 1-9,1 4-3,-1 3-2,1 3-3,-3 3-2,-2 3-3,-3 3-3,-3 4-1,-2 4-3,0 6-3,0 7-3,0 6-2,0 4-3,0 4-2,0 3-4,0 3-2,1-2-4,4-6-5,3-6-4,3-6-5,3-10-1,3-12 1,3-13 2,4-12 1,5-12-1,10-8-4,10-10-4,9-9-5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2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79450 12500 580,'-4'-36'11,"-5"28"22,-7 28 21,-5 29 22,-9 16 2,-9 7-16,-10 6-17,-8 7-16,-8 2-12,-2 1-7,-3-1-5,-3 1-8,-4 1-3,-3 3-1,-3 3-2,-2 4 0,3-6-4,14-11-5,11-14-4,14-11-5,7-14-9,3-11-11,3-14-13,4-11-11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3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78250 12600 484,'0'-47'5,"0"6"10,0 7 9,0 6 11,3 7 3,6 10 1,7 10-2,6 9 0,6 10-2,6 14-1,7 11-2,6 14-1,1 8-2,-3 7-3,-3 6-3,-2 7-2,-1 4-3,3 3-4,3 3-2,4 4-4,-1 1-6,-3 0-6,-3 0-8,-2 0-8,-6-2-8,-6-3-9,-6-3-11,-6-2-9,-4-9-2,1-12 8,-1-13 8,1-12 7,1-12 4,3-8-1,3-10 0,4-9-2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3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80700 12100 531,'-2'-69'6,"-3"13"9,-3 12 11,-2 13 10,0 23 7,7 34 4,6 35 4,7 35 3,-1 14-3,-6-2-11,-6-3-11,-6-3-11,-9-1-5,-8 4-1,-10 3 0,-9 3-1,-4-1-6,4-2-16,3-3-13,3-3-14,4-9-9,7-11 0,6-14-3,7-11-1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3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81400 12500 487,'-27'-15'10,"-3"23"19,-3 22 21,-2 22 19,-1 12 5,3 3-13,3 3-12,4 4-11,2 2-9,4 4-4,3 3-5,3 3-6,-1 1-2,-2 1-2,-3-1-2,-3 1-2,1-4-1,6-6-2,7-6-3,6-6 0,12-12-6,19-15-6,19-15-8,19-16-6,9-21-2,0-24 2,0-26 4,0-24 3,-4-13 1,-5 0-2,-7 0-3,-5 0-1,-9 6 1,-9 13 5,-10 12 5,-8 13 4,-8 4 4,-2-3 2,-3-3 3,-3-2 2,-7 3 3,-9 14 2,-10 11 3,-8 14 2,-11 8-2,-8 7-4,-10 6-4,-9 7-6,-2 5-7,6 7-10,7 6-10,6 7-10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4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82650 11450 646,'25'-46'3,"0"10"5,0 10 6,0 9 5,0 6 6,0 3 5,0 3 5,0 4 5,-2 8 0,-3 17-6,-3 15-6,-2 16-6,-9 9-5,-12 3-5,-13 3-3,-12 4-5,-10-1-3,-6-3-2,-6-3-2,-6-2-3,-1-8-2,7-8-3,6-10-4,7-9-2,16-7 2,29-3 6,28-3 7,28-2 7,10-5 2,-5-2 0,-7-3 0,-5-3-1,-8-1 1,-5 4-1,-7 3 1,-5 3 1,-11 4 0,-11 7-1,-14 6 0,-11 7 0,-14 4-1,-11 3-2,-14 3-4,-11 4-1,-6-1-2,4-3-1,3-3 0,3-2-1,4-5-5,7-2-11,6-3-9,7-3-11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4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83950 11250 455,'3'-66'1,"6"19"2,7 19 1,6 19 2,7 9 6,10 0 10,10 0 11,9 0 9,4 9 2,1 19-3,-1 19-4,1 19-5,-3 12-3,-2 6-2,-3 7-2,-3 6-3,-4 3-1,-3 0 0,-3 0-1,-2 0 0,-6 1-1,-6 4-3,-6 3-2,-6 3-3,-9-1-1,-8-2-4,-10-3-1,-9-3-4,-13 1-3,-16 6-6,-15 7-6,-15 6-6,-15 3-5,-12 0-4,-13 0-3,-12 0-5,-15 1-1,-15 4-1,-15 3 0,-16 3 0,9-13 3,34-28 7,35-28 7,35-27 6,16-15 0,1 0-7,-1 0-8,1 0-6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2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89700 32700,'0'-50,"-25"50,0 0,0 0,0 0,-25 25,0 0,0 0,0 0,25 0,0 0,0 0,0 0,-50 50,0 0,0 0,0 0,25 0,0 0,0-25,0 0,0-25,0 0,25-25,0 0,0 25,0 0,0 0,0 0,0 25,0 0,-25 0,0 0,0 0,0 0,0 0,0 0,0-25,0 0,25-25,0 0,0 25,0 0,0 0,0 0,-25 25,0 0,25-25,0 0,0 0,0 0,0 25,0 0,0-25,0 0,0 25,0 0,0-25,0 0,25 0,0 0,-25 0,0 0,0 0,0 0,0 0,0 0,25 0,0 0,-25 0,0 0,0 25,0 0,0-25,0 0,25 0,0 0,-25 0,0 0,25 0,0 0,-25 0,0 0,25 25,0 0,0 0,0 0,-25 0,0 0,0 25,0 0,25 0,0 0,0 0,0 0,0-25,0 0,0 0,0 0,0 0,0 0,0 0,0 0,0 25,0 0,0 0,0 0,0-25,0 0,25 0,0 0,0 0,0 0,0 0,0 0,-25 0,0 0,50 0,0 0,0-25,0 0,0 25,0 0,0 25,0 0,0 0,0 0,0-25,0 0,0 25,0 0,25 0,0 0,-25 25,0 0,-25 25,0 0,25 0,0 0,0-50,0 0,0-25,0 0,0 25,0 0,0-25,0 0,0 25,0 0,25 25,0 0,-50-25,0 0,25 0,0 0,-25 25,0 0,0 0,0 0,-25 25,0 0,0 25,0 0,-25 0,0 0,0-25,0 0,-25 0,0 0,25 0,0 0,-25 0,0 0,25 0,0 0,-25-50,0 0,0-25,0 0,-25-50,0 0,-25 0,0 0,-50 0,0 0,0 0,0 0,0 25,0 0,-25 0,0 0,25-25,0 0,-25 0,0 0,25 0,0 0,0 0,0 0,-50-50,0 0,0-25,0 0,0-25,0 0,-25 0,0 0,25-25,0 0,0 25,0 0,-25-25,0 0,0-25,0 0,25 0,0 0,0 0,0 0,25 25,0 0,0 0,0 0,50-50,0 0,0-50,0 0,75-50,0 0,25 0,0 0,25 25,0 0,75 25,0 0,0 0,0 0,75-50,0 0,0 0,0 0,25 0,0 0,25 100,0 0,25-50,0 0,25 25,0 0,0-50,0 0,-25 75,0 0,25 25,0 0,0 50,0 0,50 50,0 0,-50 25,0 0,0-25,0 0,-25 50,0 0,-25 0,0 0,-25 25,0 0,25 0,0 0,-25 25,0 0,-50 50,0 0,25 25,0 0,-50-50,0 0,-25 0,0 0,-50-25,0 0,-25-25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5"/>
    </inkml:context>
    <inkml:brush xml:id="br0">
      <inkml:brushProperty name="width" value="0.04359" units="cm"/>
      <inkml:brushProperty name="height" value="0.04359" units="cm"/>
      <inkml:brushProperty name="color" value="#F2395B"/>
    </inkml:brush>
  </inkml:definitions>
  <inkml:trace contextRef="#ctx0" brushRef="#br0">77700 11600 504,'-96'-91'2,"10"19"5,10 19 4,9 19 4,9 12 4,9 6 5,10 7 4,10 6 5,0 7 0,-5 10-3,-7 10-2,-5 9-3,-8 9-2,-5 9-2,-7 10-2,-5 10-2,-6 8-1,-3 10 0,-3 10 0,-2 9-1,0 2 0,7-2-1,6-3-1,7-3-1,2-1-1,1 4-2,-1 3 0,1 3-3,4 6 0,9 9-4,10 10-2,10 10-2,8 4-4,10 0-5,10 0-4,9 0-6,18-4-5,29-5-3,28-7-4,28-5-4,23-14-2,19-18 1,19-19 0,19-18 1,-10-17 3,-37-11 6,-38-14 7,-37-11 5,-18-7 1,4 0-5,3 0-5,3 0-5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5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83350 10200 634,'100'-24'83,"0"4"-17,0 3-19,0 3-18,12-1-10,26-2 0,24-3 0,26-3-1,4 1-2,-16 6-5,-15 7-4,-15 6-4,2 1-1,22-3 1,22-3 1,23-2 3,11-1-2,4 3 0,3 3-3,3 4-1,-1 1-3,-2 0-4,-3 0-2,-3 0-4,-7-2-5,-9-3-5,-10-3-6,-8-2-7,-18-1-1,-25 3 2,-25 3 2,-25 4 2,-21 1 2,-15 0 3,-15 0 3,-16 0 3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6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86100 11250 571,'34'-24'6,"19"4"11,19 3 13,19 3 11,2 3 4,-11 3-4,-14 3-3,-11 4-3,-11 5-5,-5 10-5,-7 10-5,-5 9-4,-6 7-3,-3 7 0,-3 6 1,-2 7 0,-9 5-1,-12 7-4,-13 6-3,-12 7-3,-12 0-4,-8-2-1,-10-3-2,-9-3-2,-2-7-1,6-9-1,7-10-1,6-8 0,24-12 0,45-12 2,43-13 2,45-12 2,22-9 0,4-2-3,3-3-3,3-3-2,-7-1-3,-15 4-3,-15 3-1,-16 3-4,-15 3 1,-11 3 1,-14 3 2,-11 4 2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6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82800 5000 507,'1'-96'1,"4"10"4,3 10 3,3 9 3,1 7 4,1 7 3,-1 6 4,1 7 4,1 13 4,3 22 5,3 22 6,4 23 5,-3 20 0,-5 23-8,-7 22-6,-5 22-7,-9 24-6,-9 29-4,-10 28-4,-8 28-5,-6 14-1,1 0 0,-1 0 1,1 0 1,2-18-1,7-33-1,6-35 0,7-34-2,2-23-15,1-8-33,-1-10-31,1-9-33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7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89600 10050 571,'-40'-2'8,"23"-3"17,22-3 17,22-2 16,21-5 4,22-2-10,22-3-8,23-3-10,10-1-6,0 4-4,0 3-4,0 3-5,-4 3-4,-5 3-5,-7 3-7,-5 4-4,-9 1-9,-9 0-10,-10 0-10,-8 0-12,-12 4-4,-12 10 3,-13 10 0,-12 9 3,-12 1 2,-8-6 2,-10-6 3,-9-6 2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7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89500 10850 573,'-47'0'2,"6"0"5,7 0 5,6 0 5,20-2 8,34-3 14,35-3 14,35-2 12,16-1 1,1 3-13,-1 3-14,1 4-13,-3 1-11,-2 0-7,-3 0-9,-3 0-8,-6 1-7,-5 4-6,-7 3-7,-5 3-6,-9 3-5,-9 3-2,-10 3-2,-8 4-3,-8-3 0,-2-5 3,-3-7 3,-3-5 3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8"/>
    </inkml:context>
    <inkml:brush xml:id="br0">
      <inkml:brushProperty name="width" value="0.04973" units="cm"/>
      <inkml:brushProperty name="height" value="0.04973" units="cm"/>
      <inkml:brushProperty name="color" value="#F2395B"/>
    </inkml:brush>
  </inkml:definitions>
  <inkml:trace contextRef="#ctx0" brushRef="#br0">92900 9150 442,'21'-91'4,"-5"19"10,-7 19 9,-5 19 9,-6 16 7,-3 17 5,-3 15 4,-2 16 5,-6 15-2,-6 16-6,-6 15-7,-6 17-6,-6 8-7,-2 4-3,-3 3-4,-3 3-4,-1 1-3,4 1 1,3-1-1,3 1 0,-2 5-3,-6 14-6,-6 11-5,-6 14-7,-2 5-6,3 1-10,3-1-9,4 1-8,4-7-6,6-12-1,7-13-2,6-12-2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8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93000 10600 635,'90'71'147,"-18"-5"-38,-19-7-38,-18-5-39,-12-1-26,-3 6-17,-3 7-14,-2 6-16,-5-4-5,-2-11 8,-3-14 6,-3-11 7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9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95350 9850 403,'-5'-75'2,"-9"0"5,-10 0 4,-8 0 4,-4 0 3,3 0 0,3 0 2,4 0 0,1 3 0,0 6-2,0 7-2,0 6-1,-2 7-1,-3 10 1,-3 10-1,-2 9 2,-3 12-2,1 16-1,-1 15-3,1 17 0,1 13-2,3 13-2,3 12 1,4 13-2,4 4 0,6-3 0,7-3 0,6-2 1,6-3 0,6 1-2,7-1 0,6 1-2,1-4 1,-3-6-1,-3-6 0,-2-6-1,-3 1 0,1 9-2,-1 10-3,1 10-1,-7-1-1,-12-9-2,-13-10 1,-12-8-2,-12-9 0,-8-6 0,-10-6 0,-9-6 0,-4-9 1,4-8 0,3-10 1,3-9 1,4-10 1,7-9 1,6-10 2,7-8 2,5-12 0,7-12 1,6-13 0,7-12 0,15-9 1,25-2 0,25-3 0,25-3 0,18 1-1,14 6-2,11 7-3,14 6-2,5 4-3,1 4-4,-1 3-2,1 3-3,-4 4-2,-6 7-1,-6 6-2,-6 7-1,-6 0 2,-2-2 2,-3-3 4,-3-3 4,-6-2 2,-5 0 5,-7 0 3,-5 0 4,-9 3 1,-9 6-1,-10 7 0,-8 6-2,-18 17 11,-25 28 25,-25 28 24,-25 29 25,-10 13 3,7 1-16,6-1-15,7 1-17,5-1-11,7 1-3,6-1-6,7 1-4,4-4-4,3-6-3,3-6-2,4-6-3,4-4-2,6 1-2,7-1-1,6 1-3,1-3 0,-3-2 0,-3-3 0,-2-3 0,-11 2-3,-15 10-6,-15 10-6,-16 9-6,-15-2-3,-11-12 2,-14-13 0,-11-12 2,-6-9 1,4-2 2,3-3 2,3-3 2,-1-1-1,-2 4-7,-3 3-4,-3 3-7,4-5-3,13-12-1,12-13-1,13-12-2,10-10 4,10-6 7,10-6 7,9-6 8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9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96750 9200 647,'68'-111'0,"-11"28"0,-14 28 0,-11 29 0,-3 11 0,10-2 0,10-3 0,9-3 0,-1-1 5,-8 4 10,-10 3 9,-9 3 10,2 3 6,17 3 5,15 3 4,16 4 4,7 5-7,1 10-16,-1 10-19,1 9-16,-9 2-8,-15-2 2,-15-3 1,-16-3 3,-8-4-10,0-3-21,0-3-21,0-2-20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73350 32100,'0'-100,"-25"100,0 0,0 0,0 0,-25 50,0 0,-25 50,0 0,0 0,0 0,25 75,0 0,-25 25,0 0,25-25,0 0,25 0,0 0,0-25,0 0,0 0,0 0,25 25,0 0,0 0,0 0,25 0,0 0,25 50,0 0,-50-25,0 0,0 0,0 0,0-50,0 0,-50 0,0 0,-25 0,0 0,-25 0,0 0,-50 0,0 0,-25 25,0 0,-25-25,0 0,0 0,0 0,-50-75,0 0,-25 0,0 0,-25 25,0 0,0-25,0 0,0-50,0 0,0 0,0 0,-50-25,0 0,0-75,0 0,125 0,0 0,75 25,0 0,25 0,0 0,0 0,0 0,25 0,0 0,0 0,0 0,0 0,0 0,50 0,0 0,0 25,0 0,-50-50,0 0,25-50,0 0,0 0,0 0,50 0,0 0,-25-50,0 0,50 100,0 0,25-150,0 0,100-150,0 0,125-150,0 0,100 0,0 0,50 0,0 0,0 75,0 0,25 225,0 0,-75 100,0 0,-25 75,0 0,50 75,0 0,-50 75,0 0,0-25,0 0,0-50,0 0,25-25,0 0,25 25,0 0,-75 50,0 0,-100 25,0 0,-100-25,0 0,-50-50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9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99950 8950 422,'20'-41'50,"-9"19"5,-10 19 4,-8 19 6,-14 18-3,-15 19-10,-15 19-10,-16 19-10,-12 10-6,-5 4 0,-7 3-1,-5 3-1,-9 6-3,-9 9-5,-10 10-4,-8 10-5,-1 2-4,9-3-4,10-3-4,10-2-5,8-11-6,10-15-9,10-15-8,9-16-8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9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98200 9150 426,'1'-96'3,"4"10"4,3 10 5,3 9 5,3 9 4,3 9 4,3 10 2,4 10 4,5 10 3,10 13 0,10 12 2,9 13 1,4 13 0,1 17-1,-1 15-2,1 16-2,-3 13-2,-2 14-4,-3 11-5,-3 14-4,-4 8-2,-3 7-2,-3 6-1,-2 7-1,-5 2-5,-2 1-12,-3-1-10,-3 1-11,-2-4-8,0-6-9,0-6-8,0-6-8,-2-15 0,-3-21 6,-3-22 6,-2-22 7,-3-15 4,1-5 1,-1-7 2,1-5 2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4:59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100700 8750 474,'23'-133'0,"-3"34"0,-3 35 0,-2 35 0,-3 16 7,1 1 13,-1-1 14,1 1 13,2 8 6,7 20 0,6 18 0,7 20-1,-3 17-4,-8 20-6,-10 18-6,-9 20-6,-12 10-7,-11 3-7,-14 3-7,-11 4-6,-12 2-7,-9 4-6,-10 3-6,-8 3-5,-3-2-10,7-6-13,6-6-15,7-6-12,8-18-4,14-28 9,11-28 8,14-27 9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00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101950 9500 438,'-4'-104'12,"-5"45"25,-7 43 25,-5 45 25,-6 25 5,-3 10-17,-3 10-16,-2 9-16,-5 7-12,-2 7-6,-3 6-7,-3 7-7,1-1-4,6-6-4,7-6-4,6-6-4,6-7-3,6-6-3,7-6-3,6-6-3,9-10-2,13-12-3,12-13-2,13-12-2,10-12 0,10-8 2,10-10 1,9-9 3,1-12 2,-6-11 3,-6-14 4,-6-11 3,-9-11 2,-8-5 0,-10-7 2,-9-5-1,-9-3 3,-5 4 2,-7 3 2,-5 3 2,-11 4 3,-11 7 1,-14 6 2,-11 7 1,-9 8 0,-3 14-2,-3 11-3,-2 14-2,-3 5-4,1 1-6,-1-1-7,1 1-6,2 2-1,7 7 2,6 6 5,7 7 2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00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102400 8000 612,'6'-47'5,"13"6"10,12 7 11,13 6 10,7 4 5,4 4-1,3 3-1,3 3-1,6 1-2,9 1-5,10-1-4,10 1-4,2 2-6,-3 7-7,-3 6-6,-2 7-8,-8 2-9,-8 1-8,-10-1-9,-9 1-10,-9-3-1,-5-2 6,-7-3 7,-5-3 5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00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105350 6650 398,'23'-90'0,"-3"23"0,-3 22 0,-2 22 0,-3 8 2,1-2 6,-1-3 5,1-3 5,-7 10 11,-12 26 16,-13 24 18,-12 26 16,-13 15 1,-12 6-15,-13 7-13,-12 6-16,-7 6-9,1 6-5,-1 7-5,1 6-6,4 3-2,9 0-1,10 0-1,10 0 0,7 0-4,6 0-4,7 0-6,6 0-5,7-7-4,10-11-2,10-14-4,9-11-2,10-15-2,14-16 0,11-15 0,14-15 0,11-14 1,14-8 2,11-10 2,14-9 3,2-13 2,-6-16 3,-6-15 4,-6-15 4,-10-6 2,-12 7 2,-13 6 2,-12 7 2,-13 2 1,-12 1 0,-13-1-2,-12 1 0,-16 5 1,-19 14 4,-18 11 4,-19 14 3,-16 8-2,-12 7-7,-13 6-9,-12 7-7,-12 10-5,-8 16-1,-10 15-1,-9 17-2,10 2-6,32-9-9,31-10-11,32-8-9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16"/>
    </inkml:context>
    <inkml:brush xml:id="br0">
      <inkml:brushProperty name="width" value="0.02204" units="cm"/>
      <inkml:brushProperty name="height" value="0.02204" units="cm"/>
    </inkml:brush>
  </inkml:definitions>
  <inkml:trace contextRef="#ctx0" brushRef="#br0">68250 24900 998,'-132'-91'1,"39"19"-14,36 19-16,39 19-16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18"/>
    </inkml:context>
    <inkml:brush xml:id="br0">
      <inkml:brushProperty name="width" value="0.04006" units="cm"/>
      <inkml:brushProperty name="height" value="0.04006" units="cm"/>
    </inkml:brush>
  </inkml:definitions>
  <inkml:trace contextRef="#ctx0" brushRef="#br0">6800 35850 549,'-79'23'9,"-5"47"20,-7 47 20,-5 48 18,3 14 5,17-15-13,15-15-10,16-16-13,4-2-8,-6 13-7,-6 12-7,-6 13-5,-2 12-5,3 13-1,3 12-2,4 13-1,2-2 0,4-16-2,3-15 1,3-15-1,6-23-3,9-28-7,10-28-6,10-27-6,5-30-5,4-27-5,3-28-3,3-28-5,3-20-1,3-8 3,3-10 1,4-9 2,1-2 2,0 6 2,0 7 1,0 6 2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19"/>
    </inkml:context>
    <inkml:brush xml:id="br0">
      <inkml:brushProperty name="width" value="0.0462" units="cm"/>
      <inkml:brushProperty name="height" value="0.0462" units="cm"/>
    </inkml:brush>
  </inkml:definitions>
  <inkml:trace contextRef="#ctx0" brushRef="#br0">6650 36150 476,'21'28'12,"-5"6"5,-7 7 7,-5 6 7,-3 6 3,4 6 1,3 7 2,3 6 2,3 6-1,3 6-4,3 7-2,4 6-4,1 3-3,0 0-2,0 0-3,0 0-2,0 9-3,0 19 0,0 19-2,0 19-2,-4 12-1,-5 6-3,-7 7-3,-5 6-3,-3-10-3,4-24-5,3-26-5,3-24-5,-4-23-9,-8-18-13,-10-19-12,-9-18-13,-10-21-4,-9-22 8,-10-22 6,-8-21 7,-9-18 7,-6-12 6,-6-13 6,-6-12 7,-2-2 6,3 9 5,3 10 6,4 10 5,7 10 4,13 13 1,12 12 0,13 13 1,7 7 5,4 4 8,3 3 9,3 3 9,12-2 4,22-6 2,22-6 3,23-6 1,14-4-7,10 1-16,10-1-15,9 1-16,1-1-11,-6 1-8,-6-1-7,-6 1-7,-10 2-4,-12 7 0,-13 6 0,-12 7-1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19"/>
    </inkml:context>
    <inkml:brush xml:id="br0">
      <inkml:brushProperty name="width" value="0.03531" units="cm"/>
      <inkml:brushProperty name="height" value="0.03531" units="cm"/>
    </inkml:brush>
  </inkml:definitions>
  <inkml:trace contextRef="#ctx0" brushRef="#br0">7900 36850 622,'51'-19'135,"4"13"-32,3 12-30,3 13-32,-4 9-22,-8 6-12,-10 7-15,-9 6-12,-9 7-10,-5 10-5,-7 10-7,-5 9-6,-8 1-1,-5-6 1,-7-6 1,-5-6 2,-4-9 5,0-8 7,0-10 8,0-9 7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52950 35000,'50'0,"0"0,0 0,0 0,0 0,150 0,0 0,25 50,0 0,-25 100,0 0,-50 50,0 0,-75 75,0 0,-50-25,0 0,-25 25,0 0,-75-75,0 0,0 25,0 0,-50 50,0 0,-75 0,0 0,-75 0,0 0,-100 0,0 0,-25 0,0 0,-25-25,0 0,-100-75,0 0,25-125,0 0,-25-75,0 0,-75-150,0 0,150-125,0 0,75 25,0 0,100 25,0 0,75-25,0 0,125-75,0 0,100-75,0 0,175 50,0 0,125-50,0 0,25-25,0 0,25 150,0 0,75 125,0 0,25 100,0 0,-25 75,0 0,125 200,0 0,-325-100,0 0,-100-25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19"/>
    </inkml:context>
    <inkml:brush xml:id="br0">
      <inkml:brushProperty name="width" value="0.03312" units="cm"/>
      <inkml:brushProperty name="height" value="0.03312" units="cm"/>
    </inkml:brush>
  </inkml:definitions>
  <inkml:trace contextRef="#ctx0" brushRef="#br0">7850 38100 664,'-27'23'-1,"-3"-3"-2,-3-3-1,-2-2-3,0-3 6,7 1 12,6-1 12,7 1 12,13-6 7,22-8 2,22-10 2,23-9 1,10-5-4,0 0-11,0 0-12,0 0-12,1 0-9,4 0-9,3 0-8,3 0-10,-1-2-6,-2-3-7,-3-3-5,-3-2-7,-9-1 1,-11 3 6,-14 3 6,-11 4 6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19"/>
    </inkml:context>
    <inkml:brush xml:id="br0">
      <inkml:brushProperty name="width" value="0.03551" units="cm"/>
      <inkml:brushProperty name="height" value="0.03551" units="cm"/>
    </inkml:brush>
  </inkml:definitions>
  <inkml:trace contextRef="#ctx0" brushRef="#br0">8900 36700 619,'1'-50'4,"4"0"7,3 0 7,3 0 8,6 1 3,9 4 0,10 3-2,10 3 0,8 1 0,10 1-1,10-1 1,9 1 0,4 2-1,1 7-3,-1 6-1,1 7-3,-7 4-7,-12 3-12,-13 3-11,-12 4-12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1"/>
    </inkml:context>
    <inkml:brush xml:id="br0">
      <inkml:brushProperty name="width" value="0.04396" units="cm"/>
      <inkml:brushProperty name="height" value="0.04396" units="cm"/>
    </inkml:brush>
  </inkml:definitions>
  <inkml:trace contextRef="#ctx0" brushRef="#br0">9800 35450 500,'-2'-46'0,"-3"10"0,-3 10 0,-2 9 0,-1 2 1,3-2 3,3-3 3,4-3 3,-3 7 5,-5 19 9,-7 19 9,-5 19 9,-6 19 2,-3 23-4,-3 22-5,-2 22-5,-5 15-3,-2 9-4,-3 10-3,-3 10-4,1-3-2,6-11 0,7-14-1,6-11-1,4-14 0,4-11-1,3-14-1,3-11-1,6-14-2,9-11-3,10-14-4,10-11-4,10-14-4,13-11-6,12-14-4,13-11-6,7-14-4,4-11-4,3-14-5,3-11-4,-4-6-1,-8 4 2,-10 3 1,-9 3 2,-12 4 3,-11 7 3,-14 6 5,-11 7 3,-11 5 4,-5 7 4,-7 6 5,-5 7 4,-8 7 5,-5 9 6,-7 10 6,-5 10 6,-3 7 6,4 6 7,3 7 6,3 6 7,6 3 3,9 0-2,10 0-1,10 0-2,4 1-3,0 4-5,0 3-4,0 3-5,3 4-4,6 7-5,7 6-3,6 7-5,1 5-1,-3 7 1,-3 6 0,-2 7 1,-5 4-2,-2 3-5,-3 3-5,-3 4-5,-2-6-5,0-11-5,0-14-5,0-11-5,-8-15-4,-16-16-3,-15-15-2,-15-15-4,-6-20 2,7-21 6,6-22 6,7-22 7,7-19 3,9-16 3,10-15 3,10-15 3,11-9 2,17 1 2,15-1 1,16 1 3,12-1-1,9 1 0,10-1-1,10 1-1,2 1 0,-3 3-1,-3 3 1,-2 4 0,-6 7 0,-6 13 2,-6 12 1,-6 13 1,-7 13 0,-6 17-1,-6 15-2,-6 16-1,-7 12 8,-6 9 15,-6 10 17,-6 10 15,-2 7 4,3 6-7,3 7-7,4 6-7,1 6-10,0 6-14,0 7-12,0 6-13,-5 1-7,-9-3-3,-10-3-1,-8-2-2,-11-1 0,-8 3 2,-10 3 1,-9 4 2,-7-3 2,-3-5 2,-3-7 1,-2-5 3,-3-4 2,1 0 6,-1 0 6,1 0 4,15-21 2,31-40-1,32-40-1,31-41-2,13-19-2,-2 3-3,-3 3-4,-3 4-3,-7 2-2,-9 4-1,-10 3-2,-8 3-1,-6 3 1,1 3 3,-1 3 4,1 4 3,-6 5 4,-8 10 4,-10 10 6,-9 9 4,-5 7 2,0 7-1,0 6-2,0 7 0,0 7 3,0 9 11,0 10 9,0 10 10,0 11 3,0 17-3,0 15-4,0 16-3,0 10-4,0 7-4,0 6-3,0 7-3,3 0-3,6-2-3,7-3-2,6-3-3,6-9-2,6-11 0,7-14-2,6-11 0,7-12-4,10-9-5,10-10-5,9-8-6,6-8-4,3-2-2,3-3-3,4-3-3,-4-4-1,-9-3 2,-10-3 0,-8-2 2,-12 10 0,-12 25-2,-13 25-1,-12 25-2,-13 14 1,-12 3 7,-13 3 5,-12 4 5,-7-4 6,1-9 2,-1-10 4,1-8 4,4-11 3,9-8 2,10-10 3,10-9 2,13-9 1,19-5-1,19-7-1,19-5 0,10-9-6,4-9-10,3-10-8,3-8-10,1-11-6,1-8-6,-1-10-5,1-9-5,-6-2 0,-8 6 3,-10 7 5,-9 6 4,-5 4 3,0 4 3,0 3 3,0 3 2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1"/>
    </inkml:context>
    <inkml:brush xml:id="br0">
      <inkml:brushProperty name="width" value="0.04632" units="cm"/>
      <inkml:brushProperty name="height" value="0.04632" units="cm"/>
    </inkml:brush>
  </inkml:definitions>
  <inkml:trace contextRef="#ctx0" brushRef="#br0">11800 36800 474,'25'-54'1,"0"-5"1,0-7 2,0-5 1,-2-1 4,-3 6 5,-3 7 6,-2 6 6,-8 18 6,-8 32 7,-10 31 7,-9 32 7,-7 22-1,-3 17-11,-3 15-10,-2 16-10,-5 5-7,-2-2-3,-3-3-4,-3-3-3,2-10-4,10-16-4,10-15-4,9-15-4,10-20-6,14-21-11,11-22-9,14-22-11,7-16-1,3-9 7,3-10 6,4-8 6,1 0 6,0 14 4,0 11 4,0 14 5,-5 16 7,-9 22 11,-10 22 10,-8 23 11,-11 6 3,-8-5-3,-10-7-4,-9-5-5,-4-8-1,4-5-2,3-7-1,3-5-2,10-17-5,20-24-9,18-26-9,20-24-10,10-10-2,3 6 5,3 7 5,4 6 5,-1 3 1,-3 0 1,-3 0-1,-2 0 1,-6 3-1,-6 6-1,-6 7 0,-6 6-1,-7 1-2,-6-3-2,-6-3-4,-6-2-3,-10-3 0,-12 1 2,-13-1 2,-12 1 3,-7 1 2,1 3 5,-1 3 4,1 4 4,1 4 5,3 6 6,3 7 7,4 6 7,1 6 5,0 6 4,0 7 3,0 6 5,1 12 0,4 19-2,3 19-2,3 19-2,3 10-2,3 4-3,3 3-2,4 3-3,1-5-4,0-12-5,0-13-6,0-12-5,3-9-4,6-2-3,7-3-1,6-3-3,6-7-3,6-9-5,7-10-4,6-8-5,6-14-5,6-15-7,7-15-8,6-16-7,3-21-2,0-24 2,0-26 1,0-24 2,-8 1 4,-16 28 5,-15 28 5,-15 29 5,-9 13 3,1 1 2,-1-1 2,1 1 1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2"/>
    </inkml:context>
    <inkml:brush xml:id="br0">
      <inkml:brushProperty name="width" value="0.04201" units="cm"/>
      <inkml:brushProperty name="height" value="0.04201" units="cm"/>
    </inkml:brush>
  </inkml:definitions>
  <inkml:trace contextRef="#ctx0" brushRef="#br0">13550 35450 523,'26'-54'1,"4"-5"3,3-7 3,3-5 2,1 0 7,1 10 14,-1 10 12,1 9 13,-1 9 3,1 9-8,-1 10-8,1 10-7,-3 7-7,-2 6-4,-3 7-6,-3 6-5,-4 9-3,-3 13 0,-3 12 0,-2 13 0,-8 9-5,-8 6-13,-10 7-10,-9 6-12,-7-2-8,-3-9-3,-3-10-4,-2-8-3,-1-11 1,3-8 6,3-10 7,4-9 6,7-15 6,13-18 5,12-19 6,13-18 4,7-9 5,4 4 3,3 3 3,3 3 3,-1 4 3,-2 7-1,-3 6 1,-3 7 1,-6 7-1,-5 9-1,-7 10-1,-5 10-1,-6 10-1,-3 13 1,-3 12-1,-2 13 0,-8 7 0,-8 4 0,-10 3 0,-9 3 0,-2-2-1,6-6 1,7-6 0,6-6 1,12-15-2,19-21-2,19-22-3,19-22-2,10-15-3,4-5-1,3-7-2,3-5-1,-1 0-1,-2 10 1,-3 10-1,-3 9 1,-6 6 1,-5 3 3,-7 3 3,-5 4 4,-8 8 2,-5 17 3,-7 15 3,-5 16 3,-11 5 1,-11-2 3,-14-3 0,-11-3 2,-6-2-1,4 0-2,3 0-2,3 0-2,4-2-2,7-3-2,6-3-2,7-2-2,15-9-3,25-12-6,25-13-6,25-12-6,7-7-2,-8 1-1,-10-1 1,-9 1-1,-9 1 1,-5 3 0,-7 3-1,-5 4 2,-6 4-1,-3 6 3,-3 7 0,-2 6 3,-11 6 0,-15 6 0,-15 7 0,-16 6 0,-8 1 2,0-3 1,0-3 2,0-2 1,-4 0 2,-5 7 3,-7 6 2,-5 7 2,-6 0 4,-3-2 3,-3-3 5,-2-3 3,2-4 3,9-3 0,10-3 2,10-2 0,21-15 5,34-25 6,35-25 9,35-25 7,19-11 0,7 3-9,6 3-7,7 4-8,-1 5-10,-6 10-11,-6 10-11,-6 9-11,-9 6-8,-8 3-6,-10 3-6,-9 4-5,-9 1-3,-5 0 1,-7 0 0,-5 0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2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14350 36850 497,'-47'-41'9,"6"19"20,7 19 18,6 19 18,6 15 6,6 13-12,7 12-10,6 13-10,3 13-7,0 17-4,0 15-3,0 16-3,0 18-6,0 22-7,0 22-7,0 23-7,1 17-5,4 17-3,3 15-4,3 16-3,1-1-6,1-15-10,-1-15-10,1-16-10,-1-30-4,1-44 2,-1-43 1,1-44 2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4"/>
    </inkml:context>
    <inkml:brush xml:id="br0">
      <inkml:brushProperty name="width" value="0.0403" units="cm"/>
      <inkml:brushProperty name="height" value="0.0403" units="cm"/>
    </inkml:brush>
  </inkml:definitions>
  <inkml:trace contextRef="#ctx0" brushRef="#br0">15400 37250 545,'-21'-46'0,"10"10"0,10 10 0,9 9 0,24-8 7,42-25 13,40-25 14,41-25 12,2 0 3,-33 25-11,-35 25-9,-34 25-10,-12 12-6,14 1-1,11-1-2,14 1-2,5 4-1,1 9 0,-1 10-1,1 10-1,-6 8-1,-8 10-3,-10 10-2,-9 9-3,-12 6 0,-11 3 3,-14 3 1,-11 4 4,-11 1 0,-5 0 0,-7 0-1,-5 0 0,-9 0 2,-9 0 5,-10 0 4,-8 0 5,-4-2 0,3-3-2,3-3-4,4-2-2,1-6-3,0-6-1,0-6-2,0-6-2,-2-7-4,-3-6-8,-3-6-8,-2-6-8,3-16-6,14-25-4,11-25-2,14-25-4,7-11 1,3 3 5,3 3 6,4 4 5,2 4-1,4 6-5,3 7-5,3 6-6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4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16650 35350 552,'-25'126'101,"0"4"-16,0 3-18,0 3-16,-4 1-13,-5 1-6,-7-1-6,-5 1-7,-8 1-6,-5 3-4,-7 3-4,-5 4-3,-4-4-4,0-9 0,0-10-1,0-8-2,6-12-4,13-12-9,12-13-10,13-12-10,7-18-8,4-21-10,3-22-9,3-22-9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4"/>
    </inkml:context>
    <inkml:brush xml:id="br0">
      <inkml:brushProperty name="width" value="0.03591" units="cm"/>
      <inkml:brushProperty name="height" value="0.03591" units="cm"/>
    </inkml:brush>
  </inkml:definitions>
  <inkml:trace contextRef="#ctx0" brushRef="#br0">16250 37000 612,'48'-19'6,"-3"13"12,-3 12 12,-2 13 12,-3 9 4,1 6-2,-1 7-4,1 6-2,-1 3-4,1 0-6,-1 0-4,1 0-4,-3-4-8,-2-5-6,-3-7-9,-3-5-8,-9-9-14,-11-9-21,-14-10-21,-11-8-21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4"/>
    </inkml:context>
    <inkml:brush xml:id="br0">
      <inkml:brushProperty name="width" value="0.03342" units="cm"/>
      <inkml:brushProperty name="height" value="0.03342" units="cm"/>
    </inkml:brush>
  </inkml:definitions>
  <inkml:trace contextRef="#ctx0" brushRef="#br0">15500 35850 658,'7'-36'48,"17"28"2,15 28 4,16 29 1,10 18-4,7 9-12,6 10-12,7 10-13,0 2-11,-2-3-11,-3-3-11,-3-2-11,-9-9-11,-11-12-10,-14-13-8,-11-12-11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63650 12600,'-100'-150,"75"200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31550 35250,'-100'0,"-25"0,0 0,-25 25,0 0,0 50,0 0,0 100,0 0,25 75,0 0,-25 25,0 0,25-25,0 0,125-25,0 0,50 0,0 0,150 75,0 0,25-25,0 0,100-75,0 0,0-75,0 0,0-100,0 0,-25-100,0 0,-50-75,0 0,0-75,0 0,-50-100,0 0,-75-50,0 0,-75 25,0 0,-50-125,0 0,-125 0,0 0,-125 175,0 0,-125 125,0 0,-50 100,0 0,-25 200,0 0,0 200,0 0,325-200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5"/>
    </inkml:context>
    <inkml:brush xml:id="br0">
      <inkml:brushProperty name="width" value="0.05061" units="cm"/>
      <inkml:brushProperty name="height" value="0.05061" units="cm"/>
    </inkml:brush>
  </inkml:definitions>
  <inkml:trace contextRef="#ctx0" brushRef="#br0">18500 36400 434,'-2'-75'4,"-3"0"5,-3 0 8,-2 0 6,-5 4 5,-2 10 2,-3 10 4,-3 9 3,-6 7-1,-5 7-4,-7 6-4,-5 7-4,-3 5-3,4 7-4,3 6-2,3 7-4,1 10-1,1 16 0,-1 15 0,1 17 1,2 7-2,7 0 0,6 0-1,7 0-1,4 0 0,3 0-1,3 0-1,4 0 0,7-4-1,13-5-2,12-7-1,13-5-2,9-6 0,6-3-2,7-3-1,6-2-1,-1-1-2,-5 3-1,-7 3-3,-5 4-2,-9 1 0,-9 0 0,-10 0 0,-8 0 1,-9 0-1,-6 0 2,-6 0 0,-6 0 1,-10-4 0,-12-5 2,-13-7 1,-12-5 1,-7-6 1,1-3 3,-1-3 1,1-2 1,2-9 2,7-12-2,6-13-1,7-12 0,7-12-2,9-8-1,10-10-1,10-9-2,13-7-1,19-3-2,19-3-2,19-2-1,10-3-2,4 1 0,3-1-1,3 1-1,-1 1 0,-2 3 1,-3 3 0,-3 4 0,-4 2 0,-3 4-1,-3 3-1,-2 3-2,-6 4 1,-6 7 4,-6 6 4,-6 7 3,-7 5 5,-6 7 6,-6 6 6,-6 7 5,-7 7 11,-6 9 13,-6 10 14,-6 10 13,-4 11 3,1 17-9,-1 15-10,1 16-8,1 7-7,3 1-5,3-1-4,4 1-4,1-4-3,0-6-1,0-6-3,0-6-1,7-10-7,17-12-9,15-13-11,16-12-9,5-16-5,-2-19 3,-3-18 4,-3-19 2,-6-12 0,-5-2-6,-7-3-3,-5-3-6,-6 1 0,-3 6 2,-3 7 2,-2 6 3,-8 4 4,-8 4 8,-10 3 6,-9 3 8,-10 4 5,-9 7 5,-10 6 4,-8 7 4,-4 5 1,3 7-3,3 6-1,4 7-2,4 4 0,6 3 3,7 3 3,6 4 1,10-1-3,17-3-11,15-3-11,16-2-10,12-15-9,9-25-7,10-25-7,10-25-6,-1-7-2,-9 14 3,-10 11 2,-8 14 3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5"/>
    </inkml:context>
    <inkml:brush xml:id="br0">
      <inkml:brushProperty name="width" value="0.04167" units="cm"/>
      <inkml:brushProperty name="height" value="0.04167" units="cm"/>
    </inkml:brush>
  </inkml:definitions>
  <inkml:trace contextRef="#ctx0" brushRef="#br0">20250 34900 527,'-18'-21'5,"17"10"8,15 10 10,16 9 8,7 1-1,1-6-12,-1-6-13,1-6-11,-1-4-6,1 1 0,-1-1 2,1 1 0,-6 5 12,-8 14 20,-10 11 22,-9 14 22,-5 18 3,0 25-15,0 25-13,0 25-16,-7 15-8,-11 7-3,-14 6-5,-11 7-3,-15 15-1,-16 25 0,-15 25 2,-15 25 0,-12 12-3,-6 1-7,-6-1-8,-6 1-7,4-9-7,16-15-4,15-15-5,17-16-4,11-19-1,10-22 5,10-22 4,9-21 4,9-23 2,9-21 0,10-22-2,10-22-1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6"/>
    </inkml:context>
    <inkml:brush xml:id="br0">
      <inkml:brushProperty name="width" value="0.04082" units="cm"/>
      <inkml:brushProperty name="height" value="0.04082" units="cm"/>
    </inkml:brush>
  </inkml:definitions>
  <inkml:trace contextRef="#ctx0" brushRef="#br0">20450 37600 538,'43'3'7,"-11"6"11,-14 7 12,-11 6 13,-4 6 5,6 6-2,7 7-2,6 6-1,4 3-4,4 0-4,3 0-6,3 0-4,1-5-5,1-9-5,-1-10-4,1-8-5,2-12-4,7-12-4,6-13-4,7-12-4,0-10-3,-2-6 0,-3-6 0,-3-6 0,-7-2-1,-9 3-1,-10 3 0,-8 4-1,-9 4 1,-6 6 3,-6 7 4,-6 6 2,-10 6 1,-12 6 0,-13 7-1,-12 6 0,-10 10 0,-6 17 1,-6 15 0,-6 16 2,1 4-9,9-6-18,10-6-18,10-6-18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7"/>
    </inkml:context>
    <inkml:brush xml:id="br0">
      <inkml:brushProperty name="width" value="0.04724" units="cm"/>
      <inkml:brushProperty name="height" value="0.04724" units="cm"/>
    </inkml:brush>
  </inkml:definitions>
  <inkml:trace contextRef="#ctx0" brushRef="#br0">10750 40100 465,'139'-40'119,"-22"23"-28,-22 22-28,-21 22-26,-15 10-16,-6 1-2,-6-1-2,-6 1-2,-9 4-8,-8 9-13,-10 10-13,-9 10-14,-12 7-8,-11 6-6,-14 7-6,-11 6-5,-11 1 2,-5-3 8,-7-3 10,-5-2 9,-11-6 7,-11-6 5,-14-6 4,-11-6 6,-6-6 3,4-2 3,3-3 2,3-3 3,7-4 0,14-3-1,11-3-1,14-2-1,16-8 9,22-8 19,22-10 19,23-9 18,24-12 5,28-11-9,28-14-9,29-11-10,16-12-9,7-9-11,6-10-9,7-8-10,-3-3-8,-8 7-5,-10 6-4,-9 7-5,-12 7-4,-11 9-4,-14 10-4,-11 10-4,-14 5-2,-11 4 0,-14 3 1,-11 3 0,-15 3 2,-16 3 3,-15 3 3,-15 4 4,-12-3 3,-6-5 5,-6-7 3,-6-5 5,-4-4 2,1 0 1,-1 0 1,1 0 2,1-2 1,3-3 4,3-3 3,4-2 3,4 0 9,6 7 14,7 6 14,6 7 13,4 10 4,4 16-8,3 15-8,3 17-8,1 22-4,1 32 0,-1 31-1,1 32-1,1 22-2,3 17-4,3 15-6,4 16-4,4 18-7,6 22-8,7 22-6,6 23-9,6 14-5,6 10-3,7 10-3,6 9-2,3-21-7,0-49-8,0-51-9,0-49-8,-4-42-2,-5-30 2,-7-32 3,-5-30 3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7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10950 42400 533,'-5'-46'2,"-9"10"4,-10 10 4,-8 9 5,-6 7 5,1 7 8,-1 6 9,1 7 7,-4 15 1,-6 25-6,-6 25-7,-6 25-6,-6 15-3,-2 7-2,-3 6-2,-3 7 0,2-6-2,10-15 0,10-15 0,9-16-1,13-19-5,20-22-8,18-22-11,20-21-8,30-32-8,44-41-6,44-40-6,44-40-6,13-15-2,-15 13 2,-15 12 0,-16 13 2,-15 16 3,-11 23 5,-14 22 5,-11 22 4,-15 15 6,-16 9 4,-15 10 4,-15 10 6,-14 10 6,-8 13 7,-10 12 8,-9 13 7,-10 7 8,-9 4 7,-10 3 8,-8 3 8,11-16-8,35-34-20,35-35-22,34-33-22,12-20-11,-9-3-3,-10-3-3,-8-2-4,-9 3 3,-6 14 5,-6 11 6,-6 14 5,-6 8 6,-2 7 4,-3 6 4,-3 7 4,-6 8 5,-5 14 7,-7 11 7,-5 14 7,-4 8 4,0 7 5,0 6 3,0 7 5,1 0-3,4-2-5,3-3-7,3-3-7,3-4-5,3-3-5,3-3-5,4-2-5,1-14-12,0-21-19,0-22-19,0-22-20,-2-19-4,-3-16 11,-3-15 12,-2-15 10,-3 0 9,1 20 6,-1 18 6,1 20 5,-3 6 5,-2-2 0,-3-3 2,-3-3 1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7"/>
    </inkml:context>
    <inkml:brush xml:id="br0">
      <inkml:brushProperty name="width" value="0.05831" units="cm"/>
      <inkml:brushProperty name="height" value="0.05831" units="cm"/>
    </inkml:brush>
  </inkml:definitions>
  <inkml:trace contextRef="#ctx0" brushRef="#br0">13200 41200 377,'0'-69'0,"0"13"0,0 12 0,0 13 0,0-4 1,0-18 2,0-19 3,0-18 1,0-1 2,0 19 1,0 19-1,0 19 0,1 21 7,4 26 12,3 24 12,3 26 12,1 18 4,1 13-8,-1 12-6,1 13-6,-1 10-5,1 10-4,-1 10-2,1 9-4,1 10-2,3 14-2,3 11-2,4 14-1,1 8-2,0 7-1,0 6-2,0 7-1,-2-9 0,-3-21 0,-3-22 0,-2-22 1,-5-24-2,-2-24-5,-3-26-6,-3-24-4,-6-15-3,-5-3 2,-7-3 0,-5-2 1,-12-6 1,-16-6-1,-15-6-1,-15-6 0,-18-6-1,-19-2-3,-18-3-3,-19-3-1,-15-6-4,-8-5-2,-10-7-3,-9-5-3,12-8 1,34-5 3,35-7 5,35-5 2,19-1-4,7 6-14,6 7-14,7 6-15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8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15050 41650 563,'23'-46'0,"-3"10"0,-3 10 0,-2 9 0,3 4 0,14 1 0,11-1 0,14 1 0,7 2 6,3 7 11,3 6 12,4 7 11,-3 7 5,-5 9-4,-7 10-2,-5 10-4,-9 7-6,-9 6-6,-10 7-7,-8 6-8,-15 7-4,-19 10-4,-18 10-1,-19 9-4,-12 1-2,-2-6-1,-3-6-1,-3-6-1,-2-7 1,0-6 3,0-6 3,0-6 4,3-7 2,6-6 2,7-6 2,6-6 2,13-12 2,23-15 5,22-15 4,22-16 5,18-10-1,16-3-5,15-3-5,17-2-6,8-5-9,4-2-16,3-3-16,3-3-15,-1-2-9,-2 0-2,-3 0-2,-3 0-1,-12 4 4,-18 10 10,-19 10 11,-18 9 10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8"/>
    </inkml:context>
    <inkml:brush xml:id="br0">
      <inkml:brushProperty name="width" value="0.04612" units="cm"/>
      <inkml:brushProperty name="height" value="0.04612" units="cm"/>
    </inkml:brush>
  </inkml:definitions>
  <inkml:trace contextRef="#ctx0" brushRef="#br0">16850 41950 477,'21'-27'2,"-5"-3"3,-7-3 5,-5-2 4,-8 8 6,-5 22 10,-7 22 8,-5 23 9,-1 13 4,6 6-2,7 7-1,6 6-1,3 3-5,0 0-7,0 0-7,0 0-7,3-5-6,6-9-4,7-10-4,6-8-4,4-11-4,4-8-3,3-10-1,3-9-3,4-13-5,7-16-6,6-15-7,7-15-6,-1-12-2,-6-6 3,-6-6 2,-6-6 4,-6-4-1,-2 1 0,-3-1-3,-3 1-1,-9 4 3,-11 9 6,-14 10 6,-11 10 7,-14 11 5,-11 17 5,-14 15 3,-11 16 3,-6 12 5,4 9 2,3 10 4,3 10 2,6 0 0,9-5-4,10-7-5,10-5-3,11-12-10,17-16-14,15-15-14,16-15-14,5-7-5,-2 3 3,-3 3 4,-3 4 3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9"/>
    </inkml:context>
    <inkml:brush xml:id="br0">
      <inkml:brushProperty name="width" value="0.04567" units="cm"/>
      <inkml:brushProperty name="height" value="0.04567" units="cm"/>
    </inkml:brush>
  </inkml:definitions>
  <inkml:trace contextRef="#ctx0" brushRef="#br0">18300 40100 481,'-47'0'4,"6"0"8,7 0 8,6 0 8,3 0 3,0 0-2,0 0-1,0 0-2,3 7 3,6 17 10,7 15 7,6 16 9,4 4-2,4-6-13,3-6-14,3-6-13,4-6-8,7-2-2,6-3-4,7-3-2,2-7-6,1-9-8,-1-10-8,1-8-9,1-14-6,3-15-4,3-15-4,4-16-6,-3-7 2,-5 4 6,-7 3 7,-5 3 5,-8 6 7,-5 9 5,-7 10 5,-5 10 6,-9 8 11,-9 10 18,-10 10 17,-8 9 18,-1 6 7,9 3-4,10 3-3,10 4-3,8-3-8,10-5-10,10-7-10,9-5-10,6-1-11,3 6-11,3 7-12,4 6-10,-4 4-2,-9 4 4,-10 3 5,-8 3 5,-9 6 10,-6 9 14,-6 10 14,-6 10 14,-7 7 6,-6 6-3,-6 7-2,-6 6-3,-7 13-3,-6 23-4,-6 22-3,-6 22-4,-10 19-4,-12 20-3,-13 18-4,-12 20-4,-10 16-4,-6 16-6,-6 15-7,-6 17-7,1 5-5,9-3-6,10-3-5,10-2-5,11-19-4,17-30-1,15-32 0,16-30-1,12-36 3,9-36 10,10-39 8,10-36 9,2-20 4,-3 1 0,-3-1 1,-2 1-1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29"/>
    </inkml:context>
    <inkml:brush xml:id="br0">
      <inkml:brushProperty name="width" value="0.04097" units="cm"/>
      <inkml:brushProperty name="height" value="0.04097" units="cm"/>
    </inkml:brush>
  </inkml:definitions>
  <inkml:trace contextRef="#ctx0" brushRef="#br0">18850 43400 536,'-24'121'75,"4"-5"-12,3-7-10,3-5-11,3-8-6,3-5-2,3-7-1,4-5-2,7-11-3,13-11-4,12-14-6,13-11-4,6-12-5,0-9-5,0-10-6,0-8-4,-2-15-4,-3-19-1,-3-18-3,-2-19-1,-5-8-1,-2 3-1,-3 3 0,-3 4-1,-4 5 1,-3 10 3,-3 10 2,-2 9 2,-8 7 3,-8 7 2,-10 6 2,-9 7 2,-10 8 0,-9 14-3,-10 11-4,-8 14-4,-3 7 0,7 3 0,6 3 0,7 4 1,4-3-6,3-5-12,3-7-14,4-5-11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8399 5031 343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49"/>
    </inkml:context>
    <inkml:brush xml:id="br0">
      <inkml:brushProperty name="width" value="0.04601" units="cm"/>
      <inkml:brushProperty name="height" value="0.04601" units="cm"/>
    </inkml:brush>
  </inkml:definitions>
  <inkml:trace contextRef="#ctx0" brushRef="#br0">39450 40900 478,'46'-27'28,"-5"-3"3,-7-3 0,-5-2 3,-4-3-2,0 1-3,0-1-4,0 1-3,-4-3-3,-5-2-2,-7-3 0,-5-3-3,-4-1 0,0 4 0,0 3-1,0 3 0,-4 3-2,-5 3-2,-7 3-3,-5 4-3,-9 2-1,-9 4-1,-10 3-1,-8 3-1,-6 7-1,1 14 0,-1 11 1,1 14-1,-1 7 1,1 3 0,-1 3 1,1 4 1,-3 7 0,-2 13 0,-3 12 1,-3 13-1,-2 7 2,0 4 1,0 3 1,0 3 1,3 4 1,6 7 1,7 6 1,6 7 1,6-1 0,6-6 0,7-6 0,6-6-1,6-12 1,6-15 0,7-15-1,6-16 0,7-10-2,10-3-3,10-3-4,9-2-2,9-8-3,9-8-1,10-10-1,10-9 0,11-9-2,17-5-3,15-7-3,16-5-3,7-4-4,1 0-4,-1 0-4,1 0-4,-10 3-1,-19 6 2,-18 7 1,-19 6 1,-13 1-1,-6-3-6,-6-3-5,-6-2-5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50"/>
    </inkml:context>
    <inkml:brush xml:id="br0">
      <inkml:brushProperty name="width" value="0.03732" units="cm"/>
      <inkml:brushProperty name="height" value="0.03732" units="cm"/>
    </inkml:brush>
  </inkml:definitions>
  <inkml:trace contextRef="#ctx0" brushRef="#br0">42750 39850 589,'114'-22'64,"-22"6"-4,-22 7-4,-21 6-4,-9 6-7,7 6-9,6 7-8,7 6-8,-1 3-9,-6 0-8,-6 0-9,-6 0-7,-7 1-8,-6 4-7,-6 3-7,-6 3-7,-10 3-3,-12 3 2,-13 3 2,-12 4 1,-10 2 3,-6 4 5,-6 3 6,-6 3 5,-6 1 5,-2 1 3,-3-1 4,-3 1 3,-4-1 4,-3 1 5,-3-1 6,-2 1 4,2-4 4,9-6 3,10-6 3,10-6 3,7-7 1,6-6-1,7-6 1,6-6 0,15-6 1,26-2 3,24-3 3,26-3 3,16-6-2,10-5-5,10-7-7,9-5-5,2-3-4,-2 4 0,-3 3-1,-3 3-1,-6 4-8,-5 7-14,-7 6-17,-5 7-14,-8 2-9,-5 1-1,-7-1-1,-5 1-1,-8-3 2,-5-2 5,-7-3 6,-5-3 5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51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46400 37750 568,'4'-72'4,"10"6"5,10 7 8,9 6 5,2 9 6,-2 13 3,-3 12 3,-3 13 4,-4 10-3,-3 10-9,-3 10-10,-2 9-9,-6 10-8,-6 14-6,-6 11-7,-6 14-7,-12 8-2,-15 7 1,-15 6 2,-16 7 1,-10 0 0,-3-2-1,-3-3-2,-2-3-2,0-7 1,7-9 4,6-10 4,7-8 4,5-11 7,7-8 9,6-10 9,7-9 9,15-10 5,25-9 2,25-10 0,25-8 2,15-11-3,7-8-5,6-10-6,7-9-7,-1-1-3,-6 10-2,-6 10-4,-6 9-2,-15 17 1,-21 25 1,-22 25 3,-22 25 3,-16 10 2,-9-2 2,-10-3 2,-8-3 2,-6-2 1,1 0-1,-1 0 0,1 0-1,2-4-1,7-5-1,6-7-1,7-5-1,15-8-5,25-5-7,25-7-9,25-5-8,17-11-4,9-11 1,10-14 1,10-11-1,2-9 2,-3-3 0,-3-3 2,-2-2 0,-9-1 3,-12 3 2,-13 3 2,-12 4 3,-21 11 2,-28 23 3,-28 22 1,-27 22 2,-19 12 1,-5 3 0,-7 3-1,-5 4-1,-6 1-1,-3 0-2,-3 0-3,-2 0-3,-1 0 0,3 0 2,3 0 2,4 0 2,5-5 3,10-9 4,10-10 2,9-8 5,18-11 4,29-8 6,28-10 6,28-9 6,23-12 0,19-11-7,19-14-6,19-11-7,10-6-6,4 4-9,3 3-7,3 3-7,-8 4-6,-19 7-1,-18 6-1,-19 7-3,-15 5-2,-8 7-6,-10 6-3,-9 7-5,-12 5 0,-11 7 5,-14 6 5,-11 7 4,-12 2 5,-9 1 4,-10-1 5,-8 1 3,-6-3 3,1-2 2,-1-3 2,1-3 2,-1-6 2,1-5 1,-1-7 1,1-5 1,4-3 3,9 4 5,10 3 5,10 3 6,7 3 6,6 3 9,7 3 9,6 4 9,6 4 2,6 6-6,7 7-5,6 6-6,3 7-5,0 10-4,0 10-5,0 9-5,-7 9-5,-11 9-7,-14 10-6,-11 10-6,-15 2-3,-16-3 0,-15-3 0,-15-2 1,-12-3-3,-6 1-6,-6-1-6,-6 1-5,-6-7-4,-2-12-3,-3-13-1,-3-12-3,8-15 2,23-15 5,22-15 5,22-16 5,12-10 0,3-3-3,3-3-4,4-2-4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52"/>
    </inkml:context>
    <inkml:brush xml:id="br0">
      <inkml:brushProperty name="width" value="0.04272" units="cm"/>
      <inkml:brushProperty name="height" value="0.04272" units="cm"/>
    </inkml:brush>
  </inkml:definitions>
  <inkml:trace contextRef="#ctx0" brushRef="#br0">48600 37800 514,'28'-46'0,"6"10"0,7 10 0,6 9 0,-1 6 5,-5 3 10,-7 3 9,-5 4 10,-3 2 4,4 4-4,3 3-3,3 3-2,-2 7-6,-6 14-6,-6 11-7,-6 14-5,-7 8-4,-6 7 2,-6 6 2,-6 7 1,-12 7-5,-15 9-11,-15 10-10,-16 10-12,-7-1-5,4-9-1,3-10-1,3-8-1,4-14 3,7-15 7,6-15 5,7-16 6,8-13 5,14-9 3,11-10 3,14-8 3,11-12 3,14-12 1,11-13 3,14-12 2,3-5 3,-2 3 4,-3 3 3,-3 4 4,-6 5 2,-5 10-2,-7 10-1,-5 9-1,-8 10 1,-5 14 1,-7 11 3,-5 14 1,-12 10 1,-16 9-3,-15 10-2,-15 10-3,-9 5-2,1 4-2,-1 3-3,1 3-1,-3-1-2,-2-2-2,-3-3 0,-3-3-2,5-6 0,17-5 0,15-7 0,16-5 0,20-11-2,25-11-3,25-14-3,25-11-2,14-14-2,3-11 1,3-14 2,4-11 0,-6-1 1,-11 13 0,-14 12 1,-11 13 1,-20 15 3,-24 19 4,-26 19 6,-24 19 5,-18 9 2,-9 0 0,-10 0 1,-8 0-1,-3-2 0,7-3 0,6-3-1,7-2 1,7-6-2,9-6-2,10-6-2,10-6-2,21-9-4,34-8-5,35-10-5,35-9-6,14-9-2,-2-5 0,-3-7 1,-3-5 1,-7-3 0,-9 4 1,-10 3 0,-8 3 1,-11 3 1,-8 3 2,-10 3 2,-9 4 3,-10 7 0,-9 13 1,-10 12 1,-8 13 0,-15 7 0,-19 4 0,-18 3 0,-19 3 1,-13 4-1,-6 7-1,-6 6 0,-6 7 0,-7 0-1,-6-2 0,-6-3-1,-6-3 1,-1-6 3,7-5 6,6-7 6,7-5 6,10-6 3,16-3 1,15-3 1,17-2 0,35-9 2,56-12 2,57-13 3,56-12 3,26-12-3,-3-8-7,-3-10-7,-2-9-7,-5-2-8,-2 6-7,-3 7-8,-3 6-7,-10 6-8,-16 6-6,-15 7-6,-15 6-6,-14 4-3,-8 4 3,-10 3 1,-9 3 3,-13 3 2,-16 3 3,-15 3 4,-15 4 4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52"/>
    </inkml:context>
    <inkml:brush xml:id="br0">
      <inkml:brushProperty name="width" value="0.04712" units="cm"/>
      <inkml:brushProperty name="height" value="0.04712" units="cm"/>
    </inkml:brush>
  </inkml:definitions>
  <inkml:trace contextRef="#ctx0" brushRef="#br0">49050 40800 466,'-90'-38'10,"23"26"17,22 24 19,22 26 18,13 24 4,7 26-11,6 24-12,7 26-10,4 22-8,3 23-3,3 22-4,4 22-4,-1 26-1,-3 31-1,-3 32-1,-2 31 0,-8-1-1,-8-30-1,-10-32-2,-9-30-1,-4-33-19,4-30-34,3-32-35,3-30-35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55"/>
    </inkml:context>
    <inkml:brush xml:id="br0">
      <inkml:brushProperty name="width" value="0.04374" units="cm"/>
      <inkml:brushProperty name="height" value="0.04374" units="cm"/>
    </inkml:brush>
  </inkml:definitions>
  <inkml:trace contextRef="#ctx0" brushRef="#br0">52500 38300 502,'-21'-61'24,"10"28"8,10 28 8,9 29 8,4 18 0,1 9-9,-1 10-9,1 10-8,-3 8-6,-2 10-3,-3 10-3,-3 9-3,-6 4-2,-5 1 0,-7-1 0,-5 1-1,-3-7-5,4-12-9,3-13-10,3-12-9,1-19-8,1-25-6,-1-25-7,1-25-6,4-22 2,9-19 9,10-18 10,10-19 9,7-16 7,6-12 5,7-13 5,6-12 5,4-1 4,4 14 1,3 11 4,3 14 1,-2 11 4,-6 14 3,-6 11 5,-6 14 3,-6 10 1,-2 9-1,-3 10-2,-3 10 0,-4 18 1,-3 28 8,-3 28 5,-2 29 8,-8 13-2,-8 1-8,-10-1-9,-9 1-8,-7 7-6,-3 16-2,-3 15-3,-2 17-2,0-3-4,7-18-4,6-19-4,7-18-5,7-21-6,9-22-9,10-22-7,10-21-9,5-18 0,4-12 9,3-13 9,3-12 9,-1-2 5,-2 9 0,-3 10 2,-3 10-1,-15 18 4,-24 28 5,-26 28 6,-24 29 5,-17 15 2,-5 3-2,-7 3-1,-5 4-2,-3-1-1,4-3 0,3-3-1,3-2-1,3-3 0,3 1 1,3-1 1,4 1 0,4-4 2,6-6 4,7-6 2,6-6 4,6-7 2,6-6 1,7-6 0,6-6 1,9-7 2,13-6 1,12-6 2,13-6 3,13-12-4,17-15-9,15-15-8,16-16-10,9-10-5,3-3-1,3-3-3,4-2-1,-4 2 1,-9 9 4,-10 10 4,-8 10 4,-11 7 3,-8 6 1,-10 7 1,-9 6 2,-7 10 6,-3 17 11,-3 15 12,-2 16 11,-5 7 2,-2 1-7,-3-1-9,-3 1-6,-2 2-7,0 7-3,0 6-3,0 7-3,0 0-2,0-2 1,0-3 0,0-3 1,3-7-4,6-9-11,7-10-10,6-8-9,6-12-6,6-12 2,7-13-1,6-12 1,4-15 0,4-15 0,3-15 0,3-16 1,-1-8 1,-2 0 4,-3 0 5,-3 0 4,-7 3 3,-9 6 2,-10 7 2,-8 6 3,-17 9 7,-21 13 11,-22 12 13,-22 13 11,-13 13 3,-3 17-8,-3 15-8,-2 16-7,-6 9-6,-6 3-2,-6 3-2,-6 4-3,-4 1-3,1 0-2,-1 0-5,1 0-2,1-4-1,3-5 0,3-7 2,4-5 2,5-6 1,10-3 2,10-3 3,9-2 3,7-6 2,7-6 2,6-6 2,7-6 1,11-4 3,20 1 2,18-1 1,20 1 3,14-1-1,14 1-2,11-1-3,14 1-3,10 1-1,9 3-2,10 3-1,10 4-2,10 4-1,13 6 1,12 7 0,13 6 0,7 4-9,4 4-14,3 3-17,3 3-15,-13-4-6,-28-8 4,-28-10 5,-27-9 4,-19-5 2,-5 0-3,-7 0-3,-5 0-1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55"/>
    </inkml:context>
    <inkml:brush xml:id="br0">
      <inkml:brushProperty name="width" value="0.04602" units="cm"/>
      <inkml:brushProperty name="height" value="0.04602" units="cm"/>
    </inkml:brush>
  </inkml:definitions>
  <inkml:trace contextRef="#ctx0" brushRef="#br0">58250 38650 478,'-15'-40'8,"-27"23"17,-28 22 18,-28 22 16,-2 8 2,25-2-12,25-3-14,25-3-12,4 12-7,-15 28 2,-15 28 0,-16 29 2,-7 13 0,4 1-2,3-1-1,3 1-2,1-1-1,1 1-1,-1-1 0,1 1 0,5-6-2,14-8-3,11-10-4,14-9-3,10-10-4,9-9-1,10-10-4,10-8-1,10-14-3,13-15-3,12-15-3,13-16-2,9-18-3,6-18-3,7-19-1,6-18-3,-1-12 0,-5-3 3,-7-3 3,-5-2 2,-12 2 4,-16 9 2,-15 10 4,-15 10 3,-17 8 3,-15 10 3,-15 10 4,-16 9 4,-15 7 1,-11 7 1,-14 6 1,-11 7 0,-7 7 1,0 9-1,0 10 0,0 10 0,6 2-3,13-3-1,12-3-3,13-2-3,16-8-9,23-8-17,22-10-16,22-9-17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56"/>
    </inkml:context>
    <inkml:brush xml:id="br0">
      <inkml:brushProperty name="width" value="0.04939" units="cm"/>
      <inkml:brushProperty name="height" value="0.04939" units="cm"/>
    </inkml:brush>
  </inkml:definitions>
  <inkml:trace contextRef="#ctx0" brushRef="#br0">59350 38150 445,'46'-116'0,"-5"19"0,-7 19 0,-5 19 0,-6 9 5,-3 0 12,-3 0 10,-2 0 10,-12 12 7,-19 26-2,-18 24 0,-19 26 0,-7 15-3,7 6-7,6 7-5,7 6-7,10-2-6,16-9-8,15-10-7,17-8-8,13-15-5,13-19-4,12-18-4,13-19-3,4-12-2,-3-2-1,-3-3 0,-2-3-1,-8-1 2,-8 4 3,-10 3 3,-9 3 4,-9 3 5,-5 3 4,-7 3 6,-5 4 4,-11 1 7,-11 0 8,-14 0 8,-11 0 8,-4 4 0,6 10-7,7 10-7,6 9-6,15 2-8,26-2-6,24-3-6,26-3-7,12-6-4,0-5-2,0-7-3,0-5-1,-5-3 1,-9 4 1,-10 3 3,-8 3 3,-8 3 3,-2 3 5,-3 3 5,-3 4 6,-10 4 10,-16 6 16,-15 7 16,-15 6 16,-9 6 3,1 6-9,-1 7-9,1 6-10,-4 10-6,-6 17-5,-6 15-5,-6 16-4,-9 21-3,-8 29 0,-10 28-1,-9 28-2,-15 18-2,-18 10-5,-19 10-6,-18 9-5,-20 15-5,-18 22-3,-19 22-5,-18 23-3,-6 5-3,10-9 0,10-10 1,9-8-1,10-17 0,14-21-2,11-22-1,14-22-2,14-18 0,20-11 0,18-14 1,20-11 1,13-14 1,9-11 1,10-14 1,10-11 1,8-18 2,10-22 3,10-22 3,9-21 3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05:57"/>
    </inkml:context>
    <inkml:brush xml:id="br0">
      <inkml:brushProperty name="width" value="0.03772" units="cm"/>
      <inkml:brushProperty name="height" value="0.03772" units="cm"/>
    </inkml:brush>
  </inkml:definitions>
  <inkml:trace contextRef="#ctx0" brushRef="#br0">59300 42250 583,'-46'31'127,"10"13"-29,10 12-29,9 13-30,6 4-17,3-3-3,3-3-4,4-2-3,4-8-4,6-8-3,7-10-2,6-9-4,6-9-3,6-5-5,7-7-5,6-5-4,3-8-2,0-5 1,0-7 1,0-5 2,-2-8-1,-3-5-1,-3-7-2,-2-5-2,-6-4 0,-6 0 0,-6 0 1,-6 0 1,-7 1 4,-6 4 11,-6 3 10,-6 3 11,-7 3 4,-6 3 0,-6 3 0,-6 4 0,-7 2-1,-6 4-3,-6 3-3,-6 3-2,-7 7-7,-6 14-8,-6 11-10,-6 14-10,1 5-8,9 1-10,10-1-9,10 1-9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01:2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59700 12000 999,'-97'4'-5,"6"10"-10,7 10-10,6 9-10,7 1-2,10-6 6,10-6 6,9-6 5,4-6 6,1-2 2,-1-3 4,1-3 3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2981 4930 261,'55'7'30,"-13"-2"-28,22 4 2,-16-3-2,-1 1 0,5 1 0,23 4 3,-28-5-3,2 1 0,5 0 0,-18-3 0,5-1 1,11 2-1,2 0 1,7-2 0,-21 0-1,7-3 1,7-2-1,1-1 2,6 1-1,-22 0 0,11-1 0,12 3 1,1 0-1,5-1 1,-23 0-1,8 0 1,7-2 0,4 0 0,7 1 0,-25 0-1,10 1 1,9 0-1,2 1 1,6-2 0,-26 1-1,10 0 0,10 2-1,0 0 1,6 1-1,-25-1 0,9-1-1,11 0 1,2 2-1,6-1 1,-27 0-1,10-1 1,9-1-1,2-1 1,7-1 0,-27 1-1,12-3 1,11-2 0,1 0 0,7 0-1,-29 3 1,11-2 0,9-1-1,1 0 1,3 2 0,-27 1-1,10 1 1,7 1-1,3 1 1,1 1 0,-23-1-1,9 2 1,9 1 0,4 0-1,5 2 1,-26-2-1,10 1 1,7 1 0,4-1-1,5-1 1,-25 0-1,9-2 0,10 0 0,0 1 0,6-3 0,-25 1 0,8 1-1,10-2 0,1 1 0,5 0 0,-26 0 0,8 0 0,7 1 0,2 1-1,0 0 1,-23 0 0,10 0 0,5-1 0,0 2 0,3 2 1,22 1 0,-28-1-1,-1-2 0,2 0 1,23-1-1,-30-2 0,2 0 0,7-4 0,25-3-2,-30-2 1,3 0-1,1-2 1,24-4-3,-32 7 1,1 1-2,3 2 0,21-2-25,-33 6 5,1 2-4,3 2-2,15 2-107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01:29"/>
    </inkml:context>
    <inkml:brush xml:id="br0">
      <inkml:brushProperty name="width" value="0.03164" units="cm"/>
      <inkml:brushProperty name="height" value="0.03164" units="cm"/>
    </inkml:brush>
  </inkml:definitions>
  <inkml:trace contextRef="#ctx0" brushRef="#br0">8000 3600 695,'0'-47'-2,"0"6"-2,0 7-4,0 6-3,4 6 8,10 6 17,10 7 18,9 6 19,7 3 3,7 0-8,6 0-8,7 0-10,4-4-6,3-5-4,3-7-5,4-5-4,2-3-4,4 4-3,3 3-2,3 3-3,-1 1-4,-2 1-3,-3-1-4,-3 1-4,-6 1-3,-5 3-1,-7 3-1,-5 4-2,-11 5-4,-11 10-7,-14 10-9,-11 9-7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01:30"/>
    </inkml:context>
    <inkml:brush xml:id="br0">
      <inkml:brushProperty name="width" value="0.03539" units="cm"/>
      <inkml:brushProperty name="height" value="0.03539" units="cm"/>
    </inkml:brush>
  </inkml:definitions>
  <inkml:trace contextRef="#ctx0" brushRef="#br0">8350 3850 621,'-49'0'2,"4"0"4,3 0 4,3 0 3,4 4 6,7 10 7,6 10 6,7 9 8,4 7-1,3 7-5,3 6-6,4 7-6,2 7-3,4 9-2,3 10-2,3 10-1,-1 5-2,-2 4-2,-3 3-4,-3 3-3,-2 9-1,0 16 1,0 15 0,0 17 0,-4 7-3,-5 0-5,-7 0-6,-5 0-6,-3-5-2,4-9 1,3-10 2,3-8 2,3-14-4,3-15-10,3-15-8,4-16-10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01:30"/>
    </inkml:context>
    <inkml:brush xml:id="br0">
      <inkml:brushProperty name="width" value="0.0351" units="cm"/>
      <inkml:brushProperty name="height" value="0.0351" units="cm"/>
    </inkml:brush>
  </inkml:definitions>
  <inkml:trace contextRef="#ctx0" brushRef="#br0">8400 5050 626,'29'-71'29,"10"10"-2,10 10-2,9 9-2,7 4-1,7 1 1,6-1-1,7 1 0,0 4-2,-2 9-5,-3 10-5,-3 10-5,-7 4-3,-9 0-1,-10 0-1,-8 0-2,-9 6 0,-6 13 1,-6 12 2,-6 13 1,-6 4 1,-2-3 0,-3-3 1,-3-2 1,-10 3-1,-16 14 1,-15 11-1,-15 14 0,-11 7-1,-2 3-2,-3 3-1,-3 4-2,-4-3-2,-3-5-2,-3-7-2,-2-5-1,0-9-4,7-9-3,6-10-4,7-8-4,5-11-2,7-8 0,6-10-1,7-9-1,4-16 0,3-22-2,3-22-2,4-21 0,4-14 1,6-2 8,7-3 6,6-3 7,4 4 5,4 13 3,3 12 3,3 13 2,3 10 4,3 10 3,3 10 4,4 9 3,4 6 5,6 3 7,7 3 7,6 4 8,3 7 2,0 13-4,0 12-3,0 13-3,1 7-3,4 4-4,3 3-3,3 3-4,1 3-4,1 3-3,-1 3-3,1 4-4,-1-1-5,1-3-3,-1-3-6,1-2-4,-3-5-4,-2-2-3,-3-3-3,-3-3-2,-4-7-6,-3-9-8,-3-10-7,-2-8-8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01:31"/>
    </inkml:context>
    <inkml:brush xml:id="br0">
      <inkml:brushProperty name="width" value="0.03541" units="cm"/>
      <inkml:brushProperty name="height" value="0.03541" units="cm"/>
    </inkml:brush>
  </inkml:definitions>
  <inkml:trace contextRef="#ctx0" brushRef="#br0">10650 2950 621,'50'-172'60,"0"56"-11,0 57-13,0 56-11,-7 37-10,-11 19-6,-14 19-7,-11 19-6,-12 13-6,-9 10-8,-10 10-7,-8 9-6,-8-1-3,-2-8 2,-3-10 2,-3-9 2,-2-10 4,0-9 5,0-10 4,0-8 6,0-9 3,0-6 4,0-6 3,0-6 3,4-7 5,10-6 3,10-6 5,9-6 5,9-7 2,9-6-1,10-6-1,10-6 0,11-10-1,17-12-2,15-13-1,16-12-1,5-7-3,-2 1-3,-3-1-3,-3 1-3,-6 2-4,-5 7-2,-7 6-2,-5 7-4,-8 7 0,-5 9 0,-7 10 2,-5 10 0,-9 10 4,-9 13 7,-10 12 6,-8 13 7,-9 10 2,-6 10-1,-6 10-1,-6 9-2,-7 6 0,-6 3-2,-6 3-2,-6 4 0,-6 5-2,-2 10-1,-3 10-2,-3 9-1,-6 10 0,-5 14-1,-7 11-1,-5 14 1,-6 5-3,-3 1-4,-3-1-4,-2 1-6,2-7-2,9-12-3,10-13-3,10-12-1,7-16-1,6-19 1,7-18 3,6-19 2,9-21-7,13-21-13,12-22-13,13-22-13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01:31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9950 5350 598,'48'-88'43,"-3"26"1,-3 24 1,-2 26 1,-5 18-3,-2 13-5,-3 12-7,-3 13-7,-2 9-3,0 6-2,0 7-2,0 6-1,0-1-5,0-5-7,0-7-8,0-5-8,1-11-6,4-11-7,3-14-7,3-11-6,3-11-5,3-5-2,3-7-1,4-5-2,-1-9 1,-3-9 6,-3-10 6,-2-8 4,-5-3 7,-2 7 4,-3 6 7,-3 7 4,-6 11 14,-5 20 21,-7 18 19,-5 20 22,-3 10 3,4 3-13,3 3-14,3 4-12,7-7-16,14-16-16,11-15-17,14-15-17,2-12-6,-6-6 3,-6-6 4,-6-6 4,-6-2 4,-2 3 5,-3 3 5,-3 4 5,-9 4 13,-11 6 17,-14 7 19,-11 6 19,-11 9 5,-5 13-10,-7 12-9,-5 13-10,-6 7-8,-3 4-7,-3 3-8,-2 3-7,-3 3-4,1 3-2,-1 3-2,1 4-2,-1 1 1,1 0 2,-1 0 2,1 0 3,1-5 0,3-9 2,3-10 1,4-8 2,16-9-1,32-6 0,31-6-1,32-6 0,18-7-1,6-6-1,7-6 0,6-6 0,4-4-1,4 1-1,3-1 1,3 1-1,-1 1-2,-2 3-3,-3 3-2,-3 4-4,-7 2 0,-9 4 3,-10 3 2,-8 3 2,-11 1-8,-8 1-22,-10-1-20,-9 1-20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3065 9984 276,'60'14'36,"-20"-5"-32,10 1 0,6 0 0,-19-4-1,3 0 2,2-2-2,1-3 2,-1 0-1,17-1 5,-22-1-5,1 0 1,3-1 0,18-1 4,-21-1-4,5-3-1,4-2 0,18-7 4,-24 5-5,2-1 0,2-1 0,20-4 2,-25 9-3,3 0 1,2 3-1,16 0 3,-24 7-2,1 1-1,2 4 0,17 3 3,8 13 1,18 12 2,-18-7-2,-28-13-3,17 4 3,19-2 0,-33-11-3,16 1 2,19-6 0,-34-2-3,18-2 3,14-11-1,-9-1-1,-5 2 1,5-1 0,-14 5 1,18 4 1,-4 4-1,7 2 3,20 4 1,-22 0 0,25-1 0,-37 0-5,23 2 3,16-3 0,-45-4-4,24 1 1,-24-2-2,3-1 0,4-2-1,24-5 1,-29 2-1,3-2-2,6-1 1,26-7-4,-33 4 1,2 0-3,-1-1 0,19-5-36,0-2-33,-19 3-6,-20 8-96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3259 10936 165,'41'21'21,"12"6"-13,1 1 2,4-1 4,16 0-3,-15-12-1,-16-11-6,4-2-1,5-3 0,20-4 1,-25-3-2,4-4 0,4-3-1,-19 5 0,7-4 0,8-3 0,2-3 1,3 0-1,-20 8 0,2-2 0,2 3-1,-2 1 1,0 1 0,15-4 0,9 3 1,16 11 1,-23 8-1,14 8 3,-19-2-1,17 6 2,-14-10-2,24-3 2,-12-9-2,18-5 0,-5 2-1,-42 2-2,7-3 1,-7 3 0,35-3 0,12-6 1,-18 7-1,-20 6 0,-8 2 0,34 18 3,-3 9 1,-28-15-3,4-2 1,15-4-1,-13-5 0,17-6 0,19-6 1,-21-1-1,17-2 4,-16 3-2,22-2 4,-21 6-3,22 2 3,-18 0-3,-30 1-3,16 1 3,17 8 0,-31-2-3,18 4 5,13 4 0,-33-7-4,16 4 4,17 0 0,-31-7-5,22 1 3,-22-5-4,0-4-2,1-2-1,16-4-2,15-8-6,-34 8 2,15-4-34,11-1-29,1 1-40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5786 6341 221,'-13'104'548,"-7"-15"-506,0-18-32,-4 11-2,8-8-5,78-117-10,4 17 7,12 41 2,-37 41 1,-50 22 0,-27 2-1,-2-22-1,-21-3 1,-18-23-3,2-51-10,26-44-80,28-1-123,13 4 72,3 3-147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5695 6480 366,'41'-8'162,"7"1"-75,11-2 7,16-2-31,-6 2-43,6 3-39,-12 24-330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6336 6455 412,'-14'43'283,"-11"20"-225,-1-2-34,-7 4 6,3-3-20,-6 1-8,-19-23-527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21118 3299 215,'-36'-3'186,"-22"1"-162,20 3-14,-19 0 12,18 0-16,-36 10 4,22 0-2,-14 10-1,11 2-2,3 3 0,-6 7 0,17-5 0,-4 13 0,9-2 1,6 3 0,4 8 0,1 10 4,12-8-4,7 9 2,11-12-3,11 10 3,10-13-3,13 5 2,4-17-2,18 2 1,1-12-1,-11-7 0,25 0 0,-3-5-1,3-8 0,7-6 0,-22-1 0,15-3 0,-10-3-1,-3-5-1,-3-9 0,2-14 2,-17-3 0,1-18 1,-13 2 0,1-18 3,-12 7-2,-3-19 3,-16 12-1,-10-18 2,-10 18-2,-16-6 3,-7 25-4,-19 6 3,1 27-5,-19 13 2,12 16-7,-9 12-4,8 15-15,16 2-57,4 9-125,12-28-117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6049 6576 375,'39'25'211,"4"5"-125,3 10-3,2 9-37,1-2-36,9-10-52,-29-1-123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6676 6381 533,'-34'59'114,"4"8"-69,10-3-12,5 12 2,12 5-15,19 0-10,20-10-8,13-21-16,28-57-332,-41-14 53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6932 6439 500,'-10'54'293,"-5"35"-257,-1 0-19,9-5-11,2 1-7,11-1-103,-16-48 12,1 0-556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6966 6696 564,'61'-17'267,"5"-5"-265,9 3-176,-19 16-114,-20 13-80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7496 6446 457,'-13'-56'254,"-17"-1"-162,-49 82-71,25 38-17,54 11-2,42-7-2,3-6 1,-7-2 0,-4 7 2,-19 2 0,-40 10 3,-40-42-3,-16-70-2,52-40-3,64-1-1,18 13 1,12 4 0,-1 6 1,0 4 0,3 28 3,-46 103-2,-21-11 1,12 3 0,61-54 1,-20-81-1,-28-25 1,-20 2 0,-27 12 1,-60 82-1,19 23-11,22-27-95,-1 0-628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8175 6305 367,'-18'55'297,"-9"14"-227,-3-6-37,-10 8 15,4-11-32,-5 11 2,-1 2-9,-3-4-5,1 11-3,11-7 0,86-126-551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8076 6716 467,'4'43'287,"27"14"-248,37-48-28,-24-71 0,-62-12 1,-41 32-8,-15 24-18,0 0-416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7888 6254 261,'13'76'336,"10"-21"-238,39-36-42,-17-75-35,-46-10-17,-33-5 1,-24 33 3,8 80-5,30 26-33,-6-30-133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8380 6306 385,'23'54'232,"-5"8"-171,-3 12 14,-16 1-6,-11-5-46,-22 13-9,-13-21-12,-13-2-6,-9-6-62,10-17-65,8-7-4,15-23-44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5597 7638 191,'98'17'484,"-34"-8"-429,3-6-26,-3-5-10,2-4-15,-28 15-101,0 0-581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22247 3603 165,'-50'12'182,"5"39"-142,31-11-22,16 2 3,63 2 18,-27-55-23,5-71 13,-62 36-21,-60 12 9,35 64-5,27 14 2,27 5 0,32-22 2,7-39 0,-23-34 1,-12-11-11,-18-15 0,-22 21 2,-34 54 6,37 50-9,19 9 0,41-8 5,22-41-3,3-44 1,-31-20-1,-30-18 0,-30 5-2,-20 30-1,-8 53-1,16 36 0,19 4-1,25 2 1,25 1 1,32-37 0,1-65 2,-35-23 2,-47-16-3,-23 25-2,-22 92-3,50 42 1,36-12 1,29-28 1,15-62 0,-55-54-1,-48 12-1,-28 66-1,32 58 0,38 12 1,60-43 1,-41-90-1,6 25-167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5556 7872 259,'43'2'244,"-1"-1"-172,20 0-13,-9 0-14,25-5-16,-7-4-28,11-6-64,-19 2-109,-25 16-69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6360 7416 385,'0'41'138,"-4"14"-103,-1 12 14,-6 21 2,2-24-12,-3 16-12,1-13-7,0-2-13,2 2-12,2 2-18,2-6-106,-11-25-73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6678 7612 191,'-3'79'320,"-3"-14"-240,1-8-9,0 2-21,12-135-20,16 6-32,5 9 0,7 0 2,23 94 23,-60 48-16,-3-10-3,-3-4 1,42-134 11,-8 5-17,13-1 1,17 25 2,-15 93 5,-35 13-4,-1 10 0,-5-5 0,-12-34-103,-1-1-602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7137 7700 309,'5'38'300,"3"13"-249,17 4-15,26-22-16,17-44-2,-23-40 2,-56-20-4,-44 36-11,-26 33 0,18 28 1,118 22 6,33-53-9,-19-12-1,6-21 0,-15-1-1,0-9-1,-6-23-1,-21 9 0,-27-24-1,-31 13 1,-45 53 0,36 82 3,17 12 0,15 12 2,8-5-1,13 8 0,13-3 1,2-27-2,19-1-2,-37-20-102,1-1-608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16230 1057 261,'-54'-33'-5,"14"7"-4,-17-9 0,1 0 0,2 6 4,-5 7 3,13 7 1,-21-3 3,29 8 0,-18-3 5,20 4-2,-3-2 1,-5-1 1,-20-4 6,22 7-5,-3 0-2,-3 0 1,-21-4 3,26 6-6,-3 1-1,-4-1-1,-21-2 1,26 4-2,-4 0-1,-8 0 1,21 1-1,-8 1 0,-7-2 0,-3 0 0,-6-2 0,21 3 1,-9-1-1,-13-1 0,0 2 0,-4 0 0,23 2 0,-6 1 0,-15 1 0,-4 2 0,-7 0 0,26 0 0,-8 2 0,-10 2 0,-3 2 0,-10 3 0,28-4 0,-9 3 0,-10 2 0,-1 3 0,-3 0 0,26-5 1,-10 2-1,-12 3 0,-3 2 0,-4 0 0,26-6 0,-7 4 1,-11 0-1,-3 3 0,-6 2 0,27-7 0,-8 3 1,-12 5-1,-3 3 0,-6 3 1,28-9-1,-8 4 1,-10 6-1,-1 4 1,-7 3-1,28-13 1,-6 7 0,-11 6-1,0 2 1,-4 2-1,25-13 1,-7 3-1,-10 7 0,-2 5 1,-4 4-1,24-15 0,-7 4 0,-7 8 0,-3 2-1,-3 4 1,23-16 0,-6 9 0,-10 7 0,-3 4 0,-3 4 0,22-19 0,-4 6 0,-9 9 1,-1 2-1,-4 6 0,22-20 0,-7 7 0,-5 12 0,0 3 0,-1 6 0,17-25 1,0 7-1,-6 9 0,0 3 1,-1 9-1,14-25 0,-4 6 1,-4 13-1,0 2 1,-1 7-1,13-27 1,-3 9 0,-3 11 1,0 4-1,-2 5 0,11-26 1,-1 7-1,-4 11 0,1-1 1,-2 10-1,9-26 0,-1 6-1,-2 13 1,0 2-1,0 2 1,8-26-1,-2 12 0,-1 11 0,0 3 1,-2 9-1,7-30 0,-1 9 0,-2 18 0,0 4 0,1 9 0,4-33 0,-1 8 0,-1 14 1,2 2 0,-1 8 0,4-32 0,2 9 2,1 12-1,3 2 1,1 1 1,0-30-1,2 10 1,5 11 0,2 2 1,3 5-1,-5-29 0,5 7 0,7 10 0,3 3-2,3 7 1,-9-28-1,4 7 0,5 11-1,4 1 0,3 6 0,-12-27 0,6 7-1,6 12 1,4 1-1,5 5 0,-14-26 0,6 9 0,9 13 0,-3-3 0,5 5 0,-16-25 0,6 6 1,10 8-1,3 1 0,10 8 0,-20-26 0,5 3 0,14 10 0,2 1 0,5-1 0,-23-21 0,10 9 0,14 6 0,3 2 0,10 1 1,-28-19-1,15 6 0,9 1 0,5 1 1,13 4-1,-32-17 1,3 0-1,21 7 0,5 0 1,8 0-1,-34-12 0,10 1 0,17 3 0,3 0 0,11 1 0,-37-11-1,10 2 1,18 2 0,4 1 0,9 1 0,-38-10 0,10 2 0,17 1 0,4-2 0,8-1 0,-38-5 0,11-2 0,19 0 0,4 0 0,10-1 0,-41-2 0,13-2 0,19-2 0,3-2-1,12-3 1,-43 0 0,10-1 0,24-6 0,4-1-1,9-4 1,-43 5 0,13-3 0,18-7 1,4-4 0,12-4-1,-45 10 1,10-5-1,21-7 1,3-3-1,11-5 1,-46 13-1,14-4 1,16-10-1,3 2-1,8-8 1,-44 16 0,11-4-1,17-11 0,2-4 0,8-7 0,-41 19 0,9-8 1,17-9-1,4-3 1,7-6-1,-40 22 1,10-6 0,14-12 0,1 0 0,6-5 0,-37 22 0,7-9 1,12-9 0,1-5-1,5-7 0,-32 25 0,5-9 1,10-10-1,-1-2 0,6-5 0,-29 26 1,8-8-2,6-13 1,-2 0 0,-3-5 0,-22 26 0,6-7-1,8-15 1,5-9 0,-3-3 0,-20 28 0,3-9 0,4-9 0,0-4 0,0-7 0,-15 28 0,3-7 0,4-14 0,0 1 0,1-11 0,-12 29 0,0-8 0,3-9-1,-2-8 1,0-3 0,-9 29 0,1-7 0,2-15 0,-3-2 0,-2-7 0,-5 30 0,-2-13 0,0-8 0,0-5 0,-3-5 0,-2 29 0,-1-7 0,-3-12-1,-2-1 0,-4-4 1,4 28-1,-3-6 0,-5-4 0,-3-5 0,-4-3 0,7 24 0,-6-7 1,-6-8-1,-5-3 0,-5-8 1,12 25-1,-6-2 1,-7-13-1,-1-1 1,-6-7 0,15 26-1,-7-10 1,-14-12-1,-2-2 0,-6-8-1,20 27 1,-6-6 0,-10-13-1,-3 0 1,-7-5 0,22 26 0,-8-7 1,-9-8 0,-3 1 1,1 0 0,20 21 0,-7-4 1,-11-5 0,-6-2 0,-10-3 1,25 19-1,-7-5-1,-11-6 1,-3-1-3,-6-3 1,26 18 0,-8-5-3,-12-6 1,-3-1-3,-8-5 0,28 18 1,-9-7-3,-16-9 0,-2 4-1,-4-2 0,29 16 0,-9-3-2,-15-6 0,-4 1-2,-10-6 2,33 16 0,-6 1-5,-16-6 0,-4 1 0,-13-4-2,35 13 2,22 9-16,3 0-10,2-1-42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20327 2899 186,'80'-22'225,"-31"11"-176,19 3-3,-5 2 6,0 0-12,10 3-4,1 0 6,-9-2-7,-5 6-47,-20 12-138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20630 2737 292,'-7'47'96,"0"-2"-59,-2 2 6,-1 6-2,2 0-2,7-3-32,9-4-65,-15-7-194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20848 2726 254,'-18'59'129,"-2"-6"-88,-1 0 0,-2-6-3,-2 2-16,-2 0-10,1-6-22,-56 16-153,36-46 85,-23 0-11,16-3 66,14-3 23,4 0 57,122-52 169,-46 30-209,19-6 12,17-4-1,-11 8-3,-9 7 1,0 6 11,-13 37 40,-70 42-25,-24-19-31,-13-1-9,-3-3-6,8-15-4,-18 8-1,13-11-3,7-71-656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20887 3192 351,'39'39'191,"-6"2"-111,-4 9 0,-4 9-11,9 0-193,-26-21-15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21631 2771 452,'-27'37'112,"-4"5"-86,-10 14-2,-11 6 4,7-15-12,-2 2 3,6-2 3,69 4 30,53-56-43,-14-3-1,7-2-1,3 0-2,-12 1-5,-27 17-97,0-1-579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23638 3810 184,'-18'38'57,"14"10"-25,49-32 30,3-76 9,-42 23-54,-13-2-6,-14 2-3,-52 18 17,12 75-6,39-6-6,19-4 1,28-7 6,27-40-2,-12-27-7,-5-13-1,-6-8-1,-24-4-3,-37 15-2,-17 67-2,13 25 1,17 7 1,14-10 3,36-7 8,25-59 3,-17-27-9,-7-18 1,-33 4-5,-30 4-1,-41 71 1,31 40-1,17-5 0,28 5 7,62-70 2,-16-39-7,-14-4 1,-29-7-1,-39 3 4,-34 96-3,21 22 0,0 14 1,11-5 0,54-3-15,59-76-24,-12-21-23,-9-11-168,-25 4 102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21647 2826 287,'-1'37'173,"-2"27"-119,-1-13-9,-5 18-7,0-9 2,-1-6-16,-2 2-6,-4 12-3,5-7-34,-8-26-126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21980 2841 338,'11'54'175,"-14"8"-150,0-13 0,-7 16 2,1-8-2,-2-6-1,-3 10 7,2-1 1,42-113 13,2-34-45,0 1-2,-4 23 0,9-10 1,3 18 3,18 93 19,-68 42-15,-7-14-2,2 0 0,-4 11 2,6-8 5,46-140-1,-3 4-9,13-12-2,1 22 0,8 7 2,-38 132 5,-24-13-5,1 7 2,1-3-1,10-1 0,50-128-3,-13-9-1,2 3-1,3 4 1,19 91 5,-32 35-2,37-50-2,-54-84-2,-58 8 1,-26 35 2,139 34 9,19-31-7,-5-13-1,-17 3-1,4-10-1,-7-18-1,-19-26 0,-28-2-1,-22-3 0,-19 19 0,-51 71 1,13 69 3,38-3 1,6 27 1,17-14 0,9 12 2,7-19-1,11 8 0,7-1-1,2-18-1,10-4-2,-31-19-103,0 0-619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8287 11211 204,'49'-19'114,"-13"6"-102,19-8 10,-19 7-11,3-1 0,-4 2-1,12-3 14,2 6-3,-9 6-1,-3 5 0,7 3-2,10 5 6,-4-2-9,6 0 4,1-3 1,7-1-2,-2 1-1,13-1-3,-17 1-1,-5 2-5,7 1 1,-2-4 2,-4-2-2,21-6 4,-14-5-6,6 2 0,-5 0 0,6 1 0,1 4 1,-6-2-1,-3 1 0,14 3-1,-3-1-2,-5-1 0,3-6 0,7 1 4,7 1 1,-13 2-4,7-4-3,-3 4 0,10 1-1,-16 0 0,10 0 1,2 5-1,-7-1 1,3 0-1,8-6 2,1-7-1,-4 3 2,-4 2-1,-8 7 0,1 0-5,-32 12-96,-1 1-589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10352 11187 216,'23'51'106,"-4"-10"-93,8 23 15,-8-18-14,-2-3 3,-2-4-1,6 14 16,0 1-6,-5-12-4,4 6-3,-3-9-10,23-85-205,-37-18 74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10615 11224 229,'24'69'122,"-9"-27"-80,1 1 7,5 4-1,0 1 0,5 2-32,0 2-26,-22-3-105,-38-10-59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10343 11661 299,'58'58'73,"28"1"-6,-34-35-29,2-6-4,7-5-2,10-4 11,-19-11-15,5-7 11,-3-12-4,2-26 11,-27-20-14,-21-1-19,-13-29-10,0 26-6,2 3-151,13 32 20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11277 11757 269,'36'-7'135,"38"-4"-81,-16 3-7,17 5-2,-10 3 0,-9 2-18,-5 1-8,8 2-3,-22 11-157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11459 11680 225,'-14'79'98,"5"-3"-46,6-18-9,5-10-9,6-8-15,9 2-13,61-45-128,-47-55 23,-14 19-58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11655 11616 184,'-10'55'103,"-7"21"-52,4-14-6,5-12-10,3-4-15,1 2-12,1-4-7,-10-3-21,-53 3-40,20-34 41,10-3 5,-4 4 7,-18 8 13,107-40 49,0 4-44,1-1 1,5-3-1,-18 8-1,4-2 9,-4 18 49,-63 46 5,-16-10-29,-4-4-15,-11 7 7,4-4-19,-7 6 1,10-4-15,7 6-146,6-26-60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11630 12162 272,'57'63'221,"-19"-26"-137,6-3-19,8-3-20,6-22-179,-18 11-147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15124 6880 422,'94'-54'283,"-19"31"-244,-7 25-8,-5 39-24,-37 26 1,-43-1 0,-21-9-1,-24 1 1,3-19-1,-15-7 0,-2-6-2,6-12-1,-2-8-1,147-16 1,6 5-3,17-3 1,-13 5-1,3-4 1,-5 3-2,-6-2-11,-37 16-93,1 0-622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12505 11630 335,'-3'47'125,"-4"13"-94,-4 14-5,-6 7-6,3-29 2,-7-1-9,-3-6 3,-7-5 8,73-88-6,15 18-17,1 17 0,-1 20 1,-7 22 2,-25 23 8,-43 6 2,-25-9-2,-6-8-2,-10-5-6,0-17-13,-1-41-62,23-46-130,16-4 32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12468 11749 259,'56'-6'105,"-19"5"-49,8 0-11,10 0 31,-5 0-48,8 0-13,-3 1-32,-7 1-161,-11 11-208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13232 11773 461,'-29'36'153,"-10"14"-86,-2 0-22,-5 12-6,-1 8-30,11-10-24,2-4-131,-3-25-165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12996 11869 332,'40'31'264,"0"5"-208,12 13 26,-5-2-38,7 11-38,-9-9-307,-27-10-48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13690 11736 222,'-32'44'77,"-1"19"-45,16-7-6,8 18 17,15-25-13,5-12-1,69 19 44,-32-64-46,-6-29-10,-9-15-2,-17-1-7,-9-11 2,-15 10-3,-10-3 1,-16 1 3,-16 26 3,-7 37 0,2 14-5,20 29-106,55 1-163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13974 12157 277,'62'8'-20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14241 11733 232,'-27'52'143,"7"-8"-90,5-5 1,-2 1 6,-1 4-14,-1 16 9,25-4-18,55-33-24,0-24-6,16-11-1,-7-1-11,-12 1-21,-4-11-307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14350 11841 254,'-18'59'182,"4"-6"-108,3 1 0,1-2 3,-1 5-24,1 4-9,7 4-44,-10-30-94,-1 1-563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14606 11714 278,'85'18'418,"-30"16"-355,-49 43-47,-33-8-6,-20-9-3,-13-31-1,27-87 1,109 30-6,-5 36 0,-4 36-1,-33 17 2,-43 11-1,-35-5 2,-20-12-1,6-20-2,-15-9-11,2-20-260,35-15 89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15028 11860 429,'42'-3'262,"25"-3"-206,5 0-25,2 7-29,-37 12-98,-1 0-581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8934 6128 146,'71'15'162,"-11"-4"-149,-15-3 7,25-1-7,-26-5-6,13 0 6,0-5 0,-10-1 0,1 2-1,3 2 1,-15 0-2,5 3 0,-3 2-1,1 0-2,7-1 0,12-3 2,-9-3-4,11-3 2,-12 0-3,12-2 0,-10 0-2,3-2 1,-11 3-2,11-1 1,-1 5 0,6 6 0,-15 1-1,11-1 0,0-4 0,-1 2 1,16-5-2,-1 4 1,-7 3-1,-16-2-1,19-5 1,-6 0-1,4-3-1,10-3 0,-19 1 0,12-1-1,-9 4-1,2 3-2,5 3-6,-18 0-19,11 4-26,-4-1-11,-15 1-106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14987 12127 315,'48'-10'246,"9"-2"-148,5-5-7,5-6-53,-4 2-66,-25 21-66,0 0-565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15577 11753 327,'43'-18'159,"1"1"-123,20-1-8,-10 9-6,7 21 4,-12 27 2,-23 25-5,-27-3-6,-17 11 4,-8-16-8,-23 4-2,-4-12-3,-3-8-3,-13 3 0,13-13-2,-3-1 1,-1-1 5,137-29 21,-2 0-26,-9 3-2,15 3-2,-11-8-5,2-10-37,-12-16-232,-24 24 40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16058 12064 282,'1'45'159,"-1"-8"-100,0 19 41,5 5-14,15-1-113,-19-21-115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16360 11938 402,'-17'56'195,"1"3"-122,-1 12-15,6 1-23,70-110-728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16607 11749 252,'-13'59'169,"0"-4"-105,5-4 1,4-5 4,5 11 6,11 1-26,12 0-24,7 5-10,-41 5 16,-56-27-29,3-11-21,23-25-79,1 0-594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16585 11922 464,'53'-14'229,"6"0"-183,9-2 18,-4-8-162,-21 22-53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17025 11876 343,'-8'43'37,"-2"7"-21,2-1 2,-1 2 9,-1 5 4,-3 1 14,1-11 2,-1 4 40,34-117-24,-2 10-62,7-20 0,3 9-3,4 4 1,5 17 5,14 88 31,-52 24-25,-6 4-3,-5 12 0,-3-14 1,47-130 21,4 4-29,12 3 0,6 7 0,-16 112 3,-55 10-1,8 5 2,16-10 4,47-113-6,-13-10-3,3 0-1,12 14 0,-32 113 2,-7-3 1,52-77-3,-97-63-1,-43 35 3,128 74 5,18-48-4,0-25-2,-16-2 0,-3-9 0,5-22-4,-21-9-1,-24-1 1,-13 7 1,-14 4 0,-45 20 1,-7 88 5,18 35 1,17 1 1,16-4 0,9 17 1,10-17-1,8 6 0,7-9-1,12-2-1,7-6-4,-30-22-101,-1 0-614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18196 5606 269,'79'60'568,"-20"-9"-551,1-5-14,1-1-1,7 11 0,-7-4 0,1-10 0,13 4-1,8 1 1,-14-11-1,3 0 0,4 6 0,11 7-1,-20-15 1,8 2 0,-7-4-1,4 7 0,6-1 1,-9-6-1,4 10 1,-6 1-1,5-19 0,-30 7-188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19712 6324 528,'46'33'301,"15"11"-281,-3 3-10,4 8-5,-10-3 1,-62 25 3,-65-53-9,-11 8 0,1-2-3,8-10-191,36-23 47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20796 6019 312,'-30'45'381,"-20"34"-329,4-3-36,-5-1 13,6-17-22,1-2-1,-3 1-1,114-28 3,13-41-5,2 1 0,13 2 1,-10 10 0,-14 12-5,-34 6-102,-1 1-615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22240 3214 172,'-25'65'402,"4"-14"-346,47-102-9,-5-13-41,-11 7-3,-52 106 33,26 18-22,0-2 0,43-125-77,0 7-210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20812 6093 292,'-13'85'219,"4"-15"-142,-2 21 3,4-23-19,-3 13-21,1-14-12,-7 26-7,4-18-8,3 0-6,1-6-22,-9-32-87,0 1-611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21044 6448 559,'61'-1'199,"28"-5"-163,-19-1 7,0-5-27,-28 18-121,1 0-635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21380 6163 366,'45'16'260,"9"10"-153,2 7-40,-4 17-36,-34 25-11,-53-7-16,-26 4-2,2-24-1,-23 14-1,10-14 0,3-4 0,4-7 0,152-57 1,-11 0 0,11 1-1,-11 3 0,2 6 0,-35 18-106,-1 1-640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21709 6389 399,'18'46'287,"3"25"-204,-4-8-21,-4 10-35,-9 1-132,-14-37 12,1-1-560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21948 6300 519,'-2'61'196,"-3"10"-149,-4 13 8,-4-1-16,0-12-33,-8-34-113,0 1-640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22173 6107 540,'-2'58'214,"-2"19"-171,7 18 4,12-7-28,7-18-16,12-6-3,2 2 1,-33 10 3,-66-26-3,-5-11-1,1-7 0,-8-22-18,25-62-484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22156 6234 556,'62'-7'202,"4"-9"-141,6-5-30,-29 23-136,-1-1-632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22565 6355 478,'54'-2'183,"7"0"-116,19-6-7,-3-3-15,-5-2-28,-30 19-122,0 0-632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22586 6502 408,'54'12'236,"22"-4"-172,-7-3 8,4-7-48,7-10-31,-14-16-262,-29 26 89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23245 6028 644,'-1'72'138,"-14"25"-105,0-22-11,-4 1-7,-4 9-6,-3 10-2,3-26-5,-3 6 0,-5 7-3,-7-17-57,58-130-458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22146 5169 195,'72'26'482,"-111"21"-445,-20-19-24,115-62 2,1-6-242,-20 14 105,1 15-268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23274 6533 511,'30'53'266,"-3"19"-188,0-2-67,-24-27-118,-1 0-644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23792 6130 690,'-62'-8'101,"-28"18"-98,19 12-2,63 53 2,54-14 0,2-10-1,12 14 1,-14 6 2,-22-7 3,-25 13 8,-40-14-2,-43-26-9,2-33-5,13-39 0,66-51 0,35 21 0,26-14 0,-8 17 0,6-2 0,0 9 0,1 8 0,1 1 0,-18 32-105,0 0-636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24066 6068 419,'-6'53'240,"-7"24"-172,4-12-9,2 15-8,5-4-37,11 6-5,24-16-6,-38 13 2,-76-37-5,2-14 0,-3-12-2,4-15-49,14-43-326,55 1 230,5 5-123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24023 6181 544,'69'-9'203,"-8"-4"-160,6-6 15,-13-30-208,-16 32 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24364 6341 306,'0'43'400,"-9"39"-358,-3-21-10,-5 8-20,-6-3-4,59-126-3,-1-3-5,9-10 0,1 9 0,4 12 1,-3 102 20,-81 33-16,7-11-2,0-3 3,77-122 0,-9-6-6,10 1 0,7 1 0,-35 130 6,-33-3-5,9 1-1,73-86-1,-23-53-1,0 14 0,4 113 6,-3-5-5,-93-112-9,-24 31 15,134 1 1,2 1-6,3-14 1,8-2-2,-17-12-2,-39-27-2,-20-11 2,-4 0-1,-12 21 2,-46 116 4,31 18 1,6 6-1,4 6 1,1 13 0,3 8 0,11-24-2,10 3 0,15 0 0,13-8-1,10 1 0,-34-28-106,0 0-635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20494 7501 475,'-15'66'152,"4"-12"-124,-1 8-4,-3 22 17,0 14-13,4-17 0,2-10-18,0 2-4,0 2-2,7 0-9,58-123-357,-21 33 52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20462 7591 522,'52'-14'174,"9"1"-149,13-5 22,5 0-30,-3 1-12,-5 20-1,-40 67 1,-17 9 0,-9 11 0,-4-3 1,0 9 0,-1-22-1,-7 2-1,-8 7-6,-8-18-38,-3-126-453,24 25 350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20667 7590 422,'-27'67'235,"1"-7"-196,-3 6 8,-6 8-10,-2 2-7,7-11-19,64-132-20,23-2 9,6 28 1,9 28 3,-37 75 12,-70 1-6,-11-6-2,-16 1-3,-10-8-2,1-23-4,2-50-346,32-5-22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20586 7925 409,'48'2'306,"15"17"-213,4 16-66,-43 32-468,-23-32 156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20577 8069 375,'36'18'382,"18"15"-428,-22 5-196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49400 23800,'50'-50,"-25"25,0 0,-25 0,0 0,25 25,0 0,-50 0,0 0,-25 0,0 0,0 25,0 0,-25 25,0 0,-50 25,0 0,0 25,0 0,0 0,0 0,-25 25,0 0,50-25,0 0,0-25,0 0,25-75,0 0,50 0,0 0,0 0,0 0,125-75,0 0,-50 50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24040 3065 178,'57'-31'567,"-122"29"-557,58 66 0,70-50-5,-17-71-5,-27-18-5,-29 10 0,-52 103 2,41 36 6,22-3 2,65-63-1,-51-72-6,-35 1 1,-36 95 2,67 32-1,-16-26-95,-1 0-570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20448 8243 314,'-28'72'381,"-19"-34"-378,126-47 34,-1-14-16,-14 5-8,16-4 0,6 3-7,-10 7-8,-9 8-303,-30 14 61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20464 8228 360,'94'41'354,"-32"-4"-571,-30 1-276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9277 9949 306,'55'18'32,"-2"0"-27,11 2-2,-22-7 1,7-1-1,10 0 0,6 0-1,6-2 0,-25-3 1,7 1-2,8-3 0,3 0 0,7-1 0,-26-2 0,9-1-1,8-4 0,2-2 1,0-3 0,-23 3 0,7-3 0,6-6 1,4-3 0,2-5 1,-20 8-1,6-5 5,4-6 0,-1-3 5,1-5-1,16-14 9,-29 16-10,-1-2-1,-3-6-1,10-18 4,-22 17-7,-5-2-3,-2-4 0,-1-20 1,-13 24-2,-7-3-1,-6-3 1,-14-22 0,-3 27-1,-10-3 0,-10-1 0,-25-16 0,13 28 0,-8 3 0,-10 5 0,27 9 0,-13 6 0,-16 6 0,-5 6 1,-13 10-1,35-4 0,-9 9 2,-16 13-1,-4 8 1,-7 11-1,36-16 1,-9 13-1,-10 17 1,1 7-1,1 15 0,29-29 0,0 10 0,3 17 0,8 2-1,9 0 1,12-29-1,5 1 0,11 0 0,9-3-1,13-2 0,21 15-3,8-34 1,11-6-12,16-6-1,-26-6 2,14-5-11,19-11-5,-29 2-14,14 0-78,-28-1 19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21529 7806 261,'-6'68'152,"-1"-20"-110,-1-4-8,-1 1-12,11 0-6,38-26-8,9-3-1,-2 9 18,-21 17 54,-63 18-2,-19-27-58,-2-10-8,-6-7-11,-1-36-53,40-51-186,19 19 117,4 16-125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21556 7860 321,'84'-24'183,"-40"15"-128,5 3 39,8 9-4,6 15-114,-28 7-131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21833 8084 360,'46'-1'341,"34"-3"-314,-7 0-40,-12 1-108,-11 2-233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22346 7936 558,'-32'61'161,"-2"6"-131,-2 14 8,10-19-21,-2 19-9,77-167-449,-40 43 384,0-9 6,0-4-44,-3 20 17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22315 7838 208,'35'76'347,"-13"2"-253,-10-22-21,-4 10-25,1 7-9,6-3-16,42-121-17,-17-51-8,-13 5-2,-8 16 2,2 4 0,42 111 12,-57 53-2,-3-1-3,3 5-2,3-18-4,-18-31-105,0-1-633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22748 7881 382,'47'-8'214,"8"-3"-133,2 3-44,16 1 33,-6 3-50,5 14-57,-31 10-128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22940 7886 335,'-16'95'251,"6"-17"-155,4-12-36,2 4-9,2-3-44,9 5-25,-15-33-78,-1-1-583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24075 2131 259,'-42'-6'312,"42"61"-288,35-15 5,-1-83-3,-40-11-20,18 0 14,-59 85-9,53 27 0,52-62 8,-69-61-26,-48 83-237,22-18 8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23163 7749 137,'0'86'690,"-1"-14"-684,0-2 0,-14 27-1,0-29-2,-11 11-1,4 7 1,7-15-2,87-68-2,4-16 2,4 12-1,-7 14-4,-35 7-101,-1 0-631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23444 7815 339,'43'-3'354,"39"3"-281,-9 4-32,1 2-20,1 2-6,-7 10-120,-31 6-53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23502 8018 358,'42'0'300,"31"-3"-223,7-5-22,0 4-43,-8 4-189,-37 13 43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24155 7640 485,'-4'47'182,"-18"36"-115,-4 2-1,-3 9-27,6-25-24,0-1-11,5 11-6,15-5-269,-11-36 72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24215 8007 378,'10'41'315,"1"21"-217,6 2-57,23-8-320,8-58-174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24577 7695 421,'-27'36'361,"17"53"-335,19-15-18,13 0-4,-12-1-1,-43 0 0,-34-35-5,-6-51-4,71-69 4,54 21 2,2 9 1,14-12-1,-22 13 1,-8-17-1,-16-4 0,-44-2 2,-61 56 2,6 35-1,22 25 0,66 35-54,43-29-272,-16-37 119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24830 7665 436,'5'47'301,"3"33"-262,-2 2-22,6-2-11,9-1 1,-1-10-1,-7 0 3,-64-10 14,-13-25-14,-10-1-6,3-13-8,46-109-308,27 42-18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24772 7829 351,'36'-9'211,"21"-6"-113,7 0-14,1-5-20,-25 20-164,1 1-600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21522 8727 251,'-13'56'67,"-2"27"-35,1-13 3,7-34-18,-5 13 15,2 5-1,2-12-4,4 6-3,12 2-23,30-28-357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21534 9032 253,'39'-6'145,"3"1"-87,3 4-11,-1-1-12,21 2-21,-4 2-29,1 0-92,-18-8-18,-9 1-148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23248 1724 235,'42'19'63,"-2"-56"-27,-94 12 45,17 88-2,77-47-50,-4-96 24,-84 69-33,53 62-9,40-19-1,6-46-2,-44-40-2,-51 18-4,-9 55 3,50 34 1,-11-17-144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22077 8882 269,'-47'88'160,"1"-5"-77,16-24-11,11-10-14,-1 15-20,14-3-49,49-114-382,-29 13 207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22071 8883 274,'7'40'150,"-2"-1"-101,2 24 8,-3-9 6,2 8 28,5-3-10,43-103-68,-21-31-15,-14 8 0,1-15-2,7 22 3,12 130 11,-25 8-3,-2 9-1,3-6-2,8-12-13,-23-30-89,0 0-584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22516 8939 364,'42'-8'242,"14"0"-175,9 1 3,-1 7-69,-21 14-161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22628 9017 276,'-10'48'188,"4"-7"-119,-2 25 50,5-10-34,4 13-56,-12-32-124,-1-1-569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22882 8886 315,'-6'75'199,"-3"-20"-126,-8 14-17,-4 11 40,-1-6-52,-2-9-31,92-43-11,5-32-3,7 7-6,-14 10-51,-2 4-62,-27 10-88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23233 9026 507,'59'-3'202,"9"3"-152,4 5-17,-5 11-62,-28 8-135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23242 9168 324,'38'4'200,"26"-3"-120,4-2-8,1 0-44,-10 1-127,-6 1-165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23866 8898 206,'-19'39'133,"-3"23"-89,10-18-3,5 4-1,9 2 18,20-2-4,21-23 0,18-44 2,-13-34-37,-11-17-4,-23 7-9,-20-2-2,-22 6 1,-28 35 5,-9 33 0,8 29-25,46 22-43,13 5-241,-13-28-81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24180 9159 286,'35'94'456,"-35"-57"-548,-1 0-551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24431 8882 158,'63'-2'399,"-15"9"-320,6 6 20,-38 51-50,-70-18-44,-15-9-2,-3-13-2,2-16-1,151-38 0,-6 30 1,-1 20 0,-15 19 1,-42 29 1,-52 1 1,-19-22-2,-16-14-2,-5-18-9,14-39-683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5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68850 16200,'-50'0,"-300"-100,0 0,325 125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8457 14806 533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2844 12191 323,'-38'86'354,"8"0"-328,12-24 8,17 21-12,27-19-4,41-40-8,-3-73-2,-29-19-4,-12-20-1,-20 19-1,-19-1-1,-22 5 0,-33 47 2,8 45-2,7 18-14,63 22-684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3081 12453 382,'19'39'299,"11"19"-239,6-3-62,-26-19-89,-1 0-550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3282 12157 393,'42'14'218,"10"4"-157,6 6-8,-29 38-18,-73 6-23,-18-28-6,-1-15 0,132-35-3,3 15-1,-9 28 2,-73 52 2,-31-17-2,-17-18-2,-4-9-3,-8-20-51,32-22-41,1 0-559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2377 12829 353,'53'-5'192,"36"-2"-132,-32 5-33,26 1 22,36 5-8,-50-2-25,29-1 12,23-5-9,-16-2-5,-3-4-5,5-2-4,-37 2-1,19 0-2,-19 12-10,-112 66-301,4-48 37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3049 12924 475,'1'58'256,"-7"8"-217,-7 10-14,-15-2-19,-2-12-3,98-51-5,6-24 1,-3 7 1,-12 43 5,-70 37 1,-45-13-1,-7-22-3,-7-7-3,-3-19-10,5-38-213,39-16 78,8 4-158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3076 12990 320,'48'-7'190,"5"-1"-108,9-1 8,-2 4-14,5 3-57,-28 13-115,0 1-578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4023 12578 317,'-25'79'165,"2"-27"-101,-10 13 10,8-17-15,-8 11-17,-12 12-5,3-2-29,6-10-63,-1-26-187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3759 12644 252,'59'67'117,"-11"2"-46,-17-13 8,-8-6-6,-4 1-12,2 3-21,6 4-12,10 0-58,-26-18-118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4204 12776 281,'-16'82'154,"8"-28"-97,0 8-16,2 4 27,9-15-55,30-12-418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5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4100 26400,'-50'0,"-75"-25,0 0,125 0,0 0,50 0,0 0,75 0,0 0,25 0,0 0,50 125,0 0,0 75,0 0,-25 50,0 0,-25-25,0 0,0-125,0 0,25-100,0 0,100-200,0 0,25-125,0 0,50-100,0 0,25-75,0 0,-50 200,0 0,-75 125,0 0,-125 100,0 0,-100 100,0 0,0 25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4331 12845 171,'7'45'123,"1"-9"-76,17 28 107,3-28-53,21-42 20,-27-57-70,-34-18-34,-17 19-10,-46 60 4,32 59-21,106-35-638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4567 12834 232,'30'60'230,"1"-18"-103,15-18-27,5-58-41,-20-28-31,-31-19-15,-26 13-5,-45 56 4,12 77-10,22 12-9,23-1-115,-6-41-25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5184 12476 383,'-18'38'131,"-4"12"-90,-8 14 14,-12 19 0,10-19-10,-15 31-11,2-11-8,1-5-8,-3 3-7,2 4-1,12-9-4,6-14-16,74-126-159,-6 4-33,-1 4 81,-7 7-92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5004 13038 194,'12'49'128,"2"-7"-78,27 28 98,-3-48-57,16-51-7,-35-31-44,-29-12-24,-29 4-28,-15 14-91,14 18-185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4859 12603 253,'77'1'254,"-20"-17"-191,-8-15-11,-35-25-34,-62 11-7,-21 33 4,13 26 4,4 27 7,20 18 7,37 9-18,46-21-217,-29-8-81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19833 11394 161,'4'66'217,"-1"-5"-180,-2-6 2,-2-4-6,-5 2-2,-3 4 5,0-7-9,-4 4-5,1-1-13,-10-17-218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19987 11680 284,'48'65'196,"-26"-28"-91,4 13 3,-9 7-85,-10 4-213,-15-25 11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20343 11465 271,'8'86'304,"11"-32"-283,3-2-1,0 8-2,-7-4 3,-16 5 0,-32-10-6,-14-18-7,-16-20-3,16-48-4,42-46-2,31 15-1,19 17 1,5 15 1,5 1 1,-3 3 2,0-12-1,-39-15 4,-58 15-2,-12 23 0,-5 19 4,5 29-16,80 32-207,41-56 34,-21-10-54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20642 11390 243,'0'97'210,"0"-50"-160,1 15-3,2-12 2,3 16 1,7 0-7,3-4-13,3-3-4,-57-6 12,-37-35-37,5 7-13,10 2-159,24-24 42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20631 11539 350,'46'-10'202,"20"-4"-127,-15 6 8,13 5-39,-14 43-405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5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59500 22050,'50'0,"-50"-50,0 0,0 75,0 0,0 100,0 0,-25 100,0 0,-25-25,0 0,25-25,0 0,0-50,0 0,0-75,0 0,50-50,0 0,50 0,0 0,25-25,0 0,25 25,0 0,0 0,0 0,-50 25,0 0,0 25,0 0,-25 0,0 0,-25 25,0 0,-25 0,0 0,-50 75,0 0,-50-25,0 0,-25 25,0 0,-25 0,0 0,0-25,0 0,0-100,0 0,25-25,0 0,50-100,0 0,75-200,0 0,0 150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19394 12224 287,'78'-5'263,"-27"6"-214,10 1-11,4 2-8,-9-2-5,10 1-4,17-9 2,-21-1-9,15 4-4,-11 5-3,12 7-4,13-2-1,-24-3-1,4 2 0,11 3 0,12 2-1,-24-7 1,10 1-1,0 2 1,4-5 0,-12-2 0,-4-3-1,16 1 1,-7 3-1,2 0 0,-5-1 0,8 3 0,-17 0 0,12-5 0,5 4 0,-6 1 0,7 2 0,6-1 0,-23 0 0,8 1 0,8 0-1,-2-1 1,-11-4-2,-149-14-359,34 7 266,1-1-107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20334 12505 194,'-8'94'468,"3"-32"-446,0-4 19,-3 6-28,-6 15-4,-6 15-2,3-17-9,-2 8-10,8-18-12,-1 2-88,4-15-52,-9-18-154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21074 12737 190,'-32'65'184,"6"-20"-133,-10 6 10,11-15 2,-5 6-8,-7 10 9,0-3-29,-2 7-34,0-27-241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20896 12834 445,'55'38'223,"-10"0"-156,0 4-6,1 10-37,-3 11-25,-6 7-129,-30-29-18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21464 12816 178,'-8'63'250,"4"-5"-212,-1-4 2,-2-2-1,-2 7 1,-6 9 11,0-1-13,-1 1-12,1-8-29,-8-25-147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21744 12950 182,'-40'61'213,"16"-13"-179,-4 26 39,21-27-27,15 8 7,25-13-4,28-36-19,10-29-7,-10-22-8,-15-7-8,-25-11-4,-32 1-1,-30-6 0,-24 24 1,-5 30 5,9 26 4,37 48-99,64-20-183,-23-4-125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21953 12670 234,'86'20'489,"-36"23"-447,-74 22-28,-34-34-10,127-11 2,-23 31-3,-70 12 1,-36-23-4,-3-14-106,22-22-42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22363 12739 284,'43'70'162,"-20"-14"-104,-10-13 1,-12 13 8,-15 15 5,-24 2-28,-5-16-22,-4-8-16,-18 13-8,6-9-13,-13 4-27,7-17-81,17-14 12,-4-3-12,15-9-87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21355 12676 221,'-51'55'76,"21"-13"-46,-7 32 22,20-31-26,-5 18 26,11-24-26,-5 42 29,9-21-8,6 12-7,5-9-9,6-4-9,7 2-13,10 3-9,15-6-28,5-18-130,-9-19-7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22483 12592 256,'100'-5'509,"-33"33"-494,-28 29-1,-76 2-5,-33-24-4,-3-12-2,140 9 7,21-30-7,-10 0-1,-4-1-1,-34 12-103,-1 0-615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5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59700 22350,'0'-100,"25"100,0 0,75 0,0 0,25 0,0 0,25 25,0 0,25 0,0 0,-125 0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17575 10566 213,'55'10'140,"20"4"-97,-22-4-22,-17-1-3,3 3-2,9 8 4,-11-1-9,0 3-1,15 11 3,-9-4-2,-2-7-4,16 3 3,-10-8-3,13 8 2,-15-5-2,14 7 2,-12-4-4,12 11 1,3 4 0,-12-9-1,-6-5-1,3 2 1,-2 3 0,0-1 4,6 1 3,5 4 1,-6-5-3,-1 0 1,-1 3-1,3 6-3,-4-6-2,16 13 0,-9-9 0,7-5 1,-3 0 0,-3-7 2,2-5 9,-108-59-183,3 14-22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19267 11247 269,'46'56'236,"27"34"-152,-33-44-43,-2-3-1,-3 4 5,-5 5 19,-103-45-29,-8-1-35,-7 7-4,-2 5-8,20 3-50,8-4-42,5-7-12,14-6-157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21331 11108 137,'-52'-33'135,"16"13"-116,-23-8-9,-24-7 10,13 13-10,3 6 2,-11 2-1,26 6-6,13 4 0,-15 1-1,5 1 0,-1-1 1,-8 2-1,16 0 0,-14 7 1,5 3-1,-3 3 1,-12 8 0,18-5-1,-13 7 0,-18 11 1,20-6-1,-19 13 1,16-5-1,26-15-2,-17 12 2,-17 16 1,32-22-3,-13 12 2,-8 19 0,-15 28 1,24-13-2,23-31-2,-10 19 1,15-23 0,0 2 0,-2 2-1,-8 18 2,11-19-2,0 4 0,0 2 0,-9 18 1,13-26-1,1-1 0,0 1 0,-6 16 1,-3 14 1,4-5-1,2 7 0,0 9 1,8-23-1,2 15 0,5-6 0,5 0 0,10 7-1,0-20 0,11 9 1,3-9-1,2-1 1,8 5-1,-8-15 1,10 12-1,-1-4 1,2 1-1,13 5 1,-10-17 0,22 10-1,-25-24 0,17 10 1,20 8 0,-34-19-2,18 8 2,-17-11-1,5 2 0,3 0 0,20 8 1,-26-12 0,2 1-1,4 0 0,23 7 1,-27-11-1,5 0 1,3 1 0,24 7 1,-30-7-2,3 0 1,4 0 0,23 6 2,-28-8-2,3 1 0,3 2 0,24 5 1,-31-10-1,1-1 0,7-2-1,23 4 3,-29-5-2,3-2-1,3-1 0,23 1 2,-29-4-2,4 0 1,6 0 0,25 0 1,-32-2-2,2 0 1,4-1 0,25-3 1,-31 0-2,3 0 1,2-1-1,24-1 1,16-1-1,-45 2-1,22-3 1,22-3 0,-45 5 0,20-3-1,20-8 0,-44 5 0,23-6 0,14-11 0,-12-2 1,-4-1 0,1-7 0,-22 11 0,12-9 0,-8 2 1,-3 1-1,3-4 0,2-10-2,-20 0 1,-3-22-1,-16-7 1,-8 15-1,-8-27 1,-4 38 0,-7-25 0,-1 26 0,-3-2 0,-3-5 0,-9-23-1,8 30 1,-2-3-1,-2-2 1,-12-24-1,13 30 1,0-2 0,-1-3-1,-8-21 1,-7-18-1,16 41 1,-9-22-1,9 28 1,-23-42 0,7 26 1,-24-7 1,25 35 0,-19-11 0,-21-8 0,34 24-2,-19-12 1,19 12-1,-1-3 0,-5-4 0,-23-15 0,24 20 0,-7-2 0,-6-2 0,-24-13-1,29 19 1,-3 0 0,-6 2 0,-28-9 0,33 18 0,-3 1 0,-7 0-1,-29-6 0,34 9 0,-3 0 0,-7 0-1,-27-7-3,37 9 2,-3 1-1,-4 1 0,-26-2-5,42 9 4,0 2-17,-4 4 1,-23 5-28,35 2 12,11-2-37,-3-1-42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75600 25400,'-50'-50,"50"25,0 0,0 75,0 0,25 25,0 0,0 0,0 0,0 0,0 0,-25-25,0 0,25 25,0 0,25 0,0 0,0-25,0 0,0 25,0 0,25 0,0 0,-25 0,0 0,0 25,0 0,25 0,0 0,0 0,0 0,0 0,0 0,25 0,0 0,25 0,0 0,-25 0,0 0,0 0,0 0,0-25,0 0,25 0,0 0,0 0,0 0,0 0,0 0,0 25,0 0,-25-25,0 0,25 25,0 0,25-25,0 0,0 25,0 0,25 0,0 0,-25 0,0 0,25 0,0 0,0 0,0 0,-25 0,0 0,-25 0,0 0,25 0,0 0,25 0,0 0,0-50,0 0,0 25,0 0,-25-25,0 0,0 25,0 0,-25 0,0 0,25 0,0 0,0 0,0 0,25 0,0 0,-25-25,0 0,-25 25,0 0,-25 0,0 0,-25-25,0 0,-25 0,0 0,25-25,0 0,-50-25,0 0,0 0,0 0,-75 0,0 0,0-50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85450 31800,'-100'-150,"75"125,0 0,25 0,0 0,0 0,0 0,25 25,0 0,25 50,0 0,0 0,0 0,0 0,0 0,0 50,0 0,-25 0,0 0,25 50,0 0,-25-25,0 0,25 0,0 0,-25-25,0 0,0-25,0 0,0-25,0 0,0-25,0 0,0-25,0 0,-100 0,0 0,-150 0,0 0,-275 75,0 0,375-50,0 0,-50 0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75800 25950,'-150'-200,"125"175,0 0,25 0,0 0,0 0,0 0,-25 100,0 0,-50 75,0 0,0 25,0 0,25 0,0 0,50-25,0 0,0-75,0 0,25-75,0 0,0 0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75850 25300,'0'-50,"0"-75,0 0,25 75,0 0,50 100,0 0,25 100,0 0,75 0,0 0,25-25,0 0,25 0,0 0,-125-50,0 0,-50-50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78350 31000,'-100'-100,"100"75,0 0,125 50,0 0,75 0,0 0,50 25,0 0,-25-50,0 0,-75 25,0 0,-125-25,0 0,-50-25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79750 30250,'-150'-100,"100"50,0 0,0 50,0 0,25 150,0 0,-25 125,0 0,-25 50,0 0,25-50,0 0,-25 125,0 0,75-125,0 0,-25-125,0 0,25-125,0 0,-25 0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79050 31500,'0'-200,"0"125,0 0,-50 175,0 0,-100 75,0 0,0-75,0 0,50-25,0 0,100-50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5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62250 21550,'100'50,"0"0,0 0,0 25,0 0,-50 0,0 0,0 0,0 0,-50-25,0 0,-25 0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79000 31650,'50'0,"0"50,0 0,50 50,0 0,0 0,0 0,-50-25,0 0,-25-25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80100 31500,'0'-150,"0"100,0 0,-25 175,0 0,-25 50,0 0,-25-50,0 0,25 25,0 0,25-50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80300 31350,'0'-100,"0"75,0 0,125 25,0 0,0 25,0 0,0-25,0 0,-100 25,0 0,0 0,0 0,-50 25,0 0,-75 100,0 0,50 0,0 0,25 50,0 0,0 25,0 0,0-75,0 0,25-75,0 0,-25-50,0 0,0-50,0 0,-25-75,0 0,-25-100,0 0,25 25,0 0,25 50,0 0,25 50,0 0,100 25,0 0,0 25,0 0,-50 25,0 0,-50 125,0 0,-100 75,0 0,-25-25,0 0,0-25,0 0,75-75,0 0,50-25,0 0,100-75,0 0,100-75,0 0,-25-75,0 0,-125 125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81350 32250,'150'-200,"-100"125,0 0,-50 25,0 0,25 50,0 0,-25 50,0 0,25 25,0 0,-50 75,0 0,-50 50,0 0,-25 25,0 0,25-100,0 0,75-100,0 0,25-50,0 0,0-25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82200 31650,'100'-250,"-50"225,0 0,50 0,0 0,25 25,0 0,0 0,0 0,-25 25,0 0,-75 25,0 0,0 0,0 0,-25 50,0 0,0 0,0 0,-25 25,0 0,-25 50,0 0,-25 25,0 0,25 75,0 0,25-75,0 0,25-150,0 0,0 0,0 0,0 50,0 0,0-25,0 0,0 0,0 0,0-50,0 0,0-50,0 0,-50 0,0 0,-75-125,0 0,0-75,0 0,75-100,0 0,25 75,0 0,50 75,0 0,75 75,0 0,-50 75,0 0,-25 25,0 0,-75 100,0 0,-50 25,0 0,25-50,0 0,50-50,0 0,50-25,0 0,50 25,0 0,0 0,0 0,-50 25,0 0,-25 50,0 0,-50-25,0 0,-25 25,0 0,25-50,0 0,25-50,0 0,25-25,0 0,50-50,0 0,-25 25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90250 47650,'0'-50,"0"-25,0 0,-50 150,0 0,0 50,0 0,-25 0,0 0,0 25,0 0,0 25,0 0,-25 75,0 0,0 0,0 0,0 0,0 0,0 0,0 0,25-50,0 0,0 0,0 0,25 25,0 0,0 25,0 0,0-25,0 0,25-50,0 0,0 0,0 0,0 25,0 0,-50 25,0 0,0 75,0 0,-50-25,0 0,25-25,0 0,25-50,0 0,0-50,0 0,0 0,0 0,-50 25,0 0,-25 25,0 0,-50 25,0 0,0-50,0 0,-100-25,0 0,25-25,0 0,25-100,0 0,0-75,0 0,75-150,0 0,50-125,0 0,25-200,0 0,0 100,0 0,0 25,0 0,0-75,0 0,0 75,0 0,75 0,0 0,25-100,0 0,100 50,0 0,100 50,0 0,25-50,0 0,75 100,0 0,25 75,0 0,50 25,0 0,25 25,0 0,0 75,0 0,-25 125,0 0,0 100,0 0,-75 50,0 0,-50 0,0 0,-25-25,0 0,-100-25,0 0,-75-50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4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75100 55250,'50'50,"-50"25,0 0,0 50,0 0,-50-25,0 0,0 50,0 0,0-25,0 0,0-50,0 0,50-50,0 0,25-100,0 0,75-50,0 0,25-25,0 0,-25 25,0 0,-25 50,0 0,0 25,0 0,-50 50,0 0,0 0,0 0,0 50,0 0,-25 25,0 0,-25 50,0 0,-25 25,0 0,25-50,0 0,0 0,0 0,50 0,0 0,50-25,0 0,-50-50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5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76950 56250,'0'100,"0"-50,0 0,0 0,0 0,0 25,0 0,0-50,0 0,-25 0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5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75500 56750,'-50'-50,"-125"-100,0 0,175 100,0 0,0-100,0 0,100-50,0 0,25 100,0 0,-50 25,0 0,25 75,0 0,-25 75,0 0,-25 50,0 0,-50 50,0 0,-75-25,0 0,-75 0,0 0,0-50,0 0,25-75,0 0,50-25,0 0,100-150,0 0,150-75,0 0,25 25,0 0,-50 125,0 0,-75 100,0 0,-50 75,0 0,-25-25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14450 46400,'0'-50,"0"-75,0 0,0 100,0 0,-50 75,0 0,-25 100,0 0,0 75,0 0,0 50,0 0,0 25,0 0,-25 25,0 0,0 25,0 0,100-100,0 0,25-150,0 0,100-125,0 0,100-150,0 0,-50-50,0 0,0 0,0 0,-125 75,0 0,-50 50,0 0,-100 50,0 0,-50 75,0 0,-50 75,0 0,50 50,0 0,50 25,0 0,75 0,0 0,50-150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5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61850 23150,'-150'50,"125"-50,0 0,50 0,0 0,125 0,0 0,50 0,0 0,-25-25,0 0,-50 0,0 0,-75 0,0 0,-25 25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74600 42550,'-100'0,"75"75,0 0,-25 75,0 0,0 50,0 0,0-25,0 0,25-25,0 0,25-100,0 0,-25-25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74750 43200,'50'0,"-25"75,0 0,25 50,0 0,-25-25,0 0,0-50,0 0,0-25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76150 43050,'0'-150,"0"100,0 0,0-50,0 0,-25 50,0 0,-25 50,0 0,0 0,0 0,0 75,0 0,25-25,0 0,25 50,0 0,25 0,0 0,25 0,0 0,0 0,0 0,-50 0,0 0,-25 25,0 0,-25-50,0 0,0-25,0 0,0-25,0 0,0-75,0 0,50-50,0 0,25-25,0 0,75-25,0 0,0 25,0 0,0 0,0 0,-25 50,0 0,0-25,0 0,0 50,0 0,-50 25,0 0,-25 50,0 0,0 100,0 0,-50 0,0 0,50 0,0 0,0-25,0 0,50-25,0 0,-25-25,0 0,0 0,0 0,0 25,0 0,-50 0,0 0,-50 0,0 0,-25 0,0 0,0-50,0 0,0 0,0 0,100-50,0 0,-25-25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76550 42950,'200'-100,"-100"75,0 0,-25 0,0 0,50 25,0 0,-25 0,0 0,-50 0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78550 42700,'-50'-50,"25"50,0 0,0 50,0 0,-50 75,0 0,-25 50,0 0,0 50,0 0,25-50,0 0,25-75,0 0,50-75,0 0,-25-25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77600 42950,'0'-50,"-25"0,0 0,75 75,0 0,25 125,0 0,25 75,0 0,-25 0,0 0,0-25,0 0,-50-150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79100 42550,'-50'0,"50"125,0 0,0 50,0 0,-50 25,0 0,25 0,0 0,0-100,0 0,25-50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79700 42800,'-50'-50,"50"150,0 0,-25 50,0 0,0 0,0 0,0 0,0 0,0-50,0 0,50-50,0 0,50-50,0 0,0-50,0 0,0-50,0 0,-25 0,0 0,0-25,0 0,-50 0,0 0,0 50,0 0,-25 25,0 0,-50 50,0 0,-25 25,0 0,0 50,0 0,75-75,0 0,0 50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4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80600 42700,'-100'0,"125"-25,0 0,50 25,0 0,25-25,0 0,25 25,0 0,-25 0,0 0,-50 0,0 0,-25 25,0 0,-25 0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4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82450 41450,'0'-50,"25"-25,0 0,-25 50,0 0,-25 125,0 0,-25 75,0 0,-25 0,0 0,0-25,0 0,50 25,0 0,0-50,0 0,50-25,0 0,25-75,0 0,50-25,0 0,-25-50,0 0,-25-75,0 0,0 25,0 0,-25 0,0 0,-50 75,0 0,-100 25,0 0,-75 125,0 0,-50 50,0 0,175-125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5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62450 22800,'-50'0,"0"0,0 0,25 0,0 0,25 75,0 0,25 25,0 0,0 75,0 0,-25 25,0 0,-25 25,0 0,0-100,0 0,25-100,0 0,25-75,0 0,-25 25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6836 9088 412,'7'56'230,"-4"16"-172,-2 8-28,-6 20 7,-7-10-23,2-25-5,-9 17-2,3-14-1,-6 25 0,6-27-2,17-135 0,21 3-5,8 1 1,7 4 1,9-3-1,15-3 0,-10 20 1,4 2 0,11 3 0,-4 7 2,-21 27-105,-1 1-611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6776 9589 467,'50'28'217,"10"7"-155,8 8-29,-9-3-5,5-3-36,2-25-410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7262 9473 402,'0'68'296,"-3"-9"-246,-2 5-17,-4 11-12,3 13 10,0 0-20,-3 1-6,5-17-11,37-144-511,-30 33 291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7299 9473 363,'46'8'246,"8"22"-129,-34 33-60,-32 9-36,-33-5-5,-10-23-11,16-29-107,1-1-613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7608 9681 491,'-11'48'202,"-2"16"-137,6 6-10,6 4-339,-13-34 15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6135 10233 261,'49'-16'467,"20"0"-446,31 2 7,-1 10-20,-22 0-2,36-2 0,-45 2-3,32-2 2,35-1 0,-61 2-3,31 0 2,29 1 0,-62 0-3,26-1 2,14 3-1,-17 2 0,-9 1-1,1 1-1,1 1-1,-9 4-5,-42 9-96,1 1-610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6773 10331 559,'4'51'84,"-8"32"-61,-2 0 2,-5 10 6,-4 15-8,4-31-5,-4 9-6,3-18-4,-1 11-3,3-11-1,0-149-6,21 14 2,14-16 1,20 11 0,23-11 1,1 22 1,-14 22 0,19-3 1,-14 9 0,19-3 1,-7 14 0,-133 67-570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6773 10708 330,'40'23'226,"5"3"-130,12 6-4,-3 5-43,4 2-41,8-16-438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7227 10659 376,'-4'44'275,"-4"21"-220,-1-2-29,-4 14 11,3-7-26,-3 14 1,5-12-7,-1 5 0,5-1-2,1-1-2,3-144-613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7126 10714 376,'39'-15'193,"15"1"-129,4 7 1,3 12-18,-9 35-13,-53 26-23,-30-4-5,-19-9-7,-3-10-343,15-28 18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49300 23800,'50'0,"-25"0,0 0,0 0,0 0,25 0,0 0,0 0,0 0,0 0,0 0,50 0,0 0,25 25,0 0,-25 25,0 0,50 0,0 0,-50 0,0 0,0 0,0 0,-75-25,0 0,0-25,0 0,-50 25,0 0,0 25,0 0,25-25,0 0,-25 50,0 0,25 25,0 0,0 25,0 0,0 25,0 0,25-25,0 0,-25 25,0 0,25 25,0 0,-25-50,0 0,50-25,0 0,-25 0,0 0,0-50,0 0,-25-25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5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62450 23400,'-50'-50,"50"25,0 0,-25 25,0 0,0 25,0 0,-25 75,0 0,0 50,0 0,-25 50,0 0,25-50,0 0,50-100,0 0,0-75,0 0,25 0,0 0,200-250,0 0,-50 125,0 0,75-25,0 0,-25 75,0 0,-75 50,0 0,-50 50,0 0,-50 0,0 0,-25 0,0 0,0 75,0 0,-150 50,0 0,-75 75,0 0,-25 0,0 0,50 0,0 0,75-100,0 0,275-250,0 0,50 0,0 0,0 50,0 0,-50 75,0 0,-100 25,0 0,-50 0,0 0,-75 0,0 0,-50-75,0 0,0-75,0 0,0-50,0 0,25-50,0 0,50 50,0 0,0 100,0 0,25 0,0 0,0 75,0 0,0 100,0 0,0 175,0 0,0 150,0 0,0 100,0 0,0 200,0 0,0 50,0 0,0-275,0 0,25-275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7485 10882 379,'61'82'411,"-78"-11"-401,-42-25 2,115-86 8,16 28-16,-24 67 3,-60 27-1,-33-24-4,-17-16-2,-16-22-4,3-32-117,36-7-34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5T23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17098 7694 499,'19'83'136,"-3"-8"-114,3 32 18,-11-40-22,-1 1-2,-1 4-2,0 24 15,0 7-12,1-26-3,13 15 3,22-33 1,31-58-8,8-36-6,49-53 0,-21 5-2,-23 12-1,8-4 0,10-11-1,-37 30 1,13-10-2,15-19 1,1-5-1,2-10 0,-34 36 0,1-11-92,-7-7 2,-15 7 5,-12 9 6,-11 23 8,-3 7-84,0 0-39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62450 25050,'-50'0,"25"-50,0 0,75 25,0 0,25 25,0 0,100-50,0 0,50 25,0 0,-25 50,0 0,0 0,0 0,50 0,0 0,0-75,0 0,-50 0,0 0,-150 0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66200 20750,'-50'0,"-25"25,0 0,0 75,0 0,0 75,0 0,25 0,0 0,25 0,0 0,25-100,0 0,75-125,0 0,0-25,0 0,-25 25,0 0,0 50,0 0,-50 100,0 0,0 50,0 0,0-25,0 0,-50 75,0 0,0-50,0 0,25-75,0 0,25-100,0 0,25 0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66750 21050,'0'-50,"25"25,0 0,25-50,0 0,25 50,0 0,25 0,0 0,-50 25,0 0,0 0,0 0,-50 50,0 0,-50 0,0 0,25-25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66950 21250,'-100'150,"75"-100,0 0,25 75,0 0,-25 0,0 0,25 0,0 0,0-25,0 0,0-25,0 0,0-50,0 0,-25-25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66850 22000,'0'-100,"50"50,0 0,25 0,0 0,25-25,0 0,0 25,0 0,-25 25,0 0,-50 0,0 0,-25 0,0 0,0 0,0 0,-25-25,0 0,25 0,0 0,-25 50,0 0,0-25,0 0,25 100,0 0,25 0,0 0,50 125,0 0,0 50,0 0,25 0,0 0,50 25,0 0,-75-150,0 0,-25-75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67100 22450,'-100'-50,"150"75,0 0,25 75,0 0,-25 25,0 0,0-50,0 0,-25-50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69150 20750,'0'-100,"25"150,0 0,-25 100,0 0,-25 0,0 0,0-100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69100 21800,'0'50,"0"-25,0 0,0 50,0 0,0 75,0 0,0 0,0 0,0-25,0 0,0-50,0 0,25-50,0 0,25-75,0 0,0-150,0 0,0 100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13657 474 330,'-93'-22'67,"48"16"-66,-24 0 2,24 9-3,3 6 1,-3 7-1,-17 13 2,22 0-1,0 4 0,-2 6 0,-17 21 2,24-21-1,1 4 0,-1 5 0,-13 22 2,22-23-1,1 2-1,1 6 0,9-19 0,1 7 1,2 7-1,5 1 1,6 2-1,4 21 2,9-30-2,1 0 0,9-1-1,13 16 1,25-1-1,24-8-1,-16-37-3,-31-15 2,18-7-1,-18-5 1,0-5 1,1-9 0,16-16 1,8-29 1,-33 30 0,12-21 1,-20 22-1,-1-3 0,-3-4 0,5-23 2,-15 26-2,-4-2 1,-3-4 0,-6-25 1,-4 27-2,-3-2 0,-1 1 0,-9-18 0,-8 4-1,-1 27-1,-23 19-4,12 26-1,-8 17-12,-17 24-32,17-4 0,-1 10-25,18-17-68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69950 21050,'100'-200,"-75"125,0 0,25 50,0 0,-50 100,0 0,-25 50,0 0,-25 0,0 0,25 0,0 0,0-100,0 0,100-150,0 0,0 0,0 0,75-75,0 0,-50 100,0 0,-50 50,0 0,-25 75,0 0,-50 75,0 0,-75 50,0 0,0-50,0 0,25-25,0 0,100-100,0 0,0 25,0 0,0 0,0 0,0 50,0 0,-50 25,0 0,0-25,0 0,-25 0,0 0,0 0,0 0,25 25,0 0,0 25,0 0,25-25,0 0,-25-25,0 0,25-25,0 0,50-50,0 0,0-25,0 0,25-25,0 0,0 50,0 0,0 0,0 0,0 0,0 0,-50 25,0 0,-25 75,0 0,-75 25,0 0,-25 0,0 0,-25 0,0 0,0-25,0 0,0-25,0 0,75-25,0 0,50 0,0 0,25-25,0 0,100 25,0 0,50-25,0 0,50 0,0 0,25 25,0 0,75 50,0 0,-100-25,0 0,-150-25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0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34600 20950,'-100'-50,"75"25,0 0,75 25,0 0,50 0,0 0,0 25,0 0,50-25,0 0,50 0,0 0,25 0,0 0,50 0,0 0,-75 0,0 0,25 0,0 0,0-25,0 0,-25 0,0 0,-25 25,0 0,0 0,0 0,0 0,0 0,-50 0,0 0,0 0,0 0,0 0,0 0,-25 0,0 0,-25-25,0 0,-25 25,0 0,-25-25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13:34:2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11550 28250,'0'-50,"0"-125,0 0,25 75,0 0,0-25,0 0,0 75,0 0,0-50,0 0,-25-75,0 0,25 100,0 0,-75 0,0 0,-50 50,0 0,0 75,0 0,-25 150,0 0,-25 100,0 0,75 0,0 0,50-100,0 0,25-75,0 0,50-100,0 0,25-25,0 0,25-75,0 0,0-75,0 0,0-25,0 0,-25 25,0 0,-75 75,0 0,25 75,0 0,-25 125,0 0,0 75,0 0,0-25,0 0,25-50,0 0,50-25,0 0,25-50,0 0,-25 25,0 0,-75-50,0 0,25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10025 4523 215,'94'-51'465,"-23"11"-439,-13 6 17,-1 5-21,-18 24-118,-1-1-572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10159 4265 361,'14'38'107,"4"9"-75,0 6 10,2 8 3,-1 1 0,-2-10-25,8-2-42,9-9-270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10343 4247 292,'80'-35'363,"-25"30"-322,2 20-2,-33 47-10,-40 4-22,-16 0-4,-10-9-2,118-63-3,-9-19 2,-3-6-71,-22 26-80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10638 4043 246,'26'76'364,"-6"-5"-282,-6-14-23,-1 5-38,14-1-243,-24-22 35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10688 4231 199,'58'-35'370,"-15"9"-387,-15-21-267,-22 10 86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10789 3972 153,'24'69'349,"-12"-21"-298,4 6 1,5 6 23,1 6-13,-3-5-37,-20-22-120,0-1-570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10947 4153 312,'90'-14'432,"-67"74"-394,-49 3-28,-11-4 5,112-68 2,-10-23-12,-2 0-26,-23 25-79,0 1-600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14188 3098 537,'-39'49'56,"3"-7"-55,-21 24-1,24-24 0,1-1 0,-2 4 0,-14 17 0,-15 19 0,32-39-1,-14 19 1,-7 8-4,14-15-1,9-12-2,2 0-56,58-82-101,0-15 82,-13 18 48,1-3-39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9593 6769 174,'92'-9'454,"-29"3"-390,7 2-4,-2 8-44,-33 10-111,1 0-571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9774 6568 261,'2'43'164,"-2"24"-102,0-16-8,-2 9-4,1-4 16,2-1-20,-13-14-197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9928 6589 246,'75'21'403,"-32"16"-357,-26 30-16,-41-3-13,-20-10-6,-10-7-2,2-6-2,116-58 2,6 5-5,-4 11-23,-5-23-428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10207 6567 327,'5'36'248,"1"24"-162,0 9-30,0 7-25,1-9-55,-2-4-374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10233 6773 202,'67'-18'351,"-25"-1"-373,-2-21-157,-8-10-72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10398 6514 148,'0'82'319,"1"-38"-259,-2 11 0,1 11 25,3-9-31,2 4-15,1 4-138,-15-26-44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10456 6757 338,'85'22'364,"-55"31"-289,-72-1-59,-9-4-8,122-43 11,0-27-15,0-5-1,-29 26-105,-1-1-615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14313 4425 205,'85'-16'488,"-27"7"-423,14 1-49,-3-6-32,-31 18-77,-1 1-565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14470 4179 253,'9'88'234,"-5"-46"-185,2 11-11,-3 7 7,-2-7-29,3 2-60,-14-14-157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14729 4214 342,'44'76'341,"-61"-16"-324,-12-10-3,92-43 36,-6 32-43,-66 33-3,-31-19-3,-17-20-25,20-26-69,0 1-559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13805 3129 408,'39'35'125,"22"22"-109,-22-20-12,20 21 1,-21-18-4,1 2-6,1 4 0,15 19-26,-23-24 5,-2-1-29,-2 3 3,11 15-37,-6-6-2,-12-16-46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14983 4175 299,'2'44'196,"-2"10"-99,-5 2-22,-2 3-3,4 16-38,4-10-118,-13-25-64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14979 4392 186,'46'-23'239,"-10"7"-118,13-1-71,-7-10-313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15142 4188 226,'0'35'213,"-3"27"-132,2-18-11,1 25 11,-1-8-17,2 4-97,-14-25-117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15221 4392 235,'78'30'433,"-72"26"-383,-52-6-15,91-4 29,22-62-55,0-3-25,-26 20-85,-1 1-600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15169 6768 269,'38'-6'436,"22"-4"-395,9 1-1,1 11-58,-34 11-77,0 0-571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15327 6601 274,'-1'87'316,"1"-21"-229,4-7-28,3 3-57,7-2-335,-17-24 40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15546 6611 339,'37'6'292,"13"13"-239,-46 46-18,-33-5-16,-19-17 8,108-67-4,9 42-20,-74 60 0,-33-18-2,-16-12-5,18-32-94,0 0-588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15799 6595 428,'-2'49'289,"-2"18"-234,0 4-38,0 9-6,-1-13-312,-11-30 48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15791 6782 259,'94'-31'452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15966 6579 370,'-7'53'205,"2"17"-115,-2 10 13,6-12-39,7 8-55,-17-36-113,0 1-625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10573 5137 273,'49'-4'24,"4"1"-18,-8 0-3,8-2 0,4 0 0,-20 2-1,7 1 1,9 0-1,-2 1 1,4 1 0,-20 1 0,8 0 0,10 3 1,2-1 0,4 3 0,-21-3 0,10 3 3,7 0-1,2 1 3,4 1-1,-21-3 0,9 0 3,8 1-1,3-1 3,9-1-1,-24-1-2,8-1 1,9-2 0,2-2-2,15-2 0,-28 1-1,12-2-1,14-3-1,-1-1-2,8-2 0,-29 4 0,10-2-2,11-1 0,0 0 0,5-1-1,-28 5 0,8-2-1,3 2 1,-1 1-1,-1 1 0,22 1 0,-38 5 0,0 2-2,23 7 0,-6 4-4,0 3-10,-20-6-32,-1 3-32,-6-3-44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16046 6789 421,'51'-5'301,"11"11"-251,-58 58-11,-55-1-25,-3-10-4,132-54 5,-11-24-13,-25 24-108,1 0-632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9209 2853 221,'-50'85'488,"19"-26"-464,-4 16 14,4-11-30,-4 11-1,-2-5-2,2-13-2,-8-2 0,131-79 2,-17-16-3,-2-5-1,18-7 0,-19 16 0,2-2 1,-6 5 0,-102-29 36,-41 22-35,10 1-4,8-2-19,31 1-158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9395 2637 272,'39'59'186,"-11"2"-120,-9-9 14,-3 17-11,-6-8-18,9 22-16,0-18-28,7-2-98,-23-22-54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9525 2946 274,'79'-36'326,"-30"0"-344,-12-5-134,-14 2 6,-12-11-48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9635 2589 254,'12'43'269,"2"3"-202,11 34-7,-2-8-10,1-5-15,4 4-13,4 8-4,5-2-21,3-11-69,3-10-140,-30-20-36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9856 2698 511,'44'-25'211,"21"-5"-166,6 1-9,-5 11-35,-26 21-100,0 0-598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9846 2906 324,'91'-38'417,"-19"4"-367,-1 8-30,-1 3-31,-30 23-88,0 1-594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10308 2634 264,'82'-40'491,"-15"27"-463,-28 18-125,0 0-582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10422 2415 260,'95'-21'361,"-29"19"-279,-3 12-27,-18 37-32,-44 39-12,-28-21-6,-13 1-2,-4-10-2,-3 2 0,125-76 10,-8-23-7,-8 2-9,0 1-87,-16 0-558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10737 2194 446,'94'75'271,"-22"-13"-216,-24-17-35,-1 3 8,7 12-22,-4-3-12,-35-19-95,1 0-610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13623 4572 308,'-51'75'99,"-6"-4"-40,16-15-20,6-7-5,1-3-12,4-2-12,-2 4-11,-4-20-288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11045 2093 463,'-16'57'167,"-3"20"-114,5-15-18,-5 23 14,4-12-14,1-3-24,-1 8-10,-1 6-11,6-7-197,8-25-101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8568 7552 330,'-53'94'288,"7"-8"-247,12-27 2,-4 0-16,-5 9 0,-1-6-13,3-7-6,-1-2-3,113-36 11,14-36-15,-15 7 1,10 1 0,-6 4-1,6 2 1,-16-18 7,-68-53 4,-24-8-7,-6 18-4,-16-19-1,7 16-2,5 2-2,2-2-6,105 36-476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8827 7520 278,'5'90'173,"-6"-50"-137,-2 16 26,-5 17 24,2-9-16,-3 22-19,11-6-33,11-13-210,-18-27-6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8802 7806 293,'88'-12'326,"-34"4"-256,10-2-67,-9-16-213,-29-16-23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9072 7485 298,'-1'102'229,"1"-19"-165,0-19 14,1 20-18,0-15-17,2-5-19,-2 24-9,6-17-15,4 4-20,-18-36-78,0 0-588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9147 8014 223,'100'-9'552,"-35"20"-507,-41 62-18,-76-13-21,-13-23-5,-8-20 0,148-59 0,2 36-1,-7 32 1,-51 52 0,-55 3 0,-15-28-1,-14-19 0,-20-29-3,5-24-98,25-19-273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9959 3072 179,'19'81'639,"1"-12"-634,5 7 1,1-6 1,-7-2 2,-33-141-7,-11-10-2,-2 12-1,2-4 2,47 162 6,0-14-6,-23-31-107,0 1-635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9604 7802 204,'83'6'552,"-10"-4"-516,-4-2-25,-2 8-2,-31 9-109,1 1-604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9608 7991 298,'83'-1'341,"-19"-4"-292,0 1-43,2-1-90,-15-3-246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10086 7940 388,'46'-4'311,"19"4"-245,8-1-24,-5 4-42,-30 11-100,0 0-599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13366 4600 335,'73'72'89,"-41"-27"-45,21 34 53,-14-27-47,-1-8-29,6 0-26,8-27-188,-30-61 45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10314 7754 366,'47'16'307,"6"5"-242,13 13-14,-16 15-37,-38 19-4,-30 2-4,-33-1-3,-3-22-2,-9-6-1,-3-11-1,2-3 1,139-48 13,8 4-6,1 1 1,-13 2-7,4-3-27,-34 21-76,0 1-613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10638 7663 463,'35'41'204,"4"9"-132,-2 6-2,1 6-35,1 3-54,-31-25-83,1 1-613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11086 7679 373,'-93'93'440,"35"-42"-429,-1-11-11,-10-22 2,74 64 25,3-2-24,-9 4-1,-4-10-1,-1 0 0,-2 30-1,3-22-2,0-6-15,-10-37-87,-1 0-625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8389 13508 153,'6'-49'229,"39"-4"-159,2 34-46,-1 11-10,-1 11 0,-5 9 2,0 67 12,-62-27-23,-18-1-2,4-12-1,-1-10-2,-10 4 1,5-12-2,-1 0 1,-9 4-1,9-5 0,108-26 3,-4 2 2,1 0 1,-1 0-1,-11 2-2,1-1-16,0-4-76,-14 14-148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8774 13260 219,'32'47'251,"-4"-6"-214,1 0-13,-7 0-40,-2 6-66,-3-11-44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9143 13321 189,'-42'33'192,"-17"12"-172,-7-1-19,2-32-12,64 53 78,-2 5-42,-1-16-1,0 15-1,0-9-3,-1-4-5,1 4-4,1 8-3,2-13-10,1 7-10,6-8-37,10-11-99,-16-6-222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9143 13611 314,'36'-3'102,"3"1"-85,12 2 15,-5 1-20,-3 3-21,-2 1-76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9389 13421 214,'71'31'205,"-32"-7"-175,2 6 5,12 40 21,-63-19-35,-23-12-14,-14-5-5,-13 2-3,4-11 0,-10 0-3,15-10 2,102-37 20,6 13-7,-7 5-1,11 4-2,5 10-15,-15 3-44,-5 0-97,-7-7 9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9755 13349 234,'49'52'118,"-6"7"-69,-13-7-17,-9-6-6,-3-3-6,-2-3-5,0-1-2,0 3-11,-6 2-62,-14-8-168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10022 13388 276,'-66'53'167,"28"-18"-125,-7 16-3,13-9-15,-10 27-18,4-5-8,-1 7-25,16-30-28,1 3 3,-9 19-38,18-27 49,-4 10-134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13867 4480 262,'52'5'36,"19"15"21,-10 16 34,-13 33 15,-42-20-69,-25 11-12,-15 0-7,-2-16-8,-20 10 0,12-20-5,-6-2 2,110-44 29,0 0-28,6-1-1,13-1 2,-18 5-4,6 0-1,11 2-18,-12 0-107,-25 16-83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4828 9118 302,'40'26'19,"17"4"-11,7-7-1,-11-10 0,-14-7-4,2 0 1,1 0 0,17 2 3,-23-3-3,2-1-1,2-1 1,16-1 1,16-1-1,-35-2-3,14-2 2,8-4 0,-11-2 0,-2 1 2,8 0 4,-15 3 3,11 1 5,-2 2 2,5 2 3,11 3-1,-17 2-2,14 4-4,-6-1-3,4 2-4,14 0-1,-18-5-2,17-5-2,-8-5 0,2-8 0,17-11-1,-19 5 0,16-7 1,-12 4 0,0 4 1,9 6 1,-22 9 1,13 15 2,-7 8 0,-3 12 2,7 12 0,-15-9 0,21 6 1,-5-8-2,6-9 1,21-9-2,-22-12-2,27-19-2,-42 3-3,23-9 1,24-17-1,-47 16-1,21-11 0,20-9 2,-9 11-1,-2 8 3,12 8 1,-26 9 1,23 10 0,-4 6 0,2 3-1,16 0-1,-28-6-1,29-4-1,-48-3-1,26 0 0,26-8 1,-14-2-1,-3 2 0,12-4-1,-30 6 1,17 1 0,-11 2-1,0 3 1,14 3 1,-28 3 0,17 7 0,-10 3 0,2 3 0,14 2 0,-24-7 0,22 1-1,-3-4 0,-2-7 0,15-6-1,-26 1 1,25-3 0,-13-1-1,-3 4 0,12 0 1,-28 2-1,17 5 0,-7 0 1,1 5-1,13 5 0,-26-3 1,19 3-1,-6-3 0,6-2 0,21-5 1,-27-6-1,25-9 0,-7-3 0,2-8 0,16-8-1,-32 9 1,17-2 0,-13 5 1,-2 5-1,7 10 0,7 9 1,-21 6-1,17 7 1,-16-4 0,17 2-1,-9-7 0,-22-7 0,26-7 0,-12-3 0,-1-3-1,11-7 1,-26 3-1,15-3 1,-15 6 0,29 7 0,-16 16 2,7 25-1,-12-5 1,-6-3-2,17 5 1,-8-16-1,22-6 0,-8-12 0,-23-4-1,20-11 0,-11-5 1,-1-1-1,5-5 1,13-5 0,-19 9 0,11 4 1,-14 14 0,7 11-1,-11 11 1,15 5-1,-10-9 0,21-1 0,-13-10 0,17-4-1,-15-8 1,13-6-1,-21-1 0,8 0 0,3 2 2,6 9 0,-1 1 0,-20 3-1,25 0 0,-22 3-1,18 4-3,-7 0-27,-3-1-197,-30-13 31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18183 1560 366,'-5'44'277,"-2"23"-234,1 2-23,-4 27 17,-6-5-25,4-21-3,-9 26-2,2-15-2,1-3-3,2-3 0,3-5 0,2-1 0,41-149-2,-7-3 0,-3 17 0,10-19 0,2 12 1,8 5-1,10 1 0,11 0 1,-10 24-1,9 1 2,7 6 1,-6 9-1,-109 88-474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18101 2153 370,'95'52'254,"-49"-24"-176,14 2-23,-2-2-96,-22 7-203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18489 2049 386,'4'55'294,"-5"20"-238,-4-1-33,-3 13 8,-3-14-24,-2 9 1,0 1-2,5-10-3,2 2-1,9-6-3,22-133-284,-18 7 91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18487 2080 416,'50'1'181,"6"10"-116,-1 13 26,-56 46-51,-35-9-31,-18-4-1,-16-37-108,34-21 12,1 0-527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18653 2320 453,'57'-15'245,"18"0"-190,-1 1-26,-5 6 4,-30 16-134,1 0-605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18720 2378 339,'-6'38'259,"-2"22"-154,2 1-45,0 10-44,8-4-125,27-115-390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18874 2345 349,'-2'38'278,"-3"30"-188,1-8-48,-1 8-13,-3 2-74,-21-14-435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18542 2729 350,'42'-4'342,"42"-4"-274,-10-1-33,-5-2-26,9-5-20,-9-2-298,-30 21 63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19124 2113 282,'39'-4'343,"16"0"-241,12-3-40,3-1-50,-31 15-111,1 1-595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11608 6279 248,'64'2'40,"-9"-2"-28,13 0-2,-23 0 1,3-2 5,8 0-1,2 1 3,4 0-2,-22 0-1,8-1 0,9 2-2,3-1 0,3 2-2,-22 0-1,8 1-1,5 2-1,0 1-1,6 0 0,27 3 6,-29-4-7,3 3 1,0-1-1,25 4 6,-32-4-6,2 0 0,5 1-1,24 3 4,-36-5-5,-1-1-1,1 0 0,17 0 2,10-3-2,-14-3-1,-8-2-1,-1-2-4,-13 15-195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19143 2286 456,'53'-1'288,"25"-2"-235,-10 0-33,2 3-115,-29 14-60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19724 2226 281,'82'-21'322,"-25"13"-285,3 5 3,0 4-5,5-2-5,7-1-7,1 0-16,6-1-4,-1 0-2,-13-1 0,5-1 0,2 1 0,-1 1 1,7-5 0,-12-2-1,8-4 0,-8 5 0,14 0 1,-9 4-1,-5 5 0,9-1 0,-9-3 0,11-4-1,-5-1 1,-5-2 0,5 3 1,0 6-1,2-3 0,-4-6 0,-2 10 0,5-2 0,0-4 0,-6-2 0,14 10 0,-5-8-1,-8-2 1,3 2 0,4 1-1,-8 0 1,3 9 0,-105-61-653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20023 1515 195,'53'-75'447,"-22"26"-396,6-18-29,-10 6-17,-6 3-5,-33 138 11,3-13-5,0 26 2,3-1-2,0-21 0,-4 23-2,-1-11 0,-1-7-1,-2 0-1,-2-1 0,-1-6-1,46-137-388,-25 28 330,0-2-57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20191 1429 274,'76'-2'193,"-29"13"-122,1 14 4,-22 37 0,-44-6-38,-22 1-9,-13-2-8,-4-16-25,20-29-90,0 0-571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20472 1734 162,'-9'84'452,"0"-16"-390,0 0 12,0-3-48,3 2-32,-13-25-159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20432 1932 399,'44'-5'305,"26"-3"-236,-5 3-52,-27 14-115,0 0-587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20775 1732 341,'-14'40'249,"-8"15"-189,-5 12 1,4-4-21,7 0-51,-9-26-148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20762 1712 253,'12'41'260,"-1"8"-195,-1-2-13,-1 12 21,1 6-16,48-111-41,-35-25-16,4 5 1,35 111 13,-60 32-10,-3-7-9,-13-33-93,1 0-587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21154 1703 315,'-10'84'344,"3"-29"-262,0 7-30,1 12-68,-9-39-80,0 1-578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21141 1747 338,'42'-13'434,"25"5"-414,2 12-11,-8 37 0,-55 28-2,-35-7 2,-39-2-1,-4-20-7,1-31-20,31-17-82,0 0-606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13913 5726 273,'-21'58'101,"5"-13"-63,4-7-11,-2 3 1,-1 11-3,-5 24 20,8-24-27,1 1-4,0 5-2,-4 20 6,-2 9-8,5-19-4,3-10-4,-1 3-7,43-101-455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19975 2674 266,'34'-74'502,"4"19"-500,-44 145-1,-5 3 1,6-7-1,-7 4 0,-2 9 0,-9 26 0,4-37 0,-6 13 0,2-18-1,4-9 1,0-2 0,0 0 1,2-8 0,1-1-1,31-134-162,4 12-34,-1 11 78,-1 4-106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20048 2769 423,'55'-15'200,"10"8"-168,5 18 2,-17 23 16,-50 33-18,-38 1-18,-14-19-3,-18-25-8,1-48-13,37-37-335,23 21 24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20258 3160 296,'-11'94'369,"-1"-37"-323,-7 7-18,78-32-16,3-11-3,-56 43 7,-47-13-4,-19-6-1,-6-20-17,7-57-308,43-16 113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20214 3198 422,'41'1'254,"27"-2"-178,-3-5-51,0 0-192,-29 15 36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20484 3381 583,'54'-14'211,"14"7"-203,3 7-470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20853 3112 425,'-20'39'236,"-10"28"-186,5-13-14,-6 12-17,1 6 5,6-4-23,-4-30-171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20833 3152 353,'9'41'162,"-4"5"-108,-2 13-6,-1 11 39,2-2-27,61-81-26,-40-55-33,7-13-1,2 15-1,21 127 11,-50 30-1,-2-10 0,0-13-13,-14-28-98,-1-1-610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21118 3201 379,'36'5'226,"35"-4"-115,1-8-42,-2-3-64,-31 17-103,0 0-587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21302 3238 256,'-6'47'283,"0"7"-216,0 4 44,-5 8-47,-2-1-61,-11-24-171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21497 3204 492,'-7'48'186,"-2"11"-138,-8 2 9,-8 5-30,-7-3-18,103-38-5,1-43-2,-3 3-3,-28 19-101,-1 0-612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47550 24900,'0'100,"0"-50,0 0,0 75,0 0,25 0,0 0,-25 0,0 0,0 25,0 0,0 0,0 0,0 0,0 0,25 0,0 0,-25-50,0 0,0 0,0 0,0-25,0 0,0 25,0 0,-25 0,0 0,25-50,0 0,-25-25,0 0,0-25,0 0,25-25,0 0,0 0,0 0,25 0,0 0,0 25,0 0,25 0,0 0,50 0,0 0,-25 25,0 0,0 0,0 0,25 25,0 0,-25 25,0 0,25-25,0 0,-25 0,0 0,-50-50,0 0,75 50,0 0,-50-25,0 0,25 0,0 0,0 25,0 0,-25-25,0 0,0 0,0 0,-25 0,0 0,0-50,0 0,0 0,0 0,50-50,0 0,25-25,0 0,25-25,0 0,-25 25,0 0,25 0,0 0,-25 25,0 0,-50 25,0 0,-25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13902 5668 331,'-25'51'151,"5"-11"-111,-12 23 20,3-8-8,1-2-10,2 1-17,1 2-6,-4-2-124,37-106-397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21771 3019 657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22210 2811 478,'45'-29'198,"0"-6"-167,8-11 25,-3-6-36,1-6-19,-22-6-3,-49 148 5,7-5 0,2-1 0,0 7 0,-2 16 0,3-28 0,-4 20 0,0-19 1,0-5-2,-1 1 0,-2-4 0,-1 3-9,45-164-349,-18 51 290,0-3-64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22613 2649 336,'38'15'134,"7"21"-68,-8 12 7,-20 18 1,-29-10-20,-29 8-17,-13-6-14,0-17-11,-16-4-5,3-17-14,26-21-93,1-1-601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22819 2913 530,'4'60'227,"-3"24"-184,-8 15-20,-2-28-1,-3 15-16,1-9-20,-8-39-90,0-1-621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22846 3113 302,'39'-12'237,"15"1"-101,13 3-34,2-5-123,-41-49-547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23101 2985 318,'-8'44'322,"-5"32"-218,-1 0-61,2-1-5,0 7-28,-6-45-114,-1 0-619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23204 3162 345,'41'95'390,"-47"-27"-343,-23-8-27,-34-21-6,139-50 22,5-1-36,-8 5-23,-33 17-79,0-1-617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22780 2283 351,'87'17'319,"-22"2"-243,-21 32-22,-66 18-43,-35-17-6,-6-23-3,117-80 1,28 48-3,-12 33 2,-45 44 3,-63-2 1,-26-23-3,-9-26-9,-4-50-283,51-12 79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22330 2074 137,'68'-13'428,"-8"11"-367,18 1-27,-6 1-2,11-7 0,-9-4-7,-5 2-13,19 2 0,-16 0-8,4-3 0,0-5-1,-160 61-404,44-29 272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21838 2995 317,'66'-56'506,"-120"103"-502,119-22-4,-42-95 0,-68 14 2,-6 109-1,113-18-4,-14-90-1,-13 34-98,0 0-611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13925 5708 337,'46'74'153,"-26"-30"-102,2-2 7,9 10 19,1-5-45,-9 9-284,-20-20 20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20453 4612 223,'89'19'385,"-35"-12"-316,10-2-11,3-8-65,-25 14-149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20461 4846 292,'87'-11'303,"-28"2"-264,11-2-4,-11 2-34,8 2-20,-3 7-204,-28 13-86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21503 4318 141,'32'-62'390,"-8"25"-365,12-5-6,3 3 1,14 14 5,-1 53 0,-16 33-7,-10 12 4,-7-3 1,1-2 2,-4-8-2,-1 3-14,40-97-513,-37-1 281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21984 4134 281,'-44'58'155,"12"-17"-98,-21 24 4,2-7 5,3-9 2,-1 3-26,2 4-6,10-2-42,1-27-157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22106 4342 205,'-11'82'484,"2"-13"-437,-3 4 2,4-2-54,-8-35-91,-1-1-581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22127 4519 369,'46'-4'336,"17"3"-320,-1 10-293,-26 8-44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22479 4348 351,'-3'44'356,"-3"37"-310,-2-3-16,-3-7-22,-5-6-17,38-132-484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22479 4374 315,'66'82'475,"-31"-23"-467,-6 4 1,41-70 3,-36-72-14,-10 10 0,8 4 2,-2 135 8,-26 2-5,4 3-2,15-8-20,-22-26-81,-1-1-600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22952 4385 306,'1'52'275,"-2"11"-213,-1 0-14,-4-2-28,-4-2-64,-12-18-183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22933 4384 226,'93'17'550,"-28"1"-543,2 10-3,-31 31 7,-54 6 2,-41 6-3,-2-27-4,-5-17-7,-5-34-360,33-10 25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3393 5362 249,'-73'-24'14,"-2"-1"-12,13 8 1,25 8-1,-26 0 7,25 6 1,0 10 5,-20 14 12,1 9-10,-14 9-10,33-23-5,-10 0 0,10-6 0,-14 3 0,2-6-1,-2-4 1,-10-6 0,15 0 1,-10 0 2,11 2 0,1 5 1,-7 4 1,14-2-2,-11 6 0,5 3-1,1 4 0,-6 4 0,-27 17 1,17 11 0,32-13-4,1 12 0,12-8 0,3 13 0,8-9 0,3 4 0,6-5 0,4 12-1,-2-7 1,0-13-1,6 7 0,3-3-1,6 1 1,12 2 0,40 21 0,-31-35 1,10-3-2,18-2 1,-17-9-1,-16-8 1,3 0 0,4-2 0,24 0 0,-21-4-1,6-2 1,4-1 0,-21 0 0,9-1 0,7-3 0,3 0 0,6-2 0,-22 3 0,7-2 0,8-1 0,0-1 0,5-1 0,-22 3 0,7-2 0,7-1 0,3-2 0,6-1 0,-22 3 1,11-3-2,5-2 1,5-3 0,4-2-1,-23 6 1,8-3 0,4-2-1,0-1 1,1-3 0,-20 8-1,2-4 1,4-3-1,0-1 1,-1-6 0,13-11 1,5-21 1,-31 23-1,10-17 2,-1-14 0,-19 30-2,6-17 1,-4-13 1,-10 11-1,-11 2 2,-11-5 2,-4 18 2,-20-12 3,-36-21 5,1 22-7,24 27-5,-24-8 3,20 16-5,-4 2 0,-10 1-1,23 5 0,-5 2 0,-10 0 0,-1 3-1,-5 3 0,-31 2-2,38 4 1,-1 2-9,-4 2 1,-25 6-30,34 0 9,-1 2-4,-7 2-3,22-6 5,-10 3-101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21509 4836 196,'56'7'156,"-9"-2"-140,19-1 5,-18-1 4,16-3 3,-27-2-14,17 0 16,25-5 2,-34 5-17,18-2 12,12 1-3,-10 1-5,-3 2-4,8-1-3,-16 0-2,16 0-1,-6 1-1,1 0-2,12-1 0,-20 1 0,14-1-2,-9 1 0,-2 0-1,10-1-1,14 2 0,-12 1-1,16 0 1,-5 2-1,-22-1 0,15 3 0,-2 0-1,-2-2 1,18 0 0,-25-2 0,12-1-1,-10-1 1,-3-2 1,-1 0-1,-1 0-1,-1 1-10,-22 13-138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21569 5386 289,'48'-65'284,"-6"19"-266,-2 10-6,20 47 13,-25 49-5,-12-1 3,-2 7 4,-2-4-2,4 4 0,2 5-17,-1-8-50,24-108-344,-30 7 167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22065 5163 336,'-59'72'178,"14"-16"-121,-14 14-6,16-18 13,-6 5-20,8-10-16,-8 12-13,14-2-34,-5-23-238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22147 5481 307,'-29'77'158,"15"-30"-114,0-1 0,1 4 10,68-32 2,4-23-47,-7 41 7,-35 20 4,-25 2 15,-28-7-10,-24-16-13,-9-15-8,1-35-38,45-51-354,24 23 96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22107 5524 386,'43'-5'304,"21"1"-278,-4-2-73,-3 1-299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22383 5659 489,'47'-7'281,"30"4"-275,-1 9-118,-18 0-204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22787 5477 450,'-32'54'245,"2"-3"-215,-4 15 29,-2 6-37,5-4-13,2 0-9,68-123-344,-20 5 216,-3-14-30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22718 5544 199,'22'68'402,"-14"-18"-330,-2 7-25,-6 4 9,0 8-34,60-117-17,-29-31-7,-6 15 0,6 4 2,22 110 14,-50 20-8,-7 12-2,4-10-11,-13-33-94,1 0-606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23082 5553 446,'48'-1'351,"25"3"-358,-35 12-91,-1-1-587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23189 5628 366,'-15'59'235,"1"2"-152,2 10-10,4-2-49,-8-34-121,0 1-580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58600 29650,'0'-50,"25"175,0 0,0 0,0 0,-25 150,0 0,0-50,0 0,-25-25,0 0,25-50,0 0,0-25,0 0,25-50,0 0,0 0,0 0,0-50,0 0,-25 0,0 0,-25 0,0 0,0 0,0 0,-25 0,0 0,25 0,0 0,0 0,0 0,0-25,0 0,0 0,0 0,0-50,0 0,-25-75,0 0,-25-25,0 0,-25-25,0 0,25 0,0 0,25 50,0 0,25 25,0 0,0 50,0 0,100 100,0 0,0 0,0 0,25 50,0 0,-75-50,0 0,-25 25,0 0,-100 50,0 0,-75 25,0 0,100-100,0 0,0-25,0 0,75 0,0 0,75-75,0 0,75-50,0 0,150-50,0 0,0-50,0 0,0 25,0 0,-75 50,0 0,-125 75,0 0,-75 100,0 0,-150 100,0 0,-25 0,0 0,25-25,0 0,25-25,0 0,100-50,0 0,50 0,0 0,125 0,0 0,25-25,0 0,0 0,0 0,-25-25,0 0,-125-25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23382 5567 453,'-11'64'218,"-7"4"-157,-3-11-24,-9 4-6,-9 3-19,105-47-9,7-20-1,-2 16-9,-3-15-694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23648 5461 682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23763 5311 189,'-49'36'437,"29"14"-425,14 10 10,35-9-2,21-83-3,-71-22-9,-35 80 14,78 32 12,25-102-29,-45-27-4,-60 36 2,23 96 0,63-2 1,27-98-9,-18 28-90,0 0-575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24174 5162 402,'-5'41'126,"-5"12"-87,-3 12 8,-5 13 2,6-21-3,-3 13-14,3-8-7,-8 34-5,4-6-10,-2 5-6,2-13-2,9-14-9,31-135-288,-16 17 173,0-2-153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24219 5222 290,'70'6'94,"7"23"39,-36 56 18,-66-11-88,-26-8-27,-4-29-24,-17-12-9,3-22-10,31-14-89,1 0-576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24466 5520 381,'-5'42'318,"-7"21"-257,-5 4-28,-1 1-5,-4-2-28,-7-27-176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24406 5753 227,'90'-43'469,"-38"13"-479,-5-7-79,-11-3-33,-12 2 66,-69 106 338,18 3-220,5-2-27,2 2-14,8 2-20,47-133-640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24712 5708 273,'58'70'424,"-73"0"-351,-32-25-59,-19-20-10,-1-10 2,147-29 11,-9 12-11,-1 2-8,-1-15-334,-31 20 93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24570 5067 284,'38'70'465,"-71"-17"-444,-23-17-16,131-31 0,-6 7-5,-4 21 4,-61 41 8,-65-32-2,-17-31-4,2-19-7,13-19-319,27-6-167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23958 4907 150,'60'-16'420,"-6"5"-380,1 5-14,16-1 4,-13 4-3,4 0-2,7 1-3,5-2-4,-3 1-11,-6 4-2,6-1-3,8 2 1,-3 3-1,-5 1 0,0 7 0,-5 1 0,2-8-1,-3-6-28,-29 12-67,0 0-562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61600 30550,'-100'-200,"50"200,0 0,25 25,0 0,25 100,0 0,0 50,0 0,0-50,0 0,0-75,0 0,-25 100,0 0,25-75,0 0,-25-75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24472 5098 137,'73'-17'643,"-9"35"-632,-52 47 3,-75-21-16,3-8-8,21-27-88,1 0-590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18744 7140 274,'-4'56'294,"-3"21"-247,-2 21-5,-4 10-5,2-32-1,-6 17-15,0-13-6,0-8-5,-4 1-5,0-3 0,1-6-2,56-142-3,-5 1-1,0 0 1,2-11-1,9-17 0,-9 34 1,14-1 0,-5 20 0,20-3 1,10 21 1,-5 19 1,-27 18-101,-1 1-589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18669 7609 372,'35'28'202,"19"17"-121,-11-2-6,0 7-24,3 1-66,-28-9-150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19041 7590 312,'-9'48'272,"-3"15"-205,-3 10-3,-2 9-22,-2 12-2,5-21-29,-3 7-1,2-4-5,7-7-6,-10-32-101,0 0-610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19093 7607 294,'44'5'161,"2"8"-88,-6 10 28,-16 35-6,-44 22-43,-24-22-29,-10-6-11,-20-6-2,6-35-11,51-79-435,52 42 96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19233 7926 554,'54'-3'223,"20"2"-191,-3 5-37,-135 21-579,35 22 734,0 24 4,13-17-67,-10 5-38,-6-10-25,-14-14-23,-12-19-5,114-48 80,12 29-48,3 4-16,1-2-65,-11-21-444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19498 7897 330,'13'36'247,"2"16"-191,-1 2 2,1 32 10,-4-17-33,0 6-12,58-72 6,-28-64-25,-7-5-3,4-17 0,-3-2-3,0 9-14,0 40-163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19963 7693 621,'72'4'170,"5"-3"-123,-3-5-33,-33 16-120,-1 0-632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19978 7911 584,'56'8'193,"25"-5"-143,1-14-27,-13-8-280,-34 21 129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20669 7865 138,'84'2'389,"-18"0"-365,-17 0 10,15 1-16,9 2 6,-20-4-8,18-6 5,-14-1-7,18-1 5,15 5-1,-18 4 0,9 4 0,8 7-5,-6-3-5,-18-5-4,25 3-1,-19-3-1,-5 0-1,33 2 2,-13 0-1,5 3 0,-18 1 1,-6-4-2,18 1 1,-11 0-1,18 2 0,-5-6 0,19-2-1,-17 2 1,10 2-1,-26 3 1,8 1 0,3-3-1,-4 2-3,-150 11-475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61650 30700,'50'-100,"50"-25,0 0,75 25,0 0,0 75,0 0,-25 100,0 0,-125 125,0 0,-125 75,0 0,-125-75,0 0,25-125,0 0,50-75,0 0,100-125,0 0,125-50,0 0,150 25,0 0,-50 75,0 0,-125 150,0 0,-125 75,0 0,-100 50,0 0,25-50,0 0,50-50,0 0,75-75,0 0,50-25,0 0,50-75,0 0,25-50,0 0,-25-50,0 0,-50 75,0 0,-25 0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21086 7382 246,'32'-61'161,"-1"23"-113,48-29 29,-34 37-46,8 24 8,-29 70-11,-11-1-11,-4-4-3,7 12 5,8-2-1,-2-12-4,4-1-3,8-1-45,9-105-288,-21 5 46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21580 7171 307,'-66'75'187,"-3"6"-108,11-14-4,7-7-14,7-4-25,3 0-16,5 5-7,9 10-31,-7-30-241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21684 7401 217,'-7'76'289,"1"-26"-264,-1-4-1,-3 19 14,0-15-6,1 6-2,7 0-26,-12-19-146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21713 7597 295,'81'-7'330,"-16"5"-354,-25 15-181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22099 7449 179,'-45'76'381,"12"-22"-342,-7 11 21,9-13-34,3 2 1,2 7-13,82-95-215,-34-18 110,-6 13 15,3-16 16,2-14 8,-5 13 50,21 107 350,-36 9-284,-3-2 0,-4 8-15,65-132-33,-28 3-14,-1-6-2,4 7 2,-9 125 9,-19 23-6,-7-19-1,2 12-4,-13-41-100,0 1-601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22429 7457 259,'-8'88'408,"-1"-15"-337,1-1-38,-7 2-22,0-10-39,-10-26-133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22385 7550 245,'80'-24'438,"-22"21"-425,10 13 8,-18 31 18,-37 28-14,-46 4-11,-26-19-6,-3-20-3,-13-14-10,5-17-242,33-13 58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21049 8404 293,'76'-39'347,"-10"5"-328,-1 8 12,5 21-7,-18 38-1,-24 25-4,-10 12-4,-6-5-4,-3 6-4,4 6-1,1-6-16,16-132-705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21571 8226 356,'-44'48'197,"-11"13"-111,-2 1-42,16-16 16,-11 8-23,-10 13-10,15-5-22,6-4-29,3-30-145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21676 8505 402,'-12'40'286,"-6"28"-223,4-1-42,0 6 0,0-6-8,1 2-4,3 3-16,-8-36-93,0 0-600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62150 29900,'0'-200,"0"100,0 0,0 50,0 0,-25 50,0 0,25 150,0 0,-50 200,0 0,-25 25,0 0,25-25,0 0,50-75,0 0,25-25,0 0,75-175,0 0,25-175,0 0,-75 0,0 0,-25 25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21675 8766 379,'51'-7'368,"17"-2"-329,-2 0-38,0 4-423,-31 13 60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22120 8571 293,'-35'82'367,"3"-11"-292,9-14-47,-2 3 6,-1 2-30,12 4-114,-7-30-38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22103 8680 395,'5'60'260,"-2"1"-190,-2 1-9,1 8-27,63-127-26,-34-20-10,-1 9 1,5 7 3,-8 131 11,-23 10-6,-4-4-1,-4-2-20,-12-35-90,1 0-623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22371 8718 399,'41'2'329,"29"-2"-257,9-5-42,-9-2-121,-34 16 0,0-1-550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22518 8788 429,'-12'50'264,"-3"21"-178,2 0-43,3 1-46,-8-35-99,0 0-607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22708 8688 440,'-8'60'335,"-9"21"-294,-3-7-25,-7-9-5,-15-3-7,114-60-7,1-5 5,6 11 2,-7-10-30,-33 14-76,1 1-612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23051 8558 239,'52'-3'471,"-87"-45"-461,-17 90 30,79 16-17,37-75-18,-135 19-2,138 4 8,-98-71-13,-33 86 5,45 47 3,86-55-193,-29 8-24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23458 8357 311,'-5'43'153,"-2"4"-114,-3 38 0,4-38-21,-2 20 16,-2 13 0,0-11-3,0-5-2,1-3-4,-2 1 2,2 1-9,64-94-323,-35-29 135,-11 21-23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23471 8380 202,'66'1'169,"-22"12"-118,0 8 10,-4 11-3,-9 9 16,-32 28 8,-39-5-38,-4-19-16,-15-4-13,-6-9-9,-2-26-25,30-16-77,0 1-572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23841 8584 255,'-11'68'176,"-5"-6"-110,0-4 1,1-2 4,-1 3-24,0-1-11,5 8-44,-10-28-145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64150 29150,'-50'-50,"75"25,0 0,25 50,0 0,0 100,0 0,-75 50,0 0,-75 0,0 0,0-75,0 0,25-100,0 0,75-25,0 0,75-50,0 0,50 25,0 0,25 25,0 0,-100 100,0 0,-50 25,0 0,-125 100,0 0,25-75,0 0,-25-25,0 0,25-75,0 0,75-50,0 0,50-50,0 0,100 0,0 0,0 25,0 0,-50 50,0 0,-25 25,0 0,-50 25,0 0,-25 0,0 0,0-25,0 0,50 0,0 0,25 0,0 0,-50 0,0 0,-100 50,0 0,-50 0,0 0,-25-25,0 0,-25 0,0 0,50 0,0 0,50 0,0 0,50-25,0 0,25 25,0 0,0 75,0 0,-25 25,0 0,50-75,0 0,0-50,0 0,25-75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23817 8843 230,'68'-18'280,"-15"10"-213,2-1-76,-9-14-216,-19-28-44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24070 8628 204,'-16'81'234,"6"-25"-164,-1 2 13,1 2-11,0 3 1,3 12-32,8-6-39,-13-32-98,0 0-580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23840 8174 162,'78'1'609,"-37"50"-595,-55 18-7,-38-26-4,-15-29-1,145-38 1,1 27-2,-18 22 0,-83 39 3,-42-26-1,-7-26-3,-1-18-93,33-11-61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23069 8041 137,'56'-7'438,"-4"-1"-383,3-1-34,10 6-3,8 7-3,-7-1-5,7-3 1,-13 2 0,6 1 0,-3 1 1,14 4 0,2-3-4,2-8-4,-14-1-1,6 2-2,3 5 1,-8 3-1,10 1 0,-1 0 0,1-8 1,-9-10 0,-1 1 1,-4 9-5,-129 24-528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24159 8979 228,'86'27'502,"-44"27"-468,-50 13-18,-26-12-5,-44-16-7,13-16-2,-4 1-1,135-12 3,2-18-1,3-4 1,0 0 0,1-1-12,-33 18-91,1 0-599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22771 5124 137,'-53'-48'215,"-7"22"-203,15 8-6,-1 2-2,-33-10 5,36 16-5,-3 3 1,-11 1 0,15 3-1,-6 1 1,5 4-1,1 2 0,-7 2 0,11 0-1,-14 4-1,6 0 1,5 3-1,-3 3 0,-36 14 2,39-14-2,-1 2-1,-9 9 1,12-6 0,-13 12 0,4-2 0,3-1 0,-1 4 0,-20 23 2,4 1 0,29-18-1,-14 34 1,30-35-2,5 3 0,6 9-1,5 3 2,5-12-1,4 10 0,1-5-1,3 5 0,6-4 1,9 6 0,0-6 0,5-2 0,-1-10 0,4 1 0,5 4 1,0-6 0,-2-9-2,0-6 0,20 8 0,-4-2 0,-14-8 1,9 4 0,2 6-1,-12-5 1,-1-3-1,12 5 0,-6-9 0,7 0 0,0-4 1,-2-3-2,-1 0 1,19 1 1,-6-4 0,-7-8-1,11-1 0,-14-2 0,4 2-1,-4 2 0,5-1 0,-8 0 0,7-1 0,-8-2 0,14-3 0,-15 1 0,2-2 0,1-2-1,-4-1 1,-2-1 0,8-2 0,-6 0-1,-1-3-1,6-7 2,-5 2-1,-6-2 2,-2-4-1,5-2 0,-5 4 0,26-33 0,-41 20 1,1-9-2,-9 8 2,-6-3 0,-5-10-1,-3 8 1,-6-8-1,-7 12 1,-2-2-1,-2-1 0,-1 2 0,-3-9 1,4 11-1,-2-3 1,-8-1-1,-1 8 0,-1 2 0,-16-15 1,4 7 0,3 9-1,-7-5 1,9 6 1,-8-6 0,5 9-1,-14 0 0,3 10-1,-15 0 0,3 5 0,15 4 0,-12-2-1,8 0 0,3-3 0,-7-1-3,-8 1-3,14 9-1,1 4-9,-3 7-111,15 4-112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22240 8415 143,'-12'-49'153,"-16"-15"-103,-22 4-15,-12 15-11,20 22-12,-3-1-5,9 8-1,-12-2 2,6 6-1,-3 1 0,-11 2 0,16 4 0,-12-2 0,3 2 1,0 3-2,-9 1 1,16 2-2,-15 2 0,7 2-1,3 2 0,-6 3 0,-6 4 2,14 2-3,-6 9 1,14 0-3,-5 5 2,5 1-2,-8 12 1,9-3 0,-1 6 0,6 1 0,5 0-1,2-3 1,2 0-1,-5 15 0,2 3 1,13-16-1,7 6 0,10 2 1,7-7-1,9 10 1,-2-7-1,3 6 0,5-9 0,0-6 0,10 8 1,1-5-1,35 29 0,-33-34 0,1-5 0,10 4 1,-10-9-2,13 7 2,-14-9-1,13 4 0,-9-9 0,13 8-1,-13-10 1,21 3 0,-15-11 0,15 3 1,-15-8-1,14 3 1,9 2 0,-15-3-1,-9-5-1,12-3 0,-10-2 0,10 0 1,-11-1 0,7-1 0,1-1 0,0 0 0,1-2 0,4-5 0,3-3 0,-18-1-1,-1-1 2,3 0 1,8-5-1,-12 2-1,13-10 0,-9 0 1,-11-2 1,-2-8 1,2-7-1,-4 6-1,-8-8 0,-14-4 0,-3-5 1,-8-5 0,-5-1-1,-7 3-1,-5 8 2,-4-1-1,-1 2-1,-8-15 1,3 18 1,-10-4 1,-10 2-1,-4 11-1,0 9-1,-7 1-1,0 2 0,-11-4 0,13 3 0,-3-11 0,1-3 0,7 5 0,-6-1 0,9 9 0,-7-1-2,0 10-6,-13 12-14,9 24-65,20-18-93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23374 6524 137,'62'-17'487,"-6"-6"-443,0-1-34,3 2 5,12 0 3,-9 9-3,-26 18-105,0-1-539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23666 6258 175,'-14'48'128,"2"-6"-91,-10 31 21,2-24-16,4-13-3,-12 14 16,0-9-13,-4-1-15,-9 2-8,-5-14-144,7-19-127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23631 6492 246,'65'51'264,"14"4"-166,-35-28-58,1 5-6,-16 6-266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63250 31900,'150'0,"50"-50,0 0,-75 25,0 0,200-25,0 0,-25 25,0 0,-75 50,0 0,-100 75,0 0,-125 25,0 0,-75 25,0 0,-50-50,0 0,0 0,0 0,0-100,0 0,-25-25,0 0,50-150,0 0,50-25,0 0,75 0,0 0,0 50,0 0,-25 100,0 0,-50 125,0 0,-25 25,0 0,-25 50,0 0,-50 25,0 0,75-25,0 0,50-125,0 0,100-50,0 0,125-125,0 0,-25 50,0 0,-50 100,0 0,-100 50,0 0,-25 50,0 0,-25 0,0 0,25-75,0 0,50-25,0 0,0 0,0 0,-25 0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23037 9522 170,'8'64'329,"-3"-15"-304,0 2-3,-3 3 2,-5 9 4,-4-9-2,-5-2 1,-11-1 10,-34-33 8,29-85-84,25-1-68,7 18-355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22977 9706 202,'-34'47'202,"3"-9"-148,-7 5-9,-28 19 19,20-34-46,7-19-217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23090 9722 238,'38'52'238,"30"12"-142,-31-28-102,-16 4-281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19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29200 51300,'-50'50,"0"-50,0 0,100 0,0 0,25 0,0 0,25 0,0 0,50 25,0 0,0-25,0 0,50-25,0 0,25 0,0 0,0 0,0 0,-25 25,0 0,0 0,0 0,-25 25,0 0,25 0,0 0,0 0,0 0,25 0,0 0,-50 25,0 0,-50 0,0 0,50 0,0 0,25-50,0 0,0-25,0 0,0 0,0 0,-25 25,0 0,50 0,0 0,-25 0,0 0,50-25,0 0,25 0,0 0,0 0,0 0,0 0,0 0,25 25,0 0,0 0,0 0,-25-25,0 0,25 25,0 0,25-25,0 0,-25 25,0 0,0-25,0 0,0 25,0 0,25 0,0 0,-25 0,0 0,50 0,0 0,-50 0,0 0,50 0,0 0,-25 0,0 0,-50 0,0 0,25 0,0 0,0 25,0 0,0-25,0 0,0 25,0 0,0-25,0 0,-50 0,0 0,-75 0,0 0,-125 0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14850 2883 396,'-52'33'427,"-12"4"-419,1-2 17,-2-1-24,-17 6 0,11-11-1,1-1 1,7 7-1,5 14 0,128 2 2,26-45-2,-15-1 0,13 6 1,3-7-1,-17 1 1,-7 5-1,-34 9-107,-1-1-641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9285 8712 137,'-42'-5'217,"-27"19"-168,2 15-21,8 23 7,20 25-5,28-33-18,8 0-4,8 7 1,12-10-2,14-5-2,14-11-2,6-10-3,4-10 1,-2-15 0,-4-10-2,-2-9 0,-8-4 0,-5-7 1,-16-3 2,-14-8 2,-14 0 1,-8 4 3,-7 5 2,-4 4 6,-17 7 5,-11 24-16,4 30-154,17 1-231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7209 9791 143,'60'5'199,"-24"-3"-184,18 1 19,-14-2-21,-2 0 0,-1 0-1,12 0 19,3-1-11,-10-1-3,11-1 7,5 1 5,-9 2-4,6-2-1,0 1-8,-3-1-4,14-1-1,-9 1-6,14-1 0,-9 0-2,-3 5 0,-2-6 0,-1 5-280,-21 12-100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9322 10783 137,'-55'21'459,"4"4"-413,6 12-15,10 10-1,38 16-4,55-35-1,10-40-12,-3-11-10,-13-22-1,-38-21 0,-38 2 2,-39 45 3,-4 37-2,27-20-103,1 0-587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10772 10674 136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10716 10737 137,'55'1'427,"-3"2"-360,6 2-33,-3-7-11,2-5-4,11 0 4,2 10-3,-2 4-8,-3-5-6,3-9-4,4-2-1,-7 13 0,4 5-1,1-19 1,-7-5-1,5 14 0,-4 4-1,4-8-18,-32 13-75,1 1-558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66750 32100,'50'0,"-25"0,0 0,0 0,0 0,-25 25,0 0,-25 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6738 9524 217,'122'-26'497,"-31"6"-455,-11 4-24,-6 10-4,-8 7-28,-29 11-82,0 0-575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7010 9226 326,'-8'50'153,"-5"18"-115,0-1-3,0-3-5,-3 5-1,3-19-3,-7 14 2,-1-7-1,0-1-4,-4 5-2,-6 8 0,-3-9-11,-27-98-307,59-9 179,2-3-145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6965 9563 281,'48'77'198,"-21"-37"-143,2 1 7,4-3-16,16 14 10,3-6-35,3-14-61,-24 3-191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12299 10295 213,'22'97'547,"-12"-30"-514,-7 9-26,-7 0 0,-1 7 1,-6-14-1,-39-19-7,-8-98-52,29-11-102,16 2-68,16 18-169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12200 10494 318,'-18'43'302,"-5"7"-225,-17 14-36,3-12-7,-1-25-200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12371 10473 412,'41'26'273,"8"3"-227,7 2-17,6 5-5,-5-1-9,-26 2-186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15807 3984 265,'37'-9'486,"45"-3"-447,-8-2-33,-6 2 0,5 1 1,-34 18-107,1 0-601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15940 4008 318,'-6'45'271,"-1"13"-232,-2-5-8,-3 20 2,-1-3-7,-3-6-22,-8-27-159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16069 4072 332,'-5'45'229,"-2"4"-181,-3 11 44,1 6-29,0-1-38,-2 1-31,-12-24-162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15628 4506 389,'54'-13'195,"13"-1"-147,-14 3 11,11 2-17,6 3-3,5 6-21,-4 5-60,-8 0-411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49450 24450,'0'-100,"-75"175,0 0,-25 75,0 0,-50 25,0 0,0 50,0 0,25-50,0 0,75-125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36850 39650,'-50'-100,"50"75,0 0,0 75,0 0,0 100,0 0,-50 75,0 0,-25 25,0 0,-25 275,0 0,50-50,0 0,50-50,0 0,0-100,0 0,50-200,0 0,-25-150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16731 3797 489,'12'61'302,"-5"17"-256,-1-4-28,11-4-271,24-103-240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16954 3850 347,'-85'92'445,"27"-43"-435,-16-3-10,13-14-2,-2-1 2,144-31 16,8-23-8,-18 0-2,-4-1-3,-141 54-189,19 10 195,9 12 19,13-5 4,-11 19 7,11-13-13,67 7-13,36-82-14,-14-23-2,-7-7-2,-9-6 4,-57 131 21,7-2-21,4-4-83,-12-27-71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16771 4222 250,'-22'96'449,"10"-37"-405,7 4-147,-10-28-34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16510 4220 429,'-23'49'179,"3"15"-114,9-3-20,8 6-2,18 12-19,28-28-17,25-11-4,16-22-3,-7-29-5,5-18-77,-29 0-40,-1-6 0,-15 9-127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17108 4005 492,'62'-10'288,"9"-8"-255,-30 21-133,-1 0-605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17006 4280 533,'52'-16'197,"26"-12"-171,-18 2 7,5-3-41,-26 25-89,-1 0-580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17193 4076 452,'-1'53'286,"0"19"-237,0-5-32,-1 14 10,-2-5-16,-3 0-3,-6 2-5,-53-52-20,17-92 11,27-1 9,80 17-1,12-3-2,-4-7-4,-16 7-2,1-14-1,-7 6 2,-3 4 3,-88 111 10,73 12-8,45-76-1,-13 50 3,-89 42-1,-15-3-1,2-20-1,-5-3-2,-10-4-3,48-122 4,69 7 3,-4 10 0,11-5-3,-4 6-5,3 2-17,-9 11-68,-37 97 121,-19 11 5,23-1-16,-3 7-7,-5 1 3,-3-8 8,-33 0-2,-33-17-17,-22-20-19,-6-20-208,42-19 21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17513 4540 474,'51'-8'226,"10"3"-524,-22 14-100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18187 4078 404,'39'3'426,"39"2"-397,-5-4-28,4 2-1,-2 2-1,-109 67 2,-18-21-1,-16 16 0,1 2-1,15-14-2,4-2-182,8-29-44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18256 4135 137,'73'10'648,"5"-10"-646,12-4 1,-9 2-2,-13-2 1,7 3-3,-37 12-97,0 1-589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37800 41450,'0'-50,"0"-50,0 0,25 75,0 0,-25 0,0 0,-50 75,0 0,-100 100,0 0,-25 25,0 0,-25-25,0 0,25-25,0 0,75-50,0 0,75-50,0 0,25 0,0 0,100 0,0 0,100 25,0 0,-25 0,0 0,0 25,0 0,-25-25,0 0,-100 0,0 0,-25-25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18594 3883 282,'-27'101'314,"3"-32"-284,3-19 2,-12 13-5,2-9-4,-3-4-3,-6 2-6,-6 5-1,5-9-11,-12-7-68,14-28-82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18479 4192 251,'60'69'444,"-18"-26"-413,9 3 8,7 8-21,-4-4-15,-3-9-104,-26-1-132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18382 4147 149,'62'-7'226,"-17"4"-191,0 0-9,2 1 2,-5 2-28,3 5-122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18303 4134 140,'78'-10'521,"9"13"-479,-16 2 9,0 2-38,9 2-8,-11 2-13,-28 11-156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18488 4106 143,'-45'58'257,"9"-15"-212,-8 12-3,11-13 1,-7 8-17,8-9-7,-9 10-7,6-8-16,-4-18-292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18583 3877 159,'-25'68'324,"4"-19"-282,-7 9-10,6-16-1,-8 11-21,4-5-6,-2-6-15,-12 9-87,12-14-122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9868 13422 533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14075 10926 533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23454 6489 197,'-14'54'168,"2"-14"-135,-8 9 3,4-13 3,-8 10 0,0-4-3,-2 0-2,-6 7-5,-1 7 1,5-3-14,92-59-176,-33-42 83,-6 12-88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23460 6527 197,'4'42'164,"-2"1"-116,0 24-4,0-8-6,-4-13-1,1 3 11,9-1 4,40-97-15,-30-7-35,-1 2-1,1-5-3,4-5 1,0 5-1,19 99 39,-44 38-17,-1-17 1,0 8 0,1 6-9,6-8-21,52-104-237,-28-3 143,-3 4-132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43950 1800,'0'-50,"0"25,0 0,-25 25,0 0,25-25,0 0,0 75,0 0,0-25,0 0,0 25,0 0,0 125,0 0,-25 75,0 0,25-75,0 0,0-100,0 0,25-75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23983 6477 230,'-7'45'144,"-11"42"-78,-1-18-16,3-14-4,1-8-8,0 14 3,4-8-24,4 4-34,45-93-434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23947 6508 227,'54'25'244,"-15"-6"-209,4 2-2,1 5-6,-6 4 7,-6 11 6,-20 14 10,-24 2 4,-39 1-26,-11-15-17,0-10-5,-9-5-3,6-6-6,-9-6-91,32-21-55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23399 9633 155,'-39'78'291,"10"-19"-267,7-13 7,-9 15-7,5-7-1,4-4 0,2 1-1,0-3 5,2 1-6,5 3-32,74-84-173,-36-17 88,-6 13-19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23376 9664 221,'16'70'113,"-12"1"-81,-2-16 9,-3 7-1,-1-11-6,1-10 0,1 5 13,4 4 19,33-95-17,-20-14-47,4-20-2,-4 7-2,-1-6 0,2 18 0,15 13 19,-9 125 22,-19-4-21,1 3-3,-1-7-1,-3-1-4,1-3 0,-14-28-109,1 0-591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23951 9652 240,'-39'82'144,"20"-37"-108,-12 19 1,3-8 3,3-4-5,0 0-3,2-3 5,3-1-8,8 3-73,43-88-110,-11-4 62,-1 6-117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23938 9659 242,'9'35'169,"-1"28"-118,-4-12-4,-3 9 1,-2 1 23,3-4-2,12 1-3,50-87-35,-13-43-28,-1-4-2,0-2 0,-9 18 0,-5-1 2,0 29-175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23348 7377 201,'-30'66'160,"-1"3"-121,6-17-12,3-5-2,-1 3 2,-6 14 0,7-17-3,-10 11-1,4-10-3,-4 12 0,11-15-7,70-78-213,-27-5 104,1-16-17,-8 18-15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23330 7390 223,'18'61'125,"-8"-15"-94,-1 24 18,-5-32-26,2 17 20,2 9 1,-1-14-3,8 5 19,7-2 25,37-90-34,-22-29-46,-11 4-4,4-26 0,-10 23-1,3-2 1,10 129 21,-35 5-15,-2 16 0,1 4 3,1-6 1,5-10-7,68-118-62,-34-27-146,-14 17 77,-7 18-126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23964 7419 282,'-21'91'233,"0"-11"-157,5-25-11,-2 5-14,1 8-3,3 2-25,3-3-41,45-122-594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23902 7451 327,'38'-2'292,"25"0"-235,20 15-15,-17 12-12,-11 17-7,-30 18-10,-30 18 2,-39-4-1,-20-8-2,9-22-4,-13 6-2,2-20-7,-9-36-229,36-10 23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43900 2250,'0'-50,"50"25,0 0,25 25,0 0,25 0,0 0,25 0,0 0,-100 0,0 0,0 0,0 0,0 0,0 0,0 0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23270 8726 226,'-13'42'89,"-14"38"-51,5-12-8,9-33-15,-5 14 14,-5 6 0,3-11-3,-4 7 6,2-9-5,6 2-31,42-84-199,-6-21 76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23243 8786 208,'22'62'122,"-8"4"-94,-6-15 11,-2 9-3,-2-11-5,0 6 15,3-8 22,43-57 25,-14-47-80,-5-5-9,3-15 1,-8 17-3,0 1 2,0 1 14,7 116 47,-30 19-57,-4 9 2,1-13-1,0-5 1,1 3-2,56-130-297,-20 39 16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23865 8755 290,'-12'65'109,"2"-17"-69,-5 13 11,2-16-5,-6 12 0,2-7-5,0-1-7,-7 16 4,-4 1-12,6-9-34,-10-18-235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23841 8784 305,'23'38'371,"6"31"-314,-3 6-29,-8-5-9,2 2-7,-2 0 4,49-48 13,-12-103-26,-12 1-1,-11 10-2,11-18 0,-6 14 0,-2 11-2,2 27-178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15577 9179 137,'39'-40'75,"5"-1"-53,-10 5-10,3-8 1,-2-2 2,2 4 0,4-4-4,-5 7-2,10-12 2,3 1-2,-3 5 0,14-11-1,-18 8-2,-6-4 2,8-12 2,-19 26-4,23-25 4,2 8-1,1-1 3,5 1-1,15-11-3,-11 5 1,6-6 3,11 6-2,-4 6-3,4 7 1,-31 18-3,-10 9 0,3-1-1,11-5-1,-4 1 0,-7 6-1,0 1 0,19-9 0,-4 5-1,-11 7 1,0 1-1,2 1 1,6 1-1,9-5 1,-12 0-2,8-3 0,-9 8-2,8 2-2,-10 7-1,1 6-10,-2 7-124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15572 7518 137,'47'39'91,"2"3"-53,7 4-9,-11 6-7,-2 2-4,10 8 3,0-7-4,6 0 0,-4-4-3,3 4-3,-3 2-1,-22-21-5,23 24 4,9 6 0,-29-32-6,2 0 1,2 0 1,36 30 1,-10-17-1,5 4 2,-30-19-4,-1-1 0,31 15 1,-33-24-2,0-1-1,3 3 1,0 3 1,4 3 0,-6-8 0,13-1 1,-7-2-1,0-1 1,3 3 0,0 4-1,0 0-1,8-1 0,-6-2 1,-4-5-1,-5-3-1,2 2 2,10 0 0,15-1 2,1-4-1,-18-4-1,14 1 0,-7 0-1,0 0 0,7-2-4,-17-2-7,15 4-14,-11 0-5,-7 5-5,-5 10-5,-2 13-28,-12 1-147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15541 6072 137,'38'-9'143,"18"-2"-129,5 5 7,-24 11-5,0 9 1,29 25 3,1-1-4,-22-15-8,33 14 7,-37-19-8,-1 3 0,1 4 0,6 4 2,-4-4-3,6 5 2,-6-6-2,12 6 1,-4-4-2,-12-7 0,14 6 0,-5-5-1,0-2 1,9 2 0,-14-6 0,14 4-1,-3-4 1,6-1-1,11 1-1,-19-5 0,11 3 0,-7-3 0,0 2-1,14-1 1,-15-4-1,17 2 1,-6 1-1,4-1 0,10-1 0,-21-1-1,17 4 0,-7-1 0,-2-1-2,7 4 1,-22-3-1,14 7-2,-4-2 0,4-1-3,9 3-3,-20-5 0,7 6-11,-18-1-6,0 1-71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15604 10619 137,'53'-35'82,"-6"-1"-65,-5 3-8,0 1-1,0-3-1,6-5 3,-8 6-3,9-8 4,-3 6-2,-11 10-2,13-10-1,15-11 2,-15 14-4,15-9 1,-12 10-2,18-8 1,-14 10-2,17-11 1,-21 10-1,16-10 0,-15 10-1,21-11 1,-8 11 0,-26 13-1,16-7 2,-18 11-2,0 0 1,3 1-1,16-6 1,-21 7-1,6 0 0,3-1 0,19-3 0,-24 7 0,0 0-1,2 1 1,17-4-1,-22 7-1,2 0 0,2 0 0,18 0-2,-21 2 1,1 1-2,2 0 1,17 1-5,12 3-1,-32-2 4,15 1-13,15 4-12,-9 1 2,-4-1-3,1-2-1,-17 0 9,-2 4-141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17926 9532 137,'43'25'194,"22"5"-183,-24-15-7,18 6 12,6-3-12,-20-7-2,19 4 2,-139 30 4,31-30-10,-7 6-2,15-3-6,-8 10-9,8-3-2,-17 14-109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18368 6623 137,'26'49'392,"10"5"-341,3-3-35,-6-10 18,9-3-27,15 1 4,-5-11 2,0-8 26,-120-8-4,-1 5-33,6-3-4,-15 5-14,1-2-103,23-9-139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44850 1450,'-100'-50,"75"75,0 0,0 75,0 0,25 25,0 0,-25 50,0 0,0 25,0 0,25-50,0 0,0-75,0 0,0-100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17843 9450 137,'46'44'433,"-5"-17"-416,7-3-3,1 4-3,-3-2-3,5 2-14,0-5-35,-14 12-373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3774 12452 533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23944 11261 533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15515 12104 229,'-31'96'237,"15"-48"-222,-3 7-2,-5 18 19,-4 4-11,4-15-3,3-11-3,-2 5 3,6-8-2,43-98-156,-13-5 37,-3-11 17,-5 21-92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15525 12136 248,'16'83'105,"-5"2"-60,-5-14 1,-1-10-8,0-12-7,1-4-4,8 3 16,42-49 31,-21-65-60,-14-7-10,-7 0-3,-4-3-4,-2-5-1,0 7-1,24 133 37,-25 3-20,3 22 9,-2 5-2,-2-14-3,-1-11-10,49-100-334,-45-2 270,1-4-60,1 7-120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16023 12187 219,'-1'74'130,"-3"-36"-93,-4 17 19,1-6-7,1-4-12,2 11-5,6-1-30,-1-8-108,-13-7-224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16020 12180 245,'66'5'120,"-26"1"-87,2 4 9,5 8-4,-3 6 10,-9 16 7,-25 11-6,-25 3-8,-21 1-1,-19 6-8,2-15-12,-8-5-14,-4-6-47,4-35-454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16853 11859 184,'-14'80'180,"2"-40"-146,-11 7-6,-1-8 5,-5 0-14,-5 5-3,-1 0 3,-25 22 11,101-109-40,-5 7 6,8 1 0,-1 8 1,5 7 3,5 13 4,-11 23 7,-30 31 4,-38 15-1,-7-12 1,2-13-6,-8 11 3,4-8-5,-8 5 0,-1 1-6,5-6-13,-2-6-64,-2-109-192,43 29 171,5 10-67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16738 12285 219,'53'20'55,"-6"-12"-71,15-10-15,-20-5 4,-4-14 1,5-27-1,-17 12-65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17122 12117 268,'-40'68'117,"-5"11"-51,25-39-35,-3 10-1,8-4-9,74-63-27,-15-8 3,-2 8 1,3 12 6,-13 41 21,-44 16 2,-21 5 7,-1-16-7,-14 11 13,-16 5-7,9-12-10,-8 4-15,4 1-31,-10-43-219,36-71 78,25 24 118,-1-20-30,4 20-7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44750 2450,'200'-200,"-150"150,0 0,-25 50,0 0,0 50,0 0,-25 50,0 0,0 25,0 0,-25-50,0 0,75-50,0 0,50-125,0 0,75-75,0 0,-50 25,0 0,0-25,0 0,-75 25,0 0,0 25,0 0,-50 75,0 0,0 25,0 0,0 50,0 0,-75 125,0 0,50-25,0 0,50-25,0 0,75-25,0 0,-25-50,0 0,25 25,0 0,-50-25,0 0,-50 50,0 0,-100 75,0 0,-100 75,0 0,0-25,0 0,125-150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16952 12438 320,'50'59'185,"16"5"-210,-22-69-232,-6-46 188,-19 15-15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17414 12195 438,'44'-8'115,"1"-1"-84,8-5 7,-3 1-13,-11 16-164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17251 12444 304,'99'-14'191,"-52"7"-151,13-5 16,-12 4-13,5-2-15,7 6-53,-44-56-404,-30 23 295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17493 12258 266,'1'84'143,"-1"-2"-79,-2-22 6,-2-10-8,-4 16 19,-9-7-11,-33-3-33,-27-34-33,-4-34-77,33-26-85,29-19 40,12 2 8,3 17 0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17996 12171 203,'-15'41'107,"-1"-1"-77,-12 26-4,13-28-15,-5 14 8,-5 7-5,3-13-4,6-7-4,-12 31-8,46-112-163,-5 0 118,3-26 10,-7 30-31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17948 12270 221,'9'53'76,"-2"-18"-54,2 20 2,-1-10 3,-1-8 4,2 4 7,2-5 20,36-54 55,-17-36-88,-3-9-15,1-20-3,-7 12-6,1 2-1,4 20 6,-6 103 12,-13 8-4,0 11 4,6-8 1,-3-3 2,0 5-5,-4-1-52,47-102-547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18642 12205 286,'-22'39'73,"-4"12"-51,-15 26 22,9-21-11,6-7-4,4-6-4,-2 6 1,4-6-17,68-100-254,-24 4 182,-3 3-7,-6 14-23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18649 12236 286,'7'64'131,"-4"-15"-88,0 9 9,2 0 18,4 0 15,19-8 16,41-86-76,-14-21-20,-3-8-2,-1-10-2,-2 15-2,0 11 0,-104 87-241,17-27 52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14937 12266 252,'-1'70'254,"0"-20"-237,0-4-23,-2 6-19,1-6-40,-14-8-136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14776 12218 263,'-37'74'186,"18"-20"-156,2 11-3,9-20-1,12 4-7,11 10 3,15-5-3,8-20-4,22-10-2,3-22-1,-6-18 2,6-30-1,-12-6-2,-15-1-6,-5-13-1,-19 7-2,-10-8 0,-16-1 0,-30 8 2,-11 31 2,-17 22 0,11 18-4,-13 17-4,20 8-15,11 24-26,22 6-77,15-22 30,7 4-1,7 4-128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40600 32350,'0'50,"0"125,0 0,0 25,0 0,0 75,0 0,0-125,0 0,-25-50,0 0,25-75,0 0,-25-25,0 0,50-50,0 0,0 0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14790 13180 206,'56'-22'230,"-16"16"-183,3 10-9,-28 76 14,-52-39-43,-15-5-1,2-13-3,-6-5 1,6-7 1,102-15 6,8 2-2,6-1 2,-10-3-2,3 0-3,-20 14-150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14811 12973 204,'-53'30'131,"-26"28"-91,24-3-9,31-10-13,6-3-2,5 0 0,2 7-2,5 4 5,6-1-3,9-9-1,16 4 4,62 7 2,-23-44-13,-13-12-2,16-11 4,-19-6-3,12-11 3,2-12 0,-18 4-3,-6-4-2,-4-17-1,-20 2-2,-22-12 0,-21 14 1,-15 14-1,-17 6 1,-5 15-1,9 20-1,5 18-9,6 9-21,5 20-93,20-10-107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15610 13072 199,'52'-6'87,"8"6"-58,-12 1 8,16 1 1,15 0 9,-27 0-23,-10 0-5,5 4-6,-4 1-16,-4 14-351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15915 13125 170,'-5'69'116,"-3"1"-82,0-18 9,-4 12-4,1-10-8,-1-5-7,0 4-8,5 6 1,4-8-9,2 2-14,6-9-75,-13-8-216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16464 13005 227,'-14'57'82,"-2"23"-46,7-12-15,3-32-11,-2 14 12,-2 12-7,1-8-3,-1-4-3,-1-1-2,-2 2 1,3-13-4,1-2-2,3 3-18,-11-3-301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16466 13022 179,'-58'59'131,"11"-14"-104,-16 15 6,26-24-14,-21 22 10,19-24-53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16406 13012 227,'57'39'217,"9"19"-154,-32-20-48,-7-1-8,-8 5-37,-10 0-97,-13-5-242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17373 13079 149,'-25'41'143,"4"0"-120,-5 10-2,8-16 4,-6 8-8,-21 27 7,21-31-16,0 2 0,-8 23-8,26-28-45,44-67-117,-12-5 16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17361 13079 165,'5'46'117,"3"41"-64,-1-22-18,-2-18-7,9 23 14,51-56 2,-34-71-39,-5-4-2,-8 14-1,4-17 0,-5 12-1,1 1 2,21 87 41,-34 12-32,0 14 7,0-13 1,3 1 3,1 2-3,1 4-14,33-23-396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17996 13087 235,'-7'43'119,"-6"21"-81,3-16-7,-1 5-7,2-12 1,1 5-8,-4-1-5,-1-3-11,-4 1-44,-12-7-412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40600 33500,'0'-50,"0"25,0 0,0 0,0 0,0 0,0 0,100-25,0 0,0 25,0 0,-25 25,0 0,-50 25,0 0,25 0,0 0,0-25,0 0,-25-50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17886 13068 244,'64'-15'208,"-18"11"-176,2 9-14,-7 5-4,0 16-1,1 14 2,-13-1-4,-9 5-1,-16 9 6,-22-7-2,-25 4 4,4-14-1,-7 0 0,-6-2-8,2-3-10,-3 1-20,3-5-83,8-13-293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18603 13033 155,'32'53'149,"-14"-7"-125,-4-5 0,-2 14-5,-5-11-3,-5-3-2,-4 0-4,0 0 1,-6 2-2,-1-8-4,-21 33-47,-6-34-195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18485 13368 209,'34'61'230,"-17"-18"-212,2 3 2,-3-10-4,19 0 6,10-38-6,-3-22-6,10-14 2,-15 2-4,0-8 0,-4-7-8,-1 8-11,2 6-115,4 16-302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19724 13042 152,'-27'50'58,"6"-12"-41,-8 18 2,4-8 0,4-5-3,-2 3-3,-13 20 3,9-14-10,4-2-12,12-13-67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19678 13104 158,'18'53'75,"-8"-1"-54,-3-10 6,2 8-4,-3-14-5,-2 0 3,35-2 37,-16-73-48,-6 4-1,5-24-1,-10 24-4,4-17 2,5-9-1,-4 17-2,-2 7 4,11 86 44,-23-1-39,-2 1 1,1 6-2,2 1 4,1-6 3,4 3-3,6-5-24,-16-8-188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20329 13092 224,'-35'51'62,"7"1"-45,7-12 5,-5 9-2,-7 14 3,10-23-13,-16 30 1,14-34-21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20268 13110 216,'7'40'110,"2"25"-75,-3-18-5,0 10-4,-1-16 1,2 8-1,3-6 3,12-3 25,28-54 15,1-36-44,-9 1-7,-4-3-6,-8-3-1,-12-5-24,9 22-217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21044 13013 167,'-4'54'141,"1"-15"-120,-5 26 2,2-28-12,-3 16 13,-4 11-6,1-10-1,-3-4-3,-3 2-5,6-16-1,-2 2-2,-2 8-1,3-9-4,0 2-14,-13-3-435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21115 12996 180,'-46'43'111,"-15"21"-75,18-5-7,10-15-14,4-5-2,-25 28 3,9-6-9,81-69-295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20986 12991 189,'38'43'214,"-9"-6"-179,3 8 7,-8-9-22,2 5 0,-1 6-11,-9 3-35,-12-2-88,-13-10-272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41650 32200,'-50'0,"50"25,0 0,0 100,0 0,0-25,0 0,0 125,0 0,0 50,0 0,-25 25,0 0,25-75,0 0,0-150,0 0,0-25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24592 6418 137,'68'-29'260,"-25"20"-235,3 0-3,2 5-1,3 3-4,-9 0 3,9 1-2,-6 5-34,-20 34-270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24800 6379 159,'-20'52'128,"3"9"-104,8-25-12,-3 13 12,1 8-3,0 17 4,6-21-12,0-6-3,2-5-4,2-1-2,1 4-3,5-9-18,22 1-138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25045 6611 210,'-54'57'114,"-10"-16"-92,24-15-8,3-1-4,-21 16 15,19-9-73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24909 6708 137,'-9'53'73,"2"-4"-53,3 2 0,1-2-4,0 15 9,0-5-11,20-14-73,19-83-6,-13-10-26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25100 6771 161,'-1'37'72,"5"21"-27,4-3-11,0-18-10,4-1 13,3 4-1,0-5-16,1 7-12,-1 0-54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24895 6765 159,'58'-23'147,"12"4"-125,-6 2-9,0-6-13,-15-9-26,-37-4-100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24966 6742 137,'4'52'109,"-3"-17"-96,0 6-4,-2 10 6,-5 4-1,-11 11 14,1-26-15,-6 22 11,76-74 23,-24-24-44,18-20-14,5 9-60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25016 7151 214,'37'59'269,"-15"-22"-299,-3 0-230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24980 6963 159,'43'-16'188,"-6"3"-150,35-14 7,-34 6-34,-1 1-186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24995 6965 202,'55'-28'108,"-1"7"-82,10 11-17,-27 21-44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43950 32550,'-50'-50,"0"25,0 0,-25 0,0 0,-25 25,0 0,0 0,0 0,25 50,0 0,0 0,0 0,0 25,0 0,50 50,0 0,50 0,0 0,50-75,0 0,75 0,0 0,-50 0,0 0,-25 25,0 0,-25 0,0 0,-50 0,0 0,0 0,0 0,-50 25,0 0,-25 0,0 0,-50-25,0 0,-25-25,0 0,0-25,0 0,100-100,0 0,50 0,0 0,25 25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24242 7818 153,'77'-24'205,"3"4"-145,-21 9-25,-10 6-6,-9 3-8,8 1-1,1 1-10,-14 12-191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24481 7774 161,'-19'57'136,"0"3"-103,-7 22 8,9-25-20,3-8-4,2-4-5,1 1-2,2-3 0,3 1-3,6-4-11,55-38-209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24671 7931 204,'0'58'165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24513 8124 167,'51'-6'81,"-16"2"-56,17-1 16,-10 0-5,32 0 25,-29 7-50,-7 4-43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24668 8127 141,'-17'38'116,"-3"8"-79,-4 10-6,64-66-15,23-32-3,4 31 36,-77 78-19,-27-38-28,-3-15-3,3-12-1,-1-12 3,-33-17 30,51 63-1,2 6-10,-1 4 1,1-1-7,8 2-18,56-28-174,-11-53-54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24563 8386 137,'37'1'153,"30"-1"-112,-29 1-25,27 0-7,2-3-1,-3 16 11,-44 58 39,-19-33-33,-2 2 1,-4 2-5,-13 2-35,-27-24-134,-11-37-37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24630 8475 182,'56'6'169,"9"19"-125,-71 44 24,-34-50-30,-9-15-17,2-11-10,5-16-2,27-21-9,37-3-15,17 10-24,4 14-178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24474 8357 143,'-14'42'96,"-1"9"-67,3 5-12,4-17-1,4 0-8,-3 29-2,6-11-70,4-21-82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8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61850 15850,'0'-200,"50"100,0 0,-50 50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8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39550 35000,'0'50,"0"0,0 0,0-25,0 0,0 50,0 0,0-25,0 0,0 25,0 0,0 0,0 0,0 50,0 0,0 0,0 0,0 25,0 0,0-25,0 0,0-50,0 0,0-25,0 0,0 25,0 0,0-25,0 0,0 0,0 0,0-25,0 0,0 25,0 0,0 0,0 0,0 25,0 0,0 25,0 0,0 0,0 0,0 0,0 0,0 0,0 0,0 0,0 0,25 0,0 0,-25-50,0 0,0 25,0 0,0-25,0 0,0 50,0 0,0 0,0 0,25-50,0 0,-25 25,0 0,0-25,0 0,0 25,0 0,0 0,0 0,0 25,0 0,0-25,0 0,0 0,0 0,0 25,0 0,0-25,0 0,0 25,0 0,0-25,0 0,0 25,0 0,0-25,0 0,0 0,0 0,0 25,0 0,0-50,0 0,0 25,0 0,0 0,0 0,0-25,0 0,0 0,0 0,0 0,0 0,0-25,0 0,0 25,0 0,25 0,0 0,-25 25,0 0,0-25,0 0,0 25,0 0,0-50,0 0,0 25,0 0,0 0,0 0,25 0,0 0,-25 0,0 0,0 25,0 0,0-25,0 0,0-25,0 0,-25 0,0 0,25 0,0 0,0 0,0 0,0 0,0 0,-25 25,0 0,25 25,0 0,-25-25,0 0,0 0,0 0,25 25,0 0,0-25,0 0,0 0,0 0,0 0,0 0,0-25,0 0,0 25,0 0,25 25,0 0,-25-25,0 0,0 0,0 0,0 0,0 0,0 0,0 0,0-25,0 0,0 0,0 0,0 25,0 0,25 50,0 0,-25 0,0 0,25 0,0 0,-25 25,0 0,25-75,0 0,-25-25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13962 2510 151,'-53'-20'198,"2"0"-176,4 3 0,-25-5-6,35 15-8,-12 2 5,-5 11-1,8 7-2,-1 7-2,-4 8-1,15-6-2,-7 9 0,8-4 0,-35 40 3,25-21-3,10-9-1,-7 9 1,6-4 0,-2 8 0,12-2 0,13-6 1,10 8 0,12 0-1,6-4-1,10 5 1,14-2 0,42 19 3,-27-35-4,-10-13-2,17 2 2,-12-8-2,18 1 1,-15-6-1,-3-4 0,1-3 0,11-7 0,17-10 1,-4-4-1,-13 3 1,25-11 0,-10 1 0,-4-1 0,3-4 0,-25 7-1,3-11 0,3-11 1,-15-15 0,-24 12 0,-14-15-1,-12-7 0,-13-3 0,-3 11-2,-2 5 1,-3 2-1,-7 3 0,-13 2 0,5 23 0,-16 7 1,4 12-2,-15 6-1,11 6-2,-8 6-5,13 3-6,8 11-56,15 19-111,20-4 99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48450 27600,'-50'50,"100"-25,0 0,25 0,0 0,0 50,0 0,25 25,0 0,75 25,0 0,-50-50,0 0,-75-50,0 0,-25-25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44800 32600,'-50'0,"100"0,0 0,0 0,0 0,25 25,0 0,0-25,0 0,50-25,0 0,-75 25,0 0,-25-25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8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39850 47900,'0'50,"0"-25,0 0,0 0,0 0,0 0,0 0,0 0,0 0,0 0,0 0,0 0,0 0,0 0,0 0,0 0,0 0,0 0,0 0,0-50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50850 53350,'-50'0,"25"0,0 0,0 0,0 0,-25 25,0 0,-50 50,0 0,0-25,0 0,-25 0,0 0,0 25,0 0,25 0,0 0,25-25,0 0,25 0,0 0,0-50,0 0,50 25,0 0,50 0,0 0,25 25,0 0,0 25,0 0,100 25,0 0,0 25,0 0,-50-50,0 0,-50-25,0 0,-50-25,0 0,0 0,0 0,-50 0,0 0,0 0,0 0,0 0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46150 53050,'-200'-50,"175"25,0 0,25 0,0 0,75 0,0 0,50 0,0 0,50 0,0 0,50 25,0 0,-25 25,0 0,-75 0,0 0,-100 0,0 0,-25 0,0 0,-25 0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47000 53150,'-50'0,"25"0,0 0,0 0,0 0,25 75,0 0,0 100,0 0,0 100,0 0,-25 250,0 0,-25 75,0 0,0-25,0 0,25-450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52850 52500,'50'-150,"-50"125,0 0,0 0,0 0,-25 25,0 0,0 25,0 0,-25 125,0 0,-25 50,0 0,0-25,0 0,25 0,0 0,25 25,0 0,0 0,0 0,25 0,0 0,25-75,0 0,0-75,0 0,25-25,0 0,50-100,0 0,-25-25,0 0,0-25,0 0,-50 25,0 0,-25 0,0 0,-75 75,0 0,0 0,0 0,-50 50,0 0,50 50,0 0,25-25,0 0,50-25,0 0,-25-25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53350 53300,'-50'0,"75"0,0 0,50 25,0 0,25 25,0 0,0-25,0 0,-50 0,0 0,-25 0,0 0,-25 0,0 0,0 0,0 0,-25 25,0 0,-25 50,0 0,0 50,0 0,0 150,0 0,-25 100,0 0,-25-75,0 0,50-25,0 0,0-250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55150 53000,'-50'150,"50"-50,0 0,0 25,0 0,0 0,0 0,25 50,0 0,0-25,0 0,0 0,0 0,-25-75,0 0,0 0,0 0,-25-50,0 0,-25 25,0 0,-50-25,0 0,-25 0,0 0,0-25,0 0,50-25,0 0,25-50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53100,'0'-50,"50"25,0 0,25 0,0 0,25 25,0 0,-25 0,0 0,0 50,0 0,-25-25,0 0,-50 0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55250 53200,'-200'-50,"200"25,0 0,-25 25,0 0,125 25,0 0,50 0,0 0,-25-25,0 0,-25 0,0 0,-50 25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56550 53850,'-50'0,"50"25,0 0,0 75,0 0,25 50,0 0,-25 25,0 0,0-50,0 0,0-50,0 0,0-175,0 0,0-100,0 0,25 50,0 0,0 0,0 0,0 125,0 0,25 50,0 0,-25 50,0 0,-25 50,0 0,0 0,0 0,0-50,0 0,0-50,0 0,0-75,0 0,25-100,0 0,0 25,0 0,25 50,0 0,0 50,0 0,25 25,0 0,25 0,0 0,0 0,0 0,0 0,0 0,50-25,0 0,-25 0,0 0,-50 0,0 0,-75 0,0 0,-75-50,0 0,-25 0,0 0,0-25,0 0,25-25,0 0,50 75,0 0,25 175,0 0,25 50,0 0,0 75,0 0,0 125,0 0,0 25,0 0,-25-125,0 0,0-100,0 0,-50-75,0 0,-25-75,0 0,-25-50,0 0,0-50,0 0,0-50,0 0,100-100,0 0,125-75,0 0,75 0,0 0,-25 125,0 0,-100 125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39500 42650,'0'-100,"0"50,0 0,0 25,0 0,-25-25,0 0,0 25,0 0,0 0,0 0,-25 25,0 0,-25 25,0 0,0 75,0 0,0 25,0 0,25-25,0 0,25-25,0 0,25-25,0 0,25-50,0 0,50-50,0 0,0-25,0 0,0 0,0 0,-25 25,0 0,0 25,0 0,-25 75,0 0,-25 25,0 0,25 0,0 0,0 0,0 0,0-25,0 0,25-25,0 0,-25 0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58450 49100,'0'-50,"0"25,0 0,25 125,0 0,0 125,0 0,0 75,0 0,0 0,0 0,-25-25,0 0,0-150,0 0,0-100,0 0,0-50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59400 48100,'0'-50,"75"0,0 0,50 25,0 0,-25 25,0 0,50 25,0 0,-75 50,0 0,-50 0,0 0,-25 25,0 0,0 50,0 0,0-50,0 0,0 0,0 0,-25 150,0 0,0 25,0 0,0-75,0 0,25-25,0 0,0-25,0 0,0 25,0 0,0 0,0 0,0-50,0 0,0-100,0 0,-50-25,0 0,0-150,0 0,0-75,0 0,0 150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59500 48950,'0'-100,"-25"-25,0 0,25 50,0 0,0 50,0 0,25 25,0 0,0 100,0 0,-75 100,0 0,-50 100,0 0,-25-50,0 0,75-125,0 0,25-100,0 0,100-125,0 0,50-75,0 0,0 25,0 0,-25 75,0 0,-75 50,0 0,0 125,0 0,-50 75,0 0,-50-25,0 0,-25-50,0 0,75-75,0 0,25-50,0 0,50-100,0 0,100-25,0 0,-50 75,0 0,-50 50,0 0,-25 75,0 0,-75 75,0 0,-50 0,0 0,25-25,0 0,50-50,0 0,0-25,0 0,75-25,0 0,0 25,0 0,0-25,0 0,-25 0,0 0,-100 50,0 0,-50 25,0 0,-50 50,0 0,25-50,0 0,50-50,0 0,175-100,0 0,100 0,0 0,50 75,0 0,-25-25,0 0,-25 25,0 0,-125 0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61600 49900,'0'50,"50"0,0 0,-25 50,0 0,-25 0,0 0,0-50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61300 51100,'-50'0,"50"25,0 0,75 0,0 0,-25 25,0 0,-25-25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70500 54700,'100'-50,"0"25,0 0,0 0,0 0,50 0,0 0,0 25,0 0,50 0,0 0,0 50,0 0,0-50,0 0,0 0,0 0,25 0,0 0,25 0,0 0,0-50,0 0,25 0,0 0,-75 0,0 0,0 25,0 0,-25 0,0 0,0 25,0 0,0 0,0 0,25-25,0 0,0 25,0 0,-25 0,0 0,0 0,0 0,0-25,0 0,-50 25,0 0,25-25,0 0,-25 25,0 0,25-25,0 0,-50 25,0 0,0 0,0 0,-25 0,0 0,0 0,0 0,0 25,0 0,0-25,0 0,-25 0,0 0,-25 0,0 0,0 0,0 0,-50 0,0 0,-25 0,0 0,0 0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9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64050 36850,'-50'0,"50"-25,0 0,25 0,0 0,25 25,0 0,-25 0,0 0,25 0,0 0,0 0,0 0,25 0,0 0,-25 25,0 0,25-25,0 0,0 0,0 0,0 0,0 0,0 0,0 0,-25 0,0 0,25 0,0 0,0 0,0 0,0-25,0 0,25 0,0 0,25 25,0 0,-25 0,0 0,25 0,0 0,-25 0,0 0,25 0,0 0,25 0,0 0,-50 0,0 0,25 0,0 0,0 0,0 0,25-25,0 0,0 25,0 0,25-25,0 0,-25 0,0 0,0 25,0 0,0-25,0 0,-25 25,0 0,-25 0,0 0,0 0,0 0,-25 0,0 0,0 0,0 0,0 0,0 0,25 25,0 0,-25-25,0 0,50 0,0 0,-25 0,0 0,0-25,0 0,0 25,0 0,-25 0,0 0,0 0,0 0,0 0,0 0,0 0,0 0,25-25,0 0,0 25,0 0,-25 0,0 0,25 0,0 0,0-25,0 0,50 25,0 0,0-25,0 0,0 25,0 0,0 0,0 0,-25 0,0 0,25 25,0 0,0-25,0 0,0 0,0 0,-25 25,0 0,25-25,0 0,0 0,0 0,0 0,0 0,0 0,0 0,-25 0,0 0,25-25,0 0,0 25,0 0,0-25,0 0,-25 0,0 0,25 25,0 0,0 0,0 0,25-25,0 0,-25 25,0 0,0 0,0 0,0 0,0 0,-25 0,0 0,25 0,0 0,0 0,0 0,-25 0,0 0,25-25,0 0,25 25,0 0,-50 0,0 0,50 0,0 0,-25 0,0 0,25 0,0 0,0-25,0 0,-25 25,0 0,50 0,0 0,0 0,0 0,25 0,0 0,0 0,0 0,0 0,0 0,0 0,0 0,0 0,0 0,0-25,0 0,0 25,0 0,-25-25,0 0,0 0,0 0,0 0,0 0,25-25,0 0,0 50,0 0,0-25,0 0,0 0,0 0,0 25,0 0,25 0,0 0,0 0,0 0,0 0,0 0,25 0,0 0,-25 0,0 0,0 0,0 0,-25 0,0 0,-25 0,0 0,25 25,0 0,-25-25,0 0,0 25,0 0,-25-25,0 0,0 0,0 0,0 0,0 0,25 0,0 0,-25 0,0 0,25 0,0 0,-25 0,0 0,25-25,0 0,-25 25,0 0,0 0,0 0,25 0,0 0,-25 0,0 0,-25 25,0 0,0 0,0 0,-25 0,0 0,0 0,0 0,25 0,0 0,0 0,0 0,0-25,0 0,0 25,0 0,25-25,0 0,-25 25,0 0,25-25,0 0,-50 0,0 0,25 25,0 0,-25-25,0 0,25 0,0 0,-50 0,0 0,-25 25,0 0,25-25,0 0,-25 0,0 0,25 0,0 0,0 0,0 0,0 0,0 0,-50 0,0 0,0 0,0 0,0 0,0 0,-25 0,0 0,0 0,0 0,0 0,0 0,-25-25,0 0,-25 0,0 0,-50 0,0 0,0 25,0 0,0-25,0 0,-50 0,0 0,50-25,0 0,-25 25,0 0,25 0,0 0,-25 0,0 0,0 0,0 0,0 25,0 0,0 0,0 0,-25 0,0 0,-25 0,0 0,25 0,0 0,0 25,0 0,-25 0,0 0,-25 0,0 0,0-25,0 0,25 0,0 0,-25 0,0 0,0 0,0 0,0 0,0 0,-25 0,0 0,-25 0,0 0,50-25,0 0,25 25,0 0,-25-25,0 0,0 0,0 0,0 0,0 0,0 25,0 0,-25-25,0 0,0 25,0 0,25-25,0 0,-25 25,0 0,-25 0,0 0,25 0,0 0,-25 0,0 0,0 25,0 0,0-25,0 0,25 25,0 0,-25 0,0 0,25-25,0 0,-25 25,0 0,-25-25,0 0,25 0,0 0,0 0,0 0,-25 0,0 0,0 0,0 0,25-25,0 0,0 25,0 0,0 0,0 0,25 0,0 0,-25 0,0 0,0 0,0 0,0 0,0 0,-25 0,0 0,-25 0,0 0,25 0,0 0,-50 0,0 0,25 0,0 0,-75 0,0 0,25 0,0 0,25 25,0 0,0-25,0 0,-50 0,0 0,50 0,0 0,0 0,0 0,0 25,0 0,0-25,0 0,-25 25,0 0,50 0,0 0,-25-25,0 0,0 25,0 0,0 0,0 0,0 0,0 0,25 0,0 0,-25 0,0 0,-25 0,0 0,0 0,0 0,25 0,0 0,-25-25,0 0,50 0,0 0,-50 0,0 0,25 0,0 0,25 25,0 0,0 0,0 0,0 25,0 0,0-25,0 0,25 25,0 0,-25 0,0 0,0 0,0 0,25 25,0 0,-25-25,0 0,25 0,0 0,50-25,0 0,25 25,0 0,50-50,0 0,75 0,0 0,25 0,0 0,125 0,0 0,175-50,0 0,75-50,0 0,125 0,0 0,25-25,0 0,0 0,0 0,-50 25,0 0,-50 50,0 0,-50 0,0 0,0 25,0 0,-75 25,0 0,0 0,0 0,-25 0,0 0,0 0,0 0,0 0,0 0,50 25,0 0,-25-25,0 0,25 25,0 0,50 0,0 0,25-25,0 0,-25 25,0 0,0-25,0 0,25 0,0 0,0 0,0 0,-25-25,0 0,0 0,0 0,0 25,0 0,0-25,0 0,-25 0,0 0,0 25,0 0,0-25,0 0,-25 0,0 0,0 0,0 0,-25 25,0 0,0 0,0 0,25 0,0 0,-25 0,0 0,-25 0,0 0,25 0,0 0,-25-25,0 0,0 25,0 0,25 0,0 0,0 0,0 0,0-50,0 0,25 25,0 0,25 0,0 0,-50 0,0 0,0 25,0 0,-25 0,0 0,0 0,0 0,25 0,0 0,-50 25,0 0,-25-25,0 0,0 25,0 0,-75 0,0 0,0 0,0 0,0 0,0 0,50 0,0 0,0 0,0 0,0-25,0 0,50 25,0 0,0-25,0 0,75 25,0 0,0-25,0 0,0 0,0 0,25 0,0 0,-25 0,0 0,0 0,0 0,0 25,0 0,-75 0,0 0,-25 0,0 0,-100 25,0 0,-100-25,0 0,-50 0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35050 51950,'-50'0,"125"0,0 0,50 50,0 0,0 50,0 0,-25-25,0 0,-50 0,0 0,-25 0,0 0,-50-25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35000 52950,'150'0,"-25"0,0 0,-25 0,0 0,-50 25,0 0,-25 25,0 0,-50-50,0 0,-25 25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33850 53750,'-300'0,"250"-50,0 0,50 25,0 0,50 0,0 0,75 0,0 0,100 25,0 0,50 0,0 0,25-25,0 0,-125 25,0 0,-75 0,0 0,-75 25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40250 42800,'100'0,"-25"0,0 0,-25 0,0 0,-25 100,0 0,-75 25,0 0,-25 25,0 0,25-50,0 0,50-50,0 0,50-25,0 0,50-100,0 0,0 0,0 0,-75 25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35400 52400,'0'-250,"-25"200,0 0,25 25,0 0,-25 150,0 0,-100 200,0 0,-75 25,0 0,25-50,0 0,75-75,0 0,50-75,0 0,50-125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34550 54100,'0'-50,"25"25,0 0,0 0,0 0,25 25,0 0,-25 75,0 0,0 0,0 0,-25 75,0 0,-75 25,0 0,50-125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35250 53650,'100'-50,"25"0,0 0,-50 25,0 0,-25 25,0 0,-25 50,0 0,0 0,0 0,-25 50,0 0,-25 25,0 0,0 25,0 0,25 50,0 0,-25 0,0 0,25-75,0 0,-25-75,0 0,0-50,0 0,-25-75,0 0,0-100,0 0,-25-25,0 0,25 50,0 0,50 75,0 0,0 50,0 0,25 50,0 0,-25 125,0 0,-75 75,0 0,25-50,0 0,25-75,0 0,25-75,0 0,100-75,0 0,25-150,0 0,-100 125,0 0,25 0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36400 53550,'50'0,"25"-75,0 0,-50 75,0 0,0 0,0 0,-25 125,0 0,0 50,0 0,-50 50,0 0,25-25,0 0,0-100,0 0,25-75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37200 52750,'0'-50,"75"-75,0 0,-25 100,0 0,125-50,0 0,-50 50,0 0,-75 25,0 0,0 25,0 0,-25 50,0 0,-25 25,0 0,25-25,0 0,-25 25,0 0,0 0,0 0,0 25,0 0,0 0,0 0,0 0,0 0,0 0,0 0,25 0,0 0,0 0,0 0,-25 50,0 0,0-25,0 0,-25 0,0 0,-25-50,0 0,0-25,0 0,0-75,0 0,-25 0,0 0,-25-150,0 0,50-100,0 0,25 150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37550 53550,'50'-350,"-50"250,0 0,25 75,0 0,-25 50,0 0,25 75,0 0,-75 50,0 0,-50 25,0 0,-25 0,0 0,25-25,0 0,50-100,0 0,50-150,0 0,25 0,0 0,0 25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37200 53700,'300'-350,"-200"300,0 0,-25 50,0 0,-50 50,0 0,-50 75,0 0,-50 25,0 0,0-50,0 0,0-25,0 0,50-50,0 0,25-100,0 0,75-25,0 0,-25 50,0 0,-25 50,0 0,0 0,0 0,-50 75,0 0,-25 0,0 0,-25-25,0 0,50 0,0 0,25-25,0 0,25-25,0 0,25 0,0 0,0 0,0 0,-25 0,0 0,-25 50,0 0,-25 25,0 0,-50 75,0 0,-50-50,0 0,0 25,0 0,-25-50,0 0,50-25,0 0,75-25,0 0,50-25,0 0,100-50,0 0,50-25,0 0,-25 75,0 0,0 50,0 0,-125-25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40500 54450,'50'0,"25"0,0 0,-25 50,0 0,-25 25,0 0,-50 50,0 0,-25-75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40350 55350,'-50'0,"25"0,0 0,50 25,0 0,75 25,0 0,-50 0,0 0,-25-25,0 0,0 0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76600 9950,'-100'100,"25"0,0 0,-50 25,0 0,0-25,0 0,-50 50,0 0,100-75,0 0,50-50,0 0,100 0,0 0,100-50,0 0,25-25,0 0,-50 0,0 0,-75 50,0 0,-25 0,0 0,-50-50,0 0,0-75,0 0,0-25,0 0,0-25,0 0,25 75,0 0,25 50,0 0,0 25,0 0,0 0,0 0,-25 25,0 0,0 25,0 0,25 50,0 0,-50 50,0 0,25 25,0 0,-50 25,0 0,-25-25,0 0,25-50,0 0,25-125,0 0,0-100,0 0,50 0,0 0,0 25,0 0,25 50,0 0,0 25,0 0,-25 0,0 0,-25 25,0 0,0 0,0 0,-25-50,0 0,0-50,0 0,25-25,0 0,0 0,0 0,0 50,0 0,0 25,0 0,-25 125,0 0,0 75,0 0,0 75,0 0,-25 75,0 0,0 100,0 0,0-75,0 0,25-175,0 0,25-125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41600 41700,'0'-100,"0"75,0 0,25 25,0 0,100-25,0 0,-25 25,0 0,0 50,0 0,-25 0,0 0,-50-25,0 0,-25 0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79400 9900,'150'-100,"-100"100,0 0,-25 0,0 0,-25 50,0 0,-75 0,0 0,0 0,0 0,-50 25,0 0,-25 0,0 0,50 25,0 0,50-75,0 0,50 0,0 0,50-25,0 0,50 0,0 0,0 0,0 0,25 25,0 0,25 0,0 0,-75-25,0 0,0-25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80950 10250,'0'-50,"25"75,0 0,-25 75,0 0,25 25,0 0,0-50,0 0,75 0,0 0,-25-75,0 0,0-125,0 0,-25 0,0 0,-50 0,0 0,-75 50,0 0,-75 50,0 0,-75 50,0 0,125 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54200 10200,'-50'0,"0"0,0 0,-25 75,0 0,-25 0,0 0,25 0,0 0,25 25,0 0,50-25,0 0,25 0,0 0,75-50,0 0,25-25,0 0,-25 0,0 0,0-50,0 0,-50-25,0 0,-25 25,0 0,-25 25,0 0,-25 0,0 0,-25-25,0 0,0 0,0 0,50-25,0 0,25-25,0 0,50 0,0 0,-50 75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9800,'50'-50,"0"25,0 0,-25 25,0 0,0 0,0 0,25 50,0 0,-25 50,0 0,-25 75,0 0,0 50,0 0,-50 50,0 0,25-150,0 0,25-100,0 0,25-175,0 0,0-50,0 0,0 25,0 0,25 75,0 0,-25 50,0 0,25 25,0 0,25 25,0 0,-25 25,0 0,-25 0,0 0,0 0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56000 9450,'0'-50,"0"100,0 0,0 125,0 0,0 75,0 0,-50 75,0 0,0 100,0 0,25-175,0 0,25-200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57350 9950,'50'-50,"-50"75,0 0,-75 50,0 0,-50 25,0 0,0 0,0 0,0-25,0 0,50-25,0 0,50-50,0 0,75 0,0 0,75 0,0 0,25 0,0 0,-50 50,0 0,75 25,0 0,-75-50,0 0,-50-25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58700 10150,'-50'0,"25"0,0 0,25 25,0 0,0 50,0 0,0 25,0 0,0 0,0 0,25-25,0 0,25 0,0 0,0-50,0 0,50-100,0 0,0-25,0 0,-50-25,0 0,-25 0,0 0,-25 0,0 0,-75 75,0 0,-50 25,0 0,-50 175,0 0,50-50,0 0,75-50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66600 2000,'-150'-100,"325"100,0 0,75 0,0 0,50 0,0 0,-100 0,0 0,-100-25,0 0,-75 25,0 0,-25 25,0 0,-50 0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67700 2250,'-150'50,"125"0,0 0,25 50,0 0,0 150,0 0,0 25,0 0,0-50,0 0,0-100,0 0,25-100,0 0,0-25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69550 1300,'0'-50,"0"25,0 0,0 75,0 0,25 125,0 0,25 75,0 0,-25 125,0 0,-25 125,0 0,-50-200,0 0,0 75,0 0,25-200,0 0,0-125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41550 42350,'-50'0,"50"25,0 0,50 0,0 0,100 0,0 0,50-25,0 0,-75 0,0 0,-75 25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69600 1400,'0'-200,"0"125,0 0,-25 50,0 0,25 150,0 0,-50 75,0 0,-75 0,0 0,0 0,0 0,50-100,0 0,25-75,0 0,25 0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69650 1150,'50'-100,"-25"100,0 0,25 0,0 0,0 75,0 0,25 25,0 0,-25 0,0 0,25-25,0 0,0 0,0 0,-50-25,0 0,0 0,0 0,-25-25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76850 1550,'0'-50,"0"25,0 0,-50 50,0 0,-100 125,0 0,0 25,0 0,25-75,0 0,0 25,0 0,25 0,0 0,75-100,0 0,25 0,0 0,25-25,0 0,75 0,0 0,50 0,0 0,25 50,0 0,25 25,0 0,-50 0,0 0,-50 0,0 0,-75-25,0 0,-25-25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40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76700 2350,'-50'0,"25"0,0 0,50 0,0 0,75-25,0 0,50 25,0 0,0 0,0 0,50 0,0 0,75 25,0 0,25 0,0 0,100 0,0 0,75 25,0 0,50-25,0 0,75 0,0 0,-25-25,0 0,-25-25,0 0,0 0,0 0,-150 25,0 0,-75 0,0 0,-100 25,0 0,-175-25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14850 2883 396,'-52'33'427,"-12"4"-419,1-2 17,-2-1-24,-17 6 0,11-11-1,1-1 1,7 7-1,5 14 0,128 2 2,26-45-2,-15-1 0,13 6 1,3-7-1,-17 1 1,-7 5-1,-34 9-107,-1-1-641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9285 8712 137,'-42'-5'217,"-27"19"-168,2 15-21,8 23 7,20 25-5,28-33-18,8 0-4,8 7 1,12-10-2,14-5-2,14-11-2,6-10-3,4-10 1,-2-15 0,-4-10-2,-2-9 0,-8-4 0,-5-7 1,-16-3 2,-14-8 2,-14 0 1,-8 4 3,-7 5 2,-4 4 6,-17 7 5,-11 24-16,4 30-154,17 1-231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7209 9791 143,'60'5'199,"-24"-3"-184,18 1 19,-14-2-21,-2 0 0,-1 0-1,12 0 19,3-1-11,-10-1-3,11-1 7,5 1 5,-9 2-4,6-2-1,0 1-8,-3-1-4,14-1-1,-9 1-6,14-1 0,-9 0-2,-3 5 0,-2-6 0,-1 5-280,-21 12-100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9322 10783 137,'-55'21'459,"4"4"-413,6 12-15,10 10-1,38 16-4,55-35-1,10-40-12,-3-11-10,-13-22-1,-38-21 0,-38 2 2,-39 45 3,-4 37-2,27-20-103,1 0-587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10772 10674 136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10716 10737 137,'55'1'427,"-3"2"-360,6 2-33,-3-7-11,2-5-4,11 0 4,2 10-3,-2 4-8,-3-5-6,3-9-4,4-2-1,-7 13 0,4 5-1,1-19 1,-7-5-1,5 14 0,-4 4-1,4-8-18,-32 13-75,1 1-558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44000 42250,'0'50,"25"-50,0 0,25 0,0 0,100 25,0 0,25-25,0 0,25 0,0 0,50 0,0 0,25 0,0 0,-25 0,0 0,-25 0,0 0,100 0,0 0,-50 0,0 0,-50 0,0 0,50 0,0 0,0 0,0 0,-25 0,0 0,-25 0,0 0,-25-25,0 0,0 25,0 0,0-25,0 0,-50 25,0 0,-50 0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6738 9524 217,'122'-26'497,"-31"6"-455,-11 4-24,-6 10-4,-8 7-28,-29 11-82,0 0-575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7010 9226 326,'-8'50'153,"-5"18"-115,0-1-3,0-3-5,-3 5-1,3-19-3,-7 14 2,-1-7-1,0-1-4,-4 5-2,-6 8 0,-3-9-11,-27-98-307,59-9 179,2-3-145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6965 9563 281,'48'77'198,"-21"-37"-143,2 1 7,4-3-16,16 14 10,3-6-35,3-14-61,-24 3-191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12299 10295 213,'22'97'547,"-12"-30"-514,-7 9-26,-7 0 0,-1 7 1,-6-14-1,-39-19-7,-8-98-52,29-11-102,16 2-68,16 18-169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12200 10494 318,'-18'43'302,"-5"7"-225,-17 14-36,3-12-7,-1-25-200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12371 10473 412,'41'26'273,"8"3"-227,7 2-17,6 5-5,-5-1-9,-26 2-186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15807 3984 265,'37'-9'486,"45"-3"-447,-8-2-33,-6 2 0,5 1 1,-34 18-107,1 0-601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15940 4008 318,'-6'45'271,"-1"13"-232,-2-5-8,-3 20 2,-1-3-7,-3-6-22,-8-27-159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16069 4072 332,'-5'45'229,"-2"4"-181,-3 11 44,1 6-29,0-1-38,-2 1-31,-12-24-162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15628 4506 389,'54'-13'195,"13"-1"-147,-14 3 11,11 2-17,6 3-3,5 6-21,-4 5-60,-8 0-411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70200 33250,'0'-50,"0"25,0 0,0 75,0 0,-25 100,0 0,25 25,0 0,-25-50,0 0,0 0,0 0,0-25,0 0,25-75,0 0,25-25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16731 3797 489,'12'61'302,"-5"17"-256,-1-4-28,11-4-271,24-103-240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16954 3850 347,'-85'92'445,"27"-43"-435,-16-3-10,13-14-2,-2-1 2,144-31 16,8-23-8,-18 0-2,-4-1-3,-141 54-189,19 10 195,9 12 19,13-5 4,-11 19 7,11-13-13,67 7-13,36-82-14,-14-23-2,-7-7-2,-9-6 4,-57 131 21,7-2-21,4-4-83,-12-27-71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16771 4222 250,'-22'96'449,"10"-37"-405,7 4-147,-10-28-34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16510 4220 429,'-23'49'179,"3"15"-114,9-3-20,8 6-2,18 12-19,28-28-17,25-11-4,16-22-3,-7-29-5,5-18-77,-29 0-40,-1-6 0,-15 9-127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17108 4005 492,'62'-10'288,"9"-8"-255,-30 21-133,-1 0-605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17006 4280 533,'52'-16'197,"26"-12"-171,-18 2 7,5-3-41,-26 25-89,-1 0-580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17193 4076 452,'-1'53'286,"0"19"-237,0-5-32,-1 14 10,-2-5-16,-3 0-3,-6 2-5,-53-52-20,17-92 11,27-1 9,80 17-1,12-3-2,-4-7-4,-16 7-2,1-14-1,-7 6 2,-3 4 3,-88 111 10,73 12-8,45-76-1,-13 50 3,-89 42-1,-15-3-1,2-20-1,-5-3-2,-10-4-3,48-122 4,69 7 3,-4 10 0,11-5-3,-4 6-5,3 2-17,-9 11-68,-37 97 121,-19 11 5,23-1-16,-3 7-7,-5 1 3,-3-8 8,-33 0-2,-33-17-17,-22-20-19,-6-20-208,42-19 21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17513 4540 474,'51'-8'226,"10"3"-524,-22 14-100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18187 4078 404,'39'3'426,"39"2"-397,-5-4-28,4 2-1,-2 2-1,-109 67 2,-18-21-1,-16 16 0,1 2-1,15-14-2,4-2-182,8-29-44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18256 4135 137,'73'10'648,"5"-10"-646,12-4 1,-9 2-2,-13-2 1,7 3-3,-37 12-97,0 1-589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70200 34050,'50'-50,"-25"50,0 0,75-25,0 0,0 25,0 0,-50 0,0 0,0 0,0 0,-50-25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18594 3883 282,'-27'101'314,"3"-32"-284,3-19 2,-12 13-5,2-9-4,-3-4-3,-6 2-6,-6 5-1,5-9-11,-12-7-68,14-28-82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18479 4192 251,'60'69'444,"-18"-26"-413,9 3 8,7 8-21,-4-4-15,-3-9-104,-26-1-132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18382 4147 149,'62'-7'226,"-17"4"-191,0 0-9,2 1 2,-5 2-28,3 5-122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18303 4134 140,'78'-10'521,"9"13"-479,-16 2 9,0 2-38,9 2-8,-11 2-13,-28 11-156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18488 4106 143,'-45'58'257,"9"-15"-212,-8 12-3,11-13 1,-7 8-17,8-9-7,-9 10-7,6-8-16,-4-18-292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18583 3877 159,'-25'68'324,"4"-19"-282,-7 9-10,6-16-1,-8 11-21,4-5-6,-2-6-15,-12 9-87,12-14-122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9868 13422 533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14075 10926 533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23454 6489 197,'-14'54'168,"2"-14"-135,-8 9 3,4-13 3,-8 10 0,0-4-3,-2 0-2,-6 7-5,-1 7 1,5-3-14,92-59-176,-33-42 83,-6 12-88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23460 6527 197,'4'42'164,"-2"1"-116,0 24-4,0-8-6,-4-13-1,1 3 11,9-1 4,40-97-15,-30-7-35,-1 2-1,1-5-3,4-5 1,0 5-1,19 99 39,-44 38-17,-1-17 1,0 8 0,1 6-9,6-8-21,52-104-237,-28-3 143,-3 4-132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70900 32950,'0'-50,"0"0,0 0,0 125,0 0,0 75,0 0,0 25,0 0,0 25,0 0,-25 0,0 0,25-25,0 0,0-100,0 0,-25-50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23983 6477 230,'-7'45'144,"-11"42"-78,-1-18-16,3-14-4,1-8-8,0 14 3,4-8-24,4 4-34,45-93-434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23947 6508 227,'54'25'244,"-15"-6"-209,4 2-2,1 5-6,-6 4 7,-6 11 6,-20 14 10,-24 2 4,-39 1-26,-11-15-17,0-10-5,-9-5-3,6-6-6,-9-6-91,32-21-55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23399 9633 155,'-39'78'291,"10"-19"-267,7-13 7,-9 15-7,5-7-1,4-4 0,2 1-1,0-3 5,2 1-6,5 3-32,74-84-173,-36-17 88,-6 13-19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23376 9664 221,'16'70'113,"-12"1"-81,-2-16 9,-3 7-1,-1-11-6,1-10 0,1 5 13,4 4 19,33-95-17,-20-14-47,4-20-2,-4 7-2,-1-6 0,2 18 0,15 13 19,-9 125 22,-19-4-21,1 3-3,-1-7-1,-3-1-4,1-3 0,-14-28-109,1 0-591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23951 9652 240,'-39'82'144,"20"-37"-108,-12 19 1,3-8 3,3-4-5,0 0-3,2-3 5,3-1-8,8 3-73,43-88-110,-11-4 62,-1 6-117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23938 9659 242,'9'35'169,"-1"28"-118,-4-12-4,-3 9 1,-2 1 23,3-4-2,12 1-3,50-87-35,-13-43-28,-1-4-2,0-2 0,-9 18 0,-5-1 2,0 29-175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23348 7377 201,'-30'66'160,"-1"3"-121,6-17-12,3-5-2,-1 3 2,-6 14 0,7-17-3,-10 11-1,4-10-3,-4 12 0,11-15-7,70-78-213,-27-5 104,1-16-17,-8 18-15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23330 7390 223,'18'61'125,"-8"-15"-94,-1 24 18,-5-32-26,2 17 20,2 9 1,-1-14-3,8 5 19,7-2 25,37-90-34,-22-29-46,-11 4-4,4-26 0,-10 23-1,3-2 1,10 129 21,-35 5-15,-2 16 0,1 4 3,1-6 1,5-10-7,68-118-62,-34-27-146,-14 17 77,-7 18-126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23964 7419 282,'-21'91'233,"0"-11"-157,5-25-11,-2 5-14,1 8-3,3 2-25,3-3-41,45-122-594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23902 7451 327,'38'-2'292,"25"0"-235,20 15-15,-17 12-12,-11 17-7,-30 18-10,-30 18 2,-39-4-1,-20-8-2,9-22-4,-13 6-2,2-20-7,-9-36-229,36-10 23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72300 33300,'0'-100,"-50"75,0 0,0 25,0 0,-75 75,0 0,-25 0,0 0,50 0,0 0,75 0,0 0,25-25,0 0,125-25,0 0,50 0,0 0,-50 25,0 0,-50 0,0 0,-75 25,0 0,-25 25,0 0,-50 0,0 0,-25-25,0 0,-25 0,0 0,50-75,0 0,75-75,0 0,25 25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23270 8726 226,'-13'42'89,"-14"38"-51,5-12-8,9-33-15,-5 14 14,-5 6 0,3-11-3,-4 7 6,2-9-5,6 2-31,42-84-199,-6-21 76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23243 8786 208,'22'62'122,"-8"4"-94,-6-15 11,-2 9-3,-2-11-5,0 6 15,3-8 22,43-57 25,-14-47-80,-5-5-9,3-15 1,-8 17-3,0 1 2,0 1 14,7 116 47,-30 19-57,-4 9 2,1-13-1,0-5 1,1 3-2,56-130-297,-20 39 16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23865 8755 290,'-12'65'109,"2"-17"-69,-5 13 11,2-16-5,-6 12 0,2-7-5,0-1-7,-7 16 4,-4 1-12,6-9-34,-10-18-235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23841 8784 305,'23'38'371,"6"31"-314,-3 6-29,-8-5-9,2 2-7,-2 0 4,49-48 13,-12-103-26,-12 1-1,-11 10-2,11-18 0,-6 14 0,-2 11-2,2 27-178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15577 9179 137,'39'-40'75,"5"-1"-53,-10 5-10,3-8 1,-2-2 2,2 4 0,4-4-4,-5 7-2,10-12 2,3 1-2,-3 5 0,14-11-1,-18 8-2,-6-4 2,8-12 2,-19 26-4,23-25 4,2 8-1,1-1 3,5 1-1,15-11-3,-11 5 1,6-6 3,11 6-2,-4 6-3,4 7 1,-31 18-3,-10 9 0,3-1-1,11-5-1,-4 1 0,-7 6-1,0 1 0,19-9 0,-4 5-1,-11 7 1,0 1-1,2 1 1,6 1-1,9-5 1,-12 0-2,8-3 0,-9 8-2,8 2-2,-10 7-1,1 6-10,-2 7-124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15572 7518 137,'47'39'91,"2"3"-53,7 4-9,-11 6-7,-2 2-4,10 8 3,0-7-4,6 0 0,-4-4-3,3 4-3,-3 2-1,-22-21-5,23 24 4,9 6 0,-29-32-6,2 0 1,2 0 1,36 30 1,-10-17-1,5 4 2,-30-19-4,-1-1 0,31 15 1,-33-24-2,0-1-1,3 3 1,0 3 1,4 3 0,-6-8 0,13-1 1,-7-2-1,0-1 1,3 3 0,0 4-1,0 0-1,8-1 0,-6-2 1,-4-5-1,-5-3-1,2 2 2,10 0 0,15-1 2,1-4-1,-18-4-1,14 1 0,-7 0-1,0 0 0,7-2-4,-17-2-7,15 4-14,-11 0-5,-7 5-5,-5 10-5,-2 13-28,-12 1-147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15541 6072 137,'38'-9'143,"18"-2"-129,5 5 7,-24 11-5,0 9 1,29 25 3,1-1-4,-22-15-8,33 14 7,-37-19-8,-1 3 0,1 4 0,6 4 2,-4-4-3,6 5 2,-6-6-2,12 6 1,-4-4-2,-12-7 0,14 6 0,-5-5-1,0-2 1,9 2 0,-14-6 0,14 4-1,-3-4 1,6-1-1,11 1-1,-19-5 0,11 3 0,-7-3 0,0 2-1,14-1 1,-15-4-1,17 2 1,-6 1-1,4-1 0,10-1 0,-21-1-1,17 4 0,-7-1 0,-2-1-2,7 4 1,-22-3-1,14 7-2,-4-2 0,4-1-3,9 3-3,-20-5 0,7 6-11,-18-1-6,0 1-71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15604 10619 137,'53'-35'82,"-6"-1"-65,-5 3-8,0 1-1,0-3-1,6-5 3,-8 6-3,9-8 4,-3 6-2,-11 10-2,13-10-1,15-11 2,-15 14-4,15-9 1,-12 10-2,18-8 1,-14 10-2,17-11 1,-21 10-1,16-10 0,-15 10-1,21-11 1,-8 11 0,-26 13-1,16-7 2,-18 11-2,0 0 1,3 1-1,16-6 1,-21 7-1,6 0 0,3-1 0,19-3 0,-24 7 0,0 0-1,2 1 1,17-4-1,-22 7-1,2 0 0,2 0 0,18 0-2,-21 2 1,1 1-2,2 0 1,17 1-5,12 3-1,-32-2 4,15 1-13,15 4-12,-9 1 2,-4-1-3,1-2-1,-17 0 9,-2 4-141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17926 9532 137,'43'25'194,"22"5"-183,-24-15-7,18 6 12,6-3-12,-20-7-2,19 4 2,-139 30 4,31-30-10,-7 6-2,15-3-6,-8 10-9,8-3-2,-17 14-109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18368 6623 137,'26'49'392,"10"5"-341,3-3-35,-6-10 18,9-3-27,15 1 4,-5-11 2,0-8 26,-120-8-4,-1 5-33,6-3-4,-15 5-14,1-2-103,23-9-139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50550 24800,'0'-100,"0"75,0 0,0 150,0 0,0 50,0 0,0 50,0 0,0 25,0 0,25-50,0 0,-25-150,0 0,25 25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72850 32500,'100'-100,"-100"75,0 0,100 25,0 0,50 0,0 0,-25 0,0 0,-100 0,0 0,25 0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17843 9450 137,'46'44'433,"-5"-17"-416,7-3-3,1 4-3,-3-2-3,5 2-14,0-5-35,-14 12-373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3774 12452 533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23944 11261 533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15515 12104 229,'-31'96'237,"15"-48"-222,-3 7-2,-5 18 19,-4 4-11,4-15-3,3-11-3,-2 5 3,6-8-2,43-98-156,-13-5 37,-3-11 17,-5 21-92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15525 12136 248,'16'83'105,"-5"2"-60,-5-14 1,-1-10-8,0-12-7,1-4-4,8 3 16,42-49 31,-21-65-60,-14-7-10,-7 0-3,-4-3-4,-2-5-1,0 7-1,24 133 37,-25 3-20,3 22 9,-2 5-2,-2-14-3,-1-11-10,49-100-334,-45-2 270,1-4-60,1 7-120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16023 12187 219,'-1'74'130,"-3"-36"-93,-4 17 19,1-6-7,1-4-12,2 11-5,6-1-30,-1-8-108,-13-7-224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16020 12180 245,'66'5'120,"-26"1"-87,2 4 9,5 8-4,-3 6 10,-9 16 7,-25 11-6,-25 3-8,-21 1-1,-19 6-8,2-15-12,-8-5-14,-4-6-47,4-35-454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16853 11859 184,'-14'80'180,"2"-40"-146,-11 7-6,-1-8 5,-5 0-14,-5 5-3,-1 0 3,-25 22 11,101-109-40,-5 7 6,8 1 0,-1 8 1,5 7 3,5 13 4,-11 23 7,-30 31 4,-38 15-1,-7-12 1,2-13-6,-8 11 3,4-8-5,-8 5 0,-1 1-6,5-6-13,-2-6-64,-2-109-192,43 29 171,5 10-67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16738 12285 219,'53'20'55,"-6"-12"-71,15-10-15,-20-5 4,-4-14 1,5-27-1,-17 12-65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17122 12117 268,'-40'68'117,"-5"11"-51,25-39-35,-3 10-1,8-4-9,74-63-27,-15-8 3,-2 8 1,3 12 6,-13 41 21,-44 16 2,-21 5 7,-1-16-7,-14 11 13,-16 5-7,9-12-10,-8 4-15,4 1-31,-10-43-219,36-71 78,25 24 118,-1-20-30,4 20-7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74050 33850,'50'-50,"75"50,0 0,75-25,0 0,25 25,0 0,-25 0,0 0,50-25,0 0,-150 25,0 0,-75 0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16952 12438 320,'50'59'185,"16"5"-210,-22-69-232,-6-46 188,-19 15-15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17414 12195 438,'44'-8'115,"1"-1"-84,8-5 7,-3 1-13,-11 16-164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17251 12444 304,'99'-14'191,"-52"7"-151,13-5 16,-12 4-13,5-2-15,7 6-53,-44-56-404,-30 23 295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17493 12258 266,'1'84'143,"-1"-2"-79,-2-22 6,-2-10-8,-4 16 19,-9-7-11,-33-3-33,-27-34-33,-4-34-77,33-26-85,29-19 40,12 2 8,3 17 0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17996 12171 203,'-15'41'107,"-1"-1"-77,-12 26-4,13-28-15,-5 14 8,-5 7-5,3-13-4,6-7-4,-12 31-8,46-112-163,-5 0 118,3-26 10,-7 30-31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17948 12270 221,'9'53'76,"-2"-18"-54,2 20 2,-1-10 3,-1-8 4,2 4 7,2-5 20,36-54 55,-17-36-88,-3-9-15,1-20-3,-7 12-6,1 2-1,4 20 6,-6 103 12,-13 8-4,0 11 4,6-8 1,-3-3 2,0 5-5,-4-1-52,47-102-547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18642 12205 286,'-22'39'73,"-4"12"-51,-15 26 22,9-21-11,6-7-4,4-6-4,-2 6 1,4-6-17,68-100-254,-24 4 182,-3 3-7,-6 14-23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18649 12236 286,'7'64'131,"-4"-15"-88,0 9 9,2 0 18,4 0 15,19-8 16,41-86-76,-14-21-20,-3-8-2,-1-10-2,-2 15-2,0 11 0,-104 87-241,17-27 52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14937 12266 252,'-1'70'254,"0"-20"-237,0-4-23,-2 6-19,1-6-40,-14-8-136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14776 12218 263,'-37'74'186,"18"-20"-156,2 11-3,9-20-1,12 4-7,11 10 3,15-5-3,8-20-4,22-10-2,3-22-1,-6-18 2,6-30-1,-12-6-2,-15-1-6,-5-13-1,-19 7-2,-10-8 0,-16-1 0,-30 8 2,-11 31 2,-17 22 0,11 18-4,-13 17-4,20 8-15,11 24-26,22 6-77,15-22 30,7 4-1,7 4-128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76100 32800,'0'-50,"25"25,0 0,50 25,0 0,25 75,0 0,75 0,0 0,0 0,0 0,-75 25,0 0,-75-75,0 0,-25 25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14790 13180 206,'56'-22'230,"-16"16"-183,3 10-9,-28 76 14,-52-39-43,-15-5-1,2-13-3,-6-5 1,6-7 1,102-15 6,8 2-2,6-1 2,-10-3-2,3 0-3,-20 14-150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14811 12973 204,'-53'30'131,"-26"28"-91,24-3-9,31-10-13,6-3-2,5 0 0,2 7-2,5 4 5,6-1-3,9-9-1,16 4 4,62 7 2,-23-44-13,-13-12-2,16-11 4,-19-6-3,12-11 3,2-12 0,-18 4-3,-6-4-2,-4-17-1,-20 2-2,-22-12 0,-21 14 1,-15 14-1,-17 6 1,-5 15-1,9 20-1,5 18-9,6 9-21,5 20-93,20-10-107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15610 13072 199,'52'-6'87,"8"6"-58,-12 1 8,16 1 1,15 0 9,-27 0-23,-10 0-5,5 4-6,-4 1-16,-4 14-351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15915 13125 170,'-5'69'116,"-3"1"-82,0-18 9,-4 12-4,1-10-8,-1-5-7,0 4-8,5 6 1,4-8-9,2 2-14,6-9-75,-13-8-216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16464 13005 227,'-14'57'82,"-2"23"-46,7-12-15,3-32-11,-2 14 12,-2 12-7,1-8-3,-1-4-3,-1-1-2,-2 2 1,3-13-4,1-2-2,3 3-18,-11-3-301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16466 13022 179,'-58'59'131,"11"-14"-104,-16 15 6,26-24-14,-21 22 10,19-24-53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16406 13012 227,'57'39'217,"9"19"-154,-32-20-48,-7-1-8,-8 5-37,-10 0-97,-13-5-242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17373 13079 149,'-25'41'143,"4"0"-120,-5 10-2,8-16 4,-6 8-8,-21 27 7,21-31-16,0 2 0,-8 23-8,26-28-45,44-67-117,-12-5 16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17361 13079 165,'5'46'117,"3"41"-64,-1-22-18,-2-18-7,9 23 14,51-56 2,-34-71-39,-5-4-2,-8 14-1,4-17 0,-5 12-1,1 1 2,21 87 41,-34 12-32,0 14 7,0-13 1,3 1 3,1 2-3,1 4-14,33-23-396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17996 13087 235,'-7'43'119,"-6"21"-81,3-16-7,-1 5-7,2-12 1,1 5-8,-4-1-5,-1-3-11,-4 1-44,-12-7-412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74400 34400,'-100'0,"50"0,0 0,275 25,0 0,100-50,0 0,0 0,0 0,-25 25,0 0,-250 0,0 0,0 25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17886 13068 244,'64'-15'208,"-18"11"-176,2 9-14,-7 5-4,0 16-1,1 14 2,-13-1-4,-9 5-1,-16 9 6,-22-7-2,-25 4 4,4-14-1,-7 0 0,-6-2-8,2-3-10,-3 1-20,3-5-83,8-13-293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18603 13033 155,'32'53'149,"-14"-7"-125,-4-5 0,-2 14-5,-5-11-3,-5-3-2,-4 0-4,0 0 1,-6 2-2,-1-8-4,-21 33-47,-6-34-195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18485 13368 209,'34'61'230,"-17"-18"-212,2 3 2,-3-10-4,19 0 6,10-38-6,-3-22-6,10-14 2,-15 2-4,0-8 0,-4-7-8,-1 8-11,2 6-115,4 16-302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19724 13042 152,'-27'50'58,"6"-12"-41,-8 18 2,4-8 0,4-5-3,-2 3-3,-13 20 3,9-14-10,4-2-12,12-13-67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19678 13104 158,'18'53'75,"-8"-1"-54,-3-10 6,2 8-4,-3-14-5,-2 0 3,35-2 37,-16-73-48,-6 4-1,5-24-1,-10 24-4,4-17 2,5-9-1,-4 17-2,-2 7 4,11 86 44,-23-1-39,-2 1 1,1 6-2,2 1 4,1-6 3,4 3-3,6-5-24,-16-8-188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20329 13092 224,'-35'51'62,"7"1"-45,7-12 5,-5 9-2,-7 14 3,10-23-13,-16 30 1,14-34-21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20268 13110 216,'7'40'110,"2"25"-75,-3-18-5,0 10-4,-1-16 1,2 8-1,3-6 3,12-3 25,28-54 15,1-36-44,-9 1-7,-4-3-6,-8-3-1,-12-5-24,9 22-217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21044 13013 167,'-4'54'141,"1"-15"-120,-5 26 2,2-28-12,-3 16 13,-4 11-6,1-10-1,-3-4-3,-3 2-5,6-16-1,-2 2-2,-2 8-1,3-9-4,0 2-14,-13-3-435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21115 12996 180,'-46'43'111,"-15"21"-75,18-5-7,10-15-14,4-5-2,-25 28 3,9-6-9,81-69-295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20986 12991 189,'38'43'214,"-9"-6"-179,3 8 7,-8-9-22,2 5 0,-1 6-11,-9 3-35,-12-2-88,-13-10-272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74800 34500,'-50'0,"25"0,0 0,50 50,0 0,125 25,0 0,50-25,0 0,-150-25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24592 6418 137,'68'-29'260,"-25"20"-235,3 0-3,2 5-1,3 3-4,-9 0 3,9 1-2,-6 5-34,-20 34-270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24800 6379 159,'-20'52'128,"3"9"-104,8-25-12,-3 13 12,1 8-3,0 17 4,6-21-12,0-6-3,2-5-4,2-1-2,1 4-3,5-9-18,22 1-138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25045 6611 210,'-54'57'114,"-10"-16"-92,24-15-8,3-1-4,-21 16 15,19-9-73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24909 6708 137,'-9'53'73,"2"-4"-53,3 2 0,1-2-4,0 15 9,0-5-11,20-14-73,19-83-6,-13-10-26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25100 6771 161,'-1'37'72,"5"21"-27,4-3-11,0-18-10,4-1 13,3 4-1,0-5-16,1 7-12,-1 0-54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24895 6765 159,'58'-23'147,"12"4"-125,-6 2-9,0-6-13,-15-9-26,-37-4-100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24966 6742 137,'4'52'109,"-3"-17"-96,0 6-4,-2 10 6,-5 4-1,-11 11 14,1-26-15,-6 22 11,76-74 23,-24-24-44,18-20-14,5 9-60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25016 7151 214,'37'59'269,"-15"-22"-299,-3 0-230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24980 6963 159,'43'-16'188,"-6"3"-150,35-14 7,-34 6-34,-1 1-186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24995 6965 202,'55'-28'108,"-1"7"-82,10 11-17,-27 21-44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78500 32750,'0'-100,"50"250,0 0,-25 25,0 0,0 25,0 0,-75 0,0 0,0-100,0 0,25-75,0 0,0-25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24242 7818 153,'77'-24'205,"3"4"-145,-21 9-25,-10 6-6,-9 3-8,8 1-1,1 1-10,-14 12-191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24481 7774 161,'-19'57'136,"0"3"-103,-7 22 8,9-25-20,3-8-4,2-4-5,1 1-2,2-3 0,3 1-3,6-4-11,55-38-209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24671 7931 204,'0'58'165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24513 8124 167,'51'-6'81,"-16"2"-56,17-1 16,-10 0-5,32 0 25,-29 7-50,-7 4-43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24668 8127 141,'-17'38'116,"-3"8"-79,-4 10-6,64-66-15,23-32-3,4 31 36,-77 78-19,-27-38-28,-3-15-3,3-12-1,-1-12 3,-33-17 30,51 63-1,2 6-10,-1 4 1,1-1-7,8 2-18,56-28-174,-11-53-54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24563 8386 137,'37'1'153,"30"-1"-112,-29 1-25,27 0-7,2-3-1,-3 16 11,-44 58 39,-19-33-33,-2 2 1,-4 2-5,-13 2-35,-27-24-134,-11-37-37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24630 8475 182,'56'6'169,"9"19"-125,-71 44 24,-34-50-30,-9-15-17,2-11-10,5-16-2,27-21-9,37-3-15,17 10-24,4 14-178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24474 8357 143,'-14'42'96,"-1"9"-67,3 5-12,4-17-1,4 0-8,-3 29-2,6-11-70,4-21-82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8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61850 15850,'0'-200,"50"100,0 0,-50 50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8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39550 35000,'0'50,"0"0,0 0,0-25,0 0,0 50,0 0,0-25,0 0,0 25,0 0,0 0,0 0,0 50,0 0,0 0,0 0,0 25,0 0,0-25,0 0,0-50,0 0,0-25,0 0,0 25,0 0,0-25,0 0,0 0,0 0,0-25,0 0,0 25,0 0,0 0,0 0,0 25,0 0,0 25,0 0,0 0,0 0,0 0,0 0,0 0,0 0,0 0,0 0,25 0,0 0,-25-50,0 0,0 25,0 0,0-25,0 0,0 50,0 0,0 0,0 0,25-50,0 0,-25 25,0 0,0-25,0 0,0 25,0 0,0 0,0 0,0 25,0 0,0-25,0 0,0 0,0 0,0 25,0 0,0-25,0 0,0 25,0 0,0-25,0 0,0 25,0 0,0-25,0 0,0 0,0 0,0 25,0 0,0-50,0 0,0 25,0 0,0 0,0 0,0-25,0 0,0 0,0 0,0 0,0 0,0-25,0 0,0 25,0 0,25 0,0 0,-25 25,0 0,0-25,0 0,0 25,0 0,0-50,0 0,0 25,0 0,0 0,0 0,25 0,0 0,-25 0,0 0,0 25,0 0,0-25,0 0,0-25,0 0,-25 0,0 0,25 0,0 0,0 0,0 0,0 0,0 0,-25 25,0 0,25 25,0 0,-25-25,0 0,0 0,0 0,25 25,0 0,0-25,0 0,0 0,0 0,0 0,0 0,0-25,0 0,0 25,0 0,25 25,0 0,-25-25,0 0,0 0,0 0,0 0,0 0,0 0,0 0,0-25,0 0,0 0,0 0,0 25,0 0,25 50,0 0,-25 0,0 0,25 0,0 0,-25 25,0 0,25-75,0 0,-25-25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78700 33500,'100'-200,"-50"175,0 0,0 0,0 0,50 25,0 0,-25 25,0 0,-75 0,0 0,25-25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8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39850 47900,'0'50,"0"-25,0 0,0 0,0 0,0 0,0 0,0 0,0 0,0 0,0 0,0 0,0 0,0 0,0 0,0 0,0 0,0 0,0 0,0-50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50850 53350,'-50'0,"25"0,0 0,0 0,0 0,-25 25,0 0,-50 50,0 0,0-25,0 0,-25 0,0 0,0 25,0 0,25 0,0 0,25-25,0 0,25 0,0 0,0-50,0 0,50 25,0 0,50 0,0 0,25 25,0 0,0 25,0 0,100 25,0 0,0 25,0 0,-50-50,0 0,-50-25,0 0,-50-25,0 0,0 0,0 0,-50 0,0 0,0 0,0 0,0 0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46150 53050,'-200'-50,"175"25,0 0,25 0,0 0,75 0,0 0,50 0,0 0,50 0,0 0,50 25,0 0,-25 25,0 0,-75 0,0 0,-100 0,0 0,-25 0,0 0,-25 0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47000 53150,'-50'0,"25"0,0 0,0 0,0 0,25 75,0 0,0 100,0 0,0 100,0 0,-25 250,0 0,-25 75,0 0,0-25,0 0,25-450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52850 52500,'50'-150,"-50"125,0 0,0 0,0 0,-25 25,0 0,0 25,0 0,-25 125,0 0,-25 50,0 0,0-25,0 0,25 0,0 0,25 25,0 0,0 0,0 0,25 0,0 0,25-75,0 0,0-75,0 0,25-25,0 0,50-100,0 0,-25-25,0 0,0-25,0 0,-50 25,0 0,-25 0,0 0,-75 75,0 0,0 0,0 0,-50 50,0 0,50 50,0 0,25-25,0 0,50-25,0 0,-25-25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53350 53300,'-50'0,"75"0,0 0,50 25,0 0,25 25,0 0,0-25,0 0,-50 0,0 0,-25 0,0 0,-25 0,0 0,0 0,0 0,-25 25,0 0,-25 50,0 0,0 50,0 0,0 150,0 0,-25 100,0 0,-25-75,0 0,50-25,0 0,0-250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55150 53000,'-50'150,"50"-50,0 0,0 25,0 0,0 0,0 0,25 50,0 0,0-25,0 0,0 0,0 0,-25-75,0 0,0 0,0 0,-25-50,0 0,-25 25,0 0,-50-25,0 0,-25 0,0 0,0-25,0 0,50-25,0 0,25-50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53100,'0'-50,"50"25,0 0,25 0,0 0,25 25,0 0,-25 0,0 0,0 50,0 0,-25-25,0 0,-50 0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55250 53200,'-200'-50,"200"25,0 0,-25 25,0 0,125 25,0 0,50 0,0 0,-25-25,0 0,-25 0,0 0,-50 25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56550 53850,'-50'0,"50"25,0 0,0 75,0 0,25 50,0 0,-25 25,0 0,0-50,0 0,0-50,0 0,0-175,0 0,0-100,0 0,25 50,0 0,0 0,0 0,0 125,0 0,25 50,0 0,-25 50,0 0,-25 50,0 0,0 0,0 0,0-50,0 0,0-50,0 0,0-75,0 0,25-100,0 0,0 25,0 0,25 50,0 0,0 50,0 0,25 25,0 0,25 0,0 0,0 0,0 0,0 0,0 0,50-25,0 0,-25 0,0 0,-50 0,0 0,-75 0,0 0,-75-50,0 0,-25 0,0 0,0-25,0 0,25-25,0 0,50 75,0 0,25 175,0 0,25 50,0 0,0 75,0 0,0 125,0 0,0 25,0 0,-25-125,0 0,0-100,0 0,-50-75,0 0,-25-75,0 0,-25-50,0 0,0-50,0 0,0-50,0 0,100-100,0 0,125-75,0 0,75 0,0 0,-25 125,0 0,-100 125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79400 32450,'0'-50,"0"0,0 0,0 150,0 0,25 100,0 0,-25 75,0 0,-50 25,0 0,0-25,0 0,50-150,0 0,0-100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58450 49100,'0'-50,"0"25,0 0,25 125,0 0,0 125,0 0,0 75,0 0,0 0,0 0,-25-25,0 0,0-150,0 0,0-100,0 0,0-50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59400 48100,'0'-50,"75"0,0 0,50 25,0 0,-25 25,0 0,50 25,0 0,-75 50,0 0,-50 0,0 0,-25 25,0 0,0 50,0 0,0-50,0 0,0 0,0 0,-25 150,0 0,0 25,0 0,0-75,0 0,25-25,0 0,0-25,0 0,0 25,0 0,0 0,0 0,0-50,0 0,0-100,0 0,-50-25,0 0,0-150,0 0,0-75,0 0,0 150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59500 48950,'0'-100,"-25"-25,0 0,25 50,0 0,0 50,0 0,25 25,0 0,0 100,0 0,-75 100,0 0,-50 100,0 0,-25-50,0 0,75-125,0 0,25-100,0 0,100-125,0 0,50-75,0 0,0 25,0 0,-25 75,0 0,-75 50,0 0,0 125,0 0,-50 75,0 0,-50-25,0 0,-25-50,0 0,75-75,0 0,25-50,0 0,50-100,0 0,100-25,0 0,-50 75,0 0,-50 50,0 0,-25 75,0 0,-75 75,0 0,-50 0,0 0,25-25,0 0,50-50,0 0,0-25,0 0,75-25,0 0,0 25,0 0,0-25,0 0,-25 0,0 0,-100 50,0 0,-50 25,0 0,-50 50,0 0,25-50,0 0,50-50,0 0,175-100,0 0,100 0,0 0,50 75,0 0,-25-25,0 0,-25 25,0 0,-125 0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61600 49900,'0'50,"50"0,0 0,-25 50,0 0,-25 0,0 0,0-50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61300 51100,'-50'0,"50"25,0 0,75 0,0 0,-25 25,0 0,-25-25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9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70500 54700,'100'-50,"0"25,0 0,0 0,0 0,50 0,0 0,0 25,0 0,50 0,0 0,0 50,0 0,0-50,0 0,0 0,0 0,25 0,0 0,25 0,0 0,0-50,0 0,25 0,0 0,-75 0,0 0,0 25,0 0,-25 0,0 0,0 25,0 0,0 0,0 0,25-25,0 0,0 25,0 0,-25 0,0 0,0 0,0 0,0-25,0 0,-50 25,0 0,25-25,0 0,-25 25,0 0,25-25,0 0,-50 25,0 0,0 0,0 0,-25 0,0 0,0 0,0 0,0 25,0 0,0-25,0 0,-25 0,0 0,-25 0,0 0,0 0,0 0,-50 0,0 0,-25 0,0 0,0 0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35050 51950,'-50'0,"125"0,0 0,50 50,0 0,0 50,0 0,-25-25,0 0,-50 0,0 0,-25 0,0 0,-50-25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35000 52950,'150'0,"-25"0,0 0,-25 0,0 0,-50 25,0 0,-25 25,0 0,-50-50,0 0,-25 25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33850 53750,'-300'0,"250"-50,0 0,50 25,0 0,50 0,0 0,75 0,0 0,100 25,0 0,50 0,0 0,25-25,0 0,-125 25,0 0,-75 0,0 0,-75 25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35400 52400,'0'-250,"-25"200,0 0,25 25,0 0,-25 150,0 0,-100 200,0 0,-75 25,0 0,25-50,0 0,75-75,0 0,50-75,0 0,50-125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79950 32150,'0'-50,"25"-50,0 0,50 75,0 0,50 25,0 0,25-25,0 0,-25 25,0 0,-100 25,0 0,0 0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34550 54100,'0'-50,"25"25,0 0,0 0,0 0,25 25,0 0,-25 75,0 0,0 0,0 0,-25 75,0 0,-75 25,0 0,50-125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35250 53650,'100'-50,"25"0,0 0,-50 25,0 0,-25 25,0 0,-25 50,0 0,0 0,0 0,-25 50,0 0,-25 25,0 0,0 25,0 0,25 50,0 0,-25 0,0 0,25-75,0 0,-25-75,0 0,0-50,0 0,-25-75,0 0,0-100,0 0,-25-25,0 0,25 50,0 0,50 75,0 0,0 50,0 0,25 50,0 0,-25 125,0 0,-75 75,0 0,25-50,0 0,25-75,0 0,25-75,0 0,100-75,0 0,25-150,0 0,-100 125,0 0,25 0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36400 53550,'50'0,"25"-75,0 0,-50 75,0 0,0 0,0 0,-25 125,0 0,0 50,0 0,-50 50,0 0,25-25,0 0,0-100,0 0,25-75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37200 52750,'0'-50,"75"-75,0 0,-25 100,0 0,125-50,0 0,-50 50,0 0,-75 25,0 0,0 25,0 0,-25 50,0 0,-25 25,0 0,25-25,0 0,-25 25,0 0,0 0,0 0,0 25,0 0,0 0,0 0,0 0,0 0,0 0,0 0,25 0,0 0,0 0,0 0,-25 50,0 0,0-25,0 0,-25 0,0 0,-25-50,0 0,0-25,0 0,0-75,0 0,-25 0,0 0,-25-150,0 0,50-100,0 0,25 150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37550 53550,'50'-350,"-50"250,0 0,25 75,0 0,-25 50,0 0,25 75,0 0,-75 50,0 0,-50 25,0 0,-25 0,0 0,25-25,0 0,50-100,0 0,50-150,0 0,25 0,0 0,0 25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37200 53700,'300'-350,"-200"300,0 0,-25 50,0 0,-50 50,0 0,-50 75,0 0,-50 25,0 0,0-50,0 0,0-25,0 0,50-50,0 0,25-100,0 0,75-25,0 0,-25 50,0 0,-25 50,0 0,0 0,0 0,-50 75,0 0,-25 0,0 0,-25-25,0 0,50 0,0 0,25-25,0 0,25-25,0 0,25 0,0 0,0 0,0 0,-25 0,0 0,-25 50,0 0,-25 25,0 0,-50 75,0 0,-50-50,0 0,0 25,0 0,-25-50,0 0,50-25,0 0,75-25,0 0,50-25,0 0,100-50,0 0,50-25,0 0,-25 75,0 0,0 50,0 0,-125-25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40500 54450,'50'0,"25"0,0 0,-25 50,0 0,-25 25,0 0,-50 50,0 0,-25-75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40350 55350,'-50'0,"25"0,0 0,50 25,0 0,75 25,0 0,-50 0,0 0,-25-25,0 0,0 0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76600 9950,'-100'100,"25"0,0 0,-50 25,0 0,0-25,0 0,-50 50,0 0,100-75,0 0,50-50,0 0,100 0,0 0,100-50,0 0,25-25,0 0,-50 0,0 0,-75 50,0 0,-25 0,0 0,-50-50,0 0,0-75,0 0,0-25,0 0,0-25,0 0,25 75,0 0,25 50,0 0,0 25,0 0,0 0,0 0,-25 25,0 0,0 25,0 0,25 50,0 0,-50 50,0 0,25 25,0 0,-50 25,0 0,-25-25,0 0,25-50,0 0,25-125,0 0,0-100,0 0,50 0,0 0,0 25,0 0,25 50,0 0,0 25,0 0,-25 0,0 0,-25 25,0 0,0 0,0 0,-25-50,0 0,0-50,0 0,25-25,0 0,0 0,0 0,0 50,0 0,0 25,0 0,-25 125,0 0,0 75,0 0,0 75,0 0,-25 75,0 0,0 100,0 0,0-75,0 0,25-175,0 0,25-125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79400 9900,'150'-100,"-100"100,0 0,-25 0,0 0,-25 50,0 0,-75 0,0 0,0 0,0 0,-50 25,0 0,-25 0,0 0,50 25,0 0,50-75,0 0,50 0,0 0,50-25,0 0,50 0,0 0,0 0,0 0,25 25,0 0,25 0,0 0,-75-25,0 0,0-25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80600 31350,'-50'-50,"25"-25,0 0,25 100,0 0,25 125,0 0,0 25,0 0,-25 75,0 0,0-125,0 0,-25-25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80950 10250,'0'-50,"25"75,0 0,-25 75,0 0,25 25,0 0,0-50,0 0,75 0,0 0,-25-75,0 0,0-125,0 0,-25 0,0 0,-50 0,0 0,-75 50,0 0,-75 50,0 0,-75 50,0 0,125 0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54200 10200,'-50'0,"0"0,0 0,-25 75,0 0,-25 0,0 0,25 0,0 0,25 25,0 0,50-25,0 0,25 0,0 0,75-50,0 0,25-25,0 0,-25 0,0 0,0-50,0 0,-50-25,0 0,-25 25,0 0,-25 25,0 0,-25 0,0 0,-25-25,0 0,0 0,0 0,50-25,0 0,25-25,0 0,50 0,0 0,-50 75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54750 9800,'50'-50,"0"25,0 0,-25 25,0 0,0 0,0 0,25 50,0 0,-25 50,0 0,-25 75,0 0,0 50,0 0,-50 50,0 0,25-150,0 0,25-100,0 0,25-175,0 0,0-50,0 0,0 25,0 0,25 75,0 0,-25 50,0 0,25 25,0 0,25 25,0 0,-25 25,0 0,-25 0,0 0,0 0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56000 9450,'0'-50,"0"100,0 0,0 125,0 0,0 75,0 0,-50 75,0 0,0 100,0 0,25-175,0 0,25-200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57350 9950,'50'-50,"-50"75,0 0,-75 50,0 0,-50 25,0 0,0 0,0 0,0-25,0 0,50-25,0 0,50-50,0 0,75 0,0 0,75 0,0 0,25 0,0 0,-50 50,0 0,75 25,0 0,-75-50,0 0,-50-25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58700 10150,'-50'0,"25"0,0 0,25 25,0 0,0 50,0 0,0 25,0 0,0 0,0 0,25-25,0 0,25 0,0 0,0-50,0 0,50-100,0 0,0-25,0 0,-50-25,0 0,-25 0,0 0,-25 0,0 0,-75 75,0 0,-50 25,0 0,-50 175,0 0,50-50,0 0,75-50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66600 2000,'-150'-100,"325"100,0 0,75 0,0 0,50 0,0 0,-100 0,0 0,-100-25,0 0,-75 25,0 0,-25 25,0 0,-50 0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67700 2250,'-150'50,"125"0,0 0,25 50,0 0,0 150,0 0,0 25,0 0,0-50,0 0,0-100,0 0,25-100,0 0,0-25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69550 1300,'0'-50,"0"25,0 0,0 75,0 0,25 125,0 0,25 75,0 0,-25 125,0 0,-25 125,0 0,-50-200,0 0,0 75,0 0,25-200,0 0,0-125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69600 1400,'0'-200,"0"125,0 0,-25 50,0 0,25 150,0 0,-50 75,0 0,-75 0,0 0,0 0,0 0,50-100,0 0,25-75,0 0,25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44250 14600,'-100'-50,"100"25,0 0,0 0,0 0,75 0,0 0,100 25,0 0,-25 0,0 0,25 0,0 0,-50 125,0 0,-125 25,0 0,-125 225,0 0,-75 25,0 0,50-25,0 0,25-125,0 0,125-200,0 0,325-275,0 0,350-350,0 0,-50 225,0 0,-475 250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80950 33600,'0'-50,"0"25,0 0,100 25,0 0,125-25,0 0,50 0,0 0,-100 25,0 0,-150 25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69650 1150,'50'-100,"-25"100,0 0,25 0,0 0,0 75,0 0,25 25,0 0,-25 0,0 0,25-25,0 0,0 0,0 0,-50-25,0 0,0 0,0 0,-25-25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76850 1550,'0'-50,"0"25,0 0,-50 50,0 0,-100 125,0 0,0 25,0 0,25-75,0 0,0 25,0 0,25 0,0 0,75-100,0 0,25 0,0 0,25-25,0 0,75 0,0 0,50 0,0 0,25 50,0 0,25 25,0 0,-50 0,0 0,-50 0,0 0,-75-25,0 0,-25-25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0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76700 2350,'-50'0,"25"0,0 0,50 0,0 0,75-25,0 0,50 25,0 0,0 0,0 0,50 0,0 0,75 25,0 0,25 0,0 0,100 0,0 0,75 25,0 0,50-25,0 0,75 0,0 0,-25-25,0 0,-25-25,0 0,0 0,0 0,-150 25,0 0,-75 0,0 0,-100 25,0 0,-175-25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3065 9984 276,'60'14'36,"-20"-5"-32,10 1 0,6 0 0,-19-4-1,3 0 2,2-2-2,1-3 2,-1 0-1,17-1 5,-22-1-5,1 0 1,3-1 0,18-1 4,-21-1-4,5-3-1,4-2 0,18-7 4,-24 5-5,2-1 0,2-1 0,20-4 2,-25 9-3,3 0 1,2 3-1,16 0 3,-24 7-2,1 1-1,2 4 0,17 3 3,8 13 1,18 12 2,-18-7-2,-28-13-3,17 4 3,19-2 0,-33-11-3,16 1 2,19-6 0,-34-2-3,18-2 3,14-11-1,-9-1-1,-5 2 1,5-1 0,-14 5 1,18 4 1,-4 4-1,7 2 3,20 4 1,-22 0 0,25-1 0,-37 0-5,23 2 3,16-3 0,-45-4-4,24 1 1,-24-2-2,3-1 0,4-2-1,24-5 1,-29 2-1,3-2-2,6-1 1,26-7-4,-33 4 1,2 0-3,-1-1 0,19-5-36,0-2-33,-19 3-6,-20 8-96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3259 10936 165,'41'21'21,"12"6"-13,1 1 2,4-1 4,16 0-3,-15-12-1,-16-11-6,4-2-1,5-3 0,20-4 1,-25-3-2,4-4 0,4-3-1,-19 5 0,7-4 0,8-3 0,2-3 1,3 0-1,-20 8 0,2-2 0,2 3-1,-2 1 1,0 1 0,15-4 0,9 3 1,16 11 1,-23 8-1,14 8 3,-19-2-1,17 6 2,-14-10-2,24-3 2,-12-9-2,18-5 0,-5 2-1,-42 2-2,7-3 1,-7 3 0,35-3 0,12-6 1,-18 7-1,-20 6 0,-8 2 0,34 18 3,-3 9 1,-28-15-3,4-2 1,15-4-1,-13-5 0,17-6 0,19-6 1,-21-1-1,17-2 4,-16 3-2,22-2 4,-21 6-3,22 2 3,-18 0-3,-30 1-3,16 1 3,17 8 0,-31-2-3,18 4 5,13 4 0,-33-7-4,16 4 4,17 0 0,-31-7-5,22 1 3,-22-5-4,0-4-2,1-2-1,16-4-2,15-8-6,-34 8 2,15-4-34,11-1-29,1 1-40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5786 6341 221,'-13'104'548,"-7"-15"-506,0-18-32,-4 11-2,8-8-5,78-117-10,4 17 7,12 41 2,-37 41 1,-50 22 0,-27 2-1,-2-22-1,-21-3 1,-18-23-3,2-51-10,26-44-80,28-1-123,13 4 72,3 3-147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5695 6480 366,'41'-8'162,"7"1"-75,11-2 7,16-2-31,-6 2-43,6 3-39,-12 24-330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6336 6455 412,'-14'43'283,"-11"20"-225,-1-2-34,-7 4 6,3-3-20,-6 1-8,-19-23-527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6049 6576 375,'39'25'211,"4"5"-125,3 10-3,2 9-37,1-2-36,9-10-52,-29-1-123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6676 6381 533,'-34'59'114,"4"8"-69,10-3-12,5 12 2,12 5-15,19 0-10,20-10-8,13-21-16,28-57-332,-41-14 53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81900 32500,'0'-100,"-25"100,0 0,25 150,0 0,25 75,0 0,-25 75,0 0,0-125,0 0,0 50,0 0,0-175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6932 6439 500,'-10'54'293,"-5"35"-257,-1 0-19,9-5-11,2 1-7,11-1-103,-16-48 12,1 0-556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6966 6696 564,'61'-17'267,"5"-5"-265,9 3-176,-19 16-114,-20 13-80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7496 6446 457,'-13'-56'254,"-17"-1"-162,-49 82-71,25 38-17,54 11-2,42-7-2,3-6 1,-7-2 0,-4 7 2,-19 2 0,-40 10 3,-40-42-3,-16-70-2,52-40-3,64-1-1,18 13 1,12 4 0,-1 6 1,0 4 0,3 28 3,-46 103-2,-21-11 1,12 3 0,61-54 1,-20-81-1,-28-25 1,-20 2 0,-27 12 1,-60 82-1,19 23-11,22-27-95,-1 0-628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8175 6305 367,'-18'55'297,"-9"14"-227,-3-6-37,-10 8 15,4-11-32,-5 11 2,-1 2-9,-3-4-5,1 11-3,11-7 0,86-126-551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8076 6716 467,'4'43'287,"27"14"-248,37-48-28,-24-71 0,-62-12 1,-41 32-8,-15 24-18,0 0-416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7888 6254 261,'13'76'336,"10"-21"-238,39-36-42,-17-75-35,-46-10-17,-33-5 1,-24 33 3,8 80-5,30 26-33,-6-30-133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8380 6306 385,'23'54'232,"-5"8"-171,-3 12 14,-16 1-6,-11-5-46,-22 13-9,-13-21-12,-13-2-6,-9-6-62,10-17-65,8-7-4,15-23-44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5597 7638 191,'98'17'484,"-34"-8"-429,3-6-26,-3-5-10,2-4-15,-28 15-101,0 0-581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5556 7872 259,'43'2'244,"-1"-1"-172,20 0-13,-9 0-14,25-5-16,-7-4-28,11-6-64,-19 2-109,-25 16-69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6360 7416 385,'0'41'138,"-4"14"-103,-1 12 14,-6 21 2,2-24-12,-3 16-12,1-13-7,0-2-13,2 2-12,2 2-18,2-6-106,-11-25-73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85500 32400,'0'-50,"0"-25,0 0,0 50,0 0,-75 0,0 0,-25 25,0 0,-25 75,0 0,50 75,0 0,75 0,0 0,50 0,0 0,100 0,0 0,25-25,0 0,-75-25,0 0,-75 0,0 0,-75-25,0 0,-100 0,0 0,25-50,0 0,25-25,0 0,75-50,0 0,0 25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6678 7612 191,'-3'79'320,"-3"-14"-240,1-8-9,0 2-21,12-135-20,16 6-32,5 9 0,7 0 2,23 94 23,-60 48-16,-3-10-3,-3-4 1,42-134 11,-8 5-17,13-1 1,17 25 2,-15 93 5,-35 13-4,-1 10 0,-5-5 0,-12-34-103,-1-1-602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7137 7700 309,'5'38'300,"3"13"-249,17 4-15,26-22-16,17-44-2,-23-40 2,-56-20-4,-44 36-11,-26 33 0,18 28 1,118 22 6,33-53-9,-19-12-1,6-21 0,-15-1-1,0-9-1,-6-23-1,-21 9 0,-27-24-1,-31 13 1,-45 53 0,36 82 3,17 12 0,15 12 2,8-5-1,13 8 0,13-3 1,2-27-2,19-1-2,-37-20-102,1-1-608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16230 1057 261,'-54'-33'-5,"14"7"-4,-17-9 0,1 0 0,2 6 4,-5 7 3,13 7 1,-21-3 3,29 8 0,-18-3 5,20 4-2,-3-2 1,-5-1 1,-20-4 6,22 7-5,-3 0-2,-3 0 1,-21-4 3,26 6-6,-3 1-1,-4-1-1,-21-2 1,26 4-2,-4 0-1,-8 0 1,21 1-1,-8 1 0,-7-2 0,-3 0 0,-6-2 0,21 3 1,-9-1-1,-13-1 0,0 2 0,-4 0 0,23 2 0,-6 1 0,-15 1 0,-4 2 0,-7 0 0,26 0 0,-8 2 0,-10 2 0,-3 2 0,-10 3 0,28-4 0,-9 3 0,-10 2 0,-1 3 0,-3 0 0,26-5 1,-10 2-1,-12 3 0,-3 2 0,-4 0 0,26-6 0,-7 4 1,-11 0-1,-3 3 0,-6 2 0,27-7 0,-8 3 1,-12 5-1,-3 3 0,-6 3 1,28-9-1,-8 4 1,-10 6-1,-1 4 1,-7 3-1,28-13 1,-6 7 0,-11 6-1,0 2 1,-4 2-1,25-13 1,-7 3-1,-10 7 0,-2 5 1,-4 4-1,24-15 0,-7 4 0,-7 8 0,-3 2-1,-3 4 1,23-16 0,-6 9 0,-10 7 0,-3 4 0,-3 4 0,22-19 0,-4 6 0,-9 9 1,-1 2-1,-4 6 0,22-20 0,-7 7 0,-5 12 0,0 3 0,-1 6 0,17-25 1,0 7-1,-6 9 0,0 3 1,-1 9-1,14-25 0,-4 6 1,-4 13-1,0 2 1,-1 7-1,13-27 1,-3 9 0,-3 11 1,0 4-1,-2 5 0,11-26 1,-1 7-1,-4 11 0,1-1 1,-2 10-1,9-26 0,-1 6-1,-2 13 1,0 2-1,0 2 1,8-26-1,-2 12 0,-1 11 0,0 3 1,-2 9-1,7-30 0,-1 9 0,-2 18 0,0 4 0,1 9 0,4-33 0,-1 8 0,-1 14 1,2 2 0,-1 8 0,4-32 0,2 9 2,1 12-1,3 2 1,1 1 1,0-30-1,2 10 1,5 11 0,2 2 1,3 5-1,-5-29 0,5 7 0,7 10 0,3 3-2,3 7 1,-9-28-1,4 7 0,5 11-1,4 1 0,3 6 0,-12-27 0,6 7-1,6 12 1,4 1-1,5 5 0,-14-26 0,6 9 0,9 13 0,-3-3 0,5 5 0,-16-25 0,6 6 1,10 8-1,3 1 0,10 8 0,-20-26 0,5 3 0,14 10 0,2 1 0,5-1 0,-23-21 0,10 9 0,14 6 0,3 2 0,10 1 1,-28-19-1,15 6 0,9 1 0,5 1 1,13 4-1,-32-17 1,3 0-1,21 7 0,5 0 1,8 0-1,-34-12 0,10 1 0,17 3 0,3 0 0,11 1 0,-37-11-1,10 2 1,18 2 0,4 1 0,9 1 0,-38-10 0,10 2 0,17 1 0,4-2 0,8-1 0,-38-5 0,11-2 0,19 0 0,4 0 0,10-1 0,-41-2 0,13-2 0,19-2 0,3-2-1,12-3 1,-43 0 0,10-1 0,24-6 0,4-1-1,9-4 1,-43 5 0,13-3 0,18-7 1,4-4 0,12-4-1,-45 10 1,10-5-1,21-7 1,3-3-1,11-5 1,-46 13-1,14-4 1,16-10-1,3 2-1,8-8 1,-44 16 0,11-4-1,17-11 0,2-4 0,8-7 0,-41 19 0,9-8 1,17-9-1,4-3 1,7-6-1,-40 22 1,10-6 0,14-12 0,1 0 0,6-5 0,-37 22 0,7-9 1,12-9 0,1-5-1,5-7 0,-32 25 0,5-9 1,10-10-1,-1-2 0,6-5 0,-29 26 1,8-8-2,6-13 1,-2 0 0,-3-5 0,-22 26 0,6-7-1,8-15 1,5-9 0,-3-3 0,-20 28 0,3-9 0,4-9 0,0-4 0,0-7 0,-15 28 0,3-7 0,4-14 0,0 1 0,1-11 0,-12 29 0,0-8 0,3-9-1,-2-8 1,0-3 0,-9 29 0,1-7 0,2-15 0,-3-2 0,-2-7 0,-5 30 0,-2-13 0,0-8 0,0-5 0,-3-5 0,-2 29 0,-1-7 0,-3-12-1,-2-1 0,-4-4 1,4 28-1,-3-6 0,-5-4 0,-3-5 0,-4-3 0,7 24 0,-6-7 1,-6-8-1,-5-3 0,-5-8 1,12 25-1,-6-2 1,-7-13-1,-1-1 1,-6-7 0,15 26-1,-7-10 1,-14-12-1,-2-2 0,-6-8-1,20 27 1,-6-6 0,-10-13-1,-3 0 1,-7-5 0,22 26 0,-8-7 1,-9-8 0,-3 1 1,1 0 0,20 21 0,-7-4 1,-11-5 0,-6-2 0,-10-3 1,25 19-1,-7-5-1,-11-6 1,-3-1-3,-6-3 1,26 18 0,-8-5-3,-12-6 1,-3-1-3,-8-5 0,28 18 1,-9-7-3,-16-9 0,-2 4-1,-4-2 0,29 16 0,-9-3-2,-15-6 0,-4 1-2,-10-6 2,33 16 0,-6 1-5,-16-6 0,-4 1 0,-13-4-2,35 13 2,22 9-16,3 0-10,2-1-42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20327 2899 186,'80'-22'225,"-31"11"-176,19 3-3,-5 2 6,0 0-12,10 3-4,1 0 6,-9-2-7,-5 6-47,-20 12-138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20630 2737 292,'-7'47'96,"0"-2"-59,-2 2 6,-1 6-2,2 0-2,7-3-32,9-4-65,-15-7-194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20848 2726 254,'-18'59'129,"-2"-6"-88,-1 0 0,-2-6-3,-2 2-16,-2 0-10,1-6-22,-56 16-153,36-46 85,-23 0-11,16-3 66,14-3 23,4 0 57,122-52 169,-46 30-209,19-6 12,17-4-1,-11 8-3,-9 7 1,0 6 11,-13 37 40,-70 42-25,-24-19-31,-13-1-9,-3-3-6,8-15-4,-18 8-1,13-11-3,7-71-656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20887 3192 351,'39'39'191,"-6"2"-111,-4 9 0,-4 9-11,9 0-193,-26-21-15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21631 2771 452,'-27'37'112,"-4"5"-86,-10 14-2,-11 6 4,7-15-12,-2 2 3,6-2 3,69 4 30,53-56-43,-14-3-1,7-2-1,3 0-2,-12 1-5,-27 17-97,0-1-579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21647 2826 287,'-1'37'173,"-2"27"-119,-1-13-9,-5 18-7,0-9 2,-1-6-16,-2 2-6,-4 12-3,5-7-34,-8-26-126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21980 2841 338,'11'54'175,"-14"8"-150,0-13 0,-7 16 2,1-8-2,-2-6-1,-3 10 7,2-1 1,42-113 13,2-34-45,0 1-2,-4 23 0,9-10 1,3 18 3,18 93 19,-68 42-15,-7-14-2,2 0 0,-4 11 2,6-8 5,46-140-1,-3 4-9,13-12-2,1 22 0,8 7 2,-38 132 5,-24-13-5,1 7 2,1-3-1,10-1 0,50-128-3,-13-9-1,2 3-1,3 4 1,19 91 5,-32 35-2,37-50-2,-54-84-2,-58 8 1,-26 35 2,139 34 9,19-31-7,-5-13-1,-17 3-1,4-10-1,-7-18-1,-19-26 0,-28-2-1,-22-3 0,-19 19 0,-51 71 1,13 69 3,38-3 1,6 27 1,17-14 0,9 12 2,7-19-1,11 8 0,7-1-1,2-18-1,10-4-2,-31-19-103,0 0-619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86300 31300,'0'-50,"75"25,0 0,0 0,0 0,50 125,0 0,-125 50,0 0,-50 0,0 0,-75 0,0 0,75-75,0 0,25-25,0 0,100-50,0 0,100 0,0 0,0-50,0 0,-100 0,0 0,-50 25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8287 11211 204,'49'-19'114,"-13"6"-102,19-8 10,-19 7-11,3-1 0,-4 2-1,12-3 14,2 6-3,-9 6-1,-3 5 0,7 3-2,10 5 6,-4-2-9,6 0 4,1-3 1,7-1-2,-2 1-1,13-1-3,-17 1-1,-5 2-5,7 1 1,-2-4 2,-4-2-2,21-6 4,-14-5-6,6 2 0,-5 0 0,6 1 0,1 4 1,-6-2-1,-3 1 0,14 3-1,-3-1-2,-5-1 0,3-6 0,7 1 4,7 1 1,-13 2-4,7-4-3,-3 4 0,10 1-1,-16 0 0,10 0 1,2 5-1,-7-1 1,3 0-1,8-6 2,1-7-1,-4 3 2,-4 2-1,-8 7 0,1 0-5,-32 12-96,-1 1-589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10352 11187 216,'23'51'106,"-4"-10"-93,8 23 15,-8-18-14,-2-3 3,-2-4-1,6 14 16,0 1-6,-5-12-4,4 6-3,-3-9-10,23-85-205,-37-18 74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10615 11224 229,'24'69'122,"-9"-27"-80,1 1 7,5 4-1,0 1 0,5 2-32,0 2-26,-22-3-105,-38-10-59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10343 11661 299,'58'58'73,"28"1"-6,-34-35-29,2-6-4,7-5-2,10-4 11,-19-11-15,5-7 11,-3-12-4,2-26 11,-27-20-14,-21-1-19,-13-29-10,0 26-6,2 3-151,13 32 20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11277 11757 269,'36'-7'135,"38"-4"-81,-16 3-7,17 5-2,-10 3 0,-9 2-18,-5 1-8,8 2-3,-22 11-157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11459 11680 225,'-14'79'98,"5"-3"-46,6-18-9,5-10-9,6-8-15,9 2-13,61-45-128,-47-55 23,-14 19-58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11655 11616 184,'-10'55'103,"-7"21"-52,4-14-6,5-12-10,3-4-15,1 2-12,1-4-7,-10-3-21,-53 3-40,20-34 41,10-3 5,-4 4 7,-18 8 13,107-40 49,0 4-44,1-1 1,5-3-1,-18 8-1,4-2 9,-4 18 49,-63 46 5,-16-10-29,-4-4-15,-11 7 7,4-4-19,-7 6 1,10-4-15,7 6-146,6-26-60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11630 12162 272,'57'63'221,"-19"-26"-137,6-3-19,8-3-20,6-22-179,-18 11-147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12505 11630 335,'-3'47'125,"-4"13"-94,-4 14-5,-6 7-6,3-29 2,-7-1-9,-3-6 3,-7-5 8,73-88-6,15 18-17,1 17 0,-1 20 1,-7 22 2,-25 23 8,-43 6 2,-25-9-2,-6-8-2,-10-5-6,0-17-13,-1-41-62,23-46-130,16-4 32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12468 11749 259,'56'-6'105,"-19"5"-49,8 0-11,10 0 31,-5 0-48,8 0-13,-3 1-32,-7 1-161,-11 11-208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87350 31700,'50'-50,"25"-25,0 0,50 50,0 0,25 25,0 0,0 25,0 0,-75 50,0 0,-50-50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13232 11773 461,'-29'36'153,"-10"14"-86,-2 0-22,-5 12-6,-1 8-30,11-10-24,2-4-131,-3-25-165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12996 11869 332,'40'31'264,"0"5"-208,12 13 26,-5-2-38,7 11-38,-9-9-307,-27-10-48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13690 11736 222,'-32'44'77,"-1"19"-45,16-7-6,8 18 17,15-25-13,5-12-1,69 19 44,-32-64-46,-6-29-10,-9-15-2,-17-1-7,-9-11 2,-15 10-3,-10-3 1,-16 1 3,-16 26 3,-7 37 0,2 14-5,20 29-106,55 1-163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13974 12157 277,'62'8'-20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14241 11733 232,'-27'52'143,"7"-8"-90,5-5 1,-2 1 6,-1 4-14,-1 16 9,25-4-18,55-33-24,0-24-6,16-11-1,-7-1-11,-12 1-21,-4-11-307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14350 11841 254,'-18'59'182,"4"-6"-108,3 1 0,1-2 3,-1 5-24,1 4-9,7 4-44,-10-30-94,-1 1-563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14606 11714 278,'85'18'418,"-30"16"-355,-49 43-47,-33-8-6,-20-9-3,-13-31-1,27-87 1,109 30-6,-5 36 0,-4 36-1,-33 17 2,-43 11-1,-35-5 2,-20-12-1,6-20-2,-15-9-11,2-20-260,35-15 89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15028 11860 429,'42'-3'262,"25"-3"-206,5 0-25,2 7-29,-37 12-98,-1 0-581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14987 12127 315,'48'-10'246,"9"-2"-148,5-5-7,5-6-53,-4 2-66,-25 21-66,0 0-565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15577 11753 327,'43'-18'159,"1"1"-123,20-1-8,-10 9-6,7 21 4,-12 27 2,-23 25-5,-27-3-6,-17 11 4,-8-16-8,-23 4-2,-4-12-3,-3-8-3,-13 3 0,13-13-2,-3-1 1,-1-1 5,137-29 21,-2 0-26,-9 3-2,15 3-2,-11-8-5,2-10-37,-12-16-232,-24 24 40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47400 39200,'0'-50,"0"-75,0 0,0 100,0 0,-75 25,0 0,25 25,0 0,-50 50,0 0,25 25,0 0,25-50,0 0,25 25,0 0,25 25,0 0,25 25,0 0,-25 50,0 0,0 50,0 0,0-25,0 0,0-100,0 0,50-100,0 0,25-100,0 0,0-25,0 0,-50 50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16058 12064 282,'1'45'159,"-1"-8"-100,0 19 41,5 5-14,15-1-113,-19-21-115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16360 11938 402,'-17'56'195,"1"3"-122,-1 12-15,6 1-23,70-110-728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16607 11749 252,'-13'59'169,"0"-4"-105,5-4 1,4-5 4,5 11 6,11 1-26,12 0-24,7 5-10,-41 5 16,-56-27-29,3-11-21,23-25-79,1 0-594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16585 11922 464,'53'-14'229,"6"0"-183,9-2 18,-4-8-162,-21 22-53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17025 11876 343,'-8'43'37,"-2"7"-21,2-1 2,-1 2 9,-1 5 4,-3 1 14,1-11 2,-1 4 40,34-117-24,-2 10-62,7-20 0,3 9-3,4 4 1,5 17 5,14 88 31,-52 24-25,-6 4-3,-5 12 0,-3-14 1,47-130 21,4 4-29,12 3 0,6 7 0,-16 112 3,-55 10-1,8 5 2,16-10 4,47-113-6,-13-10-3,3 0-1,12 14 0,-32 113 2,-7-3 1,52-77-3,-97-63-1,-43 35 3,128 74 5,18-48-4,0-25-2,-16-2 0,-3-9 0,5-22-4,-21-9-1,-24-1 1,-13 7 1,-14 4 0,-45 20 1,-7 88 5,18 35 1,17 1 1,16-4 0,9 17 1,10-17-1,8 6 0,7-9-1,12-2-1,7-6-4,-30-22-101,-1 0-614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18196 5606 269,'79'60'568,"-20"-9"-551,1-5-14,1-1-1,7 11 0,-7-4 0,1-10 0,13 4-1,8 1 1,-14-11-1,3 0 0,4 6 0,11 7-1,-20-15 1,8 2 0,-7-4-1,4 7 0,6-1 1,-9-6-1,4 10 1,-6 1-1,5-19 0,-30 7-188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19712 6324 528,'46'33'301,"15"11"-281,-3 3-10,4 8-5,-10-3 1,-62 25 3,-65-53-9,-11 8 0,1-2-3,8-10-191,36-23 47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20796 6019 312,'-30'45'381,"-20"34"-329,4-3-36,-5-1 13,6-17-22,1-2-1,-3 1-1,114-28 3,13-41-5,2 1 0,13 2 1,-10 10 0,-14 12-5,-34 6-102,-1 1-615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20812 6093 292,'-13'85'219,"4"-15"-142,-2 21 3,4-23-19,-3 13-21,1-14-12,-7 26-7,4-18-8,3 0-6,1-6-22,-9-32-87,0 1-611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21044 6448 559,'61'-1'199,"28"-5"-163,-19-1 7,0-5-27,-28 18-121,1 0-635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47850 39350,'100'-250,"-75"200,0 0,-25 100,0 0,0 100,0 0,-25 25,0 0,0 0,0 0,0 25,0 0,0-100,0 0,25-125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21380 6163 366,'45'16'260,"9"10"-153,2 7-40,-4 17-36,-34 25-11,-53-7-16,-26 4-2,2-24-1,-23 14-1,10-14 0,3-4 0,4-7 0,152-57 1,-11 0 0,11 1-1,-11 3 0,2 6 0,-35 18-106,-1 1-640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21709 6389 399,'18'46'287,"3"25"-204,-4-8-21,-4 10-35,-9 1-132,-14-37 12,1-1-560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21948 6300 519,'-2'61'196,"-3"10"-149,-4 13 8,-4-1-16,0-12-33,-8-34-113,0 1-640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22173 6107 540,'-2'58'214,"-2"19"-171,7 18 4,12-7-28,7-18-16,12-6-3,2 2 1,-33 10 3,-66-26-3,-5-11-1,1-7 0,-8-22-18,25-62-484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22156 6234 556,'62'-7'202,"4"-9"-141,6-5-30,-29 23-136,-1-1-632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22565 6355 478,'54'-2'183,"7"0"-116,19-6-7,-3-3-15,-5-2-28,-30 19-122,0 0-632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22586 6502 408,'54'12'236,"22"-4"-172,-7-3 8,4-7-48,7-10-31,-14-16-262,-29 26 89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23245 6028 644,'-1'72'138,"-14"25"-105,0-22-11,-4 1-7,-4 9-6,-3 10-2,3-26-5,-3 6 0,-5 7-3,-7-17-57,58-130-458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23274 6533 511,'30'53'266,"-3"19"-188,0-2-67,-24-27-118,-1 0-644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23792 6130 690,'-62'-8'101,"-28"18"-98,19 12-2,63 53 2,54-14 0,2-10-1,12 14 1,-14 6 2,-22-7 3,-25 13 8,-40-14-2,-43-26-9,2-33-5,13-39 0,66-51 0,35 21 0,26-14 0,-8 17 0,6-2 0,0 9 0,1 8 0,1 1 0,-18 32-105,0 0-636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47950 39850,'50'-100,"0"50,0 0,0 50,0 0,50 0,0 0,-25 0,0 0,-50 25,0 0,0-25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24066 6068 419,'-6'53'240,"-7"24"-172,4-12-9,2 15-8,5-4-37,11 6-5,24-16-6,-38 13 2,-76-37-5,2-14 0,-3-12-2,4-15-49,14-43-326,55 1 230,5 5-123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24023 6181 544,'69'-9'203,"-8"-4"-160,6-6 15,-13-30-208,-16 32 0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24364 6341 306,'0'43'400,"-9"39"-358,-3-21-10,-5 8-20,-6-3-4,59-126-3,-1-3-5,9-10 0,1 9 0,4 12 1,-3 102 20,-81 33-16,7-11-2,0-3 3,77-122 0,-9-6-6,10 1 0,7 1 0,-35 130 6,-33-3-5,9 1-1,73-86-1,-23-53-1,0 14 0,4 113 6,-3-5-5,-93-112-9,-24 31 15,134 1 1,2 1-6,3-14 1,8-2-2,-17-12-2,-39-27-2,-20-11 2,-4 0-1,-12 21 2,-46 116 4,31 18 1,6 6-1,4 6 1,1 13 0,3 8 0,11-24-2,10 3 0,15 0 0,13-8-1,10 1 0,-34-28-106,0 0-635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20494 7501 475,'-15'66'152,"4"-12"-124,-1 8-4,-3 22 17,0 14-13,4-17 0,2-10-18,0 2-4,0 2-2,7 0-9,58-123-357,-21 33 52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20462 7591 522,'52'-14'174,"9"1"-149,13-5 22,5 0-30,-3 1-12,-5 20-1,-40 67 1,-17 9 0,-9 11 0,-4-3 1,0 9 0,-1-22-1,-7 2-1,-8 7-6,-8-18-38,-3-126-453,24 25 350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20667 7590 422,'-27'67'235,"1"-7"-196,-3 6 8,-6 8-10,-2 2-7,7-11-19,64-132-20,23-2 9,6 28 1,9 28 3,-37 75 12,-70 1-6,-11-6-2,-16 1-3,-10-8-2,1-23-4,2-50-346,32-5-22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20586 7925 409,'48'2'306,"15"17"-213,4 16-66,-43 32-468,-23-32 156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20577 8069 375,'36'18'382,"18"15"-428,-22 5-196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20448 8243 314,'-28'72'381,"-19"-34"-378,126-47 34,-1-14-16,-14 5-8,16-4 0,6 3-7,-10 7-8,-9 8-303,-30 14 61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20464 8228 360,'94'41'354,"-32"-4"-571,-30 1-276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48700 39000,'50'-100,"-50"-50,0 0,25 75,0 0,-25 200,0 0,0 125,0 0,0 50,0 0,-75 125,0 0,25 50,0 0,50-275,0 0,0-150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9277 9949 306,'55'18'32,"-2"0"-27,11 2-2,-22-7 1,7-1-1,10 0 0,6 0-1,6-2 0,-25-3 1,7 1-2,8-3 0,3 0 0,7-1 0,-26-2 0,9-1-1,8-4 0,2-2 1,0-3 0,-23 3 0,7-3 0,6-6 1,4-3 0,2-5 1,-20 8-1,6-5 5,4-6 0,-1-3 5,1-5-1,16-14 9,-29 16-10,-1-2-1,-3-6-1,10-18 4,-22 17-7,-5-2-3,-2-4 0,-1-20 1,-13 24-2,-7-3-1,-6-3 1,-14-22 0,-3 27-1,-10-3 0,-10-1 0,-25-16 0,13 28 0,-8 3 0,-10 5 0,27 9 0,-13 6 0,-16 6 0,-5 6 1,-13 10-1,35-4 0,-9 9 2,-16 13-1,-4 8 1,-7 11-1,36-16 1,-9 13-1,-10 17 1,1 7-1,1 15 0,29-29 0,0 10 0,3 17 0,8 2-1,9 0 1,12-29-1,5 1 0,11 0 0,9-3-1,13-2 0,21 15-3,8-34 1,11-6-12,16-6-1,-26-6 2,14-5-11,19-11-5,-29 2-14,14 0-78,-28-1 19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21529 7806 261,'-6'68'152,"-1"-20"-110,-1-4-8,-1 1-12,11 0-6,38-26-8,9-3-1,-2 9 18,-21 17 54,-63 18-2,-19-27-58,-2-10-8,-6-7-11,-1-36-53,40-51-186,19 19 117,4 16-125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21556 7860 321,'84'-24'183,"-40"15"-128,5 3 39,8 9-4,6 15-114,-28 7-131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21833 8084 360,'46'-1'341,"34"-3"-314,-7 0-40,-12 1-108,-11 2-233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22346 7936 558,'-32'61'161,"-2"6"-131,-2 14 8,10-19-21,-2 19-9,77-167-449,-40 43 384,0-9 6,0-4-44,-3 20 17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22315 7838 208,'35'76'347,"-13"2"-253,-10-22-21,-4 10-25,1 7-9,6-3-16,42-121-17,-17-51-8,-13 5-2,-8 16 2,2 4 0,42 111 12,-57 53-2,-3-1-3,3 5-2,3-18-4,-18-31-105,0-1-633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22748 7881 382,'47'-8'214,"8"-3"-133,2 3-44,16 1 33,-6 3-50,5 14-57,-31 10-128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22940 7886 335,'-16'95'251,"6"-17"-155,4-12-36,2 4-9,2-3-44,9 5-25,-15-33-78,-1-1-583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23163 7749 137,'0'86'690,"-1"-14"-684,0-2 0,-14 27-1,0-29-2,-11 11-1,4 7 1,7-15-2,87-68-2,4-16 2,4 12-1,-7 14-4,-35 7-101,-1 0-631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23444 7815 339,'43'-3'354,"39"3"-281,-9 4-32,1 2-20,1 2-6,-7 10-120,-31 6-53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49000 39250,'50'-200,"0"175,0 0,50 0,0 0,50 25,0 0,0 0,0 0,-75 25,0 0,-75 0,0 0,25-25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23502 8018 358,'42'0'300,"31"-3"-223,7-5-22,0 4-43,-8 4-189,-37 13 43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24155 7640 485,'-4'47'182,"-18"36"-115,-4 2-1,-3 9-27,6-25-24,0-1-11,5 11-6,15-5-269,-11-36 72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24215 8007 378,'10'41'315,"1"21"-217,6 2-57,23-8-320,8-58-174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24577 7695 421,'-27'36'361,"17"53"-335,19-15-18,13 0-4,-12-1-1,-43 0 0,-34-35-5,-6-51-4,71-69 4,54 21 2,2 9 1,14-12-1,-22 13 1,-8-17-1,-16-4 0,-44-2 2,-61 56 2,6 35-1,22 25 0,66 35-54,43-29-272,-16-37 119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24830 7665 436,'5'47'301,"3"33"-262,-2 2-22,6-2-11,9-1 1,-1-10-1,-7 0 3,-64-10 14,-13-25-14,-10-1-6,3-13-8,46-109-308,27 42-18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24772 7829 351,'36'-9'211,"21"-6"-113,7 0-14,1-5-20,-25 20-164,1 1-600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21522 8727 251,'-13'56'67,"-2"27"-35,1-13 3,7-34-18,-5 13 15,2 5-1,2-12-4,4 6-3,12 2-23,30-28-357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21534 9032 253,'39'-6'145,"3"1"-87,3 4-11,-1-1-12,21 2-21,-4 2-29,1 0-92,-18-8-18,-9 1-148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22077 8882 269,'-47'88'160,"1"-5"-77,16-24-11,11-10-14,-1 15-20,14-3-49,49-114-382,-29 13 207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22071 8883 274,'7'40'150,"-2"-1"-101,2 24 8,-3-9 6,2 8 28,5-3-10,43-103-68,-21-31-15,-14 8 0,1-15-2,7 22 3,12 130 11,-25 8-3,-2 9-1,3-6-2,8-12-13,-23-30-89,0 0-584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77250 38100,'0'-150,"-25"150,0 0,25 25,0 0,0 175,0 0,-50 175,0 0,0 25,0 0,0 150,0 0,0 75,0 0,50-250,0 0,50-275,0 0,-25-75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49800 38400,'-50'-50,"25"25,0 0,0 25,0 0,25 50,0 0,0 125,0 0,-25 50,0 0,25-25,0 0,-25-75,0 0,0-100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22516 8939 364,'42'-8'242,"14"0"-175,9 1 3,-1 7-69,-21 14-161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22628 9017 276,'-10'48'188,"4"-7"-119,-2 25 50,5-10-34,4 13-56,-12-32-124,-1-1-569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22882 8886 315,'-6'75'199,"-3"-20"-126,-8 14-17,-4 11 40,-1-6-52,-2-9-31,92-43-11,5-32-3,7 7-6,-14 10-51,-2 4-62,-27 10-88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23233 9026 507,'59'-3'202,"9"3"-152,4 5-17,-5 11-62,-28 8-135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23242 9168 324,'38'4'200,"26"-3"-120,4-2-8,1 0-44,-10 1-127,-6 1-165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23866 8898 206,'-19'39'133,"-3"23"-89,10-18-3,5 4-1,9 2 18,20-2-4,21-23 0,18-44 2,-13-34-37,-11-17-4,-23 7-9,-20-2-2,-22 6 1,-28 35 5,-9 33 0,8 29-25,46 22-43,13 5-241,-13-28-81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24180 9159 286,'35'94'456,"-35"-57"-548,-1 0-551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24431 8882 158,'63'-2'399,"-15"9"-320,6 6 20,-38 51-50,-70-18-44,-15-9-2,-3-13-2,2-16-1,151-38 0,-6 30 1,-1 20 0,-15 19 1,-42 29 1,-52 1 1,-19-22-2,-16-14-2,-5-18-9,14-39-683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8457 14806 533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2844 12191 323,'-38'86'354,"8"0"-328,12-24 8,17 21-12,27-19-4,41-40-8,-3-73-2,-29-19-4,-12-20-1,-20 19-1,-19-1-1,-22 5 0,-33 47 2,8 45-2,7 18-14,63 22-684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6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50150 38100,'50'-50,"0"25,0 0,50 75,0 0,-50 0,0 0,0 50,0 0,-50 50,0 0,0 0,0 0,-25 50,0 0,25-25,0 0,0 0,0 0,-25 0,0 0,0 0,0 0,0-25,0 0,-25-50,0 0,-75-50,0 0,-75-25,0 0,50-25,0 0,100-25,0 0,-25 0,0 0,25-25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3081 12453 382,'19'39'299,"11"19"-239,6-3-62,-26-19-89,-1 0-550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3282 12157 393,'42'14'218,"10"4"-157,6 6-8,-29 38-18,-73 6-23,-18-28-6,-1-15 0,132-35-3,3 15-1,-9 28 2,-73 52 2,-31-17-2,-17-18-2,-4-9-3,-8-20-51,32-22-41,1 0-559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2377 12829 353,'53'-5'192,"36"-2"-132,-32 5-33,26 1 22,36 5-8,-50-2-25,29-1 12,23-5-9,-16-2-5,-3-4-5,5-2-4,-37 2-1,19 0-2,-19 12-10,-112 66-301,4-48 37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3049 12924 475,'1'58'256,"-7"8"-217,-7 10-14,-15-2-19,-2-12-3,98-51-5,6-24 1,-3 7 1,-12 43 5,-70 37 1,-45-13-1,-7-22-3,-7-7-3,-3-19-10,5-38-213,39-16 78,8 4-158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3076 12990 320,'48'-7'190,"5"-1"-108,9-1 8,-2 4-14,5 3-57,-28 13-115,0 1-578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4023 12578 317,'-25'79'165,"2"-27"-101,-10 13 10,8-17-15,-8 11-17,-12 12-5,3-2-29,6-10-63,-1-26-187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3759 12644 252,'59'67'117,"-11"2"-46,-17-13 8,-8-6-6,-4 1-12,2 3-21,6 4-12,10 0-58,-26-18-118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4204 12776 281,'-16'82'154,"8"-28"-97,0 8-16,2 4 27,9-15-55,30-12-418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4331 12845 171,'7'45'123,"1"-9"-76,17 28 107,3-28-53,21-42 20,-27-57-70,-34-18-34,-17 19-10,-46 60 4,32 59-21,106-35-638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4567 12834 232,'30'60'230,"1"-18"-103,15-18-27,5-58-41,-20-28-31,-31-19-15,-26 13-5,-45 56 4,12 77-10,22 12-9,23-1-115,-6-41-25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52500 38900,'0'-50,"25"-100,0 0,-100 75,0 0,0 75,0 0,25 0,0 0,0 50,0 0,25 25,0 0,25 25,0 0,0 25,0 0,0 25,0 0,0 50,0 0,-50 50,0 0,0 0,0 0,25-50,0 0,25-100,0 0,25-50,0 0,50-150,0 0,0-25,0 0,-50 25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5184 12476 383,'-18'38'131,"-4"12"-90,-8 14 14,-12 19 0,10-19-10,-15 31-11,2-11-8,1-5-8,-3 3-7,2 4-1,12-9-4,6-14-16,74-126-159,-6 4-33,-1 4 81,-7 7-92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5004 13038 194,'12'49'128,"2"-7"-78,27 28 98,-3-48-57,16-51-7,-35-31-44,-29-12-24,-29 4-28,-15 14-91,14 18-185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4859 12603 253,'77'1'254,"-20"-17"-191,-8-15-11,-35-25-34,-62 11-7,-21 33 4,13 26 4,4 27 7,20 18 7,37 9-18,46-21-217,-29-8-81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19833 11394 161,'4'66'217,"-1"-5"-180,-2-6 2,-2-4-6,-5 2-2,-3 4 5,0-7-9,-4 4-5,1-1-13,-10-17-218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19987 11680 284,'48'65'196,"-26"-28"-91,4 13 3,-9 7-85,-10 4-213,-15-25 11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20343 11465 271,'8'86'304,"11"-32"-283,3-2-1,0 8-2,-7-4 3,-16 5 0,-32-10-6,-14-18-7,-16-20-3,16-48-4,42-46-2,31 15-1,19 17 1,5 15 1,5 1 1,-3 3 2,0-12-1,-39-15 4,-58 15-2,-12 23 0,-5 19 4,5 29-16,80 32-207,41-56 34,-21-10-54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20642 11390 243,'0'97'210,"0"-50"-160,1 15-3,2-12 2,3 16 1,7 0-7,3-4-13,3-3-4,-57-6 12,-37-35-37,5 7-13,10 2-159,24-24 42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20631 11539 350,'46'-10'202,"20"-4"-127,-15 6 8,13 5-39,-14 43-405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19394 12224 287,'78'-5'263,"-27"6"-214,10 1-11,4 2-8,-9-2-5,10 1-4,17-9 2,-21-1-9,15 4-4,-11 5-3,12 7-4,13-2-1,-24-3-1,4 2 0,11 3 0,12 2-1,-24-7 1,10 1-1,0 2 1,4-5 0,-12-2 0,-4-3-1,16 1 1,-7 3-1,2 0 0,-5-1 0,8 3 0,-17 0 0,12-5 0,5 4 0,-6 1 0,7 2 0,6-1 0,-23 0 0,8 1 0,8 0-1,-2-1 1,-11-4-2,-149-14-359,34 7 266,1-1-107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20334 12505 194,'-8'94'468,"3"-32"-446,0-4 19,-3 6-28,-6 15-4,-6 15-2,3-17-9,-2 8-10,8-18-12,-1 2-88,4-15-52,-9-18-154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53950 38900,'50'-100,"-50"25,0 0,-100 75,0 0,-25 50,0 0,25 75,0 0,25 25,0 0,25-25,0 0,50-25,0 0,50-25,0 0,100 50,0 0,-75-75,0 0,-50 50,0 0,-75 25,0 0,-75 0,0 0,-50 0,0 0,-25-50,0 0,125-100,0 0,50-50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21074 12737 190,'-32'65'184,"6"-20"-133,-10 6 10,11-15 2,-5 6-8,-7 10 9,0-3-29,-2 7-34,0-27-241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20896 12834 445,'55'38'223,"-10"0"-156,0 4-6,1 10-37,-3 11-25,-6 7-129,-30-29-18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21464 12816 178,'-8'63'250,"4"-5"-212,-1-4 2,-2-2-1,-2 7 1,-6 9 11,0-1-13,-1 1-12,1-8-29,-8-25-147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21744 12950 182,'-40'61'213,"16"-13"-179,-4 26 39,21-27-27,15 8 7,25-13-4,28-36-19,10-29-7,-10-22-8,-15-7-8,-25-11-4,-32 1-1,-30-6 0,-24 24 1,-5 30 5,9 26 4,37 48-99,64-20-183,-23-4-125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21953 12670 234,'86'20'489,"-36"23"-447,-74 22-28,-34-34-10,127-11 2,-23 31-3,-70 12 1,-36-23-4,-3-14-106,22-22-42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22363 12739 284,'43'70'162,"-20"-14"-104,-10-13 1,-12 13 8,-15 15 5,-24 2-28,-5-16-22,-4-8-16,-18 13-8,6-9-13,-13 4-27,7-17-81,17-14 12,-4-3-12,15-9-87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21355 12676 221,'-51'55'76,"21"-13"-46,-7 32 22,20-31-26,-5 18 26,11-24-26,-5 42 29,9-21-8,6 12-7,5-9-9,6-4-9,7 2-13,10 3-9,15-6-28,5-18-130,-9-19-7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22483 12592 256,'100'-5'509,"-33"33"-494,-28 29-1,-76 2-5,-33-24-4,-3-12-2,140 9 7,21-30-7,-10 0-1,-4-1-1,-34 12-103,-1 0-615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17575 10566 213,'55'10'140,"20"4"-97,-22-4-22,-17-1-3,3 3-2,9 8 4,-11-1-9,0 3-1,15 11 3,-9-4-2,-2-7-4,16 3 3,-10-8-3,13 8 2,-15-5-2,14 7 2,-12-4-4,12 11 1,3 4 0,-12-9-1,-6-5-1,3 2 1,-2 3 0,0-1 4,6 1 3,5 4 1,-6-5-3,-1 0 1,-1 3-1,3 6-3,-4-6-2,16 13 0,-9-9 0,7-5 1,-3 0 0,-3-7 2,2-5 9,-108-59-183,3 14-22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19267 11247 269,'46'56'236,"27"34"-152,-33-44-43,-2-3-1,-3 4 5,-5 5 19,-103-45-29,-8-1-35,-7 7-4,-2 5-8,20 3-50,8-4-42,5-7-12,14-6-157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54150 38050,'300'-100,"-200"100,0 0,-50 125,0 0,-25 75,0 0,-175 75,0 0,25-75,0 0,100-100,0 0,0-75,0 0,125-25,0 0,75-75,0 0,25 0,0 0,-100 50,0 0,-75 0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21331 11108 137,'-52'-33'135,"16"13"-116,-23-8-9,-24-7 10,13 13-10,3 6 2,-11 2-1,26 6-6,13 4 0,-15 1-1,5 1 0,-1-1 1,-8 2-1,16 0 0,-14 7 1,5 3-1,-3 3 1,-12 8 0,18-5-1,-13 7 0,-18 11 1,20-6-1,-19 13 1,16-5-1,26-15-2,-17 12 2,-17 16 1,32-22-3,-13 12 2,-8 19 0,-15 28 1,24-13-2,23-31-2,-10 19 1,15-23 0,0 2 0,-2 2-1,-8 18 2,11-19-2,0 4 0,0 2 0,-9 18 1,13-26-1,1-1 0,0 1 0,-6 16 1,-3 14 1,4-5-1,2 7 0,0 9 1,8-23-1,2 15 0,5-6 0,5 0 0,10 7-1,0-20 0,11 9 1,3-9-1,2-1 1,8 5-1,-8-15 1,10 12-1,-1-4 1,2 1-1,13 5 1,-10-17 0,22 10-1,-25-24 0,17 10 1,20 8 0,-34-19-2,18 8 2,-17-11-1,5 2 0,3 0 0,20 8 1,-26-12 0,2 1-1,4 0 0,23 7 1,-27-11-1,5 0 1,3 1 0,24 7 1,-30-7-2,3 0 1,4 0 0,23 6 2,-28-8-2,3 1 0,3 2 0,24 5 1,-31-10-1,1-1 0,7-2-1,23 4 3,-29-5-2,3-2-1,3-1 0,23 1 2,-29-4-2,4 0 1,6 0 0,25 0 1,-32-2-2,2 0 1,4-1 0,25-3 1,-31 0-2,3 0 1,2-1-1,24-1 1,16-1-1,-45 2-1,22-3 1,22-3 0,-45 5 0,20-3-1,20-8 0,-44 5 0,23-6 0,14-11 0,-12-2 1,-4-1 0,1-7 0,-22 11 0,12-9 0,-8 2 1,-3 1-1,3-4 0,2-10-2,-20 0 1,-3-22-1,-16-7 1,-8 15-1,-8-27 1,-4 38 0,-7-25 0,-1 26 0,-3-2 0,-3-5 0,-9-23-1,8 30 1,-2-3-1,-2-2 1,-12-24-1,13 30 1,0-2 0,-1-3-1,-8-21 1,-7-18-1,16 41 1,-9-22-1,9 28 1,-23-42 0,7 26 1,-24-7 1,25 35 0,-19-11 0,-21-8 0,34 24-2,-19-12 1,19 12-1,-1-3 0,-5-4 0,-23-15 0,24 20 0,-7-2 0,-6-2 0,-24-13-1,29 19 1,-3 0 0,-6 2 0,-28-9 0,33 18 0,-3 1 0,-7 0-1,-29-6 0,34 9 0,-3 0 0,-7 0-1,-27-7-3,37 9 2,-3 1-1,-4 1 0,-26-2-5,42 9 4,0 2-17,-4 4 1,-23 5-28,35 2 12,11-2-37,-3-1-42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75600 25400,'-50'-50,"50"25,0 0,0 75,0 0,25 25,0 0,0 0,0 0,0 0,0 0,-25-25,0 0,25 25,0 0,25 0,0 0,0-25,0 0,0 25,0 0,25 0,0 0,-25 0,0 0,0 25,0 0,25 0,0 0,0 0,0 0,0 0,0 0,25 0,0 0,25 0,0 0,-25 0,0 0,0 0,0 0,0-25,0 0,25 0,0 0,0 0,0 0,0 0,0 0,0 25,0 0,-25-25,0 0,25 25,0 0,25-25,0 0,0 25,0 0,25 0,0 0,-25 0,0 0,25 0,0 0,0 0,0 0,-25 0,0 0,-25 0,0 0,25 0,0 0,25 0,0 0,0-50,0 0,0 25,0 0,-25-25,0 0,0 25,0 0,-25 0,0 0,25 0,0 0,0 0,0 0,25 0,0 0,-25-25,0 0,-25 25,0 0,-25 0,0 0,-25-25,0 0,-25 0,0 0,25-25,0 0,-50-25,0 0,0 0,0 0,-75 0,0 0,0-50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85450 31800,'-100'-150,"75"125,0 0,25 0,0 0,0 0,0 0,25 25,0 0,25 50,0 0,0 0,0 0,0 0,0 0,0 50,0 0,-25 0,0 0,25 50,0 0,-25-25,0 0,25 0,0 0,-25-25,0 0,0-25,0 0,0-25,0 0,0-25,0 0,0-25,0 0,-100 0,0 0,-150 0,0 0,-275 75,0 0,375-50,0 0,-50 0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75800 25950,'-150'-200,"125"175,0 0,25 0,0 0,0 0,0 0,-25 100,0 0,-50 75,0 0,0 25,0 0,25 0,0 0,50-25,0 0,0-75,0 0,25-75,0 0,0 0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75850 25300,'0'-50,"0"-75,0 0,25 75,0 0,50 100,0 0,25 100,0 0,75 0,0 0,25-25,0 0,25 0,0 0,-125-50,0 0,-50-50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78350 31000,'-100'-100,"100"75,0 0,125 50,0 0,75 0,0 0,50 25,0 0,-25-50,0 0,-75 25,0 0,-125-25,0 0,-50-25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79750 30250,'-150'-100,"100"50,0 0,0 50,0 0,25 150,0 0,-25 125,0 0,-25 50,0 0,25-50,0 0,-25 125,0 0,75-125,0 0,-25-125,0 0,25-125,0 0,-25 0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79050 31500,'0'-200,"0"125,0 0,-50 175,0 0,-100 75,0 0,0-75,0 0,50-25,0 0,100-50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79000 31650,'50'0,"0"50,0 0,50 50,0 0,0 0,0 0,-50-25,0 0,-25-25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80100 31500,'0'-150,"0"100,0 0,-25 175,0 0,-25 50,0 0,-25-50,0 0,25 25,0 0,25-50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55050 38750,'100'-100,"25"75,0 0,25 0,0 0,0 25,0 0,-25-25,0 0,-75 25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80300 31350,'0'-100,"0"75,0 0,125 25,0 0,0 25,0 0,0-25,0 0,-100 25,0 0,0 0,0 0,-50 25,0 0,-75 100,0 0,50 0,0 0,25 50,0 0,0 25,0 0,0-75,0 0,25-75,0 0,-25-50,0 0,0-50,0 0,-25-75,0 0,-25-100,0 0,25 25,0 0,25 50,0 0,25 50,0 0,100 25,0 0,0 25,0 0,-50 25,0 0,-50 125,0 0,-100 75,0 0,-25-25,0 0,0-25,0 0,75-75,0 0,50-25,0 0,100-75,0 0,100-75,0 0,-25-75,0 0,-125 125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81350 32250,'150'-200,"-100"125,0 0,-50 25,0 0,25 50,0 0,-25 50,0 0,25 25,0 0,-50 75,0 0,-50 50,0 0,-25 25,0 0,25-100,0 0,75-100,0 0,25-50,0 0,0-25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1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82200 31650,'100'-250,"-50"225,0 0,50 0,0 0,25 25,0 0,0 0,0 0,-25 25,0 0,-75 25,0 0,0 0,0 0,-25 50,0 0,0 0,0 0,-25 25,0 0,-25 50,0 0,-25 25,0 0,25 75,0 0,25-75,0 0,25-150,0 0,0 0,0 0,0 50,0 0,0-25,0 0,0 0,0 0,0-50,0 0,0-50,0 0,-50 0,0 0,-75-125,0 0,0-75,0 0,75-100,0 0,25 75,0 0,50 75,0 0,75 75,0 0,-50 75,0 0,-25 25,0 0,-75 100,0 0,-50 25,0 0,25-50,0 0,50-50,0 0,50-25,0 0,50 25,0 0,0 0,0 0,-50 25,0 0,-25 50,0 0,-50-25,0 0,-25 25,0 0,25-50,0 0,25-50,0 0,25-25,0 0,50-50,0 0,-25 25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90250 47650,'0'-50,"0"-25,0 0,-50 150,0 0,0 50,0 0,-25 0,0 0,0 25,0 0,0 25,0 0,-25 75,0 0,0 0,0 0,0 0,0 0,0 0,0 0,25-50,0 0,0 0,0 0,25 25,0 0,0 25,0 0,0-25,0 0,25-50,0 0,0 0,0 0,0 25,0 0,-50 25,0 0,0 75,0 0,-50-25,0 0,25-25,0 0,25-50,0 0,0-50,0 0,0 0,0 0,-50 25,0 0,-25 25,0 0,-50 25,0 0,0-50,0 0,-100-25,0 0,25-25,0 0,25-100,0 0,0-75,0 0,75-150,0 0,50-125,0 0,25-200,0 0,0 100,0 0,0 25,0 0,0-75,0 0,0 75,0 0,75 0,0 0,25-100,0 0,100 50,0 0,100 50,0 0,25-50,0 0,75 100,0 0,25 75,0 0,50 25,0 0,25 25,0 0,0 75,0 0,-25 125,0 0,0 100,0 0,-75 50,0 0,-50 0,0 0,-25-25,0 0,-100-25,0 0,-75-50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4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75100 55250,'50'50,"-50"25,0 0,0 50,0 0,-50-25,0 0,0 50,0 0,0-25,0 0,0-50,0 0,50-50,0 0,25-100,0 0,75-50,0 0,25-25,0 0,-25 25,0 0,-25 50,0 0,0 25,0 0,-50 50,0 0,0 0,0 0,0 50,0 0,-25 25,0 0,-25 50,0 0,-25 25,0 0,25-50,0 0,0 0,0 0,50 0,0 0,50-25,0 0,-50-50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5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76950 56250,'0'100,"0"-50,0 0,0 0,0 0,0 25,0 0,0-50,0 0,-25 0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3:5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75500 56750,'-50'-50,"-125"-100,0 0,175 100,0 0,0-100,0 0,100-50,0 0,25 100,0 0,-50 25,0 0,25 75,0 0,-25 75,0 0,-25 50,0 0,-50 50,0 0,-75-25,0 0,-75 0,0 0,0-50,0 0,25-75,0 0,50-25,0 0,100-150,0 0,150-75,0 0,25 25,0 0,-50 125,0 0,-75 100,0 0,-50 75,0 0,-25-25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14450 46400,'0'-50,"0"-75,0 0,0 100,0 0,-50 75,0 0,-25 100,0 0,0 75,0 0,0 50,0 0,0 25,0 0,-25 25,0 0,0 25,0 0,100-100,0 0,25-150,0 0,100-125,0 0,100-150,0 0,-50-50,0 0,0 0,0 0,-125 75,0 0,-50 50,0 0,-100 50,0 0,-50 75,0 0,-50 75,0 0,50 50,0 0,50 25,0 0,75 0,0 0,50-150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74600 42550,'-100'0,"75"75,0 0,-25 75,0 0,0 50,0 0,0-25,0 0,25-25,0 0,25-100,0 0,-25-25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74750 43200,'50'0,"-25"75,0 0,25 50,0 0,-25-25,0 0,0-50,0 0,0-25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56000 37650,'50'-100,"25"75,0 0,50 25,0 0,-25 50,0 0,-50 50,0 0,-50 50,0 0,0 50,0 0,-25 0,0 0,0 25,0 0,25 0,0 0,-25-75,0 0,25-50,0 0,-75 0,0 0,-50 0,0 0,-150 75,0 0,125-100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76150 43050,'0'-150,"0"100,0 0,0-50,0 0,-25 50,0 0,-25 50,0 0,0 0,0 0,0 75,0 0,25-25,0 0,25 50,0 0,25 0,0 0,25 0,0 0,0 0,0 0,-50 0,0 0,-25 25,0 0,-25-50,0 0,0-25,0 0,0-25,0 0,0-75,0 0,50-50,0 0,25-25,0 0,75-25,0 0,0 25,0 0,0 0,0 0,-25 50,0 0,0-25,0 0,0 50,0 0,-50 25,0 0,-25 50,0 0,0 100,0 0,-50 0,0 0,50 0,0 0,0-25,0 0,50-25,0 0,-25-25,0 0,0 0,0 0,0 25,0 0,-50 0,0 0,-50 0,0 0,-25 0,0 0,0-50,0 0,0 0,0 0,100-50,0 0,-25-25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76550 42950,'200'-100,"-100"75,0 0,-25 0,0 0,50 25,0 0,-25 0,0 0,-50 0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78550 42700,'-50'-50,"25"50,0 0,0 50,0 0,-50 75,0 0,-25 50,0 0,0 50,0 0,25-50,0 0,25-75,0 0,50-75,0 0,-25-25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77600 42950,'0'-50,"-25"0,0 0,75 75,0 0,25 125,0 0,25 75,0 0,-25 0,0 0,0-25,0 0,-50-150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3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79100 42550,'-50'0,"50"125,0 0,0 50,0 0,-50 25,0 0,25 0,0 0,0-100,0 0,25-50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3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79700 42800,'-50'-50,"50"150,0 0,-25 50,0 0,0 0,0 0,0 0,0 0,0-50,0 0,50-50,0 0,50-50,0 0,0-50,0 0,0-50,0 0,-25 0,0 0,0-25,0 0,-50 0,0 0,0 50,0 0,-25 25,0 0,-50 50,0 0,-25 25,0 0,0 50,0 0,75-75,0 0,0 50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4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80600 42700,'-100'0,"125"-25,0 0,50 25,0 0,25-25,0 0,25 25,0 0,-25 0,0 0,-50 0,0 0,-25 25,0 0,-25 0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4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82450 41450,'0'-50,"25"-25,0 0,-25 50,0 0,-25 125,0 0,-25 75,0 0,-25 0,0 0,0-25,0 0,50 25,0 0,0-50,0 0,50-25,0 0,25-75,0 0,50-25,0 0,-25-50,0 0,-25-75,0 0,0 25,0 0,-25 0,0 0,-50 75,0 0,-100 25,0 0,-75 125,0 0,-50 50,0 0,175-125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3065 9984 276,'60'14'36,"-20"-5"-32,10 1 0,6 0 0,-19-4-1,3 0 2,2-2-2,1-3 2,-1 0-1,17-1 5,-22-1-5,1 0 1,3-1 0,18-1 4,-21-1-4,5-3-1,4-2 0,18-7 4,-24 5-5,2-1 0,2-1 0,20-4 2,-25 9-3,3 0 1,2 3-1,16 0 3,-24 7-2,1 1-1,2 4 0,17 3 3,8 13 1,18 12 2,-18-7-2,-28-13-3,17 4 3,19-2 0,-33-11-3,16 1 2,19-6 0,-34-2-3,18-2 3,14-11-1,-9-1-1,-5 2 1,5-1 0,-14 5 1,18 4 1,-4 4-1,7 2 3,20 4 1,-22 0 0,25-1 0,-37 0-5,23 2 3,16-3 0,-45-4-4,24 1 1,-24-2-2,3-1 0,4-2-1,24-5 1,-29 2-1,3-2-2,6-1 1,26-7-4,-33 4 1,2 0-3,-1-1 0,19-5-36,0-2-33,-19 3-6,-20 8-96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3259 10936 165,'41'21'21,"12"6"-13,1 1 2,4-1 4,16 0-3,-15-12-1,-16-11-6,4-2-1,5-3 0,20-4 1,-25-3-2,4-4 0,4-3-1,-19 5 0,7-4 0,8-3 0,2-3 1,3 0-1,-20 8 0,2-2 0,2 3-1,-2 1 1,0 1 0,15-4 0,9 3 1,16 11 1,-23 8-1,14 8 3,-19-2-1,17 6 2,-14-10-2,24-3 2,-12-9-2,18-5 0,-5 2-1,-42 2-2,7-3 1,-7 3 0,35-3 0,12-6 1,-18 7-1,-20 6 0,-8 2 0,34 18 3,-3 9 1,-28-15-3,4-2 1,15-4-1,-13-5 0,17-6 0,19-6 1,-21-1-1,17-2 4,-16 3-2,22-2 4,-21 6-3,22 2 3,-18 0-3,-30 1-3,16 1 3,17 8 0,-31-2-3,18 4 5,13 4 0,-33-7-4,16 4 4,17 0 0,-31-7-5,22 1 3,-22-5-4,0-4-2,1-2-1,16-4-2,15-8-6,-34 8 2,15-4-34,11-1-29,1 1-40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52100 42400,'-50'0,"50"-25,0 0,75 25,0 0,50 0,0 0,25 50,0 0,125-50,0 0,100 0,0 0,-275 0,0 0,225-25,0 0,100 25,0 0,-100 0,0 0,-75 50,0 0,-75-25,0 0,-25-25,0 0,-100-25,0 0,-25 0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5786 6341 221,'-13'104'548,"-7"-15"-506,0-18-32,-4 11-2,8-8-5,78-117-10,4 17 7,12 41 2,-37 41 1,-50 22 0,-27 2-1,-2-22-1,-21-3 1,-18-23-3,2-51-10,26-44-80,28-1-123,13 4 72,3 3-147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5695 6480 366,'41'-8'162,"7"1"-75,11-2 7,16-2-31,-6 2-43,6 3-39,-12 24-330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6336 6455 412,'-14'43'283,"-11"20"-225,-1-2-34,-7 4 6,3-3-20,-6 1-8,-19-23-527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6049 6576 375,'39'25'211,"4"5"-125,3 10-3,2 9-37,1-2-36,9-10-52,-29-1-123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6676 6381 533,'-34'59'114,"4"8"-69,10-3-12,5 12 2,12 5-15,19 0-10,20-10-8,13-21-16,28-57-332,-41-14 53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6932 6439 500,'-10'54'293,"-5"35"-257,-1 0-19,9-5-11,2 1-7,11-1-103,-16-48 12,1 0-556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6966 6696 564,'61'-17'267,"5"-5"-265,9 3-176,-19 16-114,-20 13-80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7496 6446 457,'-13'-56'254,"-17"-1"-162,-49 82-71,25 38-17,54 11-2,42-7-2,3-6 1,-7-2 0,-4 7 2,-19 2 0,-40 10 3,-40-42-3,-16-70-2,52-40-3,64-1-1,18 13 1,12 4 0,-1 6 1,0 4 0,3 28 3,-46 103-2,-21-11 1,12 3 0,61-54 1,-20-81-1,-28-25 1,-20 2 0,-27 12 1,-60 82-1,19 23-11,22-27-95,-1 0-628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8175 6305 367,'-18'55'297,"-9"14"-227,-3-6-37,-10 8 15,4-11-32,-5 11 2,-1 2-9,-3-4-5,1 11-3,11-7 0,86-126-551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8076 6716 467,'4'43'287,"27"14"-248,37-48-28,-24-71 0,-62-12 1,-41 32-8,-15 24-18,0 0-416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47800 43150,'0'-50,"-75"50,0 0,0 50,0 0,-25 0,0 0,0-25,0 0,50-25,0 0,25 0,0 0,25 50,0 0,0 50,0 0,50 100,0 0,-25 75,0 0,-25-25,0 0,0-25,0 0,0 0,0 0,0-150,0 0,75-100,0 0,0-75,0 0,-25 0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7888 6254 261,'13'76'336,"10"-21"-238,39-36-42,-17-75-35,-46-10-17,-33-5 1,-24 33 3,8 80-5,30 26-33,-6-30-133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8380 6306 385,'23'54'232,"-5"8"-171,-3 12 14,-16 1-6,-11-5-46,-22 13-9,-13-21-12,-13-2-6,-9-6-62,10-17-65,8-7-4,15-23-44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5597 7638 191,'98'17'484,"-34"-8"-429,3-6-26,-3-5-10,2-4-15,-28 15-101,0 0-581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5556 7872 259,'43'2'244,"-1"-1"-172,20 0-13,-9 0-14,25-5-16,-7-4-28,11-6-64,-19 2-109,-25 16-69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6360 7416 385,'0'41'138,"-4"14"-103,-1 12 14,-6 21 2,2-24-12,-3 16-12,1-13-7,0-2-13,2 2-12,2 2-18,2-6-106,-11-25-73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6678 7612 191,'-3'79'320,"-3"-14"-240,1-8-9,0 2-21,12-135-20,16 6-32,5 9 0,7 0 2,23 94 23,-60 48-16,-3-10-3,-3-4 1,42-134 11,-8 5-17,13-1 1,17 25 2,-15 93 5,-35 13-4,-1 10 0,-5-5 0,-12-34-103,-1-1-602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7137 7700 309,'5'38'300,"3"13"-249,17 4-15,26-22-16,17-44-2,-23-40 2,-56-20-4,-44 36-11,-26 33 0,18 28 1,118 22 6,33-53-9,-19-12-1,6-21 0,-15-1-1,0-9-1,-6-23-1,-21 9 0,-27-24-1,-31 13 1,-45 53 0,36 82 3,17 12 0,15 12 2,8-5-1,13 8 0,13-3 1,2-27-2,19-1-2,-37-20-102,1-1-608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16230 1057 261,'-54'-33'-5,"14"7"-4,-17-9 0,1 0 0,2 6 4,-5 7 3,13 7 1,-21-3 3,29 8 0,-18-3 5,20 4-2,-3-2 1,-5-1 1,-20-4 6,22 7-5,-3 0-2,-3 0 1,-21-4 3,26 6-6,-3 1-1,-4-1-1,-21-2 1,26 4-2,-4 0-1,-8 0 1,21 1-1,-8 1 0,-7-2 0,-3 0 0,-6-2 0,21 3 1,-9-1-1,-13-1 0,0 2 0,-4 0 0,23 2 0,-6 1 0,-15 1 0,-4 2 0,-7 0 0,26 0 0,-8 2 0,-10 2 0,-3 2 0,-10 3 0,28-4 0,-9 3 0,-10 2 0,-1 3 0,-3 0 0,26-5 1,-10 2-1,-12 3 0,-3 2 0,-4 0 0,26-6 0,-7 4 1,-11 0-1,-3 3 0,-6 2 0,27-7 0,-8 3 1,-12 5-1,-3 3 0,-6 3 1,28-9-1,-8 4 1,-10 6-1,-1 4 1,-7 3-1,28-13 1,-6 7 0,-11 6-1,0 2 1,-4 2-1,25-13 1,-7 3-1,-10 7 0,-2 5 1,-4 4-1,24-15 0,-7 4 0,-7 8 0,-3 2-1,-3 4 1,23-16 0,-6 9 0,-10 7 0,-3 4 0,-3 4 0,22-19 0,-4 6 0,-9 9 1,-1 2-1,-4 6 0,22-20 0,-7 7 0,-5 12 0,0 3 0,-1 6 0,17-25 1,0 7-1,-6 9 0,0 3 1,-1 9-1,14-25 0,-4 6 1,-4 13-1,0 2 1,-1 7-1,13-27 1,-3 9 0,-3 11 1,0 4-1,-2 5 0,11-26 1,-1 7-1,-4 11 0,1-1 1,-2 10-1,9-26 0,-1 6-1,-2 13 1,0 2-1,0 2 1,8-26-1,-2 12 0,-1 11 0,0 3 1,-2 9-1,7-30 0,-1 9 0,-2 18 0,0 4 0,1 9 0,4-33 0,-1 8 0,-1 14 1,2 2 0,-1 8 0,4-32 0,2 9 2,1 12-1,3 2 1,1 1 1,0-30-1,2 10 1,5 11 0,2 2 1,3 5-1,-5-29 0,5 7 0,7 10 0,3 3-2,3 7 1,-9-28-1,4 7 0,5 11-1,4 1 0,3 6 0,-12-27 0,6 7-1,6 12 1,4 1-1,5 5 0,-14-26 0,6 9 0,9 13 0,-3-3 0,5 5 0,-16-25 0,6 6 1,10 8-1,3 1 0,10 8 0,-20-26 0,5 3 0,14 10 0,2 1 0,5-1 0,-23-21 0,10 9 0,14 6 0,3 2 0,10 1 1,-28-19-1,15 6 0,9 1 0,5 1 1,13 4-1,-32-17 1,3 0-1,21 7 0,5 0 1,8 0-1,-34-12 0,10 1 0,17 3 0,3 0 0,11 1 0,-37-11-1,10 2 1,18 2 0,4 1 0,9 1 0,-38-10 0,10 2 0,17 1 0,4-2 0,8-1 0,-38-5 0,11-2 0,19 0 0,4 0 0,10-1 0,-41-2 0,13-2 0,19-2 0,3-2-1,12-3 1,-43 0 0,10-1 0,24-6 0,4-1-1,9-4 1,-43 5 0,13-3 0,18-7 1,4-4 0,12-4-1,-45 10 1,10-5-1,21-7 1,3-3-1,11-5 1,-46 13-1,14-4 1,16-10-1,3 2-1,8-8 1,-44 16 0,11-4-1,17-11 0,2-4 0,8-7 0,-41 19 0,9-8 1,17-9-1,4-3 1,7-6-1,-40 22 1,10-6 0,14-12 0,1 0 0,6-5 0,-37 22 0,7-9 1,12-9 0,1-5-1,5-7 0,-32 25 0,5-9 1,10-10-1,-1-2 0,6-5 0,-29 26 1,8-8-2,6-13 1,-2 0 0,-3-5 0,-22 26 0,6-7-1,8-15 1,5-9 0,-3-3 0,-20 28 0,3-9 0,4-9 0,0-4 0,0-7 0,-15 28 0,3-7 0,4-14 0,0 1 0,1-11 0,-12 29 0,0-8 0,3-9-1,-2-8 1,0-3 0,-9 29 0,1-7 0,2-15 0,-3-2 0,-2-7 0,-5 30 0,-2-13 0,0-8 0,0-5 0,-3-5 0,-2 29 0,-1-7 0,-3-12-1,-2-1 0,-4-4 1,4 28-1,-3-6 0,-5-4 0,-3-5 0,-4-3 0,7 24 0,-6-7 1,-6-8-1,-5-3 0,-5-8 1,12 25-1,-6-2 1,-7-13-1,-1-1 1,-6-7 0,15 26-1,-7-10 1,-14-12-1,-2-2 0,-6-8-1,20 27 1,-6-6 0,-10-13-1,-3 0 1,-7-5 0,22 26 0,-8-7 1,-9-8 0,-3 1 1,1 0 0,20 21 0,-7-4 1,-11-5 0,-6-2 0,-10-3 1,25 19-1,-7-5-1,-11-6 1,-3-1-3,-6-3 1,26 18 0,-8-5-3,-12-6 1,-3-1-3,-8-5 0,28 18 1,-9-7-3,-16-9 0,-2 4-1,-4-2 0,29 16 0,-9-3-2,-15-6 0,-4 1-2,-10-6 2,33 16 0,-6 1-5,-16-6 0,-4 1 0,-13-4-2,35 13 2,22 9-16,3 0-10,2-1-42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20327 2899 186,'80'-22'225,"-31"11"-176,19 3-3,-5 2 6,0 0-12,10 3-4,1 0 6,-9-2-7,-5 6-47,-20 12-138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20630 2737 292,'-7'47'96,"0"-2"-59,-2 2 6,-1 6-2,2 0-2,7-3-32,9-4-65,-15-7-194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48950 43800,'0'-50,"0"75,0 0,-25 50,0 0,0 100,0 0,0 0,0 0,25 0,0 0,-50-25,0 0,25-50,0 0,0-100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20848 2726 254,'-18'59'129,"-2"-6"-88,-1 0 0,-2-6-3,-2 2-16,-2 0-10,1-6-22,-56 16-153,36-46 85,-23 0-11,16-3 66,14-3 23,4 0 57,122-52 169,-46 30-209,19-6 12,17-4-1,-11 8-3,-9 7 1,0 6 11,-13 37 40,-70 42-25,-24-19-31,-13-1-9,-3-3-6,8-15-4,-18 8-1,13-11-3,7-71-656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20887 3192 351,'39'39'191,"-6"2"-111,-4 9 0,-4 9-11,9 0-193,-26-21-15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21631 2771 452,'-27'37'112,"-4"5"-86,-10 14-2,-11 6 4,7-15-12,-2 2 3,6-2 3,69 4 30,53-56-43,-14-3-1,7-2-1,3 0-2,-12 1-5,-27 17-97,0-1-579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21647 2826 287,'-1'37'173,"-2"27"-119,-1-13-9,-5 18-7,0-9 2,-1-6-16,-2 2-6,-4 12-3,5-7-34,-8-26-126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21980 2841 338,'11'54'175,"-14"8"-150,0-13 0,-7 16 2,1-8-2,-2-6-1,-3 10 7,2-1 1,42-113 13,2-34-45,0 1-2,-4 23 0,9-10 1,3 18 3,18 93 19,-68 42-15,-7-14-2,2 0 0,-4 11 2,6-8 5,46-140-1,-3 4-9,13-12-2,1 22 0,8 7 2,-38 132 5,-24-13-5,1 7 2,1-3-1,10-1 0,50-128-3,-13-9-1,2 3-1,3 4 1,19 91 5,-32 35-2,37-50-2,-54-84-2,-58 8 1,-26 35 2,139 34 9,19-31-7,-5-13-1,-17 3-1,4-10-1,-7-18-1,-19-26 0,-28-2-1,-22-3 0,-19 19 0,-51 71 1,13 69 3,38-3 1,6 27 1,17-14 0,9 12 2,7-19-1,11 8 0,7-1-1,2-18-1,10-4-2,-31-19-103,0 0-619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8287 11211 204,'49'-19'114,"-13"6"-102,19-8 10,-19 7-11,3-1 0,-4 2-1,12-3 14,2 6-3,-9 6-1,-3 5 0,7 3-2,10 5 6,-4-2-9,6 0 4,1-3 1,7-1-2,-2 1-1,13-1-3,-17 1-1,-5 2-5,7 1 1,-2-4 2,-4-2-2,21-6 4,-14-5-6,6 2 0,-5 0 0,6 1 0,1 4 1,-6-2-1,-3 1 0,14 3-1,-3-1-2,-5-1 0,3-6 0,7 1 4,7 1 1,-13 2-4,7-4-3,-3 4 0,10 1-1,-16 0 0,10 0 1,2 5-1,-7-1 1,3 0-1,8-6 2,1-7-1,-4 3 2,-4 2-1,-8 7 0,1 0-5,-32 12-96,-1 1-589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10352 11187 216,'23'51'106,"-4"-10"-93,8 23 15,-8-18-14,-2-3 3,-2-4-1,6 14 16,0 1-6,-5-12-4,4 6-3,-3-9-10,23-85-205,-37-18 74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10615 11224 229,'24'69'122,"-9"-27"-80,1 1 7,5 4-1,0 1 0,5 2-32,0 2-26,-22-3-105,-38-10-59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10343 11661 299,'58'58'73,"28"1"-6,-34-35-29,2-6-4,7-5-2,10-4 11,-19-11-15,5-7 11,-3-12-4,2-26 11,-27-20-14,-21-1-19,-13-29-10,0 26-6,2 3-151,13 32 20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11277 11757 269,'36'-7'135,"38"-4"-81,-16 3-7,17 5-2,-10 3 0,-9 2-18,-5 1-8,8 2-3,-22 11-157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77300 37850,'0'-200,"50"150,0 0,25 25,0 0,75 25,0 0,-25 100,0 0,-25 50,0 0,-100 50,0 0,-75 50,0 0,-100 0,0 0,-50-25,0 0,25-100,0 0,150-100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48800 44850,'50'-100,"-25"75,0 0,25 0,0 0,75 25,0 0,-25 25,0 0,-25-25,0 0,-50 0,0 0,0 0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11459 11680 225,'-14'79'98,"5"-3"-46,6-18-9,5-10-9,6-8-15,9 2-13,61-45-128,-47-55 23,-14 19-58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11655 11616 184,'-10'55'103,"-7"21"-52,4-14-6,5-12-10,3-4-15,1 2-12,1-4-7,-10-3-21,-53 3-40,20-34 41,10-3 5,-4 4 7,-18 8 13,107-40 49,0 4-44,1-1 1,5-3-1,-18 8-1,4-2 9,-4 18 49,-63 46 5,-16-10-29,-4-4-15,-11 7 7,4-4-19,-7 6 1,10-4-15,7 6-146,6-26-60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11630 12162 272,'57'63'221,"-19"-26"-137,6-3-19,8-3-20,6-22-179,-18 11-147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12505 11630 335,'-3'47'125,"-4"13"-94,-4 14-5,-6 7-6,3-29 2,-7-1-9,-3-6 3,-7-5 8,73-88-6,15 18-17,1 17 0,-1 20 1,-7 22 2,-25 23 8,-43 6 2,-25-9-2,-6-8-2,-10-5-6,0-17-13,-1-41-62,23-46-130,16-4 32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12468 11749 259,'56'-6'105,"-19"5"-49,8 0-11,10 0 31,-5 0-48,8 0-13,-3 1-32,-7 1-161,-11 11-208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13232 11773 461,'-29'36'153,"-10"14"-86,-2 0-22,-5 12-6,-1 8-30,11-10-24,2-4-131,-3-25-165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12996 11869 332,'40'31'264,"0"5"-208,12 13 26,-5-2-38,7 11-38,-9-9-307,-27-10-48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13690 11736 222,'-32'44'77,"-1"19"-45,16-7-6,8 18 17,15-25-13,5-12-1,69 19 44,-32-64-46,-6-29-10,-9-15-2,-17-1-7,-9-11 2,-15 10-3,-10-3 1,-16 1 3,-16 26 3,-7 37 0,2 14-5,20 29-106,55 1-163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13974 12157 277,'62'8'-20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14241 11733 232,'-27'52'143,"7"-8"-90,5-5 1,-2 1 6,-1 4-14,-1 16 9,25-4-18,55-33-24,0-24-6,16-11-1,-7-1-11,-12 1-21,-4-11-307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49800 43800,'0'-200,"0"325,0 0,0 50,0 0,-50 50,0 0,0 25,0 0,-25 25,0 0,50-100,0 0,50-150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14350 11841 254,'-18'59'182,"4"-6"-108,3 1 0,1-2 3,-1 5-24,1 4-9,7 4-44,-10-30-94,-1 1-563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14606 11714 278,'85'18'418,"-30"16"-355,-49 43-47,-33-8-6,-20-9-3,-13-31-1,27-87 1,109 30-6,-5 36 0,-4 36-1,-33 17 2,-43 11-1,-35-5 2,-20-12-1,6-20-2,-15-9-11,2-20-260,35-15 89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15028 11860 429,'42'-3'262,"25"-3"-206,5 0-25,2 7-29,-37 12-98,-1 0-581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14987 12127 315,'48'-10'246,"9"-2"-148,5-5-7,5-6-53,-4 2-66,-25 21-66,0 0-565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15577 11753 327,'43'-18'159,"1"1"-123,20-1-8,-10 9-6,7 21 4,-12 27 2,-23 25-5,-27-3-6,-17 11 4,-8-16-8,-23 4-2,-4-12-3,-3-8-3,-13 3 0,13-13-2,-3-1 1,-1-1 5,137-29 21,-2 0-26,-9 3-2,15 3-2,-11-8-5,2-10-37,-12-16-232,-24 24 40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16058 12064 282,'1'45'159,"-1"-8"-100,0 19 41,5 5-14,15-1-113,-19-21-115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16360 11938 402,'-17'56'195,"1"3"-122,-1 12-15,6 1-23,70-110-728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16607 11749 252,'-13'59'169,"0"-4"-105,5-4 1,4-5 4,5 11 6,11 1-26,12 0-24,7 5-10,-41 5 16,-56-27-29,3-11-21,23-25-79,1 0-594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16585 11922 464,'53'-14'229,"6"0"-183,9-2 18,-4-8-162,-21 22-53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17025 11876 343,'-8'43'37,"-2"7"-21,2-1 2,-1 2 9,-1 5 4,-3 1 14,1-11 2,-1 4 40,34-117-24,-2 10-62,7-20 0,3 9-3,4 4 1,5 17 5,14 88 31,-52 24-25,-6 4-3,-5 12 0,-3-14 1,47-130 21,4 4-29,12 3 0,6 7 0,-16 112 3,-55 10-1,8 5 2,16-10 4,47-113-6,-13-10-3,3 0-1,12 14 0,-32 113 2,-7-3 1,52-77-3,-97-63-1,-43 35 3,128 74 5,18-48-4,0-25-2,-16-2 0,-3-9 0,5-22-4,-21-9-1,-24-1 1,-13 7 1,-14 4 0,-45 20 1,-7 88 5,18 35 1,17 1 1,16-4 0,9 17 1,10-17-1,8 6 0,7-9-1,12-2-1,7-6-4,-30-22-101,-1 0-614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51150 44200,'-100'-150,"75"125,0 0,-25 25,0 0,0 75,0 0,-25 50,0 0,25 25,0 0,25-50,0 0,100-25,0 0,50 0,0 0,-25 0,0 0,-50-25,0 0,-50 25,0 0,-25 0,0 0,-100 0,0 0,-25 0,0 0,0-50,0 0,125-25,0 0,25-50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18196 5606 269,'79'60'568,"-20"-9"-551,1-5-14,1-1-1,7 11 0,-7-4 0,1-10 0,13 4-1,8 1 1,-14-11-1,3 0 0,4 6 0,11 7-1,-20-15 1,8 2 0,-7-4-1,4 7 0,6-1 1,-9-6-1,4 10 1,-6 1-1,5-19 0,-30 7-188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19712 6324 528,'46'33'301,"15"11"-281,-3 3-10,4 8-5,-10-3 1,-62 25 3,-65-53-9,-11 8 0,1-2-3,8-10-191,36-23 47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20796 6019 312,'-30'45'381,"-20"34"-329,4-3-36,-5-1 13,6-17-22,1-2-1,-3 1-1,114-28 3,13-41-5,2 1 0,13 2 1,-10 10 0,-14 12-5,-34 6-102,-1 1-615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20812 6093 292,'-13'85'219,"4"-15"-142,-2 21 3,4-23-19,-3 13-21,1-14-12,-7 26-7,4-18-8,3 0-6,1-6-22,-9-32-87,0 1-611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21044 6448 559,'61'-1'199,"28"-5"-163,-19-1 7,0-5-27,-28 18-121,1 0-635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21380 6163 366,'45'16'260,"9"10"-153,2 7-40,-4 17-36,-34 25-11,-53-7-16,-26 4-2,2-24-1,-23 14-1,10-14 0,3-4 0,4-7 0,152-57 1,-11 0 0,11 1-1,-11 3 0,2 6 0,-35 18-106,-1 1-640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21709 6389 399,'18'46'287,"3"25"-204,-4-8-21,-4 10-35,-9 1-132,-14-37 12,1-1-560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21948 6300 519,'-2'61'196,"-3"10"-149,-4 13 8,-4-1-16,0-12-33,-8-34-113,0 1-640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22173 6107 540,'-2'58'214,"-2"19"-171,7 18 4,12-7-28,7-18-16,12-6-3,2 2 1,-33 10 3,-66-26-3,-5-11-1,1-7 0,-8-22-18,25-62-484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22156 6234 556,'62'-7'202,"4"-9"-141,6-5-30,-29 23-136,-1-1-632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52000 44600,'-50'-50,"100"75,0 0,75 0,0 0,25-25,0 0,0 0,0 0,-75 25,0 0,-50-25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22565 6355 478,'54'-2'183,"7"0"-116,19-6-7,-3-3-15,-5-2-28,-30 19-122,0 0-632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22586 6502 408,'54'12'236,"22"-4"-172,-7-3 8,4-7-48,7-10-31,-14-16-262,-29 26 89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23245 6028 644,'-1'72'138,"-14"25"-105,0-22-11,-4 1-7,-4 9-6,-3 10-2,3-26-5,-3 6 0,-5 7-3,-7-17-57,58-130-458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23274 6533 511,'30'53'266,"-3"19"-188,0-2-67,-24-27-118,-1 0-644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23792 6130 690,'-62'-8'101,"-28"18"-98,19 12-2,63 53 2,54-14 0,2-10-1,12 14 1,-14 6 2,-22-7 3,-25 13 8,-40-14-2,-43-26-9,2-33-5,13-39 0,66-51 0,35 21 0,26-14 0,-8 17 0,6-2 0,0 9 0,1 8 0,1 1 0,-18 32-105,0 0-636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24066 6068 419,'-6'53'240,"-7"24"-172,4-12-9,2 15-8,5-4-37,11 6-5,24-16-6,-38 13 2,-76-37-5,2-14 0,-3-12-2,4-15-49,14-43-326,55 1 230,5 5-123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24023 6181 544,'69'-9'203,"-8"-4"-160,6-6 15,-13-30-208,-16 32 0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24364 6341 306,'0'43'400,"-9"39"-358,-3-21-10,-5 8-20,-6-3-4,59-126-3,-1-3-5,9-10 0,1 9 0,4 12 1,-3 102 20,-81 33-16,7-11-2,0-3 3,77-122 0,-9-6-6,10 1 0,7 1 0,-35 130 6,-33-3-5,9 1-1,73-86-1,-23-53-1,0 14 0,4 113 6,-3-5-5,-93-112-9,-24 31 15,134 1 1,2 1-6,3-14 1,8-2-2,-17-12-2,-39-27-2,-20-11 2,-4 0-1,-12 21 2,-46 116 4,31 18 1,6 6-1,4 6 1,1 13 0,3 8 0,11-24-2,10 3 0,15 0 0,13-8-1,10 1 0,-34-28-106,0 0-635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20494 7501 475,'-15'66'152,"4"-12"-124,-1 8-4,-3 22 17,0 14-13,4-17 0,2-10-18,0 2-4,0 2-2,7 0-9,58-123-357,-21 33 52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20462 7591 522,'52'-14'174,"9"1"-149,13-5 22,5 0-30,-3 1-12,-5 20-1,-40 67 1,-17 9 0,-9 11 0,-4-3 1,0 9 0,-1-22-1,-7 2-1,-8 7-6,-8-18-38,-3-126-453,24 25 350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53100 43550,'0'-100,"75"100,0 0,50 0,0 0,0 25,0 0,-75 25,0 0,-25 25,0 0,-25 50,0 0,-25 50,0 0,0-25,0 0,0 25,0 0,25-25,0 0,-25 25,0 0,0-50,0 0,-25 50,0 0,-50-50,0 0,-125-25,0 0,25-50,0 0,50 0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20667 7590 422,'-27'67'235,"1"-7"-196,-3 6 8,-6 8-10,-2 2-7,7-11-19,64-132-20,23-2 9,6 28 1,9 28 3,-37 75 12,-70 1-6,-11-6-2,-16 1-3,-10-8-2,1-23-4,2-50-346,32-5-22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20586 7925 409,'48'2'306,"15"17"-213,4 16-66,-43 32-468,-23-32 156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20577 8069 375,'36'18'382,"18"15"-428,-22 5-196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20448 8243 314,'-28'72'381,"-19"-34"-378,126-47 34,-1-14-16,-14 5-8,16-4 0,6 3-7,-10 7-8,-9 8-303,-30 14 61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20464 8228 360,'94'41'354,"-32"-4"-571,-30 1-276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9277 9949 306,'55'18'32,"-2"0"-27,11 2-2,-22-7 1,7-1-1,10 0 0,6 0-1,6-2 0,-25-3 1,7 1-2,8-3 0,3 0 0,7-1 0,-26-2 0,9-1-1,8-4 0,2-2 1,0-3 0,-23 3 0,7-3 0,6-6 1,4-3 0,2-5 1,-20 8-1,6-5 5,4-6 0,-1-3 5,1-5-1,16-14 9,-29 16-10,-1-2-1,-3-6-1,10-18 4,-22 17-7,-5-2-3,-2-4 0,-1-20 1,-13 24-2,-7-3-1,-6-3 1,-14-22 0,-3 27-1,-10-3 0,-10-1 0,-25-16 0,13 28 0,-8 3 0,-10 5 0,27 9 0,-13 6 0,-16 6 0,-5 6 1,-13 10-1,35-4 0,-9 9 2,-16 13-1,-4 8 1,-7 11-1,36-16 1,-9 13-1,-10 17 1,1 7-1,1 15 0,29-29 0,0 10 0,3 17 0,8 2-1,9 0 1,12-29-1,5 1 0,11 0 0,9-3-1,13-2 0,21 15-3,8-34 1,11-6-12,16-6-1,-26-6 2,14-5-11,19-11-5,-29 2-14,14 0-78,-28-1 19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21529 7806 261,'-6'68'152,"-1"-20"-110,-1-4-8,-1 1-12,11 0-6,38-26-8,9-3-1,-2 9 18,-21 17 54,-63 18-2,-19-27-58,-2-10-8,-6-7-11,-1-36-53,40-51-186,19 19 117,4 16-125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21556 7860 321,'84'-24'183,"-40"15"-128,5 3 39,8 9-4,6 15-114,-28 7-131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21833 8084 360,'46'-1'341,"34"-3"-314,-7 0-40,-12 1-108,-11 2-233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22346 7936 558,'-32'61'161,"-2"6"-131,-2 14 8,10-19-21,-2 19-9,77-167-449,-40 43 384,0-9 6,0-4-44,-3 20 17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0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68850 17900,'-450'-50,"425"100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22315 7838 208,'35'76'347,"-13"2"-253,-10-22-21,-4 10-25,1 7-9,6-3-16,42-121-17,-17-51-8,-13 5-2,-8 16 2,2 4 0,42 111 12,-57 53-2,-3-1-3,3 5-2,3-18-4,-18-31-105,0-1-633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22748 7881 382,'47'-8'214,"8"-3"-133,2 3-44,16 1 33,-6 3-50,5 14-57,-31 10-128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22940 7886 335,'-16'95'251,"6"-17"-155,4-12-36,2 4-9,2-3-44,9 5-25,-15-33-78,-1-1-583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23163 7749 137,'0'86'690,"-1"-14"-684,0-2 0,-14 27-1,0-29-2,-11 11-1,4 7 1,7-15-2,87-68-2,4-16 2,4 12-1,-7 14-4,-35 7-101,-1 0-631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23444 7815 339,'43'-3'354,"39"3"-281,-9 4-32,1 2-20,1 2-6,-7 10-120,-31 6-53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23502 8018 358,'42'0'300,"31"-3"-223,7-5-22,0 4-43,-8 4-189,-37 13 43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24155 7640 485,'-4'47'182,"-18"36"-115,-4 2-1,-3 9-27,6-25-24,0-1-11,5 11-6,15-5-269,-11-36 72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24215 8007 378,'10'41'315,"1"21"-217,6 2-57,23-8-320,8-58-174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24577 7695 421,'-27'36'361,"17"53"-335,19-15-18,13 0-4,-12-1-1,-43 0 0,-34-35-5,-6-51-4,71-69 4,54 21 2,2 9 1,14-12-1,-22 13 1,-8-17-1,-16-4 0,-44-2 2,-61 56 2,6 35-1,22 25 0,66 35-54,43-29-272,-16-37 119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24830 7665 436,'5'47'301,"3"33"-262,-2 2-22,6-2-11,9-1 1,-1-10-1,-7 0 3,-64-10 14,-13-25-14,-10-1-6,3-13-8,46-109-308,27 42-18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1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54650 36350,'-100'-100,"75"50,0 0,25 25,0 0,-50 0,0 0,-25 25,0 0,-25 50,0 0,0 50,0 0,-25 0,0 0,-50 25,0 0,-50 25,0 0,25 25,0 0,25 0,0 0,50-25,0 0,0 50,0 0,25 50,0 0,-25-25,0 0,50-25,0 0,0-25,0 0,50 50,0 0,0 25,0 0,25-25,0 0,75-50,0 0,75-50,0 0,0-50,0 0,75-50,0 0,75-25,0 0,25-25,0 0,25-75,0 0,25-100,0 0,50-50,0 0,-50 0,0 0,-50-25,0 0,-25-25,0 0,-75-200,0 0,-150 250,0 0,-50-25,0 0,-100 100,0 0,-25 0,0 0,-50-25,0 0,-25 25,0 0,0 25,0 0,-50 100,0 0,0 100,0 0,-25 75,0 0,75 0,0 0,125-50,0 0,50-50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24772 7829 351,'36'-9'211,"21"-6"-113,7 0-14,1-5-20,-25 20-164,1 1-600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21522 8727 251,'-13'56'67,"-2"27"-35,1-13 3,7-34-18,-5 13 15,2 5-1,2-12-4,4 6-3,12 2-23,30-28-357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21534 9032 253,'39'-6'145,"3"1"-87,3 4-11,-1-1-12,21 2-21,-4 2-29,1 0-92,-18-8-18,-9 1-148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22077 8882 269,'-47'88'160,"1"-5"-77,16-24-11,11-10-14,-1 15-20,14-3-49,49-114-382,-29 13 207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22071 8883 274,'7'40'150,"-2"-1"-101,2 24 8,-3-9 6,2 8 28,5-3-10,43-103-68,-21-31-15,-14 8 0,1-15-2,7 22 3,12 130 11,-25 8-3,-2 9-1,3-6-2,8-12-13,-23-30-89,0 0-584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22516 8939 364,'42'-8'242,"14"0"-175,9 1 3,-1 7-69,-21 14-161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22628 9017 276,'-10'48'188,"4"-7"-119,-2 25 50,5-10-34,4 13-56,-12-32-124,-1-1-569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22882 8886 315,'-6'75'199,"-3"-20"-126,-8 14-17,-4 11 40,-1-6-52,-2-9-31,92-43-11,5-32-3,7 7-6,-14 10-51,-2 4-62,-27 10-88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23233 9026 507,'59'-3'202,"9"3"-152,4 5-17,-5 11-62,-28 8-135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23242 9168 324,'38'4'200,"26"-3"-120,4-2-8,1 0-44,-10 1-127,-6 1-165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1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59850 35400,'100'50,"-50"50,0 0,25 100,0 0,-50 75,0 0,0 25,0 0,-75 75,0 0,-50 100,0 0,25-75,0 0,0-125,0 0,50-100,0 0,25-75,0 0,-25-100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23866 8898 206,'-19'39'133,"-3"23"-89,10-18-3,5 4-1,9 2 18,20-2-4,21-23 0,18-44 2,-13-34-37,-11-17-4,-23 7-9,-20-2-2,-22 6 1,-28 35 5,-9 33 0,8 29-25,46 22-43,13 5-241,-13-28-81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24180 9159 286,'35'94'456,"-35"-57"-548,-1 0-551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24431 8882 158,'63'-2'399,"-15"9"-320,6 6 20,-38 51-50,-70-18-44,-15-9-2,-3-13-2,2-16-1,151-38 0,-6 30 1,-1 20 0,-15 19 1,-42 29 1,-52 1 1,-19-22-2,-16-14-2,-5-18-9,14-39-683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8457 14806 533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2844 12191 323,'-38'86'354,"8"0"-328,12-24 8,17 21-12,27-19-4,41-40-8,-3-73-2,-29-19-4,-12-20-1,-20 19-1,-19-1-1,-22 5 0,-33 47 2,8 45-2,7 18-14,63 22-684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3081 12453 382,'19'39'299,"11"19"-239,6-3-62,-26-19-89,-1 0-550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3282 12157 393,'42'14'218,"10"4"-157,6 6-8,-29 38-18,-73 6-23,-18-28-6,-1-15 0,132-35-3,3 15-1,-9 28 2,-73 52 2,-31-17-2,-17-18-2,-4-9-3,-8-20-51,32-22-41,1 0-559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2377 12829 353,'53'-5'192,"36"-2"-132,-32 5-33,26 1 22,36 5-8,-50-2-25,29-1 12,23-5-9,-16-2-5,-3-4-5,5-2-4,-37 2-1,19 0-2,-19 12-10,-112 66-301,4-48 37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3049 12924 475,'1'58'256,"-7"8"-217,-7 10-14,-15-2-19,-2-12-3,98-51-5,6-24 1,-3 7 1,-12 43 5,-70 37 1,-45-13-1,-7-22-3,-7-7-3,-3-19-10,5-38-213,39-16 78,8 4-158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3076 12990 320,'48'-7'190,"5"-1"-108,9-1 8,-2 4-14,5 3-57,-28 13-115,0 1-578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1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59100 39150,'-50'-100,"25"75,0 0,50 100,0 0,50 75,0 0,-50 75,0 0,-25 0,0 0,0 0,0 0,0-75,0 0,0-100,0 0,100-100,0 0,75-175,0 0,125-75,0 0,75 25,0 0,-200 125,0 0,-100 75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4023 12578 317,'-25'79'165,"2"-27"-101,-10 13 10,8-17-15,-8 11-17,-12 12-5,3-2-29,6-10-63,-1-26-187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3759 12644 252,'59'67'117,"-11"2"-46,-17-13 8,-8-6-6,-4 1-12,2 3-21,6 4-12,10 0-58,-26-18-118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4204 12776 281,'-16'82'154,"8"-28"-97,0 8-16,2 4 27,9-15-55,30-12-418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4331 12845 171,'7'45'123,"1"-9"-76,17 28 107,3-28-53,21-42 20,-27-57-70,-34-18-34,-17 19-10,-46 60 4,32 59-21,106-35-638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4567 12834 232,'30'60'230,"1"-18"-103,15-18-27,5-58-41,-20-28-31,-31-19-15,-26 13-5,-45 56 4,12 77-10,22 12-9,23-1-115,-6-41-25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5184 12476 383,'-18'38'131,"-4"12"-90,-8 14 14,-12 19 0,10-19-10,-15 31-11,2-11-8,1-5-8,-3 3-7,2 4-1,12-9-4,6-14-16,74-126-159,-6 4-33,-1 4 81,-7 7-92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5004 13038 194,'12'49'128,"2"-7"-78,27 28 98,-3-48-57,16-51-7,-35-31-44,-29-12-24,-29 4-28,-15 14-91,14 18-185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4859 12603 253,'77'1'254,"-20"-17"-191,-8-15-11,-35-25-34,-62 11-7,-21 33 4,13 26 4,4 27 7,20 18 7,37 9-18,46-21-217,-29-8-81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19833 11394 161,'4'66'217,"-1"-5"-180,-2-6 2,-2-4-6,-5 2-2,-3 4 5,0-7-9,-4 4-5,1-1-13,-10-17-218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19987 11680 284,'48'65'196,"-26"-28"-91,4 13 3,-9 7-85,-10 4-213,-15-25 11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1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51100 36750,'-50'-50,"25"50,0 0,25 25,0 0,-25 50,0 0,25 0,0 0,0 25,0 0,75 75,0 0,25 25,0 0,25 50,0 0,0-25,0 0,0 25,0 0,0 25,0 0,-25 0,0 0,50 0,0 0,-25-25,0 0,25-50,0 0,0-50,0 0,-75-50,0 0,-25 0,0 0,100 100,0 0,-25 50,0 0,-25 50,0 0,-25-75,0 0,-25 0,0 0,-25 0,0 0,0-25,0 0,-25 0,0 0,-25 100,0 0,0-225,0 0,-50 150,0 0,-50-50,0 0,-25-75,0 0,-25-25,0 0,-50 0,0 0,-50 25,0 0,25-25,0 0,175-50,0 0,-250 50,0 0,25-50,0 0,-25-25,0 0,0-50,0 0,25-25,0 0,25-50,0 0,25-25,0 0,25 0,0 0,25-50,0 0,25-50,0 0,25 25,0 0,0 0,0 0,25 25,0 0,25-50,0 0,-25 0,0 0,0-100,0 0,50 0,0 0,50 75,0 0,25-25,0 0,25-50,0 0,75 0,0 0,75 100,0 0,25 50,0 0,50-75,0 0,75-50,0 0,25 50,0 0,-25 125,0 0,-50 125,0 0,-25 25,0 0,0 0,0 0,0-25,0 0,-200 0,0 0,25 0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20343 11465 271,'8'86'304,"11"-32"-283,3-2-1,0 8-2,-7-4 3,-16 5 0,-32-10-6,-14-18-7,-16-20-3,16-48-4,42-46-2,31 15-1,19 17 1,5 15 1,5 1 1,-3 3 2,0-12-1,-39-15 4,-58 15-2,-12 23 0,-5 19 4,5 29-16,80 32-207,41-56 34,-21-10-54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20642 11390 243,'0'97'210,"0"-50"-160,1 15-3,2-12 2,3 16 1,7 0-7,3-4-13,3-3-4,-57-6 12,-37-35-37,5 7-13,10 2-159,24-24 42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20631 11539 350,'46'-10'202,"20"-4"-127,-15 6 8,13 5-39,-14 43-405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19394 12224 287,'78'-5'263,"-27"6"-214,10 1-11,4 2-8,-9-2-5,10 1-4,17-9 2,-21-1-9,15 4-4,-11 5-3,12 7-4,13-2-1,-24-3-1,4 2 0,11 3 0,12 2-1,-24-7 1,10 1-1,0 2 1,4-5 0,-12-2 0,-4-3-1,16 1 1,-7 3-1,2 0 0,-5-1 0,8 3 0,-17 0 0,12-5 0,5 4 0,-6 1 0,7 2 0,6-1 0,-23 0 0,8 1 0,8 0-1,-2-1 1,-11-4-2,-149-14-359,34 7 266,1-1-107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20334 12505 194,'-8'94'468,"3"-32"-446,0-4 19,-3 6-28,-6 15-4,-6 15-2,3-17-9,-2 8-10,8-18-12,-1 2-88,4-15-52,-9-18-154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21074 12737 190,'-32'65'184,"6"-20"-133,-10 6 10,11-15 2,-5 6-8,-7 10 9,0-3-29,-2 7-34,0-27-241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20896 12834 445,'55'38'223,"-10"0"-156,0 4-6,1 10-37,-3 11-25,-6 7-129,-30-29-18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21464 12816 178,'-8'63'250,"4"-5"-212,-1-4 2,-2-2-1,-2 7 1,-6 9 11,0-1-13,-1 1-12,1-8-29,-8-25-147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21744 12950 182,'-40'61'213,"16"-13"-179,-4 26 39,21-27-27,15 8 7,25-13-4,28-36-19,10-29-7,-10-22-8,-15-7-8,-25-11-4,-32 1-1,-30-6 0,-24 24 1,-5 30 5,9 26 4,37 48-99,64-20-183,-23-4-125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21953 12670 234,'86'20'489,"-36"23"-447,-74 22-28,-34-34-10,127-11 2,-23 31-3,-70 12 1,-36-23-4,-3-14-106,22-22-42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77900 40200,'50'50,"50"-25,0 0,0 50,0 0,-25 50,0 0,-50 25,0 0,-25-25,0 0,0-50,0 0,-25-75,0 0,25-50,0 0,-25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1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46100 36850,'0'-50,"0"25,0 0,0 0,0 0,-25 50,0 0,0 125,0 0,-50 175,0 0,-50 250,0 0,-25 75,0 0,-50 200,0 0,0-125,0 0,0-75,0 0,100-325,0 0,50-275,0 0,50-125,0 0,0 0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22363 12739 284,'43'70'162,"-20"-14"-104,-10-13 1,-12 13 8,-15 15 5,-24 2-28,-5-16-22,-4-8-16,-18 13-8,6-9-13,-13 4-27,7-17-81,17-14 12,-4-3-12,15-9-87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21355 12676 221,'-51'55'76,"21"-13"-46,-7 32 22,20-31-26,-5 18 26,11-24-26,-5 42 29,9-21-8,6 12-7,5-9-9,6-4-9,7 2-13,10 3-9,15-6-28,5-18-130,-9-19-7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22483 12592 256,'100'-5'509,"-33"33"-494,-28 29-1,-76 2-5,-33-24-4,-3-12-2,140 9 7,21-30-7,-10 0-1,-4-1-1,-34 12-103,-1 0-615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17575 10566 213,'55'10'140,"20"4"-97,-22-4-22,-17-1-3,3 3-2,9 8 4,-11-1-9,0 3-1,15 11 3,-9-4-2,-2-7-4,16 3 3,-10-8-3,13 8 2,-15-5-2,14 7 2,-12-4-4,12 11 1,3 4 0,-12-9-1,-6-5-1,3 2 1,-2 3 0,0-1 4,6 1 3,5 4 1,-6-5-3,-1 0 1,-1 3-1,3 6-3,-4-6-2,16 13 0,-9-9 0,7-5 1,-3 0 0,-3-7 2,2-5 9,-108-59-183,3 14-22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19267 11247 269,'46'56'236,"27"34"-152,-33-44-43,-2-3-1,-3 4 5,-5 5 19,-103-45-29,-8-1-35,-7 7-4,-2 5-8,20 3-50,8-4-42,5-7-12,14-6-157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21331 11108 137,'-52'-33'135,"16"13"-116,-23-8-9,-24-7 10,13 13-10,3 6 2,-11 2-1,26 6-6,13 4 0,-15 1-1,5 1 0,-1-1 1,-8 2-1,16 0 0,-14 7 1,5 3-1,-3 3 1,-12 8 0,18-5-1,-13 7 0,-18 11 1,20-6-1,-19 13 1,16-5-1,26-15-2,-17 12 2,-17 16 1,32-22-3,-13 12 2,-8 19 0,-15 28 1,24-13-2,23-31-2,-10 19 1,15-23 0,0 2 0,-2 2-1,-8 18 2,11-19-2,0 4 0,0 2 0,-9 18 1,13-26-1,1-1 0,0 1 0,-6 16 1,-3 14 1,4-5-1,2 7 0,0 9 1,8-23-1,2 15 0,5-6 0,5 0 0,10 7-1,0-20 0,11 9 1,3-9-1,2-1 1,8 5-1,-8-15 1,10 12-1,-1-4 1,2 1-1,13 5 1,-10-17 0,22 10-1,-25-24 0,17 10 1,20 8 0,-34-19-2,18 8 2,-17-11-1,5 2 0,3 0 0,20 8 1,-26-12 0,2 1-1,4 0 0,23 7 1,-27-11-1,5 0 1,3 1 0,24 7 1,-30-7-2,3 0 1,4 0 0,23 6 2,-28-8-2,3 1 0,3 2 0,24 5 1,-31-10-1,1-1 0,7-2-1,23 4 3,-29-5-2,3-2-1,3-1 0,23 1 2,-29-4-2,4 0 1,6 0 0,25 0 1,-32-2-2,2 0 1,4-1 0,25-3 1,-31 0-2,3 0 1,2-1-1,24-1 1,16-1-1,-45 2-1,22-3 1,22-3 0,-45 5 0,20-3-1,20-8 0,-44 5 0,23-6 0,14-11 0,-12-2 1,-4-1 0,1-7 0,-22 11 0,12-9 0,-8 2 1,-3 1-1,3-4 0,2-10-2,-20 0 1,-3-22-1,-16-7 1,-8 15-1,-8-27 1,-4 38 0,-7-25 0,-1 26 0,-3-2 0,-3-5 0,-9-23-1,8 30 1,-2-3-1,-2-2 1,-12-24-1,13 30 1,0-2 0,-1-3-1,-8-21 1,-7-18-1,16 41 1,-9-22-1,9 28 1,-23-42 0,7 26 1,-24-7 1,25 35 0,-19-11 0,-21-8 0,34 24-2,-19-12 1,19 12-1,-1-3 0,-5-4 0,-23-15 0,24 20 0,-7-2 0,-6-2 0,-24-13-1,29 19 1,-3 0 0,-6 2 0,-28-9 0,33 18 0,-3 1 0,-7 0-1,-29-6 0,34 9 0,-3 0 0,-7 0-1,-27-7-3,37 9 2,-3 1-1,-4 1 0,-26-2-5,42 9 4,0 2-17,-4 4 1,-23 5-28,35 2 12,11-2-37,-3-1-42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75600 25400,'-50'-50,"50"25,0 0,0 75,0 0,25 25,0 0,0 0,0 0,0 0,0 0,-25-25,0 0,25 25,0 0,25 0,0 0,0-25,0 0,0 25,0 0,25 0,0 0,-25 0,0 0,0 25,0 0,25 0,0 0,0 0,0 0,0 0,0 0,25 0,0 0,25 0,0 0,-25 0,0 0,0 0,0 0,0-25,0 0,25 0,0 0,0 0,0 0,0 0,0 0,0 25,0 0,-25-25,0 0,25 25,0 0,25-25,0 0,0 25,0 0,25 0,0 0,-25 0,0 0,25 0,0 0,0 0,0 0,-25 0,0 0,-25 0,0 0,25 0,0 0,25 0,0 0,0-50,0 0,0 25,0 0,-25-25,0 0,0 25,0 0,-25 0,0 0,25 0,0 0,0 0,0 0,25 0,0 0,-25-25,0 0,-25 25,0 0,-25 0,0 0,-25-25,0 0,-25 0,0 0,25-25,0 0,-50-25,0 0,0 0,0 0,-75 0,0 0,0-50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85450 31800,'-100'-150,"75"125,0 0,25 0,0 0,0 0,0 0,25 25,0 0,25 50,0 0,0 0,0 0,0 0,0 0,0 50,0 0,-25 0,0 0,25 50,0 0,-25-25,0 0,25 0,0 0,-25-25,0 0,0-25,0 0,0-25,0 0,0-25,0 0,0-25,0 0,-100 0,0 0,-150 0,0 0,-275 75,0 0,375-50,0 0,-50 0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75800 25950,'-150'-200,"125"175,0 0,25 0,0 0,0 0,0 0,-25 100,0 0,-50 75,0 0,0 25,0 0,25 0,0 0,50-25,0 0,0-75,0 0,25-75,0 0,0 0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75850 25300,'0'-50,"0"-75,0 0,25 75,0 0,50 100,0 0,25 100,0 0,75 0,0 0,25-25,0 0,25 0,0 0,-125-50,0 0,-50-50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1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46250 36750,'0'-100,"50"-50,0 0,-50 125,0 0,-25 75,0 0,-100 100,0 0,-50 50,0 0,0-25,0 0,50-50,0 0,100-75,0 0,50-50,0 0,0-50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78350 31000,'-100'-100,"100"75,0 0,125 50,0 0,75 0,0 0,50 25,0 0,-25-50,0 0,-75 25,0 0,-125-25,0 0,-50-25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79750 30250,'-150'-100,"100"50,0 0,0 50,0 0,25 150,0 0,-25 125,0 0,-25 50,0 0,25-50,0 0,-25 125,0 0,75-125,0 0,-25-125,0 0,25-125,0 0,-25 0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79050 31500,'0'-200,"0"125,0 0,-50 175,0 0,-100 75,0 0,0-75,0 0,50-25,0 0,100-50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79000 31650,'50'0,"0"50,0 0,50 50,0 0,0 0,0 0,-50-25,0 0,-25-25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3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80100 31500,'0'-150,"0"100,0 0,-25 175,0 0,-25 50,0 0,-25-50,0 0,25 25,0 0,25-50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80300 31350,'0'-100,"0"75,0 0,125 25,0 0,0 25,0 0,0-25,0 0,-100 25,0 0,0 0,0 0,-50 25,0 0,-75 100,0 0,50 0,0 0,25 50,0 0,0 25,0 0,0-75,0 0,25-75,0 0,-25-50,0 0,0-50,0 0,-25-75,0 0,-25-100,0 0,25 25,0 0,25 50,0 0,25 50,0 0,100 25,0 0,0 25,0 0,-50 25,0 0,-50 125,0 0,-100 75,0 0,-25-25,0 0,0-25,0 0,75-75,0 0,50-25,0 0,100-75,0 0,100-75,0 0,-25-75,0 0,-125 125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4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81350 32250,'150'-200,"-100"125,0 0,-50 25,0 0,25 50,0 0,-25 50,0 0,25 25,0 0,-50 75,0 0,-50 50,0 0,-25 25,0 0,25-100,0 0,75-100,0 0,25-50,0 0,0-25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15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82200 31650,'100'-250,"-50"225,0 0,50 0,0 0,25 25,0 0,0 0,0 0,-25 25,0 0,-75 25,0 0,0 0,0 0,-25 50,0 0,0 0,0 0,-25 25,0 0,-25 50,0 0,-25 25,0 0,25 75,0 0,25-75,0 0,25-150,0 0,0 0,0 0,0 50,0 0,0-25,0 0,0 0,0 0,0-50,0 0,0-50,0 0,-50 0,0 0,-75-125,0 0,0-75,0 0,75-100,0 0,25 75,0 0,50 75,0 0,75 75,0 0,-50 75,0 0,-25 25,0 0,-75 100,0 0,-50 25,0 0,25-50,0 0,50-50,0 0,50-25,0 0,50 25,0 0,0 0,0 0,-50 25,0 0,-25 50,0 0,-50-25,0 0,-25 25,0 0,25-50,0 0,25-50,0 0,25-25,0 0,50-50,0 0,-25 25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90250 47650,'0'-50,"0"-25,0 0,-50 150,0 0,0 50,0 0,-25 0,0 0,0 25,0 0,0 25,0 0,-25 75,0 0,0 0,0 0,0 0,0 0,0 0,0 0,25-50,0 0,0 0,0 0,25 25,0 0,0 25,0 0,0-25,0 0,25-50,0 0,0 0,0 0,0 25,0 0,-50 25,0 0,0 75,0 0,-50-25,0 0,25-25,0 0,25-50,0 0,0-50,0 0,0 0,0 0,-50 25,0 0,-25 25,0 0,-50 25,0 0,0-50,0 0,-100-25,0 0,25-25,0 0,25-100,0 0,0-75,0 0,75-150,0 0,50-125,0 0,25-200,0 0,0 100,0 0,0 25,0 0,0-75,0 0,0 75,0 0,75 0,0 0,25-100,0 0,100 50,0 0,100 50,0 0,25-50,0 0,75 100,0 0,25 75,0 0,50 25,0 0,25 25,0 0,0 75,0 0,-25 125,0 0,0 100,0 0,-75 50,0 0,-50 0,0 0,-25-25,0 0,-100-25,0 0,-75-50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4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75100 55250,'50'50,"-50"25,0 0,0 50,0 0,-50-25,0 0,0 50,0 0,0-25,0 0,0-50,0 0,50-50,0 0,25-100,0 0,75-50,0 0,25-25,0 0,-25 25,0 0,-25 50,0 0,0 25,0 0,-50 50,0 0,0 0,0 0,0 50,0 0,-25 25,0 0,-25 50,0 0,-25 25,0 0,25-50,0 0,0 0,0 0,50 0,0 0,50-25,0 0,-50-50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2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46000 36850,'50'0,"50"25,0 0,0 75,0 0,25 25,0 0,0-25,0 0,25 0,0 0,-75 25,0 0,-25-100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5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76950 56250,'0'100,"0"-50,0 0,0 0,0 0,0 25,0 0,0-50,0 0,-25 0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3:52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75500 56750,'-50'-50,"-125"-100,0 0,175 100,0 0,0-100,0 0,100-50,0 0,25 100,0 0,-50 25,0 0,25 75,0 0,-25 75,0 0,-25 50,0 0,-50 50,0 0,-75-25,0 0,-75 0,0 0,0-50,0 0,25-75,0 0,50-25,0 0,100-150,0 0,150-75,0 0,25 25,0 0,-50 125,0 0,-75 100,0 0,-50 75,0 0,-25-25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14450 46400,'0'-50,"0"-75,0 0,0 100,0 0,-50 75,0 0,-25 100,0 0,0 75,0 0,0 50,0 0,0 25,0 0,-25 25,0 0,0 25,0 0,100-100,0 0,25-150,0 0,100-125,0 0,100-150,0 0,-50-50,0 0,0 0,0 0,-125 75,0 0,-50 50,0 0,-100 50,0 0,-50 75,0 0,-50 75,0 0,50 50,0 0,50 25,0 0,75 0,0 0,50-150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74600 42550,'-100'0,"75"75,0 0,-25 75,0 0,0 50,0 0,0-25,0 0,25-25,0 0,25-100,0 0,-25-25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7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74750 43200,'50'0,"-25"75,0 0,25 50,0 0,-25-25,0 0,0-50,0 0,0-25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76150 43050,'0'-150,"0"100,0 0,0-50,0 0,-25 50,0 0,-25 50,0 0,0 0,0 0,0 75,0 0,25-25,0 0,25 50,0 0,25 0,0 0,25 0,0 0,0 0,0 0,-50 0,0 0,-25 25,0 0,-25-50,0 0,0-25,0 0,0-25,0 0,0-75,0 0,50-50,0 0,25-25,0 0,75-25,0 0,0 25,0 0,0 0,0 0,-25 50,0 0,0-25,0 0,0 50,0 0,-50 25,0 0,-25 50,0 0,0 100,0 0,-50 0,0 0,50 0,0 0,0-25,0 0,50-25,0 0,-25-25,0 0,0 0,0 0,0 25,0 0,-50 0,0 0,-50 0,0 0,-25 0,0 0,0-50,0 0,0 0,0 0,100-50,0 0,-25-25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76550 42950,'200'-100,"-100"75,0 0,-25 0,0 0,50 25,0 0,-25 0,0 0,-50 0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78550 42700,'-50'-50,"25"50,0 0,0 50,0 0,-50 75,0 0,-25 50,0 0,0 50,0 0,25-50,0 0,25-75,0 0,50-75,0 0,-25-25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77600 42950,'0'-50,"-25"0,0 0,75 75,0 0,25 125,0 0,25 75,0 0,-25 0,0 0,0-25,0 0,-50-150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79100 42550,'-50'0,"50"125,0 0,0 50,0 0,-50 25,0 0,25 0,0 0,0-100,0 0,25-50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71450 39950,'-50'-150,"150"150,0 0,-25 0,0 0,0 50,0 0,-50 0,0 0,0-25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3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79700 42800,'-50'-50,"50"150,0 0,-25 50,0 0,0 0,0 0,0 0,0 0,0-50,0 0,50-50,0 0,50-50,0 0,0-50,0 0,0-50,0 0,-25 0,0 0,0-25,0 0,-50 0,0 0,0 50,0 0,-25 25,0 0,-50 50,0 0,-25 25,0 0,0 50,0 0,75-75,0 0,0 50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4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80600 42700,'-100'0,"125"-25,0 0,50 25,0 0,25-25,0 0,25 25,0 0,-25 0,0 0,-50 0,0 0,-25 25,0 0,-25 0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4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82450 41450,'0'-50,"25"-25,0 0,-25 50,0 0,-25 125,0 0,-25 75,0 0,-25 0,0 0,0-25,0 0,50 25,0 0,0-50,0 0,50-25,0 0,25-75,0 0,50-25,0 0,-25-50,0 0,-25-75,0 0,0 25,0 0,-25 0,0 0,-50 75,0 0,-100 25,0 0,-75 125,0 0,-50 50,0 0,175-125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6836 9088 412,'7'56'230,"-4"16"-172,-2 8-28,-6 20 7,-7-10-23,2-25-5,-9 17-2,3-14-1,-6 25 0,6-27-2,17-135 0,21 3-5,8 1 1,7 4 1,9-3-1,15-3 0,-10 20 1,4 2 0,11 3 0,-4 7 2,-21 27-105,-1 1-611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6776 9589 467,'50'28'217,"10"7"-155,8 8-29,-9-3-5,5-3-36,2-25-410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7262 9473 402,'0'68'296,"-3"-9"-246,-2 5-17,-4 11-12,3 13 10,0 0-20,-3 1-6,5-17-11,37-144-511,-30 33 291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7299 9473 363,'46'8'246,"8"22"-129,-34 33-60,-32 9-36,-33-5-5,-10-23-11,16-29-107,1-1-613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7608 9681 491,'-11'48'202,"-2"16"-137,6 6-10,6 4-339,-13-34 15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6135 10233 261,'49'-16'467,"20"0"-446,31 2 7,-1 10-20,-22 0-2,36-2 0,-45 2-3,32-2 2,35-1 0,-61 2-3,31 0 2,29 1 0,-62 0-3,26-1 2,14 3-1,-17 2 0,-9 1-1,1 1-1,1 1-1,-9 4-5,-42 9-96,1 1-610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6773 10331 559,'4'51'84,"-8"32"-61,-2 0 2,-5 10 6,-4 15-8,4-31-5,-4 9-6,3-18-4,-1 11-3,3-11-1,0-149-6,21 14 2,14-16 1,20 11 0,23-11 1,1 22 1,-14 22 0,19-3 1,-14 9 0,19-3 1,-7 14 0,-133 67-570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71450 41450,'0'50,"-50"50,0 0,25-100,0 0,25 25,0 0,-25-25,0 0,25-25,0 0,25-125,0 0,150-125,0 0,75-25,0 0,-175 200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6773 10708 330,'40'23'226,"5"3"-130,12 6-4,-3 5-43,4 2-41,8-16-438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7227 10659 376,'-4'44'275,"-4"21"-220,-1-2-29,-4 14 11,3-7-26,-3 14 1,5-12-7,-1 5 0,5-1-2,1-1-2,3-144-613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7126 10714 376,'39'-15'193,"15"1"-129,4 7 1,3 12-18,-9 35-13,-53 26-23,-30-4-5,-19-9-7,-3-10-343,15-28 18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7485 10882 379,'61'82'411,"-78"-11"-401,-42-25 2,115-86 8,16 28-16,-24 67 3,-60 27-1,-33-24-4,-17-16-2,-16-22-4,3-32-117,36-7-34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17098 7694 499,'19'83'136,"-3"-8"-114,3 32 18,-11-40-22,-1 1-2,-1 4-2,0 24 15,0 7-12,1-26-3,13 15 3,22-33 1,31-58-8,8-36-6,49-53 0,-21 5-2,-23 12-1,8-4 0,10-11-1,-37 30 1,13-10-2,15-19 1,1-5-1,2-10 0,-34 36 0,1-11-92,-7-7 2,-15 7 5,-12 9 6,-11 23 8,-3 7-84,0 0-39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62450 25050,'-50'0,"25"-50,0 0,75 25,0 0,25 25,0 0,100-50,0 0,50 25,0 0,-25 50,0 0,0 0,0 0,50 0,0 0,0-75,0 0,-50 0,0 0,-150 0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66200 20750,'-50'0,"-25"25,0 0,0 75,0 0,0 75,0 0,25 0,0 0,25 0,0 0,25-100,0 0,75-125,0 0,0-25,0 0,-25 25,0 0,0 50,0 0,-50 100,0 0,0 50,0 0,0-25,0 0,-50 75,0 0,0-50,0 0,25-75,0 0,25-100,0 0,25 0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66750 21050,'0'-50,"25"25,0 0,25-50,0 0,25 50,0 0,25 0,0 0,-50 25,0 0,0 0,0 0,-50 50,0 0,-50 0,0 0,25-25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66950 21250,'-100'150,"75"-100,0 0,25 75,0 0,-25 0,0 0,25 0,0 0,0-25,0 0,0-25,0 0,0-50,0 0,-25-25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66850 22000,'0'-100,"50"50,0 0,25 0,0 0,25-25,0 0,0 25,0 0,-25 25,0 0,-50 0,0 0,-25 0,0 0,0 0,0 0,-25-25,0 0,25 0,0 0,-25 50,0 0,0-25,0 0,25 100,0 0,25 0,0 0,50 125,0 0,0 50,0 0,25 0,0 0,50 25,0 0,-75-150,0 0,-25-75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72950 39200,'-50'-50,"100"50,0 0,75-25,0 0,0 0,0 0,-75 25,0 0,-25 25,0 0,-50 50,0 0,-100 25,0 0,75-50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67100 22450,'-100'-50,"150"75,0 0,25 75,0 0,-25 25,0 0,0-50,0 0,-25-50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69150 20750,'0'-100,"25"150,0 0,-25 100,0 0,-25 0,0 0,0-100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69100 21800,'0'50,"0"-25,0 0,0 50,0 0,0 75,0 0,0 0,0 0,0-25,0 0,0-50,0 0,25-50,0 0,25-75,0 0,0-150,0 0,0 100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69950 21050,'100'-200,"-75"125,0 0,25 50,0 0,-50 100,0 0,-25 50,0 0,-25 0,0 0,25 0,0 0,0-100,0 0,100-150,0 0,0 0,0 0,75-75,0 0,-50 100,0 0,-50 50,0 0,-25 75,0 0,-50 75,0 0,-75 50,0 0,0-50,0 0,25-25,0 0,100-100,0 0,0 25,0 0,0 0,0 0,0 50,0 0,-50 25,0 0,0-25,0 0,-25 0,0 0,0 0,0 0,25 25,0 0,0 25,0 0,25-25,0 0,-25-25,0 0,25-25,0 0,50-50,0 0,0-25,0 0,25-25,0 0,0 50,0 0,0 0,0 0,0 0,0 0,-50 25,0 0,-25 75,0 0,-75 25,0 0,-25 0,0 0,-25 0,0 0,0-25,0 0,0-25,0 0,75-25,0 0,50 0,0 0,25-25,0 0,100 25,0 0,50-25,0 0,50 0,0 0,25 25,0 0,75 50,0 0,-100-25,0 0,-150-25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0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34600 20950,'-100'-50,"75"25,0 0,75 25,0 0,50 0,0 0,0 25,0 0,50-25,0 0,50 0,0 0,25 0,0 0,50 0,0 0,-75 0,0 0,25 0,0 0,0-25,0 0,-25 0,0 0,-25 25,0 0,0 0,0 0,0 0,0 0,-50 0,0 0,0 0,0 0,0 0,0 0,-25 0,0 0,-25-25,0 0,-25 25,0 0,-25-25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7:34:2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11550 28250,'0'-50,"0"-125,0 0,25 75,0 0,0-25,0 0,0 75,0 0,0-50,0 0,-25-75,0 0,25 100,0 0,-75 0,0 0,-50 50,0 0,0 75,0 0,-25 150,0 0,-25 100,0 0,75 0,0 0,50-100,0 0,25-75,0 0,50-100,0 0,25-25,0 0,25-75,0 0,0-75,0 0,0-25,0 0,-25 25,0 0,-75 75,0 0,25 75,0 0,-25 125,0 0,0 75,0 0,0-25,0 0,25-50,0 0,50-25,0 0,25-50,0 0,-25 25,0 0,-75-50,0 0,25 0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19"/>
    </inkml:context>
    <inkml:brush xml:id="br0">
      <inkml:brushProperty name="width" value="0.03383" units="cm"/>
      <inkml:brushProperty name="height" value="0.03383" units="cm"/>
    </inkml:brush>
  </inkml:definitions>
  <inkml:trace contextRef="#ctx0" brushRef="#br0">66550 39550 650,'-4'-102'62,"-5"47"-8,-7 47-8,-5 48-8,-8 28-9,-5 14-10,-7 11-9,-5 14-11,-3 2-3,4-6-1,3-6 1,3-6 0,-2 1 3,-6 9 3,-6 10 4,-6 10 5,-2 7 1,3 6 0,3 7-1,4 6-2,1-2 0,0-9-1,0-10-1,0-8-1,1-11 0,4-8-2,3-10-1,3-9 0,4-10-1,7-9-3,6-10-2,7-8-2,2-8-3,1-2-2,-1-3-2,1-3-3,-1-2 0,1 0 1,-1 0 3,1 0 1,4-7-8,9-11-16,10-14-18,10-11-16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19"/>
    </inkml:context>
    <inkml:brush xml:id="br0">
      <inkml:brushProperty name="width" value="0.03408" units="cm"/>
      <inkml:brushProperty name="height" value="0.03408" units="cm"/>
    </inkml:brush>
  </inkml:definitions>
  <inkml:trace contextRef="#ctx0" brushRef="#br0">66500 39800 645,'25'26'69,"0"4"-16,0 3-16,0 3-15,-2 4-9,-3 7-1,-3 6 0,-2 7 0,-3 7-2,1 9 1,-1 10-2,1 10 0,-1 10 0,1 13-1,-1 12 1,1 13-1,-1 9 0,1 6 0,-1 7 0,1 6-1,-3-5-1,-2-16-1,-3-15-1,-3-15-1,-1-14-2,4-8 0,3-10-1,3-9 0,-5-20-11,-12-27-24,-13-28-22,-12-28-22,-4-13-4,7 3 15,6 3 16,7 4 15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19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65750 41600 617,'-68'-47'35,"17"6"2,15 7 3,16 6 1,21 1 0,29-3-4,28-3-4,28-2-4,12 0-3,-3 7-4,-3 6-4,-2 7-4,-5 4-5,-2 3-8,-3 3-8,-3 4-8,-2 1-6,0 0-6,0 0-6,0 0-6,-5 1-2,-9 4 0,-10 3 2,-8 3 0,-9 1 1,-6 1 3,-6-1 1,-6 1 3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21"/>
    </inkml:context>
    <inkml:brush xml:id="br0">
      <inkml:brushProperty name="width" value="0.03369" units="cm"/>
      <inkml:brushProperty name="height" value="0.03369" units="cm"/>
    </inkml:brush>
  </inkml:definitions>
  <inkml:trace contextRef="#ctx0" brushRef="#br0">67700 41050 652,'26'-22'103,"4"6"-26,3 7-23,3 6-25,4 3-13,7 0 0,6 0-1,7 0 0,2 0-3,1 0-5,-1 0-3,1 0-6,-1 1-1,1 4 1,-1 3 1,1 3 1,1-1-2,3-2-5,3-3-5,4-3-5,-1-1-2,-3 4 2,-3 3 1,-2 3 1,-6-1 2,-6-2 1,-6-3 1,-6-3 2,-6-4 0,-2-3 0,-3-3 0,-3-2 0,-6-5-6,-5-2-13,-7-3-12,-5-3-12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73000 39650,'-200'100,"125"-75,0 0,150-25,0 0,100-75,0 0,-25 25,0 0,-100 50,0 0,-25 25,0 0,-100 50,0 0,-50 25,0 0,-25 0,0 0,0-25,0 0,50 0,0 0,25-25,0 0,50-25,0 0,150-50,0 0,0-50,0 0,125-25,0 0,-100 25,0 0,-100 50,0 0,-25-25,0 0,-25-50,0 0,-25-25,0 0,-50-125,0 0,0 50,0 0,50 50,0 0,25 50,0 0,0 50,0 0,25 50,0 0,25 100,0 0,-25 200,0 0,-100 25,0 0,-75 25,0 0,-50 25,0 0,50-50,0 0,100-200,0 0,25-100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21"/>
    </inkml:context>
    <inkml:brush xml:id="br0">
      <inkml:brushProperty name="width" value="0.03276" units="cm"/>
      <inkml:brushProperty name="height" value="0.03276" units="cm"/>
    </inkml:brush>
  </inkml:definitions>
  <inkml:trace contextRef="#ctx0" brushRef="#br0">68500 39850 671,'0'70'103,"0"-9"-25,0-10-24,0-8-24,1 0-14,4 14-3,3 11-2,3 14-2,-1 13-3,-2 16-1,-3 15-2,-3 17-2,-2 8-3,0 4-3,0 3-2,0 3-4,1-4-3,4-8-2,3-10-3,3-9-2,-1-10-4,-2-9-3,-3-10-6,-3-8-3,-2-14-2,0-15-1,0-15 1,0-16 0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29"/>
    </inkml:context>
    <inkml:brush xml:id="br0">
      <inkml:brushProperty name="width" value="0.02987" units="cm"/>
      <inkml:brushProperty name="height" value="0.02987" units="cm"/>
      <inkml:brushProperty name="color" value="#00BFF3"/>
    </inkml:brush>
  </inkml:definitions>
  <inkml:trace contextRef="#ctx0" brushRef="#br0">33350 29950 736,'-44'31'47,"13"13"-1,12 12-3,13 13-3,4 7-6,-3 4-11,-3 3-12,-2 3-11,-3 3-6,1 3 0,-1 3 1,1 4 0,-1-3 1,1-5 2,-1-7 1,1-5 3,-1 0 0,1 10 2,-1 10 0,1 9 2,-1-1 0,1-8-1,-1-10 0,1-9 0,1-9-1,3-5-2,3-7-1,4-5-2,1-6 1,0-3 0,0-3 1,0-2 2,0-11-7,0-15-12,0-15-14,0-16-12,1-16-3,4-16 4,3-15 6,3-15 5,-1-1 5,-2 16 3,-3 15 5,-3 17 3,-2 5 1,0-3-2,0-3-1,0-2-3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0"/>
    </inkml:context>
    <inkml:brush xml:id="br0">
      <inkml:brushProperty name="width" value="0.04232" units="cm"/>
      <inkml:brushProperty name="height" value="0.04232" units="cm"/>
      <inkml:brushProperty name="color" value="#00BFF3"/>
    </inkml:brush>
  </inkml:definitions>
  <inkml:trace contextRef="#ctx0" brushRef="#br0">33150 29850 519,'-22'-69'-14,"6"13"10,7 12 12,6 13 10,7 7 5,10 4-2,10 3-3,9 3-3,7 3-1,7 3-1,6 3-1,7 4 0,2 5-2,1 10-1,-1 10-2,1 9-1,-1 6-2,1 3-1,-1 3-2,1 4-1,-6-1-1,-8-3 0,-10-3 2,-9-2 0,-7 0 0,-3 7 3,-3 6 0,-2 7 1,-5 2 1,-2 1-1,-3-1 0,-3 1 0,-7 2-2,-9 7 0,-10 6-1,-8 7 0,-8 0-1,-2-2 0,-3-3 0,-3-3 1,-4-6-1,-3-5-2,-3-7 0,-2-5-1,-3-4-1,1 0-1,-1 0 1,1 0 0,1-5 0,3-9 0,3-10 0,4-8 1,4-6 0,6 1 1,7-1 0,6 1 0,9-7 2,13-12 3,12-13 1,13-12 3,12-5 2,13 3-1,12 3 1,13 4-1,9 1 1,6 0 0,7 0-1,6 0 0,1 1 0,-3 4 0,-3 3-2,-2 3 1,-6 3-2,-6 3 1,-6 3 0,-6 4-1,-6 1 1,-2 0-1,-3 0 1,-3 0-1,-6 4 0,-5 10-1,-7 10 0,-5 9-2,-8 6 0,-5 3 0,-7 3 1,-5 4 0,-4 1 1,0 0 0,0 0 1,0 0 1,-5 0 0,-9 0 1,-10 0-1,-8 0 0,-8 0 0,-2 0-2,-3 0-1,-3 0-2,-4 1-1,-3 4 0,-3 3 0,-2 3 0,-6-1-1,-6-2-3,-6-3-3,-6-3-2,-4-2-2,1 0 2,-1 0 0,1 0 0,2-5-1,7-9-6,6-10-4,7-8-6,5-9-6,7-6-8,6-6-9,7-6-9,8-6-1,14-2 6,11-3 5,14-3 6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1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34500 35750 572,'-2'-71'51,"-3"10"-5,-3 10-6,-2 9-5,-6 7-5,-6 7-5,-6 6-3,-6 7-5,-6 2-4,-2 1-1,-3-1-3,-3 1-2,-4-1-1,-3 1 0,-3-1 0,-2 1 0,-3 2-2,1 7-3,-1 6-2,1 7-3,1 7-1,3 9 3,3 10 2,4 10 3,1 7 1,0 6 0,0 7 1,0 6 0,3 6 0,6 6 0,7 7 1,6 6-1,3 7 1,0 10 0,0 10 0,0 9 0,0-1 0,0-8-1,0-10 0,0-9-1,3-10 0,6-9-2,7-10 1,6-8-2,6-9 0,6-6 1,7-6-1,6-6 1,9-9-1,13-8-1,12-10 1,13-9-2,13-9 0,17-5-1,15-7-1,16-5-2,10-9-2,7-9-5,6-10-6,7-8-4,7-6-6,9 1-7,10-1-5,10 1-6,-14 4-4,-33 9 1,-35 10 0,-34 10-1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3"/>
    </inkml:context>
    <inkml:brush xml:id="br0">
      <inkml:brushProperty name="width" value="0.03578" units="cm"/>
      <inkml:brushProperty name="height" value="0.03578" units="cm"/>
      <inkml:brushProperty name="color" value="#00BFF3"/>
    </inkml:brush>
  </inkml:definitions>
  <inkml:trace contextRef="#ctx0" brushRef="#br0">70600 40150 614,'92'0'107,"-16"0"-25,-15 0-23,-15 0-23,-11 3-16,-2 6-8,-3 7-6,-3 6-8,-2 4-4,0 4-1,0 3-3,0 3 0,-4 4-2,-5 7 2,-7 6 1,-5 7 2,-6 4 0,-3 3 2,-3 3 0,-2 4 2,-6-3 1,-6-5 0,-6-7-1,-6-5 1,-6-4 1,-2 0-1,-3 0 1,-3 0 1,-2-2 0,0-3 1,0-3 0,0-2 0,1-5 1,4-2 1,3-3 1,3-3 1,1-4 0,1-3-1,-1-3 1,1-2-1,7-5 2,16-2 3,15-3 5,17-3 3,10-2 2,6 0-4,7 0-2,6 0-2,4 1-4,4 4-1,3 3-3,3 3-2,3-2-1,3-6 2,3-6 2,4-6 2,-1-2-5,-3 3-9,-3 3-11,-2 4-10,-3 1-5,1 0 2,-1 0 2,1 0 2,-4 0-2,-6 0-2,-6 0-4,-6 0-3,-6-2 0,-2-3 4,-3-3 2,-3-2 5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3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72200 40050 622,'0'-40'9,"0"23"17,0 22 18,0 22 17,0 16 3,0 14-14,0 11-12,0 14-12,0 7-9,0 3-5,0 3-3,0 4-5,0-1-4,0-3-4,0-3-4,0-2-4,-2-6-5,-3-6-3,-3-6-4,-2-6-4,-1-15-5,3-21-9,3-22-9,4-22-7,2-19 1,4-16 11,3-15 12,3-15 10,1-6 9,1 7 4,-1 6 5,1 7 4,-3 5 5,-2 7 6,-3 6 4,-3 7 5,-1 5 4,4 7 2,3 6 3,3 7 3,7 0 5,14-2 7,11-3 7,14-3 9,2-1-2,-6 4-10,-6 3-10,-6 3-9,-4 3-12,1 3-16,-1 3-14,1 4-15,-3 2-11,-2 4-11,-3 3-9,-3 3-10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4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73100 39250 512,'0'-105'27,"0"41"14,0 40 14,0 42 13,0 28 0,0 20-11,0 18-14,0 20-11,-2 11-9,-3 7-3,-3 6-2,-2 7-4,-3 7-3,1 9-4,-1 10-3,1 10-5,-1 14-2,1 23-2,-1 22-2,1 22-3,-1 2-2,1-15-4,-1-15-2,1-16-3,1-16-4,3-16-4,3-15-5,4-15-4,1-17-3,0-15-3,0-15-1,0-16-3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4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73400 40850 607,'48'1'81,"-3"4"-15,-3 3-17,-2 3-15,-5 3-9,-2 3-3,-3 3-3,-3 4-3,-4 7-6,-3 13-9,-3 12-10,-2 13-10,-8 4-3,-8-3 3,-10-3 1,-9-2 4,-5-5 0,0-2 1,0-3 1,0-3 0,-2-6 1,-3-5 1,-3-7 1,-2-5 1,-1-4 4,3 0 3,3 0 5,4 0 5,11-7 6,23-11 11,22-14 10,22-11 10,8-6 0,-2 4-10,-3 3-11,-3 3-11,-4 3-8,-3 3-5,-3 3-5,-2 4-5,-5 2-5,-2 4-7,-3 3-5,-3 3-6,-2-1-2,0-2 4,0-3 2,0-3 3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5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75400 40550 653,'81'0'86,"13"0"-16,12 0-17,13 0-15,1 0-11,-9 0-4,-10 0-3,-8 0-5,-8 0-5,-2 0-6,-3 0-5,-3 0-6,-2 0-5,0 0-5,0 0-4,0 0-6,-5 0-3,-9 0-3,-10 0-2,-8 0-4,-8 0 0,-2 0 2,-3 0 2,-3 0 1,-4 1 4,-3 4 4,-3 3 5,-2 3 4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5"/>
    </inkml:context>
    <inkml:brush xml:id="br0">
      <inkml:brushProperty name="width" value="0.03059" units="cm"/>
      <inkml:brushProperty name="height" value="0.03059" units="cm"/>
      <inkml:brushProperty name="color" value="#00BFF3"/>
    </inkml:brush>
  </inkml:definitions>
  <inkml:trace contextRef="#ctx0" brushRef="#br0">76950 39700 719,'-60'0'20,"32"0"8,31 0 7,32 0 8,18 0-1,6 0-6,7 0-8,6 0-7,-1 1-6,-5 4-6,-7 3-5,-5 3-6,-1 4-6,6 7-4,7 6-5,6 7-5,-2 0-4,-9-2-1,-10-3-3,-8-3-1,-11 1-1,-8 6 2,-10 7 0,-9 6 2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73550 40150,'200'50,"-150"-25,0 0,50 50,0 0,25 0,0 0,-50-25,0 0,-75 25,0 0,-50-25,0 0,0 0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5"/>
    </inkml:context>
    <inkml:brush xml:id="br0">
      <inkml:brushProperty name="width" value="0.03232" units="cm"/>
      <inkml:brushProperty name="height" value="0.03232" units="cm"/>
      <inkml:brushProperty name="color" value="#00BFF3"/>
    </inkml:brush>
  </inkml:definitions>
  <inkml:trace contextRef="#ctx0" brushRef="#br0">75500 41400 680,'-21'-25'20,"10"0"0,10 0 0,9 0 0,10 0 1,14 0 2,11 0 1,14 0 1,10 1 0,9 4-1,10 3-2,10 3-1,4 1-2,0 1-4,0-1-4,0 1-4,3-1-4,6 1-9,7-1-7,6 1-8,-2-1-2,-9 1 2,-10-1 2,-8 1 3,-11 1-4,-8 3-8,-10 3-8,-9 4-8,-10 4-2,-9 6 5,-10 7 5,-8 6 6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5"/>
    </inkml:context>
    <inkml:brush xml:id="br0">
      <inkml:brushProperty name="width" value="0.03233" units="cm"/>
      <inkml:brushProperty name="height" value="0.03233" units="cm"/>
      <inkml:brushProperty name="color" value="#00BFF3"/>
    </inkml:brush>
  </inkml:definitions>
  <inkml:trace contextRef="#ctx0" brushRef="#br0">75750 41200 680,'-25'21'3,"0"-5"7,0-7 7,0-5 7,10-1 6,23 6 6,22 7 7,22 6 5,12 7-2,3 10-13,3 10-12,4 9-13,2 2-7,4-2-6,3-3-3,3-3-6,-4-2-4,-8 0-6,-10 0-5,-9 0-7,-7-2-4,-3-3-5,-3-3-3,-2-2-5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6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80100 39650 563,'0'71'126,"0"-5"-31,0-7-31,0-5-29,-2-1-17,-3 6-3,-3 7-2,-2 6-2,-5 9-3,-2 13 0,-3 12-2,-3 13-1,-4 6 1,-3 0 0,-3 0 1,-2 0 1,0-4-3,7-5-7,6-7-8,7-5-8,2-11-4,1-11-2,-1-14-1,1-11-1,5-23-6,14-31-11,11-31-10,14-31-11,2-13 0,-6 6 13,-6 7 10,-6 6 12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7"/>
    </inkml:context>
    <inkml:brush xml:id="br0">
      <inkml:brushProperty name="width" value="0.04417" units="cm"/>
      <inkml:brushProperty name="height" value="0.04417" units="cm"/>
      <inkml:brushProperty name="color" value="#00BFF3"/>
    </inkml:brush>
  </inkml:definitions>
  <inkml:trace contextRef="#ctx0" brushRef="#br0">80050 39600 498,'23'-133'-17,"-3"34"20,-3 35 19,-2 35 18,2 14 7,9-2-6,10-3-5,10-3-6,7 1-4,6 6-1,7 7-2,6 6-2,1 3-3,-3 0-3,-3 0-4,-2 0-4,-3 6-3,1 13-1,-1 12 0,1 13-3,-6 6 1,-8 0 0,-10 0 0,-9 0 0,-9 3 0,-5 6-4,-7 7-3,-5 6-3,-12 4-1,-16 4 0,-15 3 0,-15 3 1,-11-1 0,-2-2 1,-3-3 1,-3-3 1,-2-4 1,0-3 0,0-3 1,0-2 1,1-6 0,4-6 1,3-6 0,3-6 1,4-7 1,7-6 2,6-6 1,7-6 2,10-7 0,16-6-1,15-6 0,17-6-2,13-7 0,13-6 0,12-6-1,13-6 1,12-6 0,13-2 2,12-3 2,13-3 1,2 1 1,-5 6 1,-7 7 1,-5 6 0,-8 6 1,-5 6 0,-7 7 0,-5 6 1,-11 6-1,-11 6-2,-14 7 0,-11 6-2,-9 7-1,-3 10 0,-3 10-1,-2 9 0,-9 7 0,-12 7 0,-13 6 1,-12 7 0,-9 2-1,-2 1 0,-3-1-2,-3 1 0,-4-3-1,-3-2 0,-3-3 0,-2-3 0,-5-4 0,-2-3 1,-3-3 1,-3-2 0,-4-3-4,-3 1-6,-3-1-7,-2 1-7,-1-4-6,3-6-4,3-6-3,4-6-5,5-7 1,10-6 6,10-6 6,9-6 5,6-4-3,3 1-11,3-1-11,4 1-11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8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66600 39500 581,'-58'0'11,"-16"50"15,-15 50 16,-15 50 16,-6 18 1,7-11-12,6-14-12,7-11-11,0 0-7,-2 17-2,-3 15-3,-3 16-1,1 4-1,6-6 0,7-6 0,6-6 0,6-12-1,6-15-2,7-15-3,6-16-3,7-15-2,10-11-6,10-14-4,9-11-4,6-9-4,3-3 0,3-3-2,4-2-1,5-11-4,10-15-7,10-15-7,9-16-7,10-19-1,14-22 5,11-22 5,14-21 6,-1-9 4,-12 7 4,-13 6 3,-12 7 4,-10 7 3,-6 9 3,-6 10 3,-6 10 4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8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66250 39950 587,'43'-69'3,"-11"13"5,-14 12 6,-11 13 6,-3 16 5,10 23 6,10 22 6,9 22 6,2 12-1,-2 3-7,-3 3-6,-3 4-8,-1 10-3,4 19-3,3 19-2,3 19-2,1 9-2,1 0 0,-1 0-3,1 0 0,-3-4-2,-2-5-1,-3-7-2,-3-5-1,-4-11-1,-3-11 2,-3-14 1,-2-11 2,-5-7-1,-2 0-2,-3 0-3,-3 0-3,-2-5-2,0-9-4,0-10-3,0-8-3,-5-9-7,-9-6-9,-10-6-9,-8-6-8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38"/>
    </inkml:context>
    <inkml:brush xml:id="br0">
      <inkml:brushProperty name="width" value="0.03697" units="cm"/>
      <inkml:brushProperty name="height" value="0.03697" units="cm"/>
      <inkml:brushProperty name="color" value="#00BFF3"/>
    </inkml:brush>
  </inkml:definitions>
  <inkml:trace contextRef="#ctx0" brushRef="#br0">65600 41200 595,'-25'21'0,"0"-5"0,0-7 0,0-5 0,4-6 9,10-3 19,10-3 18,9-2 19,17-1 3,25 3-13,25 3-12,25 4-12,12 1-9,1 0-5,-1 0-5,1 0-4,-1 0-7,1 0-11,-1 0-10,1 0-10,-9 0-6,-15 0-2,-15 0-4,-16 0-1,-12 3-2,-5 6-1,-7 7-1,-5 6-1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0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65800 45600 652,'-29'81'110,"-5"13"-25,-7 12-27,-5 13-26,-6 6-14,-3 0-4,-3 0-3,-2 0-3,-5 4-2,-2 10-3,-3 10-2,-3 9-3,-2 1 0,0-6 2,0-6 1,0-6 2,4-9-1,10-8-4,10-10-4,9-9-2,6-10-4,3-9 0,3-10-2,4-8-2,11-18-7,23-25-13,22-25-13,22-25-14,5-13 0,-8 1 10,-10-1 11,-9 1 11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0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65950 45700 609,'26'165'114,"4"-18"-26,3-19-26,3-18-28,-2-6-13,-6 10-4,-6 10-3,-6 9-3,-2 7-2,3 7-2,3 6-2,4 7-2,-3-3-1,-5-8 0,-7-10-1,-5-9-1,-3-9-1,4-5-2,3-7-4,3-5-2,-1-11-4,-2-11-3,-3-14-5,-3-11-3,-7-14-6,-9-11-9,-10-14-9,-8-11-8,-3-9 0,7-3 11,6-3 9,7-2 10,2-5 6,1-2 2,-1-3 2,1-3 2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0"/>
    </inkml:context>
    <inkml:brush xml:id="br0">
      <inkml:brushProperty name="width" value="0.03219" units="cm"/>
      <inkml:brushProperty name="height" value="0.03219" units="cm"/>
      <inkml:brushProperty name="color" value="#00BFF3"/>
    </inkml:brush>
  </inkml:definitions>
  <inkml:trace contextRef="#ctx0" brushRef="#br0">65250 47550 683,'-41'-22'-32,"19"6"32,19 7 32,19 6 33,16 4 9,17 4-13,15 3-13,16 3-13,10-1-12,7-2-13,6-3-10,7-3-13,2-1-6,1 4-3,-1 3-3,1 3-3,-12 1 1,-21 1 5,-22-1 4,-22 1 5,-11-1-4,0 1-10,0-1-11,0 1-11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73400 40900,'-50'0,"50"-25,0 0,50 25,0 0,50 0,0 0,0 0,0 0,-100 75,0 0,-50 50,0 0,-75 25,0 0,-25-50,0 0,0-25,0 0,75-50,0 0,50-25,0 0,100 0,0 0,100-50,0 0,-25 0,0 0,-25 25,0 0,-100 0,0 0,-50 0,0 0,-50-50,0 0,0 50,0 0,50 0,0 0,25 75,0 0,0 50,0 0,-25 50,0 0,-75 0,0 0,-50 0,0 0,25-75,0 0,75-50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0"/>
    </inkml:context>
    <inkml:brush xml:id="br0">
      <inkml:brushProperty name="width" value="0.03372" units="cm"/>
      <inkml:brushProperty name="height" value="0.03372" units="cm"/>
      <inkml:brushProperty name="color" value="#00BFF3"/>
    </inkml:brush>
  </inkml:definitions>
  <inkml:trace contextRef="#ctx0" brushRef="#br0">68150 47400 652,'-83'-25'5,"34"0"13,35 0 14,35 0 14,24 1 3,16 4-6,15 3-8,17 3-7,8 3-6,4 3-2,3 3-3,3 4-3,1 1-3,1 0-5,-1 0-4,1 0-5,-4 3-6,-6 6-6,-6 7-6,-6 6-8,-10 3-4,-12 0-3,-13 0-2,-12 0-3,-10 0 2,-6 0 3,-6 0 5,-6 0 5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1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69100 46250 603,'-47'-25'0,"6"0"0,7 0-1,6 0-1,4 1 2,4 4 2,3 3 3,3 3 2,3 10 10,3 20 14,3 18 16,4 20 14,1 17 2,0 20-13,0 18-12,0 20-12,0 8-8,0 1-4,0-1-3,0 1-4,0-4-4,0-6-5,0-6-3,0-6-5,0-4-3,0 1-4,0-1-4,0 1-4,0-9-4,0-15-3,0-15-5,0-16-3,1-12-3,4-5-1,3-7 0,3-5-1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1"/>
    </inkml:context>
    <inkml:brush xml:id="br0">
      <inkml:brushProperty name="width" value="0.03483" units="cm"/>
      <inkml:brushProperty name="height" value="0.03483" units="cm"/>
      <inkml:brushProperty name="color" value="#00BFF3"/>
    </inkml:brush>
  </inkml:definitions>
  <inkml:trace contextRef="#ctx0" brushRef="#br0">71500 46250 631,'-43'-4'54,"17"-5"-6,15-7-5,16-5-7,15-1-3,16 6-4,15 7-2,17 6-4,5 3-3,-3 0-4,-3 0-5,-2 0-3,-5 6-4,-2 13-2,-3 12-2,-3 13-3,-9 12-3,-11 13-3,-14 12-3,-11 13-3,-12 9-1,-9 6 0,-10 7 1,-8 6 0,-9-1 0,-6-5 0,-6-7 0,-6-5 1,-4-8 0,1-5 2,-1-7 3,1-5 1,-3-8 3,-2-5 1,-3-7 2,-3-5 1,1-6 1,6-3-2,7-3-1,6-2-1,6-8 3,6-8 7,7-10 6,6-9 6,17-13 6,28-16 4,28-15 3,29-15 4,19-7-2,14 3-7,11 3-8,14 4-7,5 4-7,1 6-7,-1 7-6,1 6-7,-1 6-5,1 6-4,-1 7-4,1 6-5,-7 3 0,-12 0 2,-13 0 2,-12 0 1,-15 0 1,-15 0-5,-15 0-3,-16 0-3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2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73650 45950 613,'4'-60'9,"10"32"19,10 31 19,9 32 19,-1 21 3,-8 13-15,-10 12-12,-9 13-15,-5 7-9,0 4-4,0 3-6,0 3-3,-4 1-7,-5 1-6,-7-1-7,-5 1-6,-4-7-5,0-12-2,0-13-4,0-12-2,1-24-5,4-34-6,3-35-5,3-33-7,3-17 3,3 4 12,3 3 13,4 3 11,4 1 10,6 1 10,7-1 9,6 1 9,3 1 5,0 3 2,0 3 2,0 4 1,3 4 2,6 6 0,7 7 1,6 6 2,3 3-4,0 0-4,0 0-6,0 0-5,-2 3-4,-3 6-3,-3 7-3,-2 6-2,-5 6-7,-2 6-10,-3 7-11,-3 6-11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2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74500 45500 479,'0'-52'1,"0"-3"1,0-3 2,0-2 2,0 0 3,0 7 5,0 6 5,0 7 4,0 4 3,0 3-3,0 3-1,0 4-1,1 18 2,4 34 9,3 35 7,3 35 8,-1 19 0,-2 7-6,-3 6-8,-3 7-8,-6 11-5,-5 20-3,-7 18-4,-5 20-4,-3 16-4,4 16-8,3 15-5,3 17-7,-1 8-6,-2 4-3,-3 3-6,-3 3-3,1-1-5,6-2-4,7-3-4,6-3-3,3-31 1,0-55 9,0-57 9,0-55 9,1-31 1,4-3-2,3-3-4,3-2-3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3"/>
    </inkml:context>
    <inkml:brush xml:id="br0">
      <inkml:brushProperty name="width" value="0.03558" units="cm"/>
      <inkml:brushProperty name="height" value="0.03558" units="cm"/>
      <inkml:brushProperty name="color" value="#00BFF3"/>
    </inkml:brush>
  </inkml:definitions>
  <inkml:trace contextRef="#ctx0" brushRef="#br0">75500 46550 618,'-40'0'9,"23"0"18,22 0 18,22 0 19,12 0 2,3 0-11,3 0-13,4 0-12,-1 6-9,-3 13-7,-3 12-6,-2 13-8,-8 13-4,-8 17-3,-10 15-4,-9 16-3,-10 2-3,-9-8-1,-10-10-3,-8-9-1,-6-9-1,1-5 3,-1-7 3,1-5 2,-1-6 1,1-3 0,-1-3 0,1-2 0,12-9 9,25-12 16,25-13 17,25-12 17,14-7 2,3 1-14,3-1-12,4 1-14,2 1-12,4 3-12,3 3-10,3 4-11,-5 1-3,-12 0 6,-13 0 5,-12 0 6,-9 1 0,-2 4-5,-3 3-6,-3 3-5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3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77150 46500 622,'28'-69'67,"6"13"-8,7 12-11,6 13-9,6 7-7,6 4-4,7 3-3,6 3-4,7 3-3,10 3-3,10 3-4,9 4-3,9 1-3,9 0-4,10 0-2,10 0-3,2 3-2,-3 6-2,-3 7-2,-2 6-1,-3 1-5,1-3-6,-1-3-8,1-2-6,-13-5-1,-25-2 3,-25-3 4,-25-3 5,-15-2-1,-2 0-5,-3 0-4,-3 0-5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3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79500 45350 651,'4'-46'7,"10"10"11,10 10 10,9 9 10,6 7 2,3 7-4,3 6-6,4 7-5,4 5-3,6 7-1,7 6 0,6 7-1,-1 0-2,-5-2-5,-7-3-5,-5-3-4,-4-1-7,0 4-7,0 3-6,0 3-8,-5 4-5,-9 7-3,-10 6-4,-8 7-3,-8-1-2,-2-6-3,-3-6 0,-3-6-3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3"/>
    </inkml:context>
    <inkml:brush xml:id="br0">
      <inkml:brushProperty name="width" value="0.0335" units="cm"/>
      <inkml:brushProperty name="height" value="0.0335" units="cm"/>
      <inkml:brushProperty name="color" value="#00BFF3"/>
    </inkml:brush>
  </inkml:definitions>
  <inkml:trace contextRef="#ctx0" brushRef="#br0">77700 47250 656,'-55'-5'7,"41"-9"14,40-10 13,42-8 14,25-4 3,14 3-7,11 3-7,14 4-7,7 2-7,3 4-3,3 3-6,4 3-4,-1 3-5,-3 3-7,-3 3-5,-2 4-7,-3 1-4,1 0-4,-1 0-4,1 0-3,-10 3-3,-19 6 0,-18 7 0,-19 6-1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4"/>
    </inkml:context>
    <inkml:brush xml:id="br0">
      <inkml:brushProperty name="width" value="0.03188" units="cm"/>
      <inkml:brushProperty name="height" value="0.03188" units="cm"/>
      <inkml:brushProperty name="color" value="#00BFF3"/>
    </inkml:brush>
  </inkml:definitions>
  <inkml:trace contextRef="#ctx0" brushRef="#br0">78200 47000 690,'-15'-18'8,"23"17"19,22 15 17,22 16 17,8 10 2,-2 7-16,-3 6-15,-3 7-15,-1 4-10,4 3-4,3 3-3,3 4-3,-1-1-8,-2-3-11,-3-3-10,-3-2-10,-6-8-7,-5-8-1,-7-10-2,-5-9-1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73450 42100,'50'0,"0"100,0 0,75 50,0 0,50-50,0 0,-25-50,0 0,-100-25,0 0,-25-25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44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83400 45700 543,'1'-47'0,"4"6"0,3 7-1,3 6 1,-1 3 6,-2 0 10,-3 0 11,-3 0 10,-2 0 4,0 0-4,0 0-4,0 0-5,-5 1-2,-9 4-3,-10 3-1,-8 3-2,-8 4-2,-2 7-2,-3 6-2,-3 7-2,-6 7-2,-5 9-3,-7 10-3,-5 10-3,-6 8-1,-3 10-2,-3 10 0,-2 9-1,-3 6 0,1 3 2,-1 3 2,1 4 2,4 2 1,9 4 1,10 3 1,10 3 1,8-1 1,10-2 0,10-3 0,9-3-1,6-6-1,3-5-1,3-7-3,4-5-1,8-9-2,17-9 0,15-10 0,16-8 0,16-11-1,20-8 1,18-10-1,20-9-1,16-10 1,16-9-1,15-10 1,17-8 0,11-14-2,10-15-4,10-15-3,9-16-4,9-8-7,9 0-13,10 0-12,10 0-12,-18 6-2,-44 13 9,-43 12 9,-44 13 9,-29 9 5,-11 6 2,-14 7 1,-11 6 2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55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92600 38350 687,'0'48'92,"0"-3"-23,0-3-22,0-2-24,0-5-12,0-2-2,0-3-2,0-3-2,-2 5-1,-3 17 1,-3 15 0,-2 16 1,-5 9 1,-2 3-2,-3 3 0,-3 4-1,1-1 0,6-3-2,7-3 0,6-2-1,1-5-2,-3-2 1,-3-3-2,-2-3 0,-3-1 0,1 4-2,-1 3 1,1 3-2,1-5 1,3-12-1,3-13 0,4-12 1,1-7-1,0 1-1,0-1-2,0 1-1,0-3 0,0-2-2,0-3 0,0-3-1,0-13-7,0-22-14,0-22-15,0-21-14,1-9 0,4 7 14,3 6 13,3 7 14,1 2 8,1 1 3,-1-1 2,1 1 4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55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92500 38250 619,'0'-69'11,"0"13"1,0 12 2,0 13 3,6 6 0,13 0-1,12 0-1,13 0 0,7 1 0,4 4-2,3 3 0,3 3-1,4 3-1,7 3 0,6 3-2,7 4-1,2 2-1,1 4-3,-1 3-3,1 3-1,-7 4-3,-12 7 0,-13 6 0,-12 7-2,-10 2 2,-6 1 0,-6-1 2,-6 1 2,-6 2 0,-2 7-1,-3 6-1,-3 7-1,-12 5-2,-18 7 0,-19 6-3,-18 7 0,-10 0-2,0-2 1,0-3 1,0-3 0,-2-4 1,-3-3 1,-3-3 0,-2-2 1,2-6 1,9-6 1,10-6-1,10-6 1,7-7 1,6-6 2,7-6 4,6-6 1,9-6 3,13-2 1,12-3 2,13-3 1,16-4 0,23-3 0,22-3-1,22-2 0,7-3 0,-6 1 0,-6-1 1,-6 1 0,-7 1 0,-6 3-1,-6 3-1,-6 4-2,-7 4-1,-6 6-2,-6 7-2,-6 6-3,-7 3 0,-6 0-1,-6 0 0,-6 0 1,-6 1-1,-2 4 2,-3 3 0,-3 3 2,-9 3-1,-11 3 1,-14 3 0,-11 4 0,-9 1-1,-3 0 0,-3 0-1,-2 0 0,-6 1 0,-6 4 0,-6 3 0,-6 3 1,-4 1-2,1 1-1,-1-1-2,1 1-3,2-3 0,7-2-1,6-3 1,7-3 1,4-4-1,3-3-1,3-3-1,4-2-1,11-12-9,23-19-15,22-18-15,22-19-16,8-8-4,-2 3 10,-3 3 8,-3 4 9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56"/>
    </inkml:context>
    <inkml:brush xml:id="br0">
      <inkml:brushProperty name="width" value="0.03104" units="cm"/>
      <inkml:brushProperty name="height" value="0.03104" units="cm"/>
      <inkml:brushProperty name="color" value="#00BFF3"/>
    </inkml:brush>
  </inkml:definitions>
  <inkml:trace contextRef="#ctx0" brushRef="#br0">95050 39100 708,'-41'-2'5,"19"-3"11,19-3 10,19-2 11,13-5 2,10-2-6,10-3-5,9-3-6,13-1-3,20 4-2,18 3-1,20 3-2,6 1-3,-2 1-4,-3-1-5,-3 1-5,-4 1-3,-3 3-2,-3 3-1,-2 4-2,-5 1-2,-2 0-2,-3 0-2,-3 0-3,-9 0-1,-11 0 0,-14 0 0,-11 0-1,-9 0 1,-3 0 0,-3 0-1,-2 0 2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56"/>
    </inkml:context>
    <inkml:brush xml:id="br0">
      <inkml:brushProperty name="width" value="0.03196" units="cm"/>
      <inkml:brushProperty name="height" value="0.03196" units="cm"/>
      <inkml:brushProperty name="color" value="#00BFF3"/>
    </inkml:brush>
  </inkml:definitions>
  <inkml:trace contextRef="#ctx0" brushRef="#br0">96850 37950 688,'53'26'64,"6"4"-10,7 3-10,6 3-9,3-1-7,0-2-4,0-3-4,0-3-5,4-1-4,10 4-2,10 3-4,9 3-2,1-1-4,-6-2-4,-6-3-3,-6-3-3,-7-1-3,-6 4-1,-6 3-2,-6 3-1,-10 1-3,-12 1-4,-13-1-3,-12 1-4,-9-1-2,-2 1-1,-3-1-3,-3 1 0,-6-3 2,-5-2 7,-7-3 6,-5-3 8,-6-4 4,-3-3 3,-3-3 2,-2-2 2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57"/>
    </inkml:context>
    <inkml:brush xml:id="br0">
      <inkml:brushProperty name="width" value="0.03037" units="cm"/>
      <inkml:brushProperty name="height" value="0.03037" units="cm"/>
      <inkml:brushProperty name="color" value="#00BFF3"/>
    </inkml:brush>
  </inkml:definitions>
  <inkml:trace contextRef="#ctx0" brushRef="#br0">95050 39750 724,'-19'-22'-34,"13"6"20,12 7 19,13 6 21,12 1 9,13-3 0,12-3-3,13-2 0,10 0-2,10 7-3,10 6-2,9 7-3,7 0-3,7-2-4,6-3-4,7-3-5,2-2-3,1 0-3,-1 0-3,1 0-3,-4-2-3,-6-3-5,-6-3-2,-6-2-5,-9-1-2,-8 3-1,-10 3-2,-9 4-1,-10 1 0,-9 0 1,-10 0 0,-8 0 2,-11 3-1,-8 6 0,-10 7 0,-9 6-1,-7 1 3,-3-3 5,-3-3 5,-2-2 5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57"/>
    </inkml:context>
    <inkml:brush xml:id="br0">
      <inkml:brushProperty name="width" value="0.03337" units="cm"/>
      <inkml:brushProperty name="height" value="0.03337" units="cm"/>
      <inkml:brushProperty name="color" value="#00BFF3"/>
    </inkml:brush>
  </inkml:definitions>
  <inkml:trace contextRef="#ctx0" brushRef="#br0">94850 39950 659,'-16'-21'7,"19"10"16,19 10 15,19 9 15,12 6 3,6 3-11,7 3-11,6 4-10,4 4-6,4 6-3,3 7-3,3 6-2,1 3-4,1 0-7,-1 0-6,1 0-5,-3 0-3,-2 0 3,-3 0 1,-3 0 3,-2-5-7,0-9-16,0-10-15,0-8-16,-8-6-2,-16 1 10,-15-1 10,-15 1 10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5:57"/>
    </inkml:context>
    <inkml:brush xml:id="br0">
      <inkml:brushProperty name="width" value="0.03395" units="cm"/>
      <inkml:brushProperty name="height" value="0.03395" units="cm"/>
      <inkml:brushProperty name="color" value="#00BFF3"/>
    </inkml:brush>
  </inkml:definitions>
  <inkml:trace contextRef="#ctx0" brushRef="#br0">101950 38800 648,'53'-25'-2,"6"0"-3,7 0-2,6 0-4,-5 1 1,-16 4 5,-15 3 4,-15 3 6,-7 1 0,3 1 0,3-1-3,4 1-1,-3-3-1,-5-2 2,-7-3 1,-5-3 2,-8-2 1,-5 0 3,-7 0 2,-5 0 3,-6-4 2,-3-5 4,-3-7 2,-2-5 4,-3-3 0,1 4-2,-1 3-3,1 3-2,-6 3-2,-8 3-2,-10 3-2,-9 4-1,-9 1-4,-5 0-3,-7 0-4,-5 0-3,-3 3-3,4 6 1,3 7 1,3 6-1,3 6 1,3 6 2,3 7 1,4 6 1,-1 7 1,-3 10 0,-3 10 1,-2 9 0,-1 9 1,3 9 1,3 10 1,4 10 2,2 5-1,4 4 1,3 3 0,3 3-1,4-1 0,7-2-1,6-3 0,7-3-2,4-2 0,3 0-1,3 0 0,4 0-1,4-2 0,6-3-2,7-3 0,6-2-1,10-6 0,17-6 1,15-6 1,16-6 0,16-7-2,20-6-4,18-6-3,20-6-5,11-9-2,7-8-4,6-10-2,7-9-2,5-13-2,7-16 2,6-15 1,7-15 1,2-9-4,1 1-8,-1-1-9,1 1-8,-20 5 1,-36 14 11,-39 11 11,-36 14 11,-18 3 6,3-2 3,3-3 1,4-3 3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01"/>
    </inkml:context>
    <inkml:brush xml:id="br0">
      <inkml:brushProperty name="width" value="0.02934" units="cm"/>
      <inkml:brushProperty name="height" value="0.02934" units="cm"/>
      <inkml:brushProperty name="color" value="#00BFF3"/>
    </inkml:brush>
  </inkml:definitions>
  <inkml:trace contextRef="#ctx0" brushRef="#br0">92350 45850 749,'-24'25'21,"4"0"-2,3 0-3,3 0-1,3 3-2,3 6 1,3 7 0,4 6 2,-1 6-1,-3 6 2,-3 7-1,-2 6 2,-1 6-2,3 6-4,3 7-3,4 6-4,-1 4-2,-3 4 0,-3 3-2,-2 3-1,-1 3 1,3 3 0,3 3 0,4 4 1,-1 1 0,-3 0-1,-3 0-2,-2 0 0,-3-2-1,1-3 1,-1-3 1,1-2 1,1-5 0,3-2 0,3-3-2,4-3 0,-1-4-4,-3-3-8,-3-3-6,-2-2-7,-1-6-1,3-6 4,3-6 3,4-6 5,1-7 3,0-6 0,0-6 0,0-6 0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02"/>
    </inkml:context>
    <inkml:brush xml:id="br0">
      <inkml:brushProperty name="width" value="0.02991" units="cm"/>
      <inkml:brushProperty name="height" value="0.02991" units="cm"/>
      <inkml:brushProperty name="color" value="#00BFF3"/>
    </inkml:brush>
  </inkml:definitions>
  <inkml:trace contextRef="#ctx0" brushRef="#br0">93500 47150 735,'-47'0'21,"6"0"-3,7 0-2,6 0-1,3 1-2,0 4-1,0 3 0,0 3-1,-5 7-2,-9 14-2,-10 11-2,-8 14-3,-8 5-1,-2 1 1,-3-1-1,-3 1 0,-4-1 0,-3 1 1,-3-1 0,-2 1 0,-1-1 1,3 1-1,3-1 0,4 1-1,4-4 1,6-6 1,7-6 2,6-6 1,7-4 0,10 1 1,10-1 1,9 1-1,9-3 0,9-2 0,10-3-2,10-3-1,7-2-1,6 0 1,7 0-1,6 0 1,9 0-1,13 0 0,12 0-1,13 0 1,2 0-1,-5 0 0,-7 0 0,-5 0 0,-4 0-1,0 0 0,0 0 0,0 0-1,0 1 0,0 4 0,0 3-1,0 3 0,-7-1-1,-11-2-2,-14-3-2,-11-3-2,-9-2-4,-3 0-6,-3 0-6,-2 0-7,-8 0-6,-8 0-4,-10 0-5,-9 0-5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78900 39950,'0'-50,"-75"50,0 0,0 100,0 0,-25 50,0 0,-50 100,0 0,125-75,0 0,0-150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76200 39000,'0'-50,"0"-25,0 0,0 150,0 0,0 150,0 0,0 50,0 0,-25 75,0 0,-50 50,0 0,25-50,0 0,50-325,0 0,0 25,0 0,25-50,0 0,0 0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02"/>
    </inkml:context>
    <inkml:brush xml:id="br0">
      <inkml:brushProperty name="width" value="0.0292" units="cm"/>
      <inkml:brushProperty name="height" value="0.0292" units="cm"/>
      <inkml:brushProperty name="color" value="#00BFF3"/>
    </inkml:brush>
  </inkml:definitions>
  <inkml:trace contextRef="#ctx0" brushRef="#br0">94100 47250 753,'118'0'80,"-11"0"-16,-14 0-18,-11 0-17,-1-4-12,13-5-8,12-7-7,13-5-8,1-4-5,-9 0 0,-10 0-2,-8 0-1,-12 3-3,-12 6-3,-13 7-5,-12 6-3,-13 9-4,-12 13-3,-13 12-2,-12 13-4,-9 4 3,-2-3 7,-3-3 8,-3-2 8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02"/>
    </inkml:context>
    <inkml:brush xml:id="br0">
      <inkml:brushProperty name="width" value="0.02866" units="cm"/>
      <inkml:brushProperty name="height" value="0.02866" units="cm"/>
      <inkml:brushProperty name="color" value="#00BFF3"/>
    </inkml:brush>
  </inkml:definitions>
  <inkml:trace contextRef="#ctx0" brushRef="#br0">93950 48300 767,'145'-2'78,"-9"-3"-18,-10-3-16,-8-2-18,-6-1-11,1 3-7,-1 3-7,1 4-5,-3 1-4,-2 0 0,-3 0 0,-3 0-1,-2 0-4,0 0-9,0 0-9,0 0-9,-10 1-4,-18 4 2,-19 3 2,-18 3 2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03"/>
    </inkml:context>
    <inkml:brush xml:id="br0">
      <inkml:brushProperty name="width" value="0.03424" units="cm"/>
      <inkml:brushProperty name="height" value="0.03424" units="cm"/>
      <inkml:brushProperty name="color" value="#00BFF3"/>
    </inkml:brush>
  </inkml:definitions>
  <inkml:trace contextRef="#ctx0" brushRef="#br0">96700 48150 642,'28'-24'23,"6"4"-1,7 3 0,6 3 0,6 3 0,6 3 1,7 3 1,6 4 1,6 1-1,6 0-3,7 0-2,6 0-3,6 0-1,6 0-2,7 0-2,6 0 0,4 0-2,4 0-2,3 0-1,3 0-1,3 0-2,3 0-1,3 0 0,4 0-1,1 3-1,0 6 2,0 7 0,0 6 0,-2 3 1,-3 0-2,-3 0-2,-2 0-1,-3-2 0,1-3 0,-1-3 1,1-2 1,-1-1 0,1 3-1,-1 3-1,1 4 0,-3-1-1,-2-3 1,-3-3 0,-3-2 0,-4-1 0,-3 3-2,-3 3-2,-2 4-1,-3-1 0,1-3 1,-1-3 0,1-2 1,-3-5 1,-2-2-1,-3-3 1,-3-3-1,-6-2 1,-5 0-1,-7 0-1,-5 0 0,-6 0-1,-3 0-3,-3 0-2,-2 0-2,-8-2-3,-8-3-1,-10-3-3,-9-2-2,-18-6-4,-24-6-4,-26-6-6,-24-6-5,-12-2 2,4 3 7,3 3 9,3 4 8,4 2 4,7 4 4,6 3 2,7 3 2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16"/>
    </inkml:context>
    <inkml:brush xml:id="br0">
      <inkml:brushProperty name="width" value="0.03601" units="cm"/>
      <inkml:brushProperty name="height" value="0.03601" units="cm"/>
      <inkml:brushProperty name="color" value="#00BFF3"/>
    </inkml:brush>
  </inkml:definitions>
  <inkml:trace contextRef="#ctx0" brushRef="#br0">99450 44950 610,'-50'-4'107,"0"-5"-25,0-7-24,0-5-24,0-1-18,0 6-11,0 7-10,0 6-12,0 3-4,0 0 0,0 0 2,0 0 0,1 0 3,4 0 3,3 0 3,3 0 4,1 4 2,1 10 2,-1 10 2,1 9 2,2 2 2,7-2 1,6-3 0,7-3 2,4 1 1,3 6 1,3 7 2,4 6 0,1-1 0,0-5 0,0-7-2,0-5 0,0-3-1,0 4 0,0 3 0,0 3 0,0 3 0,0 3 0,0 3-1,0 4 1,1 7-2,4 13-1,3 12-1,3 13-2,-1 2 0,-2-5 3,-3-7 2,-3-5 2,-1-6 1,4-3-2,3-3-2,3-2-1,-1-6-1,-2-6-2,-3-6-1,-3-6-2,-2-4-4,0 1-7,0-1-7,0 1-8,6-6-5,13-8-3,12-10-3,13-9-4,9-13-1,6-16 1,7-15 1,6-15 1,-4-4 3,-11 9 6,-14 10 6,-11 10 6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17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100050 45200 594,'-22'-19'19,"6"13"11,7 12 11,6 13 11,3 9 0,0 6-9,0 7-8,0 6-10,0 3-6,0 0-3,0 0-1,0 0-3,0-2-2,0-3 0,0-3-1,0-2 0,0 2-2,0 9-6,0 10-3,0 10-6,-2 2 0,-3-3 1,-3-3 3,-2-2 2,-5-3 1,-2 1-1,-3-1 0,-3 1 0,-1 1 0,4 3 1,3 3 1,3 4 0,1-4-4,1-9-11,-1-10-11,1-8-11,1-18-6,3-25-3,3-25-2,4-25-4,1-11 4,0 3 9,0 3 9,0 4 9,0 1 6,0 0-1,0 0 2,0 0 0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17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99950 44800 596,'48'-22'15,"-3"6"6,-3 7 7,-2 6 8,-1 4 1,3 4-3,3 3-4,4 3-3,1 3-3,0 3-3,0 3-3,0 4-3,0 2-4,0 4-2,0 3-2,0 3-3,-5-1-3,-9-2 0,-10-3-1,-8-3-2,-15 2-1,-19 10-4,-18 10-2,-19 9-4,-12 1 0,-2-6 0,-3-6 2,-3-6 0,-1-4 1,4 1 1,3-1 0,3 1 1,6-3 1,9-2 0,10-3 0,10-3 0,11-4 2,17-3 3,15-3 4,16-2 2,10-5 3,7-2 0,6-3 1,7-3 0,5-1 1,7 4 0,6 3 1,7 3 0,-3 3 0,-8 3 0,-10 3 0,-9 4 0,-9 1 0,-5 0-2,-7 0 0,-5 0 0,-8 1-1,-5 4-1,-7 3 0,-5 3 0,-6 1 0,-3 1 0,-3-1 0,-2 1 0,-9-1-1,-12 1 0,-13-1 0,-12 1-1,-7 1-2,1 3-4,-1 3-2,1 4-2,1-1-4,3-3-3,3-3-2,4-2-3,4-6-3,6-6-2,7-6-3,6-6-2,7-10-5,10-12-10,10-13-8,9-12-10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18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101500 44200 532,'46'-22'45,"-5"6"-7,-7 7-9,-5 6-7,-4 3-6,0 0-2,0 0-3,0 0-3,1 0-1,4 0-1,3 0 1,3 0-1,6 0 0,9 0-3,10 0-1,10 0-3,5 0-1,4 0 1,3 0-1,3 0 1,-5 1-1,-12 4 1,-13 3 1,-12 3 0,-10 4 1,-6 7 1,-6 6 2,-6 7 1,-6 4 1,-2 3 3,-3 3 1,-3 4 3,-2 2 0,0 4-1,0 3-1,0 3-2,-2 3 2,-3 3 3,-3 3 3,-2 4 4,-3 2 0,1 4-2,-1 3-2,1 3-3,1-4-2,3-8-3,3-10-4,4-9-3,1-1-2,0 10 0,0 10 0,0 9 0,1 6-1,4 3-1,3 3 0,3 4-1,1-3 0,1-5 0,-1-7 1,1-5 0,-1-8 0,1-5 0,-1-7-1,1-5-1,-10-3 0,-19 4-4,-18 3-2,-19 3-2,-16-4-4,-12-8-1,-13-10-3,-12-9-2,-15-5-5,-15 0-6,-15 0-6,-16 0-7,-4 0-2,10 0 4,10 0 2,9 0 3,17-2 5,25-3 5,25-3 7,25-2 6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19"/>
    </inkml:context>
    <inkml:brush xml:id="br0">
      <inkml:brushProperty name="width" value="0.03908" units="cm"/>
      <inkml:brushProperty name="height" value="0.03908" units="cm"/>
      <inkml:brushProperty name="color" value="#00BFF3"/>
    </inkml:brush>
  </inkml:definitions>
  <inkml:trace contextRef="#ctx0" brushRef="#br0">99600 48800 562,'-27'-25'1,"-3"0"-1,-3 0 2,-2 0-1,-1 1 5,3 4 7,3 3 7,4 3 8,-1 3 1,-3 3-6,-3 3-4,-2 4-6,-6 2-4,-6 4-2,-6 3-2,-6 3-2,-9 3-2,-8 3-1,-10 3-2,-9 4-1,-2 1 0,6 0 1,7 0 0,6 0 0,7-2 1,10-3 0,10-3 0,9-2 1,6-3 1,3 1 1,3-1 1,4 1 2,7 4 4,13 9 8,12 10 7,13 10 9,4 4 0,-3 0-6,-3 0-6,-2 0-7,-3 12-3,1 26 0,-1 24 0,1 26 0,-3 2-1,-2-18-1,-3-19-1,-3-18-1,-2-7-2,0 6-3,0 7-2,0 6-3,0 1-1,0-3-1,0-3 1,0-2-1,0-6 0,0-6-2,0-6-2,0-6-2,0-7 0,0-6 0,0-6 2,0-6 1,1-6-3,4-2-4,3-3-6,3-3-5,4-6-5,7-5-3,6-7-4,7-5-4,2-6 2,1-3 5,-1-3 7,1-2 7,-1-6 2,1-6 0,-1-6-1,1-6 0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19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100700 49450 596,'-25'-90'33,"0"23"-2,0 22 0,0 22-2,0 12-2,0 3-2,0 3-4,0 4-2,-2 4-2,-3 6-1,-3 7 0,-2 6-1,-5 6-1,-2 6-2,-3 7-2,-3 6-2,-4 6-2,-3 6-2,-3 7-2,-2 6-1,-1 4-1,3 4 2,3 3 1,4 3 0,4-2 2,6-6 1,7-6 1,6-6 1,6-6 0,6-2-1,7-3 0,6-3-2,7-6-1,10-5-2,10-7-4,9-5-2,7-6-2,7-3 0,6-3-1,7-2-1,5-5-1,7-2-3,6-3-2,7-3-2,2-6-1,1-5 1,-1-7 1,1-5 1,-4-6-2,-6-3-7,-6-3-7,-6-2-5,-7-1-4,-6 3 2,-6 3 1,-6 4 0,-7 2 4,-6 4 4,-6 3 5,-6 3 4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0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101600 48850 549,'28'23'90,"6"-3"-20,7-3-18,6-2-20,6-3-10,6 1-2,7-1-2,6 1-2,1-1-5,-3 1-6,-3-1-7,-2 1-7,-6-1-3,-6 1 3,-6-1 2,-6 1 2,-7 4 2,-6 9 0,-6 10 2,-6 10-1,-7 5 3,-6 4 5,-6 3 3,-6 3 4,-4 4 2,1 7 1,-1 6 1,1 7-1,1 0 0,3-2-2,3-3-1,4-3-3,1-2-2,0 0-2,0 0-1,0 0-3,0-2-2,0-3-1,0-3-2,0-2-1,1-5-1,4-2 2,3-3 1,3-3 1,1-2 0,1 0-3,-1 0-2,1 0-2,-20 1-5,-36 4-10,-39 3-8,-36 3-8,-34 1-6,-28 1 1,-28-1 0,-27 1 0,3-6 4,39-8 5,36-10 6,39-9 6,21-7 3,6-3 1,7-3-1,6-2 1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77450 39700,'0'-100,"-25"100,0 0,-50 75,0 0,-25 25,0 0,-75 50,0 0,25-25,0 0,75-50,0 0,75 0,0 0,75 0,0 0,100 0,0 0,0-25,0 0,0 25,0 0,-75 0,0 0,-75-75,0 0,0 25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4"/>
    </inkml:context>
    <inkml:brush xml:id="br0">
      <inkml:brushProperty name="width" value="0.0326" units="cm"/>
      <inkml:brushProperty name="height" value="0.0326" units="cm"/>
      <inkml:brushProperty name="color" value="#00BFF3"/>
    </inkml:brush>
  </inkml:definitions>
  <inkml:trace contextRef="#ctx0" brushRef="#br0">82650 31500 674,'-61'-22'94,"28"6"-21,28 7-20,29 6-20,18 6-13,9 6-2,10 7-5,10 6-3,8 1-3,10-3-3,10-3-3,9-2-4,1-3 0,-6 1 0,-6-1 1,-6 1 0,-7-1-1,-6 1-3,-6-1-1,-6 1-4,-9-3-2,-8-2-5,-10-3-5,-9-3-4,-12-6-6,-11-5-9,-14-7-7,-11-5-9,-7-1 2,0 6 13,0 7 12,0 6 12,-5 3 8,-9 0 2,-10 0 3,-8 0 2,-3 3 2,7 6 0,6 7 1,7 6 0,4 1 1,3-3-1,3-3 1,4-2 0,-1-3 0,-3 1 0,-3-1 0,-2 1 0,-1-1 1,3 1 4,3-1 3,4 1 4,2-1-1,4 1-1,3-1-3,3 1-2,1 1-3,1 3-2,-1 3-2,1 4-3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5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82350 31650 602,'-68'-2'0,"17"-3"10,15-3 9,16-2 10,12 0 5,9 7-2,10 6-1,10 7 0,7 2-3,6 1-3,7-1-3,6 1-4,7-1-1,10 1 0,10-1-1,9 1 0,4-1-2,1 1-4,-1-1-2,1 1-5,1 1-1,3 3 2,3 3 0,4 4 0,-3-3-1,-5-5-4,-7-7-5,-5-5-5,-8-3-1,-5 4 1,-7 3 2,-5 3 1,-4-2-4,0-6-8,0-6-8,0-6-8,-4-4-3,-5 1 5,-7-1 3,-5 1 3,-14 1 2,-18 3-1,-19 3-3,-18 4 0,-12 4 0,-3 6 5,-3 7 3,-2 6 4,3 1 3,14-3 4,11-3 3,14-2 3,3-5 2,-2-2 1,-3-3 0,-3-3 1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5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83100 32050 625,'-46'1'3,"10"4"13,10 3 13,9 3 13,6 6 4,3 9-8,3 10-7,4 10-7,1 2-4,0-3-4,0-3-1,0-2-3,1 10-2,4 25 0,3 25-1,3 25 0,-1 15-2,-2 7-1,-3 6-1,-3 7-1,-2 7-1,0 9 2,0 10 0,0 10 2,-2 8-5,-3 10-8,-3 10-9,-2 9-9,-1-1-8,3-8-7,3-10-6,4-9-7,1-21-1,0-31 5,0-31 6,0-31 5,1-23 5,4-11 5,3-14 7,3-11 4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6"/>
    </inkml:context>
    <inkml:brush xml:id="br0">
      <inkml:brushProperty name="width" value="0.02992" units="cm"/>
      <inkml:brushProperty name="height" value="0.02992" units="cm"/>
      <inkml:brushProperty name="color" value="#00BFF3"/>
    </inkml:brush>
  </inkml:definitions>
  <inkml:trace contextRef="#ctx0" brushRef="#br0">84950 31850 735,'6'-44'-26,"13"13"16,12 12 15,13 13 15,12 7 6,13 4-2,12 3-2,13 3-2,1 1-3,-9 1-4,-10-1-3,-8 1-3,-8 1-4,-2 3-1,-3 3-3,-3 4-3,-10 1 2,-16 0 3,-15 0 5,-15 0 4,-15 4 0,-12 10-1,-13 10-2,-12 9-2,-10 6 1,-6 3 3,-6 3 3,-6 4 3,-4 5 0,1 10-2,-1 10-3,1 9-3,2 2-3,7-2-8,6-3-6,7-3-6,5-6-4,7-5-1,6-7-2,7-5 0,5-11-3,7-11-1,6-14-4,7-11-1,7-12-2,9-9 3,10-10 0,10-8 2,4-8 3,0-2 6,0-3 6,0-3 6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6"/>
    </inkml:context>
    <inkml:brush xml:id="br0">
      <inkml:brushProperty name="width" value="0.03004" units="cm"/>
      <inkml:brushProperty name="height" value="0.03004" units="cm"/>
      <inkml:brushProperty name="color" value="#00BFF3"/>
    </inkml:brush>
  </inkml:definitions>
  <inkml:trace contextRef="#ctx0" brushRef="#br0">85400 32900 732,'45'-15'22,"-9"23"7,-10 22 6,-8 22 6,-4 12 0,3 3-8,3 3-6,4 4-8,-3 2-6,-5 4-6,-7 3-6,-5 3-7,-4-1-6,0-2-10,0-3-7,0-3-10,-4-6-2,-5-5 3,-7-7 4,-5-5 3,-3-9 2,4-9 0,3-10 2,3-8-1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6"/>
    </inkml:context>
    <inkml:brush xml:id="br0">
      <inkml:brushProperty name="width" value="0.02635" units="cm"/>
      <inkml:brushProperty name="height" value="0.02635" units="cm"/>
      <inkml:brushProperty name="color" value="#00BFF3"/>
    </inkml:brush>
  </inkml:definitions>
  <inkml:trace contextRef="#ctx0" brushRef="#br0">86200 32600 835,'25'118'65,"0"-11"-16,0-14-17,0-11-17,1-7-12,4 0-7,3 0-9,3 0-8,-1-7-5,-2-11-2,-3-14-4,-3-11-2,-4-9 0,-3-3 1,-3-3 3,-2-2 1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7"/>
    </inkml:context>
    <inkml:brush xml:id="br0">
      <inkml:brushProperty name="width" value="0.03047" units="cm"/>
      <inkml:brushProperty name="height" value="0.03047" units="cm"/>
      <inkml:brushProperty name="color" value="#00BFF3"/>
    </inkml:brush>
  </inkml:definitions>
  <inkml:trace contextRef="#ctx0" brushRef="#br0">87550 30400 722,'71'51'106,"-5"4"-26,-7 3-26,-5 3-27,-4 3-17,0 3-9,0 3-9,0 4-9,-5-3-3,-9-5 1,-10-7 0,-8-5 1,-15-3-5,-19 4-11,-18 3-13,-19 3-11,-7-5 1,7-12 13,6-13 12,7-12 13,4-7 7,3 1 3,3-1 3,4 1 2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7"/>
    </inkml:context>
    <inkml:brush xml:id="br0">
      <inkml:brushProperty name="width" value="0.03498" units="cm"/>
      <inkml:brushProperty name="height" value="0.03498" units="cm"/>
      <inkml:brushProperty name="color" value="#00BFF3"/>
    </inkml:brush>
  </inkml:definitions>
  <inkml:trace contextRef="#ctx0" brushRef="#br0">87000 31850 629,'-60'-2'-21,"32"-3"19,31-3 17,32-2 19,22-8 5,17-8-5,15-10-5,16-9-6,7-2-6,1 6-4,-1 7-6,1 6-5,-7 4-4,-12 4-6,-13 3-4,-12 3-5,-26 7-5,-36 14-5,-39 11-4,-36 14-6,-15 5 4,9 1 11,10-1 11,10 1 11,5-1 8,4 1 4,3-1 4,3 1 4,4-1 2,7 1-3,6-1-2,7 1-1,4 5-2,3 14 2,3 11 1,4 14 1,1 2-2,0-6-4,0-6-5,0-6-4,0-7-3,0-6-3,0-6-2,0-6-3,3-9-2,6-8-2,7-10-1,6-9-2,6-13-1,6-16 0,7-15-1,6-15-1,1-7 0,-3 3 1,-3 3 1,-2 4 1,-6 4 3,-6 6 7,-6 7 6,-6 6 6,-9 4 4,-8 4 2,-10 3 1,-9 3 2,-10 4-3,-9 7-7,-10 6-7,-8 7-7,-6 7-4,1 9-1,-1 10 0,1 10-1,1 4 1,3 0-1,3 0-1,4 0 1,5-5 1,10-9 2,10-10 3,9-8 4,10-9 1,14-6 4,11-6 1,14-6 3,13-9 1,16-8 0,15-10 0,17-9-1,5-4 2,-3 4 2,-3 3 3,-2 3 1,-8 4 2,-8 7-2,-10 6-2,-9 7-1,-13 8-3,-16 14-4,-15 11-6,-15 14-5,-15 8-1,-12 7 0,-13 6 1,-12 7 2,-10 4 0,-6 3 0,-6 3 0,-6 4 0,-4 4 2,1 6 1,-1 7 3,1 6 3,1-1-1,3-5 1,3-7-2,4-5 0,5-8 1,10-5 3,10-7 3,9-5 4,13-11 1,20-11 2,18-14 1,20-11 1,19-17-1,22-18-1,22-19-3,23-18-3,11-12-2,4-3-2,3-3-3,3-2-2,-2 2-1,-6 9 4,-6 10 3,-6 10 3,-13 10 3,-19 13 2,-18 12 3,-19 13 2,-15 13 1,-8 17 0,-10 15 1,-9 16 0,-15 10-1,-18 7-2,-19 6-3,-18 7-1,-12 2-5,-3 1-6,-3-1-7,-2 1-7,-5-4-1,-2-6 1,-3-6 1,-3-6 2,-6-4-2,-5 1-6,-7-1-8,-5 1-5,-3-6-5,4-8-1,3-10-1,3-9-2,7-9 1,14-5 0,11-7 2,14-5 0,11-6 4,14-3 8,11-3 6,14-2 6,5-5 5,1-2 2,-1-3 0,1-3 2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8"/>
    </inkml:context>
    <inkml:brush xml:id="br0">
      <inkml:brushProperty name="width" value="0.03256" units="cm"/>
      <inkml:brushProperty name="height" value="0.03256" units="cm"/>
      <inkml:brushProperty name="color" value="#00BFF3"/>
    </inkml:brush>
  </inkml:definitions>
  <inkml:trace contextRef="#ctx0" brushRef="#br0">86250 33650 675,'21'-27'0,"-5"-3"0,-7-3 0,-5-2 0,0 2 6,10 9 9,10 10 12,9 10 10,10 10 5,14 13-2,11 12-1,14 13-1,8 9-6,7 6-8,6 7-8,7 6-8,10 4-8,16 4-4,15 3-6,17 3-5,-1-4-6,-16-8-7,-15-10-7,-15-9-8,-17-9-3,-15-5 0,-15-7-2,-16-5 1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8"/>
    </inkml:context>
    <inkml:brush xml:id="br0">
      <inkml:brushProperty name="width" value="0.02219" units="cm"/>
      <inkml:brushProperty name="height" value="0.02219" units="cm"/>
      <inkml:brushProperty name="color" value="#00BFF3"/>
    </inkml:brush>
  </inkml:definitions>
  <inkml:trace contextRef="#ctx0" brushRef="#br0">89700 34250 991,'-46'-46'0,"10"10"0,10 10 0,9 9 0,10 6 1,14 3 0,11 3 2,14 4 0,3 1-5,-2 0-15,-3 0-13,-3 0-15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79100 41200,'-50'-50,"50"25,0 0,50 25,0 0,-25 25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8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92800 31450 640,'-24'-32'7,"4"39"16,3 36 15,3 39 16,3 21 1,3 6-10,3 7-11,4 6-11,1 7-7,0 10-2,0 10-3,0 9-3,-2 10 0,-3 14-1,-3 11 0,-2 14-1,-3 0-3,1-8-6,-1-10-7,1-9-8,1-13-5,3-16-5,3-15-4,4-15-6,4-20-3,6-21-1,7-22-2,6-22-1,3-15 3,0-5 6,0-7 6,0-5 7,-2-8 5,-3-5 4,-3-7 4,-2-5 4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9"/>
    </inkml:context>
    <inkml:brush xml:id="br0">
      <inkml:brushProperty name="width" value="0.0268" units="cm"/>
      <inkml:brushProperty name="height" value="0.0268" units="cm"/>
      <inkml:brushProperty name="color" value="#00BFF3"/>
    </inkml:brush>
  </inkml:definitions>
  <inkml:trace contextRef="#ctx0" brushRef="#br0">94400 32200 820,'-96'73'75,"10"-3"-25,10-3-23,9-2-23,-4 5-12,-15 16-2,-15 15 0,-16 17-1,-4 2 0,10-9 0,10-10 1,9-8 2,10-12 0,14-12 4,11-13 2,14-12 3,10-9 2,9-2 2,10-3 0,10-3 3,10 1 1,13 6 1,12 7 3,13 6 0,15 1 1,19-3-2,19-3-2,19-2-1,10-6-4,4-6-6,3-6-5,3-6-6,-1-4-5,-2 1-3,-3-1-5,-3 1-4,-6-3-3,-5-2-2,-7-3-2,-5-3-1,-14-4 3,-18-3 6,-19-3 7,-18-2 7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9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95550 31750 617,'78'0'37,"6"0"-8,7 0-8,6 0-8,3 1-5,0 4-4,0 3-4,0 3-4,-7 1-3,-11 1 0,-14-1-1,-11 1 0,-15 2 0,-16 7 2,-15 6 3,-15 7 2,-17 5 2,-15 7 2,-15 6 4,-16 7 2,-13 7 0,-9 9 1,-10 10-2,-8 10 0,-6 5 0,1 4 3,-1 3 1,1 3 3,5-1 0,14-2-3,11-3-2,14-3-3,8-7-2,7-9-4,6-10-4,7-8-3,7-11-4,9-8-4,10-10-6,10-9-3,13-13-3,19-16 1,19-15 1,19-15 1,9-14 1,0-8 2,0-10 1,0-9 3,-2-2 3,-3 6 6,-3 7 5,-2 6 4,-8 7 5,-8 10 0,-10 10 2,-9 9 2,-7 10 4,-3 14 7,-3 11 8,-2 14 7,-5 10 2,-2 9 0,-3 10-1,-3 10-1,-2 5-2,0 4-4,0 3-3,0 3-4,0-1-6,0-2-7,0-3-7,0-3-7,0-6-4,0-5-2,0-7-2,0-5-1,-2-6-6,-3-3-10,-3-3-9,-2-2-11,3-15-5,14-25 1,11-25 1,14-25 0,3-8 6,-2 9 9,-3 10 11,-3 10 10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29"/>
    </inkml:context>
    <inkml:brush xml:id="br0">
      <inkml:brushProperty name="width" value="0.03142" units="cm"/>
      <inkml:brushProperty name="height" value="0.03142" units="cm"/>
      <inkml:brushProperty name="color" value="#00BFF3"/>
    </inkml:brush>
  </inkml:definitions>
  <inkml:trace contextRef="#ctx0" brushRef="#br0">96650 33500 700,'23'-46'0,"-3"10"0,-3 10 0,-2 9 0,2 7 8,9 7 18,10 6 16,10 7 17,2 5 2,-3 7-14,-3 6-14,-2 7-13,-5 0-16,-2-2-20,-3-3-17,-3-3-20,-7-10-7,-9-16 3,-10-15 3,-8-15 4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31"/>
    </inkml:context>
    <inkml:brush xml:id="br0">
      <inkml:brushProperty name="width" value="0.03531" units="cm"/>
      <inkml:brushProperty name="height" value="0.03531" units="cm"/>
      <inkml:brushProperty name="color" value="#00BFF3"/>
    </inkml:brush>
  </inkml:definitions>
  <inkml:trace contextRef="#ctx0" brushRef="#br0">98000 31050 623,'23'-68'0,"-3"17"0,-3 15 0,-2 16 0,0 12 7,7 9 16,6 10 15,7 10 15,5 8 4,7 10-10,6 10-8,7 9-10,-3 2-9,-8-2-12,-10-3-10,-9-3-12,-10-2-4,-9 0 1,-10 0 2,-8 0 1,-11 0-6,-8 0-12,-10 0-12,-9 0-14,-10 0 0,-9 0 9,-10 0 12,-8 0 9,-9-2 8,-6-3 5,-6-3 4,-6-2 4,1-3 3,9 1 1,10-1 1,10 1 0,10-4 3,13-6 4,12-6 3,13-6 4,26-12 6,41-15 8,40-15 9,42-16 8,17-8 0,-2 0-7,-3 0-7,-3 0-8,-6 1-5,-5 4-2,-7 3-1,-5 3-2,-14 4-4,-18 7-4,-19 6-7,-18 7-4,-25 8-2,-27 14 1,-28 11 1,-28 14 1,-13 5 2,3 1 2,3-1 1,4 1 2,5-1 2,10 1-1,10-1 1,9 1 0,7-3 0,7-2 1,6-3 0,7-3 0,4-2 1,3 0-1,3 0 0,4 0 1,2 1-1,4 4 1,3 3 1,3 3-1,3 4 1,3 7 0,3 6-1,4 7 0,-3 4-1,-5 3-1,-7 3 0,-5 4-1,-4-1-1,0-3-1,0-3 0,0-2-2,-4-8 0,-5-8-2,-7-10-1,-5-9-1,-3-16-3,4-22-5,3-22-4,3-21-4,6-12-1,9 1 3,10-1 2,10 1 3,8-6 2,10-8 3,10-10 3,9-9 3,1 2 3,-6 17 5,-6 15 4,-6 16 5,-10 16 4,-12 20 4,-13 18 5,-12 20 4,-10 10-2,-6 3-10,-6 3-8,-6 4-9,-9 7-8,-8 13-4,-10 12-4,-9 13-5,-4 6-2,4 0 0,3 0 1,3 0 0,1-4 2,1-5 3,-1-7 3,1-5 4,-3-3 1,-2 4 0,-3 3 0,-3 3 1,4-7 3,13-15 6,12-15 7,13-16 7,12-10 3,13-3 1,12-3 2,13-2 1,12-8 0,13-8-1,12-10-2,13-9-1,12-10-2,13-9 0,12-10-2,13-8-1,6-6-1,0 1-4,0-1-2,0 1-4,0-1-1,0 1-1,0-1 0,0 1-1,-8 2 1,-16 7 0,-15 6 2,-15 7 1,-14 5 0,-8 7 1,-10 6 0,-9 7 0,-15 10 3,-18 16 6,-19 15 6,-18 17 7,-14 10 0,-5 6-4,-7 7-3,-5 6-4,-6 3-4,-3 0-3,-3 0-4,-2 0-2,-6-2-4,-6-3 0,-6-3-1,-6-2-1,-4-3-2,1 1-5,-1-1-3,1 1-5,2-6-5,7-8-7,6-10-6,7-9-7,7-7-3,9-3 2,10-3 3,10-2 1,8-9 4,10-12 6,10-13 7,9-12 5,4-5 6,1 3 2,-1 3 3,1 4 4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31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96550 33000 631,'-2'-46'0,"-3"10"0,-3 10 0,-2 9 0,-1 2 3,3-2 6,3-3 7,4-3 5,8 10 7,17 26 6,15 24 6,16 26 6,13 16-2,14 10-7,11 10-7,14 9-9,10 7-6,9 7-3,10 6-5,10 7-5,8 4-1,10 3 0,10 3 0,9 4 0,7 1-6,7 0-12,6 0-11,7 0-11,0 1-7,-2 4-2,-3 3-2,-3 3-2,-20-10 2,-33-21 8,-35-22 5,-34-22 8,-21-15 5,-6-5 6,-6-7 4,-6-5 7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13:16:3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65900 12600 999,'-111'-86'-6,"28"28"-12,28 28-12,29 29-12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6836 9088 412,'7'56'230,"-4"16"-172,-2 8-28,-6 20 7,-7-10-23,2-25-5,-9 17-2,3-14-1,-6 25 0,6-27-2,17-135 0,21 3-5,8 1 1,7 4 1,9-3-1,15-3 0,-10 20 1,4 2 0,11 3 0,-4 7 2,-21 27-105,-1 1-611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6776 9589 467,'50'28'217,"10"7"-155,8 8-29,-9-3-5,5-3-36,2-25-410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7262 9473 402,'0'68'296,"-3"-9"-246,-2 5-17,-4 11-12,3 13 10,0 0-20,-3 1-6,5-17-11,37-144-511,-30 33 291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7:4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4300 31250,'-50'-50,"-75"25,0 0,100 75,0 0,25 75,0 0,75 100,0 0,50 150,0 0,0 125,0 0,0-150,0 0,25-175,0 0,125-200,0 0,275-400,0 0,225-400,0 0,-50 200,0 0,-525 400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7299 9473 363,'46'8'246,"8"22"-129,-34 33-60,-32 9-36,-33-5-5,-10-23-11,16-29-107,1-1-613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7608 9681 491,'-11'48'202,"-2"16"-137,6 6-10,6 4-339,-13-34 15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6135 10233 261,'49'-16'467,"20"0"-446,31 2 7,-1 10-20,-22 0-2,36-2 0,-45 2-3,32-2 2,35-1 0,-61 2-3,31 0 2,29 1 0,-62 0-3,26-1 2,14 3-1,-17 2 0,-9 1-1,1 1-1,1 1-1,-9 4-5,-42 9-96,1 1-610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6773 10331 559,'4'51'84,"-8"32"-61,-2 0 2,-5 10 6,-4 15-8,4-31-5,-4 9-6,3-18-4,-1 11-3,3-11-1,0-149-6,21 14 2,14-16 1,20 11 0,23-11 1,1 22 1,-14 22 0,19-3 1,-14 9 0,19-3 1,-7 14 0,-133 67-570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6773 10708 330,'40'23'226,"5"3"-130,12 6-4,-3 5-43,4 2-41,8-16-438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7227 10659 376,'-4'44'275,"-4"21"-220,-1-2-29,-4 14 11,3-7-26,-3 14 1,5-12-7,-1 5 0,5-1-2,1-1-2,3-144-613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7126 10714 376,'39'-15'193,"15"1"-129,4 7 1,3 12-18,-9 35-13,-53 26-23,-30-4-5,-19-9-7,-3-10-343,15-28 18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7485 10882 379,'61'82'411,"-78"-11"-401,-42-25 2,115-86 8,16 28-16,-24 67 3,-60 27-1,-33-24-4,-17-16-2,-16-22-4,3-32-117,36-7-34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17098 7694 499,'19'83'136,"-3"-8"-114,3 32 18,-11-40-22,-1 1-2,-1 4-2,0 24 15,0 7-12,1-26-3,13 15 3,22-33 1,31-58-8,8-36-6,49-53 0,-21 5-2,-23 12-1,8-4 0,10-11-1,-37 30 1,13-10-2,15-19 1,1-5-1,2-10 0,-34 36 0,1-11-92,-7-7 2,-15 7 5,-12 9 6,-11 23 8,-3 7-84,0 0-39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62450 25050,'-50'0,"25"-50,0 0,75 25,0 0,25 25,0 0,100-50,0 0,50 25,0 0,-25 50,0 0,0 0,0 0,50 0,0 0,0-75,0 0,-50 0,0 0,-150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21219 4196 238,'-49'87'304,"4"-5"-275,13-19 1,-1 12-8,6-9-3,1-4-5,-2 0-2,1 3-1,5-9-6,51-120-181,-8 14 53,5-13 26,-11 27 1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66200 20750,'-50'0,"-25"25,0 0,0 75,0 0,0 75,0 0,25 0,0 0,25 0,0 0,25-100,0 0,75-125,0 0,0-25,0 0,-25 25,0 0,0 50,0 0,-50 100,0 0,0 50,0 0,0-25,0 0,-50 75,0 0,0-50,0 0,25-75,0 0,25-100,0 0,25 0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66750 21050,'0'-50,"25"25,0 0,25-50,0 0,25 50,0 0,25 0,0 0,-50 25,0 0,0 0,0 0,-50 50,0 0,-50 0,0 0,25-25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66950 21250,'-100'150,"75"-100,0 0,25 75,0 0,-25 0,0 0,25 0,0 0,0-25,0 0,0-25,0 0,0-50,0 0,-25-25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66850 22000,'0'-100,"50"50,0 0,25 0,0 0,25-25,0 0,0 25,0 0,-25 25,0 0,-50 0,0 0,-25 0,0 0,0 0,0 0,-25-25,0 0,25 0,0 0,-25 50,0 0,0-25,0 0,25 100,0 0,25 0,0 0,50 125,0 0,0 50,0 0,25 0,0 0,50 25,0 0,-75-150,0 0,-25-75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67100 22450,'-100'-50,"150"75,0 0,25 75,0 0,-25 25,0 0,0-50,0 0,-25-50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69150 20750,'0'-100,"25"150,0 0,-25 100,0 0,-25 0,0 0,0-100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69100 21800,'0'50,"0"-25,0 0,0 50,0 0,0 75,0 0,0 0,0 0,0-25,0 0,0-50,0 0,25-50,0 0,25-75,0 0,0-150,0 0,0 100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69950 21050,'100'-200,"-75"125,0 0,25 50,0 0,-50 100,0 0,-25 50,0 0,-25 0,0 0,25 0,0 0,0-100,0 0,100-150,0 0,0 0,0 0,75-75,0 0,-50 100,0 0,-50 50,0 0,-25 75,0 0,-50 75,0 0,-75 50,0 0,0-50,0 0,25-25,0 0,100-100,0 0,0 25,0 0,0 0,0 0,0 50,0 0,-50 25,0 0,0-25,0 0,-25 0,0 0,0 0,0 0,25 25,0 0,0 25,0 0,25-25,0 0,-25-25,0 0,25-25,0 0,50-50,0 0,0-25,0 0,25-25,0 0,0 50,0 0,0 0,0 0,0 0,0 0,-50 25,0 0,-25 75,0 0,-75 25,0 0,-25 0,0 0,-25 0,0 0,0-25,0 0,0-25,0 0,75-25,0 0,50 0,0 0,25-25,0 0,100 25,0 0,50-25,0 0,50 0,0 0,25 25,0 0,75 50,0 0,-100-25,0 0,-150-25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0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34600 20950,'-100'-50,"75"25,0 0,75 25,0 0,50 0,0 0,0 25,0 0,50-25,0 0,50 0,0 0,25 0,0 0,50 0,0 0,-75 0,0 0,25 0,0 0,0-25,0 0,-25 0,0 0,-25 25,0 0,0 0,0 0,0 0,0 0,-50 0,0 0,0 0,0 0,0 0,0 0,-25 0,0 0,-25-25,0 0,-25 25,0 0,-25-25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34:2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11550 28250,'0'-50,"0"-125,0 0,25 75,0 0,0-25,0 0,0 75,0 0,0-50,0 0,-25-75,0 0,25 100,0 0,-75 0,0 0,-50 50,0 0,0 75,0 0,-25 150,0 0,-25 100,0 0,75 0,0 0,50-100,0 0,25-75,0 0,50-100,0 0,25-25,0 0,25-75,0 0,0-75,0 0,0-25,0 0,-25 25,0 0,-75 75,0 0,25 75,0 0,-25 125,0 0,0 75,0 0,0-25,0 0,25-50,0 0,50-25,0 0,25-50,0 0,-25 25,0 0,-75-50,0 0,25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21156 4238 210,'15'38'145,"5"29"-90,-5-14-9,-1 11-11,-8-13 1,-3-6-19,1 8-2,0-1-15,-1-1-124,-13-13-191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20972 4631 279,'79'-24'243,"-26"14"-189,1 0-22,8-6-43,-15-1-137,-11-8-211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21425 4232 290,'-7'37'129,"-8"31"-68,2-15-18,-1 16 16,6-14-12,5 19-21,12-4-36,2-16-137,-16-15-106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20305 4613 137,'72'26'565,"-4"10"-537,-14-2-7,8 9-5,-6-4-11,6-6-1,-24 5-268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20541 4579 323,'76'79'446,"-33"-29"-433,2 12 2,0-4-2,0-2-3,-120-50 7,-18 5-24,25 6-10,-11 13-255,28-11 126,6-2-178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80500 37600,'100'-50,"-50"50,0 0,0 0,0 0,75 125,0 0,-100 0,0 0,-25 75,0 0,-100 50,0 0,-25-75,0 0,0-75,0 0,25-75,0 0,50-75,0 0,25-25,0 0,0 25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23077 6378 137,'94'-21'560,"-28"8"-545,17-3 32,-15 2-40,0-1 0,-2-3 0,-27 20-103,0 0-581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23324 6109 176,'-61'43'422,"2"-2"-378,6-3-24,2 2 1,2-1 5,-6 5 0,5 1-5,5 3-6,92 1-5,27-30-6,-6-4 0,-4 1-1,9 9-14,-9-8-355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13021 7725 259,'59'-23'112,"-11"6"-86,15-3-1,-22 8 0,6 3-1,4 4-1,6 4-1,4 1-1,27 1 22,-34 3-27,0-1-1,5 1-2,25-1 12,-29-1-14,3-4 1,3-2-1,25-3 9,9-9-3,-21 4-3,-7 2-4,-4 4-6,3 4-10,-99 56-594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14020 7810 407,'-38'42'136,"-16"18"-90,3 1 5,3-1 3,3 5-19,1 5-4,11-15-33,-7-20-256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13705 7926 524,'53'31'96,"9"11"-51,-14-5-5,12 9 2,11-4-26,-4-2-29,-3-12-130,-14-37-202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14660 7842 586,'4'56'79,"-5"20"-43,-5-6-9,-3 15 2,-1-18-20,1 12-8,2 3-30,3-8-118,-3-25-162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13788 5800 537,'-34'53'206,"-22"36"-182,13-21-7,-2 3-6,7-15 3,-17 17-5,5-11-1,118-50-2,16-45-5,-15 12 0,22-4 1,3-2 0,-15 11-3,-6 14-8,-99-65-475,4 31 141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13859 5751 268,'0'37'105,"-1"38"-39,-1-11-16,0-20-13,-1 3-2,0 4-3,-2 22 19,0 11-24,4-13-14,3 2-26,1 4-122,-1-23 17,-5-4-5,-1-14-140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9204 5760 137,'38'42'48,"6"16"-17,-19-23-14,7 18 19,-13 15 5,-20 15 18,-17-18-29,4-29-17,-10 19 5,-9 14-11,-11 11-8,9-37-25,-28 3-71,28-35-90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8866 5781 189,'-33'73'68,"8"2"-45,13-30-11,-5 24 22,9-25-18,3 1 0,3 2-1,1 18 9,4-29-13,3 1-4,5 0-1,8 13 3,22 3-7,2-15-4,4-7-7,7-5-31,-17-7-26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80000 38850,'50'-250,"-25"200,0 0,-25 125,0 0,25 125,0 0,-25 150,0 0,-75 125,0 0,0 150,0 0,50-325,0 0,25-250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20681 14877 533,'-165'-107'14,"71"46"-97,-2-2-212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9556 4819 271,'21'38'306,"11"29"-266,-7-6-27,-2 3 17,-4-5-14,45-54 12,-21-65-27,12-18-5,-20 27-2,6-6 1,16-26-8,-21 30 4,-1 0-10,3 2 1,17-22-65,-18 31 19,2 0 5,3-2 4,4-5-81,-10 18-97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98050 18800,'-300'-200,"125"375,0 0,150-125,0 0,-50 150,0 0,50 0,0 0,25-125,0 0,50-25,0 0,50-50,0 0,-25 0,0 0,0 25,0 0,-50 0,0 0,-25 25,0 0,0 50,0 0,-100 50,0 0,0-50,0 0,25-25,0 0,175-175,0 0,75-50,0 0,-25 25,0 0,-50 25,0 0,0 25,0 0,-75 50,0 0,25 0,0 0,0 25,0 0,-25 25,0 0,0 75,0 0,0 0,0 0,0-25,0 0,0 0,0 0,0-75,0 0,0 0,0 0,-25-25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98850 19300,'0'-150,"0"125,0 0,100 25,0 0,0 75,0 0,25 75,0 0,-50-50,0 0,-50-50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89600 26850,'0'-100,"0"75,0 0,-25 0,0 0,0 25,0 0,25-25,0 0,-50 0,0 0,0 25,0 0,0 0,0 0,-25 50,0 0,25 25,0 0,25 25,0 0,25-25,0 0,25-25,0 0,25 0,0 0,0-25,0 0,-25 0,0 0,0 0,0 0,-25 25,0 0,-75 50,0 0,-25 25,0 0,25-50,0 0,50-25,0 0,0-50,0 0,50 0,0 0,25-25,0 0,50-25,0 0,-75 25,0 0,50-25,0 0,25-25,0 0,0 50,0 0,-75 25,0 0,25 0,0 0,-25 0,0 0,0 0,0 0,0 75,0 0,-25 25,0 0,0 0,0 0,0-25,0 0,25-50,0 0,0-50,0 0,0-25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90250 26800,'0'-100,"0"75,0 0,25 75,0 0,0 50,0 0,0 0,0 0,-25 25,0 0,25-100,0 0,-25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74650 38100,'0'-50,"0"25,0 0,25 0,0 0,-75 150,0 0,-25 50,0 0,0 25,0 0,-50 25,0 0,25 0,0 0,0-25,0 0,75-75,0 0,25-75,0 0,25-75,0 0,25-75,0 0,-25 50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74750 38450,'0'-200,"25"175,0 0,0 0,0 0,0 25,0 0,0 75,0 0,0 125,0 0,-25 25,0 0,25-50,0 0,-25 0,0 0,0-25,0 0,0-25,0 0,0-75,0 0,-25-25,0 0,25-50,0 0,-50-50,0 0,-25-25,0 0,-50 25,0 0,0 50,0 0,25-25,0 0,25 25,0 0,50 0,0 0,25 0,0 0,0 0,0 0,100 0,0 0,50 25,0 0,25 0,0 0,-50 0,0 0,-25-25,0 0,-75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75900 37550,'0'-150,"0"125,0 0,0 125,0 0,-25 100,0 0,-25 75,0 0,-25 75,0 0,0-50,0 0,75-125,0 0,25-100,0 0,75-75,0 0,-25-75,0 0,100-75,0 0,25-100,0 0,-100 75,0 0,-50 75,0 0,-25 75,0 0,-25 50,0 0,-25 100,0 0,-25 0,0 0,0-25,0 0,25 25,0 0,25-25,0 0,50 0,0 0,25-25,0 0,0-75,0 0,50 0,0 0,0-100,0 0,25-50,0 0,-50-50,0 0,-50 0,0 0,-50 25,0 0,-75 25,0 0,-75 125,0 0,0 25,0 0,25 100,0 0,75-50,0 0,25-25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78800 39700,'100'0,"25"0,0 0,-25 25,0 0,-25 25,0 0,-50 25,0 0,-75 0,0 0,-75 75,0 0,0-25,0 0,50-50,0 0,0-25,0 0,50-25,0 0,50-25,0 0,100 0,0 0,-25-25,0 0,125-25,0 0,-50 50,0 0,-25 0,0 0,-125 0,0 0,0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81100 40200,'0'-50,"-25"25,0 0,25-25,0 0,0 25,0 0,-25 0,0 0,25 75,0 0,-25 75,0 0,25-50,0 0,0-50,0 0,75-25,0 0,25-125,0 0,-25 25,0 0,0 0,0 0,-50 50,0 0,-25 25,0 0,0 100,0 0,0 25,0 0,0 25,0 0,0 50,0 0,0 0,0 0,0 0,0 0,-25-25,0 0,-25-75,0 0,-25-50,0 0,0-25,0 0,25-125,0 0,50-50,0 0,100-75,0 0,75 25,0 0,-50 125,0 0,-100 75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82050 39400,'-50'0,"50"50,0 0,25-25,0 0,50 25,0 0,-50-50,0 0,0 0,0 0,-25-25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86850 37650,'0'-150,"-25"125,0 0,-25 25,0 0,-50 25,0 0,-25 25,0 0,-25 25,0 0,25 0,0 0,25 50,0 0,75 0,0 0,75-25,0 0,100-50,0 0,25-25,0 0,-75 25,0 0,-100 50,0 0,-50 25,0 0,-100 25,0 0,0-25,0 0,50-50,0 0,75-50,0 0,200-100,0 0,25-50,0 0,0 50,0 0,-50 25,0 0,-75 25,0 0,-25 25,0 0,-25 50,0 0,0 25,0 0,0-25,0 0,0 0,0 0,-25-25,0 0,0-50,0 0,25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87200 37950,'0'-100,"75"125,0 0,0 50,0 0,25 0,0 0,-75-25,0 0,0-50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88900 37850,'-50'0,"-25"0,0 0,25 0,0 0,0 75,0 0,0 50,0 0,0 50,0 0,0 0,0 0,25 0,0 0,25-25,0 0,0-75,0 0,100-50,0 0,25-50,0 0,25-75,0 0,-50-25,0 0,0-100,0 0,-100-25,0 0,-25 50,0 0,-100 100,0 0,0 75,0 0,0 50,0 0,25 50,0 0,100-25,0 0,-25-25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89500 39750,'0'-50,"50"25,0 0,75 25,0 0,-100 25,0 0,25 0,0 0,-25 25,0 0,-25 0,0 0,-75 0,0 0,-50 75,0 0,25-25,0 0,50-50,0 0,50 0,0 0,0-25,0 0,50-25,0 0,75-25,0 0,-25 0,0 0,-25 25,0 0,25-25,0 0,0 25,0 0,-25 0,0 0,-50-25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90950 36650,'50'-150,"0"125,0 0,0 25,0 0,50 50,0 0,-25 0,0 0,0 0,0 0,25 0,0 0,-50 0,0 0,-50 50,0 0,0 0,0 0,0 0,0 0,0 25,0 0,0 75,0 0,0-25,0 0,0 0,0 0,0-25,0 0,0-25,0 0,0 0,0 0,0-50,0 0,0 25,0 0,-25 0,0 0,0 0,0 0,0 0,0 0,0 25,0 0,0 0,0 0,0 0,0 0,0 0,0 0,0-25,0 0,-100 0,0 0,-75-25,0 0,100-50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73450 37700,'0'-50,"0"-50,0 0,-25 75,0 0,0 25,0 0,-100 0,0 0,-25 25,0 0,0 25,0 0,25-50,0 0,75 25,0 0,25 25,0 0,25 25,0 0,0 75,0 0,0 50,0 0,-25 100,0 0,-25 0,0 0,25-50,0 0,0 25,0 0,0 25,0 0,25-25,0 0,0-100,0 0,125-25,0 0,100-100,0 0,-75-50,0 0,-50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93350 36450,'0'50,"25"-50,0 0,25 0,0 0,75 0,0 0,0-25,0 0,25 25,0 0,-75 0,0 0,25 0,0 0,-75 25,0 0,-50-25,0 0,0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75050 35250,'-100'-100,"100"75,0 0,0 100,0 0,0 100,0 0,0 25,0 0,0 0,0 0,-25-50,0 0,25-100,0 0,-25-25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74350 36350,'-50'0,"-25"-50,0 0,75 0,0 0,0 25,0 0,75 0,0 0,100 25,0 0,50-50,0 0,-25 0,0 0,-75 50,0 0,-100 0,0 0,0-25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14064 3192 141,'-39'34'264,"-23"21"-224,-2 7 11,-4 3-20,104-38-10,25-29-17,-9 0 0,15-3 2,-5-1-1,-11 2 1,-2-1 3,-61-45 31,-26 3-34,-6 3-1,1 8-2,-8 11 2,5 72-2,15 10-1,4-3-1,5-5 2,85-75-4,-16-19-1,-7 0 0,-65 95 13,66-90-19,-24-19 8,-59 99 7,64 14-5,33-31 0,-9-56-3,-61-23 0,10 116-3,-48-42 5,-7-25-2,111 46 2,4-39 1,-10-31 1,-97 10-4,2 55-2,94 5 5,-54-98 2,-56 51-4,9 26 0,102 17 1,10-38 0,1-11 1,-11-18-3,-6 21-141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83400 37550,'100'-150,"-50"150,0 0,75 50,0 0,-25 75,0 0,-75 100,0 0,-25 0,0 0,-75-50,0 0,-25-50,0 0,0-75,0 0,25-50,0 0,0-100,0 0,50-50,0 0,25 0,0 0,0 50,0 0,0 50,0 0,0 25,0 0,25 100,0 0,-25 150,0 0,-25 100,0 0,25 75,0 0,-50 300,0 0,50-300,0 0,-25-325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76200 34700,'50'-150,"25"125,0 0,-25 50,0 0,0 50,0 0,-75 50,0 0,-75 0,0 0,25-25,0 0,75-25,0 0,25-25,0 0,100-25,0 0,-50 25,0 0,-50 50,0 0,-100 50,0 0,-100 50,0 0,25-50,0 0,125-100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86250 36000,'0'-50,"-50"0,0 0,75 50,0 0,125 0,0 0,50 0,0 0,-25 0,0 0,-50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87000 35150,'-100'-100,"75"75,0 0,25 75,0 0,0 125,0 0,0 50,0 0,-25 0,0 0,25-100,0 0,0-100,0 0,25-25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88150 34800,'-100'0,"-25"100,0 0,100 25,0 0,75 25,0 0,100-75,0 0,25-75,0 0,0-25,0 0,-100 0,0 0,-50-25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89150 34800,'-350'0,"275"50,0 0,25 125,0 0,50 50,0 0,25-100,0 0,0-25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93350 36650,'-50'-50,"125"25,0 0,50 0,0 0,0 25,0 0,-25 50,0 0,-50-25,0 0,-25-25,0 0,-100 0,0 0,-50 25,0 0,0-25,0 0,50 0,0 0,0 0,0 0,200 0,0 0,50-25,0 0,0 0,0 0,-50 0,0 0,-75 25,0 0,-150 25,0 0,-50-25,0 0,25 0,0 0,25 0,0 0,75 25,0 0,100 0,0 0,150-25,0 0,50-50,0 0,-100 25,0 0,-150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64150 38400,'0'-100,"50"-50,0 0,-25 150,0 0,-50 125,0 0,-50 100,0 0,-25 50,0 0,-50 0,0 0,-25 25,0 0,75-50,0 0,50-150,0 0,125-275,0 0,-50 75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64150 38700,'50'-150,"-25"50,0 0,0 75,0 0,25 0,0 0,25 200,0 0,-50 50,0 0,-25-25,0 0,-25 125,0 0,0-50,0 0,25-100,0 0,50-125,0 0,0-75,0 0,25-150,0 0,75-125,0 0,25-75,0 0,0-50,0 0,-50 175,0 0,-75 125,0 0,-25 100,0 0,-50 75,0 0,0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66800 39850,'0'-150,"25"50,0 0,0-25,0 0,-25 25,0 0,-50 75,0 0,-75 75,0 0,-25 100,0 0,-25 100,0 0,50 0,0 0,50 0,0 0,50-50,0 0,25-125,0 0,100-125,0 0,75-150,0 0,50-50,0 0,-125 125,0 0,-50 75,0 0,-50 25,0 0,0 75,0 0,0 50,0 0,0 25,0 0,75 0,0 0,-50-25,0 0,25-25,0 0,-25-75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67150 38000,'0'-50,"25"-25,0 0,25 50,0 0,100 25,0 0,25 0,0 0,-25 0,0 0,-25 0,0 0,-100 0,0 0,-25 25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84350 39850,'50'0,"50"-25,0 0,0 25,0 0,-25 0,0 0,-50 50,0 0,-75 25,0 0,-100 100,0 0,50-50,0 0,25 0,0 0,25-50,0 0,25-50,0 0,25 0,0 0,75-25,0 0,50 0,0 0,0-25,0 0,0 0,0 0,-50 0,0 0,-75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8:5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68000 37250,'-100'-100,"75"75,0 0,50 125,0 0,-25 50,0 0,25 50,0 0,-25 25,0 0,-25-125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65700 18500,'-200'-100,"150"75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65700 23850,'0'-50,"50"-25,0 0,-50 25,0 0,25 25,0 0,-50 25,0 0,-50 0,0 0,-50 75,0 0,-50 25,0 0,75 25,0 0,75-25,0 0,150-50,0 0,50-50,0 0,25 0,0 0,-125 0,0 0,-100 100,0 0,-150 50,0 0,0 0,0 0,25 0,0 0,75-75,0 0,75-25,0 0,175-100,0 0,25-100,0 0,50-75,0 0,-25-25,0 0,-100 100,0 0,-75 75,0 0,-50 200,0 0,0 25,0 0,0 100,0 0,-25 50,0 0,-25 50,0 0,-25-25,0 0,50 0,0 0,25-100,0 0,0-175,0 0,0-25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66800 24150,'0'-50,"50"-50,0 0,0 75,0 0,50 0,0 0,25 25,0 0,-75 75,0 0,-25 25,0 0,-50 75,0 0,-100 25,0 0,0-50,0 0,25-75,0 0,75-75,0 0,0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68100 22850,'0'-50,"0"0,0 0,50 25,0 0,75 0,0 0,0 50,0 0,-50 25,0 0,-75 50,0 0,-100 25,0 0,0-25,0 0,50-50,0 0,75-25,0 0,50 25,0 0,25-25,0 0,-50 0,0 0,-50 25,0 0,-75 25,0 0,-100 50,0 0,-50 75,0 0,150-125,0 0,25-25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95550 18500,'0'-100,"-25"75,0 0,0 25,0 0,0 0,0 0,0 0,0 0,0 0,0 0,0 0,0 0,0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94500 18300,'50'0,"0"0,0 0,-25 0,0 0,25 25,0 0,-50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94400 18900,'50'0,"-50"-25,0 0,50 25,0 0,0 0,0 0,0 25,0 0,-25-25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94000 18750,'-50'-150,"75"100,0 0,25-25,0 0,50 0,0 0,75-25,0 0,50 25,0 0,0 25,0 0,-75 75,0 0,-100 50,0 0,-25 50,0 0,-100 0,0 0,-50-50,0 0,-50 25,0 0,0-50,0 0,50-25,0 0,75-25,0 0,25-25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92800 18200,'100'-50,"-50"25,0 0,0 25,0 0,-25 25,0 0,0 0,0 0,-50 0,0 0,0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84300 40250,'-100'-50,"125"50,0 0,125 25,0 0,25 75,0 0,25 25,0 0,-125-100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92750 18350,'-50'0,"25"0,0 0,25 25,0 0,50 0,0 0,25 25,0 0,-50-50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92650 18750,'-150'0,"125"-25,0 0,0 0,0 0,-25-25,0 0,25-25,0 0,-25 0,0 0,25 25,0 0,0-125,0 0,25 75,0 0,75-75,0 0,50 75,0 0,75 25,0 0,75 25,0 0,-75 75,0 0,-100 150,0 0,-75 50,0 0,-50-25,0 0,-75-50,0 0,-25 0,0 0,50-100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92500 17900,'0'-50,"25"75,0 0,-25 25,0 0,25-25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5300 31400,'-100'-50,"-125"-75,0 0,150 50,0 0,25 25,0 0,50 25,0 0,25 50,0 0,100 100,0 0,50 150,0 0,-75 75,0 0,-25 75,0 0,-25-100,0 0,50-200,0 0,100-125,0 0,325-475,0 0,175-225,0 0,225-50,0 0,-150 275,0 0,-625 400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8259 7043 182,'-61'-11'245,"22"5"-220,-6 0-3,-7 0-3,-20-1 10,28 8-19,-2 3-4,-9 2 0,-26 4 3,25-1-6,-1 1 0,-11 3-2,-27 7 3,34-5-3,-2 4 1,-5 5-1,23-8 1,-7 6-1,-8 7 1,3 4 0,-1 7-1,-22 18 2,39-21-1,1 4-1,3 4 1,-10 18 0,8 15 0,14-10-1,12-1-1,12 5 0,8-20-1,22 12 1,12-8-1,14-5 1,20 1-1,-12-17 1,-17-15 0,5-1 0,10-1 0,31 5 0,-30-12 0,5-2 1,15-2-1,-29-3 0,18-2 1,14-3-1,1-2 1,12-4 0,-34 3 0,17-4 0,14-3 0,0-1 0,7-2-1,-35 5 1,11-2 0,6-2-1,0 0 1,5-5-1,-30 6 1,6-2-1,8-6 0,0-1 0,-7-7 0,20-10 0,-43 10 1,26-30 3,-29 17 0,-14-14 3,-21-20 4,-29 12-4,-18 0-1,-23-9-3,20 31-2,-16-6 0,-30-20 0,23 23-2,-7 3 1,-11-1-1,30 15 1,-12 0-1,-10 1-1,3 4-1,-7 3-1,29 6 1,-9 0-4,-10 2 0,6 2-21,2 5 0,-24 2-49,44 4 27,4 2 2,-31 14-95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10620 8051 459,'-29'51'65,"7"-11"-51,-13 21 3,-1 0 5,-2-1-1,-15 25 17,21-33-20,1 0-2,0 2-2,-12 23 7,1 3-11,11-21-8,4-3-17,33-119-390,4 27 158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10236 8259 436,'44'26'43,"8"10"-24,10 20 4,-15-11 4,13 15-3,-5-6-6,2 0-9,5-2-11,-18-16-5,5 4-37,-11-9-27,-2 0-64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5658 5649 250,'-62'3'9,"-10"0"-7,14-1-1,3 2 1,0 1 0,19-1 0,-5 3 0,-5 4 0,1 2 2,1 6-1,-18 12 5,-2 27 3,35-20-4,-10 20 4,20-18-5,2 2 0,4 5 0,-3 22 3,12-24-5,4 2-1,4 9-1,-1-21 1,4 9-2,4 6 1,3 2-1,4 2 0,-7-18 0,5 5-1,7 3 1,4-1-1,6-4 0,16 13 1,22-6-1,-27-30 0,21 0 0,-17-17 1,4-4 0,7-9-1,-21 5 1,13-10 0,6-7 0,1-6 0,4-9 0,-22 15-1,10-12 2,7-10-1,0-3 0,-3-3 1,19-23 1,-34 29-1,-5 2 0,0-4 1,10-21 1,-23 29-2,-3 0 0,-3 3 0,1-16 2,-16-7 0,-13 11 1,-15 1 5,-25-5 10,3 16 0,7 17-10,-6 0-1,-8 1-1,-31-7 5,27 15-8,-4 4-4,-7 8-1,25 0 1,-8 5-3,-7 7-1,0 3-2,1 4 0,21-6 1,-5 5-6,-5 6 0,4 5-23,4 1 1,-12 14-29,10 6-48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8887 5739 302,'-51'11'12,"13"1"-9,-14 11-1,-23 13 6,34-5-3,0 6 3,2 10 0,-13 24 9,26-20-8,2 3 2,6 7-1,6-22-1,3 11 0,6 10-1,6-1-1,7 2-1,-4-21 0,8 5-2,7 4 0,4-3-2,9-1 0,19 12 2,-15-33-3,8-5 1,11-8-1,32-2 1,-28-14-1,1-6 1,3-9-1,-24 7 0,8-9 0,6-10 0,2-5 1,6-11-1,-21 16 1,2-9 0,2-6-1,-5-5 2,-5-7 0,-12 22-1,-3-7 2,-3-6-1,-4 0 0,-8-1 1,-2-21 2,-11 28-2,-7-1 0,-12-3 0,-16-18 4,4 29-4,-5 2 0,-7 3 0,-22-8 3,29 24-3,-49 6 3,24 16-1,-15 35-4,43-10-2,-14 17-2,3 28-7,32-29 3,-2 23-10,17-24 6,4 6-38,8 3 3,-2-19 3,5 7 2,10 7 1,0 5-118,-4-19 97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10132 6527 382,'-63'77'154,"24"-22"-108,-2 7 7,-8 15-12,16-19-12,-1 13-14,9-14-9,-4 15-25,-1-18-251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87400 40100,'-50'-50,"50"75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9820 6631 585,'70'35'56,"-2"4"-39,-20-10-5,23 10 5,-5-4-5,-6-1-9,2 3-11,5 5-17,-16-8-146,-20 5-323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20294 3856 581,'-86'1'-4,"13"10"3,-27 13-2,40 6 1,0 6-1,-3 15 1,21-18 0,-10 17 0,-7 15 0,1 9 1,-4 14 1,21-31-1,-3 14 2,-2 16-1,8 0 2,8 2 0,11-31-1,6 4 1,8 2 0,6-5 0,14-3-1,17 17 3,7-39-3,12-5 0,18-8 0,35 1 0,-25-25-1,4-6-1,19-13-1,-36 8 1,12-9-3,16-10 1,-1-5-1,5-11 1,-34 16-1,7-9 2,5-12-1,-10 0 2,-4-5 0,-22 21 0,2-12 1,-5-5 0,-5-5 1,-9-7 0,-8 23 1,-7-10-1,-10-10 1,-10-6 0,-13-4-1,9 26 1,-12-6-1,-14-1 0,-7 6-1,-17 10 0,23 14 1,-15 5-2,-25 11 0,-3 10-3,-16 15-1,36-6 1,-14 12-18,-14 13 0,0 4-9,-15 13-7,38-18 5,26-12-14,-13 6-68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21364 4814 434,'-45'69'34,"3"-9"-29,16-23-1,-8 8 2,-9 8 2,1 1 1,-3 4 0,16-21-1,-4 8-1,0 1 0,3 0-3,5-4-1,-7 12 1,9-3-8,37-101-464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21076 4964 395,'65'59'94,"-19"-13"-81,17 19 5,-24-24-4,0 0-4,4-1-2,20 16 1,-22-25-8,2 0-8,3 2 0,17 12-38,2 9-35,-5 10-53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19816 10656 284,'-77'20'21,"18"0"-15,-8 9-1,22-10 1,-1 9 3,-1 9 0,3 5 3,5 8 0,-14 26 9,28-20-10,5 3-2,5 7 0,5-23-1,4 8-1,4 6-2,4 1-1,8 2 0,-3-21-1,7 5-1,9 1 0,7-5-1,12-7 0,23 5 1,-14-27-1,8-7 0,7-5-1,-22 0 1,10-6 0,8-5 0,0-6 0,4-10 0,-23 10 0,4-10-1,4-9 1,-6 0 1,-1-5-1,14-18 1,-30 21-1,-2-3-1,-7-6 1,3-25 0,-19 23 0,-8-1-1,-9-3 1,-13-23 0,0 30-1,-7 0 1,-11-5-1,-22-17 2,21 36-1,-4 4 2,-5 10 0,-26 0 4,35 18-4,1 7 0,1 9 0,-14 12 2,6 26-5,18 2-3,15 9-5,15 20-9,9-12-31,6-21 9,2 3 0,5 6 2,-7-21 4,4 11-111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20334 11926 487,'30'42'16,"13"22"-13,-9-12-2,-7-12 3,52 10 43,-21-73-17,11-31-14,-11 1-5,-13 9-7,0-6-3,11-10-1,-20 21 1,8-9-3,8-8 0,2 0-3,3 0-1,-19 19 2,2-2-6,3 2 0,1 2-47,-1 3 2,17-11-43,-2 5-27,-22 16-31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5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55850 23000,'0'-150,"0"125,0 0,0-25,0 0,-25 25,0 0,25-25,0 0,-25 0,0 0,-50 25,0 0,-25 25,0 0,0 100,0 0,-50 50,0 0,25 25,0 0,25-25,0 0,50-25,0 0,25 0,0 0,25-25,0 0,75 0,0 0,75-50,0 0,50-50,0 0,75-75,0 0,-150 0,0 0,-25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5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86250 14550,'-100'0,"175"25,0 0,75-25,0 0,0-50,0 0,-25-50,0 0,-50 50,0 0,-75 100,0 0,-100 75,0 0,0 25,0 0,25-50,0 0,25-25,0 0,100-75,0 0,-25 0,0 0,-25 125,0 0,-75 0,0 0,50-100,0 0,150-50,0 0,0-50,0 0,-50 75,0 0,-50 0,0 0,0 0,0 0,-50 50,0 0,-25-25,0 0,-25 0,0 0,-50-25,0 0,-25 0,0 0,0-25,0 0,50 0,0 0,75 25,0 0,25 100,0 0,0 0,0 0,75 25,0 0,75-75,0 0,75-75,0 0,100-125,0 0,-50-25,0 0,-175 100,0 0,-50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5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88900 13450,'0'-50,"50"25,0 0,25 25,0 0,50 25,0 0,-50 25,0 0,-50 0,0 0,-75 25,0 0,-25-50,0 0,25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2:5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89050 13850,'-400'100,"325"-25,0 0,50 50,0 0,25 50,0 0,-25 100,0 0,-25 125,0 0,-25 225,0 0,-25-200,0 0,100-275,0 0,0-75,0 0,-25-125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80700 26200,'0'-50,"0"25,0 0,0 0,0 0,0 75,0 0,-50 75,0 0,-75 100,0 0,-50 100,0 0,-25 25,0 0,100-175,0 0,100-150,0 0,50-100,0 0,-25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88550 14750,'150'-150,"-100"150,0 0,-25 0,0 0,75 75,0 0,-100 100,0 0,-75-25,0 0,0-100,0 0,50-50,0 0,100-25,0 0,50 25,0 0,-75 25,0 0,-75 75,0 0,-150 100,0 0,75-125,0 0,50-25,0 0,100-50,0 0,75 0,0 0,50-25,0 0,-25 25,0 0,-50 0,0 0,0-25,0 0,-50-75,0 0,25-75,0 0,-25-25,0 0,-25 50,0 0,0 100,0 0,-25 100,0 0,0 75,0 0,0-25,0 0,0-25,0 0,0-50,0 0,0-50,0 0,100-150,0 0,-50 100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91000 13750,'50'-250,"-50"200,0 0,0 25,0 0,0 150,0 0,0 275,0 0,0 175,0 0,-25 200,0 0,25-250,0 0,50-350,0 0,-25-125,0 0,0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90550 14950,'0'-150,"0"-25,0 0,0 150,0 0,75 50,0 0,50 100,0 0,25-75,0 0,-25-25,0 0,-50-50,0 0,-50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91750 14450,'-50'-50,"150"25,0 0,75 0,0 0,0 0,0 0,-25 0,0 0,-50 0,0 0,-75-50,0 0,-75-50,0 0,-50 25,0 0,25 75,0 0,25 75,0 0,25 125,0 0,0 50,0 0,0 0,0 0,50-75,0 0,0 0,0 0,0-100,0 0,-25-25,0 0,-100-25,0 0,-25 0,0 0,25-25,0 0,175 0,0 0,100 0,0 0,25 0,0 0,-50 25,0 0,-125 100,0 0,-175 50,0 0,-75 25,0 0,25-25,0 0,25-50,0 0,150-75,0 0,175-25,0 0,200-75,0 0,150-50,0 0,-175 25,0 0,-225 50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56400 23300,'0'-50,"75"50,0 0,100-25,0 0,100-25,0 0,-25 0,0 0,-50 25,0 0,-125 25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57300 21850,'-50'-50,"25"0,0 0,25 75,0 0,0 175,0 0,0 150,0 0,0-25,0 0,0 25,0 0,0 0,0 0,0-300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59500 21450,'-50'-100,"50"175,0 0,0 125,0 0,-25 125,0 0,-25 0,0 0,0-125,0 0,25-75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59400 22950,'50'-150,"0"150,0 0,25 0,0 0,50 0,0 0,-25 0,0 0,-50-25,0 0,-50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60250 21150,'0'-50,"25"0,0 0,-25 125,0 0,-25 150,0 0,0 200,0 0,0 100,0 0,0 0,0 0,25-400,0 0,0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61500 22150,'0'-50,"0"0,0 0,-25 50,0 0,-50 125,0 0,-50 125,0 0,-25 0,0 0,0-75,0 0,75-125,0 0,75-100,0 0,100-100,0 0,75-75,0 0,-25 100,0 0,-50 100,0 0,-75 125,0 0,0 50,0 0,-25-25,0 0,0-25,0 0,50-25,0 0,25-75,0 0,100-125,0 0,-25-75,0 0,-25 0,0 0,-75 100,0 0,-25 75,0 0,-75 125,0 0,25 25,0 0,0 25,0 0,25 0,0 0,25-50,0 0,0-50,0 0,50-75,0 0,0-125,0 0,25-75,0 0,-100-25,0 0,0 75,0 0,-75 100,0 0,-25 75,0 0,75 100,0 0,50-50,0 0,50-25,0 0,25 25,0 0,-25 25,0 0,-75 100,0 0,-25-25,0 0,0-75,0 0,50-50,0 0,150-25,0 0,0 0,0 0,-75 125,0 0,-100 125,0 0,-125 100,0 0,-50-50,0 0,0-100,0 0,100-175,0 0,50-25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80350 26600,'100'-100,"-50"100,0 0,-25 0,0 0,0 100,0 0,-25 75,0 0,0 25,0 0,0 50,0 0,25-125,0 0,-25-100,0 0,50-25,0 0,25-125,0 0,25-100,0 0,0-25,0 0,0 0,0 0,-25 75,0 0,-50 75,0 0,-25 75,0 0,-50 50,0 0,25 0,0 0,25 25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64900 21800,'-100'-50,"25"125,0 0,0 200,0 0,50 0,0 0,100-50,0 0,75-75,0 0,-25-75,0 0,-50-50,0 0,-25-25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65750 21450,'0'-100,"50"75,0 0,-25 50,0 0,25 50,0 0,-50 75,0 0,-25 0,0 0,0-125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65600 22550,'50'0,"-25"25,0 0,-25 75,0 0,0 25,0 0,-25 0,0 0,25 0,0 0,0 0,0 0,0-50,0 0,75-175,0 0,50-125,0 0,25-50,0 0,-50 25,0 0,-75 125,0 0,-25 75,0 0,-75 75,0 0,-25 125,0 0,50 25,0 0,50-125,0 0,125-75,0 0,75-125,0 0,25 0,0 0,-50 100,0 0,-125 75,0 0,-75 75,0 0,-125 50,0 0,0 0,0 0,0-75,0 0,75-50,0 0,50-50,0 0,25-175,0 0,25-75,0 0,0 75,0 0,-25 125,0 0,25 50,0 0,-50 100,0 0,-25 100,0 0,0 75,0 0,25 25,0 0,0-25,0 0,25-75,0 0,75-75,0 0,50-100,0 0,25-100,0 0,0-50,0 0,-50-75,0 0,-75 25,0 0,-50 125,0 0,-75 75,0 0,-50 125,0 0,100 25,0 0,75-25,0 0,125-100,0 0,25-25,0 0,0-25,0 0,-125 25,0 0,-25-25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68100 21050,'150'0,"-125"25,0 0,100 200,0 0,-25 25,0 0,-75 100,0 0,-100 25,0 0,-75-50,0 0,75-175,0 0,25-100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69300 22350,'200'-150,"-50"125,0 0,200 0,0 0,-100 25,0 0,-150 0,0 0,-50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69350 23000,'-50'0,"100"-50,0 0,125 25,0 0,125 25,0 0,25 50,0 0,-250-25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0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70550 20150,'-200'50,"75"75,0 0,25-25,0 0,25-25,0 0,50-50,0 0,25 0,0 0,25 0,0 0,75-25,0 0,50 0,0 0,-25 25,0 0,-50 0,0 0,-25 0,0 0,-50-50,0 0,25-25,0 0,-25-50,0 0,25-25,0 0,-25 0,0 0,25-125,0 0,-50 175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62600 27850,'0'-100,"0"75,0 0,0 75,0 0,0 75,0 0,0 125,0 0,0 50,0 0,-50 25,0 0,0-100,0 0,50-200,0 0,25-50,0 0,0-25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62600 29000,'0'-100,"75"25,0 0,0 50,0 0,50 0,0 0,0 25,0 0,-25 25,0 0,-75 25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63700 27700,'0'-100,"0"50,0 0,0 200,0 0,0 75,0 0,0 75,0 0,0 0,0 0,0 25,0 0,25-175,0 0,25-150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82650 27250,'100'-50,"-50"25,0 0,-25-75,0 0,-25 25,0 0,0 0,0 0,-25 0,0 0,0 75,0 0,-25-25,0 0,-25 25,0 0,-50 75,0 0,-25 125,0 0,50 0,0 0,25 25,0 0,50-100,0 0,50-25,0 0,25-75,0 0,0-25,0 0,125-125,0 0,-50-75,0 0,0-25,0 0,-50 100,0 0,-75 50,0 0,0 125,0 0,25 75,0 0,0-25,0 0,25 50,0 0,0-25,0 0,-25 0,0 0,0-25,0 0,-25-25,0 0,0-50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65200 28050,'0'-50,"-50"100,0 0,-25 125,0 0,-50 25,0 0,0 25,0 0,-25 0,0 0,75-150,0 0,75-150,0 0,100-150,0 0,50 0,0 0,25 75,0 0,-100 125,0 0,-50 75,0 0,-25 50,0 0,-25 50,0 0,25-25,0 0,0-50,0 0,75-75,0 0,75-125,0 0,0-50,0 0,0 50,0 0,-75 75,0 0,-50 50,0 0,-75 75,0 0,0 50,0 0,25 0,0 0,0 25,0 0,50-25,0 0,25-50,0 0,25-50,0 0,0-175,0 0,25-75,0 0,-25 0,0 0,-75 0,0 0,-25 125,0 0,-25 75,0 0,25 75,0 0,25 25,0 0,75 0,0 0,-50 0,0 0,-25 75,0 0,-25-25,0 0,25-50,0 0,75-75,0 0,25 25,0 0,-25 75,0 0,-75 125,0 0,-25 25,0 0,-25-50,0 0,50-75,0 0,-50 0,0 0,-50 50,0 0,-100 0,0 0,100-100,0 0,25-50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67950 29350,'50'100,"100"-50,0 0,150-75,0 0,75-50,0 0,-50 75,0 0,-125 0,0 0,-175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69750 26800,'-150'200,"100"-125,0 0,-75 75,0 0,25-50,0 0,50 0,0 0,25-25,0 0,25 25,0 0,125-75,0 0,50-50,0 0,0-50,0 0,-100 25,0 0,-25 50,0 0,-50-25,0 0,-50 0,0 0,0-50,0 0,0-150,0 0,25 75,0 0,0 50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60600 27850,'0'-100,"50"0,0 0,-50 250,0 0,-75 150,0 0,-25-25,0 0,25-25,0 0,75-150,0 0,100-50,0 0,125-125,0 0,50-50,0 0,-75 25,0 0,-175 100,0 0,25-25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61550 28700,'-200'-150,"150"150,0 0,-25 125,0 0,25 200,0 0,25 150,0 0,25 0,0 0,0-325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73650 28200,'0'-50,"-50"75,0 0,-75 125,0 0,0 25,0 0,0 50,0 0,25-25,0 0,75-125,0 0,100-125,0 0,75-200,0 0,0 25,0 0,-25 75,0 0,-100 75,0 0,0 75,0 0,-25 125,0 0,0 25,0 0,0 0,0 0,25-50,0 0,50-100,0 0,50-75,0 0,25-75,0 0,0 0,0 0,-75 50,0 0,-75 225,0 0,-50 25,0 0,25 25,0 0,25-75,0 0,25-50,0 0,50-75,0 0,50-125,0 0,25-75,0 0,-75 0,0 0,-100 50,0 0,-75 100,0 0,-25 125,0 0,0 100,0 0,50-25,0 0,75-75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76200 28700,'50'0,"25"0,0 0,-25 25,0 0,-25 50,0 0,-25 25,0 0,-25 75,0 0,-50 0,0 0,50-75,0 0,50-75,0 0,100-50,0 0,75-75,0 0,-25 25,0 0,-125 75,0 0,-25-50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78350 27750,'0'-50,"-25"75,0 0,25 25,0 0,0 200,0 0,0 25,0 0,0 50,0 0,25 75,0 0,-25-125,0 0,0-175,0 0,0-125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78350 28050,'0'-50,"0"0,0 0,-75 75,0 0,0 75,0 0,0 25,0 0,0 0,0 0,25-75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78550 27550,'50'50,"-25"0,0 0,25 50,0 0,0 0,0 0,-25-75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84350 27150,'50'0,"0"0,0 0,-25 0,0 0,0 0,0 0,0 0,0 0,-25 25,0 0,-25 0,0 0,0-25,0 0,0 0,0 0,0-25,0 0,25 0,0 0,0 0,0 0,50 25,0 0,-25 25,0 0,0-25,0 0,-25 25,0 0,-25-25,0 0,0 0,0 0,25-25,0 0,25 25,0 0,25 0,0 0,-25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67700 30450,'50'-200,"25"150,0 0,100-25,0 0,250-25,0 0,75 50,0 0,-375 25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1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86450 27700,'-150'50,"100"0,0 0,50-25,0 0,0 0,0 0,25-25,0 0,50 0,0 0,50 0,0 0,0-50,0 0,-50 0,0 0,-25 25,0 0,-50 0,0 0,-25 25,0 0,0 25,0 0,0 0,0 0,25 0,0 0,25-25,0 0,-50 0,0 0,0-25,0 0,0 0,0 0,0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2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85650 27850,'50'0,"-25"0,0 0,150 0,0 0,0 25,0 0,50 0,0 0,150-25,0 0,125-100,0 0,150-25,0 0,-275 75,0 0,50 50,0 0,-125 25,0 0,-225 0,0 0,-25-25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2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92300 27750,'0'-50,"-25"50,0 0,-50 125,0 0,-100 75,0 0,-25 25,0 0,-50 50,0 0,0 25,0 0,150-150,0 0,125-200,0 0,25-50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2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90500 28000,'-50'0,"-25"0,0 0,50 0,0 0,25 50,0 0,25 50,0 0,25-25,0 0,75 0,0 0,50 50,0 0,50 125,0 0,25 50,0 0,-125-150,0 0,-50-75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89950 35350,'-50'0,"75"0,0 0,75-50,0 0,100-50,0 0,-75 50,0 0,-50 50,0 0,-75 75,0 0,-25 0,0 0,-25 25,0 0,0-25,0 0,25-25,0 0,50 0,0 0,25 25,0 0,0 25,0 0,-25 0,0 0,-25 0,0 0,-50-50,0 0,0 0,0 0,-25-25,0 0,0-25,0 0,50-100,0 0,0-75,0 0,0 0,0 0,0 25,0 0,25 75,0 0,0 50,0 0,0 50,0 0,50 125,0 0,-50 125,0 0,-25 25,0 0,-50 0,0 0,25-150,0 0,25-125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91750 34950,'50'0,"-50"100,0 0,-50 150,0 0,-50 0,0 0,-25-50,0 0,75-125,0 0,25-50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92000 34550,'100'-50,"-75"50,0 0,25 50,0 0,-25 50,0 0,-25-25,0 0,0 50,0 0,0 75,0 0,0 50,0 0,0 25,0 0,-25-50,0 0,25-125,0 0,-25-100,0 0,-25-25,0 0,0-75,0 0,25-175,0 0,25-50,0 0,25 100,0 0,0 150,0 0,0 100,0 0,-25 150,0 0,-125 100,0 0,50-150,0 0,25-75,0 0,100-50,0 0,50-75,0 0,0 25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92650 35300,'50'-50,"50"25,0 0,50-25,0 0,0 0,0 0,-75 50,0 0,-75-25,0 0,25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93500 34500,'-50'-100,"25"100,0 0,25 75,0 0,0 175,0 0,-25 75,0 0,0 25,0 0,0-75,0 0,0-200,0 0,0-50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86250 27100,'-50'-50,"75"50,0 0,75 0,0 0,75 0,0 0,-25 0,0 0,0 0,0 0,-25-25,0 0,-50 0,0 0,-75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93600 35250,'-50'0,"-25"75,0 0,-50 150,0 0,0 0,0 0,25-25,0 0,50-125,0 0,25-75,0 0,175-150,0 0,100-150,0 0,-50 75,0 0,-75 125,0 0,-50 50,0 0,-25 50,0 0,25 75,0 0,25 50,0 0,-50 0,0 0,-50 50,0 0,-125 0,0 0,-25-50,0 0,0-100,0 0,100-50,0 0,50-150,0 0,100 25,0 0,-50 100,0 0,-25 75,0 0,-50 75,0 0,-75 25,0 0,0-25,0 0,0-25,0 0,25-50,0 0,50-25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94200 36150,'150'50,"-25"50,0 0,0 50,0 0,50 0,0 0,-125-100,0 0,0-25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61500 35650,'0'-100,"50"-25,0 0,75 125,0 0,-25 25,0 0,-50 50,0 0,-25 50,0 0,-75-50,0 0,25-50,0 0,100-25,0 0,0 25,0 0,-50 100,0 0,-75 50,0 0,-50-25,0 0,0-100,0 0,25-25,0 0,50-100,0 0,25-100,0 0,25-75,0 0,-25 100,0 0,-25 50,0 0,0 75,0 0,25 75,0 0,0 175,0 0,50 125,0 0,-50 75,0 0,0 200,0 0,0-300,0 0,25-250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63050 35300,'0'-50,"0"-75,0 0,0 75,0 0,0 100,0 0,-25 175,0 0,-50 100,0 0,50-100,0 0,50-125,0 0,50-100,0 0,50-175,0 0,0-25,0 0,-125-25,0 0,-50 150,0 0,-75 50,0 0,50 50,0 0,25 50,0 0,50-25,0 0,75-50,0 0,50 0,0 0,-75-25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63800 35550,'-50'0,"50"-25,0 0,75 25,0 0,75-50,0 0,0-25,0 0,-25 25,0 0,-25 0,0 0,-75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64650 34650,'-150'-50,"125"50,0 0,25 75,0 0,0 175,0 0,25 50,0 0,-25 75,0 0,25-125,0 0,-25-200,0 0,25-25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64850 35300,'-50'-50,"25"75,0 0,-50 100,0 0,-25 125,0 0,-25 0,0 0,25-100,0 0,25-75,0 0,100-100,0 0,125-175,0 0,75-125,0 0,-25 100,0 0,-125 125,0 0,-25 100,0 0,0 25,0 0,25 50,0 0,-25 100,0 0,-25 25,0 0,-75 25,0 0,-75-50,0 0,0-100,0 0,50-125,0 0,50-150,0 0,75-50,0 0,25 50,0 0,-50 150,0 0,0 50,0 0,-50 100,0 0,-50 100,0 0,-50-25,0 0,0-50,0 0,50-75,0 0,50-50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64900 36300,'50'0,"25"50,0 0,-25 25,0 0,100 25,0 0,-25 0,0 0,-75-75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66950 35700,'0'50,"25"0,0 0,0 75,0 0,0-100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66800 36600,'50'100,"0"-100,0 0,0 50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87000 26350,'-50'-50,"50"25,0 0,0 0,0 0,-25 25,0 0,25-25,0 0,0 50,0 0,0 100,0 0,0 0,0 0,0 150,0 0,0 0,0 0,-25-25,0 0,0-200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57050 56400,'-50'0,"50"25,0 0,-50 25,0 0,0 50,0 0,-25 50,0 0,-25 50,0 0,50-50,0 0,50-125,0 0,0-50,0 0,0-25,0 0,25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56850 56500,'50'-100,"-25"100,0 0,25 25,0 0,0 75,0 0,-25 50,0 0,0 75,0 0,-25-75,0 0,25 0,0 0,0-150,0 0,25-75,0 0,25-75,0 0,25-50,0 0,-25 0,0 0,25 25,0 0,-75 75,0 0,0 50,0 0,-25 75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59050 57100,'0'-150,"0"100,0 0,0-25,0 0,0 25,0 0,-50 25,0 0,-25 0,0 0,-25 100,0 0,0 25,0 0,-50 100,0 0,75-25,0 0,75-75,0 0,0-75,0 0,125-75,0 0,0-50,0 0,0-50,0 0,-25 50,0 0,-75 75,0 0,-25 100,0 0,0 25,0 0,25-25,0 0,0 0,0 0,50-50,0 0,0-25,0 0,50-125,0 0,-25 0,0 0,-75 100,0 0,75-100,0 0,-50 50,0 0,-75 75,0 0,0-25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60400 56500,'-100'0,"50"25,0 0,0 0,0 0,-50 75,0 0,50 0,0 0,25 25,0 0,25 0,0 0,25 50,0 0,50-125,0 0,25-75,0 0,25-75,0 0,0-50,0 0,0-50,0 0,-75 25,0 0,-25 25,0 0,-25 75,0 0,0 50,0 0,0 50,0 0,0 75,0 0,0 75,0 0,0 225,0 0,0-25,0 0,0-275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61950 56000,'0'-100,"25"100,0 0,25 0,0 0,25 25,0 0,-25 25,0 0,25 0,0 0,-50 25,0 0,-25-50,0 0,0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62000 56750,'-50'50,"75"25,0 0,25 25,0 0,-50 25,0 0,-25 75,0 0,0-75,0 0,0-25,0 0,0-75,0 0,0-50,0 0,25-25,0 0,25-75,0 0,50-50,0 0,75-100,0 0,-75 125,0 0,-25 75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63100 55650,'0'50,"25"-25,0 0,0 50,0 0,-50 25,0 0,-50 25,0 0,25-50,0 0,25-50,0 0,25 0,0 0,25-25,0 0,25 25,0 0,-25 25,0 0,-25 50,0 0,-25 50,0 0,0-50,0 0,25 50,0 0,0-25,0 0,-25-50,0 0,-25-25,0 0,25-50,0 0,0-100,0 0,75-150,0 0,75-75,0 0,25 125,0 0,-25 75,0 0,-50 100,0 0,-50 25,0 0,-25 50,0 0,0 25,0 0,-50 0,0 0,25-25,0 0,0-25,0 0,0-25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63500 56750,'0'50,"-25"-25,0 0,-50 75,0 0,0 50,0 0,50-50,0 0,25-25,0 0,100-125,0 0,50-75,0 0,-125 50,0 0,25 50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64050 56750,'50'0,"-25"-50,0 0,25 0,0 0,-25 50,0 0,-25 25,0 0,-50 100,0 0,0 0,0 0,0-50,0 0,75-125,0 0,50 0,0 0,-25 25,0 0,0 25,0 0,-50 75,0 0,-25 0,0 0,-75 25,0 0,25 0,0 0,-25-50,0 0,25-25,0 0,75-100,0 0,75-25,0 0,0 50,0 0,0 25,0 0,-50 50,0 0,0 25,0 0,-25 25,0 0,-25-25,0 0,-50-25,0 0,0 0,0 0,50-25,0 0,-25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63150 57650,'-100'0,"50"-25,0 0,25 25,0 0,150 100,0 0,100 25,0 0,25 50,0 0,-25-25,0 0,-100-100,0 0,-50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16686 14806 533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90950 26050,'0'-100,"-75"75,0 0,0 0,0 0,0 25,0 0,0 25,0 0,25 75,0 0,-25 25,0 0,50 0,0 0,0 0,0 0,25-25,0 0,75-25,0 0,50-50,0 0,25-50,0 0,25-100,0 0,0-25,0 0,-50 0,0 0,-25-25,0 0,-50 100,0 0,-25 50,0 0,-25 0,0 0,0 100,0 0,0 25,0 0,0 25,0 0,0 0,0 0,0-25,0 0,50 25,0 0,-50-100,0 0,0-50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57700 59300,'-50'0,"-25"25,0 0,150-25,0 0,25 0,0 0,0 0,0 0,25 25,0 0,0-75,0 0,75-75,0 0,50-25,0 0,50-50,0 0,0 0,0 0,0-50,0 0,-50 25,0 0,0-75,0 0,-50 0,0 0,-50 75,0 0,-100 200,0 0,-50-25,0 0,25 25,0 0,-25 50,0 0,0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87000 57150,'50'0,"0"50,0 0,50 25,0 0,0 50,0 0,-50-25,0 0,-50-25,0 0,-50-50,0 0,25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86400 58400,'-50'0,"0"0,0 0,75 0,0 0,175 0,0 0,50-50,0 0,-50 25,0 0,-100 25,0 0,-100-25,0 0,0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87600 57850,'-100'-50,"75"100,0 0,0 75,0 0,-25 25,0 0,25 0,0 0,-25 25,0 0,25-75,0 0,25-75,0 0,25-50,0 0,0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4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87800 58200,'-100'0,"0"0,0 0,-50 100,0 0,25 25,0 0,25 0,0 0,0-25,0 0,25-50,0 0,50-25,0 0,50-25,0 0,175-100,0 0,25-75,0 0,25-50,0 0,0 25,0 0,-100 25,0 0,-25 50,0 0,-75 75,0 0,-25 50,0 0,-25 100,0 0,-75 100,0 0,-125 0,0 0,75-100,0 0,50-100,0 0,100-100,0 0,150-50,0 0,-50 75,0 0,-50 75,0 0,-100 100,0 0,-100 25,0 0,0 0,0 0,50-75,0 0,50-25,0 0,50-25,0 0,100 0,0 0,-50 0,0 0,-25 25,0 0,-50 25,0 0,-100 50,0 0,0 0,0 0,-25-25,0 0,50-25,0 0,50-25,0 0,125-100,0 0,100-25,0 0,25 25,0 0,-100 25,0 0,-50 50,0 0,-75 25,0 0,-100 50,0 0,0 0,0 0,0-25,0 0,50-50,0 0,25 0,0 0,25-100,0 0,25-50,0 0,0 50,0 0,-25 50,0 0,0 125,0 0,0 100,0 0,-25 100,0 0,-50 275,0 0,0-50,0 0,50-400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90600 58650,'-100'-100,"75"125,0 0,-100 150,0 0,0 50,0 0,25-50,0 0,75-125,0 0,25-75,0 0,0-25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90500 58800,'50'0,"-25"0,0 0,0 25,0 0,25 75,0 0,-25 25,0 0,0 0,0 0,-25-75,0 0,75-125,0 0,25-125,0 0,50 25,0 0,-75 50,0 0,-50 100,0 0,0 50,0 0,-25 0,0 0,-25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92100 59100,'0'50,"25"-50,0 0,-25-25,0 0,0 0,0 0,-100 50,0 0,-25 75,0 0,50 0,0 0,50 0,0 0,25-75,0 0,75-25,0 0,50-75,0 0,-25 0,0 0,-50 75,0 0,-50 75,0 0,0-25,0 0,50-25,0 0,50-50,0 0,25-25,0 0,-75 25,0 0,-50 50,0 0,-25 25,0 0,0 50,0 0,25 0,0 0,0-50,0 0,50 0,0 0,25-75,0 0,0-100,0 0,0-25,0 0,-25 25,0 0,-25 75,0 0,-25 25,0 0,25 25,0 0,25 25,0 0,-50 50,0 0,0-25,0 0,-25 25,0 0,25-25,0 0,25-50,0 0,50-25,0 0,0-25,0 0,-75 25,0 0,25-25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94300 59050,'50'-150,"-25"100,0 0,-25 125,0 0,-50 100,0 0,0 50,0 0,0 125,0 0,25-25,0 0,0-175,0 0,-25-75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5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95300 58550,'50'0,"-25"0,0 0,75 0,0 0,25 50,0 0,-75 25,0 0,-75 25,0 0,-25-75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90550 24050,'0'-50,"0"25,0 0,75 50,0 0,-25 25,0 0,25 25,0 0,-50-75,0 0,0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5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95300 59200,'100'100,"-75"25,0 0,-50 100,0 0,-25 0,0 0,25-75,0 0,0-100,0 0,75-225,0 0,100-125,0 0,0 0,0 0,0 50,0 0,-25 75,0 0,-75 125,0 0,-25 25,0 0,0 25,0 0,25 50,0 0,-50 50,0 0,-50 25,0 0,-50 0,0 0,50-75,0 0,25-25,0 0,75-25,0 0,25 25,0 0,-50 50,0 0,-25 0,0 0,0-25,0 0,-25-50,0 0,50 25,0 0,0 50,0 0,0 25,0 0,-100 25,0 0,-25-50,0 0,25-75,0 0,25-25,0 0,100-150,0 0,125-75,0 0,-125 175,0 0,0 25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3:5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97700 58700,'100'-150,"-75"150,0 0,-75 75,0 0,-75 75,0 0,0-50,0 0,75-50,0 0,50-25,0 0,75-25,0 0,-25 50,0 0,-25 50,0 0,-50 0,0 0,25-50,0 0,-25-25,0 0,50-50,0 0,75-100,0 0,25-25,0 0,25 50,0 0,-50 50,0 0,-25 25,0 0,-50 0,0 0,-25 75,0 0,-100 50,0 0,-25 50,0 0,50-50,0 0,25-75,0 0,75-50,0 0,100-100,0 0,0 75,0 0,-50 25,0 0,-25 75,0 0,-50 25,0 0,-75 25,0 0,-25-25,0 0,-25-25,0 0,-50-25,0 0,75-50,0 0,50-75,0 0,25-50,0 0,25 50,0 0,25 50,0 0,-100 50,0 0,0 50,0 0,50 0,0 0,75 0,0 0,50 0,0 0,75 50,0 0,25 125,0 0,125 50,0 0,-50-125,0 0,-175-100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7022 5816 303,'52'11'114,"-9"-6"-100,26 3 27,-18-7-21,-2-4-1,1-6-1,20-6 14,13-16-6,-14-1-4,-9-3-6,-1-4-4,1 0 1,-2 20-2,-8 48 2,-5 21 3,5 0 3,34-10 2,0-22-3,-15-18-9,9-12 0,-15-9-5,11-7 1,8 2-1,8 16 2,1 13 1,-22 10 1,28 17 6,-21-1-4,-12-4-2,29 9 2,-17-16-6,4-21-9,-5-33-77,-33-17-113,-24 7 53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7706 6869 211,'82'-21'579,"-13"18"-563,9 7-5,16-8-5,-14-3-2,-4 7-1,-3-2 0,-2-1 1,6 2 2,-7 0 6,-45-65-11,36-6-2,-11 19 1,-1-2 0,4-3 0,-3 6 0,6 2-1,-96 110-698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8471 6848 167,'60'89'639,"-18"-33"-600,8 9-35,8-1-1,-6-9-1,-34-16-108,0-1-634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7670 6472 205,'40'88'424,"-16"-35"-398,5 18 17,-4 4-18,-3-9 0,-7-5-3,-75-24-4,-7 18-11,4 1 0,15-10-2,-3 10-2,0-5-1,15-32-103,0-1-602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9066 6284 209,'-41'60'367,"14"-13"-324,0 12-7,1 9 12,8-4-29,9 0-35,-11-27-135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9033 6303 258,'13'40'180,"-1"9"-124,2 4 8,1-3-10,6 5 31,36-68-18,-26-56-61,-4 0-3,3-17-1,-7 21-1,3 5-1,30 94 9,-49 35-5,-5 8-1,-6-3-2,-3 0-3,-8-9-27,-10-137-252,27 16 253,11 20 33,56-21 86,-18 37-23,4 1-22,-2-1-69,-29-35-197,-30 10 119,-12 88 161,18 8-3,-1 0 5,-1 4-7,0 2 4,1-5-38,-11-16-157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9661 6358 197,'29'58'295,"-24"-5"-230,-11 0 8,-16 0-11,78-34 4,8-35-58,3-6-47,-31 23-51,1-1-540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9040 7135 269,'-42'90'431,"15"-30"-388,1 3-2,1 2-27,-5-27-185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92350 23900,'50'0,"-25"0,0 0,-25 25,0 0,50 50,0 0,0 0,0 0,-50-50,0 0,25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9059 7137 284,'34'68'205,"-20"-23"-149,-2 7 12,-2 3 0,4 4 8,49-74-46,-39-47-30,1-20-1,4-6 0,4 15 0,5 14 2,-3 131 8,-36 12-7,-4-15-1,-4 7 0,0-5-4,27-139-137,36 12 162,7 10 6,-3 8-4,-1 7-56,-34-27-363,-28 112 673,-2 7-183,-1 8-36,2-2-31,-2 0-128,23-120-333,5 14 374,34-3 79,-16 30 19,13 7 42,6 37 72,-47 21-63,-17-4-24,-22 11 4,-14-12-23,108-43 0,4-36-48,-8-1-38,-7 0-595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7521 6250 297,'-24'53'366,"-15"33"-321,12-21-13,1 0-12,4-3 2,0 2-40,36-132-401,-2 26 160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7500 6295 232,'21'60'140,"-10"-13"-89,3 9 1,-2-2 45,9-10 33,38-84-73,-24-21-45,-12 1-9,1-15-1,-6 0-1,-4 11-11,9 25-154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6748 6160 308,'-1'51'145,"-1"-12"-125,-2 24 34,-5 23-5,2-17-10,3-9-13,2 9-10,5-13-32,-13-19-122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6777 6445 184,'52'-10'169,"-13"6"-88,6 0-17,11-7-32,-9-7-38,-14-19-42,-22-15-49,-18-28-15,-4 23 58,-2 95 176,8 15-72,0 17 3,1-16-6,-3 14-6,3-12-10,4-6-11,0 6-11,7-6-78,-13-15-107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7093 6425 193,'44'24'187,"-28"13"-121,-14 3-12,-14 1-7,-11-2 1,-16-3-2,95-39-6,8-11-99,-12 9-167,-14 13-167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7153 7111 336,'-18'50'209,"-7"13"-129,5-8-12,-3 14-3,3-7-40,11 3-27,24-146-407,-8 45 180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7171 7124 261,'28'86'184,"-13"-37"-135,-4 3 16,1-5 11,9 5 54,32-122-96,-32 6-31,-1-21 0,-9 10-3,1-8-2,2 16-7,10 26-161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6572 7088 327,'-4'56'330,"1"41"-283,0-23-13,-4 1-14,-1 7 2,2-14-22,-13-146-599,23 36 567,6-1 34,30 1 79,7 25 70,-10 8-59,6-2-57,-5-15-57,-17-25-90,-18 4 23,-9 8 45,-4-5 38,-3 108 139,10-12-75,0 13 2,0-13-8,-3 16-6,1-10-10,3-5-13,1 16-15,1-12-95,-13-20-106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6829 7342 214,'14'84'365,"-19"-21"-302,-16-13-31,-31-12-12,113-56 48,19 3-52,-4 8-11,-8 5-190,-27 13-19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90300 28450,'50'0,"-25"50,0 0,50 0,0 0,-25 0,0 0,0-25,0 0,-25-25,0 0,0 25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14851 14762 533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2188 3735 249,'-80'-11'361,"6"25"-293,23 22-37,9 28 17,22-3-36,8 8 1,9-3-7,23 4-1,57-58-6,-7-61-1,-18-1-3,-8-3-11,-1-1-166,-3 28-116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2296 3570 314,'-6'49'234,"-4"17"-170,1 2-11,2 1-12,-4 7-15,-2 12-6,5-25-25,3 8-33,-12-32-114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2291 3854 191,'47'-16'155,"24"7"-33,-32 7-104,5-20-112,-19-36-200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2469 3560 213,'0'63'161,"0"-13"-121,-1-10-9,1 0 3,-2 6-3,1 18 24,-1 13-10,1-10-11,2-8-14,6 7-19,10-6-177,-19-21-72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2622 3693 392,'47'-12'255,"18"-5"-147,1 1-90,-27 19-113,-1 0-576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2617 3809 267,'84'-6'309,"-31"-10"-194,5-3-62,-21 19-145,1 0-553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2564 3974 372,'39'-2'300,"28"-6"-232,1 0-33,6 4-106,-14 9-421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3080 3576 457,'-42'36'242,"4"13"-208,-1 22 34,21 11-39,28-12-15,26 1-7,13-18-13,30-74-60,-60-54-34,-14-13-6,-7 25 50,0-1 21,4 6 29,0 15 21,14 93 238,-16 26-215,2-1-25,6-2-17,-8 3-183,-14-36-18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3189 3799 327,'38'-12'260,"10"-1"-122,11-6-111,-7-17-131,-35-35-131,-19 32 129,-6-16 29,2 0 30,22 123 325,-9-2-192,-3-16-46,1 2-4,1 6-4,1 23 17,2 23-24,-1-18-15,-5-5-24,-3 1-116,0-23 13,0-3-10,0-20-91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7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91850 28350,'50'0,"-25"25,0 0,0 0,0 0,-25 0,0 0,25 0,0 0,-25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9418 9387 385,'35'48'152,"2"6"-110,-7-5-22,-6-1 1,6 26 22,-9-12-8,1-4 7,55-69 1,-21-58-40,-12 6-2,19-40-2,-15 15-2,-1 0-6,1-6-60,-13 30-8,6 2-39,-14 22-114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18574 4422 263,'-43'-10'352,"-16"0"-305,-14 0-11,-11 6-10,1 12 9,6 20-23,7 13-5,2 8-3,14-5-1,-12 18 0,7 12 1,30-15-2,13 22 2,26-12-3,22 7 0,26-11 0,7-20 1,11-6-2,-1-5 1,16 3-1,-14-5 0,-13-11 0,18-1 1,-8-8-1,19-4 0,-9-12 0,21-10-1,-24-8 1,16-18-2,-16-5 1,-23 9 0,12-18 0,-15-1 0,-7-1 0,-5-11 2,-7-19-1,-15 15 1,-6-15 1,-18 15-1,-13-10 0,-28 6 1,-35 14 1,12 31-2,-11 9 1,-18 3 0,21 7-1,-32 5-2,8 4 0,1 4-1,-6 7-4,30 2-3,-15 16-79,20 1-61,4 6 15,15-7-153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16764 9849 458,'8'47'60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16751 10225 561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15384 9877 459,'8'39'-42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15404 10088 325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00B047"/>
      <inkml:brushProperty name="fitToCurve" value="1"/>
    </inkml:brush>
  </inkml:definitions>
  <inkml:trace contextRef="#ctx0" brushRef="#br0">15375 10315 329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9758 10295 284,'-107'-8'241,"44"12"-210,-22 19-5,21 17 2,11 17-10,-2 21 2,18-14-3,-6 33 2,25-41-10,-5 25 6,12 15-1,13-13-1,13-1-3,19 1-1,-1-29-3,28-2-1,4-16-2,10-14-1,14-17-1,-21-11-1,17-22 1,-12-8 0,-3-14 0,-4-20 0,-24 15 1,-5-22-1,-15 3 1,-12-3-1,-11-12 0,-6 21 0,-20-20 0,-12 5 1,-9 10-1,-16 12 2,-22 15 1,10 37 1,-15 24 2,17 23-3,-5 17-2,31-4-4,10 10-5,29 12-56,39-5-101,-5-23-156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12086 10620 316,'-34'46'244,"-27"35"-172,12-15-16,-9 13-15,12-16 0,4-5-24,3-2-9,-3 0-3,2-28-177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C000"/>
      <inkml:brushProperty name="fitToCurve" value="1"/>
    </inkml:brush>
  </inkml:definitions>
  <inkml:trace contextRef="#ctx0" brushRef="#br0">11741 10696 363,'28'42'252,"10"11"-181,1 0-15,0 0-16,5 1-19,6 1-4,4-7-14,5-3-11,-32-4-167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94050 26000,'0'-50,"0"25,0 0,25 25,0 0,50 0,0 0,-50 25,0 0,25 0,0 0,0 25,0 0,-25-50,0 0,0 25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3615 12240 268,'47'-2'323,"14"0"-271,11 2-20,10 4-2,7 3 18,-17-5-35,27-5 2,0-8-9,-26 0 0,20 1-1,-9 3 0,3-1 0,13 5-1,-29 4 0,14 1-1,-10 0 0,2-1 0,12 1 0,17 1 1,-21-1-1,13 2 2,-15-1-2,19-2 1,-27-3-2,8 2 1,-4-1-2,1-2-6,-10-3-23,-30 16-73,0 0-610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12864 11826 395,'-50'48'265,"-10"9"-220,15-12-27,-32 40 6,27-25 1,3 5-18,3 8-4,18-6-9,-3-31-160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12533 11929 367,'22'41'171,"5"9"-82,3-3-25,11 7 1,8-3-38,14 2-21,-16-6-26,-26-6-145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10024 13531 157,'51'18'81,"22"0"-46,-16-10-14,16-6 6,-20-9-16,16-9 1,-15 0-8,22-11-1,-19 3-3,11-8-2,-31 13 0,26 3 0,-36 86 35,19-7 2,-8-42-23,9-10-3,17-11-2,-13-6-3,17-13-2,-31 7-2,16-6 0,9-6-2,-11 2-1,-8 4 0,-7 4 0,3 4-1,-1 34 11,11 6 0,41-8 4,-35-21-7,7-6 0,21-11-1,-18 1 0,-22 4-1,4-1-1,2 1-1,23-4 1,-29 6 0,1 2-1,-2 1 0,17 0 1,6 5-1,-12 5 0,-2 5 1,5 3 0,-14-3 0,20-1-1,-3-4-2,3 3-6,6 2-26,-22-2-28,-4-4-18,-6 1-13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1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33550 19250,'-50'0,"0"50,0 0,25-50,0 0,100 25,0 0,0-25,0 0,25 0,0 0,0 25,0 0,-25 25,0 0,-25-25,0 0,0-25,0 0,-25 25,0 0,0-50,0 0,0 25,0 0,0-50,0 0,0 50,0 0,-25-25,0 0,0-75,0 0,0-100,0 0,0 100,0 0,0 25,0 0,0 25,0 0,0-25,0 0,0 25,0 0,0 0,0 0,-25 50,0 0,0 0,0 0,25-25,0 0,100 25,0 0,0 0,0 0,25 50,0 0,-25 25,0 0,-25 25,0 0,-25 25,0 0,-50 25,0 0,0 25,0 0,-25-50,0 0,25-75,0 0,0-25,0 0,25 0,0 0,75-25,0 0,25 0,0 0,0-25,0 0,-25-25,0 0,-75 0,0 0,0 25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1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36300 18550,'200'0,"-75"0,0 0,0 0,0 0,-50 0,0 0,-50 25,0 0,-25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1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36500 19050,'-50'50,"75"-25,0 0,75 0,0 0,25-25,0 0,0 0,0 0,-25 0,0 0,-75-25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1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38050 18250,'-50'50,"25"-25,0 0,0 50,0 0,25 25,0 0,25 25,0 0,25 0,0 0,0-50,0 0,0-25,0 0,25-75,0 0,25-75,0 0,-25-75,0 0,-25 0,0 0,-50 25,0 0,-50 50,0 0,-50 75,0 0,-25 25,0 0,-50 150,0 0,125-100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61800 9050,'0'-50,"-75"150,0 0,50-75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54100 17700,'0'-50,"-75"-25,0 0,50 75,0 0,-25 0,0 0,-25 75,0 0,0 0,0 0,25 50,0 0,-25 50,0 0,25 125,0 0,25 75,0 0,0-25,0 0,25-100,0 0,50-100,0 0,50 25,0 0,25 0,0 0,75 25,0 0,25-50,0 0,50-50,0 0,25-25,0 0,0-25,0 0,-25-25,0 0,25-25,0 0,-75-125,0 0,-25-150,0 0,-100-100,0 0,-75 25,0 0,-25-25,0 0,-100-50,0 0,-50 75,0 0,-75 125,0 0,-50-50,0 0,-50 50,0 0,-25 75,0 0,-50 200,0 0,50 225,0 0,75-25,0 0,150-150,0 0,75-50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94200 26600,'0'100,"25"-75,0 0,0 25,0 0,50-25,0 0,0 0,0 0,-50-25,0 0,0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47100 17850,'250'50,"-175"0,0 0,50 75,0 0,-75-75,0 0,75 200,0 0,-100-175,0 0,50 175,0 0,-50 0,0 0,0-175,0 0,-50 175,0 0,-75 25,0 0,-100 0,0 0,-100 25,0 0,-50-25,0 0,75-125,0 0,175-125,0 0,0 25,0 0,-100-25,0 0,125 0,0 0,-50-25,0 0,-75 25,0 0,125-25,0 0,-50 0,0 0,50 0,0 0,0-25,0 0,0-25,0 0,-25 25,0 0,-50-100,0 0,100 75,0 0,-25-25,0 0,-25-100,0 0,75 50,0 0,-75-175,0 0,100 25,0 0,100 50,0 0,-50 175,0 0,0-75,0 0,75-75,0 0,-50 100,0 0,0 0,0 0,100-75,0 0,-100 100,0 0,25 0,0 0,25 25,0 0,25 0,0 0,-25 25,0 0,0 0,0 0,150-25,0 0,-125 50,0 0,-25-25,0 0,200 25,0 0,100 75,0 0,-300 0,0 0,-75-25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68850 14350,'0'-50,"-75"-75,0 0,0 50,0 0,50 50,0 0,-50 25,0 0,0 0,0 0,0 25,0 0,-25 50,0 0,-25 75,0 0,0 50,0 0,0 0,0 0,0 0,0 0,25 0,0 0,25 25,0 0,50 0,0 0,25 0,0 0,25-50,0 0,50 25,0 0,-25-50,0 0,25 25,0 0,-25 0,0 0,25-25,0 0,25-50,0 0,0 0,0 0,25-75,0 0,75-100,0 0,25-100,0 0,25-25,0 0,-25-25,0 0,-50 25,0 0,-25-50,0 0,-75-100,0 0,-50-50,0 0,-50 25,0 0,-75 0,0 0,-25 50,0 0,0 125,0 0,0 100,0 0,0 100,0 0,-50 100,0 0,-50 175,0 0,125-75,0 0,25-75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68500 25550,'-50'-100,"25"75,0 0,0 0,0 0,0-25,0 0,-50 50,0 0,0 0,0 0,-50 0,0 0,50 25,0 0,-75 100,0 0,25 50,0 0,25 50,0 0,25 25,0 0,50 50,0 0,0 25,0 0,25-25,0 0,25-50,0 0,0-25,0 0,25 25,0 0,50-75,0 0,50-75,0 0,50-100,0 0,50-100,0 0,-25-100,0 0,0-25,0 0,-25 50,0 0,-50 25,0 0,-50-75,0 0,0-50,0 0,-100-125,0 0,-25 75,0 0,-100 50,0 0,-25 75,0 0,-50 25,0 0,-25 50,0 0,0 50,0 0,50 75,0 0,25 150,0 0,50 75,0 0,50-150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42400 58000,'-150'0,"100"0,0 0,25 25,0 0,25 0,0 0,75-25,0 0,50 0,0 0,0-50,0 0,-25 25,0 0,0 25,0 0,0 0,0 0,0 0,0 0,0 0,0 0,25 0,0 0,0-25,0 0,25 25,0 0,0-50,0 0,0 0,0 0,0 25,0 0,0 0,0 0,-50 25,0 0,0 0,0 0,-25 50,0 0,25-25,0 0,25 0,0 0,25-25,0 0,0 0,0 0,25 25,0 0,-25-25,0 0,25 0,0 0,25 0,0 0,-25 0,0 0,0-25,0 0,50 0,0 0,0-25,0 0,-25 0,0 0,25 25,0 0,-25 25,0 0,0 0,0 0,0 0,0 0,0 0,0 0,0 0,0 0,-50-25,0 0,-50 25,0 0,0 0,0 0,-50 0,0 0,25 0,0 0,0 0,0 0,-50 0,0 0,0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6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64800 58450,'150'-50,"-75"50,0 0,25 50,0 0,-25 100,0 0,-50 25,0 0,50-25,0 0,25-75,0 0,75-75,0 0,0-75,0 0,250-250,0 0,25-150,0 0,225-225,0 0,-250 275,0 0,-325 300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6300 45650,'-50'-50,"100"75,0 0,25 50,0 0,75 175,0 0,-25 25,0 0,0-125,0 0,50-125,0 0,100-225,0 0,75-175,0 0,50 25,0 0,-100 75,0 0,-100 100,0 0,-125 150,0 0,-75 100,0 0,-25-25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6800 49800,'-200'-100,"200"75,0 0,50 50,0 0,50 50,0 0,0-25,0 0,50 275,0 0,-25 50,0 0,-25-75,0 0,0-150,0 0,50 0,0 0,-75-100,0 0,75-50,0 0,125-300,0 0,250-325,0 0,100-200,0 0,25 275,0 0,-400 400,0 0,-150 50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53800 43300,'-50'50,"0"100,0 0,-25 25,0 0,-25 0,0 0,50-50,0 0,50-100,0 0,0 0,0 0,25 25,0 0,0 50,0 0,-25 50,0 0,0 75,0 0,-25 50,0 0,0-100,0 0,25-25,0 0,0-125,0 0,50-150,0 0,-25 50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54800 42650,'100'-100,"-75"100,0 0,0 25,0 0,25 25,0 0,-50 50,0 0,-75 0,0 0,25-50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54350 43500,'-100'50,"75"-25,0 0,25 0,0 0,0 100,0 0,-50 50,0 0,0-25,0 0,50-25,0 0,0-100,0 0,25-75,0 0,75-100,0 0,50-50,0 0,-50 50,0 0,0 50,0 0,-75 75,0 0,0 25,0 0,-25 25,0 0,-50 100,0 0,-25 25,0 0,25-25,0 0,0-75,0 0,50-25,0 0,75-75,0 0,0-25,0 0,-25 50,0 0,-25 25,0 0,-25 25,0 0,-75 75,0 0,-50 25,0 0,25 0,0 0,-25-50,0 0,75-25,0 0,75-50,0 0,25-50,0 0,0 50,0 0,-50 25,0 0,25 50,0 0,-50 50,0 0,0 25,0 0,0 25,0 0,25-25,0 0,0-50,0 0,0-75,0 0,25-75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88900 26850,'0'-50,"0"25,0 0,0 0,0 0,25 25,0 0,0 25,0 0,25 25,0 0,-25-25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55450 44550,'50'-100,"0"50,0 0,50 25,0 0,-75 75,0 0,-50 75,0 0,-75 25,0 0,-25-50,0 0,25-50,0 0,50-50,0 0,25 0,0 0,50 0,0 0,-25 25,0 0,0 75,0 0,-25 25,0 0,-25 0,0 0,25 25,0 0,0-25,0 0,25-100,0 0,25-100,0 0,75-75,0 0,-25-25,0 0,25 75,0 0,0-25,0 0,0 50,0 0,-25 50,0 0,-50 25,0 0,0 100,0 0,-25 25,0 0,-50 75,0 0,-25 0,0 0,-25-100,0 0,50-75,0 0,50-125,0 0,25-75,0 0,25 75,0 0,0 50,0 0,-25 50,0 0,-25 100,0 0,-25 50,0 0,-25 0,0 0,50-125,0 0,25-100,0 0,0 25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56900 43200,'50'-50,"50"-50,0 0,-50 75,0 0,50 0,0 0,-25 25,0 0,-25 75,0 0,-75 25,0 0,-50 0,0 0,0-50,0 0,-25-25,0 0,25 0,0 0,25 25,0 0,50 75,0 0,-25 0,0 0,25 50,0 0,-25-25,0 0,25-100,0 0,25-50,0 0,75-175,0 0,-25-75,0 0,0 50,0 0,-50 100,0 0,0 25,0 0,-25 175,0 0,0 75,0 0,0 25,0 0,-25 25,0 0,-25-50,0 0,50-125,0 0,-25-50,0 0,0-50,0 0,0-100,0 0,25-25,0 0,25 25,0 0,0 100,0 0,0 25,0 0,-25 100,0 0,-100 150,0 0,0-25,0 0,-25-50,0 0,50-50,0 0,50-75,0 0,50-25,0 0,125-175,0 0,25 0,0 0,0 0,0 0,0-25,0 0,0 150,0 0,-75 25,0 0,-75 100,0 0,-50 75,0 0,-100 0,0 0,0-50,0 0,25-50,0 0,75-75,0 0,25-25,0 0,125-25,0 0,0 75,0 0,-50 0,0 0,-25 50,0 0,-75 25,0 0,-75 0,0 0,-25-25,0 0,25-25,0 0,25-25,0 0,25 25,0 0,25 0,0 0,-25 0,0 0,0 25,0 0,0 0,0 0,25-50,0 0,75-50,0 0,25 0,0 0,-25 25,0 0,-25 0,0 0,25 75,0 0,-50 50,0 0,25 50,0 0,-25 175,0 0,-25 100,0 0,25-50,0 0,0-150,0 0,0-125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57600 45750,'0'-200,"0"150,0 0,-50 25,0 0,-25 150,0 0,-50 75,0 0,0-25,0 0,50-100,0 0,75-50,0 0,25-50,0 0,75-50,0 0,25 0,0 0,-75 50,0 0,-25 25,0 0,-50 100,0 0,-25 0,0 0,-25 0,0 0,25 0,0 0,50-75,0 0,0-50,0 0,75-75,0 0,-25 25,0 0,0 25,0 0,25 50,0 0,50 25,0 0,50 0,0 0,25 0,0 0,-50 25,0 0,-50-25,0 0,-100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58650 45750,'0'-50,"-25"25,0 0,25 0,0 0,-50 200,0 0,-50 100,0 0,25-125,0 0,25-50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18450 47500,'-50'-50,"75"25,0 0,75-75,0 0,75 0,0 0,-50 75,0 0,0 50,0 0,-75 50,0 0,-50 0,0 0,-25-25,0 0,0-25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18900 47500,'-50'0,"-25"0,0 0,0 0,0 0,50 25,0 0,0 75,0 0,25 75,0 0,50 50,0 0,-25 175,0 0,25 75,0 0,-25-75,0 0,25-175,0 0,-50 25,0 0,0-150,0 0,-50-50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17750 49450,'0'-100,"0"50,0 0,100-75,0 0,75 25,0 0,75 0,0 0,25-25,0 0,-75 75,0 0,-75 25,0 0,-125 0,0 0,-25 0,0 0,-50-50,0 0,25 25,0 0,25 25,0 0,-25 50,0 0,-25 125,0 0,-25 25,0 0,25-25,0 0,50-50,0 0,25-75,0 0,25-25,0 0,0-25,0 0,0 25,0 0,-25 50,0 0,0 150,0 0,0-25,0 0,25-25,0 0,-25-100,0 0,25-50,0 0,25-100,0 0,50-125,0 0,-50 0,0 0,0 50,0 0,0 75,0 0,0 100,0 0,0 50,0 0,0 75,0 0,-25 100,0 0,-50 0,0 0,-50-100,0 0,25-100,0 0,-25-75,0 0,50-100,0 0,25-50,0 0,25 125,0 0,0 50,0 0,-25 75,0 0,-50 125,0 0,-75 100,0 0,0-50,0 0,50-100,0 0,50-75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19350 50400,'200'0,"-100"0,0 0,150 75,0 0,0-25,0 0,-75 0,0 0,-100-25,0 0,-50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21150 48000,'0'-50,"25"-50,0 0,25 100,0 0,0 50,0 0,-50 175,0 0,-25 25,0 0,25-200,0 0,-25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21300 49200,'100'0,"-25"0,0 0,-25 125,0 0,0 50,0 0,-50 50,0 0,0-50,0 0,25-100,0 0,-25-50,0 0,25-125,0 0,50-150,0 0,-25-175,0 0,-25 175,0 0,0 125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96550 26300,'-50'0,"100"-25,0 0,75 0,0 0,0 25,0 0,50 0,0 0,-50 25,0 0,175-25,0 0,-50 0,0 0,-50-25,0 0,-75 25,0 0,-100 0,0 0,-25-25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22400 47200,'0'-50,"25"-25,0 0,-25 50,0 0,25 25,0 0,25 0,0 0,-25 75,0 0,25 0,0 0,0-75,0 0,0-75,0 0,-25 25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23150 46600,'0'-50,"-25"100,0 0,-25 100,0 0,-50 75,0 0,25-75,0 0,0-100,0 0,50 25,0 0,0-75,0 0,75-25,0 0,100-100,0 0,-25 25,0 0,-75 75,0 0,-75 75,0 0,-100 100,0 0,25-25,0 0,50-50,0 0,75-75,0 0,50-75,0 0,0 50,0 0,-25 25,0 0,-25 50,0 0,0 50,0 0,-50-25,0 0,25 0,0 0,-25-25,0 0,-25-50,0 0,0 0,0 0,0-25,0 0,-25-25,0 0,0 25,0 0,25 25,0 0,50 25,0 0,100-25,0 0,25-50,0 0,25-50,0 0,-50 0,0 0,0 25,0 0,-50 50,0 0,-25 25,0 0,-100 100,0 0,-50 25,0 0,-50 25,0 0,75-50,0 0,50-75,0 0,25 0,0 0,150-75,0 0,75-75,0 0,0 25,0 0,-75 50,0 0,-75 50,0 0,-75 75,0 0,-75 50,0 0,-25-25,0 0,0 0,0 0,0-25,0 0,75 0,0 0,0-25,0 0,50-25,0 0,0 100,0 0,25 50,0 0,0-25,0 0,-25-75,0 0,25-50,0 0,-25-75,0 0,25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23150 49400,'150'-200,"-100"150,0 0,-25 25,0 0,0 50,0 0,25 125,0 0,-25 50,0 0,0-25,0 0,-25-100,0 0,-25-50,0 0,-25-25,0 0,-25-50,0 0,50-125,0 0,25 75,0 0,0 75,0 0,0 75,0 0,0 75,0 0,-50 25,0 0,50-100,0 0,125-175,0 0,-100 50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24600 47850,'50'-50,"0"0,0 0,0-25,0 0,25 75,0 0,-50 125,0 0,-50 75,0 0,-50 50,0 0,25-175,0 0,0-25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24550 49100,'-50'50,"50"-75,0 0,75-50,0 0,-25 75,0 0,0 75,0 0,-50 125,0 0,0 25,0 0,0-50,0 0,0-100,0 0,50-50,0 0,50-125,0 0,25-200,0 0,0-75,0 0,25 100,0 0,0 75,0 0,0 75,0 0,-75 100,0 0,-50 100,0 0,0 100,0 0,-100 50,0 0,0 25,0 0,-50 50,0 0,-25-100,0 0,-25-125,0 0,50-100,0 0,75 0,0 0,25-25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25100 49250,'0'-50,"50"25,0 0,0 25,0 0,125 100,0 0,25 50,0 0,-125-75,0 0,250 150,0 0,-25-25,0 0,-250-125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25800 48500,'-50'-50,"0"-25,0 0,150 75,0 0,125 150,0 0,-100-50,0 0,-50-25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71100 48100,'0'-50,"125"-100,0 0,-125 125,0 0,0 50,0 0,-50 150,0 0,-100 75,0 0,0 100,0 0,25-50,0 0,75-100,0 0,50-150,0 0,25-100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71150 48000,'50'-50,"-25"50,0 0,-25 75,0 0,75 50,0 0,25 25,0 0,25-100,0 0,25-50,0 0,25-100,0 0,25-50,0 0,-50 0,0 0,-75 25,0 0,-75 75,0 0,-25 50,0 0,25-25,0 0,0 75,0 0,0 75,0 0,0 50,0 0,0 100,0 0,0 100,0 0,25-50,0 0,-25-200,0 0,25-75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67800 50900,'-100'0,"25"0,0 0,100 0,0 0,125 0,0 0,175 0,0 0,125 0,0 0,125-50,0 0,75-25,0 0,0 25,0 0,25 25,0 0,-200 50,0 0,-175 0,0 0,-225-25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99050 25400,'0'-50,"0"0,0 0,25 50,0 0,50 0,0 0,50 50,0 0,25 75,0 0,-25 0,0 0,0-25,0 0,0-25,0 0,-50-25,0 0,-25-25,0 0,-50 0,0 0,-100 25,0 0,-75 50,0 0,-125 50,0 0,125-75,0 0,75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70600 51400,'0'-50,"-25"50,0 0,0 75,0 0,-75 125,0 0,0 75,0 0,-25-50,0 0,25-50,0 0,50-100,0 0,25-50,0 0,50-75,0 0,0 0,0 0,0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70450 51750,'200'-250,"-175"275,0 0,-25 75,0 0,25 50,0 0,0 25,0 0,25-75,0 0,0-25,0 0,25-75,0 0,25-50,0 0,0-125,0 0,0 0,0 0,0 0,0 0,-75 125,0 0,0 25,0 0,-25 150,0 0,0 75,0 0,0 25,0 0,0 0,0 0,0 0,0 0,0-200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72800 52350,'-50'0,"0"-25,0 0,50 0,0 0,150 0,0 0,25 0,0 0,25 0,0 0,-75 0,0 0,-50 25,0 0,-75-25,0 0,0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73300 51750,'-50'0,"-25"-25,0 0,75 100,0 0,0 100,0 0,0 25,0 0,0-100,0 0,0-75,0 0,25-25,0 0,-25-50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73850 51250,'-50'100,"25"50,0 0,0 50,0 0,-50 0,0 0,-50-50,0 0,-25-50,0 0,0-25,0 0,25-50,0 0,75 0,0 0,150-25,0 0,75-50,0 0,25 0,0 0,0 0,0 0,-100 50,0 0,-50 50,0 0,-75 50,0 0,-50 0,0 0,-25-25,0 0,-25-25,0 0,50-50,0 0,25 0,0 0,50-100,0 0,0 0,0 0,0 50,0 0,0 25,0 0,0 75,0 0,0 75,0 0,0 100,0 0,0 225,0 0,0 175,0 0,0-500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76300 50250,'-50'-150,"100"125,0 0,150-50,0 0,75 0,0 0,-25 75,0 0,-125 100,0 0,-100-75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76500 50950,'-50'50,"-50"-25,0 0,225 0,0 0,150-25,0 0,75 0,0 0,-150 25,0 0,-125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80300 49500,'0'-100,"-25"25,0 0,25 100,0 0,0 100,0 0,0 100,0 0,-50 25,0 0,-25-25,0 0,50-125,0 0,25-75,0 0,50-100,0 0,100-100,0 0,0-25,0 0,-25 25,0 0,-50 100,0 0,-25 50,0 0,0 50,0 0,-25 75,0 0,0 75,0 0,-25 25,0 0,-25 25,0 0,25-75,0 0,100-50,0 0,0-100,0 0,-50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84100 50150,'0'-50,"0"0,0 0,0 75,0 0,0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7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80550 50650,'-200'-50,"175"25,0 0,0 25,0 0,0 25,0 0,0 50,0 0,-75 75,0 0,-25 50,0 0,25-25,0 0,50-75,0 0,75-50,0 0,25-75,0 0,25-100,0 0,50-50,0 0,-75 25,0 0,0 50,0 0,25-50,0 0,50 0,0 0,0 25,0 0,0 25,0 0,-50 75,0 0,-50 0,0 0,50 25,0 0,-50 0,0 0,0 50,0 0,0 50,0 0,-25 25,0 0,0-100,0 0,0 100,0 0,-25 25,0 0,25 0,0 0,50 25,0 0,25-25,0 0,-50-100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3605 2224 238,'-49'-31'29,"13"13"-24,-8-2 3,-8-1-1,-22-1 9,33 17-8,1 2 4,0 4-1,-16 5 9,-10 14 0,-16 20 4,18 7-12,-16 24 0,24-13-6,-17 29 1,25-15-3,27-30-3,-7 17 3,6 13-1,16-34-2,0 17 3,9 20-1,2-34-1,3 18 1,7 16 0,-4-35-1,5 13 1,15 5 1,2-12 0,6-7 0,15-5 1,-7-12 0,33 0 1,-34-12-4,20 3 3,-23-10-3,2 0 0,6-5 0,25-2 1,-25-2-2,2-4 0,2-4 0,25-7 1,-30 4-1,3-3 0,9-6 1,-22 10-1,7-6 0,7-6 0,-2-1 1,0-3-1,21-15 1,-32 14 0,1-1-1,-4-1 0,15-17 2,2-16 1,-19 10 0,-15-3-1,-15-10 1,-10 19 0,-23-16-1,-11 6 0,-22-1 0,21 29-2,-7-1 0,-22-16 1,20 22-1,-7 1 0,-2 5 0,-27-5 0,30 19-1,-2 4-1,-6 3 1,-25 1-2,33 3 0,-1 1-1,3 2 0,-20 3-5,-5 8-16,15 3-11,8 3-76,-8-4 22,26-8-1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91150 31700,'-100'0,"100"-25,0 0,-25 50,0 0,0 125,0 0,-50 50,0 0,-25 100,0 0,0-50,0 0,75-125,0 0,75-250,0 0,-25 75,0 0,0-25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4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96850 18300,'0'-250,"-50"150,0 0,25 75,0 0,-75-25,0 0,-25 25,0 0,-50 0,0 0,25 50,0 0,-25 25,0 0,25 25,0 0,-25 25,0 0,25 0,0 0,50 50,0 0,25 25,0 0,50 0,0 0,25 25,0 0,0-50,0 0,50 0,0 0,25 0,0 0,25 0,0 0,50-25,0 0,25-25,0 0,25-50,0 0,0-50,0 0,25 0,0 0,0-100,0 0,-25-25,0 0,-25-25,0 0,-50 0,0 0,-50-25,0 0,-25-25,0 0,-50-50,0 0,0 0,0 0,-75 75,0 0,-50 25,0 0,-25 50,0 0,-25 0,0 0,0 75,0 0,-25 0,0 0,0 50,0 0,0 75,0 0,0 75,0 0,100 100,0 0,75-175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41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96800 23400,'0'-50,"25"-25,0 0,0 0,0 0,-25 50,0 0,-25-75,0 0,-75 50,0 0,-50 25,0 0,-50 25,0 0,0 25,0 0,25 75,0 0,0 25,0 0,25 50,0 0,50 0,0 0,50 25,0 0,25 0,0 0,25-25,0 0,75 0,0 0,25-50,0 0,50-25,0 0,75-25,0 0,0-50,0 0,50-25,0 0,0-100,0 0,-50-50,0 0,0-25,0 0,-75-25,0 0,-50-25,0 0,-50 25,0 0,-25 0,0 0,-100 25,0 0,-25 0,0 0,-50 25,0 0,-25 25,0 0,-25 75,0 0,-50 50,0 0,0 75,0 0,0 50,0 0,50 25,0 0,50 50,0 0,100-25,0 0,75-100,0 0,0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4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86600 35500,'-50'-100,"75"100,0 0,0-25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5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15200 27850,'0'-50,"0"25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5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15250 27300,'-50'-50,"25"50,0 0,25-25,0 0,-25 25,0 0,-25 0,0 0,0 25,0 0,0 0,0 0,-25 25,0 0,25 25,0 0,-25-25,0 0,25 25,0 0,25 0,0 0,-25 0,0 0,50 0,0 0,0 0,0 0,0 0,0 0,0-25,0 0,75-25,0 0,50-25,0 0,50 0,0 0,0 0,0 0,-75 25,0 0,-25-25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5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15650 28300,'-50'0,"0"0,0 0,50-25,0 0,100 0,0 0,0 0,0 0,50 0,0 0,-25 25,0 0,0 0,0 0,0 0,0 0,25 0,0 0,-25-25,0 0,-25 0,0 0,-75 25,0 0,0-25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57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18900 27300,'0'-50,"0"25,0 0,-25 25,0 0,-50 0,0 0,0 75,0 0,-25 0,0 0,25 25,0 0,50 25,0 0,25-50,0 0,0 0,0 0,0 0,0 0,25-25,0 0,50-25,0 0,25-25,0 0,50 0,0 0,0-25,0 0,-125 25,0 0,25-50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5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18800 25700,'-50'50,"25"25,0 0,25 25,0 0,0 25,0 0,0-25,0 0,0-25,0 0,25-75,0 0,0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5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18550 24150,'-50'-50,"50"25,0 0,-25-25,0 0,25 175,0 0,0 0,0 0,0 25,0 0,0-75,0 0,0 0,0 0,0-50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5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18450 23950,'100'-100,"-100"75,0 0,50 25,0 0,0-25,0 0,-25 100,0 0,-25 0,0 0,0 25,0 0,-50-25,0 0,0-25,0 0,50-25,0 0,75-25,0 0,0 0,0 0,-25 25,0 0,-25 25,0 0,-25 25,0 0,-25 50,0 0,-25 0,0 0,0-25,0 0,25-50,0 0,0-50,0 0,25-25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90800 32150,'100'-250,"-75"225,0 0,0 25,0 0,0 100,0 0,0 50,0 0,25 50,0 0,-25 25,0 0,0-75,0 0,25-100,0 0,-25-50,0 0,25-50,0 0,0-100,0 0,50-25,0 0,-25-50,0 0,0 50,0 0,-50 25,0 0,-25 50,0 0,0 75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8:59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19300 24300,'0'-50,"75"25,0 0,-25 25,0 0,-25 100,0 0,25 50,0 0,-50 50,0 0,0-75,0 0,0-75,0 0,0-150,0 0,100-125,0 0,50 25,0 0,-25 75,0 0,-100 100,0 0,0 25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19350 28250,'-50'-100,"50"75,0 0,25-25,0 0,100 0,0 0,-100 50,0 0,225-50,0 0,-125 50,0 0,25 0,0 0,-125 0,0 0,0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0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21350 26800,'-50'0,"50"50,0 0,0 75,0 0,0 50,0 0,0 0,0 0,0-25,0 0,-25-100,0 0,25-75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21450 26750,'50'-150,"0"100,0 0,-25 25,0 0,-25 50,0 0,0 100,0 0,-25 0,0 0,0-25,0 0,25-75,0 0,25-25,0 0,50-25,0 0,0 0,0 0,-50 50,0 0,0 100,0 0,-50 0,0 0,-25 0,0 0,-25-25,0 0,25-50,0 0,25-50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22450 26800,'100'50,"-100"-25,0 0,50 100,0 0,0 0,0 0,-50 50,0 0,0-25,0 0,-50 0,0 0,50-275,0 0,150-150,0 0,-25 25,0 0,-50 50,0 0,-75 175,0 0,25-25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14650 25550,'0'-50,"0"100,0 0,25 75,0 0,-25 50,0 0,0-75,0 0,0-50,0 0,0-25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13850 24000,'0'-50,"0"25,0 0,0 75,0 0,25 75,0 0,-25 50,0 0,0-25,0 0,0-25,0 0,0-100,0 0,-25-25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13900 24100,'150'-250,"-125"225,0 0,0 25,0 0,-25 125,0 0,0 0,0 0,0-50,0 0,0-50,0 0,50-25,0 0,50 0,0 0,-25-25,0 0,-25 25,0 0,-50 125,0 0,-100 50,0 0,0-50,0 0,25-50,0 0,50-75,0 0,0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14800 24300,'250'-50,"-200"100,0 0,0 75,0 0,-50 100,0 0,25-75,0 0,-25-100,0 0,50-200,0 0,75-150,0 0,0 100,0 0,-50 125,0 0,-50 50,0 0,-25 50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14750 29600,'-150'-50,"100"75,0 0,-75 100,0 0,75 0,0 0,25 25,0 0,0-50,0 0,25-75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92750 32550,'50'0,"-25"0,0 0,0 0,0 0,0-25,0 0,-25 0,0 0,25-50,0 0,-25 25,0 0,-25 0,0 0,0 25,0 0,-50 25,0 0,0 75,0 0,-25 75,0 0,0 75,0 0,50-25,0 0,50-100,0 0,0-50,0 0,50-50,0 0,25-75,0 0,25-50,0 0,0-25,0 0,-50 50,0 0,-25 50,0 0,-25 25,0 0,0 50,0 0,25 75,0 0,25 25,0 0,-25-50,0 0,0-25,0 0,25-50,0 0,-25-50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12500 30400,'-50'0,"0"0,0 0,25-25,0 0,25 75,0 0,25 100,0 0,0 25,0 0,-25 0,0 0,0-50,0 0,0-100,0 0,0-50,0 0,-25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12300 30850,'50'-250,"25"150,0 0,-50 25,0 0,50 75,0 0,-75 75,0 0,0 100,0 0,-75 50,0 0,25-150,0 0,50-50,0 0,25-25,0 0,75 0,0 0,-25 0,0 0,-25 0,0 0,-25 100,0 0,-100 50,0 0,0-50,0 0,0 0,0 0,50-100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0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12800 31300,'50'-50,"0"0,0 0,25 25,0 0,0 100,0 0,-25 50,0 0,-25 75,0 0,-25-25,0 0,-25-50,0 0,0-100,0 0,25-75,0 0,75-150,0 0,125-100,0 0,0-25,0 0,-175 225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1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85750 34750,'0'-50,"-100"125,0 0,-50 0,0 0,25 25,0 0,0 0,0 0,50-75,0 0,50-25,0 0,50-25,0 0,0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1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85800 34650,'50'50,"0"-25,0 0,25 0,0 0,25 25,0 0,25-25,0 0,-25 50,0 0,-50-25,0 0,-25 0,0 0,0-25,0 0,-25 0,0 0,0 0,0 0,0 25,0 0,0 25,0 0,0 0,0 0,0 0,0 0,0 50,0 0,-25 50,0 0,25 0,0 0,0-25,0 0,-25-50,0 0,25-75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1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84100 35800,'-100'-50,"100"25,0 0,25 100,0 0,0 25,0 0,-25 50,0 0,0-25,0 0,0 25,0 0,0 0,0 0,-25-25,0 0,25 50,0 0,-25-50,0 0,25-50,0 0,0-50,0 0,-25-25,0 0,25-50,0 0,0 25,0 0,0-25,0 0,25 50,0 0,0 0,0 0,0 0,0 0,25 50,0 0,25 0,0 0,25 0,0 0,25 0,0 0,0 25,0 0,0 0,0 0,-25-25,0 0,-25-25,0 0,-25-25,0 0,-25 0,0 0,0-25,0 0,0 0,0 0,25-50,0 0,50-50,0 0,50-25,0 0,-50 25,0 0,-25 0,0 0,-75 75,0 0,0 25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1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85350 36300,'-50'-50,"25"50,0 0,0 25,0 0,-50 75,0 0,25 0,0 0,50 0,0 0,0 25,0 0,0-25,0 0,50-50,0 0,25-50,0 0,50-25,0 0,0-50,0 0,-50-50,0 0,-25 0,0 0,-50 0,0 0,-75 50,0 0,-75 50,0 0,-25 75,0 0,125-25,0 0,0 25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15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85900 33200,'0'-100,"0"50,0 0,0 150,0 0,0 75,0 0,0 50,0 0,0-50,0 0,0-75,0 0,-25-75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85900 31850,'-50'-100,"25"50,0 0,0 0,0 0,-25 50,0 0,0 25,0 0,0 50,0 0,25 0,0 0,0 0,0 0,25 25,0 0,75-50,0 0,25-50,0 0,25-100,0 0,-50 0,0 0,-50-25,0 0,-25 25,0 0,-50 25,0 0,25 50,0 0,0 0,0 0,75 25,0 0,50 0,0 0,0 0,0 0,-25 50,0 0,-50 0,0 0,-50 75,0 0,-25 25,0 0,50-50,0 0,-25-75,0 0,50-25,0 0,50-50,0 0,25 0,0 0,-25 0,0 0,-25 25,0 0,-25 25,0 0,0 0,0 0,0 0,0 0,0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16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87300 31300,'0'-150,"0"25,0 0,0 100,0 0,25 50,0 0,0 125,0 0,-25 125,0 0,0 100,0 0,-50 200,0 0,25-425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93000 31200,'0'-100,"0"75,0 0,100 0,0 0,50 25,0 0,0 50,0 0,-50-25,0 0,-50-25,0 0,-25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1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89350 36850,'0'-50,"0"0,0 0,75 25,0 0,75 25,0 0,50 0,0 0,25-25,0 0,-50 25,0 0,-100 0,0 0,-50-25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18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90300 35750,'-100'-100,"75"50,0 0,25 100,0 0,0 150,0 0,25 25,0 0,-50 25,0 0,0-25,0 0,0-175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94100 35950,'100'-100,"-100"75,0 0,50-50,0 0,-25 50,0 0,-25 0,0 0,-25 0,0 0,0 25,0 0,-50 0,0 0,25 50,0 0,-50 0,0 0,25 25,0 0,-25 25,0 0,50 0,0 0,25 0,0 0,25-25,0 0,50-25,0 0,50 0,0 0,50-50,0 0,0 25,0 0,-25-25,0 0,-50 0,0 0,-25-25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1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95300 35850,'-50'0,"50"-25,0 0,125 0,0 0,-25 0,0 0,125 25,0 0,-75 25,0 0,-50 25,0 0,-75-25,0 0,-25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95300 36600,'-50'0,"25"0,0 0,100 0,0 0,50 0,0 0,50 25,0 0,25-25,0 0,-25 0,0 0,-75 0,0 0,-50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97800 36150,'0'-100,"25"75,0 0,-75 25,0 0,0 50,0 0,-25 75,0 0,50 0,0 0,25-25,0 0,25-25,0 0,50-75,0 0,75 0,0 0,-25-50,0 0,-50-25,0 0,-75 0,0 0,-25 0,0 0,-100 25,0 0,50 50,0 0,0-25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2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94300 33550,'0'-50,"0"100,0 0,0 100,0 0,0 0,0 0,0-50,0 0,0-75,0 0,0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93550 32300,'-50'0,"50"-50,0 0,25 75,0 0,0 100,0 0,0 75,0 0,-25 0,0 0,0-75,0 0,0-100,0 0,-25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93800 32800,'200'-100,"-125"50,0 0,75 50,0 0,-50 0,0 0,-75 0,0 0,0 25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3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95050 32100,'0'300,"0"-25,0 0,0 150,0 0,0-250,0 0,25-75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93800 30400,'-50'0,"-25"0,0 0,50 75,0 0,-25 100,0 0,50-25,0 0,0 0,0 0,0-75,0 0,-25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94000 37700,'-50'-100,"50"125,0 0,0 100,0 0,0 75,0 0,0 25,0 0,0-50,0 0,0-150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93050 38950,'-50'0,"25"-25,0 0,25 125,0 0,0-25,0 0,-25 100,0 0,0 0,0 0,0-75,0 0,25-75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93250 39700,'0'-100,"25"100,0 0,75-50,0 0,25 50,0 0,0 0,0 0,25 0,0 0,-125 0,0 0,25 25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24"/>
    </inkml:context>
    <inkml:brush xml:id="br0">
      <inkml:brushProperty name="width" value="0.07302" units="cm"/>
      <inkml:brushProperty name="height" value="0.07302" units="cm"/>
      <inkml:brushProperty name="color" value="#6ADCAB"/>
    </inkml:brush>
  </inkml:definitions>
  <inkml:trace contextRef="#ctx0" brushRef="#br0">94900 38900,'0'-50,"0"25,0 0,25-25,0 0,-25 0,0 0,0 100,0 0,0 125,0 0,0 50,0 0,0 25,0 0,-25 100,0 0,0-225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86750 35200,'-50'0,"325"-25,0 0,-75 0,0 0,-50 25,0 0,-50 0,0 0,-50 0,0 0,-25-25,0 0,-25-25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88400 34300,'-50'0,"50"-25,0 0,0 50,0 0,0 50,0 0,0 50,0 0,0 0,0 0,0 25,0 0,-25-75,0 0,0-100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88450 34800,'50'-50,"-25"25,0 0,50 25,0 0,0 0,0 0,0 0,0 0,-50 0,0 0,0-25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89250 33900,'0'-100,"0"75,0 0,0 50,0 0,0 125,0 0,25 75,0 0,0 50,0 0,-25-100,0 0,0-75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83150 35100,'-100'-50,"125"50,0 0,150 50,0 0,0 25,0 0,-75-25,0 0,-75-25,0 0,0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81250 34350,'-150'-100,"150"175,0 0,0 75,0 0,0 25,0 0,0-25,0 0,25-75,0 0,-25-50,0 0,25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96000 30900,'-50'-50,"-50"50,0 0,-50 75,0 0,50-25,0 0,25-25,0 0,25-25,0 0,25 0,0 0,50 75,0 0,-25 50,0 0,0 50,0 0,-25 25,0 0,0 50,0 0,-25-25,0 0,50-50,0 0,25-100,0 0,25-50,0 0,50-25,0 0,-25 0,0 0,-50-50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81300 34750,'100'-50,"-50"25,0 0,25 25,0 0,75 0,0 0,-75 0,0 0,-50-25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82350 33950,'0'-100,"-25"100,0 0,25 25,0 0,25 100,0 0,0 100,0 0,0 75,0 0,-25 200,0 0,0-350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96850 34550,'-50'0,"25"0,0 0,0 0,0 0,-25 25,0 0,0 25,0 0,0 0,0 0,-25 25,0 0,25 25,0 0,25 25,0 0,25 0,0 0,-25 25,0 0,25-25,0 0,0-25,0 0,0-25,0 0,25 25,0 0,25-50,0 0,0 25,0 0,25 0,0 0,0-25,0 0,-25 0,0 0,25 0,0 0,0-25,0 0,50 0,0 0,0 0,0 0,0 0,0 0,-25-25,0 0,25 0,0 0,-25-75,0 0,0 0,0 0,-25 0,0 0,50-25,0 0,-25 0,0 0,0-25,0 0,-50-50,0 0,-25 0,0 0,-25-25,0 0,-25 25,0 0,-25 0,0 0,-25 50,0 0,0 25,0 0,-50 25,0 0,-50 0,0 0,0 75,0 0,-50 25,0 0,0 50,0 0,50 25,0 0,100 0,0 0,50-50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88700 44750,'-50'0,"-50"25,0 0,75-25,0 0,100 0,0 0,75 0,0 0,75-50,0 0,50 25,0 0,0 25,0 0,75 0,0 0,-50 0,0 0,0 0,0 0,-25 0,0 0,-25 0,0 0,-50 25,0 0,-25-25,0 0,-150 0,0 0,25 25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94500 43800,'100'50,"-25"0,0 0,50 25,0 0,-25-25,0 0,0 0,0 0,-50-25,0 0,-25 25,0 0,0 0,0 0,-25 0,0 0,-50 50,0 0,-75 25,0 0,-125 100,0 0,125-150,0 0,25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4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79050 37250,'-100'-150,"75"125,0 0,25 0,0 0,0 100,0 0,0 75,0 0,-50 50,0 0,0-50,0 0,25-100,0 0,25-75,0 0,125-150,0 0,25-25,0 0,-25 125,0 0,-75 50,0 0,-50 0,0 0,0 100,0 0,0 50,0 0,25 0,0 0,75 75,0 0,-50-150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4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91500 36400,'-50'100,"0"0,0 0,25-25,0 0,0 50,0 0,25-100,0 0,25-50,0 0,75-100,0 0,-25 50,0 0,-50 0,0 0,0 75,0 0,0 75,0 0,25 75,0 0,0-50,0 0,-50-50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99800 43850,'0'-100,"-25"50,0 0,0 50,0 0,-50 25,0 0,-50 100,0 0,-50 75,0 0,-25-50,0 0,25-50,0 0,50-50,0 0,100-25,0 0,75-50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4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99550 44000,'50'-100,"-50"50,0 0,50 50,0 0,50 0,0 0,50 75,0 0,-25-25,0 0,-25 25,0 0,-75-50,0 0,-25 0,0 0,-25 0,0 0,-25 25,0 0,25 50,0 0,0 25,0 0,25 50,0 0,25 0,0 0,0 75,0 0,0 25,0 0,-25-50,0 0,-25-175,0 0,0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4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97950 45100,'-50'-50,"50"75,0 0,25 75,0 0,-25 75,0 0,0 0,0 0,-25 50,0 0,25-50,0 0,-25-75,0 0,25-50,0 0,25-25,0 0,50 50,0 0,0-25,0 0,0 25,0 0,0 25,0 0,0-75,0 0,50 0,0 0,0-25,0 0,0-25,0 0,0 0,0 0,-50 25,0 0,-25-25,0 0,-25 25,0 0,50-50,0 0,-25-50,0 0,-25-25,0 0,-25 100,0 0,0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97400 31700,'0'-100,"-25"75,0 0,-25 0,0 0,25 25,0 0,-50 25,0 0,0 75,0 0,0 50,0 0,25 25,0 0,25-25,0 0,25-25,0 0,75-75,0 0,50-75,0 0,50-75,0 0,-25-25,0 0,-50-50,0 0,0 25,0 0,-25 0,0 0,-75 50,0 0,25 75,0 0,-25 125,0 0,0 75,0 0,0 0,0 0,0-25,0 0,25-25,0 0,-25-100,0 0,25 50,0 0,-25-50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99400 45700,'-50'0,"-25"-50,0 0,50 50,0 0,-25 100,0 0,50 75,0 0,0-25,0 0,50-75,0 0,75-50,0 0,-25-100,0 0,0-25,0 0,-75-25,0 0,-50 25,0 0,-50 0,0 0,0 0,0 0,50 50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99850 42600,'0'-50,"0"-50,0 0,0 25,0 0,0 25,0 0,-25 25,0 0,25 50,0 0,0 125,0 0,-50 50,0 0,50-25,0 0,0-25,0 0,-25-125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99550 40700,'-50'0,"-50"-100,0 0,25 100,0 0,0 150,0 0,25 25,0 0,50-50,0 0,75-75,0 0,50-25,0 0,25-100,0 0,0-50,0 0,-125-25,0 0,-75-75,0 0,-25 150,0 0,0 50,0 0,50 0,0 0,125 25,0 0,25 0,0 0,-25 25,0 0,-25 25,0 0,-50 25,0 0,0 25,0 0,-25 0,0 0,-25 25,0 0,-25-25,0 0,0-50,0 0,75-100,0 0,75 0,0 0,0 0,0 0,0 50,0 0,-50 0,0 0,-25 0,0 0,-25-25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100950 40100,'0'-50,"25"-50,0 0,-25 75,0 0,25 0,0 0,0 125,0 0,-25 100,0 0,0 200,0 0,-50 125,0 0,50-375,0 0,-25-50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100600 44650,'0'-100,"50"75,0 0,25 25,0 0,175-25,0 0,-25 25,0 0,-75 50,0 0,-125-25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102700 43950,'0'-50,"-75"50,0 0,0 75,0 0,0 50,0 0,0 0,0 0,50-50,0 0,50 0,0 0,50-25,0 0,25-50,0 0,25-50,0 0,-50-25,0 0,0-50,0 0,-25 0,0 0,-25 0,0 0,25 50,0 0,-25 25,0 0,0 50,0 0,0 25,0 0,-25 100,0 0,0 50,0 0,-50 0,0 0,0-75,0 0,25-75,0 0,25-50,0 0,25-100,0 0,0 0,0 0,50 25,0 0,-25 50,0 0,50 25,0 0,-25 25,0 0,25 0,0 0,-75 25,0 0,0-25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104050 43150,'0'-50,"0"-25,0 0,0 50,0 0,0 0,0 0,0 75,0 0,0 100,0 0,-25 125,0 0,25 100,0 0,-50 0,0 0,50-75,0 0,0-175,0 0,-25-75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104300 44650,'0'-100,"100"0,0 0,-50 75,0 0,0 100,0 0,-50 75,0 0,-75-25,0 0,50-50,0 0,25-50,0 0,25-25,0 0,100 0,0 0,-25-25,0 0,-50 25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104900 43800,'-50'-100,"75"75,0 0,125 0,0 0,125-25,0 0,25 25,0 0,-75 0,0 0,-75 25,0 0,-125 0,0 0,0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105400 42450,'-50'-100,"100"75,0 0,25 0,0 0,25 75,0 0,0 0,0 0,-75 25,0 0,0-25,0 0,-25 25,0 0,0 25,0 0,0 25,0 0,0 125,0 0,0-25,0 0,0-25,0 0,-25-50,0 0,-25 0,0 0,0 0,0 0,-50-25,0 0,-75 0,0 0,-50 0,0 0,150-100,0 0,0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97400 30150,'-50'-100,"50"150,0 0,50 100,0 0,0 0,0 0,25-100,0 0,-50-25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106400 45500,'-50'0,"50"125,0 0,-25 50,0 0,-25 0,0 0,25-100,0 0,25-50,0 0,25-75,0 0,125-125,0 0,0 50,0 0,-50 75,0 0,-50 25,0 0,-50 125,0 0,25 25,0 0,-25 25,0 0,25 0,0 0,-50 0,0 0,-25-100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96600 45050,'-200'-100,"175"75,0 0,25 0,0 0,25 25,0 0,100 0,0 0,125 0,0 0,50 0,0 0,-50 0,0 0,-125 25,0 0,-75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97850 43250,'0'-200,"-50"200,0 0,-25 50,0 0,-75 50,0 0,50-50,0 0,25-50,0 0,50 0,0 0,25-25,0 0,0 0,0 0,25 50,0 0,-25 125,0 0,-25 125,0 0,-25 75,0 0,-50 25,0 0,75-50,0 0,25-100,0 0,50-50,0 0,25-100,0 0,100-50,0 0,-125-25,0 0,25 25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95500 52600,'-50'-150,"50"75,0 0,125 0,0 0,175 25,0 0,25 25,0 0,-100 25,0 0,-200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96700 51150,'-50'0,"-50"0,0 0,75 50,0 0,25 225,0 0,0 75,0 0,0-25,0 0,0-75,0 0,0-200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98700 51700,'-100'0,"100"175,0 0,-25 50,0 0,-25-75,0 0,-25-25,0 0,50-125,0 0,25-25,0 0,150-125,0 0,75 0,0 0,-75 50,0 0,-75 50,0 0,-50 50,0 0,-25 75,0 0,-25 75,0 0,0 0,0 0,25 0,0 0,0-100,0 0,150-50,0 0,25-75,0 0,25-125,0 0,-75-50,0 0,0-50,0 0,-25 100,0 0,-25 75,0 0,-25 75,0 0,0 50,0 0,-25 125,0 0,-75 75,0 0,-25 25,0 0,25-25,0 0,25-50,0 0,25-100,0 0,0-125,0 0,25 25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101250 52300,'0'-50,"50"-50,0 0,25-25,0 0,25 75,0 0,0 0,0 0,0 50,0 0,-75 0,0 0,0 25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102400 50700,'0'-50,"0"0,0 0,0-25,0 0,25 200,0 0,-50 125,0 0,-50 200,0 0,0 75,0 0,50-50,0 0,25-50,0 0,25-350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9:5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102550 52300,'0'-50,"25"-150,0 0,75 175,0 0,-25 100,0 0,-50 125,0 0,-25 25,0 0,-25-100,0 0,25-100,0 0,50-25,0 0,0-25,0 0,50-75,0 0,50-50,0 0,-25 0,0 0,-50 50,0 0,-25 50,0 0,-25 25,0 0,-25 100,0 0,-25 125,0 0,0-25,0 0,25-25,0 0,25-100,0 0,100-25,0 0,0-100,0 0,-25-25,0 0,-25-75,0 0,-50-75,0 0,-50 75,0 0,-75 100,0 0,-150 75,0 0,175 50,0 0,-25 25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2T19:39:04"/>
    </inkml:context>
    <inkml:brush xml:id="br0">
      <inkml:brushProperty name="width" value="0.02754" units="cm"/>
      <inkml:brushProperty name="height" value="0.02754" units="cm"/>
      <inkml:brushProperty name="color" value="#00BFF3"/>
    </inkml:brush>
  </inkml:definitions>
  <inkml:trace contextRef="#ctx0" brushRef="#br0">71350 9250 798,'14'-47'9,"-22"6"18,-22 7 17,-21 6 19,-6 9-13,14 13-42,11 12-41,14 13-41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98800 30250,'150'-50,"-100"50,0 0,0 50,0 0,0 25,0 0,-25 0,0 0,-25 0,0 0,0-50,0 0,0 25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2T19:39:5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35800 28200 999,'0'-47'-64,"0"6"15,0 7 13,0 6 15,0 3 9,0 0 3,0 0 4,0 0 3,-2 1 1,-3 4-2,-3 3-3,-2 3-2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08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10249 11415 470,'49'36'12,"-7"-9"-12,18 6 1,5-6-2,8-7 0,-25-6 1,10-5-2,16-7 1,3-4-1,12-12-1,-32 5 1,13-6 1,10-6-1,-2-3 1,3-4 1,-29 10 0,9-5 1,7-4-1,-4 2 2,4 0 0,-25 9 0,8-2 0,9-3 1,-1 1 1,6 3-1,-22 6 1,4 1 0,9 3 0,1 3 0,7 4 0,30 3 4,-38 3-5,2 2 0,5 5 0,27 6 1,-30-4-2,3-2 0,7-1 0,-24-4-1,9 0 1,9-2 0,3-3 0,7-2-1,-26-1 1,11-1 0,9-2-1,7-2 1,6-5 0,-28 4-1,11-4 0,10-3 0,1-1 1,6-2-1,-29 5 1,9-3-1,13-3 0,0 1 0,8 1 1,-29 5-1,9-1 0,12 1 1,2 3 1,7 3 0,-29 1 0,8 5 1,4 4-1,1 5 2,7 2-1,32 7 5,-36-4-5,-4 0 0,5 2 0,31 7 3,-36-11-4,7-1 0,6-2-1,-27-4 0,11-1 0,14-3 0,5-3-1,11-3 1,-32 0-1,12-5-1,22-6 1,1-3-1,14-5 0,-38 7 0,13-5 0,16-5 0,0-2 1,7-1-1,-38 10 0,11-1 1,11-2 0,-6 6 2,5 1-1,-32 5 1,6 3 0,11 4 1,0 3 2,6 3 0,32 3 6,-47-2-7,8 1 2,9 1 0,37 2 4,-44-4-6,6 0-1,12-3 0,-34-1-1,13 0-2,13-3-1,2 0-4,8-3-1,-34 3 1,11-3-8,8-1 0,-6 1-45,5-1 2,-28 2 5,2 1-3,4-4-1,-21 2-10,-3 1-85,2 1 59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1:30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79500 45100,'0'-50,"-25"100,0 0,-25 75,0 0,-75 75,0 0,-100 125,0 0,0 75,0 0,75-125,0 0,75-100,0 0,75-150,0 0,50-75,0 0,-25 25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1:30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78300 45300,'0'-50,"0"25,0 0,-25 0,0 0,50 25,0 0,25 75,0 0,25 25,0 0,25 50,0 0,75 125,0 0,75 75,0 0,-100-175,0 0,-75-100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1:30:4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77600 58350,'-150'-100,"175"125,0 0,50 50,0 0,25 50,0 0,-25 50,0 0,0 0,0 0,-25-25,0 0,25-75,0 0,0-75,0 0,50-100,0 0,25-100,0 0,50-75,0 0,100-175,0 0,50-25,0 0,-275 400,0 0,0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5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59550 42500,'-150'0,"125"0,0 0,50 0,0 0,100 0,0 0,25 0,0 0,0 0,0 0,50 0,0 0,25 0,0 0,-25 25,0 0,-25 0,0 0,25-25,0 0,0 0,0 0,0 0,0 0,25 0,0 0,0 0,0 0,-50 0,0 0,25 0,0 0,0 0,0 0,25 0,0 0,75 0,0 0,0 0,0 0,0-25,0 0,-25 25,0 0,0 0,0 0,0-25,0 0,25 0,0 0,-100 25,0 0,-25 25,0 0,-25-25,0 0,0 0,0 0,-25 0,0 0,0-25,0 0,0 0,0 0,-50 25,0 0,-25 0,0 0,0 0,0 0,-25 0,0 0,0 0,0 0,0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5:2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75300 38650,'0'-50,"0"0,0 0,-25 150,0 0,-75 100,0 0,-50 0,0 0,0 25,0 0,0 0,0 0,75-25,0 0,50-125,0 0,50-75,0 0,0-50,0 0,0-25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5:29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74000 38850,'0'-150,"-25"125,0 0,75 50,0 0,25 100,0 0,50 25,0 0,25 25,0 0,0 25,0 0,-25 25,0 0,-100-175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5:3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39650 40500,'-350'-250,"325"250,0 0,0 0,0 0,100 150,0 0,50 100,0 0,25 75,0 0,0 0,0 0,-25-75,0 0,-25-100,0 0,25-125,0 0,75-225,0 0,225-250,0 0,0-150,0 0,-200 350,0 0,-150 200,0 0,-150 150,0 0,-75 150,0 0,100-150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5:3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39950 45750,'-250'0,"200"0,0 0,50 25,0 0,0 0,0 0,125 75,0 0,25 100,0 0,-25 100,0 0,0-50,0 0,0-100,0 0,75-150,0 0,150-250,0 0,300-600,0 0,400-350,0 0,-725 925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96650 34300,'-50'0,"50"50,0 0,75 0,0 0,0 0,0 0,-50-50,0 0,0 25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6T22:46:00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85400 54200,'-50'50,"50"-25,0 0,75 25,0 0,25-25,0 0,0 25,0 0,-25 25,0 0,-50 25,0 0,0-50,0 0,50-50,0 0,50-100,0 0,75-200,0 0,125-100,0 0,-100 100,0 0,-125 125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04"/>
    </inkml:context>
    <inkml:brush xml:id="br0">
      <inkml:brushProperty name="width" value="0.02754" units="cm"/>
      <inkml:brushProperty name="height" value="0.02754" units="cm"/>
      <inkml:brushProperty name="color" value="#00BFF3"/>
    </inkml:brush>
  </inkml:definitions>
  <inkml:trace contextRef="#ctx0" brushRef="#br0">71350 9250 798,'14'-47'9,"-22"6"18,-22 7 17,-21 6 19,-6 9-13,14 13-42,11 12-41,14 13-41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08"/>
    </inkml:context>
    <inkml:brush xml:id="br0">
      <inkml:brushProperty name="width" value="0.04452" units="cm"/>
      <inkml:brushProperty name="height" value="0.04452" units="cm"/>
      <inkml:brushProperty name="color" value="#00BFF3"/>
    </inkml:brush>
  </inkml:definitions>
  <inkml:trace contextRef="#ctx0" brushRef="#br0">6950 26850 494,'-41'0'9,"19"0"17,19 0 19,19 0 17,15 0 3,13 0-11,12 0-12,13 0-11,4 0-7,-3 0-4,-3 0-3,-2 0-4,-3 1-4,1 4-6,-1 3-6,1 3-7,-3-1-2,-2-2 1,-3-3 0,-3-3 1,-4-1-1,-3 4-1,-3 3-3,-2 3-1,-9 7 5,-12 14 11,-13 11 11,-12 14 11,-12 13 6,-8 16-3,-10 15-1,-9 17-2,-2 2-3,6-9-3,7-10-3,6-8-3,4-4-2,4 3-3,3 3-2,3 4-2,-1 2-1,-2 4-4,-3 3-1,-3 3-3,-1 1-2,4 1-3,3-1-2,3 1-4,-1-3-2,-2-2-2,-3-3-2,-3-3-2,1-6-3,6-5-2,7-7-3,6-5-1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4"/>
    </inkml:context>
    <inkml:brush xml:id="br0">
      <inkml:brushProperty name="width" value="0.03571" units="cm"/>
      <inkml:brushProperty name="height" value="0.03571" units="cm"/>
      <inkml:brushProperty name="color" value="#00BFF3"/>
    </inkml:brush>
  </inkml:definitions>
  <inkml:trace contextRef="#ctx0" brushRef="#br0">13350 26500 616,'-69'4'19,"13"10"7,12 10 8,13 9 6,4 2 1,-3-2-6,-3-3-7,-2-3-4,-3-1-5,1 4-1,-1 3-2,1 3-2,-1 1-1,1 1-2,-1-1-1,1 1-1,-1-1-2,1 1-1,-1-1-1,1 1 0,-4 2-3,-6 7 0,-6 6-3,-6 7-2,-6 4 1,-2 3 0,-3 3 2,-3 4 2,1-3 0,6-5-2,7-7-1,6-5 0,3-3-1,0 4 0,0 3 0,0 3 1,9-11-8,19-25-17,19-25-16,19-25-17,9-11-3,0 3 11,0 3 11,0 4 11,0 1 4,0 0-2,0 0-1,0 0-2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5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12850 26800 529,'25'-22'35,"0"6"-5,0 7-5,0 6-6,1 1-1,4-3 5,3-3 4,3-2 4,-1 2 0,-2 9-4,-3 10-4,-3 10-4,-1 7-3,4 6 1,3 7-2,3 6 0,3 3 0,3 0-3,3 0 0,4 0-3,2 0 1,4 0-1,3 0 1,3 0 1,3 0-3,3 0-5,3 0-4,4 0-7,-1-2-3,-3-3-5,-3-3-5,-2-2-3,-5-3-5,-2 1-2,-3-1-2,-3 1-4,-6-4-2,-5-6 0,-7-6-1,-5-6-2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5"/>
    </inkml:context>
    <inkml:brush xml:id="br0">
      <inkml:brushProperty name="width" value="0.03025" units="cm"/>
      <inkml:brushProperty name="height" value="0.03025" units="cm"/>
      <inkml:brushProperty name="color" value="#00BFF3"/>
    </inkml:brush>
  </inkml:definitions>
  <inkml:trace contextRef="#ctx0" brushRef="#br0">12850 25400 727,'-22'-41'-1,"6"19"13,7 19 14,6 19 13,3 15 3,0 13-6,0 12-6,0 13-6,1 7-5,4 4-3,3 3-2,3 3-4,-1 1-5,-2 1-5,-3-1-6,-3 1-6,-2-6-5,0-8-3,0-10-3,0-9-4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5"/>
    </inkml:context>
    <inkml:brush xml:id="br0">
      <inkml:brushProperty name="width" value="0.0306" units="cm"/>
      <inkml:brushProperty name="height" value="0.0306" units="cm"/>
      <inkml:brushProperty name="color" value="#00BFF3"/>
    </inkml:brush>
  </inkml:definitions>
  <inkml:trace contextRef="#ctx0" brushRef="#br0">13400 25100 718,'-22'32'59,"6"17"-8,7 15-7,6 16-8,4 5-6,4-2-7,3-3-5,3-3-7,-1-2-4,-2 0-5,-3 0-3,-3 0-5,-2 0-4,0 0-6,0 0-6,0 0-6,0-7 0,0-11 3,0-14 5,0-11 4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6"/>
    </inkml:context>
    <inkml:brush xml:id="br0">
      <inkml:brushProperty name="width" value="0.03444" units="cm"/>
      <inkml:brushProperty name="height" value="0.03444" units="cm"/>
      <inkml:brushProperty name="color" value="#00BFF3"/>
    </inkml:brush>
  </inkml:definitions>
  <inkml:trace contextRef="#ctx0" brushRef="#br0">12650 23900 638,'-46'-11'22,"10"28"8,10 28 9,9 29 9,7 10 0,7-6-7,6-6-7,7-6-8,4-9-4,3-8-4,3-10-4,4-9-2,2-7-5,4-3-6,3-3-7,3-2-6,3-11-4,3-15-4,3-15-4,4-16-3,-1-12-1,-3-5 2,-3-7 2,-2-5 2,-8-3 3,-8 4 0,-10 3 3,-9 3 2,-9 3 2,-5 3 3,-7 3 4,-5 4 2,-9 4 2,-9 6 1,-10 7 0,-8 6 0,-6 10-1,1 17-5,-1 15-4,1 16-4,5 5-1,14-2 3,11-3 2,14-3 2,3-2-1,-2 0-4,-3 0-5,-3 0-5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8"/>
    </inkml:context>
    <inkml:brush xml:id="br0">
      <inkml:brushProperty name="width" value="0.03571" units="cm"/>
      <inkml:brushProperty name="height" value="0.03571" units="cm"/>
      <inkml:brushProperty name="color" value="#00BFF3"/>
    </inkml:brush>
  </inkml:definitions>
  <inkml:trace contextRef="#ctx0" brushRef="#br0">14900 27800 616,'-4'-65'12,"-5"23"13,-7 22 13,-5 22 13,-8 16 1,-5 14-10,-7 11-11,-5 14-10,-4 8-6,0 7-4,0 6-3,0 7-3,1-1-4,4-6-5,3-6-5,3-6-5,3-6-2,3-2-1,3-3 1,4-3-1,8-15-5,17-24-11,15-26-11,16-24-10,5-13 0,-2 0 9,-3 0 11,-3 0 9,-2 3 9,0 6 5,0 7 5,0 6 6,-2 4 5,-3 4 5,-3 3 5,-2 3 5,-1 4 4,3 7 3,3 6 2,4 7 4,-1 5 1,-3 7-2,-3 6-2,-2 7-1,-1 2-1,3 1-2,3-1-1,4 1-2,1-4-2,0-6-4,0-6-3,0-6-4,0-4-2,0 1-3,0-1-1,0 1-2,1-6-1,4-8 0,3-10 1,3-9 0,1-12-3,1-11-6,-1-14-6,1-11-6,-1-11-2,1-5 3,-1-7 1,1-5 3,-3-3-1,-2 4-3,-3 3-3,-3 3-2,-4 7 0,-3 14 2,-3 11 4,-2 14 2,-5 13 10,-2 16 18,-3 15 17,-3 17 17,-1 11 5,4 10-9,3 10-10,3 9-9,-1 4-6,-2 1-3,-3-1-3,-3 1-4,-6 2-4,-5 7-4,-7 6-4,-5 7-5,0-12-10,10-28-15,10-28-16,9-27-16,4-17 0,1-3 16,-1-3 15,1-2 14,1-1 11,3 3 4,3 3 6,4 4 3,2 4 4,4 6 1,3 7 2,3 6 0,-1 3-1,-2 0-6,-3 0-7,-3 0-6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8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16300 27000 574,'1'-35'19,"4"32"14,3 31 15,3 32 13,-1 19 2,-2 10-11,-3 10-11,-3 9-11,-2 7-7,0 7-4,0 6-2,0 7-4,0 2-6,0 1-9,0-1-9,0 1-7,0-13-4,0-25 6,0-25 3,0-25 5,0-13-9,0 1-21,0-1-22,0 1-22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43550 14000,'-100'0,"-200"0,0 0,250 0,0 0,25 0,0 0,50 0,0 0,150-50,0 0,75 50,0 0,25 50,0 0,100 0,0 0,50-25,0 0,75-25,0 0,75-50,0 0,75 0,0 0,0 0,0 0,0 0,0 0,-75 25,0 0,-125 25,0 0,-125 25,0 0,-100-25,0 0,-75 0,0 0,-100 0,0 0,-50-25,0 0,0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98000 34250,'50'0,"-25"25,0 0,25 25,0 0,25 0,0 0,-50-50,0 0,0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9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11050 28050 691,'0'-41'40,"0"19"-2,0 19-1,0 19-1,-4 24-4,-5 32-5,-7 31-4,-5 32-6,-3 0-2,4-27-2,3-28 0,3-28-2,1-12-4,1 7-9,-1 6-7,1 7-8,-1-3-3,1-8 2,-1-10 3,1-9 1,2-12-4,7-11-14,6-14-12,7-11-12,2-7-2,1 0 10,-1 0 12,1 0 10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9"/>
    </inkml:context>
    <inkml:brush xml:id="br0">
      <inkml:brushProperty name="width" value="0.03176" units="cm"/>
      <inkml:brushProperty name="height" value="0.03176" units="cm"/>
      <inkml:brushProperty name="color" value="#00BFF3"/>
    </inkml:brush>
  </inkml:definitions>
  <inkml:trace contextRef="#ctx0" brushRef="#br0">11100 28450 692,'26'-38'6,"4"26"12,3 24 13,3 26 11,-1 12 3,-2 0-8,-3 0-7,-3 0-7,-4-2-6,-3-3-2,-3-3-3,-2-2-3,0-14-2,7-21-1,6-22-2,7-22 0,2-13-3,1-3 0,-1-3-3,1-2-1,-1-8-5,1-8-12,-1-10-9,1-9-12,-6 2-4,-8 17 0,-10 15 1,-9 16 0,-9 10 2,-5 7 7,-7 6 5,-5 7 6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19"/>
    </inkml:context>
    <inkml:brush xml:id="br0">
      <inkml:brushProperty name="width" value="0.03135" units="cm"/>
      <inkml:brushProperty name="height" value="0.03135" units="cm"/>
      <inkml:brushProperty name="color" value="#00BFF3"/>
    </inkml:brush>
  </inkml:definitions>
  <inkml:trace contextRef="#ctx0" brushRef="#br0">9550 28250 701,'-24'-29'0,"4"-5"0,3-7 0,3-5 0,3-3 4,3 4 6,3 3 8,4 3 7,4 10 6,6 20 3,7 18 5,6 20 5,1 16-4,-3 16-12,-3 15-10,-2 17-11,-6 5-7,-6-3-6,-6-3-4,-6-2-5,-4-5-5,1-2-3,-1-3-5,1-3-3,1-20-6,3-33-4,3-35-5,4-34-5,2-15 3,4 7 11,3 6 10,3 7 11,3 2 7,3 1 1,3-1 3,4 1 2,1 2 6,0 7 12,0 6 12,0 7 12,0 4 4,0 3-3,0 3-2,0 4-2,1 1-4,4 0-5,3 0-5,3 0-4,1 1-7,1 4-6,-1 3-8,1 3-6,-3-1-11,-2-2-13,-3-3-12,-3-3-13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0"/>
    </inkml:context>
    <inkml:brush xml:id="br0">
      <inkml:brushProperty name="width" value="0.02884" units="cm"/>
      <inkml:brushProperty name="height" value="0.02884" units="cm"/>
      <inkml:brushProperty name="color" value="#00BFF3"/>
    </inkml:brush>
  </inkml:definitions>
  <inkml:trace contextRef="#ctx0" brushRef="#br0">10400 27750 762,'0'-54'8,"0"45"15,0 43 16,0 45 16,0 30-1,0 19-18,0 19-16,0 19-17,-4 10-12,-5 4-4,-7 3-5,-5 3-5,-3-15-7,4-30-9,3-32-9,3-30-9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2"/>
    </inkml:context>
    <inkml:brush xml:id="br0">
      <inkml:brushProperty name="width" value="0.03133" units="cm"/>
      <inkml:brushProperty name="height" value="0.03133" units="cm"/>
      <inkml:brushProperty name="color" value="#00BFF3"/>
    </inkml:brush>
  </inkml:definitions>
  <inkml:trace contextRef="#ctx0" brushRef="#br0">11250 29050 702,'68'50'100,"-11"0"-23,-14 0-22,-11 0-24,-7 0-14,0 0-5,0 0-7,0 0-4,-2 3-7,-3 6-4,-3 7-5,-2 6-5,-3-4-5,1-11-5,-1-14-4,1-11-5,-1-7-1,1 0-2,-1 0 1,1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3"/>
    </inkml:context>
    <inkml:brush xml:id="br0">
      <inkml:brushProperty name="width" value="0.03234" units="cm"/>
      <inkml:brushProperty name="height" value="0.03234" units="cm"/>
      <inkml:brushProperty name="color" value="#00BFF3"/>
    </inkml:brush>
  </inkml:definitions>
  <inkml:trace contextRef="#ctx0" brushRef="#br0">14550 28950 680,'20'-21'-11,"-9"10"21,-10 10 20,-8 9 21,-6 7 5,1 7-11,-1 6-9,1 7-11,-4 5-6,-6 7-4,-6 6-2,-6 7-5,-2 0-1,3-2-1,3-3-1,4-3-1,2-4-4,4-3-9,3-3-9,3-2-9,3-5-6,3-2-4,3-3-4,4-3-3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3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12000 30250 603,'-69'0'1,"13"0"5,12 0 6,13 0 4,13-2 8,17-3 10,15-3 8,16-2 9,12-3 1,9 1-10,10-1-8,10 1-9,5-1-7,4 1-2,3-1-4,3 1-3,10-1-6,20 1-11,18-1-11,20 1-9,3-1-7,-8 1-2,-10-1-3,-9 1-1,-9 1-2,-5 3 0,-7 3 0,-5 4-1,-14-1 4,-18-3 8,-19-3 6,-18-2 7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6"/>
    </inkml:context>
    <inkml:brush xml:id="br0">
      <inkml:brushProperty name="width" value="0.02936" units="cm"/>
      <inkml:brushProperty name="height" value="0.02936" units="cm"/>
      <inkml:brushProperty name="color" value="#00BFF3"/>
    </inkml:brush>
  </inkml:definitions>
  <inkml:trace contextRef="#ctx0" brushRef="#br0">11850 30200 749,'-46'25'48,"10"0"-9,10 0-9,9 0-8,2 4-6,-2 10 0,-3 10-1,-3 9-1,-4 6 0,-3 3-3,-3 3-1,-2 4-1,-1-3-4,3-5-4,3-7-3,4-5-6,2-6-4,4-3-5,3-3-5,3-2-6,3-5-2,3-2 0,3-3 0,4-3 1,-1-4-1,-3-3-1,-3-3-1,-2-2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6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14050 29950 677,'26'71'96,"4"-5"-23,3-7-20,3-5-23,-1-6-11,-2-3-2,-3-3-3,-3-2-1,4 2-5,13 9-9,12 10-8,13 10-8,-2-3-3,-16-11 3,-15-14 3,-15-11 3,-7-6-1,3 4-7,3 3-5,4 3-7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7"/>
    </inkml:context>
    <inkml:brush xml:id="br0">
      <inkml:brushProperty name="width" value="0.03254" units="cm"/>
      <inkml:brushProperty name="height" value="0.03254" units="cm"/>
      <inkml:brushProperty name="color" value="#00BFF3"/>
    </inkml:brush>
  </inkml:definitions>
  <inkml:trace contextRef="#ctx0" brushRef="#br0">15050 31000 676,'-25'-21'61,"0"10"-10,0 10-9,0 9-11,0 9-6,0 9-2,0 10-3,0 10-2,0 4-2,0 0-3,0 0-3,0 0-2,-2 0-3,-3 0-5,-3 0-3,-2 0-6,-1 0-1,3 0-1,3 0 1,4 0 0,7-11-10,13-22-17,12-22-19,13-21-18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99600 31850,'50'-50,"-25"50,0 0,25 50,0 0,0 25,0 0,-25-25,0 0,-25-25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7"/>
    </inkml:context>
    <inkml:brush xml:id="br0">
      <inkml:brushProperty name="width" value="0.03449" units="cm"/>
      <inkml:brushProperty name="height" value="0.03449" units="cm"/>
      <inkml:brushProperty name="color" value="#00BFF3"/>
    </inkml:brush>
  </inkml:definitions>
  <inkml:trace contextRef="#ctx0" brushRef="#br0">14800 31400 637,'25'-21'4,"0"10"5,0 10 5,0 9 6,-2 6 3,-3 3-1,-3 3 1,-2 4-1,-1 1-1,3 0-1,3 0-2,4 0-1,-1 0-2,-3 0-3,-3 0-1,-2 0-2,0-5-4,7-9-6,6-10-7,7-8-5,0-12-5,-2-12-2,-3-13-2,-3-12-3,-1-7 0,4 1 3,3-1 2,3 1 3,-2 2 1,-6 7 2,-6 6 1,-6 7 1,-2 7 6,3 9 12,3 10 12,4 10 12,-1 10 4,-3 13 0,-3 12-2,-2 13-2,-5 6-2,-2 0-4,-3 0-4,-3 0-3,-2 0-2,0 0 0,0 0 0,0 0 0,0-2-3,0-3-7,0-3-8,0-2-8,-2-5-6,-3-2-6,-3-3-5,-2-3-6,-1-10-4,3-16-2,3-15-1,4-15-3,5-11 2,10-2 7,10-3 5,9-3 6,1 1 5,-6 6 7,-6 7 5,-6 6 6,-2 4 3,3 4 3,3 3 1,4 3 2,2 3 1,4 3-1,3 3 0,3 4 0,-1-1-5,-2-3-9,-3-3-8,-3-2-9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8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16350 30900 570,'23'-91'-34,"-3"19"12,-3 19 11,-2 19 13,-5 15 12,-2 13 14,-3 12 13,-3 13 14,-2 12 4,0 13-6,0 12-6,0 13-5,0 9-6,0 6-5,0 7-5,0 6-6,0 4-4,0 4-4,0 3-3,0 3-3,0 4-7,0 7-6,0 6-8,0 7-7,0-4-5,0-12-2,0-13-2,0-12-3,0-13-5,0-12-7,0-13-9,0-12-8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8"/>
    </inkml:context>
    <inkml:brush xml:id="br0">
      <inkml:brushProperty name="width" value="0.02769" units="cm"/>
      <inkml:brushProperty name="height" value="0.02769" units="cm"/>
      <inkml:brushProperty name="color" value="#00BFF3"/>
    </inkml:brush>
  </inkml:definitions>
  <inkml:trace contextRef="#ctx0" brushRef="#br0">11050 31650 794,'-4'73'79,"-5"-3"-21,-7-3-20,-5-2-20,-4-6-12,0-6-2,0-6-2,0-6-2,0-4-3,0 1-6,0-1-6,0 1-5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9"/>
    </inkml:context>
    <inkml:brush xml:id="br0">
      <inkml:brushProperty name="width" value="0.02728" units="cm"/>
      <inkml:brushProperty name="height" value="0.02728" units="cm"/>
      <inkml:brushProperty name="color" value="#00BFF3"/>
    </inkml:brush>
  </inkml:definitions>
  <inkml:trace contextRef="#ctx0" brushRef="#br0">11200 31650 806,'21'25'-34,"-5"0"19,-7 0 20,-5 0 20,-1 0 8,6 0-5,7 0-5,6 0-5,1 0-3,-3 0-1,-3 0-1,-2 0-1,-3 0-2,1 0 0,-1 0 0,1 0-1,2-5-2,7-9-1,6-10-3,7-8-2,4-14-1,3-15 0,3-15-2,4-16 0,-1-7-5,-3 4-10,-3 3-10,-2 3-9,-8 6-4,-8 9 4,-10 10 4,-9 10 3,-4 5 3,4 4 1,3 3 1,3 3 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9"/>
    </inkml:context>
    <inkml:brush xml:id="br0">
      <inkml:brushProperty name="width" value="0.03036" units="cm"/>
      <inkml:brushProperty name="height" value="0.03036" units="cm"/>
      <inkml:brushProperty name="color" value="#00BFF3"/>
    </inkml:brush>
  </inkml:definitions>
  <inkml:trace contextRef="#ctx0" brushRef="#br0">9650 31750 724,'-22'-40'51,"6"23"-4,7 22-3,6 22-4,3 16-5,0 14-9,0 11-7,0 14-9,-2 3-7,-3-2-6,-3-3-6,-2-3-7,-1-4-6,3-3-8,3-3-6,4-2-7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9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9700 32250 868,'25'-25'3,"0"0"7,0 0 6,0 0 6,1 3 0,4 6-5,3 7-7,3 6-6,1 3-2,1 0 3,-1 0 4,1 0 2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29"/>
    </inkml:context>
    <inkml:brush xml:id="br0">
      <inkml:brushProperty name="width" value="0.03132" units="cm"/>
      <inkml:brushProperty name="height" value="0.03132" units="cm"/>
      <inkml:brushProperty name="color" value="#00BFF3"/>
    </inkml:brush>
  </inkml:definitions>
  <inkml:trace contextRef="#ctx0" brushRef="#br0">10400 31450 702,'-24'118'103,"4"-11"-23,3-14-23,3-11-23,-2 7-17,-6 28-10,-6 28-12,-6 29-11,-1 8-8,7-8-3,6-10-4,7-9-3,2-20-4,1-27-5,-1-28-2,1-28-5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2"/>
    </inkml:context>
    <inkml:brush xml:id="br0">
      <inkml:brushProperty name="width" value="0.031" units="cm"/>
      <inkml:brushProperty name="height" value="0.031" units="cm"/>
      <inkml:brushProperty name="color" value="#00BFF3"/>
    </inkml:brush>
  </inkml:definitions>
  <inkml:trace contextRef="#ctx0" brushRef="#br0">11300 32350 709,'53'4'82,"6"10"-16,7 10-17,6 9-16,6 7-10,6 7-6,7 6-6,6 7-4,4 2-4,4 1-4,3-1-4,3 1-2,-2-4-5,-6-6-4,-6-6-4,-6-6-5,-10-7-7,-12-6-9,-13-6-9,-12-6-10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2"/>
    </inkml:context>
    <inkml:brush xml:id="br0">
      <inkml:brushProperty name="width" value="0.03369" units="cm"/>
      <inkml:brushProperty name="height" value="0.03369" units="cm"/>
      <inkml:brushProperty name="color" value="#00BFF3"/>
    </inkml:brush>
  </inkml:definitions>
  <inkml:trace contextRef="#ctx0" brushRef="#br0">14600 31950 653,'-71'25'91,"10"0"-20,10 0-20,9 0-19,2 3-11,-2 6-2,-3 7-1,-3 6-1,-2 4-4,0 4-4,0 3-4,0 3-6,-2 4-4,-3 7-5,-3 6-6,-2 7-5,0 0-4,7-2-4,6-3-3,7-3-4,5-9 0,7-11 3,6-14 2,7-11 3,2-9 1,1-3-1,-1-3-1,1-2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3"/>
    </inkml:context>
    <inkml:brush xml:id="br0">
      <inkml:brushProperty name="width" value="0.03185" units="cm"/>
      <inkml:brushProperty name="height" value="0.03185" units="cm"/>
      <inkml:brushProperty name="color" value="#00BFF3"/>
    </inkml:brush>
  </inkml:definitions>
  <inkml:trace contextRef="#ctx0" brushRef="#br0">13050 33250 690,'0'96'114,"0"-5"-29,0-7-27,0-5-29,1-9-17,4-9-4,3-10-5,3-8-4,1 0-7,1 14-9,-1 11-10,1 14-8,-3-3-5,-2-15 1,-3-15 1,-3-16 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99500 32800,'50'50,"25"0,0 0,25 0,0 0,-75-25,0 0,0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3"/>
    </inkml:context>
    <inkml:brush xml:id="br0">
      <inkml:brushProperty name="width" value="0.03254" units="cm"/>
      <inkml:brushProperty name="height" value="0.03254" units="cm"/>
      <inkml:brushProperty name="color" value="#00BFF3"/>
    </inkml:brush>
  </inkml:definitions>
  <inkml:trace contextRef="#ctx0" brushRef="#br0">13500 33050 676,'0'-36'8,"0"28"16,0 28 16,0 29 16,0 11 3,0-2-12,0-3-10,0-3-12,0 4-9,0 13-7,0 12-7,0 13-6,0 2-8,0-5-7,0-7-6,0-5-8,0-9-1,0-9 5,0-10 4,0-8 5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4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13300 34650 608,'-44'48'63,"13"-3"-12,12-3-9,13-2-12,6-1-5,0 3-3,0 3-2,0 4-1,0 1-2,0 0-1,0 0-1,0 0-1,0 0-2,0 0 0,0 0-1,0 0-1,9-10-2,19-18-4,19-19-3,19-18-5,5-17-3,-5-11-5,-7-14-3,-5-11-5,-8-6-1,-5 4-1,-7 3 1,-5 3 0,-6 4 1,-3 7 2,-3 6 3,-2 7 1,-8 5 1,-8 7 0,-10 6 1,-9 7-1,-9 4 1,-5 3 3,-7 3 3,-5 4 2,-4 1-2,0 0-10,0 0-8,0 0-9,4-2-3,10-3 6,10-3 4,9-2 5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4"/>
    </inkml:context>
    <inkml:brush xml:id="br0">
      <inkml:brushProperty name="width" value="0.02833" units="cm"/>
      <inkml:brushProperty name="height" value="0.02833" units="cm"/>
      <inkml:brushProperty name="color" value="#00BFF3"/>
    </inkml:brush>
  </inkml:definitions>
  <inkml:trace contextRef="#ctx0" brushRef="#br0">13150 33150 776,'28'-30'99,"6"-9"-28,7-10-30,6-8-28,-1-1-17,-5 9-4,-7 10-5,-5 10-3,-4 2-8,0-3-13,0-3-11,0-2-13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7"/>
    </inkml:context>
    <inkml:brush xml:id="br0">
      <inkml:brushProperty name="width" value="0.03176" units="cm"/>
      <inkml:brushProperty name="height" value="0.03176" units="cm"/>
      <inkml:brushProperty name="color" value="#00BFF3"/>
    </inkml:brush>
  </inkml:definitions>
  <inkml:trace contextRef="#ctx0" brushRef="#br0">18550 28750 692,'-30'-7'79,"41"-11"-14,40-14-13,42-11-13,17-4-11,-2 6-6,-3 7-8,-3 6-7,-2 4-5,0 4-7,0 3-4,0 3-6,-4 3-2,-5 3-2,-7 3-1,-5 4-2,-8 2 1,-5 4 0,-7 3 0,-5 3 1,-8 1-4,-5 1-6,-7-1-9,-5 1-6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7"/>
    </inkml:context>
    <inkml:brush xml:id="br0">
      <inkml:brushProperty name="width" value="0.03075" units="cm"/>
      <inkml:brushProperty name="height" value="0.03075" units="cm"/>
      <inkml:brushProperty name="color" value="#00BFF3"/>
    </inkml:brush>
  </inkml:definitions>
  <inkml:trace contextRef="#ctx0" brushRef="#br0">19300 27550 715,'-25'-21'35,"0"10"0,0 10 1,0 9 1,3 12-2,6 16-6,7 15-6,6 17-6,3 11-4,0 10-3,0 10-2,0 9-3,1 6-4,4 3-1,3 3-3,3 4-3,-1 1-4,-2 0-4,-3 0-6,-3 0-4,-2-4-1,0-5 1,0-7 2,0-5 3,0-14 2,0-18 3,0-19 4,0-18 4,1-10-4,4 0-10,3 0-11,3 0-11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8"/>
    </inkml:context>
    <inkml:brush xml:id="br0">
      <inkml:brushProperty name="width" value="0.03408" units="cm"/>
      <inkml:brushProperty name="height" value="0.03408" units="cm"/>
      <inkml:brushProperty name="color" value="#00BFF3"/>
    </inkml:brush>
  </inkml:definitions>
  <inkml:trace contextRef="#ctx0" brushRef="#br0">21400 27350 645,'-22'-18'41,"6"17"2,7 15 2,6 16 2,1 13-2,-3 14-6,-3 11-7,-2 14-6,-1 8-7,3 7-7,3 6-6,4 7-9,1 2-2,0 1-1,0-1 0,0 1 0,-2-4 0,-3-6-1,-3-6-1,-2-6-1,-1-4-5,3 1-11,3-1-9,4 1-12,4-10-4,6-19 1,7-18 1,6-19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8"/>
    </inkml:context>
    <inkml:brush xml:id="br0">
      <inkml:brushProperty name="width" value="0.03435" units="cm"/>
      <inkml:brushProperty name="height" value="0.03435" units="cm"/>
      <inkml:brushProperty name="color" value="#00BFF3"/>
    </inkml:brush>
  </inkml:definitions>
  <inkml:trace contextRef="#ctx0" brushRef="#br0">22700 26950 640,'18'-11'27,"-11"28"11,-14 28 11,-11 29 10,-9 15-1,-3 3-13,-3 3-12,-2 4-14,-5 1-7,-2 0-3,-3 0-3,-3 0-2,1-4-3,6-5-2,7-7-1,6-5-1,4-9-1,4-9-1,3-10 0,3-8-1,4-8 1,7-2 0,6-3 1,7-3 0,8-6 1,14-5 1,11-7 0,14-5 1,8-6 0,7-3-1,6-3 0,7-2 0,0-1-2,-2 3 0,-3 3 0,-3 4-2,-7 2-2,-9 4-4,-10 3-2,-8 3-4,-8 1-7,-2 1-11,-3-1-11,-3 1-11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8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23100 27150 630,'-66'-36'23,"19"28"11,19 28 12,19 29 11,9 19 0,0 14-10,0 11-9,0 14-10,-2 8-9,-3 7-5,-3 6-8,-2 7-6,-5 2-6,-2 1-7,-3-1-7,-3 1-8,1-6-5,6-8-5,7-10-5,6-9-5,1-15-1,-3-18 3,-3-19 3,-2-18 3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9"/>
    </inkml:context>
    <inkml:brush xml:id="br0">
      <inkml:brushProperty name="width" value="0.03722" units="cm"/>
      <inkml:brushProperty name="height" value="0.03722" units="cm"/>
      <inkml:brushProperty name="color" value="#00BFF3"/>
    </inkml:brush>
  </inkml:definitions>
  <inkml:trace contextRef="#ctx0" brushRef="#br0">23750 27450 591,'21'-63'8,"-5"26"19,-7 24 17,-5 26 17,-4 19 3,0 17-11,0 15-12,0 16-12,0 10-8,0 7-3,0 6-3,0 7-3,-4 2-3,-5 1-4,-7-1-4,-5 1-2,-3-6-8,4-8-8,3-10-10,3-9-8,1-10-7,1-9-2,-1-10-3,1-8-3,1-15 1,3-19 4,3-18 4,4-19 3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9"/>
    </inkml:context>
    <inkml:brush xml:id="br0">
      <inkml:brushProperty name="width" value="0.02744" units="cm"/>
      <inkml:brushProperty name="height" value="0.02744" units="cm"/>
      <inkml:brushProperty name="color" value="#00BFF3"/>
    </inkml:brush>
  </inkml:definitions>
  <inkml:trace contextRef="#ctx0" brushRef="#br0">23650 28450 801,'46'-91'-1,"-5"19"6,-7 19 8,-5 19 6,-4 10 5,0 4 1,0 3 2,0 3 1,1 3-2,4 3-8,3 3-7,3 4-8,-1 1-6,-2 0-7,-3 0-7,-3 0-6,-2 0-7,0 0-7,0 0-7,0 0-7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95750 32200,'-50'0,"75"0,0 0,75 50,0 0,-25 0,0 0,-50-50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39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24400 27250 551,'-2'-46'2,"-3"10"5,-3 10 5,-2 9 5,-1 10 8,3 14 11,3 11 11,4 14 11,1 13 1,0 16-10,0 15-9,0 17-11,0 10-6,0 6-5,0 7-4,0 6-4,0 4-8,0 4-8,0 3-10,0 3-9,0-2-5,0-6 1,0-6-1,0-6 2,0-12-4,0-15-7,0-15-7,0-16-7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0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25100 27950 511,'0'-113'-38,"0"26"21,0 24 21,0 26 22,-4 16 13,-5 10 4,-7 10 4,-5 9 3,-4 10-2,0 14-9,0 11-10,0 14-9,0 7-4,0 3-2,0 3 0,0 4 0,1 1-2,4 0-2,3 0-1,3 0-2,3-4-2,3-5-2,3-7-2,4-5-2,4-8-1,6-5-1,7-7 0,6-5-1,6-8 0,6-5 1,7-7 2,6-5 2,3-11-1,0-11 0,0-14-1,0-11 0,1-11-6,4-5-9,3-7-9,3-5-9,-1-8-4,-2-5 0,-3-7 0,-3-5 1,-6-3 3,-5 4 4,-7 3 5,-5 3 5,-6 3 2,-3 3 2,-3 3 1,-2 4 1,-5 7 7,-2 13 15,-3 12 13,-3 13 14,-1 15 11,4 19 9,3 19 9,3 19 10,-1 12-4,-2 6-14,-3 7-15,-3 6-14,-2 7-11,0 10-6,0 10-6,0 9-6,-2 2-2,-3-2 0,-3-3 0,-2-3 1,-3-6-4,1-5-8,-1-7-8,1-5-8,1-23-11,3-37-12,3-38-12,4-37-12,4-18 1,6 4 16,7 3 16,6 3 15,3 6 11,0 9 5,0 10 7,0 10 4,1 4 6,4 0 5,3 0 6,3 0 4,-1 1 6,-2 4 3,-3 3 3,-3 3 5,-1 3 0,4 3-4,3 3-4,3 4-3,1 1-9,1 0-14,-1 0-14,1 0-14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0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26650 26950 557,'0'-79'21,"0"45"15,0 43 14,0 45 16,0 25 1,0 10-11,0 10-13,0 9-12,0 10-8,0 14-4,0 11-5,0 14-3,0 5-5,0 1-7,0-1-5,0 1-5,0-6-8,0-8-7,0-10-9,0-9-7,0-15-1,0-18 8,0-19 7,0-18 8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0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27400 27150 551,'-44'4'106,"13"10"-24,12 10-24,13 9-23,6 10-14,0 14-3,0 11-4,0 14-2,0 7-2,0 3 1,0 3-1,0 4 0,0-3-1,0-5 0,0-7-2,0-5-1,1-9-1,4-9 1,3-10 0,3-8 1,4-11-2,7-8-4,6-10-3,7-9-4,4-15-5,3-18-7,3-19-6,4-18-7,1-15-3,0-9 3,0-10 2,0-8 2,-4-4 2,-5 3 4,-7 3 3,-5 4 4,-8 4 3,-5 6 3,-7 7 2,-5 6 4,-8 7 2,-5 10 2,-7 10 2,-5 9 3,-6 7 0,-3 7-1,-3 6 0,-2 7-1,-6 10-1,-6 16 0,-6 15 0,-6 17 0,-4 7-5,1 0-9,-1 0-10,1 0-9,5-4-5,14-5-2,11-7 0,14-5-1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1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29100 27750 608,'-41'-2'58,"19"-3"-8,19-3-8,19-2-6,15-3-6,13 1-3,12-1-2,13 1-4,6-1-1,0 1-2,0-1-2,0 1-1,1 1-3,4 3-3,3 3-2,3 4-3,6 1-2,9 0-4,10 0-1,10 0-3,2 0-3,-3 0-5,-3 0-3,-2 0-5,-6 3-2,-6 6-4,-6 7-2,-6 6-2,-6 1-1,-2-3 3,-3-3 2,-3-2 3,-9-5 1,-11-2-3,-14-3-2,-11-3-2,-9-6 2,-3-5 4,-3-7 6,-2-5 4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1"/>
    </inkml:context>
    <inkml:brush xml:id="br0">
      <inkml:brushProperty name="width" value="0.04068" units="cm"/>
      <inkml:brushProperty name="height" value="0.04068" units="cm"/>
      <inkml:brushProperty name="color" value="#00BFF3"/>
    </inkml:brush>
  </inkml:definitions>
  <inkml:trace contextRef="#ctx0" brushRef="#br0">31700 26650 540,'93'23'108,"-11"-3"-23,-14-3-22,-11-2-22,-6 0-14,4 7-4,3 6-5,3 7-5,-1 2-2,-2 1-2,-3-1-2,-3 1-1,-2-1-1,0 1 1,0-1 1,0 1 0,-2-3 0,-3-2-1,-3-3-1,-2-3-1,-6 1-2,-6 6-6,-6 7-5,-6 6-5,-12 4-2,-15 4 0,-15 3-1,-16 3 1,-15 3-3,-11 3-2,-14 3-5,-11 4-2,-12-1-4,-9-3-4,-10-3-4,-8-2-2,7-8-2,25-8 4,25-10 3,25-9 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3"/>
    </inkml:context>
    <inkml:brush xml:id="br0">
      <inkml:brushProperty name="width" value="0.02913" units="cm"/>
      <inkml:brushProperty name="height" value="0.02913" units="cm"/>
      <inkml:brushProperty name="color" value="#00BFF3"/>
    </inkml:brush>
  </inkml:definitions>
  <inkml:trace contextRef="#ctx0" brushRef="#br0">29950 24900 755,'-32'29'2,"-11"10"3,-14 10 4,-11 9 4,0-1 1,17-8-1,15-10-2,16-9 0,5-1-2,-2 10-2,-3 10-2,-3 9-2,-1 4-2,4 1-2,3-1-3,3 1-3,3-4-2,3-6-1,3-6-2,4-6-2,4-9-2,6-8-4,7-10-3,6-9-4,3-9 0,0-5 4,0-7 4,0-5 3,-2-4 4,-3 0 2,-3 0 2,-2 0 4,-3 7 6,1 17 12,-1 15 12,1 16 13,-3 12 4,-2 9-1,-3 10-2,-3 10-1,-2 4-4,0 0-6,0 0-7,0 0-5,0-2-4,0-3-1,0-3 0,0-2 0,0-3-5,0 1-10,0-1-9,0 1-10,3-9-9,6-15-11,7-15-10,6-16-11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3"/>
    </inkml:context>
    <inkml:brush xml:id="br0">
      <inkml:brushProperty name="width" value="0.02955" units="cm"/>
      <inkml:brushProperty name="height" value="0.02955" units="cm"/>
      <inkml:brushProperty name="color" value="#00BFF3"/>
    </inkml:brush>
  </inkml:definitions>
  <inkml:trace contextRef="#ctx0" brushRef="#br0">30100 25500 744,'23'-52'2,"-3"-3"3,-3-3 3,-2-2 4,-5 10 5,-2 25 6,-3 25 6,-3 25 6,-2 17 0,0 9-6,0 10-6,0 10-7,1-1-5,4-9-4,3-10-4,3-8-3,6-15-7,9-19-5,10-18-8,10-19-6,2-15-4,-3-8-2,-3-10-2,-2-9-1,-5-4 0,-2 4 4,-3 3 4,-3 3 4,-4 6 4,-3 9 6,-3 10 6,-2 10 5,-5 13 8,-2 19 11,-3 19 10,-3 19 11,-4 10 3,-3 4-6,-3 3-5,-2 3-5,-3-1-6,1-2-4,-1-3-5,1-3-6,1-15-8,3-24-12,3-26-12,4-24-13,2-12-1,4 4 7,3 3 9,3 3 8,-2 7 8,-6 14 9,-6 11 8,-6 14 8,-6 8 3,-2 7-1,-3 6-2,-3 7-2,-6 7-3,-5 9-2,-7 10-3,-5 10-3,-1-1-1,6-9 1,7-10 0,6-8 1,10-12-3,17-12-6,15-13-6,16-12-7,4-4 2,-6 7 7,-6 6 10,-6 7 7,-4 5 6,1 7 0,-1 6 2,1 7 0,-3 5 1,-2 7-1,-3 6 0,-3 7 0,-4 2-1,-3 1-3,-3-1-3,-2 1-2,-5 2 0,-2 7 0,-3 6 1,-3 7 1,-1 0-2,4-2-3,3-3-4,3-3-4,3-6-3,3-5-3,3-7-5,4-5-3,1-8-4,0-5-2,0-7-4,0-5-2,3-11-2,6-11 1,7-14 1,6-11 2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3"/>
    </inkml:context>
    <inkml:brush xml:id="br0">
      <inkml:brushProperty name="width" value="0.02922" units="cm"/>
      <inkml:brushProperty name="height" value="0.02922" units="cm"/>
      <inkml:brushProperty name="color" value="#00BFF3"/>
    </inkml:brush>
  </inkml:definitions>
  <inkml:trace contextRef="#ctx0" brushRef="#br0">31050 25800 752,'-24'31'74,"4"13"-15,3 12-14,3 13-13,3 1-11,3-9-9,3-10-7,4-8-9,1-8-5,0-2-4,0-3-3,0-3-4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7"/>
    </inkml:context>
    <inkml:brush xml:id="br0">
      <inkml:brushProperty name="width" value="0.03762" units="cm"/>
      <inkml:brushProperty name="height" value="0.03762" units="cm"/>
      <inkml:brushProperty name="color" value="#00BFF3"/>
    </inkml:brush>
  </inkml:definitions>
  <inkml:trace contextRef="#ctx0" brushRef="#br0">34950 25200 584,'-27'-43'12,"-3"17"-2,-3 15 0,-2 16-2,-3 9-1,1 3-1,-1 3-1,1 4-2,1-1 0,3-3-1,3-3 0,4-2-1,1-3-1,0 1 0,0-1-1,0 1-1,0-1 0,0 1 3,0-1 1,0 1 2,3 1 2,6 3-1,7 3 1,6 4 0,1 2 1,-3 4 2,-3 3 2,-2 3 2,-1 3 2,3 3-1,3 3 0,4 4 0,-1 5 0,-3 10 1,-3 10 0,-2 9 2,-5 6-1,-2 3-1,-3 3-1,-3 4-1,-1 2 0,4 4-1,3 3-1,3 3 0,3 4-2,3 7-1,3 6-1,4 7-3,1 5 1,0 7 0,0 6 1,0 7 1,0-3-1,0-8-4,0-10-4,0-9-4,0-7-1,0-3 1,0-3 2,0-2 1,0 2 1,0 9 1,0 10 0,0 10 0,0-1 1,0-9 0,0-10-1,0-8 1,-2-11-2,-3-8-3,-3-10-2,-2-9-3,0-20-12,7-27-21,6-28-20,7-28-22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95750 32900,'50'50,"100"-25,0 0,-50-25,0 0,-25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8"/>
    </inkml:context>
    <inkml:brush xml:id="br0">
      <inkml:brushProperty name="width" value="0.03181" units="cm"/>
      <inkml:brushProperty name="height" value="0.03181" units="cm"/>
      <inkml:brushProperty name="color" value="#00BFF3"/>
    </inkml:brush>
  </inkml:definitions>
  <inkml:trace contextRef="#ctx0" brushRef="#br0">33050 26750 691,'-41'0'31,"19"0"3,19 0 3,19 0 5,12 1-2,6 4-6,7 3-7,6 3-5,9 3-6,13 3-3,12 3-5,13 4-3,7-1-6,4-3-6,3-3-7,3-2-5,-1-5-5,-2-2-2,-3-3-1,-3-3-1,-6-2-3,-5 0-2,-7 0-2,-5 0-2,-11 0 1,-11 0 4,-14 0 5,-11 0 4,-7-2 4,0-3 4,0-3 2,0-2 5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9"/>
    </inkml:context>
    <inkml:brush xml:id="br0">
      <inkml:brushProperty name="width" value="0.03069" units="cm"/>
      <inkml:brushProperty name="height" value="0.03069" units="cm"/>
      <inkml:brushProperty name="color" value="#00BFF3"/>
    </inkml:brush>
  </inkml:definitions>
  <inkml:trace contextRef="#ctx0" brushRef="#br0">35900 26100 716,'-5'-40'-13,"-9"23"23,-10 22 23,-8 22 23,-8 12 6,-2 3-13,-3 3-13,-3 4-13,-2 2-8,0 4-6,0 3-5,0 3-6,0 1-4,0 1-4,0-1-2,0 1-3,3-4-3,6-6-3,7-6-3,6-6-4,10-12-4,17-15-6,15-15-6,16-16-5,4-8 1,-6 0 11,-6 0 11,-6 0 10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49"/>
    </inkml:context>
    <inkml:brush xml:id="br0">
      <inkml:brushProperty name="width" value="0.03208" units="cm"/>
      <inkml:brushProperty name="height" value="0.03208" units="cm"/>
      <inkml:brushProperty name="color" value="#00BFF3"/>
    </inkml:brush>
  </inkml:definitions>
  <inkml:trace contextRef="#ctx0" brushRef="#br0">35650 26350 685,'43'-19'14,"-11"13"11,-14 12 11,-11 13 12,-6 7 1,4 4-11,3 3-9,3 3-11,1 3-6,1 3 0,-1 3-2,1 4 0,-3-1-3,-2-3-2,-3-3-3,-3-2-3,-1-5-2,4-2 1,3-3 0,3-3 0,3-9 1,3-11 0,3-14 1,4-11-1,4-14 0,6-11-3,7-14-3,6-11-3,1-7-2,-3 0-1,-3 0-1,-2 0-1,-3 1 0,1 4-2,-1 3 0,1 3-1,-4 6-2,-6 9-2,-6 10-2,-6 10-3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0"/>
    </inkml:context>
    <inkml:brush xml:id="br0">
      <inkml:brushProperty name="width" value="0.03353" units="cm"/>
      <inkml:brushProperty name="height" value="0.03353" units="cm"/>
      <inkml:brushProperty name="color" value="#00BFF3"/>
    </inkml:brush>
  </inkml:definitions>
  <inkml:trace contextRef="#ctx0" brushRef="#br0">36500 26150 656,'25'-24'97,"0"4"-24,0 3-24,0 3-24,4-4-11,10-8 1,10-10 1,9-9 1,1-4-3,-6 4-9,-6 3-9,-6 3-8,-4 3-3,1 3 0,-1 3 2,1 4 1,-3 1 0,-2 0 0,-3 0 0,-3 0 0,-2 1 2,0 4 3,0 3 4,0 3 3,-2-1 1,-3-2-1,-3-3 0,-2-3-1,-1-1-1,3 4-1,3 3 1,4 3-1,1 7 4,0 14 10,0 11 10,0 14 9,-2 3 2,-3-2-6,-3-3-7,-2-3-7,0 1-4,7 6-3,6 7-2,7 6-4,0 3-1,-2 0 0,-3 0 2,-3 0-1,-2-4 0,0-5-1,0-7-1,0-5-2,0-3-1,0 4-1,0 3-1,0 3-1,-2-1-3,-3-2-3,-3-3-3,-2-3-5,-3-2-2,1 0 0,-1 0 0,1 0-1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0"/>
    </inkml:context>
    <inkml:brush xml:id="br0">
      <inkml:brushProperty name="width" value="0.02957" units="cm"/>
      <inkml:brushProperty name="height" value="0.02957" units="cm"/>
      <inkml:brushProperty name="color" value="#00BFF3"/>
    </inkml:brush>
  </inkml:definitions>
  <inkml:trace contextRef="#ctx0" brushRef="#br0">37300 24150 744,'-44'3'6,"13"6"14,12 7 12,13 6 14,6 9 2,0 13-12,0 12-9,0 13-11,0 6-6,0 0-4,0 0-3,0 0-3,1-4-1,4-5 2,3-7 1,3-5 2,-1-6-10,-2-3-20,-3-3-21,-3-2-19,-1-6-5,4-6 13,3-6 12,3-6 12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1"/>
    </inkml:context>
    <inkml:brush xml:id="br0">
      <inkml:brushProperty name="width" value="0.03136" units="cm"/>
      <inkml:brushProperty name="height" value="0.03136" units="cm"/>
      <inkml:brushProperty name="color" value="#00BFF3"/>
    </inkml:brush>
  </inkml:definitions>
  <inkml:trace contextRef="#ctx0" brushRef="#br0">37800 24050 701,'0'73'78,"0"-3"-18,0-3-16,0-2-17,0-3-9,0 1 1,0-1-1,0 1 0,0-3-5,0-2-9,0-3-11,0-3-10,0-4-4,0-3 1,0-3 1,0-2 1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1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37250 23400 668,'-24'-19'7,"4"13"14,3 12 12,3 13 14,3 9 3,3 6-7,3 7-8,4 6-8,1 3-5,0 0-4,0 0-4,0 0-5,3-5-4,6-9-4,7-10-5,6-8-4,7-8-4,10-2-2,10-3-4,9-3-3,2-9-1,-2-11-3,-3-14-2,-3-11-1,-4-9-1,-3-3-1,-3-3-1,-2-2 0,-8-1 3,-8 3 4,-10 3 6,-9 4 6,-7 2 3,-3 4 4,-3 3 2,-2 3 4,-8 7 1,-8 14-1,-10 11 1,-9 14-2,-2 7-1,6 3-2,7 3-4,6 4-2,3 1-1,0 0-2,0 0 1,0 0-1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2"/>
    </inkml:context>
    <inkml:brush xml:id="br0">
      <inkml:brushProperty name="width" value="0.03111" units="cm"/>
      <inkml:brushProperty name="height" value="0.03111" units="cm"/>
      <inkml:brushProperty name="color" value="#00BFF3"/>
    </inkml:brush>
  </inkml:definitions>
  <inkml:trace contextRef="#ctx0" brushRef="#br0">38850 26250 707,'-47'26'89,"6"4"-19,7 3-20,6 3-19,1 3-13,-3 3-4,-3 3-4,-2 4-5,-5 4-3,-2 6 0,-3 7-1,-3 6-1,1-2-1,6-9-3,7-10-4,6-8-2,4-8-5,4-2-5,3-3-6,3-3-6,4-9-3,7-11-1,6-14-1,7-11 0,7-12 0,9-9 4,10-10 3,10-8 3,-1-1 4,-9 9 6,-10 10 4,-8 10 5,-6 4 4,1 0 0,-1 0 2,1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2"/>
    </inkml:context>
    <inkml:brush xml:id="br0">
      <inkml:brushProperty name="width" value="0.03207" units="cm"/>
      <inkml:brushProperty name="height" value="0.03207" units="cm"/>
      <inkml:brushProperty name="color" value="#00BFF3"/>
    </inkml:brush>
  </inkml:definitions>
  <inkml:trace contextRef="#ctx0" brushRef="#br0">38500 26650 686,'67'-46'-1,"-16"10"-2,-15 10-1,-15 9-2,-7 6 5,3 3 15,3 3 14,4 4 13,-1 4 4,-3 6-8,-3 7-6,-2 6-8,-5 4-5,-2 4-1,-3 3-3,-3 3-3,-1 1-1,4 1-1,3-1-2,3 1 0,-1-1-2,-2 1 0,-3-1-2,-3 1 0,2-10-2,10-19-3,10-18-2,9-19-2,4-15-1,1-8-1,-1-10-1,1-9 0,-3-2 0,-2 6 1,-3 7 2,-3 6 1,-1 1 2,4-3-1,3-3 0,3-2 0,-2 2 0,-6 9 0,-6 10 0,-6 10 1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3"/>
    </inkml:context>
    <inkml:brush xml:id="br0">
      <inkml:brushProperty name="width" value="0.03562" units="cm"/>
      <inkml:brushProperty name="height" value="0.03562" units="cm"/>
      <inkml:brushProperty name="color" value="#00BFF3"/>
    </inkml:brush>
  </inkml:definitions>
  <inkml:trace contextRef="#ctx0" brushRef="#br0">39600 26500 617,'137'0'137,"-24"0"-34,-26 0-34,-24 0-33,-12 0-19,4 0-5,3 0-5,3 0-6,1 0-1,1 0-1,-1 0-1,1 0 0,-4 1-5,-6 4-9,-6 3-10,-6 3-8,-6 1-10,-2 1-8,-3-1-8,-3 1-9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100950 30450,'-100'-100,"200"100,0 0,0 0,0 0,75 50,0 0,-50-25,0 0,-100 25,0 0,0 25,0 0,-75 25,0 0,25 25,0 0,-25 25,0 0,50 25,0 0,0 25,0 0,0 25,0 0,50-25,0 0,-25-25,0 0,-25-50,0 0,0 0,0 0,-100-50,0 0,-100 0,0 0,-25-25,0 0,0-50,0 0,175-25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3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41600 26000 528,'-27'-22'5,"-3"6"10,-3 7 10,-2 6 10,-1 7 2,3 10-5,3 10-6,4 9-5,-1 4-4,-3 1-4,-3-1-3,-2 1-4,-1 1-2,3 3 1,3 3 0,4 4 0,1-1 1,0-3-1,0-3 1,0-2-1,1-3 1,4 1-2,3-1 0,3 1-1,7-3-1,14-2-1,11-3-2,14-3 0,8-9-3,7-11-3,6-14-4,7-11-3,2-9-3,1-3-2,-1-3-4,1-2-2,-3-5-2,-2-2 2,-3-3 1,-3-3 0,-6-1 2,-5 4 2,-7 3 2,-5 3 1,-8 1 3,-5 1 4,-7-1 3,-5 1 4,-3-1 4,4 1 5,3-1 5,3 1 6,1 12 10,1 25 15,-1 25 15,1 25 15,-3 12 1,-2 1-16,-3-1-15,-3 1-16,-4-3-8,-3-2-2,-3-3-1,-2-3-2,-3-4-5,1-3-8,-1-3-7,1-2-7,-1-3-7,1 1-3,-1-1-4,1 1-3,1-13-7,3-25-9,3-25-9,4-25-8,4-10 0,6 7 13,7 6 12,6 7 11,6 2 10,6 1 5,7-1 5,6 1 6,1 1 2,-3 3-2,-3 3-1,-2 4-2,-5 4 5,-2 6 12,-3 7 13,-3 6 12,-2 3 4,0 0-4,0 0-4,0 0-5,0 0-6,0 0-10,0 0-10,0 0-9,0-2-10,0-3-8,0-3-9,0-2-9,-2-6 1,-3-6 8,-3-6 8,-2-6 9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4"/>
    </inkml:context>
    <inkml:brush xml:id="br0">
      <inkml:brushProperty name="width" value="0.03863" units="cm"/>
      <inkml:brushProperty name="height" value="0.03863" units="cm"/>
      <inkml:brushProperty name="color" value="#00BFF3"/>
    </inkml:brush>
  </inkml:definitions>
  <inkml:trace contextRef="#ctx0" brushRef="#br0">42750 25750 569,'-2'-143'10,"-3"67"22,-3 65 20,-2 66 21,-3 30 3,1-2-16,-1-3-15,1-3-15,-3-1-11,-2 4-3,-3 3-6,-3 3-4,-2 1-5,0 1-5,0-1-5,0 1-6,3-7-1,6-12 1,7-13 2,6-12 1,7-21-8,10-28-20,10-28-19,9-27-21,6-12 1,3 6 17,3 7 18,4 6 18,-1 6 11,-3 6 1,-3 7 3,-2 6 2,-3 4 5,1 4 11,-1 3 10,1 3 10,-4 6 5,-6 9 1,-6 10 1,-6 10 1,-6 7-1,-2 6-6,-3 7-3,-3 6-6,-4 3-2,-3 0-2,-3 0-2,-2 0-2,-3-2-2,1-3-4,-1-3-2,1-2-4,1-5-4,3-2-4,3-3-5,4-3-4,4-7-3,6-9-1,7-10-1,6-8 0,4-9-2,4-6-2,3-6-2,3-6-3,-2-1 2,-6 7 4,-6 6 5,-6 7 5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35800 28200 999,'0'-47'-64,"0"6"15,0 7 13,0 6 15,0 3 9,0 0 3,0 0 4,0 0 3,-2 1 1,-3 4-2,-3 3-3,-2 3-2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7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36050 27200 598,'-49'-2'-37,"4"-3"8,3-3 8,3-2 8,3-1 5,3 3 0,3 3 1,4 4 2,1-1 0,0-3 4,0-3 2,0-2 3,1-3 5,4 1 6,3-1 6,3 1 7,4 4 7,7 9 6,6 10 7,7 10 7,2 7-1,1 6-9,-1 7-8,1 6-10,-3 6-5,-2 6-4,-3 7-4,-3 6-3,-1 7-2,4 10 2,3 10 1,3 9 0,1 4-5,1 1-16,-1-1-14,1 1-15,-1-4-7,1-6 3,-1-6 3,1-6 1,-3-10 2,-2-12 1,-3-13 0,-3-12 1,-1-9 1,4-2 4,3-3 4,3-3 2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8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38600 27100 608,'18'-13'22,"-11"26"14,-14 24 15,-11 26 14,-7 10 1,0-3-13,0-3-12,0-2-14,0 0-10,0 7-7,0 6-7,0 7-6,-2 2-8,-3 1-10,-3-1-9,-2 1-10,0-7-5,7-12-2,6-13-1,7-12-1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8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35850 28750 581,'-69'0'-6,"13"0"5,12 0 3,13 0 4,6 1 4,0 4 3,0 3 3,0 3 4,12-4 7,26-8 10,24-10 10,26-9 10,16-4-1,10 4-13,10 3-12,9 3-12,10 3-8,14 3-1,11 3-1,14 4-3,3 1-1,-2 0-4,-3 0-4,-3 0-3,-7 1-9,-9 4-15,-10 3-14,-8 3-16,-12 3-4,-12 3 5,-13 3 6,-12 4 4,-13-1 7,-12-3 7,-13-3 7,-12-2 8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9"/>
    </inkml:context>
    <inkml:brush xml:id="br0">
      <inkml:brushProperty name="width" value="0.03433" units="cm"/>
      <inkml:brushProperty name="height" value="0.03433" units="cm"/>
      <inkml:brushProperty name="color" value="#00BFF3"/>
    </inkml:brush>
  </inkml:definitions>
  <inkml:trace contextRef="#ctx0" brushRef="#br0">35850 28900 640,'23'-46'-2,"-3"10"-3,-3 10-5,-2 9-3,-8 7 8,-8 7 21,-10 6 21,-9 7 20,-7 7 6,-3 9-8,-3 10-10,-2 10-9,-5 5-7,-2 4-7,-3 3-5,-3 3-6,-4 1-6,-3 1-3,-3-1-5,-2 1-4,0 2-5,7 7-5,6 6-5,7 7-5,5 0-5,7-2-5,6-3-4,7-3-5,5-9-1,7-11 4,6-14 3,7-11 3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39:59"/>
    </inkml:context>
    <inkml:brush xml:id="br0">
      <inkml:brushProperty name="width" value="0.03498" units="cm"/>
      <inkml:brushProperty name="height" value="0.03498" units="cm"/>
      <inkml:brushProperty name="color" value="#00BFF3"/>
    </inkml:brush>
  </inkml:definitions>
  <inkml:trace contextRef="#ctx0" brushRef="#br0">38250 28850 628,'46'28'96,"-5"6"-19,-7 7-20,-5 6-19,-3 1-10,4-3-4,3-3-4,3-2-2,4 2-7,7 9-8,6 10-10,7 10-8,-1 0-6,-6-5-6,-6-7-4,-6-5-5,-6-8-2,-2-5 3,-3-7 1,-3-5 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04"/>
    </inkml:context>
    <inkml:brush xml:id="br0">
      <inkml:brushProperty name="width" value="0.0301" units="cm"/>
      <inkml:brushProperty name="height" value="0.0301" units="cm"/>
      <inkml:brushProperty name="color" value="#00BFF3"/>
    </inkml:brush>
  </inkml:definitions>
  <inkml:trace contextRef="#ctx0" brushRef="#br0">35050 29900 730,'-4'-41'55,"-5"19"-10,-7 19-8,-5 19-9,-3 12-6,4 6-3,3 7-3,3 6-3,-1 3-2,-2 0-3,-3 0-1,-3 0-3,-2 0-1,0 0-1,0 0-3,0 0 0,3-4-3,6-5-4,7-7-3,6-5-4,6-8-10,6-5-13,7-7-15,6-5-14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05"/>
    </inkml:context>
    <inkml:brush xml:id="br0">
      <inkml:brushProperty name="width" value="0.03146" units="cm"/>
      <inkml:brushProperty name="height" value="0.03146" units="cm"/>
      <inkml:brushProperty name="color" value="#00BFF3"/>
    </inkml:brush>
  </inkml:definitions>
  <inkml:trace contextRef="#ctx0" brushRef="#br0">35100 29900 699,'23'-16'15,"-3"19"4,-3 19 4,-2 19 5,-3 7-1,1-3-3,-1-3-5,1-2-4,-3-1-2,-2 3-1,-3 3 0,-3 4 0,2-9 0,10-18-1,10-19 1,9-18 0,2-15-2,-2-9-1,-3-10-2,-3-8-1,-1-6-4,4 1-2,3-1-5,3 1-3,1 2-2,1 7 1,-1 6 0,1 7 1,-3 2-6,-2 1-10,-3-1-10,-3 1-10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102750 30250,'0'-50,"25"-50,0 0,25 100,0 0,25-25,0 0,50 25,0 0,50 25,0 0,-150-25,0 0,25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05"/>
    </inkml:context>
    <inkml:brush xml:id="br0">
      <inkml:brushProperty name="width" value="0.03444" units="cm"/>
      <inkml:brushProperty name="height" value="0.03444" units="cm"/>
      <inkml:brushProperty name="color" value="#00BFF3"/>
    </inkml:brush>
  </inkml:definitions>
  <inkml:trace contextRef="#ctx0" brushRef="#br0">35600 30250 638,'46'3'60,"-5"6"-10,-7 7-10,-5 6-10,-4 4-6,0 4-2,0 3-3,0 3-2,3 4-1,6 7-1,7 6-1,6 7-1,3 0-1,0-2-4,0-3-2,0-3-3,3-4-1,6-3 1,7-3 1,6-2 0,-1-3-5,-5 1-8,-7-1-10,-5 1-8,-8-4-8,-5-6-4,-7-6-5,-5-6-4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08"/>
    </inkml:context>
    <inkml:brush xml:id="br0">
      <inkml:brushProperty name="width" value="0.03313" units="cm"/>
      <inkml:brushProperty name="height" value="0.03313" units="cm"/>
      <inkml:brushProperty name="color" value="#00BFF3"/>
    </inkml:brush>
  </inkml:definitions>
  <inkml:trace contextRef="#ctx0" brushRef="#br0">37100 31350 663,'-18'-27'77,"17"-3"-14,15-3-14,16-2-14,12-5-8,9-2-4,10-3-3,10-3-3,8-9-4,10-11-4,10-14-5,9-11-5,4-7-2,1 0 2,-1 0 1,1 0 2,-7 4-7,-12 10-15,-13 10-15,-12 9-14,-12 10-8,-8 14 2,-10 11-1,-9 14 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09"/>
    </inkml:context>
    <inkml:brush xml:id="br0">
      <inkml:brushProperty name="width" value="0.0304" units="cm"/>
      <inkml:brushProperty name="height" value="0.0304" units="cm"/>
      <inkml:brushProperty name="color" value="#00BFF3"/>
    </inkml:brush>
  </inkml:definitions>
  <inkml:trace contextRef="#ctx0" brushRef="#br0">37050 31350 723,'-24'-21'-33,"4"10"30,3 10 29,3 9 30,1 9 8,1 9-11,-1 10-12,1 10-11,-1 4-9,1 0-7,-1 0-7,1 0-6,1-2-7,3-3-5,3-3-6,4-2-5,1-5-4,0-2-2,0-3-2,0-3-3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09"/>
    </inkml:context>
    <inkml:brush xml:id="br0">
      <inkml:brushProperty name="width" value="0.03003" units="cm"/>
      <inkml:brushProperty name="height" value="0.03003" units="cm"/>
      <inkml:brushProperty name="color" value="#00BFF3"/>
    </inkml:brush>
  </inkml:definitions>
  <inkml:trace contextRef="#ctx0" brushRef="#br0">37350 31300 732,'-24'-16'-14,"4"19"14,3 19 17,3 19 14,1 10 7,1 4-2,-1 3-3,1 3-1,-1 3-5,1 3-7,-1 3-8,1 4-6,-1 1-3,1 0 3,-1 0 1,1 0 3,-1-4-6,1-5-15,-1-7-14,1-5-14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09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39000 29650 593,'-24'-24'7,"4"4"13,3 3 15,3 3 14,-1 6 2,-2 9-8,-3 10-10,-3 10-8,-6 10-5,-5 13-1,-7 12-2,-5 13-1,-3 6 0,4 0 0,3 0-1,3 0 1,3-4-8,3-5-12,3-7-13,4-5-13,2-8-9,4-5-3,3-7-6,3-5-3,4-11-1,7-11 3,6-14 2,7-11 3,4-6 6,3 4 8,3 3 9,4 3 8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10"/>
    </inkml:context>
    <inkml:brush xml:id="br0">
      <inkml:brushProperty name="width" value="0.03665" units="cm"/>
      <inkml:brushProperty name="height" value="0.03665" units="cm"/>
      <inkml:brushProperty name="color" value="#00BFF3"/>
    </inkml:brush>
  </inkml:definitions>
  <inkml:trace contextRef="#ctx0" brushRef="#br0">38850 29700 600,'25'-15'22,"0"23"10,0 22 9,0 22 10,-4 8 0,-5-2-8,-7-3-9,-5-3-8,-3-2-6,4 0-4,3 0-1,3 0-4,6-8-2,9-16-1,10-15-1,10-15-1,4-18-2,0-19-1,0-18-2,0-19-2,0-8-2,0 3-3,0 3-1,0 4-3,-4 4-3,-5 6-4,-7 7-5,-5 6-3,-4 6-9,0 6-13,0 7-11,0 6-13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11"/>
    </inkml:context>
    <inkml:brush xml:id="br0">
      <inkml:brushProperty name="width" value="0.03378" units="cm"/>
      <inkml:brushProperty name="height" value="0.03378" units="cm"/>
      <inkml:brushProperty name="color" value="#00BFF3"/>
    </inkml:brush>
  </inkml:definitions>
  <inkml:trace contextRef="#ctx0" brushRef="#br0">39900 29850 651,'71'-24'102,"-5"4"-22,-7 3-23,-5 3-22,2 3-14,13 3-2,12 3-4,13 4-2,2 1-7,-5 0-6,-7 0-8,-5 0-7,-6 1-6,-3 4-6,-3 3-5,-2 3-6,-3-1-3,1-2 0,-1-3-1,1-3 0,-7-4 2,-12-3 7,-13-3 6,-12-2 7,-7-3 3,1 1 3,-1-1 2,1 1 2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12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42300 29350 614,'-93'26'107,"17"4"-28,15 3-27,16 3-27,7 1-15,1 1-2,-1-1-2,1 1-1,1-1-2,3 1 1,3-1 0,4 1 1,4 1-1,6 3-2,7 3 0,6 4-2,9-1-2,13-3-1,12-3-3,13-2-2,7-8-2,4-8-3,3-10-2,3-9-2,-1-10-2,-2-9-1,-3-10-2,-3-8-1,-2-8 0,0-2 1,0-3 1,0-3 1,-4-2 0,-5 0-2,-7 0-1,-5 0-2,-4 1 1,0 4 4,0 3 3,0 3 4,-2 3 5,-3 3 4,-3 3 6,-2 4 5,-3 2 6,1 4 9,-1 3 9,1 3 7,-1 9 7,1 16 4,-1 15 5,1 17 5,-3 7-5,-2 0-12,-3 0-13,-3 0-13,-6 1-7,-5 4-1,-7 3-2,-5 3 0,-4-2-7,0-6-9,0-6-11,0-6-9,3-16-12,6-25-10,7-25-12,6-25-10,7-10 2,10 7 17,10 6 16,9 7 17,2 5 10,-2 7 2,-3 6 1,-3 7 3,-1 4 1,4 3 1,3 3 2,3 4 0,-1 1 3,-2 0 5,-3 0 5,-3 0 4,-2 0 0,0 0-2,0 0-4,0 0-2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13"/>
    </inkml:context>
    <inkml:brush xml:id="br0">
      <inkml:brushProperty name="width" value="0.03932" units="cm"/>
      <inkml:brushProperty name="height" value="0.03932" units="cm"/>
      <inkml:brushProperty name="color" value="#00BFF3"/>
    </inkml:brush>
  </inkml:definitions>
  <inkml:trace contextRef="#ctx0" brushRef="#br0">43350 29000 559,'-24'96'133,"4"-5"-31,3-7-32,3-5-31,1-1-16,1 6-4,-1 7-1,1 6-4,-1 1-3,1-3-3,-1-3-4,1-2-5,-1 0-7,1 7-10,-1 6-12,1 7-11,2-18-7,7-41-6,6-40-6,7-40-4,5-28 2,7-11 12,6-14 10,7-11 11,4-4 7,3 6 6,3 7 4,4 6 5,1 7 4,0 10 4,0 10 5,0 9 4,-2 7 3,-3 7 3,-3 6 3,-2 7 3,-6 11 4,-6 20 6,-6 18 6,-6 20 5,-7 10-1,-6 3-8,-6 3-7,-6 4-9,-2-3-5,3-5-3,3-7-3,4-5-4,2-8-3,4-5-5,3-7-4,3-5-5,4-8-1,7-5 2,6-7 2,7-5 2,-1-8-1,-6-5-5,-6-7-6,-6-5-4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0"/>
    </inkml:context>
    <inkml:brush xml:id="br0">
      <inkml:brushProperty name="width" value="0.03078" units="cm"/>
      <inkml:brushProperty name="height" value="0.03078" units="cm"/>
      <inkml:brushProperty name="color" value="#00BFF3"/>
    </inkml:brush>
  </inkml:definitions>
  <inkml:trace contextRef="#ctx0" brushRef="#br0">43550 26400 714,'50'-22'45,"0"6"-3,0 7-5,0 6-3,4 3-4,10 0-3,10 0-3,9 0-3,6 1-5,3 4-8,3 3-7,4 3-7,-3-1-7,-5-2-7,-7-3-6,-5-3-8,-6-2-3,-3 0 0,-3 0-1,-2 0 1,-8 1 1,-8 4 5,-10 3 4,-9 3 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88850 39100,'100'-250,"-75"200,0 0,-25 25,0 0,25 0,0 0,-50 25,0 0,-50 75,0 0,-75 100,0 0,25-25,0 0,50-75,0 0,125-75,0 0,150-25,0 0,-50-50,0 0,-50 50,0 0,-50 25,0 0,-75 25,0 0,-25 25,0 0,0 0,0 0,50-25,0 0,0 0,0 0,-50 25,0 0,0 0,0 0,-25 0,0 0,0 25,0 0,0 25,0 0,0 50,0 0,25 50,0 0,25-25,0 0,0-50,0 0,25-100,0 0,50-125,0 0,75-75,0 0,-50-50,0 0,25 75,0 0,-50 75,0 0,-25 75,0 0,-25 75,0 0,-25 50,0 0,-25-25,0 0,25-50,0 0,50-100,0 0,125-100,0 0,50 0,0 0,-50 75,0 0,-100 50,0 0,-25 25,0 0,-50 25,0 0,-75 100,0 0,-25 25,0 0,0 0,0 0,50 0,0 0,50-100,0 0,75-50,0 0,125-150,0 0,0-25,0 0,-100 100,0 0,-25-25,0 0,-50-25,0 0,-50 25,0 0,0 25,0 0,0 50,0 0,50 50,0 0,0 100,0 0,0 50,0 0,25 50,0 0,25-75,0 0,-25 25,0 0,-50-50,0 0,-50-25,0 0,0-75,0 0,25-50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0"/>
    </inkml:context>
    <inkml:brush xml:id="br0">
      <inkml:brushProperty name="width" value="0.03138" units="cm"/>
      <inkml:brushProperty name="height" value="0.03138" units="cm"/>
      <inkml:brushProperty name="color" value="#00BFF3"/>
    </inkml:brush>
  </inkml:definitions>
  <inkml:trace contextRef="#ctx0" brushRef="#br0">44350 29650 701,'-16'-22'47,"19"6"-3,19 7-4,19 6-5,13 3-3,10 0-5,10 0-5,9 0-5,4 0-3,1 0-4,-1 0-3,1 0-4,1 0-4,3 0-7,3 0-6,4 0-8,-1 0-5,-3 0-4,-3 0-7,-2 0-4,-11 1-2,-15 4 2,-15 3 1,-16 3 1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1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43950 24900 556,'71'3'66,"-5"6"-15,-7 7-14,-5 6-15,-4 4-10,0 4-5,0 3-5,0 3-4,-4 6-3,-5 9 2,-7 10 1,-5 10 2,-4 4 1,0 0 4,0 0 4,0 0 2,-4-4 2,-5-5-1,-7-7-1,-5-5-1,-4-4 1,0 0 0,0 0 2,0 0 1,0 3 0,0 6 1,0 7-2,0 6 1,0 9-1,0 13-2,0 12-2,0 13-1,1 4-1,4-3-1,3-3 1,3-2-1,3-1-1,3 3-1,3 3-3,4 4-2,-1-1 0,-3-3 0,-3-3 0,-2-2 0,-5-3 0,-2 1 1,-3-1 0,-3 1 1,-2-1 0,0 1 0,0-1 1,0 1 0,-2-4 0,-3-6-1,-3-6 0,-2-6-2,-3-2 0,1 3 0,-1 3 0,1 4 0,-1 1 1,1 0-1,-1 0 1,1 0 0,-1-4 0,1-5-2,-1-7 0,1-5 0,1-8-1,3-5 0,3-7 1,4-5 0,-3-4 0,-5 0 1,-7 0-1,-5 0 1,-4-2-1,0-3 0,0-3 1,0-2-1,-2-3 0,-3 1-2,-3-1 0,-2 1-2,-8 1-2,-8 3-2,-10 3-2,-9 4-2,-5 1-4,0 0-4,0 0-4,0 0-5,-4-4-2,-5-5-1,-7-7 0,-5-5-1,5-9 0,19-9 0,19-10-1,19-8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4"/>
    </inkml:context>
    <inkml:brush xml:id="br0">
      <inkml:brushProperty name="width" value="0.03946" units="cm"/>
      <inkml:brushProperty name="height" value="0.03946" units="cm"/>
      <inkml:brushProperty name="color" value="#00BFF3"/>
    </inkml:brush>
  </inkml:definitions>
  <inkml:trace contextRef="#ctx0" brushRef="#br0">46050 30700 557,'68'1'127,"-11"4"-30,-14 3-31,-11 3-29,-6-1-18,4-2-3,3-3-4,3-3-5,1-2-3,1 0-3,-1 0-4,1 0-4,-1 1-2,1 4-1,-1 3-1,1 3-1,-1-1 0,1-2 2,-1-3 3,1-3 3,-4 1 4,-6 6 6,-6 7 7,-6 6 7,-7 4 1,-6 4-2,-6 3-3,-6 3-2,-6 3-3,-2 3-2,-3 3-3,-3 4-2,-4 2-2,-3 4-2,-3 3 0,-2 3-2,-3 4-3,1 7-5,-1 6-5,1 7-4,-1 4-6,1 3-5,-1 3-5,1 4-6,2-1-2,7-3 1,6-3-1,7-2 1,2-11 2,1-15 3,-1-15 4,1-16 3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5"/>
    </inkml:context>
    <inkml:brush xml:id="br0">
      <inkml:brushProperty name="width" value="0.03851" units="cm"/>
      <inkml:brushProperty name="height" value="0.03851" units="cm"/>
      <inkml:brushProperty name="color" value="#00BFF3"/>
    </inkml:brush>
  </inkml:definitions>
  <inkml:trace contextRef="#ctx0" brushRef="#br0">36950 32500 571,'-24'-18'56,"4"17"-8,3 15-9,3 16-9,3 12-4,3 9 0,3 10-1,4 10 1,1 5-3,0 4-1,0 3-2,0 3-2,0-2-3,0-6-1,0-6-2,0-6-2,1-7-3,4-6-1,3-6-2,3-6-3,4-9-1,7-8-4,6-10-3,7-9-3,4-12-1,3-11 0,3-14 0,4-11 0,2-17-1,4-18-1,3-19-3,3-18 0,-4-6-2,-8 10-1,-10 10-1,-9 9-1,-9 9 1,-5 9 4,-7 10 3,-5 10 3,-11 10 3,-11 13 3,-14 12 3,-11 13 3,-9 9 1,-3 6-3,-3 7-2,-2 6-1,-1 6-5,3 6-5,3 7-7,4 6-5,4-1-5,6-5-1,7-7-1,6-5-2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8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37850 37350 619,'-104'-24'39,"45"4"4,43 3 5,45 3 5,30 3-1,19 3-10,19 3-8,19 4-9,10 1-7,4 0-5,3 0-4,3 0-4,-1 0-7,-2 0-5,-3 0-7,-3 0-6,-10 0-5,-16 0-4,-15 0-3,-15 0-4,-14 0-2,-8 0 1,-10 0-1,-9 0 2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8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38800 36700 684,'-68'-38'5,"17"26"17,15 24 17,16 26 16,7 16 4,1 10-12,-1 10-10,1 9-11,1 7-9,3 7-9,3 6-7,4 7-9,1 4-4,0 3-2,0 3-1,0 4-1,3 1-3,6 0-8,7 0-7,6 0-6,1-13-4,-3-24 1,-3-26 0,-2-24 1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8"/>
    </inkml:context>
    <inkml:brush xml:id="br0">
      <inkml:brushProperty name="width" value="0.03984" units="cm"/>
      <inkml:brushProperty name="height" value="0.03984" units="cm"/>
      <inkml:brushProperty name="color" value="#00BFF3"/>
    </inkml:brush>
  </inkml:definitions>
  <inkml:trace contextRef="#ctx0" brushRef="#br0">41150 36150 552,'-44'75'135,"13"0"-28,12 0-29,13 0-28,6 3-19,0 6-8,0 7-8,0 6-8,0 4-5,0 4-5,0 3-4,0 3-3,-2 1-6,-3 1-7,-3-1-7,-2 1-6,-1-10-5,3-19-1,3-18 0,4-19-2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9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42350 36000 579,'-46'140'124,"10"-18"-28,10-19-30,9-18-29,1-12-16,-6-3-4,-6-3-3,-6-2-5,-2-5-1,3-2 0,3-3-1,4-3-1,5-4-1,10-3-3,10-3-2,9-2-4,12-8-1,16-8 0,15-10-1,17-9 0,10-5 0,6 0 2,7 0 1,6 0 1,-1 0-6,-5 0-14,-7 0-13,-5 0-15,-9 0-5,-9 0 3,-10 0 3,-8 0 2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9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42800 36150 578,'-68'-68'6,"17"17"13,15 15 13,16 16 12,7 13 5,1 14-3,-1 11-4,1 14-2,1 13-4,3 16-6,3 15-4,4 17-5,1 8-6,0 4-4,0 3-7,0 3-4,-2 1-6,-3 1-5,-3-1-6,-2 1-5,0-4-7,7-6-7,6-6-8,7-6-7,0-12-1,-2-15 7,-3-15 6,-3-16 6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9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43800 36300 498,'21'-18'53,"-5"17"6,-7 15 3,-5 16 5,-4 12-3,0 9-11,0 10-10,0 10-10,0 5-9,0 4-5,0 3-5,0 3-7,-2 1-3,-3 1-5,-3-1-3,-2 1-3,-3-3-3,1-2-1,-1-3-1,1-3-2,-1-20-11,1-33-24,-1-35-23,1-34-24,2-16-1,7 3 22,6 3 21,7 4 22,4 2 13,3 4 4,3 3 4,4 3 5,1 3 7,0 3 13,0 3 12,0 4 12,1 2 5,4 4-3,3 3-3,3 3-3,1 3-3,1 3-4,-1 3-5,1 4-3,1 1-12,3 0-18,3 0-18,4 0-18,-3-4-6,-5-5 6,-7-7 7,-5-5 6,-8-4 7,-5 0 5,-7 0 7,-5 0 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91450 38800,'0'-50,"0"175,0 0,-50-25,0 0,50-50,0 0,125-150,0 0,0 0,0 0,-50 50,0 0,-50 75,0 0,-75 50,0 0,-50 50,0 0,-25-25,0 0,50-50,0 0,75-25,0 0,75-25,0 0,-50 0,0 0,0 25,0 0,-25 25,0 0,-75 75,0 0,-75 25,0 0,0-25,0 0,75-75,0 0,75-25,0 0,150-50,0 0,25-75,0 0,-25 50,0 0,-75 50,0 0,-75 50,0 0,-75 75,0 0,-50-25,0 0,0 25,0 0,-25 25,0 0,-50-25,0 0,50-75,0 0,125-25,0 0,50-25,0 0,175-25,0 0,75 0,0 0,0 25,0 0,-25 25,0 0,-125-25,0 0,-100-50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29"/>
    </inkml:context>
    <inkml:brush xml:id="br0">
      <inkml:brushProperty name="width" value="0.04949" units="cm"/>
      <inkml:brushProperty name="height" value="0.04949" units="cm"/>
      <inkml:brushProperty name="color" value="#00BFF3"/>
    </inkml:brush>
  </inkml:definitions>
  <inkml:trace contextRef="#ctx0" brushRef="#br0">44700 35850 444,'21'-158'-4,"-5"34"4,-7 35 6,-5 35 5,-4 24 10,0 16 17,0 15 16,0 17 15,0 16 4,0 19-12,0 19-10,0 19-11,-2 13-8,-3 10-5,-3 10-4,-2 9-6,-1 10-3,3 14-4,3 11-2,4 14-4,-1 14-4,-3 20-6,-3 18-6,-2 20-6,-1 11-6,3 7-3,3 6-5,4 7-3,1-10-5,0-25-3,0-25-5,0-25-3,1-33-1,4-41 2,3-40 2,3-40 3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3T04:40:30"/>
    </inkml:context>
    <inkml:brush xml:id="br0">
      <inkml:brushProperty name="width" value="0.04761" units="cm"/>
      <inkml:brushProperty name="height" value="0.04761" units="cm"/>
      <inkml:brushProperty name="color" value="#00BFF3"/>
    </inkml:brush>
  </inkml:definitions>
  <inkml:trace contextRef="#ctx0" brushRef="#br0">45800 36950 462,'25'-44'73,"0"13"-10,0 12-11,0 13-11,0 9-8,0 6-6,0 7-6,0 6-6,-4 7-5,-5 10-4,-7 10-5,-5 9-3,-6 9-2,-3 9 2,-3 10 3,-2 10 2,-3 0-2,1-5-5,-1-7-6,1-5-5,13-28-3,29-46-4,28-47-2,28-47-3,10-19 0,-5 9 3,-7 10 1,-5 10 3,-6 7 3,-3 6 4,-3 7 3,-2 6 3,-6 7 5,-6 10 3,-6 10 5,-6 9 4,-7 12 6,-6 16 8,-6 15 7,-6 17 9,-6 8 2,-2 4-3,-3 3-4,-3 3-1,-4 4-4,-3 7-3,-3 6-3,-2 7-3,-1 0-2,3-2-3,3-3-2,4-3-2,5-7-3,10-9-3,10-10-2,9-8-2,6-9-4,3-6-1,3-6-3,4-6-3,1-10-2,0-12-4,0-13-3,0-12-5,0-12 0,0-8 0,0-10 1,0-9 1,0-7 1,0-3 5,0-3 2,0-2 4,-5-1 2,-9 3-1,-10 3 0,-8 4 0,-8 4 3,-2 6 6,-3 7 5,-3 6 7,-7 7 2,-9 10 0,-10 10-1,-8 9-1,-12 7-3,-12 7-7,-13 6-8,-12 7-7,-16 15-6,-19 25-6,-18 25-5,-19 25-7,3 4-4,25-15-4,25-15-4,25-16-5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7905 5456 533,'39'30'26,"18"8"-22,17 6-2,9-10-1,-22-15 2,14-5-3,-10-6 1,2-5 0,4 1 1,-22-2 1,9-1 2,-6-1 1,1-4 3,9-6 5,16-6 8,-8 0-5,17-3 3,-14 5-10,14-2 0,-15 7-6,11 2 1,-17 5-4,14 3 1,-17-2-1,10-2 0,-11 4 0,13-1 0,-14-2 0,14-2 1,-14 4-1,14 0 0,-11-1 1,18-4-1,-10 2 0,15-2-1,-13 3 1,16-5-1,-13-2 1,16-3-1,-18 4 1,15 1 1,-20 1-2,13 1 0,-12 1 1,16-7 0,-11-3-2,15-4 1,-14 3 0,11-1 0,-23 10-1,7 5 1,4 5 0,-4 1 1,-4 0-1,15-2 1,-19 1-1,6 4 1,-1 4-1,-5 1 0,17 2-1,-11-5 1,11-4 0,11-1-1,-32-6 0,5-1 0,10 5 0,16 2 1,-11 0 0,17 0 0,-14-2 1,-21 0-1,24 0 0,-7 0 1,1 1-2,9-2 1,-22 1 0,24 1 0,-10-2-1,3-3 1,13 0 0,-23-1-1,25-3 0,-13 2 0,2 0 2,12 0-1,-27 3 0,20-1 0,-8-1 0,-5 2-1,8 3 2,-23-1-2,24 1 1,-10-1 0,0 0-1,9-1 0,-25 0 1,20 3-1,-13 1 0,1-2 1,11 0 0,-21 0 0,16 2-1,-9-1 0,3-2 0,17 0-1,-26-1 1,12 2 0,-6-3 0,10 0 0,9 1 2,-23-1 0,18-5-1,-6 1 0,4 1-1,11 0 0,-24 1 0,14-3 0,-5-1 0,1 1 1,13-3 0,-23 0 0,19-2 0,-7 3 0,1 2 0,11-2 1,-26 2-1,15 1 0,-11 2 1,-1 2-1,10 1-1,-17 0 1,15 0 0,-10-2-1,2 1 2,5 3-1,12-1 0,-17 0 0,12 2-1,-19 0 2,10 2-1,-13-3 1,13-1-2,-11-3 2,14 0-2,-15 0 1,12 1 0,5-2-1,-3-2 1,-5 3 0,12 4 1,-13 0-1,4-4 0,-2-3-2,-3 3-1,15-3 0,-13 0 1,2 0 0,0 4 1,-7 3 2,13 1-1,-13 1 0,9-1-1,2 0 0,-5-1 0,10 3 0,-15-5 2,4 1-1,-2 2 0,-7 1 0,0 1-2,17 0 2,-14-1 0,8-4-1,7-2-1,-11 0 0,-8 2 3,10 8-1,-2 1-1,-8-3-1,5-4-1,-3-6 1,9-6 0,-13 7 2,3 7 0,11-4-1,-2-5-4,-3-3-2,-7 5 4,-1 6 2,-1 1 0,10-5-3,-7-3 1,7 0 0,-6 5 1,2 9 3,-5 4 0,10 2 0,9-1-1,-22-6 0,7-4 0,16 0-2,-15-1 0,17-1 0,-3-1 0,4 3 1,15 3 0,-24-1 1,23 3 0,-10-1 0,5-3-2,-35-2-3,5-1-1,25 2-23,-30-3 4,0-1-23,6 1 1,24 0-38,-34-2 42,11 1-127,-26 3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6213 6773 537,'51'-7'2,"39"-4"-1,-32 3-2,4-3 0,27-6 0,-28 5 0,2 0-1,5-2 0,-23 4 0,8-1 1,7-3 0,1-1 0,6 1 0,-24 5 1,9 0 0,3 0 0,3 2 1,2 2 0,27-1 1,-33 4-1,2 2 2,5 2-1,25 2 2,-31-1-1,1-2 0,6 2 0,27-1 3,-30-1-4,6 0 0,8-2 0,-26 1 0,9-3-1,10-1 0,2-2 0,7 1 0,-26 2-1,9 0 1,9-1-1,0 1 0,6-1 0,-25 2 0,9-1-1,8 2 0,2 1 0,2 0-1,28 0-2,-36 1 2,-2 1-2,4 1-1,26 4-16,-34-2 3,2-1-32,4-1 2,-21-1 5,5-1 2,5-1 2,6 1-117,-20 0 78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1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35150 18950,'0'-50,"0"25,0 0,0 150,0 0,-25 100,0 0,0 50,0 0,25 0,0 0,0 75,0 0,0 100,0 0,0-50,0 0,0-200,0 0,25-150,0 0,-25-75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1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35150 18900,'0'-50,"50"25,0 0,25 25,0 0,0 50,0 0,50 0,0 0,25 25,0 0,-50-50,0 0,50 0,0 0,50-25,0 0,25-25,0 0,25 25,0 0,-25 0,0 0,-25-25,0 0,50 0,0 0,0 0,0 0,-50 0,0 0,-25 25,0 0,0-25,0 0,-25 25,0 0,0-25,0 0,50 25,0 0,-25 0,0 0,0 0,0 0,0 0,0 0,25 0,0 0,-25 0,0 0,50-25,0 0,50 0,0 0,-25 25,0 0,50-25,0 0,-50 25,0 0,25-25,0 0,0 25,0 0,-25 0,0 0,0 0,0 0,-25-25,0 0,-25 0,0 0,25 25,0 0,0 0,0 0,-25 0,0 0,0 0,0 0,0 0,0 0,0 0,0 0,0 0,0 0,25 0,0 0,-25 0,0 0,-25 0,0 0,-25-25,0 0,-25 25,0 0,-50 0,0 0,-50 25,0 0,-25 0,0 0,-25 0,0 0,0-25,0 0,25 25,0 0,0 0,0 0,-25 25,0 0,25-25,0 0,0 25,0 0,-25 25,0 0,25 0,0 0,0 75,0 0,-25 225,0 0,25-250,0 0,0-50,0 0,0 150,0 0,0 125,0 0,0 100,0 0,0-25,0 0,0-375,0 0,-25 25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1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59750 23200,'-200'0,"175"0,0 0,100 50,0 0,50 0,0 0,25-25,0 0,100-25,0 0,25-50,0 0,50 0,0 0,-25 50,0 0,-25 100,0 0,0 0,0 0,-25-50,0 0,-25-25,0 0,-50-25,0 0,-100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12979 9562 343,'-55'-15'33,"-2"3"-31,12 7-1,-5 7 1,-5 13 0,19-4 0,-5 9 2,-9 13 1,2 5 5,-6 8 0,-24 26 12,27-23-9,0 4 2,-3 5-1,19-21-2,-1 7 0,-2 5-1,3-2-1,4 0-2,-9 19 8,13 9-3,23-12-1,22-6-1,37 6 0,-2-17-2,-9-21-6,5-2 0,11-5 0,26 2 0,-29-14-2,6-6-1,9-7 0,35-11-1,-36-3 0,2-7 1,3-6 0,-27 12 0,9-10 1,4-6-1,-3-4 3,0-3-1,20-20 3,-36 22-2,-4 0 0,-3-7 0,10-22 2,-6-24-2,-20 12-2,-18-4-1,-27-13-2,-6 28 0,-33-8-1,22 45 1,-23-8-1,-30 20-3,42 24 2,-22 8-7,-17 24-22,45-9 8,-17 14-61,28-11 27,-28 27-40,25-18-66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17289 9863 484,'-50'61'28,"8"-15"-27,-21 21 1,19-26-1,0-2 0,-5 4-1,-21 17 2,30-24-2,2-2 0,1-1 0,-12 11-1,0 0-6,7-10-18,33-78-259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16868 10012 572,'49'50'17,"1"1"-19,-11-14-4,14 7-10,-9-9-8,-6-4-56,-6 5-9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1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92750 39650,'150'0,"75"-25,0 0,0 0,0 0,-75 25,0 0,-100-25,0 0,-50 0,0 0,-25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12050 11248 528,'19'52'29,"2"6"-25,3-2 1,9-12 8,19-25 4,19-34 0,-14-17-9,-1-7-4,6-12-6,22-26-8,-19 13-4,-26 21 5,-2-1-35,1-1 1,15-14-37,4 0-36,-23 24-46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22233 10705 533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6771 6985 157,'39'-12'93,"2"2"-76,28-1-1,-29 5-6,15-1 13,3 12 2,18 9 18,-16-2-10,25 4 13,-15-3-20,-5 0-4,3-3-7,19-1-4,-19-5-3,19-5-1,-41-1-4,22-2 2,23-5 1,-37 4-3,21-3 3,21-2 0,-44 5-3,22-2 2,21 0-1,-44 3-2,22 0 2,17-1 1,-12-1-2,-6 1 2,17-2 1,-22 1-2,19-4 0,-8-1-1,1-2 0,18-3-1,-22 4-1,19-1 1,-10 3-1,2 2 1,13 4 0,-26 4-1,17 4 1,-9 0-1,-1-2 1,17-2 0,-23-1-1,24-5 0,-11-2-1,6-5 1,17-1-1,-28 3 0,15-3 2,-12 3-1,3 5 0,20 1 0,-28 1 0,22 0-1,-42 0 0,26-2 0,-26 2-1,3 1 0,2 1-1,28-2-3,-31 2 1,-2-1-4,5 0-1,30-1-36,-38 1 8,1-1-7,7-5-4,-23 3 6,-5 1-74,0 0 21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5-01-16T17:04:48"/>
    </inkml:context>
    <inkml:brush xml:id="br0">
      <inkml:brushProperty name="width" value="0.05953" units="cm"/>
      <inkml:brushProperty name="height" value="0.05953" units="cm"/>
      <inkml:brushProperty name="color" value="#FF0000"/>
      <inkml:brushProperty name="fitToCurve" value="1"/>
    </inkml:brush>
  </inkml:definitions>
  <inkml:trace contextRef="#ctx0" brushRef="#br0">10445 3563 320,'37'4'12,"47"4"-10,-22-1-2,0 0 1,-21-3 0,3 1-1,5 1 0,2-1 0,3-1 0,24 2 0,-31-3 0,1 0 0,3 0 0,21 2 1,-28-3-1,2-2 0,4 0 0,21-1 1,-28-1 0,1 1 0,5-2 0,23 0 3,-23 0-2,4 1 6,5 0-1,-21 1 0,8 0 3,5 1 0,0-1 1,3 0-1,27 1 8,-27 0-10,1-1-2,6 0-1,-21 0 0,7-1-2,7-1 0,2-1-2,0-2 1,29 0 0,-30 1-1,4 1 0,7-2-1,-23 3 1,4-1-1,8 1 1,1-1 0,6 0-1,-22 2 1,8 0-1,6-1 1,3 1 0,1 2 0,23-1 2,-28 1-2,1 1 0,5 0 0,25 0 1,-30 0-1,1 1 1,5 0 0,25-1 2,-29 0-2,6-1 0,5 0 0,-23 1 0,6-1 0,13-1 0,1 1-1,8-2 0,-24 1 0,10-1 0,10 0 0,2 1-1,7 1 0,-27-1 0,10 0 0,14 1 0,1 0-1,1 2 0,-26 0 0,15-1-1,10 0-1,0 0-2,7-1-1,-28 1 1,9-1-12,10-1 0,1 0-23,8-2 2,-28 0 3,11-1 2,14-2 0,-28 2-14,-6 1-46,-4-1 52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33250 19850,'0'-50,"-50"-125,0 0,50 150,0 0,25 25,0 0,75 50,0 0,25-25,0 0,50-25,0 0,25 0,0 0,50 25,0 0,-25 0,0 0,25-25,0 0,25-75,0 0,0 0,0 0,0 25,0 0,-75 50,0 0,-25 50,0 0,0 0,0 0,50-50,0 0,25 0,0 0,25-75,0 0,50-25,0 0,25 100,0 0,0 100,0 0,-25 0,0 0,0-50,0 0,25-50,0 0,50-100,0 0,50 0,0 0,-50 25,0 0,0 50,0 0,-50 25,0 0,-50-50,0 0,-50-25,0 0,0 0,0 0,-25 50,0 0,-25 0,0 0,-150 25,0 0,25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63600 19750,'-150'0,"125"25,0 0,50-25,0 0,0-25,0 0,50 0,0 0,100 25,0 0,75-25,0 0,75 0,0 0,25 0,0 0,25 25,0 0,-25 25,0 0,25 25,0 0,25-50,0 0,25 0,0 0,-25 25,0 0,-25 0,0 0,25-25,0 0,-25-25,0 0,-100-25,0 0,-100 50,0 0,-150-25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64800 15350,'50'-50,"0"-75,0 0,-25 75,0 0,-50 25,0 0,-50 50,0 0,-25 50,0 0,-25 75,0 0,25 25,0 0,25 0,0 0,75-25,0 0,25-50,0 0,75-75,0 0,50-100,0 0,125-125,0 0,-50 50,0 0,-100 50,0 0,-100 75,0 0,-50 100,0 0,-25 25,0 0,25 0,0 0,25 0,0 0,50 0,0 0,50-75,0 0,0-50,0 0,50-100,0 0,0-50,0 0,-50 25,0 0,-100 50,0 0,-100 50,0 0,-100 75,0 0,-25 100,0 0,50 25,0 0,150-75,0 0,25-50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67950 15700,'-50'0,"0"0,0 0,100 0,0 0,125-50,0 0,75 25,0 0,-25 0,0 0,-75 25,0 0,-75 0,0 0,-50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69050 14900,'-100'-150,"75"75,0 0,0 0,0 0,50 150,0 0,0 100,0 0,-25 25,0 0,0 50,0 0,0 150,0 0,0-300,0 0,-25 25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72850 14700,'-100'-150,"100"100,0 0,-25-25,0 0,25 0,0 0,0 25,0 0,-25 0,0 0,0 25,0 0,0 0,0 0,-25 25,0 0,-25 25,0 0,0 75,0 0,-50 150,0 0,25-25,0 0,25 0,0 0,25-75,0 0,50-25,0 0,50-75,0 0,25-25,0 0,50-25,0 0,0-75,0 0,0-25,0 0,-50 0,0 0,-50 50,0 0,-25 100,0 0,0 50,0 0,0-50,0 0,0 0,0 0,50-50,0 0,25 0,0 0,0-75,0 0,25-25,0 0,-50 25,0 0,0 25,0 0,-25 25,0 0,-25 100,0 0,0 0,0 0,0 25,0 0,25-50,0 0,25-25,0 0,25-25,0 0,50-100,0 0,50-25,0 0,-25 0,0 0,-75 25,0 0,-25 50,0 0,-50 25,0 0,-25 75,0 0,0 25,0 0,0 25,0 0,25-25,0 0,0 50,0 0,0-25,0 0,50-50,0 0,25-25,0 0,25-25,0 0,0-125,0 0,0-25,0 0,-75 125,0 0,-25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19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56900 9800,'-100'-100,"75"100,0 0,-25 25,0 0,-100 100,0 0,-25 75,0 0,-50 75,0 0,-50 50,0 0,75 0,0 0,75-125,0 0,125-75,0 0,-25-75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93400 38250,'-100'0,"75"75,0 0,25 150,0 0,0 50,0 0,0 25,0 0,-25 350,0 0,-25-225,0 0,25-300,0 0,25-75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75750 15300,'-50'-250,"-25"200,0 0,-50 25,0 0,0 75,0 0,75 25,0 0,25-50,0 0,25 25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76950 15300,'-50'0,"75"0,0 0,125-25,0 0,125 0,0 0,75-50,0 0,-150 50,0 0,75 25,0 0,-175 25,0 0,-100 0,0 0,0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76600 15950,'-50'0,"175"-50,0 0,100 50,0 0,75-25,0 0,0 25,0 0,-75 0,0 0,-125-25,0 0,-50 25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78650 14250,'0'-50,"0"-25,0 0,-25 25,0 0,25 0,0 0,-25 25,0 0,-50 25,0 0,-25 125,0 0,25 0,0 0,25 0,0 0,25-25,0 0,50-50,0 0,75-25,0 0,50-25,0 0,0-50,0 0,-25-25,0 0,-75 0,0 0,-75 0,0 0,-50 0,0 0,0 25,0 0,25 50,0 0,25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81900 14650,'100'-300,"-75"225,0 0,-25 50,0 0,-125 50,0 0,0 100,0 0,0 75,0 0,25-50,0 0,25 0,0 0,75-50,0 0,25-75,0 0,100-25,0 0,0-25,0 0,25-25,0 0,-50-50,0 0,-25 50,0 0,-75 75,0 0,-50 100,0 0,25-25,0 0,25 0,0 0,25-50,0 0,50-50,0 0,50-50,0 0,25-50,0 0,-50-25,0 0,-50 75,0 0,-50 25,0 0,0 50,0 0,0 75,0 0,-25 0,0 0,25 25,0 0,50-50,0 0,0 0,0 0,25-50,0 0,-50-50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83800 15350,'-50'0,"25"-25,0 0,125 0,0 0,75 0,0 0,75 0,0 0,-50 25,0 0,-50 0,0 0,-100 0,0 0,-25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84950 14500,'-100'-200,"100"325,0 0,0 100,0 0,0 25,0 0,-25 25,0 0,25-50,0 0,0-200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3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87100 14700,'0'-200,"0"125,0 0,-75 150,0 0,-50 125,0 0,50-50,0 0,50-75,0 0,75-50,0 0,25-25,0 0,125-75,0 0,-100 25,0 0,-25 25,0 0,-50 25,0 0,0 75,0 0,-25 50,0 0,-25-25,0 0,25-50,0 0,75 0,0 0,50-75,0 0,25-50,0 0,0-100,0 0,-100 0,0 0,-50 25,0 0,-75 75,0 0,-75 50,0 0,75 100,0 0,100-25,0 0,100-25,0 0,50-25,0 0,25 0,0 0,-75 50,0 0,-75 25,0 0,-75 75,0 0,-50 0,0 0,50-25,0 0,75-50,0 0,150-50,0 0,150-100,0 0,-200 25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78250 21800,'-50'-450,"50"375,0 0,-25 50,0 0,-75 25,0 0,0 0,0 0,0 50,0 0,0 75,0 0,0 50,0 0,50 25,0 0,0 25,0 0,25 0,0 0,25-25,0 0,0-100,0 0,75-50,0 0,50-50,0 0,25-125,0 0,0-25,0 0,-25-25,0 0,-75 125,0 0,-25 25,0 0,-25 125,0 0,-25 25,0 0,25 0,0 0,25-25,0 0,0-75,0 0,50 0,0 0,0-125,0 0,25-75,0 0,-25 25,0 0,-50 50,0 0,0 75,0 0,-25 50,0 0,0 100,0 0,0 0,0 0,50 0,0 0,0-25,0 0,25 0,0 0,-25-75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79700 23200,'0'-50,"100"25,0 0,0 25,0 0,-50 25,0 0,-25 0,0 0,-25 25,0 0,-25 25,0 0,-25 0,0 0,0-25,0 0,50-25,0 0,25-25,0 0,75-50,0 0,25-75,0 0,0 0,0 0,0-25,0 0,-50-25,0 0,0 75,0 0,-50 50,0 0,-25 25,0 0,0 50,0 0,-25 100,0 0,-25 25,0 0,25-25,0 0,0 25,0 0,25-50,0 0,0-25,0 0,75-75,0 0,25 0,0 0,25-75,0 0,-25-75,0 0,0-25,0 0,-75-25,0 0,-50 50,0 0,-75 75,0 0,-50 75,0 0,0 75,0 0,100-25,0 0,25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93250 39550,'-200'100,"125"25,0 0,-50 0,0 0,25-25,0 0,50-25,0 0,25-100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83300 22500,'-100'0,"25"0,0 0,125-25,0 0,175 25,0 0,25-25,0 0,-25 25,0 0,-75 0,0 0,-125 0,0 0,0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84150 21550,'0'-50,"-50"0,0 0,50 100,0 0,25 150,0 0,25 75,0 0,-50 50,0 0,0-125,0 0,0-175,0 0,0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86550 21050,'50'-150,"-25"175,0 0,0 100,0 0,0 75,0 0,-25 75,0 0,-50-25,0 0,0-150,0 0,50-75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86700 21750,'50'-150,"0"100,0 0,0 25,0 0,50 0,0 0,25 25,0 0,-25 25,0 0,-75-25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87750 20650,'0'-150,"0"75,0 0,0 50,0 0,0 75,0 0,0 125,0 0,0 50,0 0,0 125,0 0,0 100,0 0,-25-100,0 0,25-275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88350 20500,'100'-300,"25"225,0 0,25 25,0 0,25 50,0 0,-75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89200 19500,'-50'0,"0"-75,0 0,25 125,0 0,25 175,0 0,0 25,0 0,-25-50,0 0,25-150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89350 21600,'-100'-50,"175"25,0 0,100 0,0 0,125 25,0 0,25 0,0 0,-25 0,0 0,-125 0,0 0,-125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94400 20550,'0'-50,"0"-50,0 0,-25 25,0 0,0 50,0 0,0 0,0 0,-25 25,0 0,-125 75,0 0,-25 100,0 0,50 0,0 0,50 25,0 0,50-25,0 0,50-75,0 0,125-50,0 0,25-25,0 0,25-75,0 0,-25-50,0 0,-25-25,0 0,-75 50,0 0,-50 50,0 0,-25 125,0 0,25 50,0 0,-25-25,0 0,50-75,0 0,75-50,0 0,0-50,0 0,0-75,0 0,-25 25,0 0,-50 25,0 0,-25 150,0 0,0 50,0 0,50 0,0 0,0-50,0 0,-50-25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96000 19150,'200'-50,"-175"100,0 0,-25 125,0 0,-75 25,0 0,-50-50,0 0,50-100,0 0,75-25,0 0,125-50,0 0,25 25,0 0,-50-25,0 0,-75 25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93100 40150,'100'0,"0"25,0 0,25 50,0 0,-50 25,0 0,0 0,0 0,-25-50,0 0,-25-75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96450 19750,'50'-50,"0"-25,0 0,50 25,0 0,0 25,0 0,0 0,0 0,-50 50,0 0,-50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97150 18750,'-50'0,"0"-50,0 0,25 225,0 0,0 100,0 0,0 50,0 0,25-250,0 0,-25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96450 21700,'150'0,"-50"0,0 0,50 0,0 0,0-25,0 0,-25 25,0 0,-75-25,0 0,-25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97250 20900,'-50'0,"25"-25,0 0,-25 25,0 0,50 75,0 0,-25 100,0 0,0 75,0 0,25 25,0 0,0-175,0 0,0-25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99800 20500,'0'-100,"50"-75,0 0,-50 25,0 0,-25 100,0 0,-25 50,0 0,-25 0,0 0,-25 125,0 0,0 25,0 0,-25 50,0 0,50-25,0 0,-25 100,0 0,100-125,0 0,75-75,0 0,75-50,0 0,25-125,0 0,-50-50,0 0,-25 50,0 0,-75 50,0 0,-25 25,0 0,0 75,0 0,-50 50,0 0,50 25,0 0,0-25,0 0,50-50,0 0,50-75,0 0,25-75,0 0,0-25,0 0,-75 25,0 0,0 50,0 0,-50 25,0 0,25 50,0 0,-25 75,0 0,0 75,0 0,25 25,0 0,0-50,0 0,-25-125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92800 24700,'-50'0,"25"25,0 0,50 0,0 0,100 0,0 0,125-25,0 0,50 0,0 0,-100 0,0 0,-125 0,0 0,-75-25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94000 24050,'-50'0,"0"0,0 0,25 100,0 0,-25 150,0 0,50 50,0 0,0-25,0 0,50-150,0 0,-25-100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96750 24000,'0'-50,"0"75,0 0,-25 125,0 0,0 100,0 0,-25 50,0 0,0-125,0 0,-25-50,0 0,75-150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96700 25150,'50'-150,"0"75,0 0,0 25,0 0,0 50,0 0,50 0,0 0,-25 0,0 0,-50 0,0 0,-25-25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97600 23750,'0'-50,"0"25,0 0,25-25,0 0,-25 25,0 0,25 75,0 0,-25 50,0 0,0 50,0 0,-50 75,0 0,-50 75,0 0,50-75,0 0,25-100,0 0,25-75,0 0,25-100,0 0,100-100,0 0,0 0,0 0,-25 25,0 0,-50 100,0 0,-25 100,0 0,-50 100,0 0,25-50,0 0,75-75,0 0,100-75,0 0,0-50,0 0,-25 0,0 0,-100 0,0 0,-50 50,0 0,-25 75,0 0,25 50,0 0,25 50,0 0,25-50,0 0,50-50,0 0,0-50,0 0,0-75,0 0,-75-50,0 0,-100-25,0 0,-75 0,0 0,50 100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2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94450 39700,'0'-50,"0"100,0 0,-25 100,0 0,25 25,0 0,-25 0,0 0,0-50,0 0,0-100,0 0,25-125,0 0,0 50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85050 21300,'50'0,"75"-50,0 0,25 50,0 0,-100 50,0 0,0 50,0 0,-50 100,0 0,-75 25,0 0,-50-50,0 0,25-75,0 0,75-75,0 0,100-25,0 0,175-100,0 0,175-50,0 0,-150 75,0 0,-125 25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1:5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89250 22200,'-150'-100,"125"75,0 0,50 50,0 0,175 0,0 0,175-25,0 0,0-25,0 0,-75 25,0 0,-225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53200 30950,'0'-50,"0"0,0 0,25 50,0 0,0 0,0 0,25 0,0 0,-25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41900 30100,'50'0,"-25"-50,0 0,-25 75,0 0,0 75,0 0,-75 75,0 0,-50 50,0 0,25-25,0 0,-50 0,0 0,100-100,0 0,25-100,0 0,25-25,0 0,25-50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41800 30950,'0'-50,"25"25,0 0,50-25,0 0,25 25,0 0,-25 0,0 0,-25 25,0 0,-50 50,0 0,-50 75,0 0,-50 25,0 0,0-25,0 0,-25 50,0 0,25 25,0 0,0-50,0 0,25-50,0 0,0-75,0 0,25-75,0 0,25-25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41150 31750,'50'0,"-25"0,0 0,0-25,0 0,50 25,0 0,0 0,0 0,25 50,0 0,-50 0,0 0,-25 0,0 0,0-50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42400 31650,'0'50,"-75"50,0 0,50-50,0 0,-75 75,0 0,0 0,0 0,50-50,0 0,25-50,0 0,100-25,0 0,100-100,0 0,50-25,0 0,-125 100,0 0,-75 0,0 0,25 25,0 0,-25 0,0 0,-25 25,0 0,-50 50,0 0,-75 100,0 0,25-25,0 0,-100 125,0 0,-25 0,0 0,50-125,0 0,75-75,0 0,75-75,0 0,-25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41350 32900,'50'0,"25"0,0 0,25 75,0 0,-25 0,0 0,75 75,0 0,-100-75,0 0,-25-25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43450 33600,'0'-50,"25"50,0 0,-25 25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46750 30600,'0'-100,"0"75,0 0,-50 200,0 0,-50 50,0 0,-25 0,0 0,50-75,0 0,75-50,0 0,25-100,0 0,0-50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94800 39150,'50'0,"-25"-25,0 0,0 25,0 0,0 0,0 0,25 0,0 0,-25 50,0 0,0 25,0 0,0 50,0 0,-25 25,0 0,0 0,0 0,0 50,0 0,0-75,0 0,0-75,0 0,-25-125,0 0,-25-75,0 0,-25 0,0 0,25 25,0 0,25 75,0 0,25 25,0 0,25 75,0 0,-50 75,0 0,-25 0,0 0,0-25,0 0,50-50,0 0,25-50,0 0,25-25,0 0,0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46650 31450,'50'-50,"-50"25,0 0,0 50,0 0,0 50,0 0,0 75,0 0,0 25,0 0,0 50,0 0,0-25,0 0,0-125,0 0,0-50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47450 30750,'50'-100,"25"50,0 0,75 25,0 0,0-25,0 0,-50 25,0 0,-75 50,0 0,-25 50,0 0,-75 75,0 0,0 0,0 0,25-25,0 0,50-75,0 0,50-25,0 0,75-25,0 0,0 25,0 0,-75 0,0 0,-25 25,0 0,-25 25,0 0,-50 25,0 0,-25 0,0 0,0 25,0 0,-25-25,0 0,50-50,0 0,0-25,0 0,0-100,0 0,50-75,0 0,-25 75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47900 30900,'-50'-50,"25"50,0 0,0 100,0 0,-25 75,0 0,-25 25,0 0,0 75,0 0,0 0,0 0,75-250,0 0,0 25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49450 30400,'-50'-50,"125"50,0 0,100 0,0 0,0-25,0 0,-100 25,0 0,-75 25,0 0,-25 50,0 0,-75 25,0 0,0 50,0 0,-25 0,0 0,-25 25,0 0,50 0,0 0,50-25,0 0,50-100,0 0,25-75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49950 31250,'50'0,"-25"50,0 0,0 50,0 0,25 100,0 0,-50 25,0 0,0 50,0 0,0-75,0 0,0-125,0 0,0-50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50450 31650,'0'-50,"50"75,0 0,50 75,0 0,0 0,0 0,-25-25,0 0,-50-75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51700 29900,'0'-50,"25"0,0 0,0 25,0 0,125 25,0 0,0-25,0 0,-50 50,0 0,-75 50,0 0,-25-50,0 0,-25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51800 30200,'-100'50,"50"-25,0 0,0 25,0 0,50 50,0 0,0 125,0 0,0 0,0 0,0 75,0 0,0-50,0 0,25-25,0 0,0-100,0 0,-25-100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51700 31700,'50'-50,"-25"-50,0 0,75-25,0 0,75-25,0 0,25 100,0 0,-75 75,0 0,-100 125,0 0,-75 50,0 0,-50-50,0 0,50-125,0 0,-125 150,0 0,25-50,0 0,50-125,0 0,50-50,0 0,25-100,0 0,50 75,0 0,25 25,0 0,50 25,0 0,50 50,0 0,-50 50,0 0,50 50,0 0,-25-25,0 0,-25-50,0 0,-50-25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53950 29350,'150'-300,"-75"300,0 0,-50 125,0 0,-50 50,0 0,-125 100,0 0,25-100,0 0,50-100,0 0,25 0,0 0,100-75,0 0,100-150,0 0,50-25,0 0,-75 75,0 0,-75 75,0 0,-25 0,0 0,-25 100,0 0,-75 100,0 0,-50 75,0 0,-75 75,0 0,-25 50,0 0,25 75,0 0,50-100,0 0,50-175,0 0,75-150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96500 39550,'0'-50,"-50"75,0 0,0 50,0 0,25 25,0 0,0 0,0 0,25-25,0 0,0 50,0 0,-25-75,0 0,0-50,0 0,25-50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53300 31850,'0'-50,"25"-25,0 0,25 50,0 0,50 0,0 0,-25 25,0 0,0 75,0 0,-50 50,0 0,0-25,0 0,0-75,0 0,25-50,0 0,-25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54600 31400,'50'-50,"-25"50,0 0,0 75,0 0,-25 25,0 0,50-25,0 0,0-75,0 0,50-50,0 0,25-50,0 0,-50 25,0 0,-50 50,0 0,-100 100,0 0,-25 25,0 0,-25 0,0 0,-50 50,0 0,50-50,0 0,-50 50,0 0,100-75,0 0,50-50,0 0,50-25,0 0,150-75,0 0,75 25,0 0,75 25,0 0,25 25,0 0,-175 25,0 0,-75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75350 33000,'0'-50,"25"75,0 0,-25 75,0 0,0 100,0 0,0-75,0 0,-50 50,0 0,25-50,0 0,0-75,0 0,25-25,0 0,25-50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75500 33750,'0'-50,"100"25,0 0,75 0,0 0,-25 25,0 0,-50 25,0 0,-75 0,0 0,0-25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76800 32550,'0'-50,"25"100,0 0,-25 75,0 0,25 75,0 0,-25 0,0 0,0 25,0 0,0 0,0 0,0-125,0 0,0-75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77350 33900,'-50'-100,"25"100,0 0,50-25,0 0,100 0,0 0,25 25,0 0,25 0,0 0,50 0,0 0,-25-25,0 0,-150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80100 32950,'100'-100,"-100"75,0 0,-75 50,0 0,-50 50,0 0,0 25,0 0,0-25,0 0,50 50,0 0,25-50,0 0,50 0,0 0,0-50,0 0,0 75,0 0,125-50,0 0,50-50,0 0,75-25,0 0,-150 25,0 0,-50-25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79800 31450,'-100'-100,"100"125,0 0,-25 100,0 0,25 25,0 0,0-75,0 0,25-50,0 0,0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80450 31250,'0'-50,"0"75,0 0,0 50,0 0,0 50,0 0,0 0,0 0,-25-50,0 0,25-50,0 0,-25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79850 30050,'-50'-50,"25"0,0 0,0 50,0 0,25-25,0 0,0 100,0 0,0 75,0 0,25-25,0 0,50-75,0 0,50-50,0 0,25-75,0 0,-50-75,0 0,-25 0,0 0,-75 0,0 0,-100 100,0 0,-50 50,0 0,25 75,0 0,75 50,0 0,0-75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96950 38400,'50'0,"25"-25,0 0,-25 25,0 0,50 25,0 0,0 25,0 0,-25 0,0 0,-25-25,0 0,-25 25,0 0,0 50,0 0,-25 0,0 0,-25 50,0 0,25 25,0 0,50 0,0 0,0 0,0 0,0 25,0 0,-25-25,0 0,-25-100,0 0,-50-100,0 0,-25-75,0 0,25 0,0 0,0 25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81150 33600,'-100'-50,"175"25,0 0,100 25,0 0,25 0,0 0,0 0,0 0,0 0,0 0,-100 0,0 0,-50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83600 32300,'-50'0,"25"0,0 0,25 25,0 0,25 125,0 0,-25 25,0 0,0-25,0 0,0 75,0 0,-25-100,0 0,25-100,0 0,-25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83700 33350,'50'-100,"0"25,0 0,50 50,0 0,0 0,0 0,25 25,0 0,-50 25,0 0,-25 0,0 0,-25-25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85100 31650,'0'-150,"0"125,0 0,0 150,0 0,0 50,0 0,0 125,0 0,25 175,0 0,-25-50,0 0,0-75,0 0,-25-250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75650 37350,'-50'-50,"50"-25,0 0,0 50,0 0,0 75,0 0,25 100,0 0,-50 25,0 0,0 75,0 0,25-25,0 0,0-100,0 0,0-75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75800 38000,'50'-150,"50"100,0 0,75 50,0 0,-25 0,0 0,-25 0,0 0,-100 0,0 0,0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77050 37100,'0'-150,"0"125,0 0,0 50,0 0,0 125,0 0,0 50,0 0,25 25,0 0,-25 25,0 0,25-175,0 0,-25-25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77950 38150,'-100'-50,"175"0,0 0,100 25,0 0,-25 25,0 0,100 25,0 0,-50 0,0 0,-125-25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81250 37150,'-50'-100,"-50"100,0 0,-25 50,0 0,25 50,0 0,0 0,0 0,0 25,0 0,50-25,0 0,50-25,0 0,75-25,0 0,150 0,0 0,-25-50,0 0,-25-50,0 0,-125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80650 35900,'-50'-100,"25"75,0 0,25 50,0 0,0 100,0 0,0 50,0 0,0-50,0 0,25-100,0 0,0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97150 39500,'0'-50,"25"50,0 0,0 50,0 0,-50 50,0 0,-50 25,0 0,25-50,0 0,100-75,0 0,50-25,0 0,0 25,0 0,-75 75,0 0,0 50,0 0,-100 0,0 0,0-25,0 0,0-50,0 0,75-150,0 0,50 25,0 0,0 25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81450 35650,'50'0,"-50"25,0 0,0 125,0 0,-25-25,0 0,25 0,0 0,-25-75,0 0,0-25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80750 34950,'-50'-150,"25"125,0 0,0 75,0 0,0 50,0 0,25 0,0 0,100-50,0 0,25-75,0 0,0-50,0 0,-50-50,0 0,-75 50,0 0,-25-25,0 0,-75 75,0 0,0 75,0 0,50 100,0 0,25-100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81600 37750,'0'-50,"75"25,0 0,100 0,0 0,50 25,0 0,-25 0,0 0,-25 0,0 0,-75 0,0 0,-50-25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84550 36900,'0'50,"-50"-50,0 0,25 50,0 0,-25 25,0 0,25 0,0 0,0 50,0 0,25 0,0 0,25-25,0 0,100-50,0 0,25-75,0 0,25-100,0 0,-50 0,0 0,-75-25,0 0,-125 25,0 0,-75 100,0 0,-50 50,0 0,125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86350 37650,'150'-100,"-25"75,0 0,100 50,0 0,-75 0,0 0,-100-25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85500 36300,'0'-500,"-25"475,0 0,-275 125,0 0,275-75,0 0,-175 200,0 0,-50 50,0 0,25 25,0 0,75 50,0 0,125-25,0 0,150-100,0 0,150-100,0 0,25-100,0 0,25-125,0 0,0-175,0 0,-50-125,0 0,-100 75,0 0,-125 25,0 0,-100 25,0 0,-125 50,0 0,-75 125,0 0,-150 225,0 0,150 75,0 0,125-75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5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41750 60000,'-150'0,"125"0,0 0,50-50,0 0,25 25,0 0,75 50,0 0,50 50,0 0,50-50,0 0,75-25,0 0,25-25,0 0,50 50,0 0,25 25,0 0,-25-25,0 0,25-100,0 0,50-75,0 0,0 75,0 0,-50 50,0 0,25 100,0 0,0 0,0 0,-25-25,0 0,50-50,0 0,0-25,0 0,0 0,0 0,75-25,0 0,-75 25,0 0,-75 25,0 0,-50 50,0 0,-50 0,0 0,-50 0,0 0,-100-25,0 0,-50-25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2:5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64800 59650,'50'0,"0"75,0 0,0 50,0 0,-25 75,0 0,25 0,0 0,0-100,0 0,25-75,0 0,50-150,0 0,125-200,0 0,175-50,0 0,-25 100,0 0,-275 200,0 0,-75 25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69300 52000,'-50'0,"125"0,0 0,50 0,0 0,0-25,0 0,0-50,0 0,-50 25,0 0,-50 25,0 0,-25 50,0 0,-25 50,0 0,-25 0,0 0,0 50,0 0,-25 25,0 0,-25 0,0 0,0 0,0 0,-50 25,0 0,25-50,0 0,75-100,0 0,75 0,0 0,100-125,0 0,0-25,0 0,-100 100,0 0,0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69750 53150,'50'0,"-25"25,0 0,-25 25,0 0,-50 75,0 0,25-75,0 0,50-100,0 0,75-25,0 0,-25 0,0 0,25 50,0 0,-50 25,0 0,0 50,0 0,-25-25,0 0,-25 25,0 0,-25-25,0 0,-25 0,0 0,-50 0,0 0,50-25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5:58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99850 40100,'0'50,"25"-50,0 0,0 0,0 0,-25 25,0 0,-25-25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68950 53500,'-100'0,"-25"0,0 0,50 0,0 0,50 0,0 0,25 100,0 0,50 75,0 0,75 25,0 0,75-25,0 0,100-125,0 0,75-125,0 0,-200-50,0 0,-75 75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71750 51100,'50'-50,"75"50,0 0,75-25,0 0,-25 25,0 0,-125 0,0 0,-50 50,0 0,-25-25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71650 51700,'-250'100,"200"-25,0 0,50 50,0 0,75 75,0 0,-50 75,0 0,-75 25,0 0,-75 125,0 0,25-50,0 0,50-200,0 0,25-125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72700 51650,'-50'-50,"0"75,0 0,0 75,0 0,-75 50,0 0,50-25,0 0,25-100,0 0,75-25,0 0,0 0,0 0,0 100,0 0,-25 50,0 0,-25 25,0 0,0 0,0 0,0-50,0 0,25-100,0 0,25-50,0 0,25-150,0 0,25 0,0 0,25 25,0 0,-25 50,0 0,25 25,0 0,-25 75,0 0,-50 100,0 0,-25 25,0 0,-75 25,0 0,0-25,0 0,0-100,0 0,25-50,0 0,25-100,0 0,75 0,0 0,50 25,0 0,-25 50,0 0,-75 75,0 0,-50 125,0 0,-75 0,0 0,25-25,0 0,25-25,0 0,50-75,0 0,150-25,0 0,-25-75,0 0,-25 50,0 0,-50 25,0 0,-50 0,0 0,0 25,0 0,0-25,0 0,0 25,0 0,0 0,0 0,25 50,0 0,0 50,0 0,0 25,0 0,25 50,0 0,-25-25,0 0,0-75,0 0,-25-75,0 0,-50-25,0 0,-25-100,0 0,-50-100,0 0,25 75,0 0,50 75,0 0,25 50,0 0,25 0,0 0,25 50,0 0,0 75,0 0,25-75,0 0,75-25,0 0,-75-50,0 0,25-25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72650 54400,'200'0,"-100"25,0 0,0 25,0 0,-25 25,0 0,-50 25,0 0,-25-75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73750 53450,'-100'0,"100"25,0 0,0 75,0 0,25 100,0 0,-25-75,0 0,25-100,0 0,-25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74150 51850,'0'-100,"0"75,0 0,25 150,0 0,25 150,0 0,-25 100,0 0,-25 125,0 0,0 200,0 0,0-150,0 0,25-325,0 0,0-125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73750 53600,'0'-50,"0"0,0 0,0 25,0 0,100 0,0 0,0 50,0 0,50 0,0 0,-50 0,0 0,-75-25,0 0,0 25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74900 53100,'0'-100,"-25"100,0 0,75 0,0 0,-25 25,0 0,0-25,0 0,25 25,0 0,50-25,0 0,0 0,0 0,-25-50,0 0,0 0,0 0,-50-25,0 0,-25 0,0 0,0 25,0 0,-50 25,0 0,0 25,0 0,50 50,0 0,0 75,0 0,0 25,0 0,0 0,0 0,0 0,0 0,0-75,0 0,0-25,0 0,-50-50,0 0,0-50,0 0,50 0,0 0,0 0,0 0,75 0,0 0,25 25,0 0,-25 25,0 0,-50 50,0 0,-25 50,0 0,-75 0,0 0,-25 25,0 0,-25-25,0 0,-50 0,0 0,0-25,0 0,75 0,0 0,75-75,0 0,100 0,0 0,125-25,0 0,50-25,0 0,0 25,0 0,-50 50,0 0,-75 0,0 0,-75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77800 51050,'0'50,"0"25,0 0,0 25,0 0,25-50,0 0,50 0,0 0,25-25,0 0,-50-25,0 0,-75 100,0 0,-100 25,0 0,0-25,0 0,75-25,0 0,25-50,0 0,75-25,0 0,75 0,0 0,0 25,0 0,-75 50,0 0,-75 25,0 0,-125 25,0 0,0-25,0 0,25 0,0 0,0-50,0 0,75-50,0 0,125 0,0 0,100-50,0 0,25 25,0 0,-75 25,0 0,-75 75,0 0,-75 75,0 0,-50 0,0 0,0 0,0 0,50-25,0 0,50-25,0 0,75-75,0 0,50-100,0 0,0-100,0 0,0-100,0 0,-100 200,0 0,-25-25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20:1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73050 7300,'-50'0,"0"25,0 0,-25 25,0 0,-25 0,0 0,-75 75,0 0,0-25,0 0,25 25,0 0,50-50,0 0,50-25,0 0,25-25,0 0,125-25,0 0,0-50,0 0,-50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79750 52050,'50'-150,"0"25,0 0,-25 50,0 0,-50 100,0 0,-25 100,0 0,-25 175,0 0,25-100,0 0,25-75,0 0,25-100,0 0,25-75,0 0,75-25,0 0,-25 50,0 0,-25 50,0 0,-25 75,0 0,-50 25,0 0,-25 25,0 0,-25 0,0 0,50-25,0 0,25-100,0 0,25-125,0 0,25-75,0 0,0 0,0 0,0 50,0 0,50 50,0 0,0 25,0 0,50 0,0 0,25 0,0 0,-25 25,0 0,-50 0,0 0,-75 0,0 0,-75 0,0 0,-50-50,0 0,0-50,0 0,25-25,0 0,25 0,0 0,25 0,0 0,0 75,0 0,0 50,0 0,25 100,0 0,0 200,0 0,0 200,0 0,-25 25,0 0,-25 250,0 0,50-75,0 0,25-125,0 0,0-425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80550 53100,'50'-50,"-50"-25,0 0,-50 125,0 0,-75 150,0 0,-50 25,0 0,0 25,0 0,100-100,0 0,75-125,0 0,-25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80800 53500,'100'-100,"-25"100,0 0,50 25,0 0,-25 50,0 0,-50 0,0 0,-50-25,0 0,-25 0,0 0,-25-25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1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79850 54500,'-50'0,"-50"25,0 0,250-50,0 0,150 0,0 0,0 25,0 0,-150 0,0 0,-100 25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84900 52600,'50'-100,"-50"75,0 0,-25 50,0 0,-50 50,0 0,25 0,0 0,-25 0,0 0,25 0,0 0,25 0,0 0,0 0,0 0,0-25,0 0,0 25,0 0,25-25,0 0,0-25,0 0,0 0,0 0,25-25,0 0,-25 25,0 0,0-50,0 0,0 0,0 0,25 0,0 0,-25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85100 52450,'-150'-50,"100"50,0 0,-50 125,0 0,0 25,0 0,-25 0,0 0,50 25,0 0,0 0,0 0,50-75,0 0,50-50,0 0,100-50,0 0,75-100,0 0,0 25,0 0,-25 0,0 0,-25-25,0 0,0-25,0 0,-25-25,0 0,-75 75,0 0,-75 100,0 0,-25 100,0 0,25 0,0 0,0 0,0 0,25 0,0 0,0-50,0 0,75-25,0 0,25-50,0 0,25-100,0 0,0-25,0 0,-50-25,0 0,-25-25,0 0,-50 25,0 0,-100 75,0 0,-50 75,0 0,-25 100,0 0,75 0,0 0,100-75,0 0,-25 25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89500 52150,'-50'-50,"0"50,0 0,-25 0,0 0,0 75,0 0,25 75,0 0,25 0,0 0,0 25,0 0,25 0,0 0,75-25,0 0,75-100,0 0,25-50,0 0,-125-25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90800 51900,'0'-50,"0"0,0 0,0 25,0 0,-25 100,0 0,25 125,0 0,0 25,0 0,-25-50,0 0,0-75,0 0,0-25,0 0,0-75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90700 52750,'50'-100,"0"50,0 0,25 0,0 0,50 25,0 0,-25 25,0 0,-25 0,0 0,-25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1-17T06:33:2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91800 51150,'0'-50,"0"-25,0 0,0 50,0 0,0 0,0 0,0 75,0 0,0 75,0 0,-25 100,0 0,0 125,0 0,-25 25,0 0,0 0,0 0,25 0,0 0,25-150,0 0,25-175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Rectangle 2"/>
          <p:cNvSpPr>
            <a:spLocks noGrp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3" name="Rectangle 3"/>
          <p:cNvSpPr>
            <a:spLocks noGrp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4" name="Rectangle 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4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587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04858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58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10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1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6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599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0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60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15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1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61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20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21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2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62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26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27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2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29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30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631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2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595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596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63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37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38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3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64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1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04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605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0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60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1.xml"/><Relationship Id="rId21" Type="http://schemas.openxmlformats.org/officeDocument/2006/relationships/customXml" Target="../ink/ink273.xml"/><Relationship Id="rId42" Type="http://schemas.openxmlformats.org/officeDocument/2006/relationships/image" Target="../media/image296.png"/><Relationship Id="rId63" Type="http://schemas.openxmlformats.org/officeDocument/2006/relationships/customXml" Target="../ink/ink294.xml"/><Relationship Id="rId84" Type="http://schemas.openxmlformats.org/officeDocument/2006/relationships/image" Target="../media/image317.png"/><Relationship Id="rId138" Type="http://schemas.openxmlformats.org/officeDocument/2006/relationships/image" Target="../media/image344.png"/><Relationship Id="rId107" Type="http://schemas.openxmlformats.org/officeDocument/2006/relationships/customXml" Target="../ink/ink316.xml"/><Relationship Id="rId11" Type="http://schemas.openxmlformats.org/officeDocument/2006/relationships/customXml" Target="../ink/ink268.xml"/><Relationship Id="rId32" Type="http://schemas.openxmlformats.org/officeDocument/2006/relationships/image" Target="../media/image291.png"/><Relationship Id="rId53" Type="http://schemas.openxmlformats.org/officeDocument/2006/relationships/customXml" Target="../ink/ink289.xml"/><Relationship Id="rId74" Type="http://schemas.openxmlformats.org/officeDocument/2006/relationships/image" Target="../media/image312.png"/><Relationship Id="rId128" Type="http://schemas.openxmlformats.org/officeDocument/2006/relationships/image" Target="../media/image339.png"/><Relationship Id="rId149" Type="http://schemas.openxmlformats.org/officeDocument/2006/relationships/customXml" Target="../ink/ink337.xml"/><Relationship Id="rId5" Type="http://schemas.openxmlformats.org/officeDocument/2006/relationships/customXml" Target="../ink/ink265.xml"/><Relationship Id="rId95" Type="http://schemas.openxmlformats.org/officeDocument/2006/relationships/customXml" Target="../ink/ink310.xml"/><Relationship Id="rId22" Type="http://schemas.openxmlformats.org/officeDocument/2006/relationships/image" Target="../media/image286.png"/><Relationship Id="rId43" Type="http://schemas.openxmlformats.org/officeDocument/2006/relationships/customXml" Target="../ink/ink284.xml"/><Relationship Id="rId64" Type="http://schemas.openxmlformats.org/officeDocument/2006/relationships/image" Target="../media/image307.png"/><Relationship Id="rId118" Type="http://schemas.openxmlformats.org/officeDocument/2006/relationships/image" Target="../media/image334.png"/><Relationship Id="rId139" Type="http://schemas.openxmlformats.org/officeDocument/2006/relationships/customXml" Target="../ink/ink332.xml"/><Relationship Id="rId80" Type="http://schemas.openxmlformats.org/officeDocument/2006/relationships/image" Target="../media/image315.png"/><Relationship Id="rId85" Type="http://schemas.openxmlformats.org/officeDocument/2006/relationships/customXml" Target="../ink/ink305.xml"/><Relationship Id="rId150" Type="http://schemas.openxmlformats.org/officeDocument/2006/relationships/image" Target="../media/image350.png"/><Relationship Id="rId155" Type="http://schemas.openxmlformats.org/officeDocument/2006/relationships/customXml" Target="../ink/ink340.xml"/><Relationship Id="rId12" Type="http://schemas.openxmlformats.org/officeDocument/2006/relationships/image" Target="../media/image281.png"/><Relationship Id="rId17" Type="http://schemas.openxmlformats.org/officeDocument/2006/relationships/customXml" Target="../ink/ink271.xml"/><Relationship Id="rId33" Type="http://schemas.openxmlformats.org/officeDocument/2006/relationships/customXml" Target="../ink/ink279.xml"/><Relationship Id="rId38" Type="http://schemas.openxmlformats.org/officeDocument/2006/relationships/image" Target="../media/image294.png"/><Relationship Id="rId59" Type="http://schemas.openxmlformats.org/officeDocument/2006/relationships/customXml" Target="../ink/ink292.xml"/><Relationship Id="rId103" Type="http://schemas.openxmlformats.org/officeDocument/2006/relationships/customXml" Target="../ink/ink314.xml"/><Relationship Id="rId108" Type="http://schemas.openxmlformats.org/officeDocument/2006/relationships/image" Target="../media/image329.png"/><Relationship Id="rId124" Type="http://schemas.openxmlformats.org/officeDocument/2006/relationships/image" Target="../media/image337.png"/><Relationship Id="rId129" Type="http://schemas.openxmlformats.org/officeDocument/2006/relationships/customXml" Target="../ink/ink327.xml"/><Relationship Id="rId54" Type="http://schemas.openxmlformats.org/officeDocument/2006/relationships/image" Target="../media/image302.png"/><Relationship Id="rId70" Type="http://schemas.openxmlformats.org/officeDocument/2006/relationships/image" Target="../media/image310.png"/><Relationship Id="rId75" Type="http://schemas.openxmlformats.org/officeDocument/2006/relationships/customXml" Target="../ink/ink300.xml"/><Relationship Id="rId91" Type="http://schemas.openxmlformats.org/officeDocument/2006/relationships/customXml" Target="../ink/ink308.xml"/><Relationship Id="rId96" Type="http://schemas.openxmlformats.org/officeDocument/2006/relationships/image" Target="../media/image323.png"/><Relationship Id="rId140" Type="http://schemas.openxmlformats.org/officeDocument/2006/relationships/image" Target="../media/image345.png"/><Relationship Id="rId145" Type="http://schemas.openxmlformats.org/officeDocument/2006/relationships/customXml" Target="../ink/ink3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23" Type="http://schemas.openxmlformats.org/officeDocument/2006/relationships/customXml" Target="../ink/ink274.xml"/><Relationship Id="rId28" Type="http://schemas.openxmlformats.org/officeDocument/2006/relationships/image" Target="../media/image289.png"/><Relationship Id="rId49" Type="http://schemas.openxmlformats.org/officeDocument/2006/relationships/customXml" Target="../ink/ink287.xml"/><Relationship Id="rId114" Type="http://schemas.openxmlformats.org/officeDocument/2006/relationships/image" Target="../media/image332.png"/><Relationship Id="rId119" Type="http://schemas.openxmlformats.org/officeDocument/2006/relationships/customXml" Target="../ink/ink322.xml"/><Relationship Id="rId44" Type="http://schemas.openxmlformats.org/officeDocument/2006/relationships/image" Target="../media/image297.png"/><Relationship Id="rId60" Type="http://schemas.openxmlformats.org/officeDocument/2006/relationships/image" Target="../media/image305.png"/><Relationship Id="rId65" Type="http://schemas.openxmlformats.org/officeDocument/2006/relationships/customXml" Target="../ink/ink295.xml"/><Relationship Id="rId81" Type="http://schemas.openxmlformats.org/officeDocument/2006/relationships/customXml" Target="../ink/ink303.xml"/><Relationship Id="rId86" Type="http://schemas.openxmlformats.org/officeDocument/2006/relationships/image" Target="../media/image318.png"/><Relationship Id="rId130" Type="http://schemas.openxmlformats.org/officeDocument/2006/relationships/image" Target="../media/image340.png"/><Relationship Id="rId135" Type="http://schemas.openxmlformats.org/officeDocument/2006/relationships/customXml" Target="../ink/ink330.xml"/><Relationship Id="rId151" Type="http://schemas.openxmlformats.org/officeDocument/2006/relationships/customXml" Target="../ink/ink338.xml"/><Relationship Id="rId156" Type="http://schemas.openxmlformats.org/officeDocument/2006/relationships/image" Target="../media/image353.png"/><Relationship Id="rId13" Type="http://schemas.openxmlformats.org/officeDocument/2006/relationships/customXml" Target="../ink/ink269.xml"/><Relationship Id="rId18" Type="http://schemas.openxmlformats.org/officeDocument/2006/relationships/image" Target="../media/image284.png"/><Relationship Id="rId39" Type="http://schemas.openxmlformats.org/officeDocument/2006/relationships/customXml" Target="../ink/ink282.xml"/><Relationship Id="rId109" Type="http://schemas.openxmlformats.org/officeDocument/2006/relationships/customXml" Target="../ink/ink317.xml"/><Relationship Id="rId34" Type="http://schemas.openxmlformats.org/officeDocument/2006/relationships/image" Target="../media/image292.png"/><Relationship Id="rId50" Type="http://schemas.openxmlformats.org/officeDocument/2006/relationships/image" Target="../media/image300.png"/><Relationship Id="rId55" Type="http://schemas.openxmlformats.org/officeDocument/2006/relationships/customXml" Target="../ink/ink290.xml"/><Relationship Id="rId76" Type="http://schemas.openxmlformats.org/officeDocument/2006/relationships/image" Target="../media/image313.png"/><Relationship Id="rId97" Type="http://schemas.openxmlformats.org/officeDocument/2006/relationships/customXml" Target="../ink/ink311.xml"/><Relationship Id="rId104" Type="http://schemas.openxmlformats.org/officeDocument/2006/relationships/image" Target="../media/image327.png"/><Relationship Id="rId120" Type="http://schemas.openxmlformats.org/officeDocument/2006/relationships/image" Target="../media/image335.png"/><Relationship Id="rId125" Type="http://schemas.openxmlformats.org/officeDocument/2006/relationships/customXml" Target="../ink/ink325.xml"/><Relationship Id="rId141" Type="http://schemas.openxmlformats.org/officeDocument/2006/relationships/customXml" Target="../ink/ink333.xml"/><Relationship Id="rId146" Type="http://schemas.openxmlformats.org/officeDocument/2006/relationships/image" Target="../media/image348.png"/><Relationship Id="rId7" Type="http://schemas.openxmlformats.org/officeDocument/2006/relationships/customXml" Target="../ink/ink266.xml"/><Relationship Id="rId71" Type="http://schemas.openxmlformats.org/officeDocument/2006/relationships/customXml" Target="../ink/ink298.xml"/><Relationship Id="rId92" Type="http://schemas.openxmlformats.org/officeDocument/2006/relationships/image" Target="../media/image321.png"/><Relationship Id="rId2" Type="http://schemas.openxmlformats.org/officeDocument/2006/relationships/image" Target="../media/image276.png"/><Relationship Id="rId29" Type="http://schemas.openxmlformats.org/officeDocument/2006/relationships/customXml" Target="../ink/ink277.xml"/><Relationship Id="rId24" Type="http://schemas.openxmlformats.org/officeDocument/2006/relationships/image" Target="../media/image287.png"/><Relationship Id="rId40" Type="http://schemas.openxmlformats.org/officeDocument/2006/relationships/image" Target="../media/image295.png"/><Relationship Id="rId45" Type="http://schemas.openxmlformats.org/officeDocument/2006/relationships/customXml" Target="../ink/ink285.xml"/><Relationship Id="rId66" Type="http://schemas.openxmlformats.org/officeDocument/2006/relationships/image" Target="../media/image308.png"/><Relationship Id="rId87" Type="http://schemas.openxmlformats.org/officeDocument/2006/relationships/customXml" Target="../ink/ink306.xml"/><Relationship Id="rId110" Type="http://schemas.openxmlformats.org/officeDocument/2006/relationships/image" Target="../media/image330.png"/><Relationship Id="rId115" Type="http://schemas.openxmlformats.org/officeDocument/2006/relationships/customXml" Target="../ink/ink320.xml"/><Relationship Id="rId131" Type="http://schemas.openxmlformats.org/officeDocument/2006/relationships/customXml" Target="../ink/ink328.xml"/><Relationship Id="rId136" Type="http://schemas.openxmlformats.org/officeDocument/2006/relationships/image" Target="../media/image343.png"/><Relationship Id="rId157" Type="http://schemas.openxmlformats.org/officeDocument/2006/relationships/customXml" Target="../ink/ink341.xml"/><Relationship Id="rId61" Type="http://schemas.openxmlformats.org/officeDocument/2006/relationships/customXml" Target="../ink/ink293.xml"/><Relationship Id="rId82" Type="http://schemas.openxmlformats.org/officeDocument/2006/relationships/image" Target="../media/image316.png"/><Relationship Id="rId152" Type="http://schemas.openxmlformats.org/officeDocument/2006/relationships/image" Target="../media/image351.png"/><Relationship Id="rId19" Type="http://schemas.openxmlformats.org/officeDocument/2006/relationships/customXml" Target="../ink/ink272.xml"/><Relationship Id="rId14" Type="http://schemas.openxmlformats.org/officeDocument/2006/relationships/image" Target="../media/image282.png"/><Relationship Id="rId30" Type="http://schemas.openxmlformats.org/officeDocument/2006/relationships/image" Target="../media/image290.png"/><Relationship Id="rId35" Type="http://schemas.openxmlformats.org/officeDocument/2006/relationships/customXml" Target="../ink/ink280.xml"/><Relationship Id="rId56" Type="http://schemas.openxmlformats.org/officeDocument/2006/relationships/image" Target="../media/image303.png"/><Relationship Id="rId77" Type="http://schemas.openxmlformats.org/officeDocument/2006/relationships/customXml" Target="../ink/ink301.xml"/><Relationship Id="rId100" Type="http://schemas.openxmlformats.org/officeDocument/2006/relationships/image" Target="../media/image325.png"/><Relationship Id="rId105" Type="http://schemas.openxmlformats.org/officeDocument/2006/relationships/customXml" Target="../ink/ink315.xml"/><Relationship Id="rId126" Type="http://schemas.openxmlformats.org/officeDocument/2006/relationships/image" Target="../media/image338.png"/><Relationship Id="rId147" Type="http://schemas.openxmlformats.org/officeDocument/2006/relationships/customXml" Target="../ink/ink336.xml"/><Relationship Id="rId8" Type="http://schemas.openxmlformats.org/officeDocument/2006/relationships/image" Target="../media/image279.png"/><Relationship Id="rId51" Type="http://schemas.openxmlformats.org/officeDocument/2006/relationships/customXml" Target="../ink/ink288.xml"/><Relationship Id="rId72" Type="http://schemas.openxmlformats.org/officeDocument/2006/relationships/image" Target="../media/image311.png"/><Relationship Id="rId93" Type="http://schemas.openxmlformats.org/officeDocument/2006/relationships/customXml" Target="../ink/ink309.xml"/><Relationship Id="rId98" Type="http://schemas.openxmlformats.org/officeDocument/2006/relationships/image" Target="../media/image324.png"/><Relationship Id="rId121" Type="http://schemas.openxmlformats.org/officeDocument/2006/relationships/customXml" Target="../ink/ink323.xml"/><Relationship Id="rId142" Type="http://schemas.openxmlformats.org/officeDocument/2006/relationships/image" Target="../media/image346.png"/><Relationship Id="rId3" Type="http://schemas.openxmlformats.org/officeDocument/2006/relationships/customXml" Target="../ink/ink264.xml"/><Relationship Id="rId25" Type="http://schemas.openxmlformats.org/officeDocument/2006/relationships/customXml" Target="../ink/ink275.xml"/><Relationship Id="rId46" Type="http://schemas.openxmlformats.org/officeDocument/2006/relationships/image" Target="../media/image298.png"/><Relationship Id="rId67" Type="http://schemas.openxmlformats.org/officeDocument/2006/relationships/customXml" Target="../ink/ink296.xml"/><Relationship Id="rId116" Type="http://schemas.openxmlformats.org/officeDocument/2006/relationships/image" Target="../media/image333.png"/><Relationship Id="rId137" Type="http://schemas.openxmlformats.org/officeDocument/2006/relationships/customXml" Target="../ink/ink331.xml"/><Relationship Id="rId158" Type="http://schemas.openxmlformats.org/officeDocument/2006/relationships/image" Target="../media/image354.png"/><Relationship Id="rId20" Type="http://schemas.openxmlformats.org/officeDocument/2006/relationships/image" Target="../media/image285.png"/><Relationship Id="rId41" Type="http://schemas.openxmlformats.org/officeDocument/2006/relationships/customXml" Target="../ink/ink283.xml"/><Relationship Id="rId62" Type="http://schemas.openxmlformats.org/officeDocument/2006/relationships/image" Target="../media/image306.png"/><Relationship Id="rId83" Type="http://schemas.openxmlformats.org/officeDocument/2006/relationships/customXml" Target="../ink/ink304.xml"/><Relationship Id="rId88" Type="http://schemas.openxmlformats.org/officeDocument/2006/relationships/image" Target="../media/image319.png"/><Relationship Id="rId111" Type="http://schemas.openxmlformats.org/officeDocument/2006/relationships/customXml" Target="../ink/ink318.xml"/><Relationship Id="rId132" Type="http://schemas.openxmlformats.org/officeDocument/2006/relationships/image" Target="../media/image341.png"/><Relationship Id="rId153" Type="http://schemas.openxmlformats.org/officeDocument/2006/relationships/customXml" Target="../ink/ink339.xml"/><Relationship Id="rId15" Type="http://schemas.openxmlformats.org/officeDocument/2006/relationships/customXml" Target="../ink/ink270.xml"/><Relationship Id="rId36" Type="http://schemas.openxmlformats.org/officeDocument/2006/relationships/image" Target="../media/image293.png"/><Relationship Id="rId57" Type="http://schemas.openxmlformats.org/officeDocument/2006/relationships/customXml" Target="../ink/ink291.xml"/><Relationship Id="rId106" Type="http://schemas.openxmlformats.org/officeDocument/2006/relationships/image" Target="../media/image328.png"/><Relationship Id="rId127" Type="http://schemas.openxmlformats.org/officeDocument/2006/relationships/customXml" Target="../ink/ink326.xml"/><Relationship Id="rId10" Type="http://schemas.openxmlformats.org/officeDocument/2006/relationships/image" Target="../media/image280.png"/><Relationship Id="rId31" Type="http://schemas.openxmlformats.org/officeDocument/2006/relationships/customXml" Target="../ink/ink278.xml"/><Relationship Id="rId52" Type="http://schemas.openxmlformats.org/officeDocument/2006/relationships/image" Target="../media/image301.png"/><Relationship Id="rId73" Type="http://schemas.openxmlformats.org/officeDocument/2006/relationships/customXml" Target="../ink/ink299.xml"/><Relationship Id="rId78" Type="http://schemas.openxmlformats.org/officeDocument/2006/relationships/image" Target="../media/image314.png"/><Relationship Id="rId94" Type="http://schemas.openxmlformats.org/officeDocument/2006/relationships/image" Target="../media/image322.png"/><Relationship Id="rId99" Type="http://schemas.openxmlformats.org/officeDocument/2006/relationships/customXml" Target="../ink/ink312.xml"/><Relationship Id="rId101" Type="http://schemas.openxmlformats.org/officeDocument/2006/relationships/customXml" Target="../ink/ink313.xml"/><Relationship Id="rId122" Type="http://schemas.openxmlformats.org/officeDocument/2006/relationships/image" Target="../media/image336.png"/><Relationship Id="rId143" Type="http://schemas.openxmlformats.org/officeDocument/2006/relationships/customXml" Target="../ink/ink334.xml"/><Relationship Id="rId148" Type="http://schemas.openxmlformats.org/officeDocument/2006/relationships/image" Target="../media/image349.png"/><Relationship Id="rId4" Type="http://schemas.openxmlformats.org/officeDocument/2006/relationships/image" Target="../media/image277.png"/><Relationship Id="rId9" Type="http://schemas.openxmlformats.org/officeDocument/2006/relationships/customXml" Target="../ink/ink267.xml"/><Relationship Id="rId26" Type="http://schemas.openxmlformats.org/officeDocument/2006/relationships/image" Target="../media/image288.png"/><Relationship Id="rId47" Type="http://schemas.openxmlformats.org/officeDocument/2006/relationships/customXml" Target="../ink/ink286.xml"/><Relationship Id="rId68" Type="http://schemas.openxmlformats.org/officeDocument/2006/relationships/image" Target="../media/image309.png"/><Relationship Id="rId89" Type="http://schemas.openxmlformats.org/officeDocument/2006/relationships/customXml" Target="../ink/ink307.xml"/><Relationship Id="rId112" Type="http://schemas.openxmlformats.org/officeDocument/2006/relationships/image" Target="../media/image331.png"/><Relationship Id="rId133" Type="http://schemas.openxmlformats.org/officeDocument/2006/relationships/customXml" Target="../ink/ink329.xml"/><Relationship Id="rId154" Type="http://schemas.openxmlformats.org/officeDocument/2006/relationships/image" Target="../media/image352.png"/><Relationship Id="rId16" Type="http://schemas.openxmlformats.org/officeDocument/2006/relationships/image" Target="../media/image283.png"/><Relationship Id="rId37" Type="http://schemas.openxmlformats.org/officeDocument/2006/relationships/customXml" Target="../ink/ink281.xml"/><Relationship Id="rId58" Type="http://schemas.openxmlformats.org/officeDocument/2006/relationships/image" Target="../media/image304.png"/><Relationship Id="rId79" Type="http://schemas.openxmlformats.org/officeDocument/2006/relationships/customXml" Target="../ink/ink302.xml"/><Relationship Id="rId102" Type="http://schemas.openxmlformats.org/officeDocument/2006/relationships/image" Target="../media/image326.png"/><Relationship Id="rId123" Type="http://schemas.openxmlformats.org/officeDocument/2006/relationships/customXml" Target="../ink/ink324.xml"/><Relationship Id="rId144" Type="http://schemas.openxmlformats.org/officeDocument/2006/relationships/image" Target="../media/image347.png"/><Relationship Id="rId90" Type="http://schemas.openxmlformats.org/officeDocument/2006/relationships/image" Target="../media/image320.png"/><Relationship Id="rId27" Type="http://schemas.openxmlformats.org/officeDocument/2006/relationships/customXml" Target="../ink/ink276.xml"/><Relationship Id="rId48" Type="http://schemas.openxmlformats.org/officeDocument/2006/relationships/image" Target="../media/image299.png"/><Relationship Id="rId69" Type="http://schemas.openxmlformats.org/officeDocument/2006/relationships/customXml" Target="../ink/ink297.xml"/><Relationship Id="rId113" Type="http://schemas.openxmlformats.org/officeDocument/2006/relationships/customXml" Target="../ink/ink319.xml"/><Relationship Id="rId134" Type="http://schemas.openxmlformats.org/officeDocument/2006/relationships/image" Target="../media/image3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png"/><Relationship Id="rId13" Type="http://schemas.openxmlformats.org/officeDocument/2006/relationships/customXml" Target="../ink/ink347.xml"/><Relationship Id="rId18" Type="http://schemas.openxmlformats.org/officeDocument/2006/relationships/image" Target="../media/image363.png"/><Relationship Id="rId3" Type="http://schemas.openxmlformats.org/officeDocument/2006/relationships/image" Target="../media/image355.png"/><Relationship Id="rId7" Type="http://schemas.openxmlformats.org/officeDocument/2006/relationships/customXml" Target="../ink/ink344.xml"/><Relationship Id="rId12" Type="http://schemas.openxmlformats.org/officeDocument/2006/relationships/image" Target="../media/image360.png"/><Relationship Id="rId17" Type="http://schemas.openxmlformats.org/officeDocument/2006/relationships/customXml" Target="../ink/ink349.xml"/><Relationship Id="rId2" Type="http://schemas.openxmlformats.org/officeDocument/2006/relationships/customXml" Target="../ink/ink342.xml"/><Relationship Id="rId16" Type="http://schemas.openxmlformats.org/officeDocument/2006/relationships/image" Target="../media/image362.png"/><Relationship Id="rId20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7.png"/><Relationship Id="rId11" Type="http://schemas.openxmlformats.org/officeDocument/2006/relationships/customXml" Target="../ink/ink346.xml"/><Relationship Id="rId5" Type="http://schemas.openxmlformats.org/officeDocument/2006/relationships/customXml" Target="../ink/ink343.xml"/><Relationship Id="rId15" Type="http://schemas.openxmlformats.org/officeDocument/2006/relationships/customXml" Target="../ink/ink348.xml"/><Relationship Id="rId10" Type="http://schemas.openxmlformats.org/officeDocument/2006/relationships/image" Target="../media/image359.png"/><Relationship Id="rId19" Type="http://schemas.openxmlformats.org/officeDocument/2006/relationships/customXml" Target="../ink/ink350.xml"/><Relationship Id="rId4" Type="http://schemas.openxmlformats.org/officeDocument/2006/relationships/image" Target="../media/image356.png"/><Relationship Id="rId9" Type="http://schemas.openxmlformats.org/officeDocument/2006/relationships/customXml" Target="../ink/ink345.xml"/><Relationship Id="rId14" Type="http://schemas.openxmlformats.org/officeDocument/2006/relationships/image" Target="../media/image36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6.xml"/><Relationship Id="rId18" Type="http://schemas.openxmlformats.org/officeDocument/2006/relationships/image" Target="../media/image372.png"/><Relationship Id="rId26" Type="http://schemas.openxmlformats.org/officeDocument/2006/relationships/image" Target="../media/image376.png"/><Relationship Id="rId39" Type="http://schemas.openxmlformats.org/officeDocument/2006/relationships/customXml" Target="../ink/ink369.xml"/><Relationship Id="rId21" Type="http://schemas.openxmlformats.org/officeDocument/2006/relationships/customXml" Target="../ink/ink360.xml"/><Relationship Id="rId34" Type="http://schemas.openxmlformats.org/officeDocument/2006/relationships/image" Target="../media/image380.png"/><Relationship Id="rId42" Type="http://schemas.openxmlformats.org/officeDocument/2006/relationships/image" Target="../media/image384.png"/><Relationship Id="rId7" Type="http://schemas.openxmlformats.org/officeDocument/2006/relationships/customXml" Target="../ink/ink353.xml"/><Relationship Id="rId2" Type="http://schemas.openxmlformats.org/officeDocument/2006/relationships/image" Target="../media/image365.png"/><Relationship Id="rId16" Type="http://schemas.openxmlformats.org/officeDocument/2006/relationships/image" Target="../media/image371.png"/><Relationship Id="rId20" Type="http://schemas.openxmlformats.org/officeDocument/2006/relationships/image" Target="../media/image373.png"/><Relationship Id="rId29" Type="http://schemas.openxmlformats.org/officeDocument/2006/relationships/customXml" Target="../ink/ink364.xml"/><Relationship Id="rId41" Type="http://schemas.openxmlformats.org/officeDocument/2006/relationships/customXml" Target="../ink/ink3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6.png"/><Relationship Id="rId11" Type="http://schemas.openxmlformats.org/officeDocument/2006/relationships/customXml" Target="../ink/ink355.xml"/><Relationship Id="rId24" Type="http://schemas.openxmlformats.org/officeDocument/2006/relationships/image" Target="../media/image375.png"/><Relationship Id="rId32" Type="http://schemas.openxmlformats.org/officeDocument/2006/relationships/image" Target="../media/image379.png"/><Relationship Id="rId37" Type="http://schemas.openxmlformats.org/officeDocument/2006/relationships/customXml" Target="../ink/ink368.xml"/><Relationship Id="rId40" Type="http://schemas.openxmlformats.org/officeDocument/2006/relationships/image" Target="../media/image383.png"/><Relationship Id="rId5" Type="http://schemas.openxmlformats.org/officeDocument/2006/relationships/customXml" Target="../ink/ink352.xml"/><Relationship Id="rId15" Type="http://schemas.openxmlformats.org/officeDocument/2006/relationships/customXml" Target="../ink/ink357.xml"/><Relationship Id="rId23" Type="http://schemas.openxmlformats.org/officeDocument/2006/relationships/customXml" Target="../ink/ink361.xml"/><Relationship Id="rId28" Type="http://schemas.openxmlformats.org/officeDocument/2006/relationships/image" Target="../media/image377.png"/><Relationship Id="rId36" Type="http://schemas.openxmlformats.org/officeDocument/2006/relationships/image" Target="../media/image381.png"/><Relationship Id="rId10" Type="http://schemas.openxmlformats.org/officeDocument/2006/relationships/image" Target="../media/image368.png"/><Relationship Id="rId19" Type="http://schemas.openxmlformats.org/officeDocument/2006/relationships/customXml" Target="../ink/ink359.xml"/><Relationship Id="rId31" Type="http://schemas.openxmlformats.org/officeDocument/2006/relationships/customXml" Target="../ink/ink365.xml"/><Relationship Id="rId4" Type="http://schemas.openxmlformats.org/officeDocument/2006/relationships/image" Target="../media/image9.png"/><Relationship Id="rId9" Type="http://schemas.openxmlformats.org/officeDocument/2006/relationships/customXml" Target="../ink/ink354.xml"/><Relationship Id="rId14" Type="http://schemas.openxmlformats.org/officeDocument/2006/relationships/image" Target="../media/image370.png"/><Relationship Id="rId22" Type="http://schemas.openxmlformats.org/officeDocument/2006/relationships/image" Target="../media/image374.png"/><Relationship Id="rId27" Type="http://schemas.openxmlformats.org/officeDocument/2006/relationships/customXml" Target="../ink/ink363.xml"/><Relationship Id="rId30" Type="http://schemas.openxmlformats.org/officeDocument/2006/relationships/image" Target="../media/image378.png"/><Relationship Id="rId35" Type="http://schemas.openxmlformats.org/officeDocument/2006/relationships/customXml" Target="../ink/ink367.xml"/><Relationship Id="rId8" Type="http://schemas.openxmlformats.org/officeDocument/2006/relationships/image" Target="../media/image367.png"/><Relationship Id="rId3" Type="http://schemas.openxmlformats.org/officeDocument/2006/relationships/customXml" Target="../ink/ink351.xml"/><Relationship Id="rId12" Type="http://schemas.openxmlformats.org/officeDocument/2006/relationships/image" Target="../media/image369.png"/><Relationship Id="rId17" Type="http://schemas.openxmlformats.org/officeDocument/2006/relationships/customXml" Target="../ink/ink358.xml"/><Relationship Id="rId25" Type="http://schemas.openxmlformats.org/officeDocument/2006/relationships/customXml" Target="../ink/ink362.xml"/><Relationship Id="rId33" Type="http://schemas.openxmlformats.org/officeDocument/2006/relationships/customXml" Target="../ink/ink366.xml"/><Relationship Id="rId38" Type="http://schemas.openxmlformats.org/officeDocument/2006/relationships/image" Target="../media/image382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28.xml"/><Relationship Id="rId21" Type="http://schemas.openxmlformats.org/officeDocument/2006/relationships/customXml" Target="../ink/ink380.xml"/><Relationship Id="rId42" Type="http://schemas.openxmlformats.org/officeDocument/2006/relationships/image" Target="../media/image405.png"/><Relationship Id="rId63" Type="http://schemas.openxmlformats.org/officeDocument/2006/relationships/customXml" Target="../ink/ink401.xml"/><Relationship Id="rId84" Type="http://schemas.openxmlformats.org/officeDocument/2006/relationships/image" Target="../media/image426.png"/><Relationship Id="rId138" Type="http://schemas.openxmlformats.org/officeDocument/2006/relationships/image" Target="../media/image453.png"/><Relationship Id="rId159" Type="http://schemas.openxmlformats.org/officeDocument/2006/relationships/customXml" Target="../ink/ink449.xml"/><Relationship Id="rId170" Type="http://schemas.openxmlformats.org/officeDocument/2006/relationships/image" Target="../media/image469.png"/><Relationship Id="rId107" Type="http://schemas.openxmlformats.org/officeDocument/2006/relationships/customXml" Target="../ink/ink423.xml"/><Relationship Id="rId11" Type="http://schemas.openxmlformats.org/officeDocument/2006/relationships/customXml" Target="../ink/ink375.xml"/><Relationship Id="rId32" Type="http://schemas.openxmlformats.org/officeDocument/2006/relationships/image" Target="../media/image400.png"/><Relationship Id="rId53" Type="http://schemas.openxmlformats.org/officeDocument/2006/relationships/customXml" Target="../ink/ink396.xml"/><Relationship Id="rId74" Type="http://schemas.openxmlformats.org/officeDocument/2006/relationships/image" Target="../media/image421.png"/><Relationship Id="rId128" Type="http://schemas.openxmlformats.org/officeDocument/2006/relationships/image" Target="../media/image448.png"/><Relationship Id="rId149" Type="http://schemas.openxmlformats.org/officeDocument/2006/relationships/customXml" Target="../ink/ink444.xml"/><Relationship Id="rId5" Type="http://schemas.openxmlformats.org/officeDocument/2006/relationships/customXml" Target="../ink/ink372.xml"/><Relationship Id="rId95" Type="http://schemas.openxmlformats.org/officeDocument/2006/relationships/customXml" Target="../ink/ink417.xml"/><Relationship Id="rId160" Type="http://schemas.openxmlformats.org/officeDocument/2006/relationships/image" Target="../media/image464.png"/><Relationship Id="rId181" Type="http://schemas.openxmlformats.org/officeDocument/2006/relationships/customXml" Target="../ink/ink460.xml"/><Relationship Id="rId22" Type="http://schemas.openxmlformats.org/officeDocument/2006/relationships/image" Target="../media/image395.png"/><Relationship Id="rId43" Type="http://schemas.openxmlformats.org/officeDocument/2006/relationships/customXml" Target="../ink/ink391.xml"/><Relationship Id="rId64" Type="http://schemas.openxmlformats.org/officeDocument/2006/relationships/image" Target="../media/image416.png"/><Relationship Id="rId118" Type="http://schemas.openxmlformats.org/officeDocument/2006/relationships/image" Target="../media/image443.png"/><Relationship Id="rId139" Type="http://schemas.openxmlformats.org/officeDocument/2006/relationships/customXml" Target="../ink/ink439.xml"/><Relationship Id="rId85" Type="http://schemas.openxmlformats.org/officeDocument/2006/relationships/customXml" Target="../ink/ink412.xml"/><Relationship Id="rId150" Type="http://schemas.openxmlformats.org/officeDocument/2006/relationships/image" Target="../media/image459.png"/><Relationship Id="rId171" Type="http://schemas.openxmlformats.org/officeDocument/2006/relationships/customXml" Target="../ink/ink455.xml"/><Relationship Id="rId12" Type="http://schemas.openxmlformats.org/officeDocument/2006/relationships/image" Target="../media/image390.png"/><Relationship Id="rId33" Type="http://schemas.openxmlformats.org/officeDocument/2006/relationships/customXml" Target="../ink/ink386.xml"/><Relationship Id="rId108" Type="http://schemas.openxmlformats.org/officeDocument/2006/relationships/image" Target="../media/image438.png"/><Relationship Id="rId129" Type="http://schemas.openxmlformats.org/officeDocument/2006/relationships/customXml" Target="../ink/ink434.xml"/><Relationship Id="rId54" Type="http://schemas.openxmlformats.org/officeDocument/2006/relationships/image" Target="../media/image411.png"/><Relationship Id="rId75" Type="http://schemas.openxmlformats.org/officeDocument/2006/relationships/customXml" Target="../ink/ink407.xml"/><Relationship Id="rId96" Type="http://schemas.openxmlformats.org/officeDocument/2006/relationships/image" Target="../media/image432.png"/><Relationship Id="rId140" Type="http://schemas.openxmlformats.org/officeDocument/2006/relationships/image" Target="../media/image454.png"/><Relationship Id="rId161" Type="http://schemas.openxmlformats.org/officeDocument/2006/relationships/customXml" Target="../ink/ink450.xml"/><Relationship Id="rId182" Type="http://schemas.openxmlformats.org/officeDocument/2006/relationships/image" Target="../media/image475.png"/><Relationship Id="rId6" Type="http://schemas.openxmlformats.org/officeDocument/2006/relationships/image" Target="../media/image387.png"/><Relationship Id="rId23" Type="http://schemas.openxmlformats.org/officeDocument/2006/relationships/customXml" Target="../ink/ink381.xml"/><Relationship Id="rId119" Type="http://schemas.openxmlformats.org/officeDocument/2006/relationships/customXml" Target="../ink/ink429.xml"/><Relationship Id="rId44" Type="http://schemas.openxmlformats.org/officeDocument/2006/relationships/image" Target="../media/image406.png"/><Relationship Id="rId65" Type="http://schemas.openxmlformats.org/officeDocument/2006/relationships/customXml" Target="../ink/ink402.xml"/><Relationship Id="rId86" Type="http://schemas.openxmlformats.org/officeDocument/2006/relationships/image" Target="../media/image427.png"/><Relationship Id="rId130" Type="http://schemas.openxmlformats.org/officeDocument/2006/relationships/image" Target="../media/image449.png"/><Relationship Id="rId151" Type="http://schemas.openxmlformats.org/officeDocument/2006/relationships/customXml" Target="../ink/ink445.xml"/><Relationship Id="rId172" Type="http://schemas.openxmlformats.org/officeDocument/2006/relationships/image" Target="../media/image470.png"/><Relationship Id="rId13" Type="http://schemas.openxmlformats.org/officeDocument/2006/relationships/customXml" Target="../ink/ink376.xml"/><Relationship Id="rId18" Type="http://schemas.openxmlformats.org/officeDocument/2006/relationships/image" Target="../media/image393.png"/><Relationship Id="rId39" Type="http://schemas.openxmlformats.org/officeDocument/2006/relationships/customXml" Target="../ink/ink389.xml"/><Relationship Id="rId109" Type="http://schemas.openxmlformats.org/officeDocument/2006/relationships/customXml" Target="../ink/ink424.xml"/><Relationship Id="rId34" Type="http://schemas.openxmlformats.org/officeDocument/2006/relationships/image" Target="../media/image401.png"/><Relationship Id="rId50" Type="http://schemas.openxmlformats.org/officeDocument/2006/relationships/image" Target="../media/image409.png"/><Relationship Id="rId55" Type="http://schemas.openxmlformats.org/officeDocument/2006/relationships/customXml" Target="../ink/ink397.xml"/><Relationship Id="rId76" Type="http://schemas.openxmlformats.org/officeDocument/2006/relationships/image" Target="../media/image422.png"/><Relationship Id="rId97" Type="http://schemas.openxmlformats.org/officeDocument/2006/relationships/customXml" Target="../ink/ink418.xml"/><Relationship Id="rId104" Type="http://schemas.openxmlformats.org/officeDocument/2006/relationships/image" Target="../media/image436.png"/><Relationship Id="rId120" Type="http://schemas.openxmlformats.org/officeDocument/2006/relationships/image" Target="../media/image444.png"/><Relationship Id="rId125" Type="http://schemas.openxmlformats.org/officeDocument/2006/relationships/customXml" Target="../ink/ink432.xml"/><Relationship Id="rId141" Type="http://schemas.openxmlformats.org/officeDocument/2006/relationships/customXml" Target="../ink/ink440.xml"/><Relationship Id="rId146" Type="http://schemas.openxmlformats.org/officeDocument/2006/relationships/image" Target="../media/image457.png"/><Relationship Id="rId167" Type="http://schemas.openxmlformats.org/officeDocument/2006/relationships/customXml" Target="../ink/ink453.xml"/><Relationship Id="rId188" Type="http://schemas.openxmlformats.org/officeDocument/2006/relationships/image" Target="../media/image478.png"/><Relationship Id="rId7" Type="http://schemas.openxmlformats.org/officeDocument/2006/relationships/customXml" Target="../ink/ink373.xml"/><Relationship Id="rId71" Type="http://schemas.openxmlformats.org/officeDocument/2006/relationships/customXml" Target="../ink/ink405.xml"/><Relationship Id="rId92" Type="http://schemas.openxmlformats.org/officeDocument/2006/relationships/image" Target="../media/image430.png"/><Relationship Id="rId162" Type="http://schemas.openxmlformats.org/officeDocument/2006/relationships/image" Target="../media/image465.png"/><Relationship Id="rId183" Type="http://schemas.openxmlformats.org/officeDocument/2006/relationships/customXml" Target="../ink/ink461.xml"/><Relationship Id="rId2" Type="http://schemas.openxmlformats.org/officeDocument/2006/relationships/image" Target="../media/image385.png"/><Relationship Id="rId29" Type="http://schemas.openxmlformats.org/officeDocument/2006/relationships/customXml" Target="../ink/ink384.xml"/><Relationship Id="rId24" Type="http://schemas.openxmlformats.org/officeDocument/2006/relationships/image" Target="../media/image396.png"/><Relationship Id="rId40" Type="http://schemas.openxmlformats.org/officeDocument/2006/relationships/image" Target="../media/image404.png"/><Relationship Id="rId45" Type="http://schemas.openxmlformats.org/officeDocument/2006/relationships/customXml" Target="../ink/ink392.xml"/><Relationship Id="rId66" Type="http://schemas.openxmlformats.org/officeDocument/2006/relationships/image" Target="../media/image417.png"/><Relationship Id="rId87" Type="http://schemas.openxmlformats.org/officeDocument/2006/relationships/customXml" Target="../ink/ink413.xml"/><Relationship Id="rId110" Type="http://schemas.openxmlformats.org/officeDocument/2006/relationships/image" Target="../media/image439.png"/><Relationship Id="rId115" Type="http://schemas.openxmlformats.org/officeDocument/2006/relationships/customXml" Target="../ink/ink427.xml"/><Relationship Id="rId131" Type="http://schemas.openxmlformats.org/officeDocument/2006/relationships/customXml" Target="../ink/ink435.xml"/><Relationship Id="rId136" Type="http://schemas.openxmlformats.org/officeDocument/2006/relationships/image" Target="../media/image452.png"/><Relationship Id="rId157" Type="http://schemas.openxmlformats.org/officeDocument/2006/relationships/customXml" Target="../ink/ink448.xml"/><Relationship Id="rId178" Type="http://schemas.openxmlformats.org/officeDocument/2006/relationships/image" Target="../media/image473.png"/><Relationship Id="rId61" Type="http://schemas.openxmlformats.org/officeDocument/2006/relationships/customXml" Target="../ink/ink400.xml"/><Relationship Id="rId82" Type="http://schemas.openxmlformats.org/officeDocument/2006/relationships/image" Target="../media/image425.png"/><Relationship Id="rId152" Type="http://schemas.openxmlformats.org/officeDocument/2006/relationships/image" Target="../media/image460.png"/><Relationship Id="rId173" Type="http://schemas.openxmlformats.org/officeDocument/2006/relationships/customXml" Target="../ink/ink456.xml"/><Relationship Id="rId19" Type="http://schemas.openxmlformats.org/officeDocument/2006/relationships/customXml" Target="../ink/ink379.xml"/><Relationship Id="rId14" Type="http://schemas.openxmlformats.org/officeDocument/2006/relationships/image" Target="../media/image391.png"/><Relationship Id="rId30" Type="http://schemas.openxmlformats.org/officeDocument/2006/relationships/image" Target="../media/image399.png"/><Relationship Id="rId35" Type="http://schemas.openxmlformats.org/officeDocument/2006/relationships/customXml" Target="../ink/ink387.xml"/><Relationship Id="rId56" Type="http://schemas.openxmlformats.org/officeDocument/2006/relationships/image" Target="../media/image412.png"/><Relationship Id="rId77" Type="http://schemas.openxmlformats.org/officeDocument/2006/relationships/customXml" Target="../ink/ink408.xml"/><Relationship Id="rId100" Type="http://schemas.openxmlformats.org/officeDocument/2006/relationships/image" Target="../media/image434.png"/><Relationship Id="rId105" Type="http://schemas.openxmlformats.org/officeDocument/2006/relationships/customXml" Target="../ink/ink422.xml"/><Relationship Id="rId126" Type="http://schemas.openxmlformats.org/officeDocument/2006/relationships/image" Target="../media/image447.png"/><Relationship Id="rId147" Type="http://schemas.openxmlformats.org/officeDocument/2006/relationships/customXml" Target="../ink/ink443.xml"/><Relationship Id="rId168" Type="http://schemas.openxmlformats.org/officeDocument/2006/relationships/image" Target="../media/image468.png"/><Relationship Id="rId8" Type="http://schemas.openxmlformats.org/officeDocument/2006/relationships/image" Target="../media/image388.png"/><Relationship Id="rId51" Type="http://schemas.openxmlformats.org/officeDocument/2006/relationships/customXml" Target="../ink/ink395.xml"/><Relationship Id="rId72" Type="http://schemas.openxmlformats.org/officeDocument/2006/relationships/image" Target="../media/image420.png"/><Relationship Id="rId93" Type="http://schemas.openxmlformats.org/officeDocument/2006/relationships/customXml" Target="../ink/ink416.xml"/><Relationship Id="rId98" Type="http://schemas.openxmlformats.org/officeDocument/2006/relationships/image" Target="../media/image433.png"/><Relationship Id="rId121" Type="http://schemas.openxmlformats.org/officeDocument/2006/relationships/customXml" Target="../ink/ink430.xml"/><Relationship Id="rId142" Type="http://schemas.openxmlformats.org/officeDocument/2006/relationships/image" Target="../media/image455.png"/><Relationship Id="rId163" Type="http://schemas.openxmlformats.org/officeDocument/2006/relationships/customXml" Target="../ink/ink451.xml"/><Relationship Id="rId184" Type="http://schemas.openxmlformats.org/officeDocument/2006/relationships/image" Target="../media/image476.png"/><Relationship Id="rId3" Type="http://schemas.openxmlformats.org/officeDocument/2006/relationships/customXml" Target="../ink/ink371.xml"/><Relationship Id="rId25" Type="http://schemas.openxmlformats.org/officeDocument/2006/relationships/customXml" Target="../ink/ink382.xml"/><Relationship Id="rId46" Type="http://schemas.openxmlformats.org/officeDocument/2006/relationships/image" Target="../media/image407.png"/><Relationship Id="rId67" Type="http://schemas.openxmlformats.org/officeDocument/2006/relationships/customXml" Target="../ink/ink403.xml"/><Relationship Id="rId116" Type="http://schemas.openxmlformats.org/officeDocument/2006/relationships/image" Target="../media/image442.png"/><Relationship Id="rId137" Type="http://schemas.openxmlformats.org/officeDocument/2006/relationships/customXml" Target="../ink/ink438.xml"/><Relationship Id="rId158" Type="http://schemas.openxmlformats.org/officeDocument/2006/relationships/image" Target="../media/image463.png"/><Relationship Id="rId20" Type="http://schemas.openxmlformats.org/officeDocument/2006/relationships/image" Target="../media/image394.png"/><Relationship Id="rId41" Type="http://schemas.openxmlformats.org/officeDocument/2006/relationships/customXml" Target="../ink/ink390.xml"/><Relationship Id="rId62" Type="http://schemas.openxmlformats.org/officeDocument/2006/relationships/image" Target="../media/image415.png"/><Relationship Id="rId83" Type="http://schemas.openxmlformats.org/officeDocument/2006/relationships/customXml" Target="../ink/ink411.xml"/><Relationship Id="rId88" Type="http://schemas.openxmlformats.org/officeDocument/2006/relationships/image" Target="../media/image428.png"/><Relationship Id="rId111" Type="http://schemas.openxmlformats.org/officeDocument/2006/relationships/customXml" Target="../ink/ink425.xml"/><Relationship Id="rId132" Type="http://schemas.openxmlformats.org/officeDocument/2006/relationships/image" Target="../media/image450.png"/><Relationship Id="rId153" Type="http://schemas.openxmlformats.org/officeDocument/2006/relationships/customXml" Target="../ink/ink446.xml"/><Relationship Id="rId174" Type="http://schemas.openxmlformats.org/officeDocument/2006/relationships/image" Target="../media/image471.png"/><Relationship Id="rId179" Type="http://schemas.openxmlformats.org/officeDocument/2006/relationships/customXml" Target="../ink/ink459.xml"/><Relationship Id="rId15" Type="http://schemas.openxmlformats.org/officeDocument/2006/relationships/customXml" Target="../ink/ink377.xml"/><Relationship Id="rId36" Type="http://schemas.openxmlformats.org/officeDocument/2006/relationships/image" Target="../media/image402.png"/><Relationship Id="rId57" Type="http://schemas.openxmlformats.org/officeDocument/2006/relationships/customXml" Target="../ink/ink398.xml"/><Relationship Id="rId106" Type="http://schemas.openxmlformats.org/officeDocument/2006/relationships/image" Target="../media/image437.png"/><Relationship Id="rId127" Type="http://schemas.openxmlformats.org/officeDocument/2006/relationships/customXml" Target="../ink/ink433.xml"/><Relationship Id="rId10" Type="http://schemas.openxmlformats.org/officeDocument/2006/relationships/image" Target="../media/image389.png"/><Relationship Id="rId31" Type="http://schemas.openxmlformats.org/officeDocument/2006/relationships/customXml" Target="../ink/ink385.xml"/><Relationship Id="rId52" Type="http://schemas.openxmlformats.org/officeDocument/2006/relationships/image" Target="../media/image410.png"/><Relationship Id="rId73" Type="http://schemas.openxmlformats.org/officeDocument/2006/relationships/customXml" Target="../ink/ink406.xml"/><Relationship Id="rId78" Type="http://schemas.openxmlformats.org/officeDocument/2006/relationships/image" Target="../media/image423.png"/><Relationship Id="rId94" Type="http://schemas.openxmlformats.org/officeDocument/2006/relationships/image" Target="../media/image431.png"/><Relationship Id="rId99" Type="http://schemas.openxmlformats.org/officeDocument/2006/relationships/customXml" Target="../ink/ink419.xml"/><Relationship Id="rId101" Type="http://schemas.openxmlformats.org/officeDocument/2006/relationships/customXml" Target="../ink/ink420.xml"/><Relationship Id="rId122" Type="http://schemas.openxmlformats.org/officeDocument/2006/relationships/image" Target="../media/image445.png"/><Relationship Id="rId143" Type="http://schemas.openxmlformats.org/officeDocument/2006/relationships/customXml" Target="../ink/ink441.xml"/><Relationship Id="rId148" Type="http://schemas.openxmlformats.org/officeDocument/2006/relationships/image" Target="../media/image458.png"/><Relationship Id="rId164" Type="http://schemas.openxmlformats.org/officeDocument/2006/relationships/image" Target="../media/image466.png"/><Relationship Id="rId169" Type="http://schemas.openxmlformats.org/officeDocument/2006/relationships/customXml" Target="../ink/ink454.xml"/><Relationship Id="rId185" Type="http://schemas.openxmlformats.org/officeDocument/2006/relationships/customXml" Target="../ink/ink462.xml"/><Relationship Id="rId4" Type="http://schemas.openxmlformats.org/officeDocument/2006/relationships/image" Target="../media/image386.png"/><Relationship Id="rId9" Type="http://schemas.openxmlformats.org/officeDocument/2006/relationships/customXml" Target="../ink/ink374.xml"/><Relationship Id="rId180" Type="http://schemas.openxmlformats.org/officeDocument/2006/relationships/image" Target="../media/image474.png"/><Relationship Id="rId26" Type="http://schemas.openxmlformats.org/officeDocument/2006/relationships/image" Target="../media/image397.png"/><Relationship Id="rId47" Type="http://schemas.openxmlformats.org/officeDocument/2006/relationships/customXml" Target="../ink/ink393.xml"/><Relationship Id="rId68" Type="http://schemas.openxmlformats.org/officeDocument/2006/relationships/image" Target="../media/image418.png"/><Relationship Id="rId89" Type="http://schemas.openxmlformats.org/officeDocument/2006/relationships/customXml" Target="../ink/ink414.xml"/><Relationship Id="rId112" Type="http://schemas.openxmlformats.org/officeDocument/2006/relationships/image" Target="../media/image440.png"/><Relationship Id="rId133" Type="http://schemas.openxmlformats.org/officeDocument/2006/relationships/customXml" Target="../ink/ink436.xml"/><Relationship Id="rId154" Type="http://schemas.openxmlformats.org/officeDocument/2006/relationships/image" Target="../media/image461.png"/><Relationship Id="rId175" Type="http://schemas.openxmlformats.org/officeDocument/2006/relationships/customXml" Target="../ink/ink457.xml"/><Relationship Id="rId16" Type="http://schemas.openxmlformats.org/officeDocument/2006/relationships/image" Target="../media/image392.png"/><Relationship Id="rId37" Type="http://schemas.openxmlformats.org/officeDocument/2006/relationships/customXml" Target="../ink/ink388.xml"/><Relationship Id="rId58" Type="http://schemas.openxmlformats.org/officeDocument/2006/relationships/image" Target="../media/image413.png"/><Relationship Id="rId79" Type="http://schemas.openxmlformats.org/officeDocument/2006/relationships/customXml" Target="../ink/ink409.xml"/><Relationship Id="rId102" Type="http://schemas.openxmlformats.org/officeDocument/2006/relationships/image" Target="../media/image435.png"/><Relationship Id="rId123" Type="http://schemas.openxmlformats.org/officeDocument/2006/relationships/customXml" Target="../ink/ink431.xml"/><Relationship Id="rId144" Type="http://schemas.openxmlformats.org/officeDocument/2006/relationships/image" Target="../media/image456.png"/><Relationship Id="rId90" Type="http://schemas.openxmlformats.org/officeDocument/2006/relationships/image" Target="../media/image429.png"/><Relationship Id="rId165" Type="http://schemas.openxmlformats.org/officeDocument/2006/relationships/customXml" Target="../ink/ink452.xml"/><Relationship Id="rId186" Type="http://schemas.openxmlformats.org/officeDocument/2006/relationships/image" Target="../media/image477.png"/><Relationship Id="rId27" Type="http://schemas.openxmlformats.org/officeDocument/2006/relationships/customXml" Target="../ink/ink383.xml"/><Relationship Id="rId48" Type="http://schemas.openxmlformats.org/officeDocument/2006/relationships/image" Target="../media/image408.png"/><Relationship Id="rId69" Type="http://schemas.openxmlformats.org/officeDocument/2006/relationships/customXml" Target="../ink/ink404.xml"/><Relationship Id="rId113" Type="http://schemas.openxmlformats.org/officeDocument/2006/relationships/customXml" Target="../ink/ink426.xml"/><Relationship Id="rId134" Type="http://schemas.openxmlformats.org/officeDocument/2006/relationships/image" Target="../media/image451.png"/><Relationship Id="rId80" Type="http://schemas.openxmlformats.org/officeDocument/2006/relationships/image" Target="../media/image424.png"/><Relationship Id="rId155" Type="http://schemas.openxmlformats.org/officeDocument/2006/relationships/customXml" Target="../ink/ink447.xml"/><Relationship Id="rId176" Type="http://schemas.openxmlformats.org/officeDocument/2006/relationships/image" Target="../media/image472.png"/><Relationship Id="rId17" Type="http://schemas.openxmlformats.org/officeDocument/2006/relationships/customXml" Target="../ink/ink378.xml"/><Relationship Id="rId38" Type="http://schemas.openxmlformats.org/officeDocument/2006/relationships/image" Target="../media/image403.png"/><Relationship Id="rId59" Type="http://schemas.openxmlformats.org/officeDocument/2006/relationships/customXml" Target="../ink/ink399.xml"/><Relationship Id="rId103" Type="http://schemas.openxmlformats.org/officeDocument/2006/relationships/customXml" Target="../ink/ink421.xml"/><Relationship Id="rId124" Type="http://schemas.openxmlformats.org/officeDocument/2006/relationships/image" Target="../media/image446.png"/><Relationship Id="rId70" Type="http://schemas.openxmlformats.org/officeDocument/2006/relationships/image" Target="../media/image419.png"/><Relationship Id="rId91" Type="http://schemas.openxmlformats.org/officeDocument/2006/relationships/customXml" Target="../ink/ink415.xml"/><Relationship Id="rId145" Type="http://schemas.openxmlformats.org/officeDocument/2006/relationships/customXml" Target="../ink/ink442.xml"/><Relationship Id="rId166" Type="http://schemas.openxmlformats.org/officeDocument/2006/relationships/image" Target="../media/image467.png"/><Relationship Id="rId187" Type="http://schemas.openxmlformats.org/officeDocument/2006/relationships/customXml" Target="../ink/ink463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398.png"/><Relationship Id="rId49" Type="http://schemas.openxmlformats.org/officeDocument/2006/relationships/customXml" Target="../ink/ink394.xml"/><Relationship Id="rId114" Type="http://schemas.openxmlformats.org/officeDocument/2006/relationships/image" Target="../media/image441.png"/><Relationship Id="rId60" Type="http://schemas.openxmlformats.org/officeDocument/2006/relationships/image" Target="../media/image414.png"/><Relationship Id="rId81" Type="http://schemas.openxmlformats.org/officeDocument/2006/relationships/customXml" Target="../ink/ink410.xml"/><Relationship Id="rId135" Type="http://schemas.openxmlformats.org/officeDocument/2006/relationships/customXml" Target="../ink/ink437.xml"/><Relationship Id="rId156" Type="http://schemas.openxmlformats.org/officeDocument/2006/relationships/image" Target="../media/image462.png"/><Relationship Id="rId177" Type="http://schemas.openxmlformats.org/officeDocument/2006/relationships/customXml" Target="../ink/ink458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1.png"/><Relationship Id="rId117" Type="http://schemas.openxmlformats.org/officeDocument/2006/relationships/customXml" Target="../ink/ink521.xml"/><Relationship Id="rId21" Type="http://schemas.openxmlformats.org/officeDocument/2006/relationships/customXml" Target="../ink/ink473.xml"/><Relationship Id="rId42" Type="http://schemas.openxmlformats.org/officeDocument/2006/relationships/image" Target="../media/image499.png"/><Relationship Id="rId47" Type="http://schemas.openxmlformats.org/officeDocument/2006/relationships/customXml" Target="../ink/ink486.xml"/><Relationship Id="rId63" Type="http://schemas.openxmlformats.org/officeDocument/2006/relationships/customXml" Target="../ink/ink494.xml"/><Relationship Id="rId68" Type="http://schemas.openxmlformats.org/officeDocument/2006/relationships/image" Target="../media/image512.png"/><Relationship Id="rId84" Type="http://schemas.openxmlformats.org/officeDocument/2006/relationships/image" Target="../media/image520.png"/><Relationship Id="rId89" Type="http://schemas.openxmlformats.org/officeDocument/2006/relationships/customXml" Target="../ink/ink507.xml"/><Relationship Id="rId112" Type="http://schemas.openxmlformats.org/officeDocument/2006/relationships/image" Target="../media/image534.png"/><Relationship Id="rId16" Type="http://schemas.openxmlformats.org/officeDocument/2006/relationships/image" Target="../media/image486.png"/><Relationship Id="rId107" Type="http://schemas.openxmlformats.org/officeDocument/2006/relationships/customXml" Target="../ink/ink516.xml"/><Relationship Id="rId11" Type="http://schemas.openxmlformats.org/officeDocument/2006/relationships/customXml" Target="../ink/ink468.xml"/><Relationship Id="rId32" Type="http://schemas.openxmlformats.org/officeDocument/2006/relationships/image" Target="../media/image494.png"/><Relationship Id="rId37" Type="http://schemas.openxmlformats.org/officeDocument/2006/relationships/customXml" Target="../ink/ink481.xml"/><Relationship Id="rId53" Type="http://schemas.openxmlformats.org/officeDocument/2006/relationships/customXml" Target="../ink/ink489.xml"/><Relationship Id="rId58" Type="http://schemas.openxmlformats.org/officeDocument/2006/relationships/image" Target="../media/image507.png"/><Relationship Id="rId74" Type="http://schemas.openxmlformats.org/officeDocument/2006/relationships/image" Target="../media/image515.png"/><Relationship Id="rId79" Type="http://schemas.openxmlformats.org/officeDocument/2006/relationships/customXml" Target="../ink/ink502.xml"/><Relationship Id="rId102" Type="http://schemas.openxmlformats.org/officeDocument/2006/relationships/image" Target="../media/image529.png"/><Relationship Id="rId5" Type="http://schemas.openxmlformats.org/officeDocument/2006/relationships/customXml" Target="../ink/ink465.xml"/><Relationship Id="rId90" Type="http://schemas.openxmlformats.org/officeDocument/2006/relationships/image" Target="../media/image523.png"/><Relationship Id="rId95" Type="http://schemas.openxmlformats.org/officeDocument/2006/relationships/customXml" Target="../ink/ink510.xml"/><Relationship Id="rId22" Type="http://schemas.openxmlformats.org/officeDocument/2006/relationships/image" Target="../media/image489.png"/><Relationship Id="rId27" Type="http://schemas.openxmlformats.org/officeDocument/2006/relationships/customXml" Target="../ink/ink476.xml"/><Relationship Id="rId43" Type="http://schemas.openxmlformats.org/officeDocument/2006/relationships/customXml" Target="../ink/ink484.xml"/><Relationship Id="rId48" Type="http://schemas.openxmlformats.org/officeDocument/2006/relationships/image" Target="../media/image502.png"/><Relationship Id="rId64" Type="http://schemas.openxmlformats.org/officeDocument/2006/relationships/image" Target="../media/image510.png"/><Relationship Id="rId69" Type="http://schemas.openxmlformats.org/officeDocument/2006/relationships/customXml" Target="../ink/ink497.xml"/><Relationship Id="rId113" Type="http://schemas.openxmlformats.org/officeDocument/2006/relationships/customXml" Target="../ink/ink519.xml"/><Relationship Id="rId118" Type="http://schemas.openxmlformats.org/officeDocument/2006/relationships/image" Target="../media/image537.png"/><Relationship Id="rId80" Type="http://schemas.openxmlformats.org/officeDocument/2006/relationships/image" Target="../media/image518.png"/><Relationship Id="rId85" Type="http://schemas.openxmlformats.org/officeDocument/2006/relationships/customXml" Target="../ink/ink505.xml"/><Relationship Id="rId12" Type="http://schemas.openxmlformats.org/officeDocument/2006/relationships/image" Target="../media/image484.png"/><Relationship Id="rId17" Type="http://schemas.openxmlformats.org/officeDocument/2006/relationships/customXml" Target="../ink/ink471.xml"/><Relationship Id="rId33" Type="http://schemas.openxmlformats.org/officeDocument/2006/relationships/customXml" Target="../ink/ink479.xml"/><Relationship Id="rId38" Type="http://schemas.openxmlformats.org/officeDocument/2006/relationships/image" Target="../media/image497.png"/><Relationship Id="rId59" Type="http://schemas.openxmlformats.org/officeDocument/2006/relationships/customXml" Target="../ink/ink492.xml"/><Relationship Id="rId103" Type="http://schemas.openxmlformats.org/officeDocument/2006/relationships/customXml" Target="../ink/ink514.xml"/><Relationship Id="rId108" Type="http://schemas.openxmlformats.org/officeDocument/2006/relationships/image" Target="../media/image532.png"/><Relationship Id="rId54" Type="http://schemas.openxmlformats.org/officeDocument/2006/relationships/image" Target="../media/image505.png"/><Relationship Id="rId70" Type="http://schemas.openxmlformats.org/officeDocument/2006/relationships/image" Target="../media/image513.png"/><Relationship Id="rId75" Type="http://schemas.openxmlformats.org/officeDocument/2006/relationships/customXml" Target="../ink/ink500.xml"/><Relationship Id="rId91" Type="http://schemas.openxmlformats.org/officeDocument/2006/relationships/customXml" Target="../ink/ink508.xml"/><Relationship Id="rId96" Type="http://schemas.openxmlformats.org/officeDocument/2006/relationships/image" Target="../media/image5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1.png"/><Relationship Id="rId23" Type="http://schemas.openxmlformats.org/officeDocument/2006/relationships/customXml" Target="../ink/ink474.xml"/><Relationship Id="rId28" Type="http://schemas.openxmlformats.org/officeDocument/2006/relationships/image" Target="../media/image492.png"/><Relationship Id="rId49" Type="http://schemas.openxmlformats.org/officeDocument/2006/relationships/customXml" Target="../ink/ink487.xml"/><Relationship Id="rId114" Type="http://schemas.openxmlformats.org/officeDocument/2006/relationships/image" Target="../media/image535.png"/><Relationship Id="rId119" Type="http://schemas.openxmlformats.org/officeDocument/2006/relationships/customXml" Target="../ink/ink522.xml"/><Relationship Id="rId44" Type="http://schemas.openxmlformats.org/officeDocument/2006/relationships/image" Target="../media/image500.png"/><Relationship Id="rId60" Type="http://schemas.openxmlformats.org/officeDocument/2006/relationships/image" Target="../media/image508.png"/><Relationship Id="rId65" Type="http://schemas.openxmlformats.org/officeDocument/2006/relationships/customXml" Target="../ink/ink495.xml"/><Relationship Id="rId81" Type="http://schemas.openxmlformats.org/officeDocument/2006/relationships/customXml" Target="../ink/ink503.xml"/><Relationship Id="rId86" Type="http://schemas.openxmlformats.org/officeDocument/2006/relationships/image" Target="../media/image521.png"/><Relationship Id="rId4" Type="http://schemas.openxmlformats.org/officeDocument/2006/relationships/image" Target="../media/image480.png"/><Relationship Id="rId9" Type="http://schemas.openxmlformats.org/officeDocument/2006/relationships/customXml" Target="../ink/ink467.xml"/><Relationship Id="rId13" Type="http://schemas.openxmlformats.org/officeDocument/2006/relationships/customXml" Target="../ink/ink469.xml"/><Relationship Id="rId18" Type="http://schemas.openxmlformats.org/officeDocument/2006/relationships/image" Target="../media/image487.png"/><Relationship Id="rId39" Type="http://schemas.openxmlformats.org/officeDocument/2006/relationships/customXml" Target="../ink/ink482.xml"/><Relationship Id="rId109" Type="http://schemas.openxmlformats.org/officeDocument/2006/relationships/customXml" Target="../ink/ink517.xml"/><Relationship Id="rId34" Type="http://schemas.openxmlformats.org/officeDocument/2006/relationships/image" Target="../media/image495.png"/><Relationship Id="rId50" Type="http://schemas.openxmlformats.org/officeDocument/2006/relationships/image" Target="../media/image503.png"/><Relationship Id="rId55" Type="http://schemas.openxmlformats.org/officeDocument/2006/relationships/customXml" Target="../ink/ink490.xml"/><Relationship Id="rId76" Type="http://schemas.openxmlformats.org/officeDocument/2006/relationships/image" Target="../media/image516.png"/><Relationship Id="rId97" Type="http://schemas.openxmlformats.org/officeDocument/2006/relationships/customXml" Target="../ink/ink511.xml"/><Relationship Id="rId104" Type="http://schemas.openxmlformats.org/officeDocument/2006/relationships/image" Target="../media/image530.png"/><Relationship Id="rId120" Type="http://schemas.openxmlformats.org/officeDocument/2006/relationships/image" Target="../media/image538.png"/><Relationship Id="rId7" Type="http://schemas.openxmlformats.org/officeDocument/2006/relationships/customXml" Target="../ink/ink466.xml"/><Relationship Id="rId71" Type="http://schemas.openxmlformats.org/officeDocument/2006/relationships/customXml" Target="../ink/ink498.xml"/><Relationship Id="rId92" Type="http://schemas.openxmlformats.org/officeDocument/2006/relationships/image" Target="../media/image524.png"/><Relationship Id="rId2" Type="http://schemas.openxmlformats.org/officeDocument/2006/relationships/image" Target="../media/image479.png"/><Relationship Id="rId29" Type="http://schemas.openxmlformats.org/officeDocument/2006/relationships/customXml" Target="../ink/ink477.xml"/><Relationship Id="rId24" Type="http://schemas.openxmlformats.org/officeDocument/2006/relationships/image" Target="../media/image490.png"/><Relationship Id="rId40" Type="http://schemas.openxmlformats.org/officeDocument/2006/relationships/image" Target="../media/image498.png"/><Relationship Id="rId45" Type="http://schemas.openxmlformats.org/officeDocument/2006/relationships/customXml" Target="../ink/ink485.xml"/><Relationship Id="rId66" Type="http://schemas.openxmlformats.org/officeDocument/2006/relationships/image" Target="../media/image511.png"/><Relationship Id="rId87" Type="http://schemas.openxmlformats.org/officeDocument/2006/relationships/customXml" Target="../ink/ink506.xml"/><Relationship Id="rId110" Type="http://schemas.openxmlformats.org/officeDocument/2006/relationships/image" Target="../media/image533.png"/><Relationship Id="rId115" Type="http://schemas.openxmlformats.org/officeDocument/2006/relationships/customXml" Target="../ink/ink520.xml"/><Relationship Id="rId61" Type="http://schemas.openxmlformats.org/officeDocument/2006/relationships/customXml" Target="../ink/ink493.xml"/><Relationship Id="rId82" Type="http://schemas.openxmlformats.org/officeDocument/2006/relationships/image" Target="../media/image519.png"/><Relationship Id="rId19" Type="http://schemas.openxmlformats.org/officeDocument/2006/relationships/customXml" Target="../ink/ink472.xml"/><Relationship Id="rId14" Type="http://schemas.openxmlformats.org/officeDocument/2006/relationships/image" Target="../media/image485.png"/><Relationship Id="rId30" Type="http://schemas.openxmlformats.org/officeDocument/2006/relationships/image" Target="../media/image493.png"/><Relationship Id="rId35" Type="http://schemas.openxmlformats.org/officeDocument/2006/relationships/customXml" Target="../ink/ink480.xml"/><Relationship Id="rId56" Type="http://schemas.openxmlformats.org/officeDocument/2006/relationships/image" Target="../media/image506.png"/><Relationship Id="rId77" Type="http://schemas.openxmlformats.org/officeDocument/2006/relationships/customXml" Target="../ink/ink501.xml"/><Relationship Id="rId100" Type="http://schemas.openxmlformats.org/officeDocument/2006/relationships/image" Target="../media/image528.png"/><Relationship Id="rId105" Type="http://schemas.openxmlformats.org/officeDocument/2006/relationships/customXml" Target="../ink/ink515.xml"/><Relationship Id="rId8" Type="http://schemas.openxmlformats.org/officeDocument/2006/relationships/image" Target="../media/image482.png"/><Relationship Id="rId51" Type="http://schemas.openxmlformats.org/officeDocument/2006/relationships/customXml" Target="../ink/ink488.xml"/><Relationship Id="rId72" Type="http://schemas.openxmlformats.org/officeDocument/2006/relationships/image" Target="../media/image514.png"/><Relationship Id="rId93" Type="http://schemas.openxmlformats.org/officeDocument/2006/relationships/customXml" Target="../ink/ink509.xml"/><Relationship Id="rId98" Type="http://schemas.openxmlformats.org/officeDocument/2006/relationships/image" Target="../media/image527.png"/><Relationship Id="rId121" Type="http://schemas.openxmlformats.org/officeDocument/2006/relationships/customXml" Target="../ink/ink523.xml"/><Relationship Id="rId3" Type="http://schemas.openxmlformats.org/officeDocument/2006/relationships/customXml" Target="../ink/ink464.xml"/><Relationship Id="rId25" Type="http://schemas.openxmlformats.org/officeDocument/2006/relationships/customXml" Target="../ink/ink475.xml"/><Relationship Id="rId46" Type="http://schemas.openxmlformats.org/officeDocument/2006/relationships/image" Target="../media/image501.png"/><Relationship Id="rId67" Type="http://schemas.openxmlformats.org/officeDocument/2006/relationships/customXml" Target="../ink/ink496.xml"/><Relationship Id="rId116" Type="http://schemas.openxmlformats.org/officeDocument/2006/relationships/image" Target="../media/image536.png"/><Relationship Id="rId20" Type="http://schemas.openxmlformats.org/officeDocument/2006/relationships/image" Target="../media/image488.png"/><Relationship Id="rId41" Type="http://schemas.openxmlformats.org/officeDocument/2006/relationships/customXml" Target="../ink/ink483.xml"/><Relationship Id="rId62" Type="http://schemas.openxmlformats.org/officeDocument/2006/relationships/image" Target="../media/image509.png"/><Relationship Id="rId83" Type="http://schemas.openxmlformats.org/officeDocument/2006/relationships/customXml" Target="../ink/ink504.xml"/><Relationship Id="rId88" Type="http://schemas.openxmlformats.org/officeDocument/2006/relationships/image" Target="../media/image522.png"/><Relationship Id="rId111" Type="http://schemas.openxmlformats.org/officeDocument/2006/relationships/customXml" Target="../ink/ink518.xml"/><Relationship Id="rId15" Type="http://schemas.openxmlformats.org/officeDocument/2006/relationships/customXml" Target="../ink/ink470.xml"/><Relationship Id="rId36" Type="http://schemas.openxmlformats.org/officeDocument/2006/relationships/image" Target="../media/image496.png"/><Relationship Id="rId57" Type="http://schemas.openxmlformats.org/officeDocument/2006/relationships/customXml" Target="../ink/ink491.xml"/><Relationship Id="rId106" Type="http://schemas.openxmlformats.org/officeDocument/2006/relationships/image" Target="../media/image531.png"/><Relationship Id="rId10" Type="http://schemas.openxmlformats.org/officeDocument/2006/relationships/image" Target="../media/image483.png"/><Relationship Id="rId31" Type="http://schemas.openxmlformats.org/officeDocument/2006/relationships/customXml" Target="../ink/ink478.xml"/><Relationship Id="rId52" Type="http://schemas.openxmlformats.org/officeDocument/2006/relationships/image" Target="../media/image504.png"/><Relationship Id="rId73" Type="http://schemas.openxmlformats.org/officeDocument/2006/relationships/customXml" Target="../ink/ink499.xml"/><Relationship Id="rId78" Type="http://schemas.openxmlformats.org/officeDocument/2006/relationships/image" Target="../media/image517.png"/><Relationship Id="rId94" Type="http://schemas.openxmlformats.org/officeDocument/2006/relationships/image" Target="../media/image525.png"/><Relationship Id="rId99" Type="http://schemas.openxmlformats.org/officeDocument/2006/relationships/customXml" Target="../ink/ink512.xml"/><Relationship Id="rId101" Type="http://schemas.openxmlformats.org/officeDocument/2006/relationships/customXml" Target="../ink/ink513.xml"/><Relationship Id="rId122" Type="http://schemas.openxmlformats.org/officeDocument/2006/relationships/image" Target="../media/image539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2.png"/><Relationship Id="rId21" Type="http://schemas.openxmlformats.org/officeDocument/2006/relationships/customXml" Target="../ink/ink533.xml"/><Relationship Id="rId42" Type="http://schemas.openxmlformats.org/officeDocument/2006/relationships/image" Target="../media/image560.png"/><Relationship Id="rId47" Type="http://schemas.openxmlformats.org/officeDocument/2006/relationships/customXml" Target="../ink/ink546.xml"/><Relationship Id="rId63" Type="http://schemas.openxmlformats.org/officeDocument/2006/relationships/customXml" Target="../ink/ink554.xml"/><Relationship Id="rId68" Type="http://schemas.openxmlformats.org/officeDocument/2006/relationships/image" Target="../media/image573.png"/><Relationship Id="rId84" Type="http://schemas.openxmlformats.org/officeDocument/2006/relationships/image" Target="../media/image581.png"/><Relationship Id="rId89" Type="http://schemas.openxmlformats.org/officeDocument/2006/relationships/customXml" Target="../ink/ink567.xml"/><Relationship Id="rId16" Type="http://schemas.openxmlformats.org/officeDocument/2006/relationships/image" Target="../media/image547.png"/><Relationship Id="rId11" Type="http://schemas.openxmlformats.org/officeDocument/2006/relationships/customXml" Target="../ink/ink528.xml"/><Relationship Id="rId32" Type="http://schemas.openxmlformats.org/officeDocument/2006/relationships/image" Target="../media/image555.png"/><Relationship Id="rId37" Type="http://schemas.openxmlformats.org/officeDocument/2006/relationships/customXml" Target="../ink/ink541.xml"/><Relationship Id="rId53" Type="http://schemas.openxmlformats.org/officeDocument/2006/relationships/customXml" Target="../ink/ink549.xml"/><Relationship Id="rId58" Type="http://schemas.openxmlformats.org/officeDocument/2006/relationships/image" Target="../media/image568.png"/><Relationship Id="rId74" Type="http://schemas.openxmlformats.org/officeDocument/2006/relationships/image" Target="../media/image576.png"/><Relationship Id="rId79" Type="http://schemas.openxmlformats.org/officeDocument/2006/relationships/customXml" Target="../ink/ink562.xml"/><Relationship Id="rId102" Type="http://schemas.openxmlformats.org/officeDocument/2006/relationships/image" Target="../media/image590.png"/><Relationship Id="rId5" Type="http://schemas.openxmlformats.org/officeDocument/2006/relationships/customXml" Target="../ink/ink525.xml"/><Relationship Id="rId90" Type="http://schemas.openxmlformats.org/officeDocument/2006/relationships/image" Target="../media/image584.png"/><Relationship Id="rId95" Type="http://schemas.openxmlformats.org/officeDocument/2006/relationships/customXml" Target="../ink/ink570.xml"/><Relationship Id="rId22" Type="http://schemas.openxmlformats.org/officeDocument/2006/relationships/image" Target="../media/image550.png"/><Relationship Id="rId27" Type="http://schemas.openxmlformats.org/officeDocument/2006/relationships/customXml" Target="../ink/ink536.xml"/><Relationship Id="rId43" Type="http://schemas.openxmlformats.org/officeDocument/2006/relationships/customXml" Target="../ink/ink544.xml"/><Relationship Id="rId48" Type="http://schemas.openxmlformats.org/officeDocument/2006/relationships/image" Target="../media/image563.png"/><Relationship Id="rId64" Type="http://schemas.openxmlformats.org/officeDocument/2006/relationships/image" Target="../media/image571.png"/><Relationship Id="rId69" Type="http://schemas.openxmlformats.org/officeDocument/2006/relationships/customXml" Target="../ink/ink557.xml"/><Relationship Id="rId80" Type="http://schemas.openxmlformats.org/officeDocument/2006/relationships/image" Target="../media/image579.png"/><Relationship Id="rId85" Type="http://schemas.openxmlformats.org/officeDocument/2006/relationships/customXml" Target="../ink/ink565.xml"/><Relationship Id="rId12" Type="http://schemas.openxmlformats.org/officeDocument/2006/relationships/image" Target="../media/image545.png"/><Relationship Id="rId17" Type="http://schemas.openxmlformats.org/officeDocument/2006/relationships/customXml" Target="../ink/ink531.xml"/><Relationship Id="rId25" Type="http://schemas.openxmlformats.org/officeDocument/2006/relationships/customXml" Target="../ink/ink535.xml"/><Relationship Id="rId33" Type="http://schemas.openxmlformats.org/officeDocument/2006/relationships/customXml" Target="../ink/ink539.xml"/><Relationship Id="rId38" Type="http://schemas.openxmlformats.org/officeDocument/2006/relationships/image" Target="../media/image558.png"/><Relationship Id="rId46" Type="http://schemas.openxmlformats.org/officeDocument/2006/relationships/image" Target="../media/image562.png"/><Relationship Id="rId59" Type="http://schemas.openxmlformats.org/officeDocument/2006/relationships/customXml" Target="../ink/ink552.xml"/><Relationship Id="rId67" Type="http://schemas.openxmlformats.org/officeDocument/2006/relationships/customXml" Target="../ink/ink556.xml"/><Relationship Id="rId103" Type="http://schemas.openxmlformats.org/officeDocument/2006/relationships/customXml" Target="../ink/ink574.xml"/><Relationship Id="rId20" Type="http://schemas.openxmlformats.org/officeDocument/2006/relationships/image" Target="../media/image549.png"/><Relationship Id="rId41" Type="http://schemas.openxmlformats.org/officeDocument/2006/relationships/customXml" Target="../ink/ink543.xml"/><Relationship Id="rId54" Type="http://schemas.openxmlformats.org/officeDocument/2006/relationships/image" Target="../media/image566.png"/><Relationship Id="rId62" Type="http://schemas.openxmlformats.org/officeDocument/2006/relationships/image" Target="../media/image570.png"/><Relationship Id="rId70" Type="http://schemas.openxmlformats.org/officeDocument/2006/relationships/image" Target="../media/image574.png"/><Relationship Id="rId75" Type="http://schemas.openxmlformats.org/officeDocument/2006/relationships/customXml" Target="../ink/ink560.xml"/><Relationship Id="rId83" Type="http://schemas.openxmlformats.org/officeDocument/2006/relationships/customXml" Target="../ink/ink564.xml"/><Relationship Id="rId88" Type="http://schemas.openxmlformats.org/officeDocument/2006/relationships/image" Target="../media/image583.png"/><Relationship Id="rId91" Type="http://schemas.openxmlformats.org/officeDocument/2006/relationships/customXml" Target="../ink/ink568.xml"/><Relationship Id="rId96" Type="http://schemas.openxmlformats.org/officeDocument/2006/relationships/image" Target="../media/image5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2.png"/><Relationship Id="rId15" Type="http://schemas.openxmlformats.org/officeDocument/2006/relationships/customXml" Target="../ink/ink530.xml"/><Relationship Id="rId23" Type="http://schemas.openxmlformats.org/officeDocument/2006/relationships/customXml" Target="../ink/ink534.xml"/><Relationship Id="rId28" Type="http://schemas.openxmlformats.org/officeDocument/2006/relationships/image" Target="../media/image553.png"/><Relationship Id="rId36" Type="http://schemas.openxmlformats.org/officeDocument/2006/relationships/image" Target="../media/image557.png"/><Relationship Id="rId49" Type="http://schemas.openxmlformats.org/officeDocument/2006/relationships/customXml" Target="../ink/ink547.xml"/><Relationship Id="rId57" Type="http://schemas.openxmlformats.org/officeDocument/2006/relationships/customXml" Target="../ink/ink551.xml"/><Relationship Id="rId10" Type="http://schemas.openxmlformats.org/officeDocument/2006/relationships/image" Target="../media/image544.png"/><Relationship Id="rId31" Type="http://schemas.openxmlformats.org/officeDocument/2006/relationships/customXml" Target="../ink/ink538.xml"/><Relationship Id="rId44" Type="http://schemas.openxmlformats.org/officeDocument/2006/relationships/image" Target="../media/image561.png"/><Relationship Id="rId52" Type="http://schemas.openxmlformats.org/officeDocument/2006/relationships/image" Target="../media/image565.png"/><Relationship Id="rId60" Type="http://schemas.openxmlformats.org/officeDocument/2006/relationships/image" Target="../media/image569.png"/><Relationship Id="rId65" Type="http://schemas.openxmlformats.org/officeDocument/2006/relationships/customXml" Target="../ink/ink555.xml"/><Relationship Id="rId73" Type="http://schemas.openxmlformats.org/officeDocument/2006/relationships/customXml" Target="../ink/ink559.xml"/><Relationship Id="rId78" Type="http://schemas.openxmlformats.org/officeDocument/2006/relationships/image" Target="../media/image578.png"/><Relationship Id="rId81" Type="http://schemas.openxmlformats.org/officeDocument/2006/relationships/customXml" Target="../ink/ink563.xml"/><Relationship Id="rId86" Type="http://schemas.openxmlformats.org/officeDocument/2006/relationships/image" Target="../media/image582.png"/><Relationship Id="rId94" Type="http://schemas.openxmlformats.org/officeDocument/2006/relationships/image" Target="../media/image586.png"/><Relationship Id="rId99" Type="http://schemas.openxmlformats.org/officeDocument/2006/relationships/customXml" Target="../ink/ink572.xml"/><Relationship Id="rId101" Type="http://schemas.openxmlformats.org/officeDocument/2006/relationships/customXml" Target="../ink/ink573.xml"/><Relationship Id="rId4" Type="http://schemas.openxmlformats.org/officeDocument/2006/relationships/image" Target="../media/image541.png"/><Relationship Id="rId9" Type="http://schemas.openxmlformats.org/officeDocument/2006/relationships/customXml" Target="../ink/ink527.xml"/><Relationship Id="rId13" Type="http://schemas.openxmlformats.org/officeDocument/2006/relationships/customXml" Target="../ink/ink529.xml"/><Relationship Id="rId18" Type="http://schemas.openxmlformats.org/officeDocument/2006/relationships/image" Target="../media/image548.png"/><Relationship Id="rId39" Type="http://schemas.openxmlformats.org/officeDocument/2006/relationships/customXml" Target="../ink/ink542.xml"/><Relationship Id="rId34" Type="http://schemas.openxmlformats.org/officeDocument/2006/relationships/image" Target="../media/image556.png"/><Relationship Id="rId50" Type="http://schemas.openxmlformats.org/officeDocument/2006/relationships/image" Target="../media/image564.png"/><Relationship Id="rId55" Type="http://schemas.openxmlformats.org/officeDocument/2006/relationships/customXml" Target="../ink/ink550.xml"/><Relationship Id="rId76" Type="http://schemas.openxmlformats.org/officeDocument/2006/relationships/image" Target="../media/image577.png"/><Relationship Id="rId97" Type="http://schemas.openxmlformats.org/officeDocument/2006/relationships/customXml" Target="../ink/ink571.xml"/><Relationship Id="rId104" Type="http://schemas.openxmlformats.org/officeDocument/2006/relationships/image" Target="../media/image591.png"/><Relationship Id="rId7" Type="http://schemas.openxmlformats.org/officeDocument/2006/relationships/customXml" Target="../ink/ink526.xml"/><Relationship Id="rId71" Type="http://schemas.openxmlformats.org/officeDocument/2006/relationships/customXml" Target="../ink/ink558.xml"/><Relationship Id="rId92" Type="http://schemas.openxmlformats.org/officeDocument/2006/relationships/image" Target="../media/image585.png"/><Relationship Id="rId2" Type="http://schemas.openxmlformats.org/officeDocument/2006/relationships/image" Target="../media/image540.png"/><Relationship Id="rId29" Type="http://schemas.openxmlformats.org/officeDocument/2006/relationships/customXml" Target="../ink/ink537.xml"/><Relationship Id="rId24" Type="http://schemas.openxmlformats.org/officeDocument/2006/relationships/image" Target="../media/image551.png"/><Relationship Id="rId40" Type="http://schemas.openxmlformats.org/officeDocument/2006/relationships/image" Target="../media/image559.png"/><Relationship Id="rId45" Type="http://schemas.openxmlformats.org/officeDocument/2006/relationships/customXml" Target="../ink/ink545.xml"/><Relationship Id="rId66" Type="http://schemas.openxmlformats.org/officeDocument/2006/relationships/image" Target="../media/image572.png"/><Relationship Id="rId87" Type="http://schemas.openxmlformats.org/officeDocument/2006/relationships/customXml" Target="../ink/ink566.xml"/><Relationship Id="rId61" Type="http://schemas.openxmlformats.org/officeDocument/2006/relationships/customXml" Target="../ink/ink553.xml"/><Relationship Id="rId82" Type="http://schemas.openxmlformats.org/officeDocument/2006/relationships/image" Target="../media/image580.png"/><Relationship Id="rId19" Type="http://schemas.openxmlformats.org/officeDocument/2006/relationships/customXml" Target="../ink/ink532.xml"/><Relationship Id="rId14" Type="http://schemas.openxmlformats.org/officeDocument/2006/relationships/image" Target="../media/image546.png"/><Relationship Id="rId30" Type="http://schemas.openxmlformats.org/officeDocument/2006/relationships/image" Target="../media/image554.png"/><Relationship Id="rId35" Type="http://schemas.openxmlformats.org/officeDocument/2006/relationships/customXml" Target="../ink/ink540.xml"/><Relationship Id="rId56" Type="http://schemas.openxmlformats.org/officeDocument/2006/relationships/image" Target="../media/image567.png"/><Relationship Id="rId77" Type="http://schemas.openxmlformats.org/officeDocument/2006/relationships/customXml" Target="../ink/ink561.xml"/><Relationship Id="rId100" Type="http://schemas.openxmlformats.org/officeDocument/2006/relationships/image" Target="../media/image589.png"/><Relationship Id="rId8" Type="http://schemas.openxmlformats.org/officeDocument/2006/relationships/image" Target="../media/image543.png"/><Relationship Id="rId51" Type="http://schemas.openxmlformats.org/officeDocument/2006/relationships/customXml" Target="../ink/ink548.xml"/><Relationship Id="rId72" Type="http://schemas.openxmlformats.org/officeDocument/2006/relationships/image" Target="../media/image575.png"/><Relationship Id="rId93" Type="http://schemas.openxmlformats.org/officeDocument/2006/relationships/customXml" Target="../ink/ink569.xml"/><Relationship Id="rId98" Type="http://schemas.openxmlformats.org/officeDocument/2006/relationships/image" Target="../media/image588.png"/><Relationship Id="rId3" Type="http://schemas.openxmlformats.org/officeDocument/2006/relationships/customXml" Target="../ink/ink524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4.png"/><Relationship Id="rId21" Type="http://schemas.openxmlformats.org/officeDocument/2006/relationships/customXml" Target="../ink/ink584.xml"/><Relationship Id="rId42" Type="http://schemas.openxmlformats.org/officeDocument/2006/relationships/image" Target="../media/image612.png"/><Relationship Id="rId47" Type="http://schemas.openxmlformats.org/officeDocument/2006/relationships/customXml" Target="../ink/ink597.xml"/><Relationship Id="rId63" Type="http://schemas.openxmlformats.org/officeDocument/2006/relationships/customXml" Target="../ink/ink605.xml"/><Relationship Id="rId68" Type="http://schemas.openxmlformats.org/officeDocument/2006/relationships/image" Target="../media/image625.png"/><Relationship Id="rId2" Type="http://schemas.openxmlformats.org/officeDocument/2006/relationships/image" Target="../media/image592.png"/><Relationship Id="rId16" Type="http://schemas.openxmlformats.org/officeDocument/2006/relationships/image" Target="../media/image599.png"/><Relationship Id="rId29" Type="http://schemas.openxmlformats.org/officeDocument/2006/relationships/customXml" Target="../ink/ink588.xml"/><Relationship Id="rId11" Type="http://schemas.openxmlformats.org/officeDocument/2006/relationships/customXml" Target="../ink/ink579.xml"/><Relationship Id="rId24" Type="http://schemas.openxmlformats.org/officeDocument/2006/relationships/image" Target="../media/image603.png"/><Relationship Id="rId32" Type="http://schemas.openxmlformats.org/officeDocument/2006/relationships/image" Target="../media/image607.png"/><Relationship Id="rId37" Type="http://schemas.openxmlformats.org/officeDocument/2006/relationships/customXml" Target="../ink/ink592.xml"/><Relationship Id="rId40" Type="http://schemas.openxmlformats.org/officeDocument/2006/relationships/image" Target="../media/image611.png"/><Relationship Id="rId45" Type="http://schemas.openxmlformats.org/officeDocument/2006/relationships/customXml" Target="../ink/ink596.xml"/><Relationship Id="rId53" Type="http://schemas.openxmlformats.org/officeDocument/2006/relationships/customXml" Target="../ink/ink600.xml"/><Relationship Id="rId58" Type="http://schemas.openxmlformats.org/officeDocument/2006/relationships/image" Target="../media/image620.png"/><Relationship Id="rId66" Type="http://schemas.openxmlformats.org/officeDocument/2006/relationships/image" Target="../media/image624.png"/><Relationship Id="rId74" Type="http://schemas.openxmlformats.org/officeDocument/2006/relationships/image" Target="../media/image628.png"/><Relationship Id="rId5" Type="http://schemas.openxmlformats.org/officeDocument/2006/relationships/customXml" Target="../ink/ink576.xml"/><Relationship Id="rId61" Type="http://schemas.openxmlformats.org/officeDocument/2006/relationships/customXml" Target="../ink/ink604.xml"/><Relationship Id="rId19" Type="http://schemas.openxmlformats.org/officeDocument/2006/relationships/customXml" Target="../ink/ink583.xml"/><Relationship Id="rId14" Type="http://schemas.openxmlformats.org/officeDocument/2006/relationships/image" Target="../media/image598.png"/><Relationship Id="rId22" Type="http://schemas.openxmlformats.org/officeDocument/2006/relationships/image" Target="../media/image602.png"/><Relationship Id="rId27" Type="http://schemas.openxmlformats.org/officeDocument/2006/relationships/customXml" Target="../ink/ink587.xml"/><Relationship Id="rId30" Type="http://schemas.openxmlformats.org/officeDocument/2006/relationships/image" Target="../media/image606.png"/><Relationship Id="rId35" Type="http://schemas.openxmlformats.org/officeDocument/2006/relationships/customXml" Target="../ink/ink591.xml"/><Relationship Id="rId43" Type="http://schemas.openxmlformats.org/officeDocument/2006/relationships/customXml" Target="../ink/ink595.xml"/><Relationship Id="rId48" Type="http://schemas.openxmlformats.org/officeDocument/2006/relationships/image" Target="../media/image615.png"/><Relationship Id="rId56" Type="http://schemas.openxmlformats.org/officeDocument/2006/relationships/image" Target="../media/image619.png"/><Relationship Id="rId64" Type="http://schemas.openxmlformats.org/officeDocument/2006/relationships/image" Target="../media/image623.png"/><Relationship Id="rId69" Type="http://schemas.openxmlformats.org/officeDocument/2006/relationships/customXml" Target="../ink/ink608.xml"/><Relationship Id="rId8" Type="http://schemas.openxmlformats.org/officeDocument/2006/relationships/image" Target="../media/image595.png"/><Relationship Id="rId51" Type="http://schemas.openxmlformats.org/officeDocument/2006/relationships/customXml" Target="../ink/ink599.xml"/><Relationship Id="rId72" Type="http://schemas.openxmlformats.org/officeDocument/2006/relationships/image" Target="../media/image627.png"/><Relationship Id="rId3" Type="http://schemas.openxmlformats.org/officeDocument/2006/relationships/customXml" Target="../ink/ink575.xml"/><Relationship Id="rId12" Type="http://schemas.openxmlformats.org/officeDocument/2006/relationships/image" Target="../media/image597.png"/><Relationship Id="rId17" Type="http://schemas.openxmlformats.org/officeDocument/2006/relationships/customXml" Target="../ink/ink582.xml"/><Relationship Id="rId25" Type="http://schemas.openxmlformats.org/officeDocument/2006/relationships/customXml" Target="../ink/ink586.xml"/><Relationship Id="rId33" Type="http://schemas.openxmlformats.org/officeDocument/2006/relationships/customXml" Target="../ink/ink590.xml"/><Relationship Id="rId38" Type="http://schemas.openxmlformats.org/officeDocument/2006/relationships/image" Target="../media/image610.png"/><Relationship Id="rId46" Type="http://schemas.openxmlformats.org/officeDocument/2006/relationships/image" Target="../media/image614.png"/><Relationship Id="rId59" Type="http://schemas.openxmlformats.org/officeDocument/2006/relationships/customXml" Target="../ink/ink603.xml"/><Relationship Id="rId67" Type="http://schemas.openxmlformats.org/officeDocument/2006/relationships/customXml" Target="../ink/ink607.xml"/><Relationship Id="rId20" Type="http://schemas.openxmlformats.org/officeDocument/2006/relationships/image" Target="../media/image601.png"/><Relationship Id="rId41" Type="http://schemas.openxmlformats.org/officeDocument/2006/relationships/customXml" Target="../ink/ink594.xml"/><Relationship Id="rId54" Type="http://schemas.openxmlformats.org/officeDocument/2006/relationships/image" Target="../media/image618.png"/><Relationship Id="rId62" Type="http://schemas.openxmlformats.org/officeDocument/2006/relationships/image" Target="../media/image622.png"/><Relationship Id="rId70" Type="http://schemas.openxmlformats.org/officeDocument/2006/relationships/image" Target="../media/image626.png"/><Relationship Id="rId75" Type="http://schemas.openxmlformats.org/officeDocument/2006/relationships/customXml" Target="../ink/ink6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4.png"/><Relationship Id="rId15" Type="http://schemas.openxmlformats.org/officeDocument/2006/relationships/customXml" Target="../ink/ink581.xml"/><Relationship Id="rId23" Type="http://schemas.openxmlformats.org/officeDocument/2006/relationships/customXml" Target="../ink/ink585.xml"/><Relationship Id="rId28" Type="http://schemas.openxmlformats.org/officeDocument/2006/relationships/image" Target="../media/image605.png"/><Relationship Id="rId36" Type="http://schemas.openxmlformats.org/officeDocument/2006/relationships/image" Target="../media/image609.png"/><Relationship Id="rId49" Type="http://schemas.openxmlformats.org/officeDocument/2006/relationships/customXml" Target="../ink/ink598.xml"/><Relationship Id="rId57" Type="http://schemas.openxmlformats.org/officeDocument/2006/relationships/customXml" Target="../ink/ink602.xml"/><Relationship Id="rId10" Type="http://schemas.openxmlformats.org/officeDocument/2006/relationships/image" Target="../media/image596.png"/><Relationship Id="rId31" Type="http://schemas.openxmlformats.org/officeDocument/2006/relationships/customXml" Target="../ink/ink589.xml"/><Relationship Id="rId44" Type="http://schemas.openxmlformats.org/officeDocument/2006/relationships/image" Target="../media/image613.png"/><Relationship Id="rId52" Type="http://schemas.openxmlformats.org/officeDocument/2006/relationships/image" Target="../media/image617.png"/><Relationship Id="rId60" Type="http://schemas.openxmlformats.org/officeDocument/2006/relationships/image" Target="../media/image621.png"/><Relationship Id="rId65" Type="http://schemas.openxmlformats.org/officeDocument/2006/relationships/customXml" Target="../ink/ink606.xml"/><Relationship Id="rId73" Type="http://schemas.openxmlformats.org/officeDocument/2006/relationships/customXml" Target="../ink/ink610.xml"/><Relationship Id="rId4" Type="http://schemas.openxmlformats.org/officeDocument/2006/relationships/image" Target="../media/image593.png"/><Relationship Id="rId9" Type="http://schemas.openxmlformats.org/officeDocument/2006/relationships/customXml" Target="../ink/ink578.xml"/><Relationship Id="rId13" Type="http://schemas.openxmlformats.org/officeDocument/2006/relationships/customXml" Target="../ink/ink580.xml"/><Relationship Id="rId18" Type="http://schemas.openxmlformats.org/officeDocument/2006/relationships/image" Target="../media/image600.png"/><Relationship Id="rId39" Type="http://schemas.openxmlformats.org/officeDocument/2006/relationships/customXml" Target="../ink/ink593.xml"/><Relationship Id="rId34" Type="http://schemas.openxmlformats.org/officeDocument/2006/relationships/image" Target="../media/image608.png"/><Relationship Id="rId50" Type="http://schemas.openxmlformats.org/officeDocument/2006/relationships/image" Target="../media/image616.png"/><Relationship Id="rId55" Type="http://schemas.openxmlformats.org/officeDocument/2006/relationships/customXml" Target="../ink/ink601.xml"/><Relationship Id="rId76" Type="http://schemas.openxmlformats.org/officeDocument/2006/relationships/image" Target="../media/image629.png"/><Relationship Id="rId7" Type="http://schemas.openxmlformats.org/officeDocument/2006/relationships/customXml" Target="../ink/ink577.xml"/><Relationship Id="rId71" Type="http://schemas.openxmlformats.org/officeDocument/2006/relationships/customXml" Target="../ink/ink609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6.png"/><Relationship Id="rId299" Type="http://schemas.openxmlformats.org/officeDocument/2006/relationships/image" Target="../media/image777.png"/><Relationship Id="rId21" Type="http://schemas.openxmlformats.org/officeDocument/2006/relationships/customXml" Target="../ink/ink621.xml"/><Relationship Id="rId63" Type="http://schemas.openxmlformats.org/officeDocument/2006/relationships/customXml" Target="../ink/ink642.xml"/><Relationship Id="rId159" Type="http://schemas.openxmlformats.org/officeDocument/2006/relationships/image" Target="../media/image707.png"/><Relationship Id="rId324" Type="http://schemas.openxmlformats.org/officeDocument/2006/relationships/customXml" Target="../ink/ink773.xml"/><Relationship Id="rId170" Type="http://schemas.openxmlformats.org/officeDocument/2006/relationships/customXml" Target="../ink/ink696.xml"/><Relationship Id="rId226" Type="http://schemas.openxmlformats.org/officeDocument/2006/relationships/customXml" Target="../ink/ink724.xml"/><Relationship Id="rId268" Type="http://schemas.openxmlformats.org/officeDocument/2006/relationships/customXml" Target="../ink/ink745.xml"/><Relationship Id="rId32" Type="http://schemas.openxmlformats.org/officeDocument/2006/relationships/image" Target="../media/image645.png"/><Relationship Id="rId74" Type="http://schemas.openxmlformats.org/officeDocument/2006/relationships/customXml" Target="../ink/ink648.xml"/><Relationship Id="rId128" Type="http://schemas.openxmlformats.org/officeDocument/2006/relationships/customXml" Target="../ink/ink675.xml"/><Relationship Id="rId335" Type="http://schemas.openxmlformats.org/officeDocument/2006/relationships/image" Target="../media/image795.png"/><Relationship Id="rId5" Type="http://schemas.openxmlformats.org/officeDocument/2006/relationships/customXml" Target="../ink/ink613.xml"/><Relationship Id="rId181" Type="http://schemas.openxmlformats.org/officeDocument/2006/relationships/image" Target="../media/image718.png"/><Relationship Id="rId237" Type="http://schemas.openxmlformats.org/officeDocument/2006/relationships/image" Target="../media/image746.png"/><Relationship Id="rId279" Type="http://schemas.openxmlformats.org/officeDocument/2006/relationships/image" Target="../media/image767.png"/><Relationship Id="rId43" Type="http://schemas.openxmlformats.org/officeDocument/2006/relationships/customXml" Target="../ink/ink632.xml"/><Relationship Id="rId139" Type="http://schemas.openxmlformats.org/officeDocument/2006/relationships/image" Target="../media/image697.png"/><Relationship Id="rId290" Type="http://schemas.openxmlformats.org/officeDocument/2006/relationships/customXml" Target="../ink/ink756.xml"/><Relationship Id="rId304" Type="http://schemas.openxmlformats.org/officeDocument/2006/relationships/customXml" Target="../ink/ink763.xml"/><Relationship Id="rId85" Type="http://schemas.openxmlformats.org/officeDocument/2006/relationships/image" Target="../media/image670.png"/><Relationship Id="rId150" Type="http://schemas.openxmlformats.org/officeDocument/2006/relationships/customXml" Target="../ink/ink686.xml"/><Relationship Id="rId192" Type="http://schemas.openxmlformats.org/officeDocument/2006/relationships/customXml" Target="../ink/ink707.xml"/><Relationship Id="rId206" Type="http://schemas.openxmlformats.org/officeDocument/2006/relationships/customXml" Target="../ink/ink714.xml"/><Relationship Id="rId248" Type="http://schemas.openxmlformats.org/officeDocument/2006/relationships/customXml" Target="../ink/ink735.xml"/><Relationship Id="rId12" Type="http://schemas.openxmlformats.org/officeDocument/2006/relationships/image" Target="../media/image635.png"/><Relationship Id="rId108" Type="http://schemas.openxmlformats.org/officeDocument/2006/relationships/customXml" Target="../ink/ink665.xml"/><Relationship Id="rId315" Type="http://schemas.openxmlformats.org/officeDocument/2006/relationships/image" Target="../media/image785.png"/><Relationship Id="rId54" Type="http://schemas.openxmlformats.org/officeDocument/2006/relationships/image" Target="../media/image656.png"/><Relationship Id="rId96" Type="http://schemas.openxmlformats.org/officeDocument/2006/relationships/customXml" Target="../ink/ink659.xml"/><Relationship Id="rId161" Type="http://schemas.openxmlformats.org/officeDocument/2006/relationships/image" Target="../media/image708.png"/><Relationship Id="rId217" Type="http://schemas.openxmlformats.org/officeDocument/2006/relationships/image" Target="../media/image736.png"/><Relationship Id="rId259" Type="http://schemas.openxmlformats.org/officeDocument/2006/relationships/image" Target="../media/image757.png"/><Relationship Id="rId23" Type="http://schemas.openxmlformats.org/officeDocument/2006/relationships/customXml" Target="../ink/ink622.xml"/><Relationship Id="rId119" Type="http://schemas.openxmlformats.org/officeDocument/2006/relationships/image" Target="../media/image687.png"/><Relationship Id="rId270" Type="http://schemas.openxmlformats.org/officeDocument/2006/relationships/customXml" Target="../ink/ink746.xml"/><Relationship Id="rId326" Type="http://schemas.openxmlformats.org/officeDocument/2006/relationships/customXml" Target="../ink/ink774.xml"/><Relationship Id="rId65" Type="http://schemas.openxmlformats.org/officeDocument/2006/relationships/customXml" Target="../ink/ink643.xml"/><Relationship Id="rId130" Type="http://schemas.openxmlformats.org/officeDocument/2006/relationships/customXml" Target="../ink/ink676.xml"/><Relationship Id="rId172" Type="http://schemas.openxmlformats.org/officeDocument/2006/relationships/customXml" Target="../ink/ink697.xml"/><Relationship Id="rId228" Type="http://schemas.openxmlformats.org/officeDocument/2006/relationships/customXml" Target="../ink/ink725.xml"/><Relationship Id="rId281" Type="http://schemas.openxmlformats.org/officeDocument/2006/relationships/image" Target="../media/image768.png"/><Relationship Id="rId34" Type="http://schemas.openxmlformats.org/officeDocument/2006/relationships/image" Target="../media/image646.png"/><Relationship Id="rId76" Type="http://schemas.openxmlformats.org/officeDocument/2006/relationships/customXml" Target="../ink/ink649.xml"/><Relationship Id="rId141" Type="http://schemas.openxmlformats.org/officeDocument/2006/relationships/image" Target="../media/image698.png"/><Relationship Id="rId7" Type="http://schemas.openxmlformats.org/officeDocument/2006/relationships/customXml" Target="../ink/ink614.xml"/><Relationship Id="rId183" Type="http://schemas.openxmlformats.org/officeDocument/2006/relationships/image" Target="../media/image719.png"/><Relationship Id="rId239" Type="http://schemas.openxmlformats.org/officeDocument/2006/relationships/image" Target="../media/image747.png"/><Relationship Id="rId250" Type="http://schemas.openxmlformats.org/officeDocument/2006/relationships/customXml" Target="../ink/ink736.xml"/><Relationship Id="rId292" Type="http://schemas.openxmlformats.org/officeDocument/2006/relationships/customXml" Target="../ink/ink757.xml"/><Relationship Id="rId306" Type="http://schemas.openxmlformats.org/officeDocument/2006/relationships/customXml" Target="../ink/ink764.xml"/><Relationship Id="rId24" Type="http://schemas.openxmlformats.org/officeDocument/2006/relationships/image" Target="../media/image641.png"/><Relationship Id="rId45" Type="http://schemas.openxmlformats.org/officeDocument/2006/relationships/customXml" Target="../ink/ink633.xml"/><Relationship Id="rId66" Type="http://schemas.openxmlformats.org/officeDocument/2006/relationships/image" Target="../media/image662.png"/><Relationship Id="rId87" Type="http://schemas.openxmlformats.org/officeDocument/2006/relationships/image" Target="../media/image671.png"/><Relationship Id="rId110" Type="http://schemas.openxmlformats.org/officeDocument/2006/relationships/customXml" Target="../ink/ink666.xml"/><Relationship Id="rId131" Type="http://schemas.openxmlformats.org/officeDocument/2006/relationships/image" Target="../media/image693.png"/><Relationship Id="rId327" Type="http://schemas.openxmlformats.org/officeDocument/2006/relationships/image" Target="../media/image791.png"/><Relationship Id="rId152" Type="http://schemas.openxmlformats.org/officeDocument/2006/relationships/customXml" Target="../ink/ink687.xml"/><Relationship Id="rId173" Type="http://schemas.openxmlformats.org/officeDocument/2006/relationships/image" Target="../media/image714.png"/><Relationship Id="rId194" Type="http://schemas.openxmlformats.org/officeDocument/2006/relationships/customXml" Target="../ink/ink708.xml"/><Relationship Id="rId208" Type="http://schemas.openxmlformats.org/officeDocument/2006/relationships/customXml" Target="../ink/ink715.xml"/><Relationship Id="rId229" Type="http://schemas.openxmlformats.org/officeDocument/2006/relationships/image" Target="../media/image742.png"/><Relationship Id="rId240" Type="http://schemas.openxmlformats.org/officeDocument/2006/relationships/customXml" Target="../ink/ink731.xml"/><Relationship Id="rId261" Type="http://schemas.openxmlformats.org/officeDocument/2006/relationships/image" Target="../media/image758.png"/><Relationship Id="rId14" Type="http://schemas.openxmlformats.org/officeDocument/2006/relationships/image" Target="../media/image636.png"/><Relationship Id="rId35" Type="http://schemas.openxmlformats.org/officeDocument/2006/relationships/customXml" Target="../ink/ink628.xml"/><Relationship Id="rId56" Type="http://schemas.openxmlformats.org/officeDocument/2006/relationships/image" Target="../media/image657.png"/><Relationship Id="rId77" Type="http://schemas.openxmlformats.org/officeDocument/2006/relationships/image" Target="../media/image666.png"/><Relationship Id="rId100" Type="http://schemas.openxmlformats.org/officeDocument/2006/relationships/customXml" Target="../ink/ink661.xml"/><Relationship Id="rId282" Type="http://schemas.openxmlformats.org/officeDocument/2006/relationships/customXml" Target="../ink/ink752.xml"/><Relationship Id="rId317" Type="http://schemas.openxmlformats.org/officeDocument/2006/relationships/image" Target="../media/image786.png"/><Relationship Id="rId8" Type="http://schemas.openxmlformats.org/officeDocument/2006/relationships/image" Target="../media/image633.png"/><Relationship Id="rId98" Type="http://schemas.openxmlformats.org/officeDocument/2006/relationships/customXml" Target="../ink/ink660.xml"/><Relationship Id="rId121" Type="http://schemas.openxmlformats.org/officeDocument/2006/relationships/image" Target="../media/image688.png"/><Relationship Id="rId142" Type="http://schemas.openxmlformats.org/officeDocument/2006/relationships/customXml" Target="../ink/ink682.xml"/><Relationship Id="rId163" Type="http://schemas.openxmlformats.org/officeDocument/2006/relationships/image" Target="../media/image709.png"/><Relationship Id="rId184" Type="http://schemas.openxmlformats.org/officeDocument/2006/relationships/customXml" Target="../ink/ink703.xml"/><Relationship Id="rId219" Type="http://schemas.openxmlformats.org/officeDocument/2006/relationships/image" Target="../media/image737.png"/><Relationship Id="rId230" Type="http://schemas.openxmlformats.org/officeDocument/2006/relationships/customXml" Target="../ink/ink726.xml"/><Relationship Id="rId251" Type="http://schemas.openxmlformats.org/officeDocument/2006/relationships/image" Target="../media/image753.png"/><Relationship Id="rId25" Type="http://schemas.openxmlformats.org/officeDocument/2006/relationships/customXml" Target="../ink/ink623.xml"/><Relationship Id="rId46" Type="http://schemas.openxmlformats.org/officeDocument/2006/relationships/image" Target="../media/image652.png"/><Relationship Id="rId67" Type="http://schemas.openxmlformats.org/officeDocument/2006/relationships/customXml" Target="../ink/ink644.xml"/><Relationship Id="rId272" Type="http://schemas.openxmlformats.org/officeDocument/2006/relationships/customXml" Target="../ink/ink747.xml"/><Relationship Id="rId293" Type="http://schemas.openxmlformats.org/officeDocument/2006/relationships/image" Target="../media/image774.png"/><Relationship Id="rId307" Type="http://schemas.openxmlformats.org/officeDocument/2006/relationships/image" Target="../media/image781.png"/><Relationship Id="rId328" Type="http://schemas.openxmlformats.org/officeDocument/2006/relationships/customXml" Target="../ink/ink775.xml"/><Relationship Id="rId88" Type="http://schemas.openxmlformats.org/officeDocument/2006/relationships/customXml" Target="../ink/ink655.xml"/><Relationship Id="rId111" Type="http://schemas.openxmlformats.org/officeDocument/2006/relationships/image" Target="../media/image683.png"/><Relationship Id="rId132" Type="http://schemas.openxmlformats.org/officeDocument/2006/relationships/customXml" Target="../ink/ink677.xml"/><Relationship Id="rId153" Type="http://schemas.openxmlformats.org/officeDocument/2006/relationships/image" Target="../media/image704.png"/><Relationship Id="rId174" Type="http://schemas.openxmlformats.org/officeDocument/2006/relationships/customXml" Target="../ink/ink698.xml"/><Relationship Id="rId195" Type="http://schemas.openxmlformats.org/officeDocument/2006/relationships/image" Target="../media/image725.png"/><Relationship Id="rId209" Type="http://schemas.openxmlformats.org/officeDocument/2006/relationships/image" Target="../media/image732.png"/><Relationship Id="rId220" Type="http://schemas.openxmlformats.org/officeDocument/2006/relationships/customXml" Target="../ink/ink721.xml"/><Relationship Id="rId241" Type="http://schemas.openxmlformats.org/officeDocument/2006/relationships/image" Target="../media/image748.png"/><Relationship Id="rId15" Type="http://schemas.openxmlformats.org/officeDocument/2006/relationships/customXml" Target="../ink/ink618.xml"/><Relationship Id="rId36" Type="http://schemas.openxmlformats.org/officeDocument/2006/relationships/image" Target="../media/image647.png"/><Relationship Id="rId57" Type="http://schemas.openxmlformats.org/officeDocument/2006/relationships/customXml" Target="../ink/ink639.xml"/><Relationship Id="rId262" Type="http://schemas.openxmlformats.org/officeDocument/2006/relationships/customXml" Target="../ink/ink742.xml"/><Relationship Id="rId283" Type="http://schemas.openxmlformats.org/officeDocument/2006/relationships/image" Target="../media/image769.png"/><Relationship Id="rId318" Type="http://schemas.openxmlformats.org/officeDocument/2006/relationships/customXml" Target="../ink/ink770.xml"/><Relationship Id="rId78" Type="http://schemas.openxmlformats.org/officeDocument/2006/relationships/customXml" Target="../ink/ink650.xml"/><Relationship Id="rId99" Type="http://schemas.openxmlformats.org/officeDocument/2006/relationships/image" Target="../media/image677.png"/><Relationship Id="rId101" Type="http://schemas.openxmlformats.org/officeDocument/2006/relationships/image" Target="../media/image678.png"/><Relationship Id="rId122" Type="http://schemas.openxmlformats.org/officeDocument/2006/relationships/customXml" Target="../ink/ink672.xml"/><Relationship Id="rId143" Type="http://schemas.openxmlformats.org/officeDocument/2006/relationships/image" Target="../media/image699.png"/><Relationship Id="rId164" Type="http://schemas.openxmlformats.org/officeDocument/2006/relationships/customXml" Target="../ink/ink693.xml"/><Relationship Id="rId185" Type="http://schemas.openxmlformats.org/officeDocument/2006/relationships/image" Target="../media/image720.png"/><Relationship Id="rId9" Type="http://schemas.openxmlformats.org/officeDocument/2006/relationships/customXml" Target="../ink/ink615.xml"/><Relationship Id="rId210" Type="http://schemas.openxmlformats.org/officeDocument/2006/relationships/customXml" Target="../ink/ink716.xml"/><Relationship Id="rId26" Type="http://schemas.openxmlformats.org/officeDocument/2006/relationships/image" Target="../media/image642.png"/><Relationship Id="rId231" Type="http://schemas.openxmlformats.org/officeDocument/2006/relationships/image" Target="../media/image743.png"/><Relationship Id="rId252" Type="http://schemas.openxmlformats.org/officeDocument/2006/relationships/customXml" Target="../ink/ink737.xml"/><Relationship Id="rId273" Type="http://schemas.openxmlformats.org/officeDocument/2006/relationships/image" Target="../media/image764.png"/><Relationship Id="rId294" Type="http://schemas.openxmlformats.org/officeDocument/2006/relationships/customXml" Target="../ink/ink758.xml"/><Relationship Id="rId308" Type="http://schemas.openxmlformats.org/officeDocument/2006/relationships/customXml" Target="../ink/ink765.xml"/><Relationship Id="rId329" Type="http://schemas.openxmlformats.org/officeDocument/2006/relationships/image" Target="../media/image792.png"/><Relationship Id="rId47" Type="http://schemas.openxmlformats.org/officeDocument/2006/relationships/customXml" Target="../ink/ink634.xml"/><Relationship Id="rId68" Type="http://schemas.openxmlformats.org/officeDocument/2006/relationships/image" Target="../media/image663.png"/><Relationship Id="rId89" Type="http://schemas.openxmlformats.org/officeDocument/2006/relationships/image" Target="../media/image672.png"/><Relationship Id="rId112" Type="http://schemas.openxmlformats.org/officeDocument/2006/relationships/customXml" Target="../ink/ink667.xml"/><Relationship Id="rId133" Type="http://schemas.openxmlformats.org/officeDocument/2006/relationships/image" Target="../media/image694.png"/><Relationship Id="rId154" Type="http://schemas.openxmlformats.org/officeDocument/2006/relationships/customXml" Target="../ink/ink688.xml"/><Relationship Id="rId175" Type="http://schemas.openxmlformats.org/officeDocument/2006/relationships/image" Target="../media/image715.png"/><Relationship Id="rId196" Type="http://schemas.openxmlformats.org/officeDocument/2006/relationships/customXml" Target="../ink/ink709.xml"/><Relationship Id="rId200" Type="http://schemas.openxmlformats.org/officeDocument/2006/relationships/customXml" Target="../ink/ink711.xml"/><Relationship Id="rId16" Type="http://schemas.openxmlformats.org/officeDocument/2006/relationships/image" Target="../media/image637.png"/><Relationship Id="rId221" Type="http://schemas.openxmlformats.org/officeDocument/2006/relationships/image" Target="../media/image738.png"/><Relationship Id="rId242" Type="http://schemas.openxmlformats.org/officeDocument/2006/relationships/customXml" Target="../ink/ink732.xml"/><Relationship Id="rId263" Type="http://schemas.openxmlformats.org/officeDocument/2006/relationships/image" Target="../media/image759.png"/><Relationship Id="rId284" Type="http://schemas.openxmlformats.org/officeDocument/2006/relationships/customXml" Target="../ink/ink753.xml"/><Relationship Id="rId319" Type="http://schemas.openxmlformats.org/officeDocument/2006/relationships/image" Target="../media/image787.png"/><Relationship Id="rId37" Type="http://schemas.openxmlformats.org/officeDocument/2006/relationships/customXml" Target="../ink/ink629.xml"/><Relationship Id="rId58" Type="http://schemas.openxmlformats.org/officeDocument/2006/relationships/image" Target="../media/image658.png"/><Relationship Id="rId79" Type="http://schemas.openxmlformats.org/officeDocument/2006/relationships/image" Target="../media/image667.png"/><Relationship Id="rId102" Type="http://schemas.openxmlformats.org/officeDocument/2006/relationships/customXml" Target="../ink/ink662.xml"/><Relationship Id="rId123" Type="http://schemas.openxmlformats.org/officeDocument/2006/relationships/image" Target="../media/image689.png"/><Relationship Id="rId144" Type="http://schemas.openxmlformats.org/officeDocument/2006/relationships/customXml" Target="../ink/ink683.xml"/><Relationship Id="rId330" Type="http://schemas.openxmlformats.org/officeDocument/2006/relationships/customXml" Target="../ink/ink776.xml"/><Relationship Id="rId90" Type="http://schemas.openxmlformats.org/officeDocument/2006/relationships/customXml" Target="../ink/ink656.xml"/><Relationship Id="rId165" Type="http://schemas.openxmlformats.org/officeDocument/2006/relationships/image" Target="../media/image710.png"/><Relationship Id="rId186" Type="http://schemas.openxmlformats.org/officeDocument/2006/relationships/customXml" Target="../ink/ink704.xml"/><Relationship Id="rId211" Type="http://schemas.openxmlformats.org/officeDocument/2006/relationships/image" Target="../media/image733.png"/><Relationship Id="rId232" Type="http://schemas.openxmlformats.org/officeDocument/2006/relationships/customXml" Target="../ink/ink727.xml"/><Relationship Id="rId253" Type="http://schemas.openxmlformats.org/officeDocument/2006/relationships/image" Target="../media/image754.png"/><Relationship Id="rId274" Type="http://schemas.openxmlformats.org/officeDocument/2006/relationships/customXml" Target="../ink/ink748.xml"/><Relationship Id="rId295" Type="http://schemas.openxmlformats.org/officeDocument/2006/relationships/image" Target="../media/image775.png"/><Relationship Id="rId309" Type="http://schemas.openxmlformats.org/officeDocument/2006/relationships/image" Target="../media/image782.png"/><Relationship Id="rId27" Type="http://schemas.openxmlformats.org/officeDocument/2006/relationships/customXml" Target="../ink/ink624.xml"/><Relationship Id="rId48" Type="http://schemas.openxmlformats.org/officeDocument/2006/relationships/image" Target="../media/image653.png"/><Relationship Id="rId69" Type="http://schemas.openxmlformats.org/officeDocument/2006/relationships/customXml" Target="../ink/ink645.xml"/><Relationship Id="rId113" Type="http://schemas.openxmlformats.org/officeDocument/2006/relationships/image" Target="../media/image684.png"/><Relationship Id="rId134" Type="http://schemas.openxmlformats.org/officeDocument/2006/relationships/customXml" Target="../ink/ink678.xml"/><Relationship Id="rId320" Type="http://schemas.openxmlformats.org/officeDocument/2006/relationships/customXml" Target="../ink/ink771.xml"/><Relationship Id="rId80" Type="http://schemas.openxmlformats.org/officeDocument/2006/relationships/customXml" Target="../ink/ink651.xml"/><Relationship Id="rId155" Type="http://schemas.openxmlformats.org/officeDocument/2006/relationships/image" Target="../media/image705.png"/><Relationship Id="rId176" Type="http://schemas.openxmlformats.org/officeDocument/2006/relationships/customXml" Target="../ink/ink699.xml"/><Relationship Id="rId197" Type="http://schemas.openxmlformats.org/officeDocument/2006/relationships/image" Target="../media/image726.png"/><Relationship Id="rId201" Type="http://schemas.openxmlformats.org/officeDocument/2006/relationships/image" Target="../media/image728.png"/><Relationship Id="rId222" Type="http://schemas.openxmlformats.org/officeDocument/2006/relationships/customXml" Target="../ink/ink722.xml"/><Relationship Id="rId243" Type="http://schemas.openxmlformats.org/officeDocument/2006/relationships/image" Target="../media/image749.png"/><Relationship Id="rId264" Type="http://schemas.openxmlformats.org/officeDocument/2006/relationships/customXml" Target="../ink/ink743.xml"/><Relationship Id="rId285" Type="http://schemas.openxmlformats.org/officeDocument/2006/relationships/image" Target="../media/image770.png"/><Relationship Id="rId17" Type="http://schemas.openxmlformats.org/officeDocument/2006/relationships/customXml" Target="../ink/ink619.xml"/><Relationship Id="rId38" Type="http://schemas.openxmlformats.org/officeDocument/2006/relationships/image" Target="../media/image648.png"/><Relationship Id="rId59" Type="http://schemas.openxmlformats.org/officeDocument/2006/relationships/customXml" Target="../ink/ink640.xml"/><Relationship Id="rId103" Type="http://schemas.openxmlformats.org/officeDocument/2006/relationships/image" Target="../media/image679.png"/><Relationship Id="rId124" Type="http://schemas.openxmlformats.org/officeDocument/2006/relationships/customXml" Target="../ink/ink673.xml"/><Relationship Id="rId310" Type="http://schemas.openxmlformats.org/officeDocument/2006/relationships/customXml" Target="../ink/ink766.xml"/><Relationship Id="rId70" Type="http://schemas.openxmlformats.org/officeDocument/2006/relationships/image" Target="../media/image9.png"/><Relationship Id="rId91" Type="http://schemas.openxmlformats.org/officeDocument/2006/relationships/image" Target="../media/image673.png"/><Relationship Id="rId145" Type="http://schemas.openxmlformats.org/officeDocument/2006/relationships/image" Target="../media/image700.png"/><Relationship Id="rId166" Type="http://schemas.openxmlformats.org/officeDocument/2006/relationships/customXml" Target="../ink/ink694.xml"/><Relationship Id="rId187" Type="http://schemas.openxmlformats.org/officeDocument/2006/relationships/image" Target="../media/image721.png"/><Relationship Id="rId331" Type="http://schemas.openxmlformats.org/officeDocument/2006/relationships/image" Target="../media/image793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717.xml"/><Relationship Id="rId233" Type="http://schemas.openxmlformats.org/officeDocument/2006/relationships/image" Target="../media/image744.png"/><Relationship Id="rId254" Type="http://schemas.openxmlformats.org/officeDocument/2006/relationships/customXml" Target="../ink/ink738.xml"/><Relationship Id="rId28" Type="http://schemas.openxmlformats.org/officeDocument/2006/relationships/image" Target="../media/image643.png"/><Relationship Id="rId49" Type="http://schemas.openxmlformats.org/officeDocument/2006/relationships/customXml" Target="../ink/ink635.xml"/><Relationship Id="rId114" Type="http://schemas.openxmlformats.org/officeDocument/2006/relationships/customXml" Target="../ink/ink668.xml"/><Relationship Id="rId275" Type="http://schemas.openxmlformats.org/officeDocument/2006/relationships/image" Target="../media/image765.png"/><Relationship Id="rId296" Type="http://schemas.openxmlformats.org/officeDocument/2006/relationships/customXml" Target="../ink/ink759.xml"/><Relationship Id="rId300" Type="http://schemas.openxmlformats.org/officeDocument/2006/relationships/customXml" Target="../ink/ink761.xml"/><Relationship Id="rId60" Type="http://schemas.openxmlformats.org/officeDocument/2006/relationships/image" Target="../media/image659.png"/><Relationship Id="rId81" Type="http://schemas.openxmlformats.org/officeDocument/2006/relationships/image" Target="../media/image668.png"/><Relationship Id="rId135" Type="http://schemas.openxmlformats.org/officeDocument/2006/relationships/image" Target="../media/image695.png"/><Relationship Id="rId156" Type="http://schemas.openxmlformats.org/officeDocument/2006/relationships/customXml" Target="../ink/ink689.xml"/><Relationship Id="rId177" Type="http://schemas.openxmlformats.org/officeDocument/2006/relationships/image" Target="../media/image716.png"/><Relationship Id="rId198" Type="http://schemas.openxmlformats.org/officeDocument/2006/relationships/customXml" Target="../ink/ink710.xml"/><Relationship Id="rId321" Type="http://schemas.openxmlformats.org/officeDocument/2006/relationships/image" Target="../media/image788.png"/><Relationship Id="rId202" Type="http://schemas.openxmlformats.org/officeDocument/2006/relationships/customXml" Target="../ink/ink712.xml"/><Relationship Id="rId223" Type="http://schemas.openxmlformats.org/officeDocument/2006/relationships/image" Target="../media/image739.png"/><Relationship Id="rId244" Type="http://schemas.openxmlformats.org/officeDocument/2006/relationships/customXml" Target="../ink/ink733.xml"/><Relationship Id="rId18" Type="http://schemas.openxmlformats.org/officeDocument/2006/relationships/image" Target="../media/image638.png"/><Relationship Id="rId39" Type="http://schemas.openxmlformats.org/officeDocument/2006/relationships/customXml" Target="../ink/ink630.xml"/><Relationship Id="rId265" Type="http://schemas.openxmlformats.org/officeDocument/2006/relationships/image" Target="../media/image760.png"/><Relationship Id="rId286" Type="http://schemas.openxmlformats.org/officeDocument/2006/relationships/customXml" Target="../ink/ink754.xml"/><Relationship Id="rId50" Type="http://schemas.openxmlformats.org/officeDocument/2006/relationships/image" Target="../media/image654.png"/><Relationship Id="rId104" Type="http://schemas.openxmlformats.org/officeDocument/2006/relationships/customXml" Target="../ink/ink663.xml"/><Relationship Id="rId125" Type="http://schemas.openxmlformats.org/officeDocument/2006/relationships/image" Target="../media/image690.png"/><Relationship Id="rId146" Type="http://schemas.openxmlformats.org/officeDocument/2006/relationships/customXml" Target="../ink/ink684.xml"/><Relationship Id="rId167" Type="http://schemas.openxmlformats.org/officeDocument/2006/relationships/image" Target="../media/image711.png"/><Relationship Id="rId188" Type="http://schemas.openxmlformats.org/officeDocument/2006/relationships/customXml" Target="../ink/ink705.xml"/><Relationship Id="rId311" Type="http://schemas.openxmlformats.org/officeDocument/2006/relationships/image" Target="../media/image783.png"/><Relationship Id="rId332" Type="http://schemas.openxmlformats.org/officeDocument/2006/relationships/customXml" Target="../ink/ink777.xml"/><Relationship Id="rId71" Type="http://schemas.openxmlformats.org/officeDocument/2006/relationships/customXml" Target="../ink/ink646.xml"/><Relationship Id="rId92" Type="http://schemas.openxmlformats.org/officeDocument/2006/relationships/customXml" Target="../ink/ink657.xml"/><Relationship Id="rId213" Type="http://schemas.openxmlformats.org/officeDocument/2006/relationships/image" Target="../media/image734.png"/><Relationship Id="rId234" Type="http://schemas.openxmlformats.org/officeDocument/2006/relationships/customXml" Target="../ink/ink728.xml"/><Relationship Id="rId2" Type="http://schemas.openxmlformats.org/officeDocument/2006/relationships/image" Target="../media/image630.png"/><Relationship Id="rId29" Type="http://schemas.openxmlformats.org/officeDocument/2006/relationships/customXml" Target="../ink/ink625.xml"/><Relationship Id="rId255" Type="http://schemas.openxmlformats.org/officeDocument/2006/relationships/image" Target="../media/image755.png"/><Relationship Id="rId276" Type="http://schemas.openxmlformats.org/officeDocument/2006/relationships/customXml" Target="../ink/ink749.xml"/><Relationship Id="rId297" Type="http://schemas.openxmlformats.org/officeDocument/2006/relationships/image" Target="../media/image776.png"/><Relationship Id="rId40" Type="http://schemas.openxmlformats.org/officeDocument/2006/relationships/image" Target="../media/image649.png"/><Relationship Id="rId115" Type="http://schemas.openxmlformats.org/officeDocument/2006/relationships/image" Target="../media/image685.png"/><Relationship Id="rId136" Type="http://schemas.openxmlformats.org/officeDocument/2006/relationships/customXml" Target="../ink/ink679.xml"/><Relationship Id="rId157" Type="http://schemas.openxmlformats.org/officeDocument/2006/relationships/image" Target="../media/image706.png"/><Relationship Id="rId178" Type="http://schemas.openxmlformats.org/officeDocument/2006/relationships/customXml" Target="../ink/ink700.xml"/><Relationship Id="rId301" Type="http://schemas.openxmlformats.org/officeDocument/2006/relationships/image" Target="../media/image778.png"/><Relationship Id="rId322" Type="http://schemas.openxmlformats.org/officeDocument/2006/relationships/customXml" Target="../ink/ink772.xml"/><Relationship Id="rId61" Type="http://schemas.openxmlformats.org/officeDocument/2006/relationships/customXml" Target="../ink/ink641.xml"/><Relationship Id="rId82" Type="http://schemas.openxmlformats.org/officeDocument/2006/relationships/customXml" Target="../ink/ink652.xml"/><Relationship Id="rId199" Type="http://schemas.openxmlformats.org/officeDocument/2006/relationships/image" Target="../media/image727.png"/><Relationship Id="rId203" Type="http://schemas.openxmlformats.org/officeDocument/2006/relationships/image" Target="../media/image729.png"/><Relationship Id="rId19" Type="http://schemas.openxmlformats.org/officeDocument/2006/relationships/customXml" Target="../ink/ink620.xml"/><Relationship Id="rId224" Type="http://schemas.openxmlformats.org/officeDocument/2006/relationships/customXml" Target="../ink/ink723.xml"/><Relationship Id="rId245" Type="http://schemas.openxmlformats.org/officeDocument/2006/relationships/image" Target="../media/image750.png"/><Relationship Id="rId266" Type="http://schemas.openxmlformats.org/officeDocument/2006/relationships/customXml" Target="../ink/ink744.xml"/><Relationship Id="rId287" Type="http://schemas.openxmlformats.org/officeDocument/2006/relationships/image" Target="../media/image771.png"/><Relationship Id="rId30" Type="http://schemas.openxmlformats.org/officeDocument/2006/relationships/image" Target="../media/image644.png"/><Relationship Id="rId105" Type="http://schemas.openxmlformats.org/officeDocument/2006/relationships/image" Target="../media/image680.png"/><Relationship Id="rId126" Type="http://schemas.openxmlformats.org/officeDocument/2006/relationships/customXml" Target="../ink/ink674.xml"/><Relationship Id="rId147" Type="http://schemas.openxmlformats.org/officeDocument/2006/relationships/image" Target="../media/image701.png"/><Relationship Id="rId168" Type="http://schemas.openxmlformats.org/officeDocument/2006/relationships/customXml" Target="../ink/ink695.xml"/><Relationship Id="rId312" Type="http://schemas.openxmlformats.org/officeDocument/2006/relationships/customXml" Target="../ink/ink767.xml"/><Relationship Id="rId333" Type="http://schemas.openxmlformats.org/officeDocument/2006/relationships/image" Target="../media/image794.png"/><Relationship Id="rId51" Type="http://schemas.openxmlformats.org/officeDocument/2006/relationships/customXml" Target="../ink/ink636.xml"/><Relationship Id="rId72" Type="http://schemas.openxmlformats.org/officeDocument/2006/relationships/customXml" Target="../ink/ink647.xml"/><Relationship Id="rId93" Type="http://schemas.openxmlformats.org/officeDocument/2006/relationships/image" Target="../media/image674.png"/><Relationship Id="rId189" Type="http://schemas.openxmlformats.org/officeDocument/2006/relationships/image" Target="../media/image722.png"/><Relationship Id="rId3" Type="http://schemas.openxmlformats.org/officeDocument/2006/relationships/customXml" Target="../ink/ink612.xml"/><Relationship Id="rId214" Type="http://schemas.openxmlformats.org/officeDocument/2006/relationships/customXml" Target="../ink/ink718.xml"/><Relationship Id="rId235" Type="http://schemas.openxmlformats.org/officeDocument/2006/relationships/image" Target="../media/image745.png"/><Relationship Id="rId256" Type="http://schemas.openxmlformats.org/officeDocument/2006/relationships/customXml" Target="../ink/ink739.xml"/><Relationship Id="rId277" Type="http://schemas.openxmlformats.org/officeDocument/2006/relationships/image" Target="../media/image766.png"/><Relationship Id="rId298" Type="http://schemas.openxmlformats.org/officeDocument/2006/relationships/customXml" Target="../ink/ink760.xml"/><Relationship Id="rId116" Type="http://schemas.openxmlformats.org/officeDocument/2006/relationships/customXml" Target="../ink/ink669.xml"/><Relationship Id="rId137" Type="http://schemas.openxmlformats.org/officeDocument/2006/relationships/image" Target="../media/image696.png"/><Relationship Id="rId158" Type="http://schemas.openxmlformats.org/officeDocument/2006/relationships/customXml" Target="../ink/ink690.xml"/><Relationship Id="rId302" Type="http://schemas.openxmlformats.org/officeDocument/2006/relationships/customXml" Target="../ink/ink762.xml"/><Relationship Id="rId323" Type="http://schemas.openxmlformats.org/officeDocument/2006/relationships/image" Target="../media/image789.png"/><Relationship Id="rId20" Type="http://schemas.openxmlformats.org/officeDocument/2006/relationships/image" Target="../media/image639.png"/><Relationship Id="rId41" Type="http://schemas.openxmlformats.org/officeDocument/2006/relationships/customXml" Target="../ink/ink631.xml"/><Relationship Id="rId62" Type="http://schemas.openxmlformats.org/officeDocument/2006/relationships/image" Target="../media/image660.png"/><Relationship Id="rId83" Type="http://schemas.openxmlformats.org/officeDocument/2006/relationships/image" Target="../media/image669.png"/><Relationship Id="rId179" Type="http://schemas.openxmlformats.org/officeDocument/2006/relationships/image" Target="../media/image717.png"/><Relationship Id="rId190" Type="http://schemas.openxmlformats.org/officeDocument/2006/relationships/customXml" Target="../ink/ink706.xml"/><Relationship Id="rId204" Type="http://schemas.openxmlformats.org/officeDocument/2006/relationships/customXml" Target="../ink/ink713.xml"/><Relationship Id="rId225" Type="http://schemas.openxmlformats.org/officeDocument/2006/relationships/image" Target="../media/image740.png"/><Relationship Id="rId246" Type="http://schemas.openxmlformats.org/officeDocument/2006/relationships/customXml" Target="../ink/ink734.xml"/><Relationship Id="rId267" Type="http://schemas.openxmlformats.org/officeDocument/2006/relationships/image" Target="../media/image761.png"/><Relationship Id="rId288" Type="http://schemas.openxmlformats.org/officeDocument/2006/relationships/customXml" Target="../ink/ink755.xml"/><Relationship Id="rId106" Type="http://schemas.openxmlformats.org/officeDocument/2006/relationships/customXml" Target="../ink/ink664.xml"/><Relationship Id="rId127" Type="http://schemas.openxmlformats.org/officeDocument/2006/relationships/image" Target="../media/image691.png"/><Relationship Id="rId313" Type="http://schemas.openxmlformats.org/officeDocument/2006/relationships/image" Target="../media/image784.png"/><Relationship Id="rId10" Type="http://schemas.openxmlformats.org/officeDocument/2006/relationships/image" Target="../media/image634.png"/><Relationship Id="rId31" Type="http://schemas.openxmlformats.org/officeDocument/2006/relationships/customXml" Target="../ink/ink626.xml"/><Relationship Id="rId52" Type="http://schemas.openxmlformats.org/officeDocument/2006/relationships/image" Target="../media/image655.png"/><Relationship Id="rId73" Type="http://schemas.openxmlformats.org/officeDocument/2006/relationships/image" Target="../media/image664.png"/><Relationship Id="rId94" Type="http://schemas.openxmlformats.org/officeDocument/2006/relationships/customXml" Target="../ink/ink658.xml"/><Relationship Id="rId148" Type="http://schemas.openxmlformats.org/officeDocument/2006/relationships/customXml" Target="../ink/ink685.xml"/><Relationship Id="rId169" Type="http://schemas.openxmlformats.org/officeDocument/2006/relationships/image" Target="../media/image712.png"/><Relationship Id="rId334" Type="http://schemas.openxmlformats.org/officeDocument/2006/relationships/customXml" Target="../ink/ink778.xml"/><Relationship Id="rId4" Type="http://schemas.openxmlformats.org/officeDocument/2006/relationships/image" Target="../media/image631.png"/><Relationship Id="rId180" Type="http://schemas.openxmlformats.org/officeDocument/2006/relationships/customXml" Target="../ink/ink701.xml"/><Relationship Id="rId215" Type="http://schemas.openxmlformats.org/officeDocument/2006/relationships/image" Target="../media/image735.png"/><Relationship Id="rId236" Type="http://schemas.openxmlformats.org/officeDocument/2006/relationships/customXml" Target="../ink/ink729.xml"/><Relationship Id="rId257" Type="http://schemas.openxmlformats.org/officeDocument/2006/relationships/image" Target="../media/image756.png"/><Relationship Id="rId278" Type="http://schemas.openxmlformats.org/officeDocument/2006/relationships/customXml" Target="../ink/ink750.xml"/><Relationship Id="rId303" Type="http://schemas.openxmlformats.org/officeDocument/2006/relationships/image" Target="../media/image779.png"/><Relationship Id="rId42" Type="http://schemas.openxmlformats.org/officeDocument/2006/relationships/image" Target="../media/image650.png"/><Relationship Id="rId84" Type="http://schemas.openxmlformats.org/officeDocument/2006/relationships/customXml" Target="../ink/ink653.xml"/><Relationship Id="rId138" Type="http://schemas.openxmlformats.org/officeDocument/2006/relationships/customXml" Target="../ink/ink680.xml"/><Relationship Id="rId191" Type="http://schemas.openxmlformats.org/officeDocument/2006/relationships/image" Target="../media/image723.png"/><Relationship Id="rId205" Type="http://schemas.openxmlformats.org/officeDocument/2006/relationships/image" Target="../media/image730.png"/><Relationship Id="rId247" Type="http://schemas.openxmlformats.org/officeDocument/2006/relationships/image" Target="../media/image751.png"/><Relationship Id="rId107" Type="http://schemas.openxmlformats.org/officeDocument/2006/relationships/image" Target="../media/image681.png"/><Relationship Id="rId289" Type="http://schemas.openxmlformats.org/officeDocument/2006/relationships/image" Target="../media/image772.png"/><Relationship Id="rId11" Type="http://schemas.openxmlformats.org/officeDocument/2006/relationships/customXml" Target="../ink/ink616.xml"/><Relationship Id="rId53" Type="http://schemas.openxmlformats.org/officeDocument/2006/relationships/customXml" Target="../ink/ink637.xml"/><Relationship Id="rId149" Type="http://schemas.openxmlformats.org/officeDocument/2006/relationships/image" Target="../media/image702.png"/><Relationship Id="rId314" Type="http://schemas.openxmlformats.org/officeDocument/2006/relationships/customXml" Target="../ink/ink768.xml"/><Relationship Id="rId95" Type="http://schemas.openxmlformats.org/officeDocument/2006/relationships/image" Target="../media/image675.png"/><Relationship Id="rId160" Type="http://schemas.openxmlformats.org/officeDocument/2006/relationships/customXml" Target="../ink/ink691.xml"/><Relationship Id="rId216" Type="http://schemas.openxmlformats.org/officeDocument/2006/relationships/customXml" Target="../ink/ink719.xml"/><Relationship Id="rId258" Type="http://schemas.openxmlformats.org/officeDocument/2006/relationships/customXml" Target="../ink/ink740.xml"/><Relationship Id="rId22" Type="http://schemas.openxmlformats.org/officeDocument/2006/relationships/image" Target="../media/image640.png"/><Relationship Id="rId64" Type="http://schemas.openxmlformats.org/officeDocument/2006/relationships/image" Target="../media/image661.png"/><Relationship Id="rId118" Type="http://schemas.openxmlformats.org/officeDocument/2006/relationships/customXml" Target="../ink/ink670.xml"/><Relationship Id="rId325" Type="http://schemas.openxmlformats.org/officeDocument/2006/relationships/image" Target="../media/image790.png"/><Relationship Id="rId171" Type="http://schemas.openxmlformats.org/officeDocument/2006/relationships/image" Target="../media/image713.png"/><Relationship Id="rId227" Type="http://schemas.openxmlformats.org/officeDocument/2006/relationships/image" Target="../media/image741.png"/><Relationship Id="rId269" Type="http://schemas.openxmlformats.org/officeDocument/2006/relationships/image" Target="../media/image762.png"/><Relationship Id="rId33" Type="http://schemas.openxmlformats.org/officeDocument/2006/relationships/customXml" Target="../ink/ink627.xml"/><Relationship Id="rId129" Type="http://schemas.openxmlformats.org/officeDocument/2006/relationships/image" Target="../media/image692.png"/><Relationship Id="rId280" Type="http://schemas.openxmlformats.org/officeDocument/2006/relationships/customXml" Target="../ink/ink751.xml"/><Relationship Id="rId75" Type="http://schemas.openxmlformats.org/officeDocument/2006/relationships/image" Target="../media/image665.png"/><Relationship Id="rId140" Type="http://schemas.openxmlformats.org/officeDocument/2006/relationships/customXml" Target="../ink/ink681.xml"/><Relationship Id="rId182" Type="http://schemas.openxmlformats.org/officeDocument/2006/relationships/customXml" Target="../ink/ink702.xml"/><Relationship Id="rId6" Type="http://schemas.openxmlformats.org/officeDocument/2006/relationships/image" Target="../media/image632.png"/><Relationship Id="rId238" Type="http://schemas.openxmlformats.org/officeDocument/2006/relationships/customXml" Target="../ink/ink730.xml"/><Relationship Id="rId291" Type="http://schemas.openxmlformats.org/officeDocument/2006/relationships/image" Target="../media/image773.png"/><Relationship Id="rId305" Type="http://schemas.openxmlformats.org/officeDocument/2006/relationships/image" Target="../media/image780.png"/><Relationship Id="rId44" Type="http://schemas.openxmlformats.org/officeDocument/2006/relationships/image" Target="../media/image651.png"/><Relationship Id="rId86" Type="http://schemas.openxmlformats.org/officeDocument/2006/relationships/customXml" Target="../ink/ink654.xml"/><Relationship Id="rId151" Type="http://schemas.openxmlformats.org/officeDocument/2006/relationships/image" Target="../media/image703.png"/><Relationship Id="rId193" Type="http://schemas.openxmlformats.org/officeDocument/2006/relationships/image" Target="../media/image724.png"/><Relationship Id="rId207" Type="http://schemas.openxmlformats.org/officeDocument/2006/relationships/image" Target="../media/image731.png"/><Relationship Id="rId249" Type="http://schemas.openxmlformats.org/officeDocument/2006/relationships/image" Target="../media/image752.png"/><Relationship Id="rId13" Type="http://schemas.openxmlformats.org/officeDocument/2006/relationships/customXml" Target="../ink/ink617.xml"/><Relationship Id="rId109" Type="http://schemas.openxmlformats.org/officeDocument/2006/relationships/image" Target="../media/image682.png"/><Relationship Id="rId260" Type="http://schemas.openxmlformats.org/officeDocument/2006/relationships/customXml" Target="../ink/ink741.xml"/><Relationship Id="rId316" Type="http://schemas.openxmlformats.org/officeDocument/2006/relationships/customXml" Target="../ink/ink769.xml"/><Relationship Id="rId55" Type="http://schemas.openxmlformats.org/officeDocument/2006/relationships/customXml" Target="../ink/ink638.xml"/><Relationship Id="rId97" Type="http://schemas.openxmlformats.org/officeDocument/2006/relationships/image" Target="../media/image676.png"/><Relationship Id="rId120" Type="http://schemas.openxmlformats.org/officeDocument/2006/relationships/customXml" Target="../ink/ink671.xml"/><Relationship Id="rId162" Type="http://schemas.openxmlformats.org/officeDocument/2006/relationships/customXml" Target="../ink/ink692.xml"/><Relationship Id="rId218" Type="http://schemas.openxmlformats.org/officeDocument/2006/relationships/customXml" Target="../ink/ink720.xml"/><Relationship Id="rId271" Type="http://schemas.openxmlformats.org/officeDocument/2006/relationships/image" Target="../media/image7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79.xml"/><Relationship Id="rId2" Type="http://schemas.openxmlformats.org/officeDocument/2006/relationships/image" Target="../media/image7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8.png"/><Relationship Id="rId5" Type="http://schemas.openxmlformats.org/officeDocument/2006/relationships/customXml" Target="../ink/ink780.xml"/><Relationship Id="rId4" Type="http://schemas.openxmlformats.org/officeDocument/2006/relationships/image" Target="../media/image7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1.png"/><Relationship Id="rId13" Type="http://schemas.openxmlformats.org/officeDocument/2006/relationships/customXml" Target="../ink/ink786.xml"/><Relationship Id="rId18" Type="http://schemas.openxmlformats.org/officeDocument/2006/relationships/image" Target="../media/image806.png"/><Relationship Id="rId3" Type="http://schemas.openxmlformats.org/officeDocument/2006/relationships/customXml" Target="../ink/ink781.xml"/><Relationship Id="rId21" Type="http://schemas.openxmlformats.org/officeDocument/2006/relationships/customXml" Target="../ink/ink790.xml"/><Relationship Id="rId7" Type="http://schemas.openxmlformats.org/officeDocument/2006/relationships/customXml" Target="../ink/ink783.xml"/><Relationship Id="rId12" Type="http://schemas.openxmlformats.org/officeDocument/2006/relationships/image" Target="../media/image803.png"/><Relationship Id="rId17" Type="http://schemas.openxmlformats.org/officeDocument/2006/relationships/customXml" Target="../ink/ink788.xml"/><Relationship Id="rId2" Type="http://schemas.openxmlformats.org/officeDocument/2006/relationships/image" Target="../media/image796.png"/><Relationship Id="rId16" Type="http://schemas.openxmlformats.org/officeDocument/2006/relationships/image" Target="../media/image805.png"/><Relationship Id="rId20" Type="http://schemas.openxmlformats.org/officeDocument/2006/relationships/image" Target="../media/image8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11" Type="http://schemas.openxmlformats.org/officeDocument/2006/relationships/customXml" Target="../ink/ink785.xml"/><Relationship Id="rId5" Type="http://schemas.openxmlformats.org/officeDocument/2006/relationships/customXml" Target="../ink/ink782.xml"/><Relationship Id="rId15" Type="http://schemas.openxmlformats.org/officeDocument/2006/relationships/customXml" Target="../ink/ink787.xml"/><Relationship Id="rId10" Type="http://schemas.openxmlformats.org/officeDocument/2006/relationships/image" Target="../media/image802.png"/><Relationship Id="rId19" Type="http://schemas.openxmlformats.org/officeDocument/2006/relationships/customXml" Target="../ink/ink789.xml"/><Relationship Id="rId4" Type="http://schemas.openxmlformats.org/officeDocument/2006/relationships/image" Target="../media/image799.png"/><Relationship Id="rId9" Type="http://schemas.openxmlformats.org/officeDocument/2006/relationships/customXml" Target="../ink/ink784.xml"/><Relationship Id="rId14" Type="http://schemas.openxmlformats.org/officeDocument/2006/relationships/image" Target="../media/image804.png"/><Relationship Id="rId22" Type="http://schemas.openxmlformats.org/officeDocument/2006/relationships/image" Target="../media/image8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48.xml"/><Relationship Id="rId21" Type="http://schemas.openxmlformats.org/officeDocument/2006/relationships/customXml" Target="../ink/ink800.xml"/><Relationship Id="rId42" Type="http://schemas.openxmlformats.org/officeDocument/2006/relationships/image" Target="../media/image827.png"/><Relationship Id="rId63" Type="http://schemas.openxmlformats.org/officeDocument/2006/relationships/customXml" Target="../ink/ink821.xml"/><Relationship Id="rId84" Type="http://schemas.openxmlformats.org/officeDocument/2006/relationships/image" Target="../media/image848.png"/><Relationship Id="rId138" Type="http://schemas.openxmlformats.org/officeDocument/2006/relationships/image" Target="../media/image874.png"/><Relationship Id="rId159" Type="http://schemas.openxmlformats.org/officeDocument/2006/relationships/customXml" Target="../ink/ink869.xml"/><Relationship Id="rId170" Type="http://schemas.openxmlformats.org/officeDocument/2006/relationships/image" Target="../media/image890.png"/><Relationship Id="rId107" Type="http://schemas.openxmlformats.org/officeDocument/2006/relationships/customXml" Target="../ink/ink843.xml"/><Relationship Id="rId11" Type="http://schemas.openxmlformats.org/officeDocument/2006/relationships/customXml" Target="../ink/ink795.xml"/><Relationship Id="rId32" Type="http://schemas.openxmlformats.org/officeDocument/2006/relationships/image" Target="../media/image822.png"/><Relationship Id="rId53" Type="http://schemas.openxmlformats.org/officeDocument/2006/relationships/customXml" Target="../ink/ink816.xml"/><Relationship Id="rId74" Type="http://schemas.openxmlformats.org/officeDocument/2006/relationships/image" Target="../media/image843.png"/><Relationship Id="rId128" Type="http://schemas.openxmlformats.org/officeDocument/2006/relationships/image" Target="../media/image869.png"/><Relationship Id="rId149" Type="http://schemas.openxmlformats.org/officeDocument/2006/relationships/customXml" Target="../ink/ink864.xml"/><Relationship Id="rId5" Type="http://schemas.openxmlformats.org/officeDocument/2006/relationships/customXml" Target="../ink/ink792.xml"/><Relationship Id="rId95" Type="http://schemas.openxmlformats.org/officeDocument/2006/relationships/customXml" Target="../ink/ink837.xml"/><Relationship Id="rId160" Type="http://schemas.openxmlformats.org/officeDocument/2006/relationships/image" Target="../media/image885.png"/><Relationship Id="rId181" Type="http://schemas.openxmlformats.org/officeDocument/2006/relationships/customXml" Target="../ink/ink880.xml"/><Relationship Id="rId22" Type="http://schemas.openxmlformats.org/officeDocument/2006/relationships/image" Target="../media/image817.png"/><Relationship Id="rId43" Type="http://schemas.openxmlformats.org/officeDocument/2006/relationships/customXml" Target="../ink/ink811.xml"/><Relationship Id="rId64" Type="http://schemas.openxmlformats.org/officeDocument/2006/relationships/image" Target="../media/image838.png"/><Relationship Id="rId118" Type="http://schemas.openxmlformats.org/officeDocument/2006/relationships/image" Target="../media/image865.png"/><Relationship Id="rId139" Type="http://schemas.openxmlformats.org/officeDocument/2006/relationships/customXml" Target="../ink/ink859.xml"/><Relationship Id="rId85" Type="http://schemas.openxmlformats.org/officeDocument/2006/relationships/customXml" Target="../ink/ink832.xml"/><Relationship Id="rId150" Type="http://schemas.openxmlformats.org/officeDocument/2006/relationships/image" Target="../media/image880.png"/><Relationship Id="rId171" Type="http://schemas.openxmlformats.org/officeDocument/2006/relationships/customXml" Target="../ink/ink875.xml"/><Relationship Id="rId12" Type="http://schemas.openxmlformats.org/officeDocument/2006/relationships/image" Target="../media/image812.png"/><Relationship Id="rId33" Type="http://schemas.openxmlformats.org/officeDocument/2006/relationships/customXml" Target="../ink/ink806.xml"/><Relationship Id="rId108" Type="http://schemas.openxmlformats.org/officeDocument/2006/relationships/image" Target="../media/image860.png"/><Relationship Id="rId129" Type="http://schemas.openxmlformats.org/officeDocument/2006/relationships/customXml" Target="../ink/ink854.xml"/><Relationship Id="rId54" Type="http://schemas.openxmlformats.org/officeDocument/2006/relationships/image" Target="../media/image833.png"/><Relationship Id="rId75" Type="http://schemas.openxmlformats.org/officeDocument/2006/relationships/customXml" Target="../ink/ink827.xml"/><Relationship Id="rId96" Type="http://schemas.openxmlformats.org/officeDocument/2006/relationships/image" Target="../media/image854.png"/><Relationship Id="rId140" Type="http://schemas.openxmlformats.org/officeDocument/2006/relationships/image" Target="../media/image875.png"/><Relationship Id="rId161" Type="http://schemas.openxmlformats.org/officeDocument/2006/relationships/customXml" Target="../ink/ink870.xml"/><Relationship Id="rId182" Type="http://schemas.openxmlformats.org/officeDocument/2006/relationships/image" Target="../media/image896.png"/><Relationship Id="rId6" Type="http://schemas.openxmlformats.org/officeDocument/2006/relationships/image" Target="../media/image809.png"/><Relationship Id="rId23" Type="http://schemas.openxmlformats.org/officeDocument/2006/relationships/customXml" Target="../ink/ink801.xml"/><Relationship Id="rId119" Type="http://schemas.openxmlformats.org/officeDocument/2006/relationships/customXml" Target="../ink/ink849.xml"/><Relationship Id="rId44" Type="http://schemas.openxmlformats.org/officeDocument/2006/relationships/image" Target="../media/image828.png"/><Relationship Id="rId60" Type="http://schemas.openxmlformats.org/officeDocument/2006/relationships/image" Target="../media/image836.png"/><Relationship Id="rId65" Type="http://schemas.openxmlformats.org/officeDocument/2006/relationships/customXml" Target="../ink/ink822.xml"/><Relationship Id="rId81" Type="http://schemas.openxmlformats.org/officeDocument/2006/relationships/customXml" Target="../ink/ink830.xml"/><Relationship Id="rId86" Type="http://schemas.openxmlformats.org/officeDocument/2006/relationships/image" Target="../media/image849.png"/><Relationship Id="rId130" Type="http://schemas.openxmlformats.org/officeDocument/2006/relationships/image" Target="../media/image870.png"/><Relationship Id="rId135" Type="http://schemas.openxmlformats.org/officeDocument/2006/relationships/customXml" Target="../ink/ink857.xml"/><Relationship Id="rId151" Type="http://schemas.openxmlformats.org/officeDocument/2006/relationships/customXml" Target="../ink/ink865.xml"/><Relationship Id="rId156" Type="http://schemas.openxmlformats.org/officeDocument/2006/relationships/image" Target="../media/image883.png"/><Relationship Id="rId177" Type="http://schemas.openxmlformats.org/officeDocument/2006/relationships/customXml" Target="../ink/ink878.xml"/><Relationship Id="rId172" Type="http://schemas.openxmlformats.org/officeDocument/2006/relationships/image" Target="../media/image891.png"/><Relationship Id="rId13" Type="http://schemas.openxmlformats.org/officeDocument/2006/relationships/customXml" Target="../ink/ink796.xml"/><Relationship Id="rId18" Type="http://schemas.openxmlformats.org/officeDocument/2006/relationships/image" Target="../media/image815.png"/><Relationship Id="rId39" Type="http://schemas.openxmlformats.org/officeDocument/2006/relationships/customXml" Target="../ink/ink809.xml"/><Relationship Id="rId109" Type="http://schemas.openxmlformats.org/officeDocument/2006/relationships/customXml" Target="../ink/ink844.xml"/><Relationship Id="rId34" Type="http://schemas.openxmlformats.org/officeDocument/2006/relationships/image" Target="../media/image823.png"/><Relationship Id="rId50" Type="http://schemas.openxmlformats.org/officeDocument/2006/relationships/image" Target="../media/image831.png"/><Relationship Id="rId55" Type="http://schemas.openxmlformats.org/officeDocument/2006/relationships/customXml" Target="../ink/ink817.xml"/><Relationship Id="rId76" Type="http://schemas.openxmlformats.org/officeDocument/2006/relationships/image" Target="../media/image844.png"/><Relationship Id="rId97" Type="http://schemas.openxmlformats.org/officeDocument/2006/relationships/customXml" Target="../ink/ink838.xml"/><Relationship Id="rId104" Type="http://schemas.openxmlformats.org/officeDocument/2006/relationships/image" Target="../media/image858.png"/><Relationship Id="rId120" Type="http://schemas.openxmlformats.org/officeDocument/2006/relationships/image" Target="../media/image866.png"/><Relationship Id="rId125" Type="http://schemas.openxmlformats.org/officeDocument/2006/relationships/customXml" Target="../ink/ink852.xml"/><Relationship Id="rId141" Type="http://schemas.openxmlformats.org/officeDocument/2006/relationships/customXml" Target="../ink/ink860.xml"/><Relationship Id="rId146" Type="http://schemas.openxmlformats.org/officeDocument/2006/relationships/image" Target="../media/image878.png"/><Relationship Id="rId167" Type="http://schemas.openxmlformats.org/officeDocument/2006/relationships/customXml" Target="../ink/ink873.xml"/><Relationship Id="rId7" Type="http://schemas.openxmlformats.org/officeDocument/2006/relationships/customXml" Target="../ink/ink793.xml"/><Relationship Id="rId71" Type="http://schemas.openxmlformats.org/officeDocument/2006/relationships/customXml" Target="../ink/ink825.xml"/><Relationship Id="rId92" Type="http://schemas.openxmlformats.org/officeDocument/2006/relationships/image" Target="../media/image852.png"/><Relationship Id="rId162" Type="http://schemas.openxmlformats.org/officeDocument/2006/relationships/image" Target="../media/image886.png"/><Relationship Id="rId183" Type="http://schemas.openxmlformats.org/officeDocument/2006/relationships/customXml" Target="../ink/ink881.xml"/><Relationship Id="rId2" Type="http://schemas.openxmlformats.org/officeDocument/2006/relationships/image" Target="../media/image796.png"/><Relationship Id="rId29" Type="http://schemas.openxmlformats.org/officeDocument/2006/relationships/customXml" Target="../ink/ink804.xml"/><Relationship Id="rId24" Type="http://schemas.openxmlformats.org/officeDocument/2006/relationships/image" Target="../media/image818.png"/><Relationship Id="rId40" Type="http://schemas.openxmlformats.org/officeDocument/2006/relationships/image" Target="../media/image826.png"/><Relationship Id="rId45" Type="http://schemas.openxmlformats.org/officeDocument/2006/relationships/customXml" Target="../ink/ink812.xml"/><Relationship Id="rId66" Type="http://schemas.openxmlformats.org/officeDocument/2006/relationships/image" Target="../media/image839.png"/><Relationship Id="rId87" Type="http://schemas.openxmlformats.org/officeDocument/2006/relationships/customXml" Target="../ink/ink833.xml"/><Relationship Id="rId110" Type="http://schemas.openxmlformats.org/officeDocument/2006/relationships/image" Target="../media/image861.png"/><Relationship Id="rId115" Type="http://schemas.openxmlformats.org/officeDocument/2006/relationships/customXml" Target="../ink/ink847.xml"/><Relationship Id="rId131" Type="http://schemas.openxmlformats.org/officeDocument/2006/relationships/customXml" Target="../ink/ink855.xml"/><Relationship Id="rId136" Type="http://schemas.openxmlformats.org/officeDocument/2006/relationships/image" Target="../media/image873.png"/><Relationship Id="rId157" Type="http://schemas.openxmlformats.org/officeDocument/2006/relationships/customXml" Target="../ink/ink868.xml"/><Relationship Id="rId178" Type="http://schemas.openxmlformats.org/officeDocument/2006/relationships/image" Target="../media/image894.png"/><Relationship Id="rId61" Type="http://schemas.openxmlformats.org/officeDocument/2006/relationships/customXml" Target="../ink/ink820.xml"/><Relationship Id="rId82" Type="http://schemas.openxmlformats.org/officeDocument/2006/relationships/image" Target="../media/image847.png"/><Relationship Id="rId152" Type="http://schemas.openxmlformats.org/officeDocument/2006/relationships/image" Target="../media/image881.png"/><Relationship Id="rId173" Type="http://schemas.openxmlformats.org/officeDocument/2006/relationships/customXml" Target="../ink/ink876.xml"/><Relationship Id="rId19" Type="http://schemas.openxmlformats.org/officeDocument/2006/relationships/customXml" Target="../ink/ink799.xml"/><Relationship Id="rId14" Type="http://schemas.openxmlformats.org/officeDocument/2006/relationships/image" Target="../media/image813.png"/><Relationship Id="rId30" Type="http://schemas.openxmlformats.org/officeDocument/2006/relationships/image" Target="../media/image821.png"/><Relationship Id="rId35" Type="http://schemas.openxmlformats.org/officeDocument/2006/relationships/customXml" Target="../ink/ink807.xml"/><Relationship Id="rId56" Type="http://schemas.openxmlformats.org/officeDocument/2006/relationships/image" Target="../media/image834.png"/><Relationship Id="rId77" Type="http://schemas.openxmlformats.org/officeDocument/2006/relationships/customXml" Target="../ink/ink828.xml"/><Relationship Id="rId100" Type="http://schemas.openxmlformats.org/officeDocument/2006/relationships/image" Target="../media/image856.png"/><Relationship Id="rId105" Type="http://schemas.openxmlformats.org/officeDocument/2006/relationships/customXml" Target="../ink/ink842.xml"/><Relationship Id="rId126" Type="http://schemas.openxmlformats.org/officeDocument/2006/relationships/image" Target="../media/image798.png"/><Relationship Id="rId147" Type="http://schemas.openxmlformats.org/officeDocument/2006/relationships/customXml" Target="../ink/ink863.xml"/><Relationship Id="rId168" Type="http://schemas.openxmlformats.org/officeDocument/2006/relationships/image" Target="../media/image889.png"/><Relationship Id="rId8" Type="http://schemas.openxmlformats.org/officeDocument/2006/relationships/image" Target="../media/image810.png"/><Relationship Id="rId51" Type="http://schemas.openxmlformats.org/officeDocument/2006/relationships/customXml" Target="../ink/ink815.xml"/><Relationship Id="rId72" Type="http://schemas.openxmlformats.org/officeDocument/2006/relationships/image" Target="../media/image842.png"/><Relationship Id="rId93" Type="http://schemas.openxmlformats.org/officeDocument/2006/relationships/customXml" Target="../ink/ink836.xml"/><Relationship Id="rId98" Type="http://schemas.openxmlformats.org/officeDocument/2006/relationships/image" Target="../media/image855.png"/><Relationship Id="rId121" Type="http://schemas.openxmlformats.org/officeDocument/2006/relationships/customXml" Target="../ink/ink850.xml"/><Relationship Id="rId142" Type="http://schemas.openxmlformats.org/officeDocument/2006/relationships/image" Target="../media/image876.png"/><Relationship Id="rId163" Type="http://schemas.openxmlformats.org/officeDocument/2006/relationships/customXml" Target="../ink/ink871.xml"/><Relationship Id="rId184" Type="http://schemas.openxmlformats.org/officeDocument/2006/relationships/image" Target="../media/image897.png"/><Relationship Id="rId3" Type="http://schemas.openxmlformats.org/officeDocument/2006/relationships/customXml" Target="../ink/ink791.xml"/><Relationship Id="rId25" Type="http://schemas.openxmlformats.org/officeDocument/2006/relationships/customXml" Target="../ink/ink802.xml"/><Relationship Id="rId46" Type="http://schemas.openxmlformats.org/officeDocument/2006/relationships/image" Target="../media/image829.png"/><Relationship Id="rId67" Type="http://schemas.openxmlformats.org/officeDocument/2006/relationships/customXml" Target="../ink/ink823.xml"/><Relationship Id="rId116" Type="http://schemas.openxmlformats.org/officeDocument/2006/relationships/image" Target="../media/image864.png"/><Relationship Id="rId137" Type="http://schemas.openxmlformats.org/officeDocument/2006/relationships/customXml" Target="../ink/ink858.xml"/><Relationship Id="rId158" Type="http://schemas.openxmlformats.org/officeDocument/2006/relationships/image" Target="../media/image884.png"/><Relationship Id="rId20" Type="http://schemas.openxmlformats.org/officeDocument/2006/relationships/image" Target="../media/image816.png"/><Relationship Id="rId41" Type="http://schemas.openxmlformats.org/officeDocument/2006/relationships/customXml" Target="../ink/ink810.xml"/><Relationship Id="rId62" Type="http://schemas.openxmlformats.org/officeDocument/2006/relationships/image" Target="../media/image837.png"/><Relationship Id="rId83" Type="http://schemas.openxmlformats.org/officeDocument/2006/relationships/customXml" Target="../ink/ink831.xml"/><Relationship Id="rId88" Type="http://schemas.openxmlformats.org/officeDocument/2006/relationships/image" Target="../media/image850.png"/><Relationship Id="rId111" Type="http://schemas.openxmlformats.org/officeDocument/2006/relationships/customXml" Target="../ink/ink845.xml"/><Relationship Id="rId132" Type="http://schemas.openxmlformats.org/officeDocument/2006/relationships/image" Target="../media/image871.png"/><Relationship Id="rId153" Type="http://schemas.openxmlformats.org/officeDocument/2006/relationships/customXml" Target="../ink/ink866.xml"/><Relationship Id="rId174" Type="http://schemas.openxmlformats.org/officeDocument/2006/relationships/image" Target="../media/image892.png"/><Relationship Id="rId179" Type="http://schemas.openxmlformats.org/officeDocument/2006/relationships/customXml" Target="../ink/ink879.xml"/><Relationship Id="rId15" Type="http://schemas.openxmlformats.org/officeDocument/2006/relationships/customXml" Target="../ink/ink797.xml"/><Relationship Id="rId36" Type="http://schemas.openxmlformats.org/officeDocument/2006/relationships/image" Target="../media/image824.png"/><Relationship Id="rId57" Type="http://schemas.openxmlformats.org/officeDocument/2006/relationships/customXml" Target="../ink/ink818.xml"/><Relationship Id="rId106" Type="http://schemas.openxmlformats.org/officeDocument/2006/relationships/image" Target="../media/image859.png"/><Relationship Id="rId127" Type="http://schemas.openxmlformats.org/officeDocument/2006/relationships/customXml" Target="../ink/ink853.xml"/><Relationship Id="rId10" Type="http://schemas.openxmlformats.org/officeDocument/2006/relationships/image" Target="../media/image811.png"/><Relationship Id="rId31" Type="http://schemas.openxmlformats.org/officeDocument/2006/relationships/customXml" Target="../ink/ink805.xml"/><Relationship Id="rId52" Type="http://schemas.openxmlformats.org/officeDocument/2006/relationships/image" Target="../media/image832.png"/><Relationship Id="rId73" Type="http://schemas.openxmlformats.org/officeDocument/2006/relationships/customXml" Target="../ink/ink826.xml"/><Relationship Id="rId78" Type="http://schemas.openxmlformats.org/officeDocument/2006/relationships/image" Target="../media/image845.png"/><Relationship Id="rId94" Type="http://schemas.openxmlformats.org/officeDocument/2006/relationships/image" Target="../media/image853.png"/><Relationship Id="rId99" Type="http://schemas.openxmlformats.org/officeDocument/2006/relationships/customXml" Target="../ink/ink839.xml"/><Relationship Id="rId101" Type="http://schemas.openxmlformats.org/officeDocument/2006/relationships/customXml" Target="../ink/ink840.xml"/><Relationship Id="rId122" Type="http://schemas.openxmlformats.org/officeDocument/2006/relationships/image" Target="../media/image867.png"/><Relationship Id="rId143" Type="http://schemas.openxmlformats.org/officeDocument/2006/relationships/customXml" Target="../ink/ink861.xml"/><Relationship Id="rId148" Type="http://schemas.openxmlformats.org/officeDocument/2006/relationships/image" Target="../media/image879.png"/><Relationship Id="rId164" Type="http://schemas.openxmlformats.org/officeDocument/2006/relationships/image" Target="../media/image887.png"/><Relationship Id="rId169" Type="http://schemas.openxmlformats.org/officeDocument/2006/relationships/customXml" Target="../ink/ink874.xml"/><Relationship Id="rId4" Type="http://schemas.openxmlformats.org/officeDocument/2006/relationships/image" Target="../media/image797.png"/><Relationship Id="rId9" Type="http://schemas.openxmlformats.org/officeDocument/2006/relationships/customXml" Target="../ink/ink794.xml"/><Relationship Id="rId180" Type="http://schemas.openxmlformats.org/officeDocument/2006/relationships/image" Target="../media/image895.png"/><Relationship Id="rId26" Type="http://schemas.openxmlformats.org/officeDocument/2006/relationships/image" Target="../media/image819.png"/><Relationship Id="rId47" Type="http://schemas.openxmlformats.org/officeDocument/2006/relationships/customXml" Target="../ink/ink813.xml"/><Relationship Id="rId68" Type="http://schemas.openxmlformats.org/officeDocument/2006/relationships/image" Target="../media/image840.png"/><Relationship Id="rId89" Type="http://schemas.openxmlformats.org/officeDocument/2006/relationships/customXml" Target="../ink/ink834.xml"/><Relationship Id="rId112" Type="http://schemas.openxmlformats.org/officeDocument/2006/relationships/image" Target="../media/image862.png"/><Relationship Id="rId133" Type="http://schemas.openxmlformats.org/officeDocument/2006/relationships/customXml" Target="../ink/ink856.xml"/><Relationship Id="rId154" Type="http://schemas.openxmlformats.org/officeDocument/2006/relationships/image" Target="../media/image882.png"/><Relationship Id="rId175" Type="http://schemas.openxmlformats.org/officeDocument/2006/relationships/customXml" Target="../ink/ink877.xml"/><Relationship Id="rId16" Type="http://schemas.openxmlformats.org/officeDocument/2006/relationships/image" Target="../media/image814.png"/><Relationship Id="rId37" Type="http://schemas.openxmlformats.org/officeDocument/2006/relationships/customXml" Target="../ink/ink808.xml"/><Relationship Id="rId58" Type="http://schemas.openxmlformats.org/officeDocument/2006/relationships/image" Target="../media/image835.png"/><Relationship Id="rId79" Type="http://schemas.openxmlformats.org/officeDocument/2006/relationships/customXml" Target="../ink/ink829.xml"/><Relationship Id="rId102" Type="http://schemas.openxmlformats.org/officeDocument/2006/relationships/image" Target="../media/image857.png"/><Relationship Id="rId123" Type="http://schemas.openxmlformats.org/officeDocument/2006/relationships/customXml" Target="../ink/ink851.xml"/><Relationship Id="rId144" Type="http://schemas.openxmlformats.org/officeDocument/2006/relationships/image" Target="../media/image877.png"/><Relationship Id="rId90" Type="http://schemas.openxmlformats.org/officeDocument/2006/relationships/image" Target="../media/image851.png"/><Relationship Id="rId165" Type="http://schemas.openxmlformats.org/officeDocument/2006/relationships/customXml" Target="../ink/ink872.xml"/><Relationship Id="rId27" Type="http://schemas.openxmlformats.org/officeDocument/2006/relationships/customXml" Target="../ink/ink803.xml"/><Relationship Id="rId48" Type="http://schemas.openxmlformats.org/officeDocument/2006/relationships/image" Target="../media/image830.png"/><Relationship Id="rId69" Type="http://schemas.openxmlformats.org/officeDocument/2006/relationships/customXml" Target="../ink/ink824.xml"/><Relationship Id="rId113" Type="http://schemas.openxmlformats.org/officeDocument/2006/relationships/customXml" Target="../ink/ink846.xml"/><Relationship Id="rId134" Type="http://schemas.openxmlformats.org/officeDocument/2006/relationships/image" Target="../media/image872.png"/><Relationship Id="rId80" Type="http://schemas.openxmlformats.org/officeDocument/2006/relationships/image" Target="../media/image846.png"/><Relationship Id="rId155" Type="http://schemas.openxmlformats.org/officeDocument/2006/relationships/customXml" Target="../ink/ink867.xml"/><Relationship Id="rId176" Type="http://schemas.openxmlformats.org/officeDocument/2006/relationships/image" Target="../media/image893.png"/><Relationship Id="rId17" Type="http://schemas.openxmlformats.org/officeDocument/2006/relationships/customXml" Target="../ink/ink798.xml"/><Relationship Id="rId38" Type="http://schemas.openxmlformats.org/officeDocument/2006/relationships/image" Target="../media/image825.png"/><Relationship Id="rId59" Type="http://schemas.openxmlformats.org/officeDocument/2006/relationships/customXml" Target="../ink/ink819.xml"/><Relationship Id="rId103" Type="http://schemas.openxmlformats.org/officeDocument/2006/relationships/customXml" Target="../ink/ink841.xml"/><Relationship Id="rId124" Type="http://schemas.openxmlformats.org/officeDocument/2006/relationships/image" Target="../media/image868.png"/><Relationship Id="rId70" Type="http://schemas.openxmlformats.org/officeDocument/2006/relationships/image" Target="../media/image841.png"/><Relationship Id="rId91" Type="http://schemas.openxmlformats.org/officeDocument/2006/relationships/customXml" Target="../ink/ink835.xml"/><Relationship Id="rId145" Type="http://schemas.openxmlformats.org/officeDocument/2006/relationships/customXml" Target="../ink/ink862.xml"/><Relationship Id="rId166" Type="http://schemas.openxmlformats.org/officeDocument/2006/relationships/image" Target="../media/image888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820.png"/><Relationship Id="rId49" Type="http://schemas.openxmlformats.org/officeDocument/2006/relationships/customXml" Target="../ink/ink814.xml"/><Relationship Id="rId114" Type="http://schemas.openxmlformats.org/officeDocument/2006/relationships/image" Target="../media/image8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1.png"/><Relationship Id="rId3" Type="http://schemas.openxmlformats.org/officeDocument/2006/relationships/customXml" Target="../ink/ink882.xml"/><Relationship Id="rId7" Type="http://schemas.openxmlformats.org/officeDocument/2006/relationships/customXml" Target="../ink/ink884.xml"/><Relationship Id="rId12" Type="http://schemas.openxmlformats.org/officeDocument/2006/relationships/image" Target="../media/image903.png"/><Relationship Id="rId2" Type="http://schemas.openxmlformats.org/officeDocument/2006/relationships/image" Target="../media/image8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11" Type="http://schemas.openxmlformats.org/officeDocument/2006/relationships/customXml" Target="../ink/ink886.xml"/><Relationship Id="rId5" Type="http://schemas.openxmlformats.org/officeDocument/2006/relationships/customXml" Target="../ink/ink883.xml"/><Relationship Id="rId10" Type="http://schemas.openxmlformats.org/officeDocument/2006/relationships/image" Target="../media/image902.png"/><Relationship Id="rId4" Type="http://schemas.openxmlformats.org/officeDocument/2006/relationships/image" Target="../media/image899.png"/><Relationship Id="rId9" Type="http://schemas.openxmlformats.org/officeDocument/2006/relationships/customXml" Target="../ink/ink885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44.xml"/><Relationship Id="rId21" Type="http://schemas.openxmlformats.org/officeDocument/2006/relationships/customXml" Target="../ink/ink896.xml"/><Relationship Id="rId63" Type="http://schemas.openxmlformats.org/officeDocument/2006/relationships/customXml" Target="../ink/ink917.xml"/><Relationship Id="rId159" Type="http://schemas.openxmlformats.org/officeDocument/2006/relationships/customXml" Target="../ink/ink965.xml"/><Relationship Id="rId170" Type="http://schemas.openxmlformats.org/officeDocument/2006/relationships/image" Target="../media/image987.png"/><Relationship Id="rId191" Type="http://schemas.openxmlformats.org/officeDocument/2006/relationships/customXml" Target="../ink/ink981.xml"/><Relationship Id="rId205" Type="http://schemas.openxmlformats.org/officeDocument/2006/relationships/customXml" Target="../ink/ink988.xml"/><Relationship Id="rId226" Type="http://schemas.openxmlformats.org/officeDocument/2006/relationships/image" Target="../media/image1015.png"/><Relationship Id="rId247" Type="http://schemas.openxmlformats.org/officeDocument/2006/relationships/customXml" Target="../ink/ink1009.xml"/><Relationship Id="rId107" Type="http://schemas.openxmlformats.org/officeDocument/2006/relationships/customXml" Target="../ink/ink939.xml"/><Relationship Id="rId11" Type="http://schemas.openxmlformats.org/officeDocument/2006/relationships/customXml" Target="../ink/ink891.xml"/><Relationship Id="rId32" Type="http://schemas.openxmlformats.org/officeDocument/2006/relationships/image" Target="../media/image918.png"/><Relationship Id="rId53" Type="http://schemas.openxmlformats.org/officeDocument/2006/relationships/customXml" Target="../ink/ink912.xml"/><Relationship Id="rId74" Type="http://schemas.openxmlformats.org/officeDocument/2006/relationships/image" Target="../media/image939.png"/><Relationship Id="rId128" Type="http://schemas.openxmlformats.org/officeDocument/2006/relationships/image" Target="../media/image966.png"/><Relationship Id="rId149" Type="http://schemas.openxmlformats.org/officeDocument/2006/relationships/customXml" Target="../ink/ink960.xml"/><Relationship Id="rId5" Type="http://schemas.openxmlformats.org/officeDocument/2006/relationships/customXml" Target="../ink/ink888.xml"/><Relationship Id="rId95" Type="http://schemas.openxmlformats.org/officeDocument/2006/relationships/customXml" Target="../ink/ink933.xml"/><Relationship Id="rId160" Type="http://schemas.openxmlformats.org/officeDocument/2006/relationships/image" Target="../media/image982.png"/><Relationship Id="rId181" Type="http://schemas.openxmlformats.org/officeDocument/2006/relationships/customXml" Target="../ink/ink976.xml"/><Relationship Id="rId216" Type="http://schemas.openxmlformats.org/officeDocument/2006/relationships/image" Target="../media/image1010.png"/><Relationship Id="rId237" Type="http://schemas.openxmlformats.org/officeDocument/2006/relationships/customXml" Target="../ink/ink1004.xml"/><Relationship Id="rId258" Type="http://schemas.openxmlformats.org/officeDocument/2006/relationships/image" Target="../media/image1031.png"/><Relationship Id="rId22" Type="http://schemas.openxmlformats.org/officeDocument/2006/relationships/image" Target="../media/image913.png"/><Relationship Id="rId43" Type="http://schemas.openxmlformats.org/officeDocument/2006/relationships/customXml" Target="../ink/ink907.xml"/><Relationship Id="rId64" Type="http://schemas.openxmlformats.org/officeDocument/2006/relationships/image" Target="../media/image934.png"/><Relationship Id="rId118" Type="http://schemas.openxmlformats.org/officeDocument/2006/relationships/image" Target="../media/image961.png"/><Relationship Id="rId139" Type="http://schemas.openxmlformats.org/officeDocument/2006/relationships/customXml" Target="../ink/ink955.xml"/><Relationship Id="rId85" Type="http://schemas.openxmlformats.org/officeDocument/2006/relationships/customXml" Target="../ink/ink928.xml"/><Relationship Id="rId150" Type="http://schemas.openxmlformats.org/officeDocument/2006/relationships/image" Target="../media/image977.png"/><Relationship Id="rId171" Type="http://schemas.openxmlformats.org/officeDocument/2006/relationships/customXml" Target="../ink/ink971.xml"/><Relationship Id="rId192" Type="http://schemas.openxmlformats.org/officeDocument/2006/relationships/image" Target="../media/image998.png"/><Relationship Id="rId206" Type="http://schemas.openxmlformats.org/officeDocument/2006/relationships/image" Target="../media/image1005.png"/><Relationship Id="rId227" Type="http://schemas.openxmlformats.org/officeDocument/2006/relationships/customXml" Target="../ink/ink999.xml"/><Relationship Id="rId248" Type="http://schemas.openxmlformats.org/officeDocument/2006/relationships/image" Target="../media/image1026.png"/><Relationship Id="rId12" Type="http://schemas.openxmlformats.org/officeDocument/2006/relationships/image" Target="../media/image649.png"/><Relationship Id="rId33" Type="http://schemas.openxmlformats.org/officeDocument/2006/relationships/customXml" Target="../ink/ink902.xml"/><Relationship Id="rId108" Type="http://schemas.openxmlformats.org/officeDocument/2006/relationships/image" Target="../media/image956.png"/><Relationship Id="rId129" Type="http://schemas.openxmlformats.org/officeDocument/2006/relationships/customXml" Target="../ink/ink950.xml"/><Relationship Id="rId54" Type="http://schemas.openxmlformats.org/officeDocument/2006/relationships/image" Target="../media/image929.png"/><Relationship Id="rId75" Type="http://schemas.openxmlformats.org/officeDocument/2006/relationships/customXml" Target="../ink/ink923.xml"/><Relationship Id="rId96" Type="http://schemas.openxmlformats.org/officeDocument/2006/relationships/image" Target="../media/image950.png"/><Relationship Id="rId140" Type="http://schemas.openxmlformats.org/officeDocument/2006/relationships/image" Target="../media/image972.png"/><Relationship Id="rId161" Type="http://schemas.openxmlformats.org/officeDocument/2006/relationships/customXml" Target="../ink/ink966.xml"/><Relationship Id="rId182" Type="http://schemas.openxmlformats.org/officeDocument/2006/relationships/image" Target="../media/image993.png"/><Relationship Id="rId217" Type="http://schemas.openxmlformats.org/officeDocument/2006/relationships/customXml" Target="../ink/ink994.xml"/><Relationship Id="rId6" Type="http://schemas.openxmlformats.org/officeDocument/2006/relationships/image" Target="../media/image906.png"/><Relationship Id="rId238" Type="http://schemas.openxmlformats.org/officeDocument/2006/relationships/image" Target="../media/image1021.png"/><Relationship Id="rId259" Type="http://schemas.openxmlformats.org/officeDocument/2006/relationships/customXml" Target="../ink/ink1015.xml"/><Relationship Id="rId23" Type="http://schemas.openxmlformats.org/officeDocument/2006/relationships/customXml" Target="../ink/ink897.xml"/><Relationship Id="rId119" Type="http://schemas.openxmlformats.org/officeDocument/2006/relationships/customXml" Target="../ink/ink945.xml"/><Relationship Id="rId44" Type="http://schemas.openxmlformats.org/officeDocument/2006/relationships/image" Target="../media/image924.png"/><Relationship Id="rId65" Type="http://schemas.openxmlformats.org/officeDocument/2006/relationships/customXml" Target="../ink/ink918.xml"/><Relationship Id="rId86" Type="http://schemas.openxmlformats.org/officeDocument/2006/relationships/image" Target="../media/image945.png"/><Relationship Id="rId130" Type="http://schemas.openxmlformats.org/officeDocument/2006/relationships/image" Target="../media/image967.png"/><Relationship Id="rId151" Type="http://schemas.openxmlformats.org/officeDocument/2006/relationships/customXml" Target="../ink/ink961.xml"/><Relationship Id="rId172" Type="http://schemas.openxmlformats.org/officeDocument/2006/relationships/image" Target="../media/image988.png"/><Relationship Id="rId193" Type="http://schemas.openxmlformats.org/officeDocument/2006/relationships/customXml" Target="../ink/ink982.xml"/><Relationship Id="rId207" Type="http://schemas.openxmlformats.org/officeDocument/2006/relationships/customXml" Target="../ink/ink989.xml"/><Relationship Id="rId228" Type="http://schemas.openxmlformats.org/officeDocument/2006/relationships/image" Target="../media/image1016.png"/><Relationship Id="rId249" Type="http://schemas.openxmlformats.org/officeDocument/2006/relationships/customXml" Target="../ink/ink1010.xml"/><Relationship Id="rId13" Type="http://schemas.openxmlformats.org/officeDocument/2006/relationships/customXml" Target="../ink/ink892.xml"/><Relationship Id="rId109" Type="http://schemas.openxmlformats.org/officeDocument/2006/relationships/customXml" Target="../ink/ink940.xml"/><Relationship Id="rId260" Type="http://schemas.openxmlformats.org/officeDocument/2006/relationships/image" Target="../media/image1032.png"/><Relationship Id="rId34" Type="http://schemas.openxmlformats.org/officeDocument/2006/relationships/image" Target="../media/image919.png"/><Relationship Id="rId55" Type="http://schemas.openxmlformats.org/officeDocument/2006/relationships/customXml" Target="../ink/ink913.xml"/><Relationship Id="rId76" Type="http://schemas.openxmlformats.org/officeDocument/2006/relationships/image" Target="../media/image940.png"/><Relationship Id="rId97" Type="http://schemas.openxmlformats.org/officeDocument/2006/relationships/customXml" Target="../ink/ink934.xml"/><Relationship Id="rId120" Type="http://schemas.openxmlformats.org/officeDocument/2006/relationships/image" Target="../media/image962.png"/><Relationship Id="rId141" Type="http://schemas.openxmlformats.org/officeDocument/2006/relationships/customXml" Target="../ink/ink956.xml"/><Relationship Id="rId7" Type="http://schemas.openxmlformats.org/officeDocument/2006/relationships/customXml" Target="../ink/ink889.xml"/><Relationship Id="rId162" Type="http://schemas.openxmlformats.org/officeDocument/2006/relationships/image" Target="../media/image983.png"/><Relationship Id="rId183" Type="http://schemas.openxmlformats.org/officeDocument/2006/relationships/customXml" Target="../ink/ink977.xml"/><Relationship Id="rId218" Type="http://schemas.openxmlformats.org/officeDocument/2006/relationships/image" Target="../media/image1011.png"/><Relationship Id="rId239" Type="http://schemas.openxmlformats.org/officeDocument/2006/relationships/customXml" Target="../ink/ink1005.xml"/><Relationship Id="rId250" Type="http://schemas.openxmlformats.org/officeDocument/2006/relationships/image" Target="../media/image1027.png"/><Relationship Id="rId24" Type="http://schemas.openxmlformats.org/officeDocument/2006/relationships/image" Target="../media/image914.png"/><Relationship Id="rId45" Type="http://schemas.openxmlformats.org/officeDocument/2006/relationships/customXml" Target="../ink/ink908.xml"/><Relationship Id="rId66" Type="http://schemas.openxmlformats.org/officeDocument/2006/relationships/image" Target="../media/image935.png"/><Relationship Id="rId87" Type="http://schemas.openxmlformats.org/officeDocument/2006/relationships/customXml" Target="../ink/ink929.xml"/><Relationship Id="rId110" Type="http://schemas.openxmlformats.org/officeDocument/2006/relationships/image" Target="../media/image957.png"/><Relationship Id="rId131" Type="http://schemas.openxmlformats.org/officeDocument/2006/relationships/customXml" Target="../ink/ink951.xml"/><Relationship Id="rId152" Type="http://schemas.openxmlformats.org/officeDocument/2006/relationships/image" Target="../media/image978.png"/><Relationship Id="rId173" Type="http://schemas.openxmlformats.org/officeDocument/2006/relationships/customXml" Target="../ink/ink972.xml"/><Relationship Id="rId194" Type="http://schemas.openxmlformats.org/officeDocument/2006/relationships/image" Target="../media/image999.png"/><Relationship Id="rId208" Type="http://schemas.openxmlformats.org/officeDocument/2006/relationships/image" Target="../media/image1006.png"/><Relationship Id="rId229" Type="http://schemas.openxmlformats.org/officeDocument/2006/relationships/customXml" Target="../ink/ink1000.xml"/><Relationship Id="rId240" Type="http://schemas.openxmlformats.org/officeDocument/2006/relationships/image" Target="../media/image1022.png"/><Relationship Id="rId261" Type="http://schemas.openxmlformats.org/officeDocument/2006/relationships/customXml" Target="../ink/ink1016.xml"/><Relationship Id="rId14" Type="http://schemas.openxmlformats.org/officeDocument/2006/relationships/image" Target="../media/image909.png"/><Relationship Id="rId35" Type="http://schemas.openxmlformats.org/officeDocument/2006/relationships/customXml" Target="../ink/ink903.xml"/><Relationship Id="rId56" Type="http://schemas.openxmlformats.org/officeDocument/2006/relationships/image" Target="../media/image930.png"/><Relationship Id="rId77" Type="http://schemas.openxmlformats.org/officeDocument/2006/relationships/customXml" Target="../ink/ink924.xml"/><Relationship Id="rId100" Type="http://schemas.openxmlformats.org/officeDocument/2006/relationships/image" Target="../media/image952.png"/><Relationship Id="rId8" Type="http://schemas.openxmlformats.org/officeDocument/2006/relationships/image" Target="../media/image907.png"/><Relationship Id="rId98" Type="http://schemas.openxmlformats.org/officeDocument/2006/relationships/image" Target="../media/image951.png"/><Relationship Id="rId121" Type="http://schemas.openxmlformats.org/officeDocument/2006/relationships/customXml" Target="../ink/ink946.xml"/><Relationship Id="rId142" Type="http://schemas.openxmlformats.org/officeDocument/2006/relationships/image" Target="../media/image973.png"/><Relationship Id="rId163" Type="http://schemas.openxmlformats.org/officeDocument/2006/relationships/customXml" Target="../ink/ink967.xml"/><Relationship Id="rId184" Type="http://schemas.openxmlformats.org/officeDocument/2006/relationships/image" Target="../media/image994.png"/><Relationship Id="rId219" Type="http://schemas.openxmlformats.org/officeDocument/2006/relationships/customXml" Target="../ink/ink995.xml"/><Relationship Id="rId230" Type="http://schemas.openxmlformats.org/officeDocument/2006/relationships/image" Target="../media/image1017.png"/><Relationship Id="rId251" Type="http://schemas.openxmlformats.org/officeDocument/2006/relationships/customXml" Target="../ink/ink1011.xml"/><Relationship Id="rId25" Type="http://schemas.openxmlformats.org/officeDocument/2006/relationships/customXml" Target="../ink/ink898.xml"/><Relationship Id="rId46" Type="http://schemas.openxmlformats.org/officeDocument/2006/relationships/image" Target="../media/image925.png"/><Relationship Id="rId67" Type="http://schemas.openxmlformats.org/officeDocument/2006/relationships/customXml" Target="../ink/ink919.xml"/><Relationship Id="rId88" Type="http://schemas.openxmlformats.org/officeDocument/2006/relationships/image" Target="../media/image946.png"/><Relationship Id="rId111" Type="http://schemas.openxmlformats.org/officeDocument/2006/relationships/customXml" Target="../ink/ink941.xml"/><Relationship Id="rId132" Type="http://schemas.openxmlformats.org/officeDocument/2006/relationships/image" Target="../media/image968.png"/><Relationship Id="rId153" Type="http://schemas.openxmlformats.org/officeDocument/2006/relationships/customXml" Target="../ink/ink962.xml"/><Relationship Id="rId174" Type="http://schemas.openxmlformats.org/officeDocument/2006/relationships/image" Target="../media/image989.png"/><Relationship Id="rId195" Type="http://schemas.openxmlformats.org/officeDocument/2006/relationships/customXml" Target="../ink/ink983.xml"/><Relationship Id="rId209" Type="http://schemas.openxmlformats.org/officeDocument/2006/relationships/customXml" Target="../ink/ink990.xml"/><Relationship Id="rId220" Type="http://schemas.openxmlformats.org/officeDocument/2006/relationships/image" Target="../media/image1012.png"/><Relationship Id="rId241" Type="http://schemas.openxmlformats.org/officeDocument/2006/relationships/customXml" Target="../ink/ink1006.xml"/><Relationship Id="rId15" Type="http://schemas.openxmlformats.org/officeDocument/2006/relationships/customXml" Target="../ink/ink893.xml"/><Relationship Id="rId36" Type="http://schemas.openxmlformats.org/officeDocument/2006/relationships/image" Target="../media/image920.png"/><Relationship Id="rId57" Type="http://schemas.openxmlformats.org/officeDocument/2006/relationships/customXml" Target="../ink/ink914.xml"/><Relationship Id="rId262" Type="http://schemas.openxmlformats.org/officeDocument/2006/relationships/image" Target="../media/image1033.png"/><Relationship Id="rId78" Type="http://schemas.openxmlformats.org/officeDocument/2006/relationships/image" Target="../media/image941.png"/><Relationship Id="rId99" Type="http://schemas.openxmlformats.org/officeDocument/2006/relationships/customXml" Target="../ink/ink935.xml"/><Relationship Id="rId101" Type="http://schemas.openxmlformats.org/officeDocument/2006/relationships/customXml" Target="../ink/ink936.xml"/><Relationship Id="rId122" Type="http://schemas.openxmlformats.org/officeDocument/2006/relationships/image" Target="../media/image963.png"/><Relationship Id="rId143" Type="http://schemas.openxmlformats.org/officeDocument/2006/relationships/customXml" Target="../ink/ink957.xml"/><Relationship Id="rId164" Type="http://schemas.openxmlformats.org/officeDocument/2006/relationships/image" Target="../media/image984.png"/><Relationship Id="rId185" Type="http://schemas.openxmlformats.org/officeDocument/2006/relationships/customXml" Target="../ink/ink978.xml"/><Relationship Id="rId9" Type="http://schemas.openxmlformats.org/officeDocument/2006/relationships/customXml" Target="../ink/ink890.xml"/><Relationship Id="rId210" Type="http://schemas.openxmlformats.org/officeDocument/2006/relationships/image" Target="../media/image1007.png"/><Relationship Id="rId26" Type="http://schemas.openxmlformats.org/officeDocument/2006/relationships/image" Target="../media/image915.png"/><Relationship Id="rId231" Type="http://schemas.openxmlformats.org/officeDocument/2006/relationships/customXml" Target="../ink/ink1001.xml"/><Relationship Id="rId252" Type="http://schemas.openxmlformats.org/officeDocument/2006/relationships/image" Target="../media/image1028.png"/><Relationship Id="rId47" Type="http://schemas.openxmlformats.org/officeDocument/2006/relationships/customXml" Target="../ink/ink909.xml"/><Relationship Id="rId68" Type="http://schemas.openxmlformats.org/officeDocument/2006/relationships/image" Target="../media/image936.png"/><Relationship Id="rId89" Type="http://schemas.openxmlformats.org/officeDocument/2006/relationships/customXml" Target="../ink/ink930.xml"/><Relationship Id="rId112" Type="http://schemas.openxmlformats.org/officeDocument/2006/relationships/image" Target="../media/image958.png"/><Relationship Id="rId133" Type="http://schemas.openxmlformats.org/officeDocument/2006/relationships/customXml" Target="../ink/ink952.xml"/><Relationship Id="rId154" Type="http://schemas.openxmlformats.org/officeDocument/2006/relationships/image" Target="../media/image979.png"/><Relationship Id="rId175" Type="http://schemas.openxmlformats.org/officeDocument/2006/relationships/customXml" Target="../ink/ink973.xml"/><Relationship Id="rId196" Type="http://schemas.openxmlformats.org/officeDocument/2006/relationships/image" Target="../media/image1000.png"/><Relationship Id="rId200" Type="http://schemas.openxmlformats.org/officeDocument/2006/relationships/image" Target="../media/image1002.png"/><Relationship Id="rId16" Type="http://schemas.openxmlformats.org/officeDocument/2006/relationships/image" Target="../media/image910.png"/><Relationship Id="rId221" Type="http://schemas.openxmlformats.org/officeDocument/2006/relationships/customXml" Target="../ink/ink996.xml"/><Relationship Id="rId242" Type="http://schemas.openxmlformats.org/officeDocument/2006/relationships/image" Target="../media/image1023.png"/><Relationship Id="rId37" Type="http://schemas.openxmlformats.org/officeDocument/2006/relationships/customXml" Target="../ink/ink904.xml"/><Relationship Id="rId58" Type="http://schemas.openxmlformats.org/officeDocument/2006/relationships/image" Target="../media/image931.png"/><Relationship Id="rId79" Type="http://schemas.openxmlformats.org/officeDocument/2006/relationships/customXml" Target="../ink/ink925.xml"/><Relationship Id="rId102" Type="http://schemas.openxmlformats.org/officeDocument/2006/relationships/image" Target="../media/image953.png"/><Relationship Id="rId123" Type="http://schemas.openxmlformats.org/officeDocument/2006/relationships/customXml" Target="../ink/ink947.xml"/><Relationship Id="rId144" Type="http://schemas.openxmlformats.org/officeDocument/2006/relationships/image" Target="../media/image974.png"/><Relationship Id="rId90" Type="http://schemas.openxmlformats.org/officeDocument/2006/relationships/image" Target="../media/image947.png"/><Relationship Id="rId165" Type="http://schemas.openxmlformats.org/officeDocument/2006/relationships/customXml" Target="../ink/ink968.xml"/><Relationship Id="rId186" Type="http://schemas.openxmlformats.org/officeDocument/2006/relationships/image" Target="../media/image995.png"/><Relationship Id="rId211" Type="http://schemas.openxmlformats.org/officeDocument/2006/relationships/customXml" Target="../ink/ink991.xml"/><Relationship Id="rId232" Type="http://schemas.openxmlformats.org/officeDocument/2006/relationships/image" Target="../media/image1018.png"/><Relationship Id="rId253" Type="http://schemas.openxmlformats.org/officeDocument/2006/relationships/customXml" Target="../ink/ink1012.xml"/><Relationship Id="rId27" Type="http://schemas.openxmlformats.org/officeDocument/2006/relationships/customXml" Target="../ink/ink899.xml"/><Relationship Id="rId48" Type="http://schemas.openxmlformats.org/officeDocument/2006/relationships/image" Target="../media/image926.png"/><Relationship Id="rId69" Type="http://schemas.openxmlformats.org/officeDocument/2006/relationships/customXml" Target="../ink/ink920.xml"/><Relationship Id="rId113" Type="http://schemas.openxmlformats.org/officeDocument/2006/relationships/customXml" Target="../ink/ink942.xml"/><Relationship Id="rId134" Type="http://schemas.openxmlformats.org/officeDocument/2006/relationships/image" Target="../media/image969.png"/><Relationship Id="rId80" Type="http://schemas.openxmlformats.org/officeDocument/2006/relationships/image" Target="../media/image942.png"/><Relationship Id="rId155" Type="http://schemas.openxmlformats.org/officeDocument/2006/relationships/customXml" Target="../ink/ink963.xml"/><Relationship Id="rId176" Type="http://schemas.openxmlformats.org/officeDocument/2006/relationships/image" Target="../media/image990.png"/><Relationship Id="rId197" Type="http://schemas.openxmlformats.org/officeDocument/2006/relationships/customXml" Target="../ink/ink984.xml"/><Relationship Id="rId201" Type="http://schemas.openxmlformats.org/officeDocument/2006/relationships/customXml" Target="../ink/ink986.xml"/><Relationship Id="rId222" Type="http://schemas.openxmlformats.org/officeDocument/2006/relationships/image" Target="../media/image1013.png"/><Relationship Id="rId243" Type="http://schemas.openxmlformats.org/officeDocument/2006/relationships/customXml" Target="../ink/ink1007.xml"/><Relationship Id="rId17" Type="http://schemas.openxmlformats.org/officeDocument/2006/relationships/customXml" Target="../ink/ink894.xml"/><Relationship Id="rId38" Type="http://schemas.openxmlformats.org/officeDocument/2006/relationships/image" Target="../media/image921.png"/><Relationship Id="rId59" Type="http://schemas.openxmlformats.org/officeDocument/2006/relationships/customXml" Target="../ink/ink915.xml"/><Relationship Id="rId103" Type="http://schemas.openxmlformats.org/officeDocument/2006/relationships/customXml" Target="../ink/ink937.xml"/><Relationship Id="rId124" Type="http://schemas.openxmlformats.org/officeDocument/2006/relationships/image" Target="../media/image964.png"/><Relationship Id="rId70" Type="http://schemas.openxmlformats.org/officeDocument/2006/relationships/image" Target="../media/image937.png"/><Relationship Id="rId91" Type="http://schemas.openxmlformats.org/officeDocument/2006/relationships/customXml" Target="../ink/ink931.xml"/><Relationship Id="rId145" Type="http://schemas.openxmlformats.org/officeDocument/2006/relationships/customXml" Target="../ink/ink958.xml"/><Relationship Id="rId166" Type="http://schemas.openxmlformats.org/officeDocument/2006/relationships/image" Target="../media/image985.png"/><Relationship Id="rId187" Type="http://schemas.openxmlformats.org/officeDocument/2006/relationships/customXml" Target="../ink/ink979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08.png"/><Relationship Id="rId233" Type="http://schemas.openxmlformats.org/officeDocument/2006/relationships/customXml" Target="../ink/ink1002.xml"/><Relationship Id="rId254" Type="http://schemas.openxmlformats.org/officeDocument/2006/relationships/image" Target="../media/image1029.png"/><Relationship Id="rId28" Type="http://schemas.openxmlformats.org/officeDocument/2006/relationships/image" Target="../media/image916.png"/><Relationship Id="rId49" Type="http://schemas.openxmlformats.org/officeDocument/2006/relationships/customXml" Target="../ink/ink910.xml"/><Relationship Id="rId114" Type="http://schemas.openxmlformats.org/officeDocument/2006/relationships/image" Target="../media/image959.png"/><Relationship Id="rId60" Type="http://schemas.openxmlformats.org/officeDocument/2006/relationships/image" Target="../media/image932.png"/><Relationship Id="rId81" Type="http://schemas.openxmlformats.org/officeDocument/2006/relationships/customXml" Target="../ink/ink926.xml"/><Relationship Id="rId135" Type="http://schemas.openxmlformats.org/officeDocument/2006/relationships/customXml" Target="../ink/ink953.xml"/><Relationship Id="rId156" Type="http://schemas.openxmlformats.org/officeDocument/2006/relationships/image" Target="../media/image980.png"/><Relationship Id="rId177" Type="http://schemas.openxmlformats.org/officeDocument/2006/relationships/customXml" Target="../ink/ink974.xml"/><Relationship Id="rId198" Type="http://schemas.openxmlformats.org/officeDocument/2006/relationships/image" Target="../media/image1001.png"/><Relationship Id="rId202" Type="http://schemas.openxmlformats.org/officeDocument/2006/relationships/image" Target="../media/image1003.png"/><Relationship Id="rId223" Type="http://schemas.openxmlformats.org/officeDocument/2006/relationships/customXml" Target="../ink/ink997.xml"/><Relationship Id="rId244" Type="http://schemas.openxmlformats.org/officeDocument/2006/relationships/image" Target="../media/image1024.png"/><Relationship Id="rId18" Type="http://schemas.openxmlformats.org/officeDocument/2006/relationships/image" Target="../media/image911.png"/><Relationship Id="rId39" Type="http://schemas.openxmlformats.org/officeDocument/2006/relationships/customXml" Target="../ink/ink905.xml"/><Relationship Id="rId50" Type="http://schemas.openxmlformats.org/officeDocument/2006/relationships/image" Target="../media/image927.png"/><Relationship Id="rId104" Type="http://schemas.openxmlformats.org/officeDocument/2006/relationships/image" Target="../media/image954.png"/><Relationship Id="rId125" Type="http://schemas.openxmlformats.org/officeDocument/2006/relationships/customXml" Target="../ink/ink948.xml"/><Relationship Id="rId146" Type="http://schemas.openxmlformats.org/officeDocument/2006/relationships/image" Target="../media/image975.png"/><Relationship Id="rId167" Type="http://schemas.openxmlformats.org/officeDocument/2006/relationships/customXml" Target="../ink/ink969.xml"/><Relationship Id="rId188" Type="http://schemas.openxmlformats.org/officeDocument/2006/relationships/image" Target="../media/image996.png"/><Relationship Id="rId71" Type="http://schemas.openxmlformats.org/officeDocument/2006/relationships/customXml" Target="../ink/ink921.xml"/><Relationship Id="rId92" Type="http://schemas.openxmlformats.org/officeDocument/2006/relationships/image" Target="../media/image948.png"/><Relationship Id="rId213" Type="http://schemas.openxmlformats.org/officeDocument/2006/relationships/customXml" Target="../ink/ink992.xml"/><Relationship Id="rId234" Type="http://schemas.openxmlformats.org/officeDocument/2006/relationships/image" Target="../media/image1019.png"/><Relationship Id="rId2" Type="http://schemas.openxmlformats.org/officeDocument/2006/relationships/image" Target="../media/image904.png"/><Relationship Id="rId29" Type="http://schemas.openxmlformats.org/officeDocument/2006/relationships/customXml" Target="../ink/ink900.xml"/><Relationship Id="rId255" Type="http://schemas.openxmlformats.org/officeDocument/2006/relationships/customXml" Target="../ink/ink1013.xml"/><Relationship Id="rId40" Type="http://schemas.openxmlformats.org/officeDocument/2006/relationships/image" Target="../media/image922.png"/><Relationship Id="rId115" Type="http://schemas.openxmlformats.org/officeDocument/2006/relationships/customXml" Target="../ink/ink943.xml"/><Relationship Id="rId136" Type="http://schemas.openxmlformats.org/officeDocument/2006/relationships/image" Target="../media/image970.png"/><Relationship Id="rId157" Type="http://schemas.openxmlformats.org/officeDocument/2006/relationships/customXml" Target="../ink/ink964.xml"/><Relationship Id="rId178" Type="http://schemas.openxmlformats.org/officeDocument/2006/relationships/image" Target="../media/image991.png"/><Relationship Id="rId61" Type="http://schemas.openxmlformats.org/officeDocument/2006/relationships/customXml" Target="../ink/ink916.xml"/><Relationship Id="rId82" Type="http://schemas.openxmlformats.org/officeDocument/2006/relationships/image" Target="../media/image943.png"/><Relationship Id="rId199" Type="http://schemas.openxmlformats.org/officeDocument/2006/relationships/customXml" Target="../ink/ink985.xml"/><Relationship Id="rId203" Type="http://schemas.openxmlformats.org/officeDocument/2006/relationships/customXml" Target="../ink/ink987.xml"/><Relationship Id="rId19" Type="http://schemas.openxmlformats.org/officeDocument/2006/relationships/customXml" Target="../ink/ink895.xml"/><Relationship Id="rId224" Type="http://schemas.openxmlformats.org/officeDocument/2006/relationships/image" Target="../media/image1014.png"/><Relationship Id="rId245" Type="http://schemas.openxmlformats.org/officeDocument/2006/relationships/customXml" Target="../ink/ink1008.xml"/><Relationship Id="rId30" Type="http://schemas.openxmlformats.org/officeDocument/2006/relationships/image" Target="../media/image917.png"/><Relationship Id="rId105" Type="http://schemas.openxmlformats.org/officeDocument/2006/relationships/customXml" Target="../ink/ink938.xml"/><Relationship Id="rId126" Type="http://schemas.openxmlformats.org/officeDocument/2006/relationships/image" Target="../media/image965.png"/><Relationship Id="rId147" Type="http://schemas.openxmlformats.org/officeDocument/2006/relationships/customXml" Target="../ink/ink959.xml"/><Relationship Id="rId168" Type="http://schemas.openxmlformats.org/officeDocument/2006/relationships/image" Target="../media/image986.png"/><Relationship Id="rId51" Type="http://schemas.openxmlformats.org/officeDocument/2006/relationships/customXml" Target="../ink/ink911.xml"/><Relationship Id="rId72" Type="http://schemas.openxmlformats.org/officeDocument/2006/relationships/image" Target="../media/image938.png"/><Relationship Id="rId93" Type="http://schemas.openxmlformats.org/officeDocument/2006/relationships/customXml" Target="../ink/ink932.xml"/><Relationship Id="rId189" Type="http://schemas.openxmlformats.org/officeDocument/2006/relationships/customXml" Target="../ink/ink980.xml"/><Relationship Id="rId3" Type="http://schemas.openxmlformats.org/officeDocument/2006/relationships/customXml" Target="../ink/ink887.xml"/><Relationship Id="rId214" Type="http://schemas.openxmlformats.org/officeDocument/2006/relationships/image" Target="../media/image1009.png"/><Relationship Id="rId235" Type="http://schemas.openxmlformats.org/officeDocument/2006/relationships/customXml" Target="../ink/ink1003.xml"/><Relationship Id="rId256" Type="http://schemas.openxmlformats.org/officeDocument/2006/relationships/image" Target="../media/image1030.png"/><Relationship Id="rId116" Type="http://schemas.openxmlformats.org/officeDocument/2006/relationships/image" Target="../media/image960.png"/><Relationship Id="rId137" Type="http://schemas.openxmlformats.org/officeDocument/2006/relationships/customXml" Target="../ink/ink954.xml"/><Relationship Id="rId158" Type="http://schemas.openxmlformats.org/officeDocument/2006/relationships/image" Target="../media/image981.png"/><Relationship Id="rId20" Type="http://schemas.openxmlformats.org/officeDocument/2006/relationships/image" Target="../media/image912.png"/><Relationship Id="rId41" Type="http://schemas.openxmlformats.org/officeDocument/2006/relationships/customXml" Target="../ink/ink906.xml"/><Relationship Id="rId62" Type="http://schemas.openxmlformats.org/officeDocument/2006/relationships/image" Target="../media/image933.png"/><Relationship Id="rId83" Type="http://schemas.openxmlformats.org/officeDocument/2006/relationships/customXml" Target="../ink/ink927.xml"/><Relationship Id="rId179" Type="http://schemas.openxmlformats.org/officeDocument/2006/relationships/customXml" Target="../ink/ink975.xml"/><Relationship Id="rId190" Type="http://schemas.openxmlformats.org/officeDocument/2006/relationships/image" Target="../media/image997.png"/><Relationship Id="rId204" Type="http://schemas.openxmlformats.org/officeDocument/2006/relationships/image" Target="../media/image1004.png"/><Relationship Id="rId225" Type="http://schemas.openxmlformats.org/officeDocument/2006/relationships/customXml" Target="../ink/ink998.xml"/><Relationship Id="rId246" Type="http://schemas.openxmlformats.org/officeDocument/2006/relationships/image" Target="../media/image1025.png"/><Relationship Id="rId106" Type="http://schemas.openxmlformats.org/officeDocument/2006/relationships/image" Target="../media/image955.png"/><Relationship Id="rId127" Type="http://schemas.openxmlformats.org/officeDocument/2006/relationships/customXml" Target="../ink/ink949.xml"/><Relationship Id="rId10" Type="http://schemas.openxmlformats.org/officeDocument/2006/relationships/image" Target="../media/image908.png"/><Relationship Id="rId31" Type="http://schemas.openxmlformats.org/officeDocument/2006/relationships/customXml" Target="../ink/ink901.xml"/><Relationship Id="rId52" Type="http://schemas.openxmlformats.org/officeDocument/2006/relationships/image" Target="../media/image928.png"/><Relationship Id="rId73" Type="http://schemas.openxmlformats.org/officeDocument/2006/relationships/customXml" Target="../ink/ink922.xml"/><Relationship Id="rId94" Type="http://schemas.openxmlformats.org/officeDocument/2006/relationships/image" Target="../media/image949.png"/><Relationship Id="rId148" Type="http://schemas.openxmlformats.org/officeDocument/2006/relationships/image" Target="../media/image976.png"/><Relationship Id="rId169" Type="http://schemas.openxmlformats.org/officeDocument/2006/relationships/customXml" Target="../ink/ink970.xml"/><Relationship Id="rId4" Type="http://schemas.openxmlformats.org/officeDocument/2006/relationships/image" Target="../media/image905.png"/><Relationship Id="rId180" Type="http://schemas.openxmlformats.org/officeDocument/2006/relationships/image" Target="../media/image992.png"/><Relationship Id="rId215" Type="http://schemas.openxmlformats.org/officeDocument/2006/relationships/customXml" Target="../ink/ink993.xml"/><Relationship Id="rId236" Type="http://schemas.openxmlformats.org/officeDocument/2006/relationships/image" Target="../media/image1020.png"/><Relationship Id="rId257" Type="http://schemas.openxmlformats.org/officeDocument/2006/relationships/customXml" Target="../ink/ink1014.xml"/><Relationship Id="rId42" Type="http://schemas.openxmlformats.org/officeDocument/2006/relationships/image" Target="../media/image923.png"/><Relationship Id="rId84" Type="http://schemas.openxmlformats.org/officeDocument/2006/relationships/image" Target="../media/image944.png"/><Relationship Id="rId138" Type="http://schemas.openxmlformats.org/officeDocument/2006/relationships/image" Target="../media/image971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74.xml"/><Relationship Id="rId21" Type="http://schemas.openxmlformats.org/officeDocument/2006/relationships/customXml" Target="../ink/ink1026.xml"/><Relationship Id="rId63" Type="http://schemas.openxmlformats.org/officeDocument/2006/relationships/customXml" Target="../ink/ink1047.xml"/><Relationship Id="rId159" Type="http://schemas.openxmlformats.org/officeDocument/2006/relationships/customXml" Target="../ink/ink1095.xml"/><Relationship Id="rId324" Type="http://schemas.openxmlformats.org/officeDocument/2006/relationships/image" Target="../media/image1193.png"/><Relationship Id="rId366" Type="http://schemas.openxmlformats.org/officeDocument/2006/relationships/image" Target="../media/image1214.png"/><Relationship Id="rId170" Type="http://schemas.openxmlformats.org/officeDocument/2006/relationships/image" Target="../media/image1116.png"/><Relationship Id="rId226" Type="http://schemas.openxmlformats.org/officeDocument/2006/relationships/image" Target="../media/image1144.png"/><Relationship Id="rId433" Type="http://schemas.openxmlformats.org/officeDocument/2006/relationships/customXml" Target="../ink/ink1232.xml"/><Relationship Id="rId268" Type="http://schemas.openxmlformats.org/officeDocument/2006/relationships/image" Target="../media/image1165.png"/><Relationship Id="rId475" Type="http://schemas.openxmlformats.org/officeDocument/2006/relationships/customXml" Target="../ink/ink1253.xml"/><Relationship Id="rId32" Type="http://schemas.openxmlformats.org/officeDocument/2006/relationships/image" Target="../media/image1049.png"/><Relationship Id="rId74" Type="http://schemas.openxmlformats.org/officeDocument/2006/relationships/image" Target="../media/image1070.png"/><Relationship Id="rId128" Type="http://schemas.openxmlformats.org/officeDocument/2006/relationships/image" Target="../media/image1097.png"/><Relationship Id="rId335" Type="http://schemas.openxmlformats.org/officeDocument/2006/relationships/customXml" Target="../ink/ink1183.xml"/><Relationship Id="rId377" Type="http://schemas.openxmlformats.org/officeDocument/2006/relationships/customXml" Target="../ink/ink1204.xml"/><Relationship Id="rId500" Type="http://schemas.openxmlformats.org/officeDocument/2006/relationships/image" Target="../media/image1281.png"/><Relationship Id="rId5" Type="http://schemas.openxmlformats.org/officeDocument/2006/relationships/customXml" Target="../ink/ink1018.xml"/><Relationship Id="rId181" Type="http://schemas.openxmlformats.org/officeDocument/2006/relationships/customXml" Target="../ink/ink1106.xml"/><Relationship Id="rId237" Type="http://schemas.openxmlformats.org/officeDocument/2006/relationships/customXml" Target="../ink/ink1134.xml"/><Relationship Id="rId402" Type="http://schemas.openxmlformats.org/officeDocument/2006/relationships/image" Target="../media/image1232.png"/><Relationship Id="rId279" Type="http://schemas.openxmlformats.org/officeDocument/2006/relationships/customXml" Target="../ink/ink1155.xml"/><Relationship Id="rId444" Type="http://schemas.openxmlformats.org/officeDocument/2006/relationships/image" Target="../media/image1253.png"/><Relationship Id="rId486" Type="http://schemas.openxmlformats.org/officeDocument/2006/relationships/image" Target="../media/image1274.png"/><Relationship Id="rId43" Type="http://schemas.openxmlformats.org/officeDocument/2006/relationships/customXml" Target="../ink/ink1037.xml"/><Relationship Id="rId139" Type="http://schemas.openxmlformats.org/officeDocument/2006/relationships/customXml" Target="../ink/ink1085.xml"/><Relationship Id="rId290" Type="http://schemas.openxmlformats.org/officeDocument/2006/relationships/image" Target="../media/image1176.png"/><Relationship Id="rId304" Type="http://schemas.openxmlformats.org/officeDocument/2006/relationships/image" Target="../media/image1183.png"/><Relationship Id="rId346" Type="http://schemas.openxmlformats.org/officeDocument/2006/relationships/image" Target="../media/image1204.png"/><Relationship Id="rId388" Type="http://schemas.openxmlformats.org/officeDocument/2006/relationships/image" Target="../media/image1225.png"/><Relationship Id="rId511" Type="http://schemas.openxmlformats.org/officeDocument/2006/relationships/customXml" Target="../ink/ink1271.xml"/><Relationship Id="rId85" Type="http://schemas.openxmlformats.org/officeDocument/2006/relationships/customXml" Target="../ink/ink1058.xml"/><Relationship Id="rId150" Type="http://schemas.openxmlformats.org/officeDocument/2006/relationships/image" Target="../media/image1108.png"/><Relationship Id="rId192" Type="http://schemas.openxmlformats.org/officeDocument/2006/relationships/image" Target="../media/image1127.png"/><Relationship Id="rId206" Type="http://schemas.openxmlformats.org/officeDocument/2006/relationships/image" Target="../media/image1134.png"/><Relationship Id="rId413" Type="http://schemas.openxmlformats.org/officeDocument/2006/relationships/customXml" Target="../ink/ink1222.xml"/><Relationship Id="rId248" Type="http://schemas.openxmlformats.org/officeDocument/2006/relationships/image" Target="../media/image1155.png"/><Relationship Id="rId455" Type="http://schemas.openxmlformats.org/officeDocument/2006/relationships/customXml" Target="../ink/ink1243.xml"/><Relationship Id="rId497" Type="http://schemas.openxmlformats.org/officeDocument/2006/relationships/customXml" Target="../ink/ink1264.xml"/><Relationship Id="rId12" Type="http://schemas.openxmlformats.org/officeDocument/2006/relationships/image" Target="../media/image1039.png"/><Relationship Id="rId108" Type="http://schemas.openxmlformats.org/officeDocument/2006/relationships/image" Target="../media/image1087.png"/><Relationship Id="rId315" Type="http://schemas.openxmlformats.org/officeDocument/2006/relationships/customXml" Target="../ink/ink1173.xml"/><Relationship Id="rId357" Type="http://schemas.openxmlformats.org/officeDocument/2006/relationships/customXml" Target="../ink/ink1194.xml"/><Relationship Id="rId54" Type="http://schemas.openxmlformats.org/officeDocument/2006/relationships/image" Target="../media/image1060.png"/><Relationship Id="rId96" Type="http://schemas.openxmlformats.org/officeDocument/2006/relationships/image" Target="../media/image1081.png"/><Relationship Id="rId161" Type="http://schemas.openxmlformats.org/officeDocument/2006/relationships/customXml" Target="../ink/ink1096.xml"/><Relationship Id="rId217" Type="http://schemas.openxmlformats.org/officeDocument/2006/relationships/customXml" Target="../ink/ink1124.xml"/><Relationship Id="rId399" Type="http://schemas.openxmlformats.org/officeDocument/2006/relationships/customXml" Target="../ink/ink1215.xml"/><Relationship Id="rId259" Type="http://schemas.openxmlformats.org/officeDocument/2006/relationships/customXml" Target="../ink/ink1145.xml"/><Relationship Id="rId424" Type="http://schemas.openxmlformats.org/officeDocument/2006/relationships/image" Target="../media/image1243.png"/><Relationship Id="rId466" Type="http://schemas.openxmlformats.org/officeDocument/2006/relationships/image" Target="../media/image1264.png"/><Relationship Id="rId23" Type="http://schemas.openxmlformats.org/officeDocument/2006/relationships/customXml" Target="../ink/ink1027.xml"/><Relationship Id="rId119" Type="http://schemas.openxmlformats.org/officeDocument/2006/relationships/customXml" Target="../ink/ink1075.xml"/><Relationship Id="rId270" Type="http://schemas.openxmlformats.org/officeDocument/2006/relationships/image" Target="../media/image1166.png"/><Relationship Id="rId326" Type="http://schemas.openxmlformats.org/officeDocument/2006/relationships/image" Target="../media/image1194.png"/><Relationship Id="rId65" Type="http://schemas.openxmlformats.org/officeDocument/2006/relationships/customXml" Target="../ink/ink1048.xml"/><Relationship Id="rId130" Type="http://schemas.openxmlformats.org/officeDocument/2006/relationships/image" Target="../media/image1098.png"/><Relationship Id="rId368" Type="http://schemas.openxmlformats.org/officeDocument/2006/relationships/image" Target="../media/image1215.png"/><Relationship Id="rId172" Type="http://schemas.openxmlformats.org/officeDocument/2006/relationships/image" Target="../media/image1117.png"/><Relationship Id="rId228" Type="http://schemas.openxmlformats.org/officeDocument/2006/relationships/image" Target="../media/image1145.png"/><Relationship Id="rId435" Type="http://schemas.openxmlformats.org/officeDocument/2006/relationships/customXml" Target="../ink/ink1233.xml"/><Relationship Id="rId477" Type="http://schemas.openxmlformats.org/officeDocument/2006/relationships/customXml" Target="../ink/ink1254.xml"/><Relationship Id="rId281" Type="http://schemas.openxmlformats.org/officeDocument/2006/relationships/customXml" Target="../ink/ink1156.xml"/><Relationship Id="rId337" Type="http://schemas.openxmlformats.org/officeDocument/2006/relationships/customXml" Target="../ink/ink1184.xml"/><Relationship Id="rId502" Type="http://schemas.openxmlformats.org/officeDocument/2006/relationships/image" Target="../media/image1282.png"/><Relationship Id="rId34" Type="http://schemas.openxmlformats.org/officeDocument/2006/relationships/image" Target="../media/image1050.png"/><Relationship Id="rId76" Type="http://schemas.openxmlformats.org/officeDocument/2006/relationships/image" Target="../media/image1071.png"/><Relationship Id="rId141" Type="http://schemas.openxmlformats.org/officeDocument/2006/relationships/customXml" Target="../ink/ink1086.xml"/><Relationship Id="rId379" Type="http://schemas.openxmlformats.org/officeDocument/2006/relationships/customXml" Target="../ink/ink1205.xml"/><Relationship Id="rId7" Type="http://schemas.openxmlformats.org/officeDocument/2006/relationships/customXml" Target="../ink/ink1019.xml"/><Relationship Id="rId183" Type="http://schemas.openxmlformats.org/officeDocument/2006/relationships/customXml" Target="../ink/ink1107.xml"/><Relationship Id="rId239" Type="http://schemas.openxmlformats.org/officeDocument/2006/relationships/customXml" Target="../ink/ink1135.xml"/><Relationship Id="rId390" Type="http://schemas.openxmlformats.org/officeDocument/2006/relationships/image" Target="../media/image1226.png"/><Relationship Id="rId404" Type="http://schemas.openxmlformats.org/officeDocument/2006/relationships/image" Target="../media/image1233.png"/><Relationship Id="rId446" Type="http://schemas.openxmlformats.org/officeDocument/2006/relationships/image" Target="../media/image1254.png"/><Relationship Id="rId250" Type="http://schemas.openxmlformats.org/officeDocument/2006/relationships/image" Target="../media/image1156.png"/><Relationship Id="rId292" Type="http://schemas.openxmlformats.org/officeDocument/2006/relationships/image" Target="../media/image1177.png"/><Relationship Id="rId306" Type="http://schemas.openxmlformats.org/officeDocument/2006/relationships/image" Target="../media/image1184.png"/><Relationship Id="rId488" Type="http://schemas.openxmlformats.org/officeDocument/2006/relationships/image" Target="../media/image1275.png"/><Relationship Id="rId45" Type="http://schemas.openxmlformats.org/officeDocument/2006/relationships/customXml" Target="../ink/ink1038.xml"/><Relationship Id="rId87" Type="http://schemas.openxmlformats.org/officeDocument/2006/relationships/customXml" Target="../ink/ink1059.xml"/><Relationship Id="rId110" Type="http://schemas.openxmlformats.org/officeDocument/2006/relationships/image" Target="../media/image1088.png"/><Relationship Id="rId348" Type="http://schemas.openxmlformats.org/officeDocument/2006/relationships/image" Target="../media/image1205.png"/><Relationship Id="rId513" Type="http://schemas.openxmlformats.org/officeDocument/2006/relationships/customXml" Target="../ink/ink1272.xml"/><Relationship Id="rId152" Type="http://schemas.openxmlformats.org/officeDocument/2006/relationships/image" Target="../media/image1109.png"/><Relationship Id="rId194" Type="http://schemas.openxmlformats.org/officeDocument/2006/relationships/image" Target="../media/image1128.png"/><Relationship Id="rId208" Type="http://schemas.openxmlformats.org/officeDocument/2006/relationships/image" Target="../media/image1135.png"/><Relationship Id="rId415" Type="http://schemas.openxmlformats.org/officeDocument/2006/relationships/customXml" Target="../ink/ink1223.xml"/><Relationship Id="rId457" Type="http://schemas.openxmlformats.org/officeDocument/2006/relationships/customXml" Target="../ink/ink1244.xml"/><Relationship Id="rId261" Type="http://schemas.openxmlformats.org/officeDocument/2006/relationships/customXml" Target="../ink/ink1146.xml"/><Relationship Id="rId499" Type="http://schemas.openxmlformats.org/officeDocument/2006/relationships/customXml" Target="../ink/ink1265.xml"/><Relationship Id="rId14" Type="http://schemas.openxmlformats.org/officeDocument/2006/relationships/image" Target="../media/image1040.png"/><Relationship Id="rId56" Type="http://schemas.openxmlformats.org/officeDocument/2006/relationships/image" Target="../media/image1061.png"/><Relationship Id="rId317" Type="http://schemas.openxmlformats.org/officeDocument/2006/relationships/customXml" Target="../ink/ink1174.xml"/><Relationship Id="rId359" Type="http://schemas.openxmlformats.org/officeDocument/2006/relationships/customXml" Target="../ink/ink1195.xml"/><Relationship Id="rId98" Type="http://schemas.openxmlformats.org/officeDocument/2006/relationships/image" Target="../media/image1082.png"/><Relationship Id="rId121" Type="http://schemas.openxmlformats.org/officeDocument/2006/relationships/customXml" Target="../ink/ink1076.xml"/><Relationship Id="rId163" Type="http://schemas.openxmlformats.org/officeDocument/2006/relationships/customXml" Target="../ink/ink1097.xml"/><Relationship Id="rId219" Type="http://schemas.openxmlformats.org/officeDocument/2006/relationships/customXml" Target="../ink/ink1125.xml"/><Relationship Id="rId370" Type="http://schemas.openxmlformats.org/officeDocument/2006/relationships/image" Target="../media/image1216.png"/><Relationship Id="rId426" Type="http://schemas.openxmlformats.org/officeDocument/2006/relationships/image" Target="../media/image1244.png"/><Relationship Id="rId230" Type="http://schemas.openxmlformats.org/officeDocument/2006/relationships/image" Target="../media/image1146.png"/><Relationship Id="rId468" Type="http://schemas.openxmlformats.org/officeDocument/2006/relationships/image" Target="../media/image1265.png"/><Relationship Id="rId25" Type="http://schemas.openxmlformats.org/officeDocument/2006/relationships/customXml" Target="../ink/ink1028.xml"/><Relationship Id="rId67" Type="http://schemas.openxmlformats.org/officeDocument/2006/relationships/customXml" Target="../ink/ink1049.xml"/><Relationship Id="rId272" Type="http://schemas.openxmlformats.org/officeDocument/2006/relationships/image" Target="../media/image1167.png"/><Relationship Id="rId328" Type="http://schemas.openxmlformats.org/officeDocument/2006/relationships/image" Target="../media/image1195.png"/><Relationship Id="rId132" Type="http://schemas.openxmlformats.org/officeDocument/2006/relationships/image" Target="../media/image1099.png"/><Relationship Id="rId174" Type="http://schemas.openxmlformats.org/officeDocument/2006/relationships/image" Target="../media/image1118.png"/><Relationship Id="rId381" Type="http://schemas.openxmlformats.org/officeDocument/2006/relationships/customXml" Target="../ink/ink1206.xml"/><Relationship Id="rId241" Type="http://schemas.openxmlformats.org/officeDocument/2006/relationships/customXml" Target="../ink/ink1136.xml"/><Relationship Id="rId437" Type="http://schemas.openxmlformats.org/officeDocument/2006/relationships/customXml" Target="../ink/ink1234.xml"/><Relationship Id="rId479" Type="http://schemas.openxmlformats.org/officeDocument/2006/relationships/customXml" Target="../ink/ink1255.xml"/><Relationship Id="rId36" Type="http://schemas.openxmlformats.org/officeDocument/2006/relationships/image" Target="../media/image1051.png"/><Relationship Id="rId283" Type="http://schemas.openxmlformats.org/officeDocument/2006/relationships/customXml" Target="../ink/ink1157.xml"/><Relationship Id="rId339" Type="http://schemas.openxmlformats.org/officeDocument/2006/relationships/customXml" Target="../ink/ink1185.xml"/><Relationship Id="rId490" Type="http://schemas.openxmlformats.org/officeDocument/2006/relationships/image" Target="../media/image1276.png"/><Relationship Id="rId504" Type="http://schemas.openxmlformats.org/officeDocument/2006/relationships/image" Target="../media/image1283.png"/><Relationship Id="rId78" Type="http://schemas.openxmlformats.org/officeDocument/2006/relationships/image" Target="../media/image1072.png"/><Relationship Id="rId101" Type="http://schemas.openxmlformats.org/officeDocument/2006/relationships/customXml" Target="../ink/ink1066.xml"/><Relationship Id="rId143" Type="http://schemas.openxmlformats.org/officeDocument/2006/relationships/customXml" Target="../ink/ink1087.xml"/><Relationship Id="rId185" Type="http://schemas.openxmlformats.org/officeDocument/2006/relationships/customXml" Target="../ink/ink1108.xml"/><Relationship Id="rId350" Type="http://schemas.openxmlformats.org/officeDocument/2006/relationships/image" Target="../media/image1206.png"/><Relationship Id="rId406" Type="http://schemas.openxmlformats.org/officeDocument/2006/relationships/image" Target="../media/image1234.png"/><Relationship Id="rId9" Type="http://schemas.openxmlformats.org/officeDocument/2006/relationships/customXml" Target="../ink/ink1020.xml"/><Relationship Id="rId210" Type="http://schemas.openxmlformats.org/officeDocument/2006/relationships/image" Target="../media/image1136.png"/><Relationship Id="rId392" Type="http://schemas.openxmlformats.org/officeDocument/2006/relationships/image" Target="../media/image1227.png"/><Relationship Id="rId448" Type="http://schemas.openxmlformats.org/officeDocument/2006/relationships/image" Target="../media/image1255.png"/><Relationship Id="rId252" Type="http://schemas.openxmlformats.org/officeDocument/2006/relationships/image" Target="../media/image1157.png"/><Relationship Id="rId294" Type="http://schemas.openxmlformats.org/officeDocument/2006/relationships/image" Target="../media/image1178.png"/><Relationship Id="rId308" Type="http://schemas.openxmlformats.org/officeDocument/2006/relationships/image" Target="../media/image1185.png"/><Relationship Id="rId515" Type="http://schemas.openxmlformats.org/officeDocument/2006/relationships/customXml" Target="../ink/ink1273.xml"/><Relationship Id="rId47" Type="http://schemas.openxmlformats.org/officeDocument/2006/relationships/customXml" Target="../ink/ink1039.xml"/><Relationship Id="rId89" Type="http://schemas.openxmlformats.org/officeDocument/2006/relationships/customXml" Target="../ink/ink1060.xml"/><Relationship Id="rId112" Type="http://schemas.openxmlformats.org/officeDocument/2006/relationships/image" Target="../media/image1089.png"/><Relationship Id="rId154" Type="http://schemas.openxmlformats.org/officeDocument/2006/relationships/image" Target="../media/image1110.png"/><Relationship Id="rId361" Type="http://schemas.openxmlformats.org/officeDocument/2006/relationships/customXml" Target="../ink/ink1196.xml"/><Relationship Id="rId196" Type="http://schemas.openxmlformats.org/officeDocument/2006/relationships/image" Target="../media/image1129.png"/><Relationship Id="rId417" Type="http://schemas.openxmlformats.org/officeDocument/2006/relationships/customXml" Target="../ink/ink1224.xml"/><Relationship Id="rId459" Type="http://schemas.openxmlformats.org/officeDocument/2006/relationships/customXml" Target="../ink/ink1245.xml"/><Relationship Id="rId16" Type="http://schemas.openxmlformats.org/officeDocument/2006/relationships/image" Target="../media/image1041.png"/><Relationship Id="rId221" Type="http://schemas.openxmlformats.org/officeDocument/2006/relationships/customXml" Target="../ink/ink1126.xml"/><Relationship Id="rId263" Type="http://schemas.openxmlformats.org/officeDocument/2006/relationships/customXml" Target="../ink/ink1147.xml"/><Relationship Id="rId319" Type="http://schemas.openxmlformats.org/officeDocument/2006/relationships/customXml" Target="../ink/ink1175.xml"/><Relationship Id="rId470" Type="http://schemas.openxmlformats.org/officeDocument/2006/relationships/image" Target="../media/image1266.png"/><Relationship Id="rId58" Type="http://schemas.openxmlformats.org/officeDocument/2006/relationships/image" Target="../media/image1062.png"/><Relationship Id="rId123" Type="http://schemas.openxmlformats.org/officeDocument/2006/relationships/customXml" Target="../ink/ink1077.xml"/><Relationship Id="rId330" Type="http://schemas.openxmlformats.org/officeDocument/2006/relationships/image" Target="../media/image1196.png"/><Relationship Id="rId165" Type="http://schemas.openxmlformats.org/officeDocument/2006/relationships/customXml" Target="../ink/ink1098.xml"/><Relationship Id="rId372" Type="http://schemas.openxmlformats.org/officeDocument/2006/relationships/image" Target="../media/image1217.png"/><Relationship Id="rId428" Type="http://schemas.openxmlformats.org/officeDocument/2006/relationships/image" Target="../media/image1245.png"/><Relationship Id="rId232" Type="http://schemas.openxmlformats.org/officeDocument/2006/relationships/image" Target="../media/image1147.png"/><Relationship Id="rId274" Type="http://schemas.openxmlformats.org/officeDocument/2006/relationships/image" Target="../media/image1168.png"/><Relationship Id="rId481" Type="http://schemas.openxmlformats.org/officeDocument/2006/relationships/customXml" Target="../ink/ink1256.xml"/><Relationship Id="rId27" Type="http://schemas.openxmlformats.org/officeDocument/2006/relationships/customXml" Target="../ink/ink1029.xml"/><Relationship Id="rId69" Type="http://schemas.openxmlformats.org/officeDocument/2006/relationships/customXml" Target="../ink/ink1050.xml"/><Relationship Id="rId134" Type="http://schemas.openxmlformats.org/officeDocument/2006/relationships/image" Target="../media/image1100.png"/><Relationship Id="rId80" Type="http://schemas.openxmlformats.org/officeDocument/2006/relationships/image" Target="../media/image1073.png"/><Relationship Id="rId176" Type="http://schemas.openxmlformats.org/officeDocument/2006/relationships/image" Target="../media/image1119.png"/><Relationship Id="rId341" Type="http://schemas.openxmlformats.org/officeDocument/2006/relationships/customXml" Target="../ink/ink1186.xml"/><Relationship Id="rId383" Type="http://schemas.openxmlformats.org/officeDocument/2006/relationships/customXml" Target="../ink/ink1207.xml"/><Relationship Id="rId439" Type="http://schemas.openxmlformats.org/officeDocument/2006/relationships/customXml" Target="../ink/ink1235.xml"/><Relationship Id="rId201" Type="http://schemas.openxmlformats.org/officeDocument/2006/relationships/customXml" Target="../ink/ink1116.xml"/><Relationship Id="rId243" Type="http://schemas.openxmlformats.org/officeDocument/2006/relationships/customXml" Target="../ink/ink1137.xml"/><Relationship Id="rId285" Type="http://schemas.openxmlformats.org/officeDocument/2006/relationships/customXml" Target="../ink/ink1158.xml"/><Relationship Id="rId450" Type="http://schemas.openxmlformats.org/officeDocument/2006/relationships/image" Target="../media/image1256.png"/><Relationship Id="rId506" Type="http://schemas.openxmlformats.org/officeDocument/2006/relationships/image" Target="../media/image1284.png"/><Relationship Id="rId38" Type="http://schemas.openxmlformats.org/officeDocument/2006/relationships/image" Target="../media/image1052.png"/><Relationship Id="rId103" Type="http://schemas.openxmlformats.org/officeDocument/2006/relationships/customXml" Target="../ink/ink1067.xml"/><Relationship Id="rId310" Type="http://schemas.openxmlformats.org/officeDocument/2006/relationships/image" Target="../media/image1186.png"/><Relationship Id="rId492" Type="http://schemas.openxmlformats.org/officeDocument/2006/relationships/image" Target="../media/image1277.png"/><Relationship Id="rId91" Type="http://schemas.openxmlformats.org/officeDocument/2006/relationships/customXml" Target="../ink/ink1061.xml"/><Relationship Id="rId145" Type="http://schemas.openxmlformats.org/officeDocument/2006/relationships/customXml" Target="../ink/ink1088.xml"/><Relationship Id="rId187" Type="http://schemas.openxmlformats.org/officeDocument/2006/relationships/customXml" Target="../ink/ink1109.xml"/><Relationship Id="rId352" Type="http://schemas.openxmlformats.org/officeDocument/2006/relationships/image" Target="../media/image1207.png"/><Relationship Id="rId394" Type="http://schemas.openxmlformats.org/officeDocument/2006/relationships/image" Target="../media/image1228.png"/><Relationship Id="rId408" Type="http://schemas.openxmlformats.org/officeDocument/2006/relationships/image" Target="../media/image1235.png"/><Relationship Id="rId212" Type="http://schemas.openxmlformats.org/officeDocument/2006/relationships/image" Target="../media/image1137.png"/><Relationship Id="rId254" Type="http://schemas.openxmlformats.org/officeDocument/2006/relationships/image" Target="../media/image1158.png"/><Relationship Id="rId49" Type="http://schemas.openxmlformats.org/officeDocument/2006/relationships/customXml" Target="../ink/ink1040.xml"/><Relationship Id="rId114" Type="http://schemas.openxmlformats.org/officeDocument/2006/relationships/image" Target="../media/image1090.png"/><Relationship Id="rId296" Type="http://schemas.openxmlformats.org/officeDocument/2006/relationships/image" Target="../media/image1179.png"/><Relationship Id="rId461" Type="http://schemas.openxmlformats.org/officeDocument/2006/relationships/customXml" Target="../ink/ink1246.xml"/><Relationship Id="rId60" Type="http://schemas.openxmlformats.org/officeDocument/2006/relationships/image" Target="../media/image1063.png"/><Relationship Id="rId156" Type="http://schemas.openxmlformats.org/officeDocument/2006/relationships/image" Target="../media/image1111.png"/><Relationship Id="rId198" Type="http://schemas.openxmlformats.org/officeDocument/2006/relationships/image" Target="../media/image1130.png"/><Relationship Id="rId321" Type="http://schemas.openxmlformats.org/officeDocument/2006/relationships/customXml" Target="../ink/ink1176.xml"/><Relationship Id="rId363" Type="http://schemas.openxmlformats.org/officeDocument/2006/relationships/customXml" Target="../ink/ink1197.xml"/><Relationship Id="rId419" Type="http://schemas.openxmlformats.org/officeDocument/2006/relationships/customXml" Target="../ink/ink1225.xml"/><Relationship Id="rId223" Type="http://schemas.openxmlformats.org/officeDocument/2006/relationships/customXml" Target="../ink/ink1127.xml"/><Relationship Id="rId430" Type="http://schemas.openxmlformats.org/officeDocument/2006/relationships/image" Target="../media/image1246.png"/><Relationship Id="rId18" Type="http://schemas.openxmlformats.org/officeDocument/2006/relationships/image" Target="../media/image1042.png"/><Relationship Id="rId265" Type="http://schemas.openxmlformats.org/officeDocument/2006/relationships/customXml" Target="../ink/ink1148.xml"/><Relationship Id="rId472" Type="http://schemas.openxmlformats.org/officeDocument/2006/relationships/image" Target="../media/image1267.png"/><Relationship Id="rId125" Type="http://schemas.openxmlformats.org/officeDocument/2006/relationships/customXml" Target="../ink/ink1078.xml"/><Relationship Id="rId167" Type="http://schemas.openxmlformats.org/officeDocument/2006/relationships/customXml" Target="../ink/ink1099.xml"/><Relationship Id="rId332" Type="http://schemas.openxmlformats.org/officeDocument/2006/relationships/image" Target="../media/image1197.png"/><Relationship Id="rId374" Type="http://schemas.openxmlformats.org/officeDocument/2006/relationships/image" Target="../media/image1218.png"/><Relationship Id="rId71" Type="http://schemas.openxmlformats.org/officeDocument/2006/relationships/customXml" Target="../ink/ink1051.xml"/><Relationship Id="rId234" Type="http://schemas.openxmlformats.org/officeDocument/2006/relationships/image" Target="../media/image1148.png"/><Relationship Id="rId2" Type="http://schemas.openxmlformats.org/officeDocument/2006/relationships/image" Target="../media/image1034.png"/><Relationship Id="rId29" Type="http://schemas.openxmlformats.org/officeDocument/2006/relationships/customXml" Target="../ink/ink1030.xml"/><Relationship Id="rId276" Type="http://schemas.openxmlformats.org/officeDocument/2006/relationships/image" Target="../media/image1169.png"/><Relationship Id="rId441" Type="http://schemas.openxmlformats.org/officeDocument/2006/relationships/customXml" Target="../ink/ink1236.xml"/><Relationship Id="rId483" Type="http://schemas.openxmlformats.org/officeDocument/2006/relationships/customXml" Target="../ink/ink1257.xml"/><Relationship Id="rId40" Type="http://schemas.openxmlformats.org/officeDocument/2006/relationships/image" Target="../media/image1053.png"/><Relationship Id="rId136" Type="http://schemas.openxmlformats.org/officeDocument/2006/relationships/image" Target="../media/image1101.png"/><Relationship Id="rId178" Type="http://schemas.openxmlformats.org/officeDocument/2006/relationships/image" Target="../media/image1120.png"/><Relationship Id="rId301" Type="http://schemas.openxmlformats.org/officeDocument/2006/relationships/customXml" Target="../ink/ink1166.xml"/><Relationship Id="rId343" Type="http://schemas.openxmlformats.org/officeDocument/2006/relationships/customXml" Target="../ink/ink1187.xml"/><Relationship Id="rId82" Type="http://schemas.openxmlformats.org/officeDocument/2006/relationships/image" Target="../media/image1074.png"/><Relationship Id="rId203" Type="http://schemas.openxmlformats.org/officeDocument/2006/relationships/customXml" Target="../ink/ink1117.xml"/><Relationship Id="rId385" Type="http://schemas.openxmlformats.org/officeDocument/2006/relationships/customXml" Target="../ink/ink1208.xml"/><Relationship Id="rId245" Type="http://schemas.openxmlformats.org/officeDocument/2006/relationships/customXml" Target="../ink/ink1138.xml"/><Relationship Id="rId287" Type="http://schemas.openxmlformats.org/officeDocument/2006/relationships/customXml" Target="../ink/ink1159.xml"/><Relationship Id="rId410" Type="http://schemas.openxmlformats.org/officeDocument/2006/relationships/image" Target="../media/image1236.png"/><Relationship Id="rId452" Type="http://schemas.openxmlformats.org/officeDocument/2006/relationships/image" Target="../media/image1257.png"/><Relationship Id="rId494" Type="http://schemas.openxmlformats.org/officeDocument/2006/relationships/image" Target="../media/image1278.png"/><Relationship Id="rId508" Type="http://schemas.openxmlformats.org/officeDocument/2006/relationships/image" Target="../media/image1285.png"/><Relationship Id="rId105" Type="http://schemas.openxmlformats.org/officeDocument/2006/relationships/customXml" Target="../ink/ink1068.xml"/><Relationship Id="rId147" Type="http://schemas.openxmlformats.org/officeDocument/2006/relationships/customXml" Target="../ink/ink1089.xml"/><Relationship Id="rId312" Type="http://schemas.openxmlformats.org/officeDocument/2006/relationships/image" Target="../media/image1187.png"/><Relationship Id="rId354" Type="http://schemas.openxmlformats.org/officeDocument/2006/relationships/image" Target="../media/image1208.png"/><Relationship Id="rId51" Type="http://schemas.openxmlformats.org/officeDocument/2006/relationships/customXml" Target="../ink/ink1041.xml"/><Relationship Id="rId93" Type="http://schemas.openxmlformats.org/officeDocument/2006/relationships/customXml" Target="../ink/ink1062.xml"/><Relationship Id="rId189" Type="http://schemas.openxmlformats.org/officeDocument/2006/relationships/customXml" Target="../ink/ink1110.xml"/><Relationship Id="rId396" Type="http://schemas.openxmlformats.org/officeDocument/2006/relationships/image" Target="../media/image1229.png"/><Relationship Id="rId214" Type="http://schemas.openxmlformats.org/officeDocument/2006/relationships/image" Target="../media/image1138.png"/><Relationship Id="rId256" Type="http://schemas.openxmlformats.org/officeDocument/2006/relationships/image" Target="../media/image1159.png"/><Relationship Id="rId298" Type="http://schemas.openxmlformats.org/officeDocument/2006/relationships/image" Target="../media/image1180.png"/><Relationship Id="rId421" Type="http://schemas.openxmlformats.org/officeDocument/2006/relationships/customXml" Target="../ink/ink1226.xml"/><Relationship Id="rId463" Type="http://schemas.openxmlformats.org/officeDocument/2006/relationships/customXml" Target="../ink/ink1247.xml"/><Relationship Id="rId116" Type="http://schemas.openxmlformats.org/officeDocument/2006/relationships/image" Target="../media/image1091.png"/><Relationship Id="rId158" Type="http://schemas.openxmlformats.org/officeDocument/2006/relationships/image" Target="../media/image1112.png"/><Relationship Id="rId323" Type="http://schemas.openxmlformats.org/officeDocument/2006/relationships/customXml" Target="../ink/ink1177.xml"/><Relationship Id="rId20" Type="http://schemas.openxmlformats.org/officeDocument/2006/relationships/image" Target="../media/image1043.png"/><Relationship Id="rId62" Type="http://schemas.openxmlformats.org/officeDocument/2006/relationships/image" Target="../media/image1064.png"/><Relationship Id="rId365" Type="http://schemas.openxmlformats.org/officeDocument/2006/relationships/customXml" Target="../ink/ink1198.xml"/><Relationship Id="rId225" Type="http://schemas.openxmlformats.org/officeDocument/2006/relationships/customXml" Target="../ink/ink1128.xml"/><Relationship Id="rId267" Type="http://schemas.openxmlformats.org/officeDocument/2006/relationships/customXml" Target="../ink/ink1149.xml"/><Relationship Id="rId432" Type="http://schemas.openxmlformats.org/officeDocument/2006/relationships/image" Target="../media/image1247.png"/><Relationship Id="rId474" Type="http://schemas.openxmlformats.org/officeDocument/2006/relationships/image" Target="../media/image1268.png"/><Relationship Id="rId127" Type="http://schemas.openxmlformats.org/officeDocument/2006/relationships/customXml" Target="../ink/ink1079.xml"/><Relationship Id="rId31" Type="http://schemas.openxmlformats.org/officeDocument/2006/relationships/customXml" Target="../ink/ink1031.xml"/><Relationship Id="rId73" Type="http://schemas.openxmlformats.org/officeDocument/2006/relationships/customXml" Target="../ink/ink1052.xml"/><Relationship Id="rId169" Type="http://schemas.openxmlformats.org/officeDocument/2006/relationships/customXml" Target="../ink/ink1100.xml"/><Relationship Id="rId334" Type="http://schemas.openxmlformats.org/officeDocument/2006/relationships/image" Target="../media/image1198.png"/><Relationship Id="rId376" Type="http://schemas.openxmlformats.org/officeDocument/2006/relationships/image" Target="../media/image1219.png"/><Relationship Id="rId4" Type="http://schemas.openxmlformats.org/officeDocument/2006/relationships/image" Target="../media/image1035.png"/><Relationship Id="rId180" Type="http://schemas.openxmlformats.org/officeDocument/2006/relationships/image" Target="../media/image1121.png"/><Relationship Id="rId236" Type="http://schemas.openxmlformats.org/officeDocument/2006/relationships/image" Target="../media/image1149.png"/><Relationship Id="rId278" Type="http://schemas.openxmlformats.org/officeDocument/2006/relationships/image" Target="../media/image1170.png"/><Relationship Id="rId401" Type="http://schemas.openxmlformats.org/officeDocument/2006/relationships/customXml" Target="../ink/ink1216.xml"/><Relationship Id="rId443" Type="http://schemas.openxmlformats.org/officeDocument/2006/relationships/customXml" Target="../ink/ink1237.xml"/><Relationship Id="rId303" Type="http://schemas.openxmlformats.org/officeDocument/2006/relationships/customXml" Target="../ink/ink1167.xml"/><Relationship Id="rId485" Type="http://schemas.openxmlformats.org/officeDocument/2006/relationships/customXml" Target="../ink/ink1258.xml"/><Relationship Id="rId42" Type="http://schemas.openxmlformats.org/officeDocument/2006/relationships/image" Target="../media/image1054.png"/><Relationship Id="rId84" Type="http://schemas.openxmlformats.org/officeDocument/2006/relationships/image" Target="../media/image1075.png"/><Relationship Id="rId138" Type="http://schemas.openxmlformats.org/officeDocument/2006/relationships/image" Target="../media/image1102.png"/><Relationship Id="rId345" Type="http://schemas.openxmlformats.org/officeDocument/2006/relationships/customXml" Target="../ink/ink1188.xml"/><Relationship Id="rId387" Type="http://schemas.openxmlformats.org/officeDocument/2006/relationships/customXml" Target="../ink/ink1209.xml"/><Relationship Id="rId510" Type="http://schemas.openxmlformats.org/officeDocument/2006/relationships/image" Target="../media/image1286.png"/><Relationship Id="rId191" Type="http://schemas.openxmlformats.org/officeDocument/2006/relationships/customXml" Target="../ink/ink1111.xml"/><Relationship Id="rId205" Type="http://schemas.openxmlformats.org/officeDocument/2006/relationships/customXml" Target="../ink/ink1118.xml"/><Relationship Id="rId247" Type="http://schemas.openxmlformats.org/officeDocument/2006/relationships/customXml" Target="../ink/ink1139.xml"/><Relationship Id="rId412" Type="http://schemas.openxmlformats.org/officeDocument/2006/relationships/image" Target="../media/image1237.png"/><Relationship Id="rId107" Type="http://schemas.openxmlformats.org/officeDocument/2006/relationships/customXml" Target="../ink/ink1069.xml"/><Relationship Id="rId289" Type="http://schemas.openxmlformats.org/officeDocument/2006/relationships/customXml" Target="../ink/ink1160.xml"/><Relationship Id="rId454" Type="http://schemas.openxmlformats.org/officeDocument/2006/relationships/image" Target="../media/image1258.png"/><Relationship Id="rId496" Type="http://schemas.openxmlformats.org/officeDocument/2006/relationships/image" Target="../media/image1279.png"/><Relationship Id="rId11" Type="http://schemas.openxmlformats.org/officeDocument/2006/relationships/customXml" Target="../ink/ink1021.xml"/><Relationship Id="rId53" Type="http://schemas.openxmlformats.org/officeDocument/2006/relationships/customXml" Target="../ink/ink1042.xml"/><Relationship Id="rId149" Type="http://schemas.openxmlformats.org/officeDocument/2006/relationships/customXml" Target="../ink/ink1090.xml"/><Relationship Id="rId314" Type="http://schemas.openxmlformats.org/officeDocument/2006/relationships/image" Target="../media/image1188.png"/><Relationship Id="rId356" Type="http://schemas.openxmlformats.org/officeDocument/2006/relationships/image" Target="../media/image1209.png"/><Relationship Id="rId398" Type="http://schemas.openxmlformats.org/officeDocument/2006/relationships/image" Target="../media/image1230.png"/><Relationship Id="rId95" Type="http://schemas.openxmlformats.org/officeDocument/2006/relationships/customXml" Target="../ink/ink1063.xml"/><Relationship Id="rId160" Type="http://schemas.openxmlformats.org/officeDocument/2006/relationships/image" Target="../media/image149.png"/><Relationship Id="rId216" Type="http://schemas.openxmlformats.org/officeDocument/2006/relationships/image" Target="../media/image1139.png"/><Relationship Id="rId423" Type="http://schemas.openxmlformats.org/officeDocument/2006/relationships/customXml" Target="../ink/ink1227.xml"/><Relationship Id="rId258" Type="http://schemas.openxmlformats.org/officeDocument/2006/relationships/image" Target="../media/image1160.png"/><Relationship Id="rId465" Type="http://schemas.openxmlformats.org/officeDocument/2006/relationships/customXml" Target="../ink/ink1248.xml"/><Relationship Id="rId22" Type="http://schemas.openxmlformats.org/officeDocument/2006/relationships/image" Target="../media/image1044.png"/><Relationship Id="rId64" Type="http://schemas.openxmlformats.org/officeDocument/2006/relationships/image" Target="../media/image1065.png"/><Relationship Id="rId118" Type="http://schemas.openxmlformats.org/officeDocument/2006/relationships/image" Target="../media/image1092.png"/><Relationship Id="rId325" Type="http://schemas.openxmlformats.org/officeDocument/2006/relationships/customXml" Target="../ink/ink1178.xml"/><Relationship Id="rId367" Type="http://schemas.openxmlformats.org/officeDocument/2006/relationships/customXml" Target="../ink/ink1199.xml"/><Relationship Id="rId171" Type="http://schemas.openxmlformats.org/officeDocument/2006/relationships/customXml" Target="../ink/ink1101.xml"/><Relationship Id="rId227" Type="http://schemas.openxmlformats.org/officeDocument/2006/relationships/customXml" Target="../ink/ink1129.xml"/><Relationship Id="rId269" Type="http://schemas.openxmlformats.org/officeDocument/2006/relationships/customXml" Target="../ink/ink1150.xml"/><Relationship Id="rId434" Type="http://schemas.openxmlformats.org/officeDocument/2006/relationships/image" Target="../media/image1248.png"/><Relationship Id="rId476" Type="http://schemas.openxmlformats.org/officeDocument/2006/relationships/image" Target="../media/image1269.png"/><Relationship Id="rId33" Type="http://schemas.openxmlformats.org/officeDocument/2006/relationships/customXml" Target="../ink/ink1032.xml"/><Relationship Id="rId129" Type="http://schemas.openxmlformats.org/officeDocument/2006/relationships/customXml" Target="../ink/ink1080.xml"/><Relationship Id="rId280" Type="http://schemas.openxmlformats.org/officeDocument/2006/relationships/image" Target="../media/image1171.png"/><Relationship Id="rId336" Type="http://schemas.openxmlformats.org/officeDocument/2006/relationships/image" Target="../media/image1199.png"/><Relationship Id="rId501" Type="http://schemas.openxmlformats.org/officeDocument/2006/relationships/customXml" Target="../ink/ink1266.xml"/><Relationship Id="rId75" Type="http://schemas.openxmlformats.org/officeDocument/2006/relationships/customXml" Target="../ink/ink1053.xml"/><Relationship Id="rId140" Type="http://schemas.openxmlformats.org/officeDocument/2006/relationships/image" Target="../media/image1103.png"/><Relationship Id="rId182" Type="http://schemas.openxmlformats.org/officeDocument/2006/relationships/image" Target="../media/image1122.png"/><Relationship Id="rId378" Type="http://schemas.openxmlformats.org/officeDocument/2006/relationships/image" Target="../media/image1220.png"/><Relationship Id="rId403" Type="http://schemas.openxmlformats.org/officeDocument/2006/relationships/customXml" Target="../ink/ink1217.xml"/><Relationship Id="rId6" Type="http://schemas.openxmlformats.org/officeDocument/2006/relationships/image" Target="../media/image1036.png"/><Relationship Id="rId238" Type="http://schemas.openxmlformats.org/officeDocument/2006/relationships/image" Target="../media/image1150.png"/><Relationship Id="rId445" Type="http://schemas.openxmlformats.org/officeDocument/2006/relationships/customXml" Target="../ink/ink1238.xml"/><Relationship Id="rId487" Type="http://schemas.openxmlformats.org/officeDocument/2006/relationships/customXml" Target="../ink/ink1259.xml"/><Relationship Id="rId291" Type="http://schemas.openxmlformats.org/officeDocument/2006/relationships/customXml" Target="../ink/ink1161.xml"/><Relationship Id="rId305" Type="http://schemas.openxmlformats.org/officeDocument/2006/relationships/customXml" Target="../ink/ink1168.xml"/><Relationship Id="rId347" Type="http://schemas.openxmlformats.org/officeDocument/2006/relationships/customXml" Target="../ink/ink1189.xml"/><Relationship Id="rId512" Type="http://schemas.openxmlformats.org/officeDocument/2006/relationships/image" Target="../media/image1287.png"/><Relationship Id="rId44" Type="http://schemas.openxmlformats.org/officeDocument/2006/relationships/image" Target="../media/image1055.png"/><Relationship Id="rId86" Type="http://schemas.openxmlformats.org/officeDocument/2006/relationships/image" Target="../media/image1076.png"/><Relationship Id="rId151" Type="http://schemas.openxmlformats.org/officeDocument/2006/relationships/customXml" Target="../ink/ink1091.xml"/><Relationship Id="rId389" Type="http://schemas.openxmlformats.org/officeDocument/2006/relationships/customXml" Target="../ink/ink1210.xml"/><Relationship Id="rId193" Type="http://schemas.openxmlformats.org/officeDocument/2006/relationships/customXml" Target="../ink/ink1112.xml"/><Relationship Id="rId207" Type="http://schemas.openxmlformats.org/officeDocument/2006/relationships/customXml" Target="../ink/ink1119.xml"/><Relationship Id="rId249" Type="http://schemas.openxmlformats.org/officeDocument/2006/relationships/customXml" Target="../ink/ink1140.xml"/><Relationship Id="rId414" Type="http://schemas.openxmlformats.org/officeDocument/2006/relationships/image" Target="../media/image1238.png"/><Relationship Id="rId456" Type="http://schemas.openxmlformats.org/officeDocument/2006/relationships/image" Target="../media/image1259.png"/><Relationship Id="rId498" Type="http://schemas.openxmlformats.org/officeDocument/2006/relationships/image" Target="../media/image1280.png"/><Relationship Id="rId13" Type="http://schemas.openxmlformats.org/officeDocument/2006/relationships/customXml" Target="../ink/ink1022.xml"/><Relationship Id="rId109" Type="http://schemas.openxmlformats.org/officeDocument/2006/relationships/customXml" Target="../ink/ink1070.xml"/><Relationship Id="rId260" Type="http://schemas.openxmlformats.org/officeDocument/2006/relationships/image" Target="../media/image1161.png"/><Relationship Id="rId316" Type="http://schemas.openxmlformats.org/officeDocument/2006/relationships/image" Target="../media/image1189.png"/><Relationship Id="rId55" Type="http://schemas.openxmlformats.org/officeDocument/2006/relationships/customXml" Target="../ink/ink1043.xml"/><Relationship Id="rId97" Type="http://schemas.openxmlformats.org/officeDocument/2006/relationships/customXml" Target="../ink/ink1064.xml"/><Relationship Id="rId120" Type="http://schemas.openxmlformats.org/officeDocument/2006/relationships/image" Target="../media/image1093.png"/><Relationship Id="rId358" Type="http://schemas.openxmlformats.org/officeDocument/2006/relationships/image" Target="../media/image1210.png"/><Relationship Id="rId162" Type="http://schemas.openxmlformats.org/officeDocument/2006/relationships/image" Target="../media/image9.png"/><Relationship Id="rId218" Type="http://schemas.openxmlformats.org/officeDocument/2006/relationships/image" Target="../media/image1140.png"/><Relationship Id="rId425" Type="http://schemas.openxmlformats.org/officeDocument/2006/relationships/customXml" Target="../ink/ink1228.xml"/><Relationship Id="rId467" Type="http://schemas.openxmlformats.org/officeDocument/2006/relationships/customXml" Target="../ink/ink1249.xml"/><Relationship Id="rId271" Type="http://schemas.openxmlformats.org/officeDocument/2006/relationships/customXml" Target="../ink/ink1151.xml"/><Relationship Id="rId24" Type="http://schemas.openxmlformats.org/officeDocument/2006/relationships/image" Target="../media/image1045.png"/><Relationship Id="rId66" Type="http://schemas.openxmlformats.org/officeDocument/2006/relationships/image" Target="../media/image1066.png"/><Relationship Id="rId131" Type="http://schemas.openxmlformats.org/officeDocument/2006/relationships/customXml" Target="../ink/ink1081.xml"/><Relationship Id="rId327" Type="http://schemas.openxmlformats.org/officeDocument/2006/relationships/customXml" Target="../ink/ink1179.xml"/><Relationship Id="rId369" Type="http://schemas.openxmlformats.org/officeDocument/2006/relationships/customXml" Target="../ink/ink1200.xml"/><Relationship Id="rId173" Type="http://schemas.openxmlformats.org/officeDocument/2006/relationships/customXml" Target="../ink/ink1102.xml"/><Relationship Id="rId229" Type="http://schemas.openxmlformats.org/officeDocument/2006/relationships/customXml" Target="../ink/ink1130.xml"/><Relationship Id="rId380" Type="http://schemas.openxmlformats.org/officeDocument/2006/relationships/image" Target="../media/image1221.png"/><Relationship Id="rId436" Type="http://schemas.openxmlformats.org/officeDocument/2006/relationships/image" Target="../media/image1249.png"/><Relationship Id="rId240" Type="http://schemas.openxmlformats.org/officeDocument/2006/relationships/image" Target="../media/image1151.png"/><Relationship Id="rId478" Type="http://schemas.openxmlformats.org/officeDocument/2006/relationships/image" Target="../media/image1270.png"/><Relationship Id="rId35" Type="http://schemas.openxmlformats.org/officeDocument/2006/relationships/customXml" Target="../ink/ink1033.xml"/><Relationship Id="rId77" Type="http://schemas.openxmlformats.org/officeDocument/2006/relationships/customXml" Target="../ink/ink1054.xml"/><Relationship Id="rId100" Type="http://schemas.openxmlformats.org/officeDocument/2006/relationships/image" Target="../media/image1083.png"/><Relationship Id="rId282" Type="http://schemas.openxmlformats.org/officeDocument/2006/relationships/image" Target="../media/image1172.png"/><Relationship Id="rId338" Type="http://schemas.openxmlformats.org/officeDocument/2006/relationships/image" Target="../media/image1200.png"/><Relationship Id="rId503" Type="http://schemas.openxmlformats.org/officeDocument/2006/relationships/customXml" Target="../ink/ink1267.xml"/><Relationship Id="rId8" Type="http://schemas.openxmlformats.org/officeDocument/2006/relationships/image" Target="../media/image1037.png"/><Relationship Id="rId142" Type="http://schemas.openxmlformats.org/officeDocument/2006/relationships/image" Target="../media/image1104.png"/><Relationship Id="rId184" Type="http://schemas.openxmlformats.org/officeDocument/2006/relationships/image" Target="../media/image1123.png"/><Relationship Id="rId391" Type="http://schemas.openxmlformats.org/officeDocument/2006/relationships/customXml" Target="../ink/ink1211.xml"/><Relationship Id="rId405" Type="http://schemas.openxmlformats.org/officeDocument/2006/relationships/customXml" Target="../ink/ink1218.xml"/><Relationship Id="rId447" Type="http://schemas.openxmlformats.org/officeDocument/2006/relationships/customXml" Target="../ink/ink1239.xml"/><Relationship Id="rId251" Type="http://schemas.openxmlformats.org/officeDocument/2006/relationships/customXml" Target="../ink/ink1141.xml"/><Relationship Id="rId489" Type="http://schemas.openxmlformats.org/officeDocument/2006/relationships/customXml" Target="../ink/ink1260.xml"/><Relationship Id="rId46" Type="http://schemas.openxmlformats.org/officeDocument/2006/relationships/image" Target="../media/image1056.png"/><Relationship Id="rId293" Type="http://schemas.openxmlformats.org/officeDocument/2006/relationships/customXml" Target="../ink/ink1162.xml"/><Relationship Id="rId307" Type="http://schemas.openxmlformats.org/officeDocument/2006/relationships/customXml" Target="../ink/ink1169.xml"/><Relationship Id="rId349" Type="http://schemas.openxmlformats.org/officeDocument/2006/relationships/customXml" Target="../ink/ink1190.xml"/><Relationship Id="rId514" Type="http://schemas.openxmlformats.org/officeDocument/2006/relationships/image" Target="../media/image1288.png"/><Relationship Id="rId88" Type="http://schemas.openxmlformats.org/officeDocument/2006/relationships/image" Target="../media/image1077.png"/><Relationship Id="rId111" Type="http://schemas.openxmlformats.org/officeDocument/2006/relationships/customXml" Target="../ink/ink1071.xml"/><Relationship Id="rId153" Type="http://schemas.openxmlformats.org/officeDocument/2006/relationships/customXml" Target="../ink/ink1092.xml"/><Relationship Id="rId195" Type="http://schemas.openxmlformats.org/officeDocument/2006/relationships/customXml" Target="../ink/ink1113.xml"/><Relationship Id="rId209" Type="http://schemas.openxmlformats.org/officeDocument/2006/relationships/customXml" Target="../ink/ink1120.xml"/><Relationship Id="rId360" Type="http://schemas.openxmlformats.org/officeDocument/2006/relationships/image" Target="../media/image1211.png"/><Relationship Id="rId416" Type="http://schemas.openxmlformats.org/officeDocument/2006/relationships/image" Target="../media/image1239.png"/><Relationship Id="rId220" Type="http://schemas.openxmlformats.org/officeDocument/2006/relationships/image" Target="../media/image1141.png"/><Relationship Id="rId458" Type="http://schemas.openxmlformats.org/officeDocument/2006/relationships/image" Target="../media/image1260.png"/><Relationship Id="rId15" Type="http://schemas.openxmlformats.org/officeDocument/2006/relationships/customXml" Target="../ink/ink1023.xml"/><Relationship Id="rId57" Type="http://schemas.openxmlformats.org/officeDocument/2006/relationships/customXml" Target="../ink/ink1044.xml"/><Relationship Id="rId262" Type="http://schemas.openxmlformats.org/officeDocument/2006/relationships/image" Target="../media/image1162.png"/><Relationship Id="rId318" Type="http://schemas.openxmlformats.org/officeDocument/2006/relationships/image" Target="../media/image1190.png"/><Relationship Id="rId99" Type="http://schemas.openxmlformats.org/officeDocument/2006/relationships/customXml" Target="../ink/ink1065.xml"/><Relationship Id="rId122" Type="http://schemas.openxmlformats.org/officeDocument/2006/relationships/image" Target="../media/image1094.png"/><Relationship Id="rId164" Type="http://schemas.openxmlformats.org/officeDocument/2006/relationships/image" Target="../media/image1113.png"/><Relationship Id="rId371" Type="http://schemas.openxmlformats.org/officeDocument/2006/relationships/customXml" Target="../ink/ink1201.xml"/><Relationship Id="rId427" Type="http://schemas.openxmlformats.org/officeDocument/2006/relationships/customXml" Target="../ink/ink1229.xml"/><Relationship Id="rId469" Type="http://schemas.openxmlformats.org/officeDocument/2006/relationships/customXml" Target="../ink/ink1250.xml"/><Relationship Id="rId26" Type="http://schemas.openxmlformats.org/officeDocument/2006/relationships/image" Target="../media/image1046.png"/><Relationship Id="rId231" Type="http://schemas.openxmlformats.org/officeDocument/2006/relationships/customXml" Target="../ink/ink1131.xml"/><Relationship Id="rId273" Type="http://schemas.openxmlformats.org/officeDocument/2006/relationships/customXml" Target="../ink/ink1152.xml"/><Relationship Id="rId329" Type="http://schemas.openxmlformats.org/officeDocument/2006/relationships/customXml" Target="../ink/ink1180.xml"/><Relationship Id="rId480" Type="http://schemas.openxmlformats.org/officeDocument/2006/relationships/image" Target="../media/image1271.png"/><Relationship Id="rId68" Type="http://schemas.openxmlformats.org/officeDocument/2006/relationships/image" Target="../media/image1067.png"/><Relationship Id="rId133" Type="http://schemas.openxmlformats.org/officeDocument/2006/relationships/customXml" Target="../ink/ink1082.xml"/><Relationship Id="rId175" Type="http://schemas.openxmlformats.org/officeDocument/2006/relationships/customXml" Target="../ink/ink1103.xml"/><Relationship Id="rId340" Type="http://schemas.openxmlformats.org/officeDocument/2006/relationships/image" Target="../media/image1201.png"/><Relationship Id="rId200" Type="http://schemas.openxmlformats.org/officeDocument/2006/relationships/image" Target="../media/image1131.png"/><Relationship Id="rId382" Type="http://schemas.openxmlformats.org/officeDocument/2006/relationships/image" Target="../media/image1222.png"/><Relationship Id="rId438" Type="http://schemas.openxmlformats.org/officeDocument/2006/relationships/image" Target="../media/image1250.png"/><Relationship Id="rId242" Type="http://schemas.openxmlformats.org/officeDocument/2006/relationships/image" Target="../media/image1152.png"/><Relationship Id="rId284" Type="http://schemas.openxmlformats.org/officeDocument/2006/relationships/image" Target="../media/image1173.png"/><Relationship Id="rId491" Type="http://schemas.openxmlformats.org/officeDocument/2006/relationships/customXml" Target="../ink/ink1261.xml"/><Relationship Id="rId505" Type="http://schemas.openxmlformats.org/officeDocument/2006/relationships/customXml" Target="../ink/ink1268.xml"/><Relationship Id="rId37" Type="http://schemas.openxmlformats.org/officeDocument/2006/relationships/customXml" Target="../ink/ink1034.xml"/><Relationship Id="rId79" Type="http://schemas.openxmlformats.org/officeDocument/2006/relationships/customXml" Target="../ink/ink1055.xml"/><Relationship Id="rId102" Type="http://schemas.openxmlformats.org/officeDocument/2006/relationships/image" Target="../media/image1084.png"/><Relationship Id="rId144" Type="http://schemas.openxmlformats.org/officeDocument/2006/relationships/image" Target="../media/image1105.png"/><Relationship Id="rId90" Type="http://schemas.openxmlformats.org/officeDocument/2006/relationships/image" Target="../media/image1078.png"/><Relationship Id="rId186" Type="http://schemas.openxmlformats.org/officeDocument/2006/relationships/image" Target="../media/image1124.png"/><Relationship Id="rId351" Type="http://schemas.openxmlformats.org/officeDocument/2006/relationships/customXml" Target="../ink/ink1191.xml"/><Relationship Id="rId393" Type="http://schemas.openxmlformats.org/officeDocument/2006/relationships/customXml" Target="../ink/ink1212.xml"/><Relationship Id="rId407" Type="http://schemas.openxmlformats.org/officeDocument/2006/relationships/customXml" Target="../ink/ink1219.xml"/><Relationship Id="rId449" Type="http://schemas.openxmlformats.org/officeDocument/2006/relationships/customXml" Target="../ink/ink1240.xml"/><Relationship Id="rId211" Type="http://schemas.openxmlformats.org/officeDocument/2006/relationships/customXml" Target="../ink/ink1121.xml"/><Relationship Id="rId253" Type="http://schemas.openxmlformats.org/officeDocument/2006/relationships/customXml" Target="../ink/ink1142.xml"/><Relationship Id="rId295" Type="http://schemas.openxmlformats.org/officeDocument/2006/relationships/customXml" Target="../ink/ink1163.xml"/><Relationship Id="rId309" Type="http://schemas.openxmlformats.org/officeDocument/2006/relationships/customXml" Target="../ink/ink1170.xml"/><Relationship Id="rId460" Type="http://schemas.openxmlformats.org/officeDocument/2006/relationships/image" Target="../media/image1261.png"/><Relationship Id="rId516" Type="http://schemas.openxmlformats.org/officeDocument/2006/relationships/image" Target="../media/image1289.png"/><Relationship Id="rId48" Type="http://schemas.openxmlformats.org/officeDocument/2006/relationships/image" Target="../media/image1057.png"/><Relationship Id="rId113" Type="http://schemas.openxmlformats.org/officeDocument/2006/relationships/customXml" Target="../ink/ink1072.xml"/><Relationship Id="rId320" Type="http://schemas.openxmlformats.org/officeDocument/2006/relationships/image" Target="../media/image1191.png"/><Relationship Id="rId155" Type="http://schemas.openxmlformats.org/officeDocument/2006/relationships/customXml" Target="../ink/ink1093.xml"/><Relationship Id="rId197" Type="http://schemas.openxmlformats.org/officeDocument/2006/relationships/customXml" Target="../ink/ink1114.xml"/><Relationship Id="rId362" Type="http://schemas.openxmlformats.org/officeDocument/2006/relationships/image" Target="../media/image1212.png"/><Relationship Id="rId418" Type="http://schemas.openxmlformats.org/officeDocument/2006/relationships/image" Target="../media/image1240.png"/><Relationship Id="rId222" Type="http://schemas.openxmlformats.org/officeDocument/2006/relationships/image" Target="../media/image1142.png"/><Relationship Id="rId264" Type="http://schemas.openxmlformats.org/officeDocument/2006/relationships/image" Target="../media/image1163.png"/><Relationship Id="rId471" Type="http://schemas.openxmlformats.org/officeDocument/2006/relationships/customXml" Target="../ink/ink1251.xml"/><Relationship Id="rId17" Type="http://schemas.openxmlformats.org/officeDocument/2006/relationships/customXml" Target="../ink/ink1024.xml"/><Relationship Id="rId59" Type="http://schemas.openxmlformats.org/officeDocument/2006/relationships/customXml" Target="../ink/ink1045.xml"/><Relationship Id="rId124" Type="http://schemas.openxmlformats.org/officeDocument/2006/relationships/image" Target="../media/image1095.png"/><Relationship Id="rId70" Type="http://schemas.openxmlformats.org/officeDocument/2006/relationships/image" Target="../media/image1068.png"/><Relationship Id="rId166" Type="http://schemas.openxmlformats.org/officeDocument/2006/relationships/image" Target="../media/image1114.png"/><Relationship Id="rId331" Type="http://schemas.openxmlformats.org/officeDocument/2006/relationships/customXml" Target="../ink/ink1181.xml"/><Relationship Id="rId373" Type="http://schemas.openxmlformats.org/officeDocument/2006/relationships/customXml" Target="../ink/ink1202.xml"/><Relationship Id="rId429" Type="http://schemas.openxmlformats.org/officeDocument/2006/relationships/customXml" Target="../ink/ink1230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1132.xml"/><Relationship Id="rId440" Type="http://schemas.openxmlformats.org/officeDocument/2006/relationships/image" Target="../media/image1251.png"/><Relationship Id="rId28" Type="http://schemas.openxmlformats.org/officeDocument/2006/relationships/image" Target="../media/image1047.png"/><Relationship Id="rId275" Type="http://schemas.openxmlformats.org/officeDocument/2006/relationships/customXml" Target="../ink/ink1153.xml"/><Relationship Id="rId300" Type="http://schemas.openxmlformats.org/officeDocument/2006/relationships/image" Target="../media/image1181.png"/><Relationship Id="rId482" Type="http://schemas.openxmlformats.org/officeDocument/2006/relationships/image" Target="../media/image1272.png"/><Relationship Id="rId81" Type="http://schemas.openxmlformats.org/officeDocument/2006/relationships/customXml" Target="../ink/ink1056.xml"/><Relationship Id="rId135" Type="http://schemas.openxmlformats.org/officeDocument/2006/relationships/customXml" Target="../ink/ink1083.xml"/><Relationship Id="rId177" Type="http://schemas.openxmlformats.org/officeDocument/2006/relationships/customXml" Target="../ink/ink1104.xml"/><Relationship Id="rId342" Type="http://schemas.openxmlformats.org/officeDocument/2006/relationships/image" Target="../media/image1202.png"/><Relationship Id="rId384" Type="http://schemas.openxmlformats.org/officeDocument/2006/relationships/image" Target="../media/image1223.png"/><Relationship Id="rId202" Type="http://schemas.openxmlformats.org/officeDocument/2006/relationships/image" Target="../media/image1132.png"/><Relationship Id="rId244" Type="http://schemas.openxmlformats.org/officeDocument/2006/relationships/image" Target="../media/image1153.png"/><Relationship Id="rId39" Type="http://schemas.openxmlformats.org/officeDocument/2006/relationships/customXml" Target="../ink/ink1035.xml"/><Relationship Id="rId286" Type="http://schemas.openxmlformats.org/officeDocument/2006/relationships/image" Target="../media/image1174.png"/><Relationship Id="rId451" Type="http://schemas.openxmlformats.org/officeDocument/2006/relationships/customXml" Target="../ink/ink1241.xml"/><Relationship Id="rId493" Type="http://schemas.openxmlformats.org/officeDocument/2006/relationships/customXml" Target="../ink/ink1262.xml"/><Relationship Id="rId507" Type="http://schemas.openxmlformats.org/officeDocument/2006/relationships/customXml" Target="../ink/ink1269.xml"/><Relationship Id="rId50" Type="http://schemas.openxmlformats.org/officeDocument/2006/relationships/image" Target="../media/image1058.png"/><Relationship Id="rId104" Type="http://schemas.openxmlformats.org/officeDocument/2006/relationships/image" Target="../media/image1085.png"/><Relationship Id="rId146" Type="http://schemas.openxmlformats.org/officeDocument/2006/relationships/image" Target="../media/image1106.png"/><Relationship Id="rId188" Type="http://schemas.openxmlformats.org/officeDocument/2006/relationships/image" Target="../media/image1125.png"/><Relationship Id="rId311" Type="http://schemas.openxmlformats.org/officeDocument/2006/relationships/customXml" Target="../ink/ink1171.xml"/><Relationship Id="rId353" Type="http://schemas.openxmlformats.org/officeDocument/2006/relationships/customXml" Target="../ink/ink1192.xml"/><Relationship Id="rId395" Type="http://schemas.openxmlformats.org/officeDocument/2006/relationships/customXml" Target="../ink/ink1213.xml"/><Relationship Id="rId409" Type="http://schemas.openxmlformats.org/officeDocument/2006/relationships/customXml" Target="../ink/ink1220.xml"/><Relationship Id="rId92" Type="http://schemas.openxmlformats.org/officeDocument/2006/relationships/image" Target="../media/image1079.png"/><Relationship Id="rId213" Type="http://schemas.openxmlformats.org/officeDocument/2006/relationships/customXml" Target="../ink/ink1122.xml"/><Relationship Id="rId420" Type="http://schemas.openxmlformats.org/officeDocument/2006/relationships/image" Target="../media/image1241.png"/><Relationship Id="rId255" Type="http://schemas.openxmlformats.org/officeDocument/2006/relationships/customXml" Target="../ink/ink1143.xml"/><Relationship Id="rId297" Type="http://schemas.openxmlformats.org/officeDocument/2006/relationships/customXml" Target="../ink/ink1164.xml"/><Relationship Id="rId462" Type="http://schemas.openxmlformats.org/officeDocument/2006/relationships/image" Target="../media/image1262.png"/><Relationship Id="rId115" Type="http://schemas.openxmlformats.org/officeDocument/2006/relationships/customXml" Target="../ink/ink1073.xml"/><Relationship Id="rId157" Type="http://schemas.openxmlformats.org/officeDocument/2006/relationships/customXml" Target="../ink/ink1094.xml"/><Relationship Id="rId322" Type="http://schemas.openxmlformats.org/officeDocument/2006/relationships/image" Target="../media/image1192.png"/><Relationship Id="rId364" Type="http://schemas.openxmlformats.org/officeDocument/2006/relationships/image" Target="../media/image1213.png"/><Relationship Id="rId61" Type="http://schemas.openxmlformats.org/officeDocument/2006/relationships/customXml" Target="../ink/ink1046.xml"/><Relationship Id="rId199" Type="http://schemas.openxmlformats.org/officeDocument/2006/relationships/customXml" Target="../ink/ink1115.xml"/><Relationship Id="rId19" Type="http://schemas.openxmlformats.org/officeDocument/2006/relationships/customXml" Target="../ink/ink1025.xml"/><Relationship Id="rId224" Type="http://schemas.openxmlformats.org/officeDocument/2006/relationships/image" Target="../media/image1143.png"/><Relationship Id="rId266" Type="http://schemas.openxmlformats.org/officeDocument/2006/relationships/image" Target="../media/image1164.png"/><Relationship Id="rId431" Type="http://schemas.openxmlformats.org/officeDocument/2006/relationships/customXml" Target="../ink/ink1231.xml"/><Relationship Id="rId473" Type="http://schemas.openxmlformats.org/officeDocument/2006/relationships/customXml" Target="../ink/ink1252.xml"/><Relationship Id="rId30" Type="http://schemas.openxmlformats.org/officeDocument/2006/relationships/image" Target="../media/image1048.png"/><Relationship Id="rId126" Type="http://schemas.openxmlformats.org/officeDocument/2006/relationships/image" Target="../media/image1096.png"/><Relationship Id="rId168" Type="http://schemas.openxmlformats.org/officeDocument/2006/relationships/image" Target="../media/image1115.png"/><Relationship Id="rId333" Type="http://schemas.openxmlformats.org/officeDocument/2006/relationships/customXml" Target="../ink/ink1182.xml"/><Relationship Id="rId72" Type="http://schemas.openxmlformats.org/officeDocument/2006/relationships/image" Target="../media/image1069.png"/><Relationship Id="rId375" Type="http://schemas.openxmlformats.org/officeDocument/2006/relationships/customXml" Target="../ink/ink1203.xml"/><Relationship Id="rId3" Type="http://schemas.openxmlformats.org/officeDocument/2006/relationships/customXml" Target="../ink/ink1017.xml"/><Relationship Id="rId235" Type="http://schemas.openxmlformats.org/officeDocument/2006/relationships/customXml" Target="../ink/ink1133.xml"/><Relationship Id="rId277" Type="http://schemas.openxmlformats.org/officeDocument/2006/relationships/customXml" Target="../ink/ink1154.xml"/><Relationship Id="rId400" Type="http://schemas.openxmlformats.org/officeDocument/2006/relationships/image" Target="../media/image1231.png"/><Relationship Id="rId442" Type="http://schemas.openxmlformats.org/officeDocument/2006/relationships/image" Target="../media/image1252.png"/><Relationship Id="rId484" Type="http://schemas.openxmlformats.org/officeDocument/2006/relationships/image" Target="../media/image1273.png"/><Relationship Id="rId137" Type="http://schemas.openxmlformats.org/officeDocument/2006/relationships/customXml" Target="../ink/ink1084.xml"/><Relationship Id="rId302" Type="http://schemas.openxmlformats.org/officeDocument/2006/relationships/image" Target="../media/image1182.png"/><Relationship Id="rId344" Type="http://schemas.openxmlformats.org/officeDocument/2006/relationships/image" Target="../media/image1203.png"/><Relationship Id="rId41" Type="http://schemas.openxmlformats.org/officeDocument/2006/relationships/customXml" Target="../ink/ink1036.xml"/><Relationship Id="rId83" Type="http://schemas.openxmlformats.org/officeDocument/2006/relationships/customXml" Target="../ink/ink1057.xml"/><Relationship Id="rId179" Type="http://schemas.openxmlformats.org/officeDocument/2006/relationships/customXml" Target="../ink/ink1105.xml"/><Relationship Id="rId386" Type="http://schemas.openxmlformats.org/officeDocument/2006/relationships/image" Target="../media/image1224.png"/><Relationship Id="rId190" Type="http://schemas.openxmlformats.org/officeDocument/2006/relationships/image" Target="../media/image1126.png"/><Relationship Id="rId204" Type="http://schemas.openxmlformats.org/officeDocument/2006/relationships/image" Target="../media/image1133.png"/><Relationship Id="rId246" Type="http://schemas.openxmlformats.org/officeDocument/2006/relationships/image" Target="../media/image1154.png"/><Relationship Id="rId288" Type="http://schemas.openxmlformats.org/officeDocument/2006/relationships/image" Target="../media/image1175.png"/><Relationship Id="rId411" Type="http://schemas.openxmlformats.org/officeDocument/2006/relationships/customXml" Target="../ink/ink1221.xml"/><Relationship Id="rId453" Type="http://schemas.openxmlformats.org/officeDocument/2006/relationships/customXml" Target="../ink/ink1242.xml"/><Relationship Id="rId509" Type="http://schemas.openxmlformats.org/officeDocument/2006/relationships/customXml" Target="../ink/ink1270.xml"/><Relationship Id="rId106" Type="http://schemas.openxmlformats.org/officeDocument/2006/relationships/image" Target="../media/image1086.png"/><Relationship Id="rId313" Type="http://schemas.openxmlformats.org/officeDocument/2006/relationships/customXml" Target="../ink/ink1172.xml"/><Relationship Id="rId495" Type="http://schemas.openxmlformats.org/officeDocument/2006/relationships/customXml" Target="../ink/ink1263.xml"/><Relationship Id="rId10" Type="http://schemas.openxmlformats.org/officeDocument/2006/relationships/image" Target="../media/image1038.png"/><Relationship Id="rId52" Type="http://schemas.openxmlformats.org/officeDocument/2006/relationships/image" Target="../media/image1059.png"/><Relationship Id="rId94" Type="http://schemas.openxmlformats.org/officeDocument/2006/relationships/image" Target="../media/image1080.png"/><Relationship Id="rId148" Type="http://schemas.openxmlformats.org/officeDocument/2006/relationships/image" Target="../media/image1107.png"/><Relationship Id="rId355" Type="http://schemas.openxmlformats.org/officeDocument/2006/relationships/customXml" Target="../ink/ink1193.xml"/><Relationship Id="rId397" Type="http://schemas.openxmlformats.org/officeDocument/2006/relationships/customXml" Target="../ink/ink1214.xml"/><Relationship Id="rId215" Type="http://schemas.openxmlformats.org/officeDocument/2006/relationships/customXml" Target="../ink/ink1123.xml"/><Relationship Id="rId257" Type="http://schemas.openxmlformats.org/officeDocument/2006/relationships/customXml" Target="../ink/ink1144.xml"/><Relationship Id="rId422" Type="http://schemas.openxmlformats.org/officeDocument/2006/relationships/image" Target="../media/image1242.png"/><Relationship Id="rId464" Type="http://schemas.openxmlformats.org/officeDocument/2006/relationships/image" Target="../media/image1263.png"/><Relationship Id="rId299" Type="http://schemas.openxmlformats.org/officeDocument/2006/relationships/customXml" Target="../ink/ink1165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31.xml"/><Relationship Id="rId21" Type="http://schemas.openxmlformats.org/officeDocument/2006/relationships/customXml" Target="../ink/ink1283.xml"/><Relationship Id="rId324" Type="http://schemas.openxmlformats.org/officeDocument/2006/relationships/image" Target="../media/image1450.png"/><Relationship Id="rId531" Type="http://schemas.openxmlformats.org/officeDocument/2006/relationships/customXml" Target="../ink/ink1538.xml"/><Relationship Id="rId629" Type="http://schemas.openxmlformats.org/officeDocument/2006/relationships/customXml" Target="../ink/ink1587.xml"/><Relationship Id="rId170" Type="http://schemas.openxmlformats.org/officeDocument/2006/relationships/image" Target="../media/image1373.png"/><Relationship Id="rId268" Type="http://schemas.openxmlformats.org/officeDocument/2006/relationships/image" Target="../media/image1422.png"/><Relationship Id="rId475" Type="http://schemas.openxmlformats.org/officeDocument/2006/relationships/customXml" Target="../ink/ink1510.xml"/><Relationship Id="rId32" Type="http://schemas.openxmlformats.org/officeDocument/2006/relationships/image" Target="../media/image1305.png"/><Relationship Id="rId128" Type="http://schemas.openxmlformats.org/officeDocument/2006/relationships/image" Target="../media/image1352.png"/><Relationship Id="rId335" Type="http://schemas.openxmlformats.org/officeDocument/2006/relationships/customXml" Target="../ink/ink1440.xml"/><Relationship Id="rId542" Type="http://schemas.openxmlformats.org/officeDocument/2006/relationships/image" Target="../media/image1559.png"/><Relationship Id="rId181" Type="http://schemas.openxmlformats.org/officeDocument/2006/relationships/customXml" Target="../ink/ink1363.xml"/><Relationship Id="rId402" Type="http://schemas.openxmlformats.org/officeDocument/2006/relationships/image" Target="../media/image1489.png"/><Relationship Id="rId279" Type="http://schemas.openxmlformats.org/officeDocument/2006/relationships/customXml" Target="../ink/ink1412.xml"/><Relationship Id="rId486" Type="http://schemas.openxmlformats.org/officeDocument/2006/relationships/image" Target="../media/image1531.png"/><Relationship Id="rId43" Type="http://schemas.openxmlformats.org/officeDocument/2006/relationships/customXml" Target="../ink/ink1294.xml"/><Relationship Id="rId139" Type="http://schemas.openxmlformats.org/officeDocument/2006/relationships/customXml" Target="../ink/ink1342.xml"/><Relationship Id="rId346" Type="http://schemas.openxmlformats.org/officeDocument/2006/relationships/image" Target="../media/image1461.png"/><Relationship Id="rId553" Type="http://schemas.openxmlformats.org/officeDocument/2006/relationships/customXml" Target="../ink/ink1549.xml"/><Relationship Id="rId192" Type="http://schemas.openxmlformats.org/officeDocument/2006/relationships/image" Target="../media/image1384.png"/><Relationship Id="rId206" Type="http://schemas.openxmlformats.org/officeDocument/2006/relationships/image" Target="../media/image1391.png"/><Relationship Id="rId413" Type="http://schemas.openxmlformats.org/officeDocument/2006/relationships/customXml" Target="../ink/ink1479.xml"/><Relationship Id="rId497" Type="http://schemas.openxmlformats.org/officeDocument/2006/relationships/customXml" Target="../ink/ink1521.xml"/><Relationship Id="rId620" Type="http://schemas.openxmlformats.org/officeDocument/2006/relationships/image" Target="../media/image1598.png"/><Relationship Id="rId357" Type="http://schemas.openxmlformats.org/officeDocument/2006/relationships/customXml" Target="../ink/ink1451.xml"/><Relationship Id="rId54" Type="http://schemas.openxmlformats.org/officeDocument/2006/relationships/image" Target="../media/image1315.png"/><Relationship Id="rId217" Type="http://schemas.openxmlformats.org/officeDocument/2006/relationships/customXml" Target="../ink/ink1381.xml"/><Relationship Id="rId564" Type="http://schemas.openxmlformats.org/officeDocument/2006/relationships/image" Target="../media/image1570.png"/><Relationship Id="rId424" Type="http://schemas.openxmlformats.org/officeDocument/2006/relationships/image" Target="../media/image1500.png"/><Relationship Id="rId631" Type="http://schemas.openxmlformats.org/officeDocument/2006/relationships/customXml" Target="../ink/ink1588.xml"/><Relationship Id="rId270" Type="http://schemas.openxmlformats.org/officeDocument/2006/relationships/image" Target="../media/image1423.png"/><Relationship Id="rId65" Type="http://schemas.openxmlformats.org/officeDocument/2006/relationships/customXml" Target="../ink/ink1305.xml"/><Relationship Id="rId130" Type="http://schemas.openxmlformats.org/officeDocument/2006/relationships/image" Target="../media/image1353.png"/><Relationship Id="rId368" Type="http://schemas.openxmlformats.org/officeDocument/2006/relationships/image" Target="../media/image1472.png"/><Relationship Id="rId575" Type="http://schemas.openxmlformats.org/officeDocument/2006/relationships/customXml" Target="../ink/ink1560.xml"/><Relationship Id="rId228" Type="http://schemas.openxmlformats.org/officeDocument/2006/relationships/image" Target="../media/image1402.png"/><Relationship Id="rId435" Type="http://schemas.openxmlformats.org/officeDocument/2006/relationships/customXml" Target="../ink/ink1490.xml"/><Relationship Id="rId281" Type="http://schemas.openxmlformats.org/officeDocument/2006/relationships/customXml" Target="../ink/ink1413.xml"/><Relationship Id="rId502" Type="http://schemas.openxmlformats.org/officeDocument/2006/relationships/image" Target="../media/image1539.png"/><Relationship Id="rId76" Type="http://schemas.openxmlformats.org/officeDocument/2006/relationships/image" Target="../media/image1326.png"/><Relationship Id="rId141" Type="http://schemas.openxmlformats.org/officeDocument/2006/relationships/customXml" Target="../ink/ink1343.xml"/><Relationship Id="rId379" Type="http://schemas.openxmlformats.org/officeDocument/2006/relationships/customXml" Target="../ink/ink1462.xml"/><Relationship Id="rId586" Type="http://schemas.openxmlformats.org/officeDocument/2006/relationships/image" Target="../media/image1581.png"/><Relationship Id="rId7" Type="http://schemas.openxmlformats.org/officeDocument/2006/relationships/customXml" Target="../ink/ink1276.xml"/><Relationship Id="rId239" Type="http://schemas.openxmlformats.org/officeDocument/2006/relationships/customXml" Target="../ink/ink1392.xml"/><Relationship Id="rId446" Type="http://schemas.openxmlformats.org/officeDocument/2006/relationships/image" Target="../media/image1511.png"/><Relationship Id="rId292" Type="http://schemas.openxmlformats.org/officeDocument/2006/relationships/image" Target="../media/image1434.png"/><Relationship Id="rId306" Type="http://schemas.openxmlformats.org/officeDocument/2006/relationships/image" Target="../media/image1441.png"/><Relationship Id="rId87" Type="http://schemas.openxmlformats.org/officeDocument/2006/relationships/customXml" Target="../ink/ink1316.xml"/><Relationship Id="rId513" Type="http://schemas.openxmlformats.org/officeDocument/2006/relationships/customXml" Target="../ink/ink1529.xml"/><Relationship Id="rId597" Type="http://schemas.openxmlformats.org/officeDocument/2006/relationships/customXml" Target="../ink/ink1571.xml"/><Relationship Id="rId152" Type="http://schemas.openxmlformats.org/officeDocument/2006/relationships/image" Target="../media/image1364.png"/><Relationship Id="rId457" Type="http://schemas.openxmlformats.org/officeDocument/2006/relationships/customXml" Target="../ink/ink1501.xml"/><Relationship Id="rId14" Type="http://schemas.openxmlformats.org/officeDocument/2006/relationships/image" Target="../media/image1296.png"/><Relationship Id="rId317" Type="http://schemas.openxmlformats.org/officeDocument/2006/relationships/customXml" Target="../ink/ink1431.xml"/><Relationship Id="rId524" Type="http://schemas.openxmlformats.org/officeDocument/2006/relationships/image" Target="../media/image1550.png"/><Relationship Id="rId98" Type="http://schemas.openxmlformats.org/officeDocument/2006/relationships/image" Target="../media/image1337.png"/><Relationship Id="rId163" Type="http://schemas.openxmlformats.org/officeDocument/2006/relationships/customXml" Target="../ink/ink1354.xml"/><Relationship Id="rId370" Type="http://schemas.openxmlformats.org/officeDocument/2006/relationships/image" Target="../media/image1473.png"/><Relationship Id="rId230" Type="http://schemas.openxmlformats.org/officeDocument/2006/relationships/image" Target="../media/image1403.png"/><Relationship Id="rId468" Type="http://schemas.openxmlformats.org/officeDocument/2006/relationships/image" Target="../media/image1522.png"/><Relationship Id="rId25" Type="http://schemas.openxmlformats.org/officeDocument/2006/relationships/customXml" Target="../ink/ink1285.xml"/><Relationship Id="rId328" Type="http://schemas.openxmlformats.org/officeDocument/2006/relationships/image" Target="../media/image1452.png"/><Relationship Id="rId535" Type="http://schemas.openxmlformats.org/officeDocument/2006/relationships/customXml" Target="../ink/ink1540.xml"/><Relationship Id="rId174" Type="http://schemas.openxmlformats.org/officeDocument/2006/relationships/image" Target="../media/image1375.png"/><Relationship Id="rId381" Type="http://schemas.openxmlformats.org/officeDocument/2006/relationships/customXml" Target="../ink/ink1463.xml"/><Relationship Id="rId602" Type="http://schemas.openxmlformats.org/officeDocument/2006/relationships/image" Target="../media/image1589.png"/><Relationship Id="rId241" Type="http://schemas.openxmlformats.org/officeDocument/2006/relationships/customXml" Target="../ink/ink1393.xml"/><Relationship Id="rId479" Type="http://schemas.openxmlformats.org/officeDocument/2006/relationships/customXml" Target="../ink/ink1512.xml"/><Relationship Id="rId36" Type="http://schemas.openxmlformats.org/officeDocument/2006/relationships/image" Target="../media/image1307.png"/><Relationship Id="rId339" Type="http://schemas.openxmlformats.org/officeDocument/2006/relationships/customXml" Target="../ink/ink1442.xml"/><Relationship Id="rId546" Type="http://schemas.openxmlformats.org/officeDocument/2006/relationships/image" Target="../media/image1561.png"/><Relationship Id="rId101" Type="http://schemas.openxmlformats.org/officeDocument/2006/relationships/customXml" Target="../ink/ink1323.xml"/><Relationship Id="rId185" Type="http://schemas.openxmlformats.org/officeDocument/2006/relationships/customXml" Target="../ink/ink1365.xml"/><Relationship Id="rId406" Type="http://schemas.openxmlformats.org/officeDocument/2006/relationships/image" Target="../media/image1491.png"/><Relationship Id="rId392" Type="http://schemas.openxmlformats.org/officeDocument/2006/relationships/image" Target="../media/image1484.png"/><Relationship Id="rId613" Type="http://schemas.openxmlformats.org/officeDocument/2006/relationships/customXml" Target="../ink/ink1579.xml"/><Relationship Id="rId252" Type="http://schemas.openxmlformats.org/officeDocument/2006/relationships/image" Target="../media/image1414.png"/><Relationship Id="rId294" Type="http://schemas.openxmlformats.org/officeDocument/2006/relationships/image" Target="../media/image1435.png"/><Relationship Id="rId308" Type="http://schemas.openxmlformats.org/officeDocument/2006/relationships/image" Target="../media/image1442.png"/><Relationship Id="rId515" Type="http://schemas.openxmlformats.org/officeDocument/2006/relationships/customXml" Target="../ink/ink1530.xml"/><Relationship Id="rId47" Type="http://schemas.openxmlformats.org/officeDocument/2006/relationships/customXml" Target="../ink/ink1296.xml"/><Relationship Id="rId89" Type="http://schemas.openxmlformats.org/officeDocument/2006/relationships/customXml" Target="../ink/ink1317.xml"/><Relationship Id="rId112" Type="http://schemas.openxmlformats.org/officeDocument/2006/relationships/image" Target="../media/image1344.png"/><Relationship Id="rId154" Type="http://schemas.openxmlformats.org/officeDocument/2006/relationships/image" Target="../media/image1365.png"/><Relationship Id="rId361" Type="http://schemas.openxmlformats.org/officeDocument/2006/relationships/customXml" Target="../ink/ink1453.xml"/><Relationship Id="rId557" Type="http://schemas.openxmlformats.org/officeDocument/2006/relationships/customXml" Target="../ink/ink1551.xml"/><Relationship Id="rId599" Type="http://schemas.openxmlformats.org/officeDocument/2006/relationships/customXml" Target="../ink/ink1572.xml"/><Relationship Id="rId196" Type="http://schemas.openxmlformats.org/officeDocument/2006/relationships/image" Target="../media/image1386.png"/><Relationship Id="rId417" Type="http://schemas.openxmlformats.org/officeDocument/2006/relationships/customXml" Target="../ink/ink1481.xml"/><Relationship Id="rId459" Type="http://schemas.openxmlformats.org/officeDocument/2006/relationships/customXml" Target="../ink/ink1502.xml"/><Relationship Id="rId624" Type="http://schemas.openxmlformats.org/officeDocument/2006/relationships/image" Target="../media/image1600.png"/><Relationship Id="rId16" Type="http://schemas.openxmlformats.org/officeDocument/2006/relationships/image" Target="../media/image1297.png"/><Relationship Id="rId221" Type="http://schemas.openxmlformats.org/officeDocument/2006/relationships/customXml" Target="../ink/ink1383.xml"/><Relationship Id="rId263" Type="http://schemas.openxmlformats.org/officeDocument/2006/relationships/customXml" Target="../ink/ink1404.xml"/><Relationship Id="rId319" Type="http://schemas.openxmlformats.org/officeDocument/2006/relationships/customXml" Target="../ink/ink1432.xml"/><Relationship Id="rId470" Type="http://schemas.openxmlformats.org/officeDocument/2006/relationships/image" Target="../media/image1523.png"/><Relationship Id="rId526" Type="http://schemas.openxmlformats.org/officeDocument/2006/relationships/image" Target="../media/image1551.png"/><Relationship Id="rId58" Type="http://schemas.openxmlformats.org/officeDocument/2006/relationships/image" Target="../media/image1317.png"/><Relationship Id="rId123" Type="http://schemas.openxmlformats.org/officeDocument/2006/relationships/customXml" Target="../ink/ink1334.xml"/><Relationship Id="rId330" Type="http://schemas.openxmlformats.org/officeDocument/2006/relationships/image" Target="../media/image1453.png"/><Relationship Id="rId568" Type="http://schemas.openxmlformats.org/officeDocument/2006/relationships/image" Target="../media/image1572.png"/><Relationship Id="rId165" Type="http://schemas.openxmlformats.org/officeDocument/2006/relationships/customXml" Target="../ink/ink1355.xml"/><Relationship Id="rId372" Type="http://schemas.openxmlformats.org/officeDocument/2006/relationships/image" Target="../media/image1474.png"/><Relationship Id="rId428" Type="http://schemas.openxmlformats.org/officeDocument/2006/relationships/image" Target="../media/image1502.png"/><Relationship Id="rId635" Type="http://schemas.openxmlformats.org/officeDocument/2006/relationships/customXml" Target="../ink/ink1590.xml"/><Relationship Id="rId232" Type="http://schemas.openxmlformats.org/officeDocument/2006/relationships/image" Target="../media/image1404.png"/><Relationship Id="rId274" Type="http://schemas.openxmlformats.org/officeDocument/2006/relationships/image" Target="../media/image1425.png"/><Relationship Id="rId481" Type="http://schemas.openxmlformats.org/officeDocument/2006/relationships/customXml" Target="../ink/ink1513.xml"/><Relationship Id="rId27" Type="http://schemas.openxmlformats.org/officeDocument/2006/relationships/customXml" Target="../ink/ink1286.xml"/><Relationship Id="rId69" Type="http://schemas.openxmlformats.org/officeDocument/2006/relationships/customXml" Target="../ink/ink1307.xml"/><Relationship Id="rId134" Type="http://schemas.openxmlformats.org/officeDocument/2006/relationships/image" Target="../media/image1355.png"/><Relationship Id="rId537" Type="http://schemas.openxmlformats.org/officeDocument/2006/relationships/customXml" Target="../ink/ink1541.xml"/><Relationship Id="rId579" Type="http://schemas.openxmlformats.org/officeDocument/2006/relationships/customXml" Target="../ink/ink1562.xml"/><Relationship Id="rId80" Type="http://schemas.openxmlformats.org/officeDocument/2006/relationships/image" Target="../media/image1328.png"/><Relationship Id="rId176" Type="http://schemas.openxmlformats.org/officeDocument/2006/relationships/image" Target="../media/image1376.png"/><Relationship Id="rId341" Type="http://schemas.openxmlformats.org/officeDocument/2006/relationships/customXml" Target="../ink/ink1443.xml"/><Relationship Id="rId383" Type="http://schemas.openxmlformats.org/officeDocument/2006/relationships/customXml" Target="../ink/ink1464.xml"/><Relationship Id="rId439" Type="http://schemas.openxmlformats.org/officeDocument/2006/relationships/customXml" Target="../ink/ink1492.xml"/><Relationship Id="rId590" Type="http://schemas.openxmlformats.org/officeDocument/2006/relationships/image" Target="../media/image1583.png"/><Relationship Id="rId604" Type="http://schemas.openxmlformats.org/officeDocument/2006/relationships/image" Target="../media/image1590.png"/><Relationship Id="rId201" Type="http://schemas.openxmlformats.org/officeDocument/2006/relationships/customXml" Target="../ink/ink1373.xml"/><Relationship Id="rId243" Type="http://schemas.openxmlformats.org/officeDocument/2006/relationships/customXml" Target="../ink/ink1394.xml"/><Relationship Id="rId285" Type="http://schemas.openxmlformats.org/officeDocument/2006/relationships/customXml" Target="../ink/ink1415.xml"/><Relationship Id="rId450" Type="http://schemas.openxmlformats.org/officeDocument/2006/relationships/image" Target="../media/image1513.png"/><Relationship Id="rId506" Type="http://schemas.openxmlformats.org/officeDocument/2006/relationships/image" Target="../media/image1541.png"/><Relationship Id="rId38" Type="http://schemas.openxmlformats.org/officeDocument/2006/relationships/image" Target="../media/image1308.png"/><Relationship Id="rId103" Type="http://schemas.openxmlformats.org/officeDocument/2006/relationships/customXml" Target="../ink/ink1324.xml"/><Relationship Id="rId310" Type="http://schemas.openxmlformats.org/officeDocument/2006/relationships/image" Target="../media/image1443.png"/><Relationship Id="rId492" Type="http://schemas.openxmlformats.org/officeDocument/2006/relationships/image" Target="../media/image1534.png"/><Relationship Id="rId548" Type="http://schemas.openxmlformats.org/officeDocument/2006/relationships/image" Target="../media/image1562.png"/><Relationship Id="rId91" Type="http://schemas.openxmlformats.org/officeDocument/2006/relationships/customXml" Target="../ink/ink1318.xml"/><Relationship Id="rId145" Type="http://schemas.openxmlformats.org/officeDocument/2006/relationships/customXml" Target="../ink/ink1345.xml"/><Relationship Id="rId187" Type="http://schemas.openxmlformats.org/officeDocument/2006/relationships/customXml" Target="../ink/ink1366.xml"/><Relationship Id="rId352" Type="http://schemas.openxmlformats.org/officeDocument/2006/relationships/image" Target="../media/image1464.png"/><Relationship Id="rId394" Type="http://schemas.openxmlformats.org/officeDocument/2006/relationships/image" Target="../media/image1485.png"/><Relationship Id="rId408" Type="http://schemas.openxmlformats.org/officeDocument/2006/relationships/image" Target="../media/image1492.png"/><Relationship Id="rId615" Type="http://schemas.openxmlformats.org/officeDocument/2006/relationships/customXml" Target="../ink/ink1580.xml"/><Relationship Id="rId212" Type="http://schemas.openxmlformats.org/officeDocument/2006/relationships/image" Target="../media/image1394.png"/><Relationship Id="rId254" Type="http://schemas.openxmlformats.org/officeDocument/2006/relationships/image" Target="../media/image1415.png"/><Relationship Id="rId49" Type="http://schemas.openxmlformats.org/officeDocument/2006/relationships/customXml" Target="../ink/ink1297.xml"/><Relationship Id="rId114" Type="http://schemas.openxmlformats.org/officeDocument/2006/relationships/image" Target="../media/image1345.png"/><Relationship Id="rId296" Type="http://schemas.openxmlformats.org/officeDocument/2006/relationships/image" Target="../media/image1436.png"/><Relationship Id="rId461" Type="http://schemas.openxmlformats.org/officeDocument/2006/relationships/customXml" Target="../ink/ink1503.xml"/><Relationship Id="rId517" Type="http://schemas.openxmlformats.org/officeDocument/2006/relationships/customXml" Target="../ink/ink1531.xml"/><Relationship Id="rId559" Type="http://schemas.openxmlformats.org/officeDocument/2006/relationships/customXml" Target="../ink/ink1552.xml"/><Relationship Id="rId60" Type="http://schemas.openxmlformats.org/officeDocument/2006/relationships/image" Target="../media/image1318.png"/><Relationship Id="rId156" Type="http://schemas.openxmlformats.org/officeDocument/2006/relationships/image" Target="../media/image1366.png"/><Relationship Id="rId198" Type="http://schemas.openxmlformats.org/officeDocument/2006/relationships/image" Target="../media/image1387.png"/><Relationship Id="rId321" Type="http://schemas.openxmlformats.org/officeDocument/2006/relationships/customXml" Target="../ink/ink1433.xml"/><Relationship Id="rId363" Type="http://schemas.openxmlformats.org/officeDocument/2006/relationships/customXml" Target="../ink/ink1454.xml"/><Relationship Id="rId419" Type="http://schemas.openxmlformats.org/officeDocument/2006/relationships/customXml" Target="../ink/ink1482.xml"/><Relationship Id="rId570" Type="http://schemas.openxmlformats.org/officeDocument/2006/relationships/image" Target="../media/image1573.png"/><Relationship Id="rId626" Type="http://schemas.openxmlformats.org/officeDocument/2006/relationships/image" Target="../media/image1601.png"/><Relationship Id="rId223" Type="http://schemas.openxmlformats.org/officeDocument/2006/relationships/customXml" Target="../ink/ink1384.xml"/><Relationship Id="rId430" Type="http://schemas.openxmlformats.org/officeDocument/2006/relationships/image" Target="../media/image1503.png"/><Relationship Id="rId18" Type="http://schemas.openxmlformats.org/officeDocument/2006/relationships/image" Target="../media/image1298.png"/><Relationship Id="rId265" Type="http://schemas.openxmlformats.org/officeDocument/2006/relationships/customXml" Target="../ink/ink1405.xml"/><Relationship Id="rId472" Type="http://schemas.openxmlformats.org/officeDocument/2006/relationships/image" Target="../media/image1524.png"/><Relationship Id="rId528" Type="http://schemas.openxmlformats.org/officeDocument/2006/relationships/image" Target="../media/image1552.png"/><Relationship Id="rId125" Type="http://schemas.openxmlformats.org/officeDocument/2006/relationships/customXml" Target="../ink/ink1335.xml"/><Relationship Id="rId167" Type="http://schemas.openxmlformats.org/officeDocument/2006/relationships/customXml" Target="../ink/ink1356.xml"/><Relationship Id="rId332" Type="http://schemas.openxmlformats.org/officeDocument/2006/relationships/image" Target="../media/image1454.png"/><Relationship Id="rId374" Type="http://schemas.openxmlformats.org/officeDocument/2006/relationships/image" Target="../media/image1475.png"/><Relationship Id="rId581" Type="http://schemas.openxmlformats.org/officeDocument/2006/relationships/customXml" Target="../ink/ink1563.xml"/><Relationship Id="rId71" Type="http://schemas.openxmlformats.org/officeDocument/2006/relationships/customXml" Target="../ink/ink1308.xml"/><Relationship Id="rId234" Type="http://schemas.openxmlformats.org/officeDocument/2006/relationships/image" Target="../media/image1405.png"/><Relationship Id="rId637" Type="http://schemas.openxmlformats.org/officeDocument/2006/relationships/customXml" Target="../ink/ink1591.xml"/><Relationship Id="rId2" Type="http://schemas.openxmlformats.org/officeDocument/2006/relationships/image" Target="../media/image1290.png"/><Relationship Id="rId29" Type="http://schemas.openxmlformats.org/officeDocument/2006/relationships/customXml" Target="../ink/ink1287.xml"/><Relationship Id="rId276" Type="http://schemas.openxmlformats.org/officeDocument/2006/relationships/image" Target="../media/image1426.png"/><Relationship Id="rId441" Type="http://schemas.openxmlformats.org/officeDocument/2006/relationships/customXml" Target="../ink/ink1493.xml"/><Relationship Id="rId483" Type="http://schemas.openxmlformats.org/officeDocument/2006/relationships/customXml" Target="../ink/ink1514.xml"/><Relationship Id="rId539" Type="http://schemas.openxmlformats.org/officeDocument/2006/relationships/customXml" Target="../ink/ink1542.xml"/><Relationship Id="rId40" Type="http://schemas.openxmlformats.org/officeDocument/2006/relationships/image" Target="../media/image1309.png"/><Relationship Id="rId136" Type="http://schemas.openxmlformats.org/officeDocument/2006/relationships/image" Target="../media/image1356.png"/><Relationship Id="rId178" Type="http://schemas.openxmlformats.org/officeDocument/2006/relationships/image" Target="../media/image1377.png"/><Relationship Id="rId301" Type="http://schemas.openxmlformats.org/officeDocument/2006/relationships/customXml" Target="../ink/ink1423.xml"/><Relationship Id="rId343" Type="http://schemas.openxmlformats.org/officeDocument/2006/relationships/customXml" Target="../ink/ink1444.xml"/><Relationship Id="rId550" Type="http://schemas.openxmlformats.org/officeDocument/2006/relationships/image" Target="../media/image1563.png"/><Relationship Id="rId82" Type="http://schemas.openxmlformats.org/officeDocument/2006/relationships/image" Target="../media/image1329.png"/><Relationship Id="rId203" Type="http://schemas.openxmlformats.org/officeDocument/2006/relationships/customXml" Target="../ink/ink1374.xml"/><Relationship Id="rId385" Type="http://schemas.openxmlformats.org/officeDocument/2006/relationships/customXml" Target="../ink/ink1465.xml"/><Relationship Id="rId592" Type="http://schemas.openxmlformats.org/officeDocument/2006/relationships/image" Target="../media/image1584.png"/><Relationship Id="rId606" Type="http://schemas.openxmlformats.org/officeDocument/2006/relationships/image" Target="../media/image1591.png"/><Relationship Id="rId245" Type="http://schemas.openxmlformats.org/officeDocument/2006/relationships/customXml" Target="../ink/ink1395.xml"/><Relationship Id="rId287" Type="http://schemas.openxmlformats.org/officeDocument/2006/relationships/customXml" Target="../ink/ink1416.xml"/><Relationship Id="rId410" Type="http://schemas.openxmlformats.org/officeDocument/2006/relationships/image" Target="../media/image1493.png"/><Relationship Id="rId452" Type="http://schemas.openxmlformats.org/officeDocument/2006/relationships/image" Target="../media/image1514.png"/><Relationship Id="rId494" Type="http://schemas.openxmlformats.org/officeDocument/2006/relationships/image" Target="../media/image1535.png"/><Relationship Id="rId508" Type="http://schemas.openxmlformats.org/officeDocument/2006/relationships/image" Target="../media/image1542.png"/><Relationship Id="rId105" Type="http://schemas.openxmlformats.org/officeDocument/2006/relationships/customXml" Target="../ink/ink1325.xml"/><Relationship Id="rId147" Type="http://schemas.openxmlformats.org/officeDocument/2006/relationships/customXml" Target="../ink/ink1346.xml"/><Relationship Id="rId312" Type="http://schemas.openxmlformats.org/officeDocument/2006/relationships/image" Target="../media/image1444.png"/><Relationship Id="rId354" Type="http://schemas.openxmlformats.org/officeDocument/2006/relationships/image" Target="../media/image1465.png"/><Relationship Id="rId51" Type="http://schemas.openxmlformats.org/officeDocument/2006/relationships/customXml" Target="../ink/ink1298.xml"/><Relationship Id="rId93" Type="http://schemas.openxmlformats.org/officeDocument/2006/relationships/customXml" Target="../ink/ink1319.xml"/><Relationship Id="rId189" Type="http://schemas.openxmlformats.org/officeDocument/2006/relationships/customXml" Target="../ink/ink1367.xml"/><Relationship Id="rId396" Type="http://schemas.openxmlformats.org/officeDocument/2006/relationships/image" Target="../media/image1486.png"/><Relationship Id="rId561" Type="http://schemas.openxmlformats.org/officeDocument/2006/relationships/customXml" Target="../ink/ink1553.xml"/><Relationship Id="rId617" Type="http://schemas.openxmlformats.org/officeDocument/2006/relationships/customXml" Target="../ink/ink1581.xml"/><Relationship Id="rId214" Type="http://schemas.openxmlformats.org/officeDocument/2006/relationships/image" Target="../media/image1395.png"/><Relationship Id="rId256" Type="http://schemas.openxmlformats.org/officeDocument/2006/relationships/image" Target="../media/image1416.png"/><Relationship Id="rId298" Type="http://schemas.openxmlformats.org/officeDocument/2006/relationships/image" Target="../media/image1437.png"/><Relationship Id="rId421" Type="http://schemas.openxmlformats.org/officeDocument/2006/relationships/customXml" Target="../ink/ink1483.xml"/><Relationship Id="rId463" Type="http://schemas.openxmlformats.org/officeDocument/2006/relationships/customXml" Target="../ink/ink1504.xml"/><Relationship Id="rId519" Type="http://schemas.openxmlformats.org/officeDocument/2006/relationships/customXml" Target="../ink/ink1532.xml"/><Relationship Id="rId116" Type="http://schemas.openxmlformats.org/officeDocument/2006/relationships/image" Target="../media/image1346.png"/><Relationship Id="rId158" Type="http://schemas.openxmlformats.org/officeDocument/2006/relationships/image" Target="../media/image1367.png"/><Relationship Id="rId323" Type="http://schemas.openxmlformats.org/officeDocument/2006/relationships/customXml" Target="../ink/ink1434.xml"/><Relationship Id="rId530" Type="http://schemas.openxmlformats.org/officeDocument/2006/relationships/image" Target="../media/image1553.png"/><Relationship Id="rId20" Type="http://schemas.openxmlformats.org/officeDocument/2006/relationships/image" Target="../media/image1299.png"/><Relationship Id="rId62" Type="http://schemas.openxmlformats.org/officeDocument/2006/relationships/image" Target="../media/image1319.png"/><Relationship Id="rId365" Type="http://schemas.openxmlformats.org/officeDocument/2006/relationships/customXml" Target="../ink/ink1455.xml"/><Relationship Id="rId572" Type="http://schemas.openxmlformats.org/officeDocument/2006/relationships/image" Target="../media/image1574.png"/><Relationship Id="rId628" Type="http://schemas.openxmlformats.org/officeDocument/2006/relationships/image" Target="../media/image1602.png"/><Relationship Id="rId225" Type="http://schemas.openxmlformats.org/officeDocument/2006/relationships/customXml" Target="../ink/ink1385.xml"/><Relationship Id="rId267" Type="http://schemas.openxmlformats.org/officeDocument/2006/relationships/customXml" Target="../ink/ink1406.xml"/><Relationship Id="rId432" Type="http://schemas.openxmlformats.org/officeDocument/2006/relationships/image" Target="../media/image1504.png"/><Relationship Id="rId474" Type="http://schemas.openxmlformats.org/officeDocument/2006/relationships/image" Target="../media/image1525.png"/><Relationship Id="rId127" Type="http://schemas.openxmlformats.org/officeDocument/2006/relationships/customXml" Target="../ink/ink1336.xml"/><Relationship Id="rId31" Type="http://schemas.openxmlformats.org/officeDocument/2006/relationships/customXml" Target="../ink/ink1288.xml"/><Relationship Id="rId73" Type="http://schemas.openxmlformats.org/officeDocument/2006/relationships/customXml" Target="../ink/ink1309.xml"/><Relationship Id="rId169" Type="http://schemas.openxmlformats.org/officeDocument/2006/relationships/customXml" Target="../ink/ink1357.xml"/><Relationship Id="rId334" Type="http://schemas.openxmlformats.org/officeDocument/2006/relationships/image" Target="../media/image1455.png"/><Relationship Id="rId376" Type="http://schemas.openxmlformats.org/officeDocument/2006/relationships/image" Target="../media/image1476.png"/><Relationship Id="rId541" Type="http://schemas.openxmlformats.org/officeDocument/2006/relationships/customXml" Target="../ink/ink1543.xml"/><Relationship Id="rId583" Type="http://schemas.openxmlformats.org/officeDocument/2006/relationships/customXml" Target="../ink/ink1564.xml"/><Relationship Id="rId4" Type="http://schemas.openxmlformats.org/officeDocument/2006/relationships/image" Target="../media/image1291.png"/><Relationship Id="rId180" Type="http://schemas.openxmlformats.org/officeDocument/2006/relationships/image" Target="../media/image1378.png"/><Relationship Id="rId236" Type="http://schemas.openxmlformats.org/officeDocument/2006/relationships/image" Target="../media/image1406.png"/><Relationship Id="rId278" Type="http://schemas.openxmlformats.org/officeDocument/2006/relationships/image" Target="../media/image1427.png"/><Relationship Id="rId401" Type="http://schemas.openxmlformats.org/officeDocument/2006/relationships/customXml" Target="../ink/ink1473.xml"/><Relationship Id="rId443" Type="http://schemas.openxmlformats.org/officeDocument/2006/relationships/customXml" Target="../ink/ink1494.xml"/><Relationship Id="rId303" Type="http://schemas.openxmlformats.org/officeDocument/2006/relationships/customXml" Target="../ink/ink1424.xml"/><Relationship Id="rId485" Type="http://schemas.openxmlformats.org/officeDocument/2006/relationships/customXml" Target="../ink/ink1515.xml"/><Relationship Id="rId42" Type="http://schemas.openxmlformats.org/officeDocument/2006/relationships/image" Target="../media/image1310.png"/><Relationship Id="rId84" Type="http://schemas.openxmlformats.org/officeDocument/2006/relationships/image" Target="../media/image1330.png"/><Relationship Id="rId138" Type="http://schemas.openxmlformats.org/officeDocument/2006/relationships/image" Target="../media/image1357.png"/><Relationship Id="rId345" Type="http://schemas.openxmlformats.org/officeDocument/2006/relationships/customXml" Target="../ink/ink1445.xml"/><Relationship Id="rId387" Type="http://schemas.openxmlformats.org/officeDocument/2006/relationships/customXml" Target="../ink/ink1466.xml"/><Relationship Id="rId510" Type="http://schemas.openxmlformats.org/officeDocument/2006/relationships/image" Target="../media/image1543.png"/><Relationship Id="rId552" Type="http://schemas.openxmlformats.org/officeDocument/2006/relationships/image" Target="../media/image1564.png"/><Relationship Id="rId594" Type="http://schemas.openxmlformats.org/officeDocument/2006/relationships/image" Target="../media/image1585.png"/><Relationship Id="rId608" Type="http://schemas.openxmlformats.org/officeDocument/2006/relationships/image" Target="../media/image1592.png"/><Relationship Id="rId191" Type="http://schemas.openxmlformats.org/officeDocument/2006/relationships/customXml" Target="../ink/ink1368.xml"/><Relationship Id="rId205" Type="http://schemas.openxmlformats.org/officeDocument/2006/relationships/customXml" Target="../ink/ink1375.xml"/><Relationship Id="rId247" Type="http://schemas.openxmlformats.org/officeDocument/2006/relationships/customXml" Target="../ink/ink1396.xml"/><Relationship Id="rId412" Type="http://schemas.openxmlformats.org/officeDocument/2006/relationships/image" Target="../media/image1494.png"/><Relationship Id="rId107" Type="http://schemas.openxmlformats.org/officeDocument/2006/relationships/customXml" Target="../ink/ink1326.xml"/><Relationship Id="rId289" Type="http://schemas.openxmlformats.org/officeDocument/2006/relationships/customXml" Target="../ink/ink1417.xml"/><Relationship Id="rId454" Type="http://schemas.openxmlformats.org/officeDocument/2006/relationships/image" Target="../media/image1515.png"/><Relationship Id="rId496" Type="http://schemas.openxmlformats.org/officeDocument/2006/relationships/image" Target="../media/image1536.png"/><Relationship Id="rId11" Type="http://schemas.openxmlformats.org/officeDocument/2006/relationships/customXml" Target="../ink/ink1278.xml"/><Relationship Id="rId53" Type="http://schemas.openxmlformats.org/officeDocument/2006/relationships/customXml" Target="../ink/ink1299.xml"/><Relationship Id="rId149" Type="http://schemas.openxmlformats.org/officeDocument/2006/relationships/customXml" Target="../ink/ink1347.xml"/><Relationship Id="rId314" Type="http://schemas.openxmlformats.org/officeDocument/2006/relationships/image" Target="../media/image1445.png"/><Relationship Id="rId356" Type="http://schemas.openxmlformats.org/officeDocument/2006/relationships/image" Target="../media/image1466.png"/><Relationship Id="rId398" Type="http://schemas.openxmlformats.org/officeDocument/2006/relationships/image" Target="../media/image1487.png"/><Relationship Id="rId521" Type="http://schemas.openxmlformats.org/officeDocument/2006/relationships/customXml" Target="../ink/ink1533.xml"/><Relationship Id="rId563" Type="http://schemas.openxmlformats.org/officeDocument/2006/relationships/customXml" Target="../ink/ink1554.xml"/><Relationship Id="rId619" Type="http://schemas.openxmlformats.org/officeDocument/2006/relationships/customXml" Target="../ink/ink1582.xml"/><Relationship Id="rId95" Type="http://schemas.openxmlformats.org/officeDocument/2006/relationships/customXml" Target="../ink/ink1320.xml"/><Relationship Id="rId160" Type="http://schemas.openxmlformats.org/officeDocument/2006/relationships/image" Target="../media/image1368.png"/><Relationship Id="rId216" Type="http://schemas.openxmlformats.org/officeDocument/2006/relationships/image" Target="../media/image1396.png"/><Relationship Id="rId423" Type="http://schemas.openxmlformats.org/officeDocument/2006/relationships/customXml" Target="../ink/ink1484.xml"/><Relationship Id="rId258" Type="http://schemas.openxmlformats.org/officeDocument/2006/relationships/image" Target="../media/image1417.png"/><Relationship Id="rId465" Type="http://schemas.openxmlformats.org/officeDocument/2006/relationships/customXml" Target="../ink/ink1505.xml"/><Relationship Id="rId630" Type="http://schemas.openxmlformats.org/officeDocument/2006/relationships/image" Target="../media/image1603.png"/><Relationship Id="rId22" Type="http://schemas.openxmlformats.org/officeDocument/2006/relationships/image" Target="../media/image1300.png"/><Relationship Id="rId64" Type="http://schemas.openxmlformats.org/officeDocument/2006/relationships/image" Target="../media/image1320.png"/><Relationship Id="rId118" Type="http://schemas.openxmlformats.org/officeDocument/2006/relationships/image" Target="../media/image1347.png"/><Relationship Id="rId325" Type="http://schemas.openxmlformats.org/officeDocument/2006/relationships/customXml" Target="../ink/ink1435.xml"/><Relationship Id="rId367" Type="http://schemas.openxmlformats.org/officeDocument/2006/relationships/customXml" Target="../ink/ink1456.xml"/><Relationship Id="rId532" Type="http://schemas.openxmlformats.org/officeDocument/2006/relationships/image" Target="../media/image1554.png"/><Relationship Id="rId574" Type="http://schemas.openxmlformats.org/officeDocument/2006/relationships/image" Target="../media/image1575.png"/><Relationship Id="rId171" Type="http://schemas.openxmlformats.org/officeDocument/2006/relationships/customXml" Target="../ink/ink1358.xml"/><Relationship Id="rId227" Type="http://schemas.openxmlformats.org/officeDocument/2006/relationships/customXml" Target="../ink/ink1386.xml"/><Relationship Id="rId269" Type="http://schemas.openxmlformats.org/officeDocument/2006/relationships/customXml" Target="../ink/ink1407.xml"/><Relationship Id="rId434" Type="http://schemas.openxmlformats.org/officeDocument/2006/relationships/image" Target="../media/image1505.png"/><Relationship Id="rId476" Type="http://schemas.openxmlformats.org/officeDocument/2006/relationships/image" Target="../media/image1526.png"/><Relationship Id="rId33" Type="http://schemas.openxmlformats.org/officeDocument/2006/relationships/customXml" Target="../ink/ink1289.xml"/><Relationship Id="rId129" Type="http://schemas.openxmlformats.org/officeDocument/2006/relationships/customXml" Target="../ink/ink1337.xml"/><Relationship Id="rId280" Type="http://schemas.openxmlformats.org/officeDocument/2006/relationships/image" Target="../media/image1428.png"/><Relationship Id="rId336" Type="http://schemas.openxmlformats.org/officeDocument/2006/relationships/image" Target="../media/image1456.png"/><Relationship Id="rId501" Type="http://schemas.openxmlformats.org/officeDocument/2006/relationships/customXml" Target="../ink/ink1523.xml"/><Relationship Id="rId543" Type="http://schemas.openxmlformats.org/officeDocument/2006/relationships/customXml" Target="../ink/ink1544.xml"/><Relationship Id="rId75" Type="http://schemas.openxmlformats.org/officeDocument/2006/relationships/customXml" Target="../ink/ink1310.xml"/><Relationship Id="rId140" Type="http://schemas.openxmlformats.org/officeDocument/2006/relationships/image" Target="../media/image1358.png"/><Relationship Id="rId182" Type="http://schemas.openxmlformats.org/officeDocument/2006/relationships/image" Target="../media/image1379.png"/><Relationship Id="rId378" Type="http://schemas.openxmlformats.org/officeDocument/2006/relationships/image" Target="../media/image1477.png"/><Relationship Id="rId403" Type="http://schemas.openxmlformats.org/officeDocument/2006/relationships/customXml" Target="../ink/ink1474.xml"/><Relationship Id="rId585" Type="http://schemas.openxmlformats.org/officeDocument/2006/relationships/customXml" Target="../ink/ink1565.xml"/><Relationship Id="rId6" Type="http://schemas.openxmlformats.org/officeDocument/2006/relationships/image" Target="../media/image1292.png"/><Relationship Id="rId238" Type="http://schemas.openxmlformats.org/officeDocument/2006/relationships/image" Target="../media/image1407.png"/><Relationship Id="rId445" Type="http://schemas.openxmlformats.org/officeDocument/2006/relationships/customXml" Target="../ink/ink1495.xml"/><Relationship Id="rId487" Type="http://schemas.openxmlformats.org/officeDocument/2006/relationships/customXml" Target="../ink/ink1516.xml"/><Relationship Id="rId610" Type="http://schemas.openxmlformats.org/officeDocument/2006/relationships/image" Target="../media/image1593.png"/><Relationship Id="rId291" Type="http://schemas.openxmlformats.org/officeDocument/2006/relationships/customXml" Target="../ink/ink1418.xml"/><Relationship Id="rId305" Type="http://schemas.openxmlformats.org/officeDocument/2006/relationships/customXml" Target="../ink/ink1425.xml"/><Relationship Id="rId347" Type="http://schemas.openxmlformats.org/officeDocument/2006/relationships/customXml" Target="../ink/ink1446.xml"/><Relationship Id="rId512" Type="http://schemas.openxmlformats.org/officeDocument/2006/relationships/image" Target="../media/image1544.png"/><Relationship Id="rId44" Type="http://schemas.openxmlformats.org/officeDocument/2006/relationships/image" Target="../media/image149.png"/><Relationship Id="rId86" Type="http://schemas.openxmlformats.org/officeDocument/2006/relationships/image" Target="../media/image1331.png"/><Relationship Id="rId151" Type="http://schemas.openxmlformats.org/officeDocument/2006/relationships/customXml" Target="../ink/ink1348.xml"/><Relationship Id="rId389" Type="http://schemas.openxmlformats.org/officeDocument/2006/relationships/customXml" Target="../ink/ink1467.xml"/><Relationship Id="rId554" Type="http://schemas.openxmlformats.org/officeDocument/2006/relationships/image" Target="../media/image1565.png"/><Relationship Id="rId596" Type="http://schemas.openxmlformats.org/officeDocument/2006/relationships/image" Target="../media/image1586.png"/><Relationship Id="rId193" Type="http://schemas.openxmlformats.org/officeDocument/2006/relationships/customXml" Target="../ink/ink1369.xml"/><Relationship Id="rId207" Type="http://schemas.openxmlformats.org/officeDocument/2006/relationships/customXml" Target="../ink/ink1376.xml"/><Relationship Id="rId249" Type="http://schemas.openxmlformats.org/officeDocument/2006/relationships/customXml" Target="../ink/ink1397.xml"/><Relationship Id="rId414" Type="http://schemas.openxmlformats.org/officeDocument/2006/relationships/image" Target="../media/image1495.png"/><Relationship Id="rId456" Type="http://schemas.openxmlformats.org/officeDocument/2006/relationships/image" Target="../media/image1516.png"/><Relationship Id="rId498" Type="http://schemas.openxmlformats.org/officeDocument/2006/relationships/image" Target="../media/image1537.png"/><Relationship Id="rId621" Type="http://schemas.openxmlformats.org/officeDocument/2006/relationships/customXml" Target="../ink/ink1583.xml"/><Relationship Id="rId13" Type="http://schemas.openxmlformats.org/officeDocument/2006/relationships/customXml" Target="../ink/ink1279.xml"/><Relationship Id="rId109" Type="http://schemas.openxmlformats.org/officeDocument/2006/relationships/customXml" Target="../ink/ink1327.xml"/><Relationship Id="rId260" Type="http://schemas.openxmlformats.org/officeDocument/2006/relationships/image" Target="../media/image1418.png"/><Relationship Id="rId316" Type="http://schemas.openxmlformats.org/officeDocument/2006/relationships/image" Target="../media/image1446.png"/><Relationship Id="rId523" Type="http://schemas.openxmlformats.org/officeDocument/2006/relationships/customXml" Target="../ink/ink1534.xml"/><Relationship Id="rId55" Type="http://schemas.openxmlformats.org/officeDocument/2006/relationships/customXml" Target="../ink/ink1300.xml"/><Relationship Id="rId97" Type="http://schemas.openxmlformats.org/officeDocument/2006/relationships/customXml" Target="../ink/ink1321.xml"/><Relationship Id="rId120" Type="http://schemas.openxmlformats.org/officeDocument/2006/relationships/image" Target="../media/image1348.png"/><Relationship Id="rId358" Type="http://schemas.openxmlformats.org/officeDocument/2006/relationships/image" Target="../media/image1467.png"/><Relationship Id="rId565" Type="http://schemas.openxmlformats.org/officeDocument/2006/relationships/customXml" Target="../ink/ink1555.xml"/><Relationship Id="rId162" Type="http://schemas.openxmlformats.org/officeDocument/2006/relationships/image" Target="../media/image1369.png"/><Relationship Id="rId218" Type="http://schemas.openxmlformats.org/officeDocument/2006/relationships/image" Target="../media/image1397.png"/><Relationship Id="rId425" Type="http://schemas.openxmlformats.org/officeDocument/2006/relationships/customXml" Target="../ink/ink1485.xml"/><Relationship Id="rId467" Type="http://schemas.openxmlformats.org/officeDocument/2006/relationships/customXml" Target="../ink/ink1506.xml"/><Relationship Id="rId632" Type="http://schemas.openxmlformats.org/officeDocument/2006/relationships/image" Target="../media/image1604.png"/><Relationship Id="rId271" Type="http://schemas.openxmlformats.org/officeDocument/2006/relationships/customXml" Target="../ink/ink1408.xml"/><Relationship Id="rId24" Type="http://schemas.openxmlformats.org/officeDocument/2006/relationships/image" Target="../media/image1301.png"/><Relationship Id="rId66" Type="http://schemas.openxmlformats.org/officeDocument/2006/relationships/image" Target="../media/image1321.png"/><Relationship Id="rId131" Type="http://schemas.openxmlformats.org/officeDocument/2006/relationships/customXml" Target="../ink/ink1338.xml"/><Relationship Id="rId327" Type="http://schemas.openxmlformats.org/officeDocument/2006/relationships/customXml" Target="../ink/ink1436.xml"/><Relationship Id="rId369" Type="http://schemas.openxmlformats.org/officeDocument/2006/relationships/customXml" Target="../ink/ink1457.xml"/><Relationship Id="rId534" Type="http://schemas.openxmlformats.org/officeDocument/2006/relationships/image" Target="../media/image1555.png"/><Relationship Id="rId576" Type="http://schemas.openxmlformats.org/officeDocument/2006/relationships/image" Target="../media/image1576.png"/><Relationship Id="rId173" Type="http://schemas.openxmlformats.org/officeDocument/2006/relationships/customXml" Target="../ink/ink1359.xml"/><Relationship Id="rId229" Type="http://schemas.openxmlformats.org/officeDocument/2006/relationships/customXml" Target="../ink/ink1387.xml"/><Relationship Id="rId380" Type="http://schemas.openxmlformats.org/officeDocument/2006/relationships/image" Target="../media/image1478.png"/><Relationship Id="rId436" Type="http://schemas.openxmlformats.org/officeDocument/2006/relationships/image" Target="../media/image1506.png"/><Relationship Id="rId601" Type="http://schemas.openxmlformats.org/officeDocument/2006/relationships/customXml" Target="../ink/ink1573.xml"/><Relationship Id="rId240" Type="http://schemas.openxmlformats.org/officeDocument/2006/relationships/image" Target="../media/image1408.png"/><Relationship Id="rId478" Type="http://schemas.openxmlformats.org/officeDocument/2006/relationships/image" Target="../media/image1527.png"/><Relationship Id="rId35" Type="http://schemas.openxmlformats.org/officeDocument/2006/relationships/customXml" Target="../ink/ink1290.xml"/><Relationship Id="rId77" Type="http://schemas.openxmlformats.org/officeDocument/2006/relationships/customXml" Target="../ink/ink1311.xml"/><Relationship Id="rId100" Type="http://schemas.openxmlformats.org/officeDocument/2006/relationships/image" Target="../media/image1338.png"/><Relationship Id="rId282" Type="http://schemas.openxmlformats.org/officeDocument/2006/relationships/image" Target="../media/image1429.png"/><Relationship Id="rId338" Type="http://schemas.openxmlformats.org/officeDocument/2006/relationships/image" Target="../media/image1457.png"/><Relationship Id="rId503" Type="http://schemas.openxmlformats.org/officeDocument/2006/relationships/customXml" Target="../ink/ink1524.xml"/><Relationship Id="rId545" Type="http://schemas.openxmlformats.org/officeDocument/2006/relationships/customXml" Target="../ink/ink1545.xml"/><Relationship Id="rId587" Type="http://schemas.openxmlformats.org/officeDocument/2006/relationships/customXml" Target="../ink/ink1566.xml"/><Relationship Id="rId8" Type="http://schemas.openxmlformats.org/officeDocument/2006/relationships/image" Target="../media/image1293.png"/><Relationship Id="rId142" Type="http://schemas.openxmlformats.org/officeDocument/2006/relationships/image" Target="../media/image1359.png"/><Relationship Id="rId184" Type="http://schemas.openxmlformats.org/officeDocument/2006/relationships/image" Target="../media/image1380.png"/><Relationship Id="rId391" Type="http://schemas.openxmlformats.org/officeDocument/2006/relationships/customXml" Target="../ink/ink1468.xml"/><Relationship Id="rId405" Type="http://schemas.openxmlformats.org/officeDocument/2006/relationships/customXml" Target="../ink/ink1475.xml"/><Relationship Id="rId447" Type="http://schemas.openxmlformats.org/officeDocument/2006/relationships/customXml" Target="../ink/ink1496.xml"/><Relationship Id="rId612" Type="http://schemas.openxmlformats.org/officeDocument/2006/relationships/image" Target="../media/image1594.png"/><Relationship Id="rId251" Type="http://schemas.openxmlformats.org/officeDocument/2006/relationships/customXml" Target="../ink/ink1398.xml"/><Relationship Id="rId489" Type="http://schemas.openxmlformats.org/officeDocument/2006/relationships/customXml" Target="../ink/ink1517.xml"/><Relationship Id="rId46" Type="http://schemas.openxmlformats.org/officeDocument/2006/relationships/image" Target="../media/image1311.png"/><Relationship Id="rId293" Type="http://schemas.openxmlformats.org/officeDocument/2006/relationships/customXml" Target="../ink/ink1419.xml"/><Relationship Id="rId307" Type="http://schemas.openxmlformats.org/officeDocument/2006/relationships/customXml" Target="../ink/ink1426.xml"/><Relationship Id="rId349" Type="http://schemas.openxmlformats.org/officeDocument/2006/relationships/customXml" Target="../ink/ink1447.xml"/><Relationship Id="rId514" Type="http://schemas.openxmlformats.org/officeDocument/2006/relationships/image" Target="../media/image1545.png"/><Relationship Id="rId556" Type="http://schemas.openxmlformats.org/officeDocument/2006/relationships/image" Target="../media/image1566.png"/><Relationship Id="rId88" Type="http://schemas.openxmlformats.org/officeDocument/2006/relationships/image" Target="../media/image1332.png"/><Relationship Id="rId111" Type="http://schemas.openxmlformats.org/officeDocument/2006/relationships/customXml" Target="../ink/ink1328.xml"/><Relationship Id="rId153" Type="http://schemas.openxmlformats.org/officeDocument/2006/relationships/customXml" Target="../ink/ink1349.xml"/><Relationship Id="rId195" Type="http://schemas.openxmlformats.org/officeDocument/2006/relationships/customXml" Target="../ink/ink1370.xml"/><Relationship Id="rId209" Type="http://schemas.openxmlformats.org/officeDocument/2006/relationships/customXml" Target="../ink/ink1377.xml"/><Relationship Id="rId360" Type="http://schemas.openxmlformats.org/officeDocument/2006/relationships/image" Target="../media/image1468.png"/><Relationship Id="rId416" Type="http://schemas.openxmlformats.org/officeDocument/2006/relationships/image" Target="../media/image1496.png"/><Relationship Id="rId598" Type="http://schemas.openxmlformats.org/officeDocument/2006/relationships/image" Target="../media/image1587.png"/><Relationship Id="rId220" Type="http://schemas.openxmlformats.org/officeDocument/2006/relationships/image" Target="../media/image1398.png"/><Relationship Id="rId458" Type="http://schemas.openxmlformats.org/officeDocument/2006/relationships/image" Target="../media/image1517.png"/><Relationship Id="rId623" Type="http://schemas.openxmlformats.org/officeDocument/2006/relationships/customXml" Target="../ink/ink1584.xml"/><Relationship Id="rId15" Type="http://schemas.openxmlformats.org/officeDocument/2006/relationships/customXml" Target="../ink/ink1280.xml"/><Relationship Id="rId57" Type="http://schemas.openxmlformats.org/officeDocument/2006/relationships/customXml" Target="../ink/ink1301.xml"/><Relationship Id="rId262" Type="http://schemas.openxmlformats.org/officeDocument/2006/relationships/image" Target="../media/image1419.png"/><Relationship Id="rId318" Type="http://schemas.openxmlformats.org/officeDocument/2006/relationships/image" Target="../media/image1447.png"/><Relationship Id="rId525" Type="http://schemas.openxmlformats.org/officeDocument/2006/relationships/customXml" Target="../ink/ink1535.xml"/><Relationship Id="rId567" Type="http://schemas.openxmlformats.org/officeDocument/2006/relationships/customXml" Target="../ink/ink1556.xml"/><Relationship Id="rId99" Type="http://schemas.openxmlformats.org/officeDocument/2006/relationships/customXml" Target="../ink/ink1322.xml"/><Relationship Id="rId122" Type="http://schemas.openxmlformats.org/officeDocument/2006/relationships/image" Target="../media/image1349.png"/><Relationship Id="rId164" Type="http://schemas.openxmlformats.org/officeDocument/2006/relationships/image" Target="../media/image1370.png"/><Relationship Id="rId371" Type="http://schemas.openxmlformats.org/officeDocument/2006/relationships/customXml" Target="../ink/ink1458.xml"/><Relationship Id="rId427" Type="http://schemas.openxmlformats.org/officeDocument/2006/relationships/customXml" Target="../ink/ink1486.xml"/><Relationship Id="rId469" Type="http://schemas.openxmlformats.org/officeDocument/2006/relationships/customXml" Target="../ink/ink1507.xml"/><Relationship Id="rId634" Type="http://schemas.openxmlformats.org/officeDocument/2006/relationships/image" Target="../media/image1605.png"/><Relationship Id="rId26" Type="http://schemas.openxmlformats.org/officeDocument/2006/relationships/image" Target="../media/image1302.png"/><Relationship Id="rId231" Type="http://schemas.openxmlformats.org/officeDocument/2006/relationships/customXml" Target="../ink/ink1388.xml"/><Relationship Id="rId273" Type="http://schemas.openxmlformats.org/officeDocument/2006/relationships/customXml" Target="../ink/ink1409.xml"/><Relationship Id="rId329" Type="http://schemas.openxmlformats.org/officeDocument/2006/relationships/customXml" Target="../ink/ink1437.xml"/><Relationship Id="rId480" Type="http://schemas.openxmlformats.org/officeDocument/2006/relationships/image" Target="../media/image1528.png"/><Relationship Id="rId536" Type="http://schemas.openxmlformats.org/officeDocument/2006/relationships/image" Target="../media/image1556.png"/><Relationship Id="rId68" Type="http://schemas.openxmlformats.org/officeDocument/2006/relationships/image" Target="../media/image1322.png"/><Relationship Id="rId133" Type="http://schemas.openxmlformats.org/officeDocument/2006/relationships/customXml" Target="../ink/ink1339.xml"/><Relationship Id="rId175" Type="http://schemas.openxmlformats.org/officeDocument/2006/relationships/customXml" Target="../ink/ink1360.xml"/><Relationship Id="rId340" Type="http://schemas.openxmlformats.org/officeDocument/2006/relationships/image" Target="../media/image1458.png"/><Relationship Id="rId578" Type="http://schemas.openxmlformats.org/officeDocument/2006/relationships/image" Target="../media/image1577.png"/><Relationship Id="rId200" Type="http://schemas.openxmlformats.org/officeDocument/2006/relationships/image" Target="../media/image1388.png"/><Relationship Id="rId382" Type="http://schemas.openxmlformats.org/officeDocument/2006/relationships/image" Target="../media/image1479.png"/><Relationship Id="rId438" Type="http://schemas.openxmlformats.org/officeDocument/2006/relationships/image" Target="../media/image1507.png"/><Relationship Id="rId603" Type="http://schemas.openxmlformats.org/officeDocument/2006/relationships/customXml" Target="../ink/ink1574.xml"/><Relationship Id="rId242" Type="http://schemas.openxmlformats.org/officeDocument/2006/relationships/image" Target="../media/image1409.png"/><Relationship Id="rId284" Type="http://schemas.openxmlformats.org/officeDocument/2006/relationships/image" Target="../media/image1430.png"/><Relationship Id="rId491" Type="http://schemas.openxmlformats.org/officeDocument/2006/relationships/customXml" Target="../ink/ink1518.xml"/><Relationship Id="rId505" Type="http://schemas.openxmlformats.org/officeDocument/2006/relationships/customXml" Target="../ink/ink1525.xml"/><Relationship Id="rId37" Type="http://schemas.openxmlformats.org/officeDocument/2006/relationships/customXml" Target="../ink/ink1291.xml"/><Relationship Id="rId79" Type="http://schemas.openxmlformats.org/officeDocument/2006/relationships/customXml" Target="../ink/ink1312.xml"/><Relationship Id="rId102" Type="http://schemas.openxmlformats.org/officeDocument/2006/relationships/image" Target="../media/image1339.png"/><Relationship Id="rId144" Type="http://schemas.openxmlformats.org/officeDocument/2006/relationships/image" Target="../media/image1360.png"/><Relationship Id="rId547" Type="http://schemas.openxmlformats.org/officeDocument/2006/relationships/customXml" Target="../ink/ink1546.xml"/><Relationship Id="rId589" Type="http://schemas.openxmlformats.org/officeDocument/2006/relationships/customXml" Target="../ink/ink1567.xml"/><Relationship Id="rId90" Type="http://schemas.openxmlformats.org/officeDocument/2006/relationships/image" Target="../media/image1333.png"/><Relationship Id="rId186" Type="http://schemas.openxmlformats.org/officeDocument/2006/relationships/image" Target="../media/image1381.png"/><Relationship Id="rId351" Type="http://schemas.openxmlformats.org/officeDocument/2006/relationships/customXml" Target="../ink/ink1448.xml"/><Relationship Id="rId393" Type="http://schemas.openxmlformats.org/officeDocument/2006/relationships/customXml" Target="../ink/ink1469.xml"/><Relationship Id="rId407" Type="http://schemas.openxmlformats.org/officeDocument/2006/relationships/customXml" Target="../ink/ink1476.xml"/><Relationship Id="rId449" Type="http://schemas.openxmlformats.org/officeDocument/2006/relationships/customXml" Target="../ink/ink1497.xml"/><Relationship Id="rId614" Type="http://schemas.openxmlformats.org/officeDocument/2006/relationships/image" Target="../media/image1595.png"/><Relationship Id="rId211" Type="http://schemas.openxmlformats.org/officeDocument/2006/relationships/customXml" Target="../ink/ink1378.xml"/><Relationship Id="rId253" Type="http://schemas.openxmlformats.org/officeDocument/2006/relationships/customXml" Target="../ink/ink1399.xml"/><Relationship Id="rId295" Type="http://schemas.openxmlformats.org/officeDocument/2006/relationships/customXml" Target="../ink/ink1420.xml"/><Relationship Id="rId309" Type="http://schemas.openxmlformats.org/officeDocument/2006/relationships/customXml" Target="../ink/ink1427.xml"/><Relationship Id="rId460" Type="http://schemas.openxmlformats.org/officeDocument/2006/relationships/image" Target="../media/image1518.png"/><Relationship Id="rId516" Type="http://schemas.openxmlformats.org/officeDocument/2006/relationships/image" Target="../media/image1546.png"/><Relationship Id="rId48" Type="http://schemas.openxmlformats.org/officeDocument/2006/relationships/image" Target="../media/image1312.png"/><Relationship Id="rId113" Type="http://schemas.openxmlformats.org/officeDocument/2006/relationships/customXml" Target="../ink/ink1329.xml"/><Relationship Id="rId320" Type="http://schemas.openxmlformats.org/officeDocument/2006/relationships/image" Target="../media/image1448.png"/><Relationship Id="rId558" Type="http://schemas.openxmlformats.org/officeDocument/2006/relationships/image" Target="../media/image1567.png"/><Relationship Id="rId155" Type="http://schemas.openxmlformats.org/officeDocument/2006/relationships/customXml" Target="../ink/ink1350.xml"/><Relationship Id="rId197" Type="http://schemas.openxmlformats.org/officeDocument/2006/relationships/customXml" Target="../ink/ink1371.xml"/><Relationship Id="rId362" Type="http://schemas.openxmlformats.org/officeDocument/2006/relationships/image" Target="../media/image1469.png"/><Relationship Id="rId418" Type="http://schemas.openxmlformats.org/officeDocument/2006/relationships/image" Target="../media/image1497.png"/><Relationship Id="rId625" Type="http://schemas.openxmlformats.org/officeDocument/2006/relationships/customXml" Target="../ink/ink1585.xml"/><Relationship Id="rId222" Type="http://schemas.openxmlformats.org/officeDocument/2006/relationships/image" Target="../media/image1399.png"/><Relationship Id="rId264" Type="http://schemas.openxmlformats.org/officeDocument/2006/relationships/image" Target="../media/image1420.png"/><Relationship Id="rId471" Type="http://schemas.openxmlformats.org/officeDocument/2006/relationships/customXml" Target="../ink/ink1508.xml"/><Relationship Id="rId17" Type="http://schemas.openxmlformats.org/officeDocument/2006/relationships/customXml" Target="../ink/ink1281.xml"/><Relationship Id="rId59" Type="http://schemas.openxmlformats.org/officeDocument/2006/relationships/customXml" Target="../ink/ink1302.xml"/><Relationship Id="rId124" Type="http://schemas.openxmlformats.org/officeDocument/2006/relationships/image" Target="../media/image1350.png"/><Relationship Id="rId527" Type="http://schemas.openxmlformats.org/officeDocument/2006/relationships/customXml" Target="../ink/ink1536.xml"/><Relationship Id="rId569" Type="http://schemas.openxmlformats.org/officeDocument/2006/relationships/customXml" Target="../ink/ink1557.xml"/><Relationship Id="rId70" Type="http://schemas.openxmlformats.org/officeDocument/2006/relationships/image" Target="../media/image1323.png"/><Relationship Id="rId166" Type="http://schemas.openxmlformats.org/officeDocument/2006/relationships/image" Target="../media/image1371.png"/><Relationship Id="rId331" Type="http://schemas.openxmlformats.org/officeDocument/2006/relationships/customXml" Target="../ink/ink1438.xml"/><Relationship Id="rId373" Type="http://schemas.openxmlformats.org/officeDocument/2006/relationships/customXml" Target="../ink/ink1459.xml"/><Relationship Id="rId429" Type="http://schemas.openxmlformats.org/officeDocument/2006/relationships/customXml" Target="../ink/ink1487.xml"/><Relationship Id="rId580" Type="http://schemas.openxmlformats.org/officeDocument/2006/relationships/image" Target="../media/image1578.png"/><Relationship Id="rId636" Type="http://schemas.openxmlformats.org/officeDocument/2006/relationships/image" Target="../media/image1606.png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1389.xml"/><Relationship Id="rId440" Type="http://schemas.openxmlformats.org/officeDocument/2006/relationships/image" Target="../media/image1508.png"/><Relationship Id="rId28" Type="http://schemas.openxmlformats.org/officeDocument/2006/relationships/image" Target="../media/image1303.png"/><Relationship Id="rId275" Type="http://schemas.openxmlformats.org/officeDocument/2006/relationships/customXml" Target="../ink/ink1410.xml"/><Relationship Id="rId300" Type="http://schemas.openxmlformats.org/officeDocument/2006/relationships/image" Target="../media/image1438.png"/><Relationship Id="rId482" Type="http://schemas.openxmlformats.org/officeDocument/2006/relationships/image" Target="../media/image1529.png"/><Relationship Id="rId538" Type="http://schemas.openxmlformats.org/officeDocument/2006/relationships/image" Target="../media/image1557.png"/><Relationship Id="rId81" Type="http://schemas.openxmlformats.org/officeDocument/2006/relationships/customXml" Target="../ink/ink1313.xml"/><Relationship Id="rId135" Type="http://schemas.openxmlformats.org/officeDocument/2006/relationships/customXml" Target="../ink/ink1340.xml"/><Relationship Id="rId177" Type="http://schemas.openxmlformats.org/officeDocument/2006/relationships/customXml" Target="../ink/ink1361.xml"/><Relationship Id="rId342" Type="http://schemas.openxmlformats.org/officeDocument/2006/relationships/image" Target="../media/image1459.png"/><Relationship Id="rId384" Type="http://schemas.openxmlformats.org/officeDocument/2006/relationships/image" Target="../media/image1480.png"/><Relationship Id="rId591" Type="http://schemas.openxmlformats.org/officeDocument/2006/relationships/customXml" Target="../ink/ink1568.xml"/><Relationship Id="rId605" Type="http://schemas.openxmlformats.org/officeDocument/2006/relationships/customXml" Target="../ink/ink1575.xml"/><Relationship Id="rId202" Type="http://schemas.openxmlformats.org/officeDocument/2006/relationships/image" Target="../media/image1389.png"/><Relationship Id="rId244" Type="http://schemas.openxmlformats.org/officeDocument/2006/relationships/image" Target="../media/image1410.png"/><Relationship Id="rId39" Type="http://schemas.openxmlformats.org/officeDocument/2006/relationships/customXml" Target="../ink/ink1292.xml"/><Relationship Id="rId286" Type="http://schemas.openxmlformats.org/officeDocument/2006/relationships/image" Target="../media/image1431.png"/><Relationship Id="rId451" Type="http://schemas.openxmlformats.org/officeDocument/2006/relationships/customXml" Target="../ink/ink1498.xml"/><Relationship Id="rId493" Type="http://schemas.openxmlformats.org/officeDocument/2006/relationships/customXml" Target="../ink/ink1519.xml"/><Relationship Id="rId507" Type="http://schemas.openxmlformats.org/officeDocument/2006/relationships/customXml" Target="../ink/ink1526.xml"/><Relationship Id="rId549" Type="http://schemas.openxmlformats.org/officeDocument/2006/relationships/customXml" Target="../ink/ink1547.xml"/><Relationship Id="rId50" Type="http://schemas.openxmlformats.org/officeDocument/2006/relationships/image" Target="../media/image1313.png"/><Relationship Id="rId104" Type="http://schemas.openxmlformats.org/officeDocument/2006/relationships/image" Target="../media/image1340.png"/><Relationship Id="rId146" Type="http://schemas.openxmlformats.org/officeDocument/2006/relationships/image" Target="../media/image1361.png"/><Relationship Id="rId188" Type="http://schemas.openxmlformats.org/officeDocument/2006/relationships/image" Target="../media/image1382.png"/><Relationship Id="rId311" Type="http://schemas.openxmlformats.org/officeDocument/2006/relationships/customXml" Target="../ink/ink1428.xml"/><Relationship Id="rId353" Type="http://schemas.openxmlformats.org/officeDocument/2006/relationships/customXml" Target="../ink/ink1449.xml"/><Relationship Id="rId395" Type="http://schemas.openxmlformats.org/officeDocument/2006/relationships/customXml" Target="../ink/ink1470.xml"/><Relationship Id="rId409" Type="http://schemas.openxmlformats.org/officeDocument/2006/relationships/customXml" Target="../ink/ink1477.xml"/><Relationship Id="rId560" Type="http://schemas.openxmlformats.org/officeDocument/2006/relationships/image" Target="../media/image1568.png"/><Relationship Id="rId92" Type="http://schemas.openxmlformats.org/officeDocument/2006/relationships/image" Target="../media/image1334.png"/><Relationship Id="rId213" Type="http://schemas.openxmlformats.org/officeDocument/2006/relationships/customXml" Target="../ink/ink1379.xml"/><Relationship Id="rId420" Type="http://schemas.openxmlformats.org/officeDocument/2006/relationships/image" Target="../media/image1498.png"/><Relationship Id="rId616" Type="http://schemas.openxmlformats.org/officeDocument/2006/relationships/image" Target="../media/image1596.png"/><Relationship Id="rId255" Type="http://schemas.openxmlformats.org/officeDocument/2006/relationships/customXml" Target="../ink/ink1400.xml"/><Relationship Id="rId297" Type="http://schemas.openxmlformats.org/officeDocument/2006/relationships/customXml" Target="../ink/ink1421.xml"/><Relationship Id="rId462" Type="http://schemas.openxmlformats.org/officeDocument/2006/relationships/image" Target="../media/image1519.png"/><Relationship Id="rId518" Type="http://schemas.openxmlformats.org/officeDocument/2006/relationships/image" Target="../media/image1547.png"/><Relationship Id="rId115" Type="http://schemas.openxmlformats.org/officeDocument/2006/relationships/customXml" Target="../ink/ink1330.xml"/><Relationship Id="rId157" Type="http://schemas.openxmlformats.org/officeDocument/2006/relationships/customXml" Target="../ink/ink1351.xml"/><Relationship Id="rId322" Type="http://schemas.openxmlformats.org/officeDocument/2006/relationships/image" Target="../media/image1449.png"/><Relationship Id="rId364" Type="http://schemas.openxmlformats.org/officeDocument/2006/relationships/image" Target="../media/image1470.png"/><Relationship Id="rId61" Type="http://schemas.openxmlformats.org/officeDocument/2006/relationships/customXml" Target="../ink/ink1303.xml"/><Relationship Id="rId199" Type="http://schemas.openxmlformats.org/officeDocument/2006/relationships/customXml" Target="../ink/ink1372.xml"/><Relationship Id="rId571" Type="http://schemas.openxmlformats.org/officeDocument/2006/relationships/customXml" Target="../ink/ink1558.xml"/><Relationship Id="rId627" Type="http://schemas.openxmlformats.org/officeDocument/2006/relationships/customXml" Target="../ink/ink1586.xml"/><Relationship Id="rId19" Type="http://schemas.openxmlformats.org/officeDocument/2006/relationships/customXml" Target="../ink/ink1282.xml"/><Relationship Id="rId224" Type="http://schemas.openxmlformats.org/officeDocument/2006/relationships/image" Target="../media/image1400.png"/><Relationship Id="rId266" Type="http://schemas.openxmlformats.org/officeDocument/2006/relationships/image" Target="../media/image1421.png"/><Relationship Id="rId431" Type="http://schemas.openxmlformats.org/officeDocument/2006/relationships/customXml" Target="../ink/ink1488.xml"/><Relationship Id="rId473" Type="http://schemas.openxmlformats.org/officeDocument/2006/relationships/customXml" Target="../ink/ink1509.xml"/><Relationship Id="rId529" Type="http://schemas.openxmlformats.org/officeDocument/2006/relationships/customXml" Target="../ink/ink1537.xml"/><Relationship Id="rId30" Type="http://schemas.openxmlformats.org/officeDocument/2006/relationships/image" Target="../media/image1304.png"/><Relationship Id="rId126" Type="http://schemas.openxmlformats.org/officeDocument/2006/relationships/image" Target="../media/image1351.png"/><Relationship Id="rId168" Type="http://schemas.openxmlformats.org/officeDocument/2006/relationships/image" Target="../media/image1372.png"/><Relationship Id="rId333" Type="http://schemas.openxmlformats.org/officeDocument/2006/relationships/customXml" Target="../ink/ink1439.xml"/><Relationship Id="rId540" Type="http://schemas.openxmlformats.org/officeDocument/2006/relationships/image" Target="../media/image1558.png"/><Relationship Id="rId72" Type="http://schemas.openxmlformats.org/officeDocument/2006/relationships/image" Target="../media/image1324.png"/><Relationship Id="rId375" Type="http://schemas.openxmlformats.org/officeDocument/2006/relationships/customXml" Target="../ink/ink1460.xml"/><Relationship Id="rId582" Type="http://schemas.openxmlformats.org/officeDocument/2006/relationships/image" Target="../media/image1579.png"/><Relationship Id="rId638" Type="http://schemas.openxmlformats.org/officeDocument/2006/relationships/image" Target="../media/image1607.png"/><Relationship Id="rId3" Type="http://schemas.openxmlformats.org/officeDocument/2006/relationships/customXml" Target="../ink/ink1274.xml"/><Relationship Id="rId235" Type="http://schemas.openxmlformats.org/officeDocument/2006/relationships/customXml" Target="../ink/ink1390.xml"/><Relationship Id="rId277" Type="http://schemas.openxmlformats.org/officeDocument/2006/relationships/customXml" Target="../ink/ink1411.xml"/><Relationship Id="rId400" Type="http://schemas.openxmlformats.org/officeDocument/2006/relationships/image" Target="../media/image1488.png"/><Relationship Id="rId442" Type="http://schemas.openxmlformats.org/officeDocument/2006/relationships/image" Target="../media/image1509.png"/><Relationship Id="rId484" Type="http://schemas.openxmlformats.org/officeDocument/2006/relationships/image" Target="../media/image1530.png"/><Relationship Id="rId137" Type="http://schemas.openxmlformats.org/officeDocument/2006/relationships/customXml" Target="../ink/ink1341.xml"/><Relationship Id="rId302" Type="http://schemas.openxmlformats.org/officeDocument/2006/relationships/image" Target="../media/image1439.png"/><Relationship Id="rId344" Type="http://schemas.openxmlformats.org/officeDocument/2006/relationships/image" Target="../media/image1460.png"/><Relationship Id="rId41" Type="http://schemas.openxmlformats.org/officeDocument/2006/relationships/customXml" Target="../ink/ink1293.xml"/><Relationship Id="rId83" Type="http://schemas.openxmlformats.org/officeDocument/2006/relationships/customXml" Target="../ink/ink1314.xml"/><Relationship Id="rId179" Type="http://schemas.openxmlformats.org/officeDocument/2006/relationships/customXml" Target="../ink/ink1362.xml"/><Relationship Id="rId386" Type="http://schemas.openxmlformats.org/officeDocument/2006/relationships/image" Target="../media/image1481.png"/><Relationship Id="rId551" Type="http://schemas.openxmlformats.org/officeDocument/2006/relationships/customXml" Target="../ink/ink1548.xml"/><Relationship Id="rId593" Type="http://schemas.openxmlformats.org/officeDocument/2006/relationships/customXml" Target="../ink/ink1569.xml"/><Relationship Id="rId607" Type="http://schemas.openxmlformats.org/officeDocument/2006/relationships/customXml" Target="../ink/ink1576.xml"/><Relationship Id="rId190" Type="http://schemas.openxmlformats.org/officeDocument/2006/relationships/image" Target="../media/image1383.png"/><Relationship Id="rId204" Type="http://schemas.openxmlformats.org/officeDocument/2006/relationships/image" Target="../media/image1390.png"/><Relationship Id="rId246" Type="http://schemas.openxmlformats.org/officeDocument/2006/relationships/image" Target="../media/image1411.png"/><Relationship Id="rId288" Type="http://schemas.openxmlformats.org/officeDocument/2006/relationships/image" Target="../media/image1432.png"/><Relationship Id="rId411" Type="http://schemas.openxmlformats.org/officeDocument/2006/relationships/customXml" Target="../ink/ink1478.xml"/><Relationship Id="rId453" Type="http://schemas.openxmlformats.org/officeDocument/2006/relationships/customXml" Target="../ink/ink1499.xml"/><Relationship Id="rId509" Type="http://schemas.openxmlformats.org/officeDocument/2006/relationships/customXml" Target="../ink/ink1527.xml"/><Relationship Id="rId106" Type="http://schemas.openxmlformats.org/officeDocument/2006/relationships/image" Target="../media/image1341.png"/><Relationship Id="rId313" Type="http://schemas.openxmlformats.org/officeDocument/2006/relationships/customXml" Target="../ink/ink1429.xml"/><Relationship Id="rId495" Type="http://schemas.openxmlformats.org/officeDocument/2006/relationships/customXml" Target="../ink/ink1520.xml"/><Relationship Id="rId10" Type="http://schemas.openxmlformats.org/officeDocument/2006/relationships/image" Target="../media/image1294.png"/><Relationship Id="rId52" Type="http://schemas.openxmlformats.org/officeDocument/2006/relationships/image" Target="../media/image1314.png"/><Relationship Id="rId94" Type="http://schemas.openxmlformats.org/officeDocument/2006/relationships/image" Target="../media/image1335.png"/><Relationship Id="rId148" Type="http://schemas.openxmlformats.org/officeDocument/2006/relationships/image" Target="../media/image1362.png"/><Relationship Id="rId355" Type="http://schemas.openxmlformats.org/officeDocument/2006/relationships/customXml" Target="../ink/ink1450.xml"/><Relationship Id="rId397" Type="http://schemas.openxmlformats.org/officeDocument/2006/relationships/customXml" Target="../ink/ink1471.xml"/><Relationship Id="rId520" Type="http://schemas.openxmlformats.org/officeDocument/2006/relationships/image" Target="../media/image1548.png"/><Relationship Id="rId562" Type="http://schemas.openxmlformats.org/officeDocument/2006/relationships/image" Target="../media/image1569.png"/><Relationship Id="rId618" Type="http://schemas.openxmlformats.org/officeDocument/2006/relationships/image" Target="../media/image1597.png"/><Relationship Id="rId215" Type="http://schemas.openxmlformats.org/officeDocument/2006/relationships/customXml" Target="../ink/ink1380.xml"/><Relationship Id="rId257" Type="http://schemas.openxmlformats.org/officeDocument/2006/relationships/customXml" Target="../ink/ink1401.xml"/><Relationship Id="rId422" Type="http://schemas.openxmlformats.org/officeDocument/2006/relationships/image" Target="../media/image1499.png"/><Relationship Id="rId464" Type="http://schemas.openxmlformats.org/officeDocument/2006/relationships/image" Target="../media/image1520.png"/><Relationship Id="rId299" Type="http://schemas.openxmlformats.org/officeDocument/2006/relationships/customXml" Target="../ink/ink1422.xml"/><Relationship Id="rId63" Type="http://schemas.openxmlformats.org/officeDocument/2006/relationships/customXml" Target="../ink/ink1304.xml"/><Relationship Id="rId159" Type="http://schemas.openxmlformats.org/officeDocument/2006/relationships/customXml" Target="../ink/ink1352.xml"/><Relationship Id="rId366" Type="http://schemas.openxmlformats.org/officeDocument/2006/relationships/image" Target="../media/image1471.png"/><Relationship Id="rId573" Type="http://schemas.openxmlformats.org/officeDocument/2006/relationships/customXml" Target="../ink/ink1559.xml"/><Relationship Id="rId226" Type="http://schemas.openxmlformats.org/officeDocument/2006/relationships/image" Target="../media/image1401.png"/><Relationship Id="rId433" Type="http://schemas.openxmlformats.org/officeDocument/2006/relationships/customXml" Target="../ink/ink1489.xml"/><Relationship Id="rId74" Type="http://schemas.openxmlformats.org/officeDocument/2006/relationships/image" Target="../media/image1325.png"/><Relationship Id="rId377" Type="http://schemas.openxmlformats.org/officeDocument/2006/relationships/customXml" Target="../ink/ink1461.xml"/><Relationship Id="rId500" Type="http://schemas.openxmlformats.org/officeDocument/2006/relationships/image" Target="../media/image1538.png"/><Relationship Id="rId584" Type="http://schemas.openxmlformats.org/officeDocument/2006/relationships/image" Target="../media/image1580.png"/><Relationship Id="rId5" Type="http://schemas.openxmlformats.org/officeDocument/2006/relationships/customXml" Target="../ink/ink1275.xml"/><Relationship Id="rId237" Type="http://schemas.openxmlformats.org/officeDocument/2006/relationships/customXml" Target="../ink/ink1391.xml"/><Relationship Id="rId444" Type="http://schemas.openxmlformats.org/officeDocument/2006/relationships/image" Target="../media/image1510.png"/><Relationship Id="rId290" Type="http://schemas.openxmlformats.org/officeDocument/2006/relationships/image" Target="../media/image1433.png"/><Relationship Id="rId304" Type="http://schemas.openxmlformats.org/officeDocument/2006/relationships/image" Target="../media/image1440.png"/><Relationship Id="rId388" Type="http://schemas.openxmlformats.org/officeDocument/2006/relationships/image" Target="../media/image1482.png"/><Relationship Id="rId511" Type="http://schemas.openxmlformats.org/officeDocument/2006/relationships/customXml" Target="../ink/ink1528.xml"/><Relationship Id="rId609" Type="http://schemas.openxmlformats.org/officeDocument/2006/relationships/customXml" Target="../ink/ink1577.xml"/><Relationship Id="rId85" Type="http://schemas.openxmlformats.org/officeDocument/2006/relationships/customXml" Target="../ink/ink1315.xml"/><Relationship Id="rId150" Type="http://schemas.openxmlformats.org/officeDocument/2006/relationships/image" Target="../media/image1363.png"/><Relationship Id="rId595" Type="http://schemas.openxmlformats.org/officeDocument/2006/relationships/customXml" Target="../ink/ink1570.xml"/><Relationship Id="rId248" Type="http://schemas.openxmlformats.org/officeDocument/2006/relationships/image" Target="../media/image1412.png"/><Relationship Id="rId455" Type="http://schemas.openxmlformats.org/officeDocument/2006/relationships/customXml" Target="../ink/ink1500.xml"/><Relationship Id="rId12" Type="http://schemas.openxmlformats.org/officeDocument/2006/relationships/image" Target="../media/image1295.png"/><Relationship Id="rId108" Type="http://schemas.openxmlformats.org/officeDocument/2006/relationships/image" Target="../media/image1342.png"/><Relationship Id="rId315" Type="http://schemas.openxmlformats.org/officeDocument/2006/relationships/customXml" Target="../ink/ink1430.xml"/><Relationship Id="rId522" Type="http://schemas.openxmlformats.org/officeDocument/2006/relationships/image" Target="../media/image1549.png"/><Relationship Id="rId96" Type="http://schemas.openxmlformats.org/officeDocument/2006/relationships/image" Target="../media/image1336.png"/><Relationship Id="rId161" Type="http://schemas.openxmlformats.org/officeDocument/2006/relationships/customXml" Target="../ink/ink1353.xml"/><Relationship Id="rId399" Type="http://schemas.openxmlformats.org/officeDocument/2006/relationships/customXml" Target="../ink/ink1472.xml"/><Relationship Id="rId259" Type="http://schemas.openxmlformats.org/officeDocument/2006/relationships/customXml" Target="../ink/ink1402.xml"/><Relationship Id="rId466" Type="http://schemas.openxmlformats.org/officeDocument/2006/relationships/image" Target="../media/image1521.png"/><Relationship Id="rId23" Type="http://schemas.openxmlformats.org/officeDocument/2006/relationships/customXml" Target="../ink/ink1284.xml"/><Relationship Id="rId119" Type="http://schemas.openxmlformats.org/officeDocument/2006/relationships/customXml" Target="../ink/ink1332.xml"/><Relationship Id="rId326" Type="http://schemas.openxmlformats.org/officeDocument/2006/relationships/image" Target="../media/image1451.png"/><Relationship Id="rId533" Type="http://schemas.openxmlformats.org/officeDocument/2006/relationships/customXml" Target="../ink/ink1539.xml"/><Relationship Id="rId172" Type="http://schemas.openxmlformats.org/officeDocument/2006/relationships/image" Target="../media/image1374.png"/><Relationship Id="rId477" Type="http://schemas.openxmlformats.org/officeDocument/2006/relationships/customXml" Target="../ink/ink1511.xml"/><Relationship Id="rId600" Type="http://schemas.openxmlformats.org/officeDocument/2006/relationships/image" Target="../media/image1588.png"/><Relationship Id="rId337" Type="http://schemas.openxmlformats.org/officeDocument/2006/relationships/customXml" Target="../ink/ink1441.xml"/><Relationship Id="rId34" Type="http://schemas.openxmlformats.org/officeDocument/2006/relationships/image" Target="../media/image1306.png"/><Relationship Id="rId544" Type="http://schemas.openxmlformats.org/officeDocument/2006/relationships/image" Target="../media/image1560.png"/><Relationship Id="rId183" Type="http://schemas.openxmlformats.org/officeDocument/2006/relationships/customXml" Target="../ink/ink1364.xml"/><Relationship Id="rId390" Type="http://schemas.openxmlformats.org/officeDocument/2006/relationships/image" Target="../media/image1483.png"/><Relationship Id="rId404" Type="http://schemas.openxmlformats.org/officeDocument/2006/relationships/image" Target="../media/image1490.png"/><Relationship Id="rId611" Type="http://schemas.openxmlformats.org/officeDocument/2006/relationships/customXml" Target="../ink/ink1578.xml"/><Relationship Id="rId250" Type="http://schemas.openxmlformats.org/officeDocument/2006/relationships/image" Target="../media/image1413.png"/><Relationship Id="rId488" Type="http://schemas.openxmlformats.org/officeDocument/2006/relationships/image" Target="../media/image1532.png"/><Relationship Id="rId45" Type="http://schemas.openxmlformats.org/officeDocument/2006/relationships/customXml" Target="../ink/ink1295.xml"/><Relationship Id="rId110" Type="http://schemas.openxmlformats.org/officeDocument/2006/relationships/image" Target="../media/image1343.png"/><Relationship Id="rId348" Type="http://schemas.openxmlformats.org/officeDocument/2006/relationships/image" Target="../media/image1462.png"/><Relationship Id="rId555" Type="http://schemas.openxmlformats.org/officeDocument/2006/relationships/customXml" Target="../ink/ink1550.xml"/><Relationship Id="rId194" Type="http://schemas.openxmlformats.org/officeDocument/2006/relationships/image" Target="../media/image1385.png"/><Relationship Id="rId208" Type="http://schemas.openxmlformats.org/officeDocument/2006/relationships/image" Target="../media/image1392.png"/><Relationship Id="rId415" Type="http://schemas.openxmlformats.org/officeDocument/2006/relationships/customXml" Target="../ink/ink1480.xml"/><Relationship Id="rId622" Type="http://schemas.openxmlformats.org/officeDocument/2006/relationships/image" Target="../media/image1599.png"/><Relationship Id="rId261" Type="http://schemas.openxmlformats.org/officeDocument/2006/relationships/customXml" Target="../ink/ink1403.xml"/><Relationship Id="rId499" Type="http://schemas.openxmlformats.org/officeDocument/2006/relationships/customXml" Target="../ink/ink1522.xml"/><Relationship Id="rId56" Type="http://schemas.openxmlformats.org/officeDocument/2006/relationships/image" Target="../media/image1316.png"/><Relationship Id="rId359" Type="http://schemas.openxmlformats.org/officeDocument/2006/relationships/customXml" Target="../ink/ink1452.xml"/><Relationship Id="rId566" Type="http://schemas.openxmlformats.org/officeDocument/2006/relationships/image" Target="../media/image1571.png"/><Relationship Id="rId121" Type="http://schemas.openxmlformats.org/officeDocument/2006/relationships/customXml" Target="../ink/ink1333.xml"/><Relationship Id="rId219" Type="http://schemas.openxmlformats.org/officeDocument/2006/relationships/customXml" Target="../ink/ink1382.xml"/><Relationship Id="rId426" Type="http://schemas.openxmlformats.org/officeDocument/2006/relationships/image" Target="../media/image1501.png"/><Relationship Id="rId633" Type="http://schemas.openxmlformats.org/officeDocument/2006/relationships/customXml" Target="../ink/ink1589.xml"/><Relationship Id="rId67" Type="http://schemas.openxmlformats.org/officeDocument/2006/relationships/customXml" Target="../ink/ink1306.xml"/><Relationship Id="rId272" Type="http://schemas.openxmlformats.org/officeDocument/2006/relationships/image" Target="../media/image1424.png"/><Relationship Id="rId577" Type="http://schemas.openxmlformats.org/officeDocument/2006/relationships/customXml" Target="../ink/ink1561.xml"/><Relationship Id="rId132" Type="http://schemas.openxmlformats.org/officeDocument/2006/relationships/image" Target="../media/image1354.png"/><Relationship Id="rId437" Type="http://schemas.openxmlformats.org/officeDocument/2006/relationships/customXml" Target="../ink/ink1491.xml"/><Relationship Id="rId283" Type="http://schemas.openxmlformats.org/officeDocument/2006/relationships/customXml" Target="../ink/ink1414.xml"/><Relationship Id="rId490" Type="http://schemas.openxmlformats.org/officeDocument/2006/relationships/image" Target="../media/image1533.png"/><Relationship Id="rId504" Type="http://schemas.openxmlformats.org/officeDocument/2006/relationships/image" Target="../media/image1540.png"/><Relationship Id="rId78" Type="http://schemas.openxmlformats.org/officeDocument/2006/relationships/image" Target="../media/image1327.png"/><Relationship Id="rId143" Type="http://schemas.openxmlformats.org/officeDocument/2006/relationships/customXml" Target="../ink/ink1344.xml"/><Relationship Id="rId350" Type="http://schemas.openxmlformats.org/officeDocument/2006/relationships/image" Target="../media/image1463.png"/><Relationship Id="rId588" Type="http://schemas.openxmlformats.org/officeDocument/2006/relationships/image" Target="../media/image1582.png"/><Relationship Id="rId9" Type="http://schemas.openxmlformats.org/officeDocument/2006/relationships/customXml" Target="../ink/ink1277.xml"/><Relationship Id="rId210" Type="http://schemas.openxmlformats.org/officeDocument/2006/relationships/image" Target="../media/image1393.png"/><Relationship Id="rId448" Type="http://schemas.openxmlformats.org/officeDocument/2006/relationships/image" Target="../media/image1512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49.xml"/><Relationship Id="rId21" Type="http://schemas.openxmlformats.org/officeDocument/2006/relationships/customXml" Target="../ink/ink1601.xml"/><Relationship Id="rId42" Type="http://schemas.openxmlformats.org/officeDocument/2006/relationships/image" Target="../media/image1628.png"/><Relationship Id="rId63" Type="http://schemas.openxmlformats.org/officeDocument/2006/relationships/customXml" Target="../ink/ink1622.xml"/><Relationship Id="rId84" Type="http://schemas.openxmlformats.org/officeDocument/2006/relationships/image" Target="../media/image1649.png"/><Relationship Id="rId138" Type="http://schemas.openxmlformats.org/officeDocument/2006/relationships/image" Target="../media/image1676.png"/><Relationship Id="rId16" Type="http://schemas.openxmlformats.org/officeDocument/2006/relationships/image" Target="../media/image1615.png"/><Relationship Id="rId107" Type="http://schemas.openxmlformats.org/officeDocument/2006/relationships/customXml" Target="../ink/ink1644.xml"/><Relationship Id="rId11" Type="http://schemas.openxmlformats.org/officeDocument/2006/relationships/customXml" Target="../ink/ink1596.xml"/><Relationship Id="rId32" Type="http://schemas.openxmlformats.org/officeDocument/2006/relationships/image" Target="../media/image1623.png"/><Relationship Id="rId37" Type="http://schemas.openxmlformats.org/officeDocument/2006/relationships/customXml" Target="../ink/ink1609.xml"/><Relationship Id="rId53" Type="http://schemas.openxmlformats.org/officeDocument/2006/relationships/customXml" Target="../ink/ink1617.xml"/><Relationship Id="rId58" Type="http://schemas.openxmlformats.org/officeDocument/2006/relationships/image" Target="../media/image1636.png"/><Relationship Id="rId74" Type="http://schemas.openxmlformats.org/officeDocument/2006/relationships/image" Target="../media/image1644.png"/><Relationship Id="rId79" Type="http://schemas.openxmlformats.org/officeDocument/2006/relationships/customXml" Target="../ink/ink1630.xml"/><Relationship Id="rId102" Type="http://schemas.openxmlformats.org/officeDocument/2006/relationships/image" Target="../media/image1658.png"/><Relationship Id="rId123" Type="http://schemas.openxmlformats.org/officeDocument/2006/relationships/customXml" Target="../ink/ink1652.xml"/><Relationship Id="rId128" Type="http://schemas.openxmlformats.org/officeDocument/2006/relationships/image" Target="../media/image1671.png"/><Relationship Id="rId5" Type="http://schemas.openxmlformats.org/officeDocument/2006/relationships/customXml" Target="../ink/ink1593.xml"/><Relationship Id="rId90" Type="http://schemas.openxmlformats.org/officeDocument/2006/relationships/image" Target="../media/image1652.png"/><Relationship Id="rId95" Type="http://schemas.openxmlformats.org/officeDocument/2006/relationships/customXml" Target="../ink/ink1638.xml"/><Relationship Id="rId22" Type="http://schemas.openxmlformats.org/officeDocument/2006/relationships/image" Target="../media/image1618.png"/><Relationship Id="rId27" Type="http://schemas.openxmlformats.org/officeDocument/2006/relationships/customXml" Target="../ink/ink1604.xml"/><Relationship Id="rId43" Type="http://schemas.openxmlformats.org/officeDocument/2006/relationships/customXml" Target="../ink/ink1612.xml"/><Relationship Id="rId48" Type="http://schemas.openxmlformats.org/officeDocument/2006/relationships/image" Target="../media/image1631.png"/><Relationship Id="rId64" Type="http://schemas.openxmlformats.org/officeDocument/2006/relationships/image" Target="../media/image1639.png"/><Relationship Id="rId69" Type="http://schemas.openxmlformats.org/officeDocument/2006/relationships/customXml" Target="../ink/ink1625.xml"/><Relationship Id="rId113" Type="http://schemas.openxmlformats.org/officeDocument/2006/relationships/customXml" Target="../ink/ink1647.xml"/><Relationship Id="rId118" Type="http://schemas.openxmlformats.org/officeDocument/2006/relationships/image" Target="../media/image1666.png"/><Relationship Id="rId134" Type="http://schemas.openxmlformats.org/officeDocument/2006/relationships/image" Target="../media/image1674.png"/><Relationship Id="rId139" Type="http://schemas.openxmlformats.org/officeDocument/2006/relationships/customXml" Target="../ink/ink1660.xml"/><Relationship Id="rId80" Type="http://schemas.openxmlformats.org/officeDocument/2006/relationships/image" Target="../media/image1647.png"/><Relationship Id="rId85" Type="http://schemas.openxmlformats.org/officeDocument/2006/relationships/customXml" Target="../ink/ink1633.xml"/><Relationship Id="rId12" Type="http://schemas.openxmlformats.org/officeDocument/2006/relationships/image" Target="../media/image1613.png"/><Relationship Id="rId17" Type="http://schemas.openxmlformats.org/officeDocument/2006/relationships/customXml" Target="../ink/ink1599.xml"/><Relationship Id="rId33" Type="http://schemas.openxmlformats.org/officeDocument/2006/relationships/customXml" Target="../ink/ink1607.xml"/><Relationship Id="rId38" Type="http://schemas.openxmlformats.org/officeDocument/2006/relationships/image" Target="../media/image1626.png"/><Relationship Id="rId59" Type="http://schemas.openxmlformats.org/officeDocument/2006/relationships/customXml" Target="../ink/ink1620.xml"/><Relationship Id="rId103" Type="http://schemas.openxmlformats.org/officeDocument/2006/relationships/customXml" Target="../ink/ink1642.xml"/><Relationship Id="rId108" Type="http://schemas.openxmlformats.org/officeDocument/2006/relationships/image" Target="../media/image1661.png"/><Relationship Id="rId124" Type="http://schemas.openxmlformats.org/officeDocument/2006/relationships/image" Target="../media/image1669.png"/><Relationship Id="rId129" Type="http://schemas.openxmlformats.org/officeDocument/2006/relationships/customXml" Target="../ink/ink1655.xml"/><Relationship Id="rId54" Type="http://schemas.openxmlformats.org/officeDocument/2006/relationships/image" Target="../media/image1634.png"/><Relationship Id="rId70" Type="http://schemas.openxmlformats.org/officeDocument/2006/relationships/image" Target="../media/image1642.png"/><Relationship Id="rId75" Type="http://schemas.openxmlformats.org/officeDocument/2006/relationships/customXml" Target="../ink/ink1628.xml"/><Relationship Id="rId91" Type="http://schemas.openxmlformats.org/officeDocument/2006/relationships/customXml" Target="../ink/ink1636.xml"/><Relationship Id="rId96" Type="http://schemas.openxmlformats.org/officeDocument/2006/relationships/image" Target="../media/image1655.png"/><Relationship Id="rId140" Type="http://schemas.openxmlformats.org/officeDocument/2006/relationships/image" Target="../media/image16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0.png"/><Relationship Id="rId23" Type="http://schemas.openxmlformats.org/officeDocument/2006/relationships/customXml" Target="../ink/ink1602.xml"/><Relationship Id="rId28" Type="http://schemas.openxmlformats.org/officeDocument/2006/relationships/image" Target="../media/image1621.png"/><Relationship Id="rId49" Type="http://schemas.openxmlformats.org/officeDocument/2006/relationships/customXml" Target="../ink/ink1615.xml"/><Relationship Id="rId114" Type="http://schemas.openxmlformats.org/officeDocument/2006/relationships/image" Target="../media/image1664.png"/><Relationship Id="rId119" Type="http://schemas.openxmlformats.org/officeDocument/2006/relationships/customXml" Target="../ink/ink1650.xml"/><Relationship Id="rId44" Type="http://schemas.openxmlformats.org/officeDocument/2006/relationships/image" Target="../media/image1629.png"/><Relationship Id="rId60" Type="http://schemas.openxmlformats.org/officeDocument/2006/relationships/image" Target="../media/image1637.png"/><Relationship Id="rId65" Type="http://schemas.openxmlformats.org/officeDocument/2006/relationships/customXml" Target="../ink/ink1623.xml"/><Relationship Id="rId81" Type="http://schemas.openxmlformats.org/officeDocument/2006/relationships/customXml" Target="../ink/ink1631.xml"/><Relationship Id="rId86" Type="http://schemas.openxmlformats.org/officeDocument/2006/relationships/image" Target="../media/image1650.png"/><Relationship Id="rId130" Type="http://schemas.openxmlformats.org/officeDocument/2006/relationships/image" Target="../media/image1672.png"/><Relationship Id="rId135" Type="http://schemas.openxmlformats.org/officeDocument/2006/relationships/customXml" Target="../ink/ink1658.xml"/><Relationship Id="rId13" Type="http://schemas.openxmlformats.org/officeDocument/2006/relationships/customXml" Target="../ink/ink1597.xml"/><Relationship Id="rId18" Type="http://schemas.openxmlformats.org/officeDocument/2006/relationships/image" Target="../media/image1616.png"/><Relationship Id="rId39" Type="http://schemas.openxmlformats.org/officeDocument/2006/relationships/customXml" Target="../ink/ink1610.xml"/><Relationship Id="rId109" Type="http://schemas.openxmlformats.org/officeDocument/2006/relationships/customXml" Target="../ink/ink1645.xml"/><Relationship Id="rId34" Type="http://schemas.openxmlformats.org/officeDocument/2006/relationships/image" Target="../media/image1624.png"/><Relationship Id="rId50" Type="http://schemas.openxmlformats.org/officeDocument/2006/relationships/image" Target="../media/image1632.png"/><Relationship Id="rId55" Type="http://schemas.openxmlformats.org/officeDocument/2006/relationships/customXml" Target="../ink/ink1618.xml"/><Relationship Id="rId76" Type="http://schemas.openxmlformats.org/officeDocument/2006/relationships/image" Target="../media/image1645.png"/><Relationship Id="rId97" Type="http://schemas.openxmlformats.org/officeDocument/2006/relationships/customXml" Target="../ink/ink1639.xml"/><Relationship Id="rId104" Type="http://schemas.openxmlformats.org/officeDocument/2006/relationships/image" Target="../media/image1659.png"/><Relationship Id="rId120" Type="http://schemas.openxmlformats.org/officeDocument/2006/relationships/image" Target="../media/image1667.png"/><Relationship Id="rId125" Type="http://schemas.openxmlformats.org/officeDocument/2006/relationships/customXml" Target="../ink/ink1653.xml"/><Relationship Id="rId7" Type="http://schemas.openxmlformats.org/officeDocument/2006/relationships/customXml" Target="../ink/ink1594.xml"/><Relationship Id="rId71" Type="http://schemas.openxmlformats.org/officeDocument/2006/relationships/customXml" Target="../ink/ink1626.xml"/><Relationship Id="rId92" Type="http://schemas.openxmlformats.org/officeDocument/2006/relationships/image" Target="../media/image1653.png"/><Relationship Id="rId2" Type="http://schemas.openxmlformats.org/officeDocument/2006/relationships/image" Target="../media/image1608.png"/><Relationship Id="rId29" Type="http://schemas.openxmlformats.org/officeDocument/2006/relationships/customXml" Target="../ink/ink1605.xml"/><Relationship Id="rId24" Type="http://schemas.openxmlformats.org/officeDocument/2006/relationships/image" Target="../media/image1619.png"/><Relationship Id="rId40" Type="http://schemas.openxmlformats.org/officeDocument/2006/relationships/image" Target="../media/image1627.png"/><Relationship Id="rId45" Type="http://schemas.openxmlformats.org/officeDocument/2006/relationships/customXml" Target="../ink/ink1613.xml"/><Relationship Id="rId66" Type="http://schemas.openxmlformats.org/officeDocument/2006/relationships/image" Target="../media/image1640.png"/><Relationship Id="rId87" Type="http://schemas.openxmlformats.org/officeDocument/2006/relationships/customXml" Target="../ink/ink1634.xml"/><Relationship Id="rId110" Type="http://schemas.openxmlformats.org/officeDocument/2006/relationships/image" Target="../media/image1662.png"/><Relationship Id="rId115" Type="http://schemas.openxmlformats.org/officeDocument/2006/relationships/customXml" Target="../ink/ink1648.xml"/><Relationship Id="rId131" Type="http://schemas.openxmlformats.org/officeDocument/2006/relationships/customXml" Target="../ink/ink1656.xml"/><Relationship Id="rId136" Type="http://schemas.openxmlformats.org/officeDocument/2006/relationships/image" Target="../media/image1675.png"/><Relationship Id="rId61" Type="http://schemas.openxmlformats.org/officeDocument/2006/relationships/customXml" Target="../ink/ink1621.xml"/><Relationship Id="rId82" Type="http://schemas.openxmlformats.org/officeDocument/2006/relationships/image" Target="../media/image1648.png"/><Relationship Id="rId19" Type="http://schemas.openxmlformats.org/officeDocument/2006/relationships/customXml" Target="../ink/ink1600.xml"/><Relationship Id="rId14" Type="http://schemas.openxmlformats.org/officeDocument/2006/relationships/image" Target="../media/image1614.png"/><Relationship Id="rId30" Type="http://schemas.openxmlformats.org/officeDocument/2006/relationships/image" Target="../media/image1622.png"/><Relationship Id="rId35" Type="http://schemas.openxmlformats.org/officeDocument/2006/relationships/customXml" Target="../ink/ink1608.xml"/><Relationship Id="rId56" Type="http://schemas.openxmlformats.org/officeDocument/2006/relationships/image" Target="../media/image1635.png"/><Relationship Id="rId77" Type="http://schemas.openxmlformats.org/officeDocument/2006/relationships/customXml" Target="../ink/ink1629.xml"/><Relationship Id="rId100" Type="http://schemas.openxmlformats.org/officeDocument/2006/relationships/image" Target="../media/image1657.png"/><Relationship Id="rId105" Type="http://schemas.openxmlformats.org/officeDocument/2006/relationships/customXml" Target="../ink/ink1643.xml"/><Relationship Id="rId126" Type="http://schemas.openxmlformats.org/officeDocument/2006/relationships/image" Target="../media/image1670.png"/><Relationship Id="rId8" Type="http://schemas.openxmlformats.org/officeDocument/2006/relationships/image" Target="../media/image1611.png"/><Relationship Id="rId51" Type="http://schemas.openxmlformats.org/officeDocument/2006/relationships/customXml" Target="../ink/ink1616.xml"/><Relationship Id="rId72" Type="http://schemas.openxmlformats.org/officeDocument/2006/relationships/image" Target="../media/image1643.png"/><Relationship Id="rId93" Type="http://schemas.openxmlformats.org/officeDocument/2006/relationships/customXml" Target="../ink/ink1637.xml"/><Relationship Id="rId98" Type="http://schemas.openxmlformats.org/officeDocument/2006/relationships/image" Target="../media/image1656.png"/><Relationship Id="rId121" Type="http://schemas.openxmlformats.org/officeDocument/2006/relationships/customXml" Target="../ink/ink1651.xml"/><Relationship Id="rId3" Type="http://schemas.openxmlformats.org/officeDocument/2006/relationships/customXml" Target="../ink/ink1592.xml"/><Relationship Id="rId25" Type="http://schemas.openxmlformats.org/officeDocument/2006/relationships/customXml" Target="../ink/ink1603.xml"/><Relationship Id="rId46" Type="http://schemas.openxmlformats.org/officeDocument/2006/relationships/image" Target="../media/image1630.png"/><Relationship Id="rId67" Type="http://schemas.openxmlformats.org/officeDocument/2006/relationships/customXml" Target="../ink/ink1624.xml"/><Relationship Id="rId116" Type="http://schemas.openxmlformats.org/officeDocument/2006/relationships/image" Target="../media/image1665.png"/><Relationship Id="rId137" Type="http://schemas.openxmlformats.org/officeDocument/2006/relationships/customXml" Target="../ink/ink1659.xml"/><Relationship Id="rId20" Type="http://schemas.openxmlformats.org/officeDocument/2006/relationships/image" Target="../media/image1617.png"/><Relationship Id="rId41" Type="http://schemas.openxmlformats.org/officeDocument/2006/relationships/customXml" Target="../ink/ink1611.xml"/><Relationship Id="rId62" Type="http://schemas.openxmlformats.org/officeDocument/2006/relationships/image" Target="../media/image1638.png"/><Relationship Id="rId83" Type="http://schemas.openxmlformats.org/officeDocument/2006/relationships/customXml" Target="../ink/ink1632.xml"/><Relationship Id="rId88" Type="http://schemas.openxmlformats.org/officeDocument/2006/relationships/image" Target="../media/image1651.png"/><Relationship Id="rId111" Type="http://schemas.openxmlformats.org/officeDocument/2006/relationships/customXml" Target="../ink/ink1646.xml"/><Relationship Id="rId132" Type="http://schemas.openxmlformats.org/officeDocument/2006/relationships/image" Target="../media/image1673.png"/><Relationship Id="rId15" Type="http://schemas.openxmlformats.org/officeDocument/2006/relationships/customXml" Target="../ink/ink1598.xml"/><Relationship Id="rId36" Type="http://schemas.openxmlformats.org/officeDocument/2006/relationships/image" Target="../media/image1625.png"/><Relationship Id="rId57" Type="http://schemas.openxmlformats.org/officeDocument/2006/relationships/customXml" Target="../ink/ink1619.xml"/><Relationship Id="rId106" Type="http://schemas.openxmlformats.org/officeDocument/2006/relationships/image" Target="../media/image1660.png"/><Relationship Id="rId127" Type="http://schemas.openxmlformats.org/officeDocument/2006/relationships/customXml" Target="../ink/ink1654.xml"/><Relationship Id="rId10" Type="http://schemas.openxmlformats.org/officeDocument/2006/relationships/image" Target="../media/image1612.png"/><Relationship Id="rId31" Type="http://schemas.openxmlformats.org/officeDocument/2006/relationships/customXml" Target="../ink/ink1606.xml"/><Relationship Id="rId52" Type="http://schemas.openxmlformats.org/officeDocument/2006/relationships/image" Target="../media/image1633.png"/><Relationship Id="rId73" Type="http://schemas.openxmlformats.org/officeDocument/2006/relationships/customXml" Target="../ink/ink1627.xml"/><Relationship Id="rId78" Type="http://schemas.openxmlformats.org/officeDocument/2006/relationships/image" Target="../media/image1646.png"/><Relationship Id="rId94" Type="http://schemas.openxmlformats.org/officeDocument/2006/relationships/image" Target="../media/image1654.png"/><Relationship Id="rId99" Type="http://schemas.openxmlformats.org/officeDocument/2006/relationships/customXml" Target="../ink/ink1640.xml"/><Relationship Id="rId101" Type="http://schemas.openxmlformats.org/officeDocument/2006/relationships/customXml" Target="../ink/ink1641.xml"/><Relationship Id="rId122" Type="http://schemas.openxmlformats.org/officeDocument/2006/relationships/image" Target="../media/image1668.png"/><Relationship Id="rId4" Type="http://schemas.openxmlformats.org/officeDocument/2006/relationships/image" Target="../media/image1609.png"/><Relationship Id="rId9" Type="http://schemas.openxmlformats.org/officeDocument/2006/relationships/customXml" Target="../ink/ink1595.xml"/><Relationship Id="rId26" Type="http://schemas.openxmlformats.org/officeDocument/2006/relationships/image" Target="../media/image1620.png"/><Relationship Id="rId47" Type="http://schemas.openxmlformats.org/officeDocument/2006/relationships/customXml" Target="../ink/ink1614.xml"/><Relationship Id="rId68" Type="http://schemas.openxmlformats.org/officeDocument/2006/relationships/image" Target="../media/image1641.png"/><Relationship Id="rId89" Type="http://schemas.openxmlformats.org/officeDocument/2006/relationships/customXml" Target="../ink/ink1635.xml"/><Relationship Id="rId112" Type="http://schemas.openxmlformats.org/officeDocument/2006/relationships/image" Target="../media/image1663.png"/><Relationship Id="rId133" Type="http://schemas.openxmlformats.org/officeDocument/2006/relationships/customXml" Target="../ink/ink1657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31.png"/><Relationship Id="rId299" Type="http://schemas.openxmlformats.org/officeDocument/2006/relationships/image" Target="../media/image1822.png"/><Relationship Id="rId21" Type="http://schemas.openxmlformats.org/officeDocument/2006/relationships/customXml" Target="../ink/ink1671.xml"/><Relationship Id="rId63" Type="http://schemas.openxmlformats.org/officeDocument/2006/relationships/customXml" Target="../ink/ink1692.xml"/><Relationship Id="rId159" Type="http://schemas.openxmlformats.org/officeDocument/2006/relationships/image" Target="../media/image1752.png"/><Relationship Id="rId324" Type="http://schemas.openxmlformats.org/officeDocument/2006/relationships/customXml" Target="../ink/ink1823.xml"/><Relationship Id="rId366" Type="http://schemas.openxmlformats.org/officeDocument/2006/relationships/customXml" Target="../ink/ink1844.xml"/><Relationship Id="rId170" Type="http://schemas.openxmlformats.org/officeDocument/2006/relationships/customXml" Target="../ink/ink1746.xml"/><Relationship Id="rId226" Type="http://schemas.openxmlformats.org/officeDocument/2006/relationships/customXml" Target="../ink/ink1774.xml"/><Relationship Id="rId268" Type="http://schemas.openxmlformats.org/officeDocument/2006/relationships/customXml" Target="../ink/ink1795.xml"/><Relationship Id="rId32" Type="http://schemas.openxmlformats.org/officeDocument/2006/relationships/image" Target="../media/image1691.png"/><Relationship Id="rId74" Type="http://schemas.openxmlformats.org/officeDocument/2006/relationships/customXml" Target="../ink/ink1698.xml"/><Relationship Id="rId128" Type="http://schemas.openxmlformats.org/officeDocument/2006/relationships/customXml" Target="../ink/ink1725.xml"/><Relationship Id="rId335" Type="http://schemas.openxmlformats.org/officeDocument/2006/relationships/image" Target="../media/image1840.png"/><Relationship Id="rId377" Type="http://schemas.openxmlformats.org/officeDocument/2006/relationships/image" Target="../media/image1861.png"/><Relationship Id="rId5" Type="http://schemas.openxmlformats.org/officeDocument/2006/relationships/customXml" Target="../ink/ink1662.xml"/><Relationship Id="rId181" Type="http://schemas.openxmlformats.org/officeDocument/2006/relationships/image" Target="../media/image1763.png"/><Relationship Id="rId237" Type="http://schemas.openxmlformats.org/officeDocument/2006/relationships/image" Target="../media/image1791.png"/><Relationship Id="rId279" Type="http://schemas.openxmlformats.org/officeDocument/2006/relationships/image" Target="../media/image1812.png"/><Relationship Id="rId43" Type="http://schemas.openxmlformats.org/officeDocument/2006/relationships/customXml" Target="../ink/ink1682.xml"/><Relationship Id="rId139" Type="http://schemas.openxmlformats.org/officeDocument/2006/relationships/image" Target="../media/image1742.png"/><Relationship Id="rId290" Type="http://schemas.openxmlformats.org/officeDocument/2006/relationships/customXml" Target="../ink/ink1806.xml"/><Relationship Id="rId304" Type="http://schemas.openxmlformats.org/officeDocument/2006/relationships/customXml" Target="../ink/ink1813.xml"/><Relationship Id="rId346" Type="http://schemas.openxmlformats.org/officeDocument/2006/relationships/customXml" Target="../ink/ink1834.xml"/><Relationship Id="rId85" Type="http://schemas.openxmlformats.org/officeDocument/2006/relationships/image" Target="../media/image1716.png"/><Relationship Id="rId150" Type="http://schemas.openxmlformats.org/officeDocument/2006/relationships/customXml" Target="../ink/ink1736.xml"/><Relationship Id="rId192" Type="http://schemas.openxmlformats.org/officeDocument/2006/relationships/customXml" Target="../ink/ink1757.xml"/><Relationship Id="rId206" Type="http://schemas.openxmlformats.org/officeDocument/2006/relationships/customXml" Target="../ink/ink1764.xml"/><Relationship Id="rId248" Type="http://schemas.openxmlformats.org/officeDocument/2006/relationships/customXml" Target="../ink/ink1785.xml"/><Relationship Id="rId12" Type="http://schemas.openxmlformats.org/officeDocument/2006/relationships/image" Target="../media/image1681.png"/><Relationship Id="rId108" Type="http://schemas.openxmlformats.org/officeDocument/2006/relationships/customXml" Target="../ink/ink1715.xml"/><Relationship Id="rId315" Type="http://schemas.openxmlformats.org/officeDocument/2006/relationships/image" Target="../media/image1830.png"/><Relationship Id="rId357" Type="http://schemas.openxmlformats.org/officeDocument/2006/relationships/image" Target="../media/image1851.png"/><Relationship Id="rId54" Type="http://schemas.openxmlformats.org/officeDocument/2006/relationships/image" Target="../media/image1702.png"/><Relationship Id="rId96" Type="http://schemas.openxmlformats.org/officeDocument/2006/relationships/customXml" Target="../ink/ink1709.xml"/><Relationship Id="rId161" Type="http://schemas.openxmlformats.org/officeDocument/2006/relationships/image" Target="../media/image1753.png"/><Relationship Id="rId217" Type="http://schemas.openxmlformats.org/officeDocument/2006/relationships/image" Target="../media/image1781.png"/><Relationship Id="rId259" Type="http://schemas.openxmlformats.org/officeDocument/2006/relationships/image" Target="../media/image1802.png"/><Relationship Id="rId23" Type="http://schemas.openxmlformats.org/officeDocument/2006/relationships/customXml" Target="../ink/ink1672.xml"/><Relationship Id="rId119" Type="http://schemas.openxmlformats.org/officeDocument/2006/relationships/image" Target="../media/image1732.png"/><Relationship Id="rId270" Type="http://schemas.openxmlformats.org/officeDocument/2006/relationships/customXml" Target="../ink/ink1796.xml"/><Relationship Id="rId326" Type="http://schemas.openxmlformats.org/officeDocument/2006/relationships/customXml" Target="../ink/ink1824.xml"/><Relationship Id="rId65" Type="http://schemas.openxmlformats.org/officeDocument/2006/relationships/customXml" Target="../ink/ink1693.xml"/><Relationship Id="rId130" Type="http://schemas.openxmlformats.org/officeDocument/2006/relationships/customXml" Target="../ink/ink1726.xml"/><Relationship Id="rId368" Type="http://schemas.openxmlformats.org/officeDocument/2006/relationships/customXml" Target="../ink/ink1845.xml"/><Relationship Id="rId172" Type="http://schemas.openxmlformats.org/officeDocument/2006/relationships/customXml" Target="../ink/ink1747.xml"/><Relationship Id="rId228" Type="http://schemas.openxmlformats.org/officeDocument/2006/relationships/customXml" Target="../ink/ink1775.xml"/><Relationship Id="rId281" Type="http://schemas.openxmlformats.org/officeDocument/2006/relationships/image" Target="../media/image1813.png"/><Relationship Id="rId337" Type="http://schemas.openxmlformats.org/officeDocument/2006/relationships/image" Target="../media/image1841.png"/><Relationship Id="rId34" Type="http://schemas.openxmlformats.org/officeDocument/2006/relationships/image" Target="../media/image1692.png"/><Relationship Id="rId76" Type="http://schemas.openxmlformats.org/officeDocument/2006/relationships/customXml" Target="../ink/ink1699.xml"/><Relationship Id="rId141" Type="http://schemas.openxmlformats.org/officeDocument/2006/relationships/image" Target="../media/image1743.png"/><Relationship Id="rId379" Type="http://schemas.openxmlformats.org/officeDocument/2006/relationships/image" Target="../media/image1862.png"/><Relationship Id="rId7" Type="http://schemas.openxmlformats.org/officeDocument/2006/relationships/customXml" Target="../ink/ink1664.xml"/><Relationship Id="rId183" Type="http://schemas.openxmlformats.org/officeDocument/2006/relationships/image" Target="../media/image1764.png"/><Relationship Id="rId239" Type="http://schemas.openxmlformats.org/officeDocument/2006/relationships/image" Target="../media/image1792.png"/><Relationship Id="rId250" Type="http://schemas.openxmlformats.org/officeDocument/2006/relationships/customXml" Target="../ink/ink1786.xml"/><Relationship Id="rId292" Type="http://schemas.openxmlformats.org/officeDocument/2006/relationships/customXml" Target="../ink/ink1807.xml"/><Relationship Id="rId306" Type="http://schemas.openxmlformats.org/officeDocument/2006/relationships/customXml" Target="../ink/ink1814.xml"/><Relationship Id="rId45" Type="http://schemas.openxmlformats.org/officeDocument/2006/relationships/customXml" Target="../ink/ink1683.xml"/><Relationship Id="rId87" Type="http://schemas.openxmlformats.org/officeDocument/2006/relationships/image" Target="../media/image1717.png"/><Relationship Id="rId110" Type="http://schemas.openxmlformats.org/officeDocument/2006/relationships/customXml" Target="../ink/ink1716.xml"/><Relationship Id="rId348" Type="http://schemas.openxmlformats.org/officeDocument/2006/relationships/customXml" Target="../ink/ink1835.xml"/><Relationship Id="rId152" Type="http://schemas.openxmlformats.org/officeDocument/2006/relationships/customXml" Target="../ink/ink1737.xml"/><Relationship Id="rId194" Type="http://schemas.openxmlformats.org/officeDocument/2006/relationships/customXml" Target="../ink/ink1758.xml"/><Relationship Id="rId208" Type="http://schemas.openxmlformats.org/officeDocument/2006/relationships/customXml" Target="../ink/ink1765.xml"/><Relationship Id="rId261" Type="http://schemas.openxmlformats.org/officeDocument/2006/relationships/image" Target="../media/image1803.png"/><Relationship Id="rId14" Type="http://schemas.openxmlformats.org/officeDocument/2006/relationships/image" Target="../media/image1682.png"/><Relationship Id="rId56" Type="http://schemas.openxmlformats.org/officeDocument/2006/relationships/image" Target="../media/image1703.png"/><Relationship Id="rId317" Type="http://schemas.openxmlformats.org/officeDocument/2006/relationships/image" Target="../media/image1831.png"/><Relationship Id="rId359" Type="http://schemas.openxmlformats.org/officeDocument/2006/relationships/image" Target="../media/image1852.png"/><Relationship Id="rId98" Type="http://schemas.openxmlformats.org/officeDocument/2006/relationships/customXml" Target="../ink/ink1710.xml"/><Relationship Id="rId121" Type="http://schemas.openxmlformats.org/officeDocument/2006/relationships/image" Target="../media/image1733.png"/><Relationship Id="rId163" Type="http://schemas.openxmlformats.org/officeDocument/2006/relationships/image" Target="../media/image1754.png"/><Relationship Id="rId219" Type="http://schemas.openxmlformats.org/officeDocument/2006/relationships/image" Target="../media/image1782.png"/><Relationship Id="rId370" Type="http://schemas.openxmlformats.org/officeDocument/2006/relationships/customXml" Target="../ink/ink1846.xml"/><Relationship Id="rId230" Type="http://schemas.openxmlformats.org/officeDocument/2006/relationships/customXml" Target="../ink/ink1776.xml"/><Relationship Id="rId25" Type="http://schemas.openxmlformats.org/officeDocument/2006/relationships/customXml" Target="../ink/ink1673.xml"/><Relationship Id="rId67" Type="http://schemas.openxmlformats.org/officeDocument/2006/relationships/image" Target="../media/image1707.png"/><Relationship Id="rId272" Type="http://schemas.openxmlformats.org/officeDocument/2006/relationships/customXml" Target="../ink/ink1797.xml"/><Relationship Id="rId328" Type="http://schemas.openxmlformats.org/officeDocument/2006/relationships/customXml" Target="../ink/ink1825.xml"/><Relationship Id="rId132" Type="http://schemas.openxmlformats.org/officeDocument/2006/relationships/customXml" Target="../ink/ink1727.xml"/><Relationship Id="rId174" Type="http://schemas.openxmlformats.org/officeDocument/2006/relationships/customXml" Target="../ink/ink1748.xml"/><Relationship Id="rId381" Type="http://schemas.openxmlformats.org/officeDocument/2006/relationships/image" Target="../media/image1863.png"/><Relationship Id="rId241" Type="http://schemas.openxmlformats.org/officeDocument/2006/relationships/image" Target="../media/image1793.png"/><Relationship Id="rId36" Type="http://schemas.openxmlformats.org/officeDocument/2006/relationships/image" Target="../media/image1693.png"/><Relationship Id="rId283" Type="http://schemas.openxmlformats.org/officeDocument/2006/relationships/image" Target="../media/image1814.png"/><Relationship Id="rId339" Type="http://schemas.openxmlformats.org/officeDocument/2006/relationships/image" Target="../media/image1842.png"/><Relationship Id="rId78" Type="http://schemas.openxmlformats.org/officeDocument/2006/relationships/customXml" Target="../ink/ink1700.xml"/><Relationship Id="rId101" Type="http://schemas.openxmlformats.org/officeDocument/2006/relationships/image" Target="../media/image1724.png"/><Relationship Id="rId143" Type="http://schemas.openxmlformats.org/officeDocument/2006/relationships/image" Target="../media/image1744.png"/><Relationship Id="rId185" Type="http://schemas.openxmlformats.org/officeDocument/2006/relationships/image" Target="../media/image1765.png"/><Relationship Id="rId350" Type="http://schemas.openxmlformats.org/officeDocument/2006/relationships/customXml" Target="../ink/ink1836.xml"/><Relationship Id="rId9" Type="http://schemas.openxmlformats.org/officeDocument/2006/relationships/customXml" Target="../ink/ink1665.xml"/><Relationship Id="rId210" Type="http://schemas.openxmlformats.org/officeDocument/2006/relationships/customXml" Target="../ink/ink1766.xml"/><Relationship Id="rId26" Type="http://schemas.openxmlformats.org/officeDocument/2006/relationships/image" Target="../media/image1688.png"/><Relationship Id="rId231" Type="http://schemas.openxmlformats.org/officeDocument/2006/relationships/image" Target="../media/image1788.png"/><Relationship Id="rId252" Type="http://schemas.openxmlformats.org/officeDocument/2006/relationships/customXml" Target="../ink/ink1787.xml"/><Relationship Id="rId273" Type="http://schemas.openxmlformats.org/officeDocument/2006/relationships/image" Target="../media/image1809.png"/><Relationship Id="rId294" Type="http://schemas.openxmlformats.org/officeDocument/2006/relationships/customXml" Target="../ink/ink1808.xml"/><Relationship Id="rId308" Type="http://schemas.openxmlformats.org/officeDocument/2006/relationships/customXml" Target="../ink/ink1815.xml"/><Relationship Id="rId329" Type="http://schemas.openxmlformats.org/officeDocument/2006/relationships/image" Target="../media/image1837.png"/><Relationship Id="rId47" Type="http://schemas.openxmlformats.org/officeDocument/2006/relationships/customXml" Target="../ink/ink1684.xml"/><Relationship Id="rId68" Type="http://schemas.openxmlformats.org/officeDocument/2006/relationships/customXml" Target="../ink/ink1695.xml"/><Relationship Id="rId89" Type="http://schemas.openxmlformats.org/officeDocument/2006/relationships/image" Target="../media/image1718.png"/><Relationship Id="rId112" Type="http://schemas.openxmlformats.org/officeDocument/2006/relationships/customXml" Target="../ink/ink1717.xml"/><Relationship Id="rId133" Type="http://schemas.openxmlformats.org/officeDocument/2006/relationships/image" Target="../media/image1739.png"/><Relationship Id="rId154" Type="http://schemas.openxmlformats.org/officeDocument/2006/relationships/customXml" Target="../ink/ink1738.xml"/><Relationship Id="rId175" Type="http://schemas.openxmlformats.org/officeDocument/2006/relationships/image" Target="../media/image1760.png"/><Relationship Id="rId340" Type="http://schemas.openxmlformats.org/officeDocument/2006/relationships/customXml" Target="../ink/ink1831.xml"/><Relationship Id="rId361" Type="http://schemas.openxmlformats.org/officeDocument/2006/relationships/image" Target="../media/image1853.png"/><Relationship Id="rId196" Type="http://schemas.openxmlformats.org/officeDocument/2006/relationships/customXml" Target="../ink/ink1759.xml"/><Relationship Id="rId200" Type="http://schemas.openxmlformats.org/officeDocument/2006/relationships/customXml" Target="../ink/ink1761.xml"/><Relationship Id="rId382" Type="http://schemas.openxmlformats.org/officeDocument/2006/relationships/customXml" Target="../ink/ink1852.xml"/><Relationship Id="rId16" Type="http://schemas.openxmlformats.org/officeDocument/2006/relationships/image" Target="../media/image1683.png"/><Relationship Id="rId221" Type="http://schemas.openxmlformats.org/officeDocument/2006/relationships/image" Target="../media/image1783.png"/><Relationship Id="rId242" Type="http://schemas.openxmlformats.org/officeDocument/2006/relationships/customXml" Target="../ink/ink1782.xml"/><Relationship Id="rId263" Type="http://schemas.openxmlformats.org/officeDocument/2006/relationships/image" Target="../media/image1804.png"/><Relationship Id="rId284" Type="http://schemas.openxmlformats.org/officeDocument/2006/relationships/customXml" Target="../ink/ink1803.xml"/><Relationship Id="rId319" Type="http://schemas.openxmlformats.org/officeDocument/2006/relationships/image" Target="../media/image1832.png"/><Relationship Id="rId37" Type="http://schemas.openxmlformats.org/officeDocument/2006/relationships/customXml" Target="../ink/ink1679.xml"/><Relationship Id="rId58" Type="http://schemas.openxmlformats.org/officeDocument/2006/relationships/image" Target="../media/image1704.png"/><Relationship Id="rId79" Type="http://schemas.openxmlformats.org/officeDocument/2006/relationships/image" Target="../media/image1713.png"/><Relationship Id="rId102" Type="http://schemas.openxmlformats.org/officeDocument/2006/relationships/customXml" Target="../ink/ink1712.xml"/><Relationship Id="rId123" Type="http://schemas.openxmlformats.org/officeDocument/2006/relationships/image" Target="../media/image1734.png"/><Relationship Id="rId144" Type="http://schemas.openxmlformats.org/officeDocument/2006/relationships/customXml" Target="../ink/ink1733.xml"/><Relationship Id="rId330" Type="http://schemas.openxmlformats.org/officeDocument/2006/relationships/customXml" Target="../ink/ink1826.xml"/><Relationship Id="rId90" Type="http://schemas.openxmlformats.org/officeDocument/2006/relationships/customXml" Target="../ink/ink1706.xml"/><Relationship Id="rId165" Type="http://schemas.openxmlformats.org/officeDocument/2006/relationships/image" Target="../media/image1755.png"/><Relationship Id="rId186" Type="http://schemas.openxmlformats.org/officeDocument/2006/relationships/customXml" Target="../ink/ink1754.xml"/><Relationship Id="rId351" Type="http://schemas.openxmlformats.org/officeDocument/2006/relationships/image" Target="../media/image1848.png"/><Relationship Id="rId372" Type="http://schemas.openxmlformats.org/officeDocument/2006/relationships/customXml" Target="../ink/ink1847.xml"/><Relationship Id="rId211" Type="http://schemas.openxmlformats.org/officeDocument/2006/relationships/image" Target="../media/image1778.png"/><Relationship Id="rId232" Type="http://schemas.openxmlformats.org/officeDocument/2006/relationships/customXml" Target="../ink/ink1777.xml"/><Relationship Id="rId253" Type="http://schemas.openxmlformats.org/officeDocument/2006/relationships/image" Target="../media/image1799.png"/><Relationship Id="rId274" Type="http://schemas.openxmlformats.org/officeDocument/2006/relationships/customXml" Target="../ink/ink1798.xml"/><Relationship Id="rId295" Type="http://schemas.openxmlformats.org/officeDocument/2006/relationships/image" Target="../media/image1820.png"/><Relationship Id="rId309" Type="http://schemas.openxmlformats.org/officeDocument/2006/relationships/image" Target="../media/image1827.png"/><Relationship Id="rId27" Type="http://schemas.openxmlformats.org/officeDocument/2006/relationships/customXml" Target="../ink/ink1674.xml"/><Relationship Id="rId48" Type="http://schemas.openxmlformats.org/officeDocument/2006/relationships/image" Target="../media/image1699.png"/><Relationship Id="rId69" Type="http://schemas.openxmlformats.org/officeDocument/2006/relationships/image" Target="../media/image1708.png"/><Relationship Id="rId113" Type="http://schemas.openxmlformats.org/officeDocument/2006/relationships/image" Target="../media/image1729.png"/><Relationship Id="rId134" Type="http://schemas.openxmlformats.org/officeDocument/2006/relationships/customXml" Target="../ink/ink1728.xml"/><Relationship Id="rId320" Type="http://schemas.openxmlformats.org/officeDocument/2006/relationships/customXml" Target="../ink/ink1821.xml"/><Relationship Id="rId80" Type="http://schemas.openxmlformats.org/officeDocument/2006/relationships/customXml" Target="../ink/ink1701.xml"/><Relationship Id="rId155" Type="http://schemas.openxmlformats.org/officeDocument/2006/relationships/image" Target="../media/image1750.png"/><Relationship Id="rId176" Type="http://schemas.openxmlformats.org/officeDocument/2006/relationships/customXml" Target="../ink/ink1749.xml"/><Relationship Id="rId197" Type="http://schemas.openxmlformats.org/officeDocument/2006/relationships/image" Target="../media/image1771.png"/><Relationship Id="rId341" Type="http://schemas.openxmlformats.org/officeDocument/2006/relationships/image" Target="../media/image1843.png"/><Relationship Id="rId362" Type="http://schemas.openxmlformats.org/officeDocument/2006/relationships/customXml" Target="../ink/ink1842.xml"/><Relationship Id="rId383" Type="http://schemas.openxmlformats.org/officeDocument/2006/relationships/image" Target="../media/image1864.png"/><Relationship Id="rId201" Type="http://schemas.openxmlformats.org/officeDocument/2006/relationships/image" Target="../media/image1773.png"/><Relationship Id="rId222" Type="http://schemas.openxmlformats.org/officeDocument/2006/relationships/customXml" Target="../ink/ink1772.xml"/><Relationship Id="rId243" Type="http://schemas.openxmlformats.org/officeDocument/2006/relationships/image" Target="../media/image1794.png"/><Relationship Id="rId264" Type="http://schemas.openxmlformats.org/officeDocument/2006/relationships/customXml" Target="../ink/ink1793.xml"/><Relationship Id="rId285" Type="http://schemas.openxmlformats.org/officeDocument/2006/relationships/image" Target="../media/image1815.png"/><Relationship Id="rId17" Type="http://schemas.openxmlformats.org/officeDocument/2006/relationships/customXml" Target="../ink/ink1669.xml"/><Relationship Id="rId38" Type="http://schemas.openxmlformats.org/officeDocument/2006/relationships/image" Target="../media/image1694.png"/><Relationship Id="rId59" Type="http://schemas.openxmlformats.org/officeDocument/2006/relationships/customXml" Target="../ink/ink1690.xml"/><Relationship Id="rId103" Type="http://schemas.openxmlformats.org/officeDocument/2006/relationships/image" Target="../media/image149.png"/><Relationship Id="rId124" Type="http://schemas.openxmlformats.org/officeDocument/2006/relationships/customXml" Target="../ink/ink1723.xml"/><Relationship Id="rId310" Type="http://schemas.openxmlformats.org/officeDocument/2006/relationships/customXml" Target="../ink/ink1816.xml"/><Relationship Id="rId70" Type="http://schemas.openxmlformats.org/officeDocument/2006/relationships/customXml" Target="../ink/ink1696.xml"/><Relationship Id="rId91" Type="http://schemas.openxmlformats.org/officeDocument/2006/relationships/image" Target="../media/image1719.png"/><Relationship Id="rId145" Type="http://schemas.openxmlformats.org/officeDocument/2006/relationships/image" Target="../media/image1745.png"/><Relationship Id="rId166" Type="http://schemas.openxmlformats.org/officeDocument/2006/relationships/customXml" Target="../ink/ink1744.xml"/><Relationship Id="rId187" Type="http://schemas.openxmlformats.org/officeDocument/2006/relationships/image" Target="../media/image1766.png"/><Relationship Id="rId331" Type="http://schemas.openxmlformats.org/officeDocument/2006/relationships/image" Target="../media/image1838.png"/><Relationship Id="rId352" Type="http://schemas.openxmlformats.org/officeDocument/2006/relationships/customXml" Target="../ink/ink1837.xml"/><Relationship Id="rId373" Type="http://schemas.openxmlformats.org/officeDocument/2006/relationships/image" Target="../media/image1859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767.xml"/><Relationship Id="rId233" Type="http://schemas.openxmlformats.org/officeDocument/2006/relationships/image" Target="../media/image1789.png"/><Relationship Id="rId254" Type="http://schemas.openxmlformats.org/officeDocument/2006/relationships/customXml" Target="../ink/ink1788.xml"/><Relationship Id="rId28" Type="http://schemas.openxmlformats.org/officeDocument/2006/relationships/image" Target="../media/image1689.png"/><Relationship Id="rId49" Type="http://schemas.openxmlformats.org/officeDocument/2006/relationships/customXml" Target="../ink/ink1685.xml"/><Relationship Id="rId114" Type="http://schemas.openxmlformats.org/officeDocument/2006/relationships/customXml" Target="../ink/ink1718.xml"/><Relationship Id="rId275" Type="http://schemas.openxmlformats.org/officeDocument/2006/relationships/image" Target="../media/image1810.png"/><Relationship Id="rId296" Type="http://schemas.openxmlformats.org/officeDocument/2006/relationships/customXml" Target="../ink/ink1809.xml"/><Relationship Id="rId300" Type="http://schemas.openxmlformats.org/officeDocument/2006/relationships/customXml" Target="../ink/ink1811.xml"/><Relationship Id="rId60" Type="http://schemas.openxmlformats.org/officeDocument/2006/relationships/image" Target="../media/image1705.png"/><Relationship Id="rId81" Type="http://schemas.openxmlformats.org/officeDocument/2006/relationships/image" Target="../media/image1714.png"/><Relationship Id="rId135" Type="http://schemas.openxmlformats.org/officeDocument/2006/relationships/image" Target="../media/image1740.png"/><Relationship Id="rId156" Type="http://schemas.openxmlformats.org/officeDocument/2006/relationships/customXml" Target="../ink/ink1739.xml"/><Relationship Id="rId177" Type="http://schemas.openxmlformats.org/officeDocument/2006/relationships/image" Target="../media/image1761.png"/><Relationship Id="rId198" Type="http://schemas.openxmlformats.org/officeDocument/2006/relationships/customXml" Target="../ink/ink1760.xml"/><Relationship Id="rId321" Type="http://schemas.openxmlformats.org/officeDocument/2006/relationships/image" Target="../media/image1833.png"/><Relationship Id="rId342" Type="http://schemas.openxmlformats.org/officeDocument/2006/relationships/customXml" Target="../ink/ink1832.xml"/><Relationship Id="rId363" Type="http://schemas.openxmlformats.org/officeDocument/2006/relationships/image" Target="../media/image1854.png"/><Relationship Id="rId202" Type="http://schemas.openxmlformats.org/officeDocument/2006/relationships/customXml" Target="../ink/ink1762.xml"/><Relationship Id="rId223" Type="http://schemas.openxmlformats.org/officeDocument/2006/relationships/image" Target="../media/image1784.png"/><Relationship Id="rId244" Type="http://schemas.openxmlformats.org/officeDocument/2006/relationships/customXml" Target="../ink/ink1783.xml"/><Relationship Id="rId18" Type="http://schemas.openxmlformats.org/officeDocument/2006/relationships/image" Target="../media/image1684.png"/><Relationship Id="rId39" Type="http://schemas.openxmlformats.org/officeDocument/2006/relationships/customXml" Target="../ink/ink1680.xml"/><Relationship Id="rId265" Type="http://schemas.openxmlformats.org/officeDocument/2006/relationships/image" Target="../media/image1805.png"/><Relationship Id="rId286" Type="http://schemas.openxmlformats.org/officeDocument/2006/relationships/customXml" Target="../ink/ink1804.xml"/><Relationship Id="rId50" Type="http://schemas.openxmlformats.org/officeDocument/2006/relationships/image" Target="../media/image1700.png"/><Relationship Id="rId104" Type="http://schemas.openxmlformats.org/officeDocument/2006/relationships/customXml" Target="../ink/ink1713.xml"/><Relationship Id="rId125" Type="http://schemas.openxmlformats.org/officeDocument/2006/relationships/image" Target="../media/image1735.png"/><Relationship Id="rId146" Type="http://schemas.openxmlformats.org/officeDocument/2006/relationships/customXml" Target="../ink/ink1734.xml"/><Relationship Id="rId167" Type="http://schemas.openxmlformats.org/officeDocument/2006/relationships/image" Target="../media/image1756.png"/><Relationship Id="rId188" Type="http://schemas.openxmlformats.org/officeDocument/2006/relationships/customXml" Target="../ink/ink1755.xml"/><Relationship Id="rId311" Type="http://schemas.openxmlformats.org/officeDocument/2006/relationships/image" Target="../media/image1828.png"/><Relationship Id="rId332" Type="http://schemas.openxmlformats.org/officeDocument/2006/relationships/customXml" Target="../ink/ink1827.xml"/><Relationship Id="rId353" Type="http://schemas.openxmlformats.org/officeDocument/2006/relationships/image" Target="../media/image1849.png"/><Relationship Id="rId374" Type="http://schemas.openxmlformats.org/officeDocument/2006/relationships/customXml" Target="../ink/ink1848.xml"/><Relationship Id="rId71" Type="http://schemas.openxmlformats.org/officeDocument/2006/relationships/image" Target="../media/image1709.png"/><Relationship Id="rId92" Type="http://schemas.openxmlformats.org/officeDocument/2006/relationships/customXml" Target="../ink/ink1707.xml"/><Relationship Id="rId213" Type="http://schemas.openxmlformats.org/officeDocument/2006/relationships/image" Target="../media/image1779.png"/><Relationship Id="rId234" Type="http://schemas.openxmlformats.org/officeDocument/2006/relationships/customXml" Target="../ink/ink1778.xml"/><Relationship Id="rId2" Type="http://schemas.openxmlformats.org/officeDocument/2006/relationships/image" Target="../media/image1678.png"/><Relationship Id="rId29" Type="http://schemas.openxmlformats.org/officeDocument/2006/relationships/customXml" Target="../ink/ink1675.xml"/><Relationship Id="rId255" Type="http://schemas.openxmlformats.org/officeDocument/2006/relationships/image" Target="../media/image1800.png"/><Relationship Id="rId276" Type="http://schemas.openxmlformats.org/officeDocument/2006/relationships/customXml" Target="../ink/ink1799.xml"/><Relationship Id="rId297" Type="http://schemas.openxmlformats.org/officeDocument/2006/relationships/image" Target="../media/image1821.png"/><Relationship Id="rId40" Type="http://schemas.openxmlformats.org/officeDocument/2006/relationships/image" Target="../media/image1695.png"/><Relationship Id="rId115" Type="http://schemas.openxmlformats.org/officeDocument/2006/relationships/image" Target="../media/image1730.png"/><Relationship Id="rId136" Type="http://schemas.openxmlformats.org/officeDocument/2006/relationships/customXml" Target="../ink/ink1729.xml"/><Relationship Id="rId157" Type="http://schemas.openxmlformats.org/officeDocument/2006/relationships/image" Target="../media/image1751.png"/><Relationship Id="rId178" Type="http://schemas.openxmlformats.org/officeDocument/2006/relationships/customXml" Target="../ink/ink1750.xml"/><Relationship Id="rId301" Type="http://schemas.openxmlformats.org/officeDocument/2006/relationships/image" Target="../media/image1823.png"/><Relationship Id="rId322" Type="http://schemas.openxmlformats.org/officeDocument/2006/relationships/customXml" Target="../ink/ink1822.xml"/><Relationship Id="rId343" Type="http://schemas.openxmlformats.org/officeDocument/2006/relationships/image" Target="../media/image1844.png"/><Relationship Id="rId364" Type="http://schemas.openxmlformats.org/officeDocument/2006/relationships/customXml" Target="../ink/ink1843.xml"/><Relationship Id="rId61" Type="http://schemas.openxmlformats.org/officeDocument/2006/relationships/customXml" Target="../ink/ink1691.xml"/><Relationship Id="rId82" Type="http://schemas.openxmlformats.org/officeDocument/2006/relationships/customXml" Target="../ink/ink1702.xml"/><Relationship Id="rId199" Type="http://schemas.openxmlformats.org/officeDocument/2006/relationships/image" Target="../media/image1772.png"/><Relationship Id="rId203" Type="http://schemas.openxmlformats.org/officeDocument/2006/relationships/image" Target="../media/image1774.png"/><Relationship Id="rId19" Type="http://schemas.openxmlformats.org/officeDocument/2006/relationships/customXml" Target="../ink/ink1670.xml"/><Relationship Id="rId224" Type="http://schemas.openxmlformats.org/officeDocument/2006/relationships/customXml" Target="../ink/ink1773.xml"/><Relationship Id="rId245" Type="http://schemas.openxmlformats.org/officeDocument/2006/relationships/image" Target="../media/image1795.png"/><Relationship Id="rId266" Type="http://schemas.openxmlformats.org/officeDocument/2006/relationships/customXml" Target="../ink/ink1794.xml"/><Relationship Id="rId287" Type="http://schemas.openxmlformats.org/officeDocument/2006/relationships/image" Target="../media/image1816.png"/><Relationship Id="rId30" Type="http://schemas.openxmlformats.org/officeDocument/2006/relationships/image" Target="../media/image1690.png"/><Relationship Id="rId105" Type="http://schemas.openxmlformats.org/officeDocument/2006/relationships/image" Target="../media/image1725.png"/><Relationship Id="rId126" Type="http://schemas.openxmlformats.org/officeDocument/2006/relationships/customXml" Target="../ink/ink1724.xml"/><Relationship Id="rId147" Type="http://schemas.openxmlformats.org/officeDocument/2006/relationships/image" Target="../media/image1746.png"/><Relationship Id="rId168" Type="http://schemas.openxmlformats.org/officeDocument/2006/relationships/customXml" Target="../ink/ink1745.xml"/><Relationship Id="rId312" Type="http://schemas.openxmlformats.org/officeDocument/2006/relationships/customXml" Target="../ink/ink1817.xml"/><Relationship Id="rId333" Type="http://schemas.openxmlformats.org/officeDocument/2006/relationships/image" Target="../media/image1839.png"/><Relationship Id="rId354" Type="http://schemas.openxmlformats.org/officeDocument/2006/relationships/customXml" Target="../ink/ink1838.xml"/><Relationship Id="rId51" Type="http://schemas.openxmlformats.org/officeDocument/2006/relationships/customXml" Target="../ink/ink1686.xml"/><Relationship Id="rId72" Type="http://schemas.openxmlformats.org/officeDocument/2006/relationships/customXml" Target="../ink/ink1697.xml"/><Relationship Id="rId93" Type="http://schemas.openxmlformats.org/officeDocument/2006/relationships/image" Target="../media/image1720.png"/><Relationship Id="rId189" Type="http://schemas.openxmlformats.org/officeDocument/2006/relationships/image" Target="../media/image1767.png"/><Relationship Id="rId375" Type="http://schemas.openxmlformats.org/officeDocument/2006/relationships/image" Target="../media/image1860.png"/><Relationship Id="rId3" Type="http://schemas.openxmlformats.org/officeDocument/2006/relationships/customXml" Target="../ink/ink1661.xml"/><Relationship Id="rId214" Type="http://schemas.openxmlformats.org/officeDocument/2006/relationships/customXml" Target="../ink/ink1768.xml"/><Relationship Id="rId235" Type="http://schemas.openxmlformats.org/officeDocument/2006/relationships/image" Target="../media/image1790.png"/><Relationship Id="rId256" Type="http://schemas.openxmlformats.org/officeDocument/2006/relationships/customXml" Target="../ink/ink1789.xml"/><Relationship Id="rId277" Type="http://schemas.openxmlformats.org/officeDocument/2006/relationships/image" Target="../media/image1811.png"/><Relationship Id="rId298" Type="http://schemas.openxmlformats.org/officeDocument/2006/relationships/customXml" Target="../ink/ink1810.xml"/><Relationship Id="rId116" Type="http://schemas.openxmlformats.org/officeDocument/2006/relationships/customXml" Target="../ink/ink1719.xml"/><Relationship Id="rId137" Type="http://schemas.openxmlformats.org/officeDocument/2006/relationships/image" Target="../media/image1741.png"/><Relationship Id="rId158" Type="http://schemas.openxmlformats.org/officeDocument/2006/relationships/customXml" Target="../ink/ink1740.xml"/><Relationship Id="rId302" Type="http://schemas.openxmlformats.org/officeDocument/2006/relationships/customXml" Target="../ink/ink1812.xml"/><Relationship Id="rId323" Type="http://schemas.openxmlformats.org/officeDocument/2006/relationships/image" Target="../media/image1834.png"/><Relationship Id="rId344" Type="http://schemas.openxmlformats.org/officeDocument/2006/relationships/customXml" Target="../ink/ink1833.xml"/><Relationship Id="rId20" Type="http://schemas.openxmlformats.org/officeDocument/2006/relationships/image" Target="../media/image1685.png"/><Relationship Id="rId41" Type="http://schemas.openxmlformats.org/officeDocument/2006/relationships/customXml" Target="../ink/ink1681.xml"/><Relationship Id="rId62" Type="http://schemas.openxmlformats.org/officeDocument/2006/relationships/image" Target="../media/image1706.png"/><Relationship Id="rId83" Type="http://schemas.openxmlformats.org/officeDocument/2006/relationships/image" Target="../media/image1715.png"/><Relationship Id="rId179" Type="http://schemas.openxmlformats.org/officeDocument/2006/relationships/image" Target="../media/image1762.png"/><Relationship Id="rId365" Type="http://schemas.openxmlformats.org/officeDocument/2006/relationships/image" Target="../media/image1855.png"/><Relationship Id="rId190" Type="http://schemas.openxmlformats.org/officeDocument/2006/relationships/customXml" Target="../ink/ink1756.xml"/><Relationship Id="rId204" Type="http://schemas.openxmlformats.org/officeDocument/2006/relationships/customXml" Target="../ink/ink1763.xml"/><Relationship Id="rId225" Type="http://schemas.openxmlformats.org/officeDocument/2006/relationships/image" Target="../media/image1785.png"/><Relationship Id="rId246" Type="http://schemas.openxmlformats.org/officeDocument/2006/relationships/customXml" Target="../ink/ink1784.xml"/><Relationship Id="rId267" Type="http://schemas.openxmlformats.org/officeDocument/2006/relationships/image" Target="../media/image1806.png"/><Relationship Id="rId288" Type="http://schemas.openxmlformats.org/officeDocument/2006/relationships/customXml" Target="../ink/ink1805.xml"/><Relationship Id="rId106" Type="http://schemas.openxmlformats.org/officeDocument/2006/relationships/customXml" Target="../ink/ink1714.xml"/><Relationship Id="rId127" Type="http://schemas.openxmlformats.org/officeDocument/2006/relationships/image" Target="../media/image1736.png"/><Relationship Id="rId313" Type="http://schemas.openxmlformats.org/officeDocument/2006/relationships/image" Target="../media/image1829.png"/><Relationship Id="rId10" Type="http://schemas.openxmlformats.org/officeDocument/2006/relationships/image" Target="../media/image1680.png"/><Relationship Id="rId31" Type="http://schemas.openxmlformats.org/officeDocument/2006/relationships/customXml" Target="../ink/ink1676.xml"/><Relationship Id="rId52" Type="http://schemas.openxmlformats.org/officeDocument/2006/relationships/image" Target="../media/image1701.png"/><Relationship Id="rId73" Type="http://schemas.openxmlformats.org/officeDocument/2006/relationships/image" Target="../media/image1710.png"/><Relationship Id="rId94" Type="http://schemas.openxmlformats.org/officeDocument/2006/relationships/customXml" Target="../ink/ink1708.xml"/><Relationship Id="rId148" Type="http://schemas.openxmlformats.org/officeDocument/2006/relationships/customXml" Target="../ink/ink1735.xml"/><Relationship Id="rId169" Type="http://schemas.openxmlformats.org/officeDocument/2006/relationships/image" Target="../media/image1757.png"/><Relationship Id="rId334" Type="http://schemas.openxmlformats.org/officeDocument/2006/relationships/customXml" Target="../ink/ink1828.xml"/><Relationship Id="rId355" Type="http://schemas.openxmlformats.org/officeDocument/2006/relationships/image" Target="../media/image1850.png"/><Relationship Id="rId376" Type="http://schemas.openxmlformats.org/officeDocument/2006/relationships/customXml" Target="../ink/ink1849.xml"/><Relationship Id="rId4" Type="http://schemas.openxmlformats.org/officeDocument/2006/relationships/image" Target="../media/image649.png"/><Relationship Id="rId180" Type="http://schemas.openxmlformats.org/officeDocument/2006/relationships/customXml" Target="../ink/ink1751.xml"/><Relationship Id="rId215" Type="http://schemas.openxmlformats.org/officeDocument/2006/relationships/image" Target="../media/image1780.png"/><Relationship Id="rId236" Type="http://schemas.openxmlformats.org/officeDocument/2006/relationships/customXml" Target="../ink/ink1779.xml"/><Relationship Id="rId257" Type="http://schemas.openxmlformats.org/officeDocument/2006/relationships/image" Target="../media/image1801.png"/><Relationship Id="rId278" Type="http://schemas.openxmlformats.org/officeDocument/2006/relationships/customXml" Target="../ink/ink1800.xml"/><Relationship Id="rId303" Type="http://schemas.openxmlformats.org/officeDocument/2006/relationships/image" Target="../media/image1824.png"/><Relationship Id="rId42" Type="http://schemas.openxmlformats.org/officeDocument/2006/relationships/image" Target="../media/image1696.png"/><Relationship Id="rId84" Type="http://schemas.openxmlformats.org/officeDocument/2006/relationships/customXml" Target="../ink/ink1703.xml"/><Relationship Id="rId138" Type="http://schemas.openxmlformats.org/officeDocument/2006/relationships/customXml" Target="../ink/ink1730.xml"/><Relationship Id="rId345" Type="http://schemas.openxmlformats.org/officeDocument/2006/relationships/image" Target="../media/image1845.png"/><Relationship Id="rId191" Type="http://schemas.openxmlformats.org/officeDocument/2006/relationships/image" Target="../media/image1768.png"/><Relationship Id="rId205" Type="http://schemas.openxmlformats.org/officeDocument/2006/relationships/image" Target="../media/image1775.png"/><Relationship Id="rId247" Type="http://schemas.openxmlformats.org/officeDocument/2006/relationships/image" Target="../media/image1796.png"/><Relationship Id="rId107" Type="http://schemas.openxmlformats.org/officeDocument/2006/relationships/image" Target="../media/image1726.png"/><Relationship Id="rId289" Type="http://schemas.openxmlformats.org/officeDocument/2006/relationships/image" Target="../media/image1817.png"/><Relationship Id="rId11" Type="http://schemas.openxmlformats.org/officeDocument/2006/relationships/customXml" Target="../ink/ink1666.xml"/><Relationship Id="rId53" Type="http://schemas.openxmlformats.org/officeDocument/2006/relationships/customXml" Target="../ink/ink1687.xml"/><Relationship Id="rId149" Type="http://schemas.openxmlformats.org/officeDocument/2006/relationships/image" Target="../media/image1747.png"/><Relationship Id="rId314" Type="http://schemas.openxmlformats.org/officeDocument/2006/relationships/customXml" Target="../ink/ink1818.xml"/><Relationship Id="rId356" Type="http://schemas.openxmlformats.org/officeDocument/2006/relationships/customXml" Target="../ink/ink1839.xml"/><Relationship Id="rId95" Type="http://schemas.openxmlformats.org/officeDocument/2006/relationships/image" Target="../media/image1721.png"/><Relationship Id="rId160" Type="http://schemas.openxmlformats.org/officeDocument/2006/relationships/customXml" Target="../ink/ink1741.xml"/><Relationship Id="rId216" Type="http://schemas.openxmlformats.org/officeDocument/2006/relationships/customXml" Target="../ink/ink1769.xml"/><Relationship Id="rId258" Type="http://schemas.openxmlformats.org/officeDocument/2006/relationships/customXml" Target="../ink/ink1790.xml"/><Relationship Id="rId22" Type="http://schemas.openxmlformats.org/officeDocument/2006/relationships/image" Target="../media/image1686.png"/><Relationship Id="rId64" Type="http://schemas.openxmlformats.org/officeDocument/2006/relationships/image" Target="../media/image662.png"/><Relationship Id="rId118" Type="http://schemas.openxmlformats.org/officeDocument/2006/relationships/customXml" Target="../ink/ink1720.xml"/><Relationship Id="rId325" Type="http://schemas.openxmlformats.org/officeDocument/2006/relationships/image" Target="../media/image1835.png"/><Relationship Id="rId367" Type="http://schemas.openxmlformats.org/officeDocument/2006/relationships/image" Target="../media/image1856.png"/><Relationship Id="rId171" Type="http://schemas.openxmlformats.org/officeDocument/2006/relationships/image" Target="../media/image1758.png"/><Relationship Id="rId227" Type="http://schemas.openxmlformats.org/officeDocument/2006/relationships/image" Target="../media/image1786.png"/><Relationship Id="rId269" Type="http://schemas.openxmlformats.org/officeDocument/2006/relationships/image" Target="../media/image1807.png"/><Relationship Id="rId33" Type="http://schemas.openxmlformats.org/officeDocument/2006/relationships/customXml" Target="../ink/ink1677.xml"/><Relationship Id="rId129" Type="http://schemas.openxmlformats.org/officeDocument/2006/relationships/image" Target="../media/image1737.png"/><Relationship Id="rId280" Type="http://schemas.openxmlformats.org/officeDocument/2006/relationships/customXml" Target="../ink/ink1801.xml"/><Relationship Id="rId336" Type="http://schemas.openxmlformats.org/officeDocument/2006/relationships/customXml" Target="../ink/ink1829.xml"/><Relationship Id="rId75" Type="http://schemas.openxmlformats.org/officeDocument/2006/relationships/image" Target="../media/image1711.png"/><Relationship Id="rId140" Type="http://schemas.openxmlformats.org/officeDocument/2006/relationships/customXml" Target="../ink/ink1731.xml"/><Relationship Id="rId182" Type="http://schemas.openxmlformats.org/officeDocument/2006/relationships/customXml" Target="../ink/ink1752.xml"/><Relationship Id="rId378" Type="http://schemas.openxmlformats.org/officeDocument/2006/relationships/customXml" Target="../ink/ink1850.xml"/><Relationship Id="rId6" Type="http://schemas.openxmlformats.org/officeDocument/2006/relationships/customXml" Target="../ink/ink1663.xml"/><Relationship Id="rId238" Type="http://schemas.openxmlformats.org/officeDocument/2006/relationships/customXml" Target="../ink/ink1780.xml"/><Relationship Id="rId291" Type="http://schemas.openxmlformats.org/officeDocument/2006/relationships/image" Target="../media/image1818.png"/><Relationship Id="rId305" Type="http://schemas.openxmlformats.org/officeDocument/2006/relationships/image" Target="../media/image1825.png"/><Relationship Id="rId347" Type="http://schemas.openxmlformats.org/officeDocument/2006/relationships/image" Target="../media/image1846.png"/><Relationship Id="rId44" Type="http://schemas.openxmlformats.org/officeDocument/2006/relationships/image" Target="../media/image1697.png"/><Relationship Id="rId86" Type="http://schemas.openxmlformats.org/officeDocument/2006/relationships/customXml" Target="../ink/ink1704.xml"/><Relationship Id="rId151" Type="http://schemas.openxmlformats.org/officeDocument/2006/relationships/image" Target="../media/image1748.png"/><Relationship Id="rId193" Type="http://schemas.openxmlformats.org/officeDocument/2006/relationships/image" Target="../media/image1769.png"/><Relationship Id="rId207" Type="http://schemas.openxmlformats.org/officeDocument/2006/relationships/image" Target="../media/image1776.png"/><Relationship Id="rId249" Type="http://schemas.openxmlformats.org/officeDocument/2006/relationships/image" Target="../media/image1797.png"/><Relationship Id="rId13" Type="http://schemas.openxmlformats.org/officeDocument/2006/relationships/customXml" Target="../ink/ink1667.xml"/><Relationship Id="rId109" Type="http://schemas.openxmlformats.org/officeDocument/2006/relationships/image" Target="../media/image1727.png"/><Relationship Id="rId260" Type="http://schemas.openxmlformats.org/officeDocument/2006/relationships/customXml" Target="../ink/ink1791.xml"/><Relationship Id="rId316" Type="http://schemas.openxmlformats.org/officeDocument/2006/relationships/customXml" Target="../ink/ink1819.xml"/><Relationship Id="rId55" Type="http://schemas.openxmlformats.org/officeDocument/2006/relationships/customXml" Target="../ink/ink1688.xml"/><Relationship Id="rId97" Type="http://schemas.openxmlformats.org/officeDocument/2006/relationships/image" Target="../media/image1722.png"/><Relationship Id="rId120" Type="http://schemas.openxmlformats.org/officeDocument/2006/relationships/customXml" Target="../ink/ink1721.xml"/><Relationship Id="rId358" Type="http://schemas.openxmlformats.org/officeDocument/2006/relationships/customXml" Target="../ink/ink1840.xml"/><Relationship Id="rId162" Type="http://schemas.openxmlformats.org/officeDocument/2006/relationships/customXml" Target="../ink/ink1742.xml"/><Relationship Id="rId218" Type="http://schemas.openxmlformats.org/officeDocument/2006/relationships/customXml" Target="../ink/ink1770.xml"/><Relationship Id="rId271" Type="http://schemas.openxmlformats.org/officeDocument/2006/relationships/image" Target="../media/image1808.png"/><Relationship Id="rId24" Type="http://schemas.openxmlformats.org/officeDocument/2006/relationships/image" Target="../media/image1687.png"/><Relationship Id="rId66" Type="http://schemas.openxmlformats.org/officeDocument/2006/relationships/customXml" Target="../ink/ink1694.xml"/><Relationship Id="rId131" Type="http://schemas.openxmlformats.org/officeDocument/2006/relationships/image" Target="../media/image1738.png"/><Relationship Id="rId327" Type="http://schemas.openxmlformats.org/officeDocument/2006/relationships/image" Target="../media/image1836.png"/><Relationship Id="rId369" Type="http://schemas.openxmlformats.org/officeDocument/2006/relationships/image" Target="../media/image1857.png"/><Relationship Id="rId173" Type="http://schemas.openxmlformats.org/officeDocument/2006/relationships/image" Target="../media/image1759.png"/><Relationship Id="rId229" Type="http://schemas.openxmlformats.org/officeDocument/2006/relationships/image" Target="../media/image1787.png"/><Relationship Id="rId380" Type="http://schemas.openxmlformats.org/officeDocument/2006/relationships/customXml" Target="../ink/ink1851.xml"/><Relationship Id="rId240" Type="http://schemas.openxmlformats.org/officeDocument/2006/relationships/customXml" Target="../ink/ink1781.xml"/><Relationship Id="rId35" Type="http://schemas.openxmlformats.org/officeDocument/2006/relationships/customXml" Target="../ink/ink1678.xml"/><Relationship Id="rId77" Type="http://schemas.openxmlformats.org/officeDocument/2006/relationships/image" Target="../media/image1712.png"/><Relationship Id="rId100" Type="http://schemas.openxmlformats.org/officeDocument/2006/relationships/customXml" Target="../ink/ink1711.xml"/><Relationship Id="rId282" Type="http://schemas.openxmlformats.org/officeDocument/2006/relationships/customXml" Target="../ink/ink1802.xml"/><Relationship Id="rId338" Type="http://schemas.openxmlformats.org/officeDocument/2006/relationships/customXml" Target="../ink/ink1830.xml"/><Relationship Id="rId8" Type="http://schemas.openxmlformats.org/officeDocument/2006/relationships/image" Target="../media/image1679.png"/><Relationship Id="rId142" Type="http://schemas.openxmlformats.org/officeDocument/2006/relationships/customXml" Target="../ink/ink1732.xml"/><Relationship Id="rId184" Type="http://schemas.openxmlformats.org/officeDocument/2006/relationships/customXml" Target="../ink/ink1753.xml"/><Relationship Id="rId251" Type="http://schemas.openxmlformats.org/officeDocument/2006/relationships/image" Target="../media/image1798.png"/><Relationship Id="rId46" Type="http://schemas.openxmlformats.org/officeDocument/2006/relationships/image" Target="../media/image1698.png"/><Relationship Id="rId293" Type="http://schemas.openxmlformats.org/officeDocument/2006/relationships/image" Target="../media/image1819.png"/><Relationship Id="rId307" Type="http://schemas.openxmlformats.org/officeDocument/2006/relationships/image" Target="../media/image1826.png"/><Relationship Id="rId349" Type="http://schemas.openxmlformats.org/officeDocument/2006/relationships/image" Target="../media/image1847.png"/><Relationship Id="rId88" Type="http://schemas.openxmlformats.org/officeDocument/2006/relationships/customXml" Target="../ink/ink1705.xml"/><Relationship Id="rId111" Type="http://schemas.openxmlformats.org/officeDocument/2006/relationships/image" Target="../media/image1728.png"/><Relationship Id="rId153" Type="http://schemas.openxmlformats.org/officeDocument/2006/relationships/image" Target="../media/image1749.png"/><Relationship Id="rId195" Type="http://schemas.openxmlformats.org/officeDocument/2006/relationships/image" Target="../media/image1770.png"/><Relationship Id="rId209" Type="http://schemas.openxmlformats.org/officeDocument/2006/relationships/image" Target="../media/image1777.png"/><Relationship Id="rId360" Type="http://schemas.openxmlformats.org/officeDocument/2006/relationships/customXml" Target="../ink/ink1841.xml"/><Relationship Id="rId220" Type="http://schemas.openxmlformats.org/officeDocument/2006/relationships/customXml" Target="../ink/ink1771.xml"/><Relationship Id="rId15" Type="http://schemas.openxmlformats.org/officeDocument/2006/relationships/customXml" Target="../ink/ink1668.xml"/><Relationship Id="rId57" Type="http://schemas.openxmlformats.org/officeDocument/2006/relationships/customXml" Target="../ink/ink1689.xml"/><Relationship Id="rId262" Type="http://schemas.openxmlformats.org/officeDocument/2006/relationships/customXml" Target="../ink/ink1792.xml"/><Relationship Id="rId318" Type="http://schemas.openxmlformats.org/officeDocument/2006/relationships/customXml" Target="../ink/ink1820.xml"/><Relationship Id="rId99" Type="http://schemas.openxmlformats.org/officeDocument/2006/relationships/image" Target="../media/image1723.png"/><Relationship Id="rId122" Type="http://schemas.openxmlformats.org/officeDocument/2006/relationships/customXml" Target="../ink/ink1722.xml"/><Relationship Id="rId164" Type="http://schemas.openxmlformats.org/officeDocument/2006/relationships/customXml" Target="../ink/ink1743.xml"/><Relationship Id="rId371" Type="http://schemas.openxmlformats.org/officeDocument/2006/relationships/image" Target="../media/image1858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10.xml"/><Relationship Id="rId299" Type="http://schemas.openxmlformats.org/officeDocument/2006/relationships/image" Target="../media/image2011.png"/><Relationship Id="rId21" Type="http://schemas.openxmlformats.org/officeDocument/2006/relationships/customXml" Target="../ink/ink1862.xml"/><Relationship Id="rId63" Type="http://schemas.openxmlformats.org/officeDocument/2006/relationships/customXml" Target="../ink/ink1883.xml"/><Relationship Id="rId159" Type="http://schemas.openxmlformats.org/officeDocument/2006/relationships/image" Target="../media/image1941.png"/><Relationship Id="rId324" Type="http://schemas.openxmlformats.org/officeDocument/2006/relationships/customXml" Target="../ink/ink2014.xml"/><Relationship Id="rId366" Type="http://schemas.openxmlformats.org/officeDocument/2006/relationships/customXml" Target="../ink/ink2035.xml"/><Relationship Id="rId170" Type="http://schemas.openxmlformats.org/officeDocument/2006/relationships/customXml" Target="../ink/ink1937.xml"/><Relationship Id="rId226" Type="http://schemas.openxmlformats.org/officeDocument/2006/relationships/customXml" Target="../ink/ink1965.xml"/><Relationship Id="rId433" Type="http://schemas.openxmlformats.org/officeDocument/2006/relationships/image" Target="../media/image2078.png"/><Relationship Id="rId268" Type="http://schemas.openxmlformats.org/officeDocument/2006/relationships/customXml" Target="../ink/ink1986.xml"/><Relationship Id="rId32" Type="http://schemas.openxmlformats.org/officeDocument/2006/relationships/image" Target="../media/image1880.png"/><Relationship Id="rId74" Type="http://schemas.openxmlformats.org/officeDocument/2006/relationships/image" Target="../media/image1899.png"/><Relationship Id="rId128" Type="http://schemas.openxmlformats.org/officeDocument/2006/relationships/image" Target="../media/image1926.png"/><Relationship Id="rId335" Type="http://schemas.openxmlformats.org/officeDocument/2006/relationships/image" Target="../media/image2029.png"/><Relationship Id="rId377" Type="http://schemas.openxmlformats.org/officeDocument/2006/relationships/image" Target="../media/image2050.png"/><Relationship Id="rId5" Type="http://schemas.openxmlformats.org/officeDocument/2006/relationships/customXml" Target="../ink/ink1854.xml"/><Relationship Id="rId181" Type="http://schemas.openxmlformats.org/officeDocument/2006/relationships/image" Target="../media/image1952.png"/><Relationship Id="rId237" Type="http://schemas.openxmlformats.org/officeDocument/2006/relationships/image" Target="../media/image1980.png"/><Relationship Id="rId402" Type="http://schemas.openxmlformats.org/officeDocument/2006/relationships/customXml" Target="../ink/ink2053.xml"/><Relationship Id="rId279" Type="http://schemas.openxmlformats.org/officeDocument/2006/relationships/image" Target="../media/image2001.png"/><Relationship Id="rId43" Type="http://schemas.openxmlformats.org/officeDocument/2006/relationships/customXml" Target="../ink/ink1873.xml"/><Relationship Id="rId139" Type="http://schemas.openxmlformats.org/officeDocument/2006/relationships/customXml" Target="../ink/ink1921.xml"/><Relationship Id="rId290" Type="http://schemas.openxmlformats.org/officeDocument/2006/relationships/customXml" Target="../ink/ink1997.xml"/><Relationship Id="rId304" Type="http://schemas.openxmlformats.org/officeDocument/2006/relationships/customXml" Target="../ink/ink2004.xml"/><Relationship Id="rId346" Type="http://schemas.openxmlformats.org/officeDocument/2006/relationships/customXml" Target="../ink/ink2025.xml"/><Relationship Id="rId388" Type="http://schemas.openxmlformats.org/officeDocument/2006/relationships/customXml" Target="../ink/ink2046.xml"/><Relationship Id="rId85" Type="http://schemas.openxmlformats.org/officeDocument/2006/relationships/customXml" Target="../ink/ink1894.xml"/><Relationship Id="rId150" Type="http://schemas.openxmlformats.org/officeDocument/2006/relationships/customXml" Target="../ink/ink1927.xml"/><Relationship Id="rId192" Type="http://schemas.openxmlformats.org/officeDocument/2006/relationships/customXml" Target="../ink/ink1948.xml"/><Relationship Id="rId206" Type="http://schemas.openxmlformats.org/officeDocument/2006/relationships/customXml" Target="../ink/ink1955.xml"/><Relationship Id="rId413" Type="http://schemas.openxmlformats.org/officeDocument/2006/relationships/image" Target="../media/image2068.png"/><Relationship Id="rId248" Type="http://schemas.openxmlformats.org/officeDocument/2006/relationships/customXml" Target="../ink/ink1976.xml"/><Relationship Id="rId12" Type="http://schemas.openxmlformats.org/officeDocument/2006/relationships/image" Target="../media/image1870.png"/><Relationship Id="rId108" Type="http://schemas.openxmlformats.org/officeDocument/2006/relationships/image" Target="../media/image1916.png"/><Relationship Id="rId315" Type="http://schemas.openxmlformats.org/officeDocument/2006/relationships/image" Target="../media/image2019.png"/><Relationship Id="rId357" Type="http://schemas.openxmlformats.org/officeDocument/2006/relationships/image" Target="../media/image2040.png"/><Relationship Id="rId54" Type="http://schemas.openxmlformats.org/officeDocument/2006/relationships/image" Target="../media/image1889.png"/><Relationship Id="rId96" Type="http://schemas.openxmlformats.org/officeDocument/2006/relationships/image" Target="../media/image1910.png"/><Relationship Id="rId161" Type="http://schemas.openxmlformats.org/officeDocument/2006/relationships/image" Target="../media/image1942.png"/><Relationship Id="rId217" Type="http://schemas.openxmlformats.org/officeDocument/2006/relationships/image" Target="../media/image1970.png"/><Relationship Id="rId399" Type="http://schemas.openxmlformats.org/officeDocument/2006/relationships/image" Target="../media/image2061.png"/><Relationship Id="rId259" Type="http://schemas.openxmlformats.org/officeDocument/2006/relationships/image" Target="../media/image1991.png"/><Relationship Id="rId424" Type="http://schemas.openxmlformats.org/officeDocument/2006/relationships/customXml" Target="../ink/ink2064.xml"/><Relationship Id="rId23" Type="http://schemas.openxmlformats.org/officeDocument/2006/relationships/customXml" Target="../ink/ink1863.xml"/><Relationship Id="rId119" Type="http://schemas.openxmlformats.org/officeDocument/2006/relationships/customXml" Target="../ink/ink1911.xml"/><Relationship Id="rId270" Type="http://schemas.openxmlformats.org/officeDocument/2006/relationships/customXml" Target="../ink/ink1987.xml"/><Relationship Id="rId326" Type="http://schemas.openxmlformats.org/officeDocument/2006/relationships/customXml" Target="../ink/ink2015.xml"/><Relationship Id="rId65" Type="http://schemas.openxmlformats.org/officeDocument/2006/relationships/customXml" Target="../ink/ink1884.xml"/><Relationship Id="rId130" Type="http://schemas.openxmlformats.org/officeDocument/2006/relationships/image" Target="../media/image1927.png"/><Relationship Id="rId368" Type="http://schemas.openxmlformats.org/officeDocument/2006/relationships/customXml" Target="../ink/ink2036.xml"/><Relationship Id="rId172" Type="http://schemas.openxmlformats.org/officeDocument/2006/relationships/customXml" Target="../ink/ink1938.xml"/><Relationship Id="rId228" Type="http://schemas.openxmlformats.org/officeDocument/2006/relationships/customXml" Target="../ink/ink1966.xml"/><Relationship Id="rId435" Type="http://schemas.openxmlformats.org/officeDocument/2006/relationships/image" Target="../media/image2079.png"/><Relationship Id="rId281" Type="http://schemas.openxmlformats.org/officeDocument/2006/relationships/image" Target="../media/image2002.png"/><Relationship Id="rId337" Type="http://schemas.openxmlformats.org/officeDocument/2006/relationships/image" Target="../media/image2030.png"/><Relationship Id="rId34" Type="http://schemas.openxmlformats.org/officeDocument/2006/relationships/image" Target="../media/image1881.png"/><Relationship Id="rId76" Type="http://schemas.openxmlformats.org/officeDocument/2006/relationships/image" Target="../media/image1900.png"/><Relationship Id="rId141" Type="http://schemas.openxmlformats.org/officeDocument/2006/relationships/customXml" Target="../ink/ink1922.xml"/><Relationship Id="rId379" Type="http://schemas.openxmlformats.org/officeDocument/2006/relationships/image" Target="../media/image2051.png"/><Relationship Id="rId7" Type="http://schemas.openxmlformats.org/officeDocument/2006/relationships/customXml" Target="../ink/ink1855.xml"/><Relationship Id="rId183" Type="http://schemas.openxmlformats.org/officeDocument/2006/relationships/image" Target="../media/image1953.png"/><Relationship Id="rId239" Type="http://schemas.openxmlformats.org/officeDocument/2006/relationships/image" Target="../media/image1981.png"/><Relationship Id="rId390" Type="http://schemas.openxmlformats.org/officeDocument/2006/relationships/customXml" Target="../ink/ink2047.xml"/><Relationship Id="rId404" Type="http://schemas.openxmlformats.org/officeDocument/2006/relationships/customXml" Target="../ink/ink2054.xml"/><Relationship Id="rId250" Type="http://schemas.openxmlformats.org/officeDocument/2006/relationships/customXml" Target="../ink/ink1977.xml"/><Relationship Id="rId292" Type="http://schemas.openxmlformats.org/officeDocument/2006/relationships/customXml" Target="../ink/ink1998.xml"/><Relationship Id="rId306" Type="http://schemas.openxmlformats.org/officeDocument/2006/relationships/customXml" Target="../ink/ink2005.xml"/><Relationship Id="rId45" Type="http://schemas.openxmlformats.org/officeDocument/2006/relationships/customXml" Target="../ink/ink1874.xml"/><Relationship Id="rId87" Type="http://schemas.openxmlformats.org/officeDocument/2006/relationships/customXml" Target="../ink/ink1895.xml"/><Relationship Id="rId110" Type="http://schemas.openxmlformats.org/officeDocument/2006/relationships/image" Target="../media/image1917.png"/><Relationship Id="rId348" Type="http://schemas.openxmlformats.org/officeDocument/2006/relationships/customXml" Target="../ink/ink2026.xml"/><Relationship Id="rId152" Type="http://schemas.openxmlformats.org/officeDocument/2006/relationships/customXml" Target="../ink/ink1928.xml"/><Relationship Id="rId194" Type="http://schemas.openxmlformats.org/officeDocument/2006/relationships/customXml" Target="../ink/ink1949.xml"/><Relationship Id="rId208" Type="http://schemas.openxmlformats.org/officeDocument/2006/relationships/customXml" Target="../ink/ink1956.xml"/><Relationship Id="rId415" Type="http://schemas.openxmlformats.org/officeDocument/2006/relationships/image" Target="../media/image2069.png"/><Relationship Id="rId261" Type="http://schemas.openxmlformats.org/officeDocument/2006/relationships/image" Target="../media/image1992.png"/><Relationship Id="rId14" Type="http://schemas.openxmlformats.org/officeDocument/2006/relationships/image" Target="../media/image1871.png"/><Relationship Id="rId56" Type="http://schemas.openxmlformats.org/officeDocument/2006/relationships/image" Target="../media/image1890.png"/><Relationship Id="rId317" Type="http://schemas.openxmlformats.org/officeDocument/2006/relationships/image" Target="../media/image2020.png"/><Relationship Id="rId359" Type="http://schemas.openxmlformats.org/officeDocument/2006/relationships/image" Target="../media/image2041.png"/><Relationship Id="rId98" Type="http://schemas.openxmlformats.org/officeDocument/2006/relationships/image" Target="../media/image1911.png"/><Relationship Id="rId121" Type="http://schemas.openxmlformats.org/officeDocument/2006/relationships/customXml" Target="../ink/ink1912.xml"/><Relationship Id="rId163" Type="http://schemas.openxmlformats.org/officeDocument/2006/relationships/image" Target="../media/image1943.png"/><Relationship Id="rId219" Type="http://schemas.openxmlformats.org/officeDocument/2006/relationships/image" Target="../media/image1971.png"/><Relationship Id="rId370" Type="http://schemas.openxmlformats.org/officeDocument/2006/relationships/customXml" Target="../ink/ink2037.xml"/><Relationship Id="rId426" Type="http://schemas.openxmlformats.org/officeDocument/2006/relationships/customXml" Target="../ink/ink2065.xml"/><Relationship Id="rId230" Type="http://schemas.openxmlformats.org/officeDocument/2006/relationships/customXml" Target="../ink/ink1967.xml"/><Relationship Id="rId25" Type="http://schemas.openxmlformats.org/officeDocument/2006/relationships/customXml" Target="../ink/ink1864.xml"/><Relationship Id="rId67" Type="http://schemas.openxmlformats.org/officeDocument/2006/relationships/customXml" Target="../ink/ink1885.xml"/><Relationship Id="rId272" Type="http://schemas.openxmlformats.org/officeDocument/2006/relationships/customXml" Target="../ink/ink1988.xml"/><Relationship Id="rId328" Type="http://schemas.openxmlformats.org/officeDocument/2006/relationships/customXml" Target="../ink/ink2016.xml"/><Relationship Id="rId132" Type="http://schemas.openxmlformats.org/officeDocument/2006/relationships/image" Target="../media/image1928.png"/><Relationship Id="rId174" Type="http://schemas.openxmlformats.org/officeDocument/2006/relationships/customXml" Target="../ink/ink1939.xml"/><Relationship Id="rId381" Type="http://schemas.openxmlformats.org/officeDocument/2006/relationships/image" Target="../media/image2052.png"/><Relationship Id="rId241" Type="http://schemas.openxmlformats.org/officeDocument/2006/relationships/image" Target="../media/image1982.png"/><Relationship Id="rId36" Type="http://schemas.openxmlformats.org/officeDocument/2006/relationships/image" Target="../media/image1882.png"/><Relationship Id="rId283" Type="http://schemas.openxmlformats.org/officeDocument/2006/relationships/image" Target="../media/image2003.png"/><Relationship Id="rId339" Type="http://schemas.openxmlformats.org/officeDocument/2006/relationships/image" Target="../media/image2031.png"/><Relationship Id="rId78" Type="http://schemas.openxmlformats.org/officeDocument/2006/relationships/image" Target="../media/image1901.png"/><Relationship Id="rId101" Type="http://schemas.openxmlformats.org/officeDocument/2006/relationships/customXml" Target="../ink/ink1902.xml"/><Relationship Id="rId143" Type="http://schemas.openxmlformats.org/officeDocument/2006/relationships/customXml" Target="../ink/ink1923.xml"/><Relationship Id="rId185" Type="http://schemas.openxmlformats.org/officeDocument/2006/relationships/image" Target="../media/image1954.png"/><Relationship Id="rId350" Type="http://schemas.openxmlformats.org/officeDocument/2006/relationships/customXml" Target="../ink/ink2027.xml"/><Relationship Id="rId406" Type="http://schemas.openxmlformats.org/officeDocument/2006/relationships/customXml" Target="../ink/ink2055.xml"/><Relationship Id="rId9" Type="http://schemas.openxmlformats.org/officeDocument/2006/relationships/customXml" Target="../ink/ink1856.xml"/><Relationship Id="rId210" Type="http://schemas.openxmlformats.org/officeDocument/2006/relationships/customXml" Target="../ink/ink1957.xml"/><Relationship Id="rId392" Type="http://schemas.openxmlformats.org/officeDocument/2006/relationships/customXml" Target="../ink/ink2048.xml"/><Relationship Id="rId252" Type="http://schemas.openxmlformats.org/officeDocument/2006/relationships/customXml" Target="../ink/ink1978.xml"/><Relationship Id="rId294" Type="http://schemas.openxmlformats.org/officeDocument/2006/relationships/customXml" Target="../ink/ink1999.xml"/><Relationship Id="rId308" Type="http://schemas.openxmlformats.org/officeDocument/2006/relationships/customXml" Target="../ink/ink2006.xml"/><Relationship Id="rId47" Type="http://schemas.openxmlformats.org/officeDocument/2006/relationships/customXml" Target="../ink/ink1875.xml"/><Relationship Id="rId89" Type="http://schemas.openxmlformats.org/officeDocument/2006/relationships/customXml" Target="../ink/ink1896.xml"/><Relationship Id="rId112" Type="http://schemas.openxmlformats.org/officeDocument/2006/relationships/image" Target="../media/image1918.png"/><Relationship Id="rId154" Type="http://schemas.openxmlformats.org/officeDocument/2006/relationships/customXml" Target="../ink/ink1929.xml"/><Relationship Id="rId361" Type="http://schemas.openxmlformats.org/officeDocument/2006/relationships/image" Target="../media/image2042.png"/><Relationship Id="rId196" Type="http://schemas.openxmlformats.org/officeDocument/2006/relationships/customXml" Target="../ink/ink1950.xml"/><Relationship Id="rId417" Type="http://schemas.openxmlformats.org/officeDocument/2006/relationships/image" Target="../media/image2070.png"/><Relationship Id="rId16" Type="http://schemas.openxmlformats.org/officeDocument/2006/relationships/image" Target="../media/image1872.png"/><Relationship Id="rId221" Type="http://schemas.openxmlformats.org/officeDocument/2006/relationships/image" Target="../media/image1972.png"/><Relationship Id="rId263" Type="http://schemas.openxmlformats.org/officeDocument/2006/relationships/image" Target="../media/image1993.png"/><Relationship Id="rId319" Type="http://schemas.openxmlformats.org/officeDocument/2006/relationships/image" Target="../media/image2021.png"/><Relationship Id="rId58" Type="http://schemas.openxmlformats.org/officeDocument/2006/relationships/image" Target="../media/image1891.png"/><Relationship Id="rId123" Type="http://schemas.openxmlformats.org/officeDocument/2006/relationships/customXml" Target="../ink/ink1913.xml"/><Relationship Id="rId330" Type="http://schemas.openxmlformats.org/officeDocument/2006/relationships/customXml" Target="../ink/ink2017.xml"/><Relationship Id="rId165" Type="http://schemas.openxmlformats.org/officeDocument/2006/relationships/image" Target="../media/image1944.png"/><Relationship Id="rId372" Type="http://schemas.openxmlformats.org/officeDocument/2006/relationships/customXml" Target="../ink/ink2038.xml"/><Relationship Id="rId428" Type="http://schemas.openxmlformats.org/officeDocument/2006/relationships/customXml" Target="../ink/ink2066.xml"/><Relationship Id="rId232" Type="http://schemas.openxmlformats.org/officeDocument/2006/relationships/customXml" Target="../ink/ink1968.xml"/><Relationship Id="rId274" Type="http://schemas.openxmlformats.org/officeDocument/2006/relationships/customXml" Target="../ink/ink1989.xml"/><Relationship Id="rId27" Type="http://schemas.openxmlformats.org/officeDocument/2006/relationships/customXml" Target="../ink/ink1865.xml"/><Relationship Id="rId69" Type="http://schemas.openxmlformats.org/officeDocument/2006/relationships/customXml" Target="../ink/ink1886.xml"/><Relationship Id="rId134" Type="http://schemas.openxmlformats.org/officeDocument/2006/relationships/image" Target="../media/image1929.png"/><Relationship Id="rId80" Type="http://schemas.openxmlformats.org/officeDocument/2006/relationships/image" Target="../media/image1902.png"/><Relationship Id="rId176" Type="http://schemas.openxmlformats.org/officeDocument/2006/relationships/customXml" Target="../ink/ink1940.xml"/><Relationship Id="rId341" Type="http://schemas.openxmlformats.org/officeDocument/2006/relationships/image" Target="../media/image2032.png"/><Relationship Id="rId383" Type="http://schemas.openxmlformats.org/officeDocument/2006/relationships/image" Target="../media/image2053.png"/><Relationship Id="rId201" Type="http://schemas.openxmlformats.org/officeDocument/2006/relationships/image" Target="../media/image1962.png"/><Relationship Id="rId243" Type="http://schemas.openxmlformats.org/officeDocument/2006/relationships/image" Target="../media/image1983.png"/><Relationship Id="rId285" Type="http://schemas.openxmlformats.org/officeDocument/2006/relationships/image" Target="../media/image2004.png"/><Relationship Id="rId38" Type="http://schemas.openxmlformats.org/officeDocument/2006/relationships/image" Target="../media/image9.png"/><Relationship Id="rId103" Type="http://schemas.openxmlformats.org/officeDocument/2006/relationships/customXml" Target="../ink/ink1903.xml"/><Relationship Id="rId310" Type="http://schemas.openxmlformats.org/officeDocument/2006/relationships/customXml" Target="../ink/ink2007.xml"/><Relationship Id="rId91" Type="http://schemas.openxmlformats.org/officeDocument/2006/relationships/customXml" Target="../ink/ink1897.xml"/><Relationship Id="rId145" Type="http://schemas.openxmlformats.org/officeDocument/2006/relationships/customXml" Target="../ink/ink1924.xml"/><Relationship Id="rId187" Type="http://schemas.openxmlformats.org/officeDocument/2006/relationships/image" Target="../media/image1955.png"/><Relationship Id="rId352" Type="http://schemas.openxmlformats.org/officeDocument/2006/relationships/customXml" Target="../ink/ink2028.xml"/><Relationship Id="rId394" Type="http://schemas.openxmlformats.org/officeDocument/2006/relationships/customXml" Target="../ink/ink2049.xml"/><Relationship Id="rId408" Type="http://schemas.openxmlformats.org/officeDocument/2006/relationships/customXml" Target="../ink/ink2056.xml"/><Relationship Id="rId212" Type="http://schemas.openxmlformats.org/officeDocument/2006/relationships/customXml" Target="../ink/ink1958.xml"/><Relationship Id="rId254" Type="http://schemas.openxmlformats.org/officeDocument/2006/relationships/customXml" Target="../ink/ink1979.xml"/><Relationship Id="rId28" Type="http://schemas.openxmlformats.org/officeDocument/2006/relationships/image" Target="../media/image1878.png"/><Relationship Id="rId49" Type="http://schemas.openxmlformats.org/officeDocument/2006/relationships/customXml" Target="../ink/ink1876.xml"/><Relationship Id="rId114" Type="http://schemas.openxmlformats.org/officeDocument/2006/relationships/image" Target="../media/image1919.png"/><Relationship Id="rId275" Type="http://schemas.openxmlformats.org/officeDocument/2006/relationships/image" Target="../media/image1999.png"/><Relationship Id="rId296" Type="http://schemas.openxmlformats.org/officeDocument/2006/relationships/customXml" Target="../ink/ink2000.xml"/><Relationship Id="rId300" Type="http://schemas.openxmlformats.org/officeDocument/2006/relationships/customXml" Target="../ink/ink2002.xml"/><Relationship Id="rId60" Type="http://schemas.openxmlformats.org/officeDocument/2006/relationships/image" Target="../media/image1892.png"/><Relationship Id="rId81" Type="http://schemas.openxmlformats.org/officeDocument/2006/relationships/customXml" Target="../ink/ink1892.xml"/><Relationship Id="rId135" Type="http://schemas.openxmlformats.org/officeDocument/2006/relationships/customXml" Target="../ink/ink1919.xml"/><Relationship Id="rId156" Type="http://schemas.openxmlformats.org/officeDocument/2006/relationships/customXml" Target="../ink/ink1930.xml"/><Relationship Id="rId177" Type="http://schemas.openxmlformats.org/officeDocument/2006/relationships/image" Target="../media/image1950.png"/><Relationship Id="rId198" Type="http://schemas.openxmlformats.org/officeDocument/2006/relationships/customXml" Target="../ink/ink1951.xml"/><Relationship Id="rId321" Type="http://schemas.openxmlformats.org/officeDocument/2006/relationships/image" Target="../media/image2022.png"/><Relationship Id="rId342" Type="http://schemas.openxmlformats.org/officeDocument/2006/relationships/customXml" Target="../ink/ink2023.xml"/><Relationship Id="rId363" Type="http://schemas.openxmlformats.org/officeDocument/2006/relationships/image" Target="../media/image2043.png"/><Relationship Id="rId384" Type="http://schemas.openxmlformats.org/officeDocument/2006/relationships/customXml" Target="../ink/ink2044.xml"/><Relationship Id="rId419" Type="http://schemas.openxmlformats.org/officeDocument/2006/relationships/image" Target="../media/image2071.png"/><Relationship Id="rId202" Type="http://schemas.openxmlformats.org/officeDocument/2006/relationships/customXml" Target="../ink/ink1953.xml"/><Relationship Id="rId223" Type="http://schemas.openxmlformats.org/officeDocument/2006/relationships/image" Target="../media/image1973.png"/><Relationship Id="rId244" Type="http://schemas.openxmlformats.org/officeDocument/2006/relationships/customXml" Target="../ink/ink1974.xml"/><Relationship Id="rId430" Type="http://schemas.openxmlformats.org/officeDocument/2006/relationships/customXml" Target="../ink/ink2067.xml"/><Relationship Id="rId18" Type="http://schemas.openxmlformats.org/officeDocument/2006/relationships/image" Target="../media/image1873.png"/><Relationship Id="rId39" Type="http://schemas.openxmlformats.org/officeDocument/2006/relationships/customXml" Target="../ink/ink1871.xml"/><Relationship Id="rId265" Type="http://schemas.openxmlformats.org/officeDocument/2006/relationships/image" Target="../media/image1994.png"/><Relationship Id="rId286" Type="http://schemas.openxmlformats.org/officeDocument/2006/relationships/customXml" Target="../ink/ink1995.xml"/><Relationship Id="rId50" Type="http://schemas.openxmlformats.org/officeDocument/2006/relationships/image" Target="../media/image1887.png"/><Relationship Id="rId104" Type="http://schemas.openxmlformats.org/officeDocument/2006/relationships/image" Target="../media/image1914.png"/><Relationship Id="rId125" Type="http://schemas.openxmlformats.org/officeDocument/2006/relationships/customXml" Target="../ink/ink1914.xml"/><Relationship Id="rId146" Type="http://schemas.openxmlformats.org/officeDocument/2006/relationships/customXml" Target="../ink/ink1925.xml"/><Relationship Id="rId167" Type="http://schemas.openxmlformats.org/officeDocument/2006/relationships/image" Target="../media/image1945.png"/><Relationship Id="rId188" Type="http://schemas.openxmlformats.org/officeDocument/2006/relationships/customXml" Target="../ink/ink1946.xml"/><Relationship Id="rId311" Type="http://schemas.openxmlformats.org/officeDocument/2006/relationships/image" Target="../media/image2017.png"/><Relationship Id="rId332" Type="http://schemas.openxmlformats.org/officeDocument/2006/relationships/customXml" Target="../ink/ink2018.xml"/><Relationship Id="rId353" Type="http://schemas.openxmlformats.org/officeDocument/2006/relationships/image" Target="../media/image2038.png"/><Relationship Id="rId374" Type="http://schemas.openxmlformats.org/officeDocument/2006/relationships/customXml" Target="../ink/ink2039.xml"/><Relationship Id="rId395" Type="http://schemas.openxmlformats.org/officeDocument/2006/relationships/image" Target="../media/image2059.png"/><Relationship Id="rId409" Type="http://schemas.openxmlformats.org/officeDocument/2006/relationships/image" Target="../media/image2066.png"/><Relationship Id="rId71" Type="http://schemas.openxmlformats.org/officeDocument/2006/relationships/customXml" Target="../ink/ink1887.xml"/><Relationship Id="rId92" Type="http://schemas.openxmlformats.org/officeDocument/2006/relationships/image" Target="../media/image1908.png"/><Relationship Id="rId213" Type="http://schemas.openxmlformats.org/officeDocument/2006/relationships/image" Target="../media/image1968.png"/><Relationship Id="rId234" Type="http://schemas.openxmlformats.org/officeDocument/2006/relationships/customXml" Target="../ink/ink1969.xml"/><Relationship Id="rId420" Type="http://schemas.openxmlformats.org/officeDocument/2006/relationships/customXml" Target="../ink/ink2062.xml"/><Relationship Id="rId2" Type="http://schemas.openxmlformats.org/officeDocument/2006/relationships/image" Target="../media/image1865.png"/><Relationship Id="rId29" Type="http://schemas.openxmlformats.org/officeDocument/2006/relationships/customXml" Target="../ink/ink1866.xml"/><Relationship Id="rId255" Type="http://schemas.openxmlformats.org/officeDocument/2006/relationships/image" Target="../media/image1989.png"/><Relationship Id="rId276" Type="http://schemas.openxmlformats.org/officeDocument/2006/relationships/customXml" Target="../ink/ink1990.xml"/><Relationship Id="rId297" Type="http://schemas.openxmlformats.org/officeDocument/2006/relationships/image" Target="../media/image2010.png"/><Relationship Id="rId40" Type="http://schemas.openxmlformats.org/officeDocument/2006/relationships/image" Target="../media/image1883.png"/><Relationship Id="rId115" Type="http://schemas.openxmlformats.org/officeDocument/2006/relationships/customXml" Target="../ink/ink1909.xml"/><Relationship Id="rId136" Type="http://schemas.openxmlformats.org/officeDocument/2006/relationships/image" Target="../media/image1930.png"/><Relationship Id="rId157" Type="http://schemas.openxmlformats.org/officeDocument/2006/relationships/image" Target="../media/image1940.png"/><Relationship Id="rId178" Type="http://schemas.openxmlformats.org/officeDocument/2006/relationships/customXml" Target="../ink/ink1941.xml"/><Relationship Id="rId301" Type="http://schemas.openxmlformats.org/officeDocument/2006/relationships/image" Target="../media/image2012.png"/><Relationship Id="rId322" Type="http://schemas.openxmlformats.org/officeDocument/2006/relationships/customXml" Target="../ink/ink2013.xml"/><Relationship Id="rId343" Type="http://schemas.openxmlformats.org/officeDocument/2006/relationships/image" Target="../media/image2033.png"/><Relationship Id="rId364" Type="http://schemas.openxmlformats.org/officeDocument/2006/relationships/customXml" Target="../ink/ink2034.xml"/><Relationship Id="rId61" Type="http://schemas.openxmlformats.org/officeDocument/2006/relationships/customXml" Target="../ink/ink1882.xml"/><Relationship Id="rId82" Type="http://schemas.openxmlformats.org/officeDocument/2006/relationships/image" Target="../media/image1903.png"/><Relationship Id="rId199" Type="http://schemas.openxmlformats.org/officeDocument/2006/relationships/image" Target="../media/image1961.png"/><Relationship Id="rId203" Type="http://schemas.openxmlformats.org/officeDocument/2006/relationships/image" Target="../media/image1963.png"/><Relationship Id="rId385" Type="http://schemas.openxmlformats.org/officeDocument/2006/relationships/image" Target="../media/image2054.png"/><Relationship Id="rId19" Type="http://schemas.openxmlformats.org/officeDocument/2006/relationships/customXml" Target="../ink/ink1861.xml"/><Relationship Id="rId224" Type="http://schemas.openxmlformats.org/officeDocument/2006/relationships/customXml" Target="../ink/ink1964.xml"/><Relationship Id="rId245" Type="http://schemas.openxmlformats.org/officeDocument/2006/relationships/image" Target="../media/image1984.png"/><Relationship Id="rId266" Type="http://schemas.openxmlformats.org/officeDocument/2006/relationships/customXml" Target="../ink/ink1985.xml"/><Relationship Id="rId287" Type="http://schemas.openxmlformats.org/officeDocument/2006/relationships/image" Target="../media/image2005.png"/><Relationship Id="rId410" Type="http://schemas.openxmlformats.org/officeDocument/2006/relationships/customXml" Target="../ink/ink2057.xml"/><Relationship Id="rId431" Type="http://schemas.openxmlformats.org/officeDocument/2006/relationships/image" Target="../media/image2077.png"/><Relationship Id="rId30" Type="http://schemas.openxmlformats.org/officeDocument/2006/relationships/image" Target="../media/image1879.png"/><Relationship Id="rId105" Type="http://schemas.openxmlformats.org/officeDocument/2006/relationships/customXml" Target="../ink/ink1904.xml"/><Relationship Id="rId126" Type="http://schemas.openxmlformats.org/officeDocument/2006/relationships/image" Target="../media/image1925.png"/><Relationship Id="rId147" Type="http://schemas.openxmlformats.org/officeDocument/2006/relationships/image" Target="../media/image1935.png"/><Relationship Id="rId168" Type="http://schemas.openxmlformats.org/officeDocument/2006/relationships/customXml" Target="../ink/ink1936.xml"/><Relationship Id="rId312" Type="http://schemas.openxmlformats.org/officeDocument/2006/relationships/customXml" Target="../ink/ink2008.xml"/><Relationship Id="rId333" Type="http://schemas.openxmlformats.org/officeDocument/2006/relationships/image" Target="../media/image2028.png"/><Relationship Id="rId354" Type="http://schemas.openxmlformats.org/officeDocument/2006/relationships/customXml" Target="../ink/ink2029.xml"/><Relationship Id="rId51" Type="http://schemas.openxmlformats.org/officeDocument/2006/relationships/customXml" Target="../ink/ink1877.xml"/><Relationship Id="rId72" Type="http://schemas.openxmlformats.org/officeDocument/2006/relationships/image" Target="../media/image1898.png"/><Relationship Id="rId93" Type="http://schemas.openxmlformats.org/officeDocument/2006/relationships/customXml" Target="../ink/ink1898.xml"/><Relationship Id="rId189" Type="http://schemas.openxmlformats.org/officeDocument/2006/relationships/image" Target="../media/image1956.png"/><Relationship Id="rId375" Type="http://schemas.openxmlformats.org/officeDocument/2006/relationships/image" Target="../media/image2049.png"/><Relationship Id="rId396" Type="http://schemas.openxmlformats.org/officeDocument/2006/relationships/customXml" Target="../ink/ink2050.xml"/><Relationship Id="rId3" Type="http://schemas.openxmlformats.org/officeDocument/2006/relationships/customXml" Target="../ink/ink1853.xml"/><Relationship Id="rId214" Type="http://schemas.openxmlformats.org/officeDocument/2006/relationships/customXml" Target="../ink/ink1959.xml"/><Relationship Id="rId235" Type="http://schemas.openxmlformats.org/officeDocument/2006/relationships/image" Target="../media/image1979.png"/><Relationship Id="rId256" Type="http://schemas.openxmlformats.org/officeDocument/2006/relationships/customXml" Target="../ink/ink1980.xml"/><Relationship Id="rId277" Type="http://schemas.openxmlformats.org/officeDocument/2006/relationships/image" Target="../media/image2000.png"/><Relationship Id="rId298" Type="http://schemas.openxmlformats.org/officeDocument/2006/relationships/customXml" Target="../ink/ink2001.xml"/><Relationship Id="rId400" Type="http://schemas.openxmlformats.org/officeDocument/2006/relationships/customXml" Target="../ink/ink2052.xml"/><Relationship Id="rId421" Type="http://schemas.openxmlformats.org/officeDocument/2006/relationships/image" Target="../media/image2072.png"/><Relationship Id="rId116" Type="http://schemas.openxmlformats.org/officeDocument/2006/relationships/image" Target="../media/image1920.png"/><Relationship Id="rId137" Type="http://schemas.openxmlformats.org/officeDocument/2006/relationships/customXml" Target="../ink/ink1920.xml"/><Relationship Id="rId158" Type="http://schemas.openxmlformats.org/officeDocument/2006/relationships/customXml" Target="../ink/ink1931.xml"/><Relationship Id="rId302" Type="http://schemas.openxmlformats.org/officeDocument/2006/relationships/customXml" Target="../ink/ink2003.xml"/><Relationship Id="rId323" Type="http://schemas.openxmlformats.org/officeDocument/2006/relationships/image" Target="../media/image2023.png"/><Relationship Id="rId344" Type="http://schemas.openxmlformats.org/officeDocument/2006/relationships/customXml" Target="../ink/ink2024.xml"/><Relationship Id="rId20" Type="http://schemas.openxmlformats.org/officeDocument/2006/relationships/image" Target="../media/image1874.png"/><Relationship Id="rId41" Type="http://schemas.openxmlformats.org/officeDocument/2006/relationships/customXml" Target="../ink/ink1872.xml"/><Relationship Id="rId62" Type="http://schemas.openxmlformats.org/officeDocument/2006/relationships/image" Target="../media/image1893.png"/><Relationship Id="rId83" Type="http://schemas.openxmlformats.org/officeDocument/2006/relationships/customXml" Target="../ink/ink1893.xml"/><Relationship Id="rId179" Type="http://schemas.openxmlformats.org/officeDocument/2006/relationships/image" Target="../media/image1951.png"/><Relationship Id="rId365" Type="http://schemas.openxmlformats.org/officeDocument/2006/relationships/image" Target="../media/image2044.png"/><Relationship Id="rId386" Type="http://schemas.openxmlformats.org/officeDocument/2006/relationships/customXml" Target="../ink/ink2045.xml"/><Relationship Id="rId190" Type="http://schemas.openxmlformats.org/officeDocument/2006/relationships/customXml" Target="../ink/ink1947.xml"/><Relationship Id="rId204" Type="http://schemas.openxmlformats.org/officeDocument/2006/relationships/customXml" Target="../ink/ink1954.xml"/><Relationship Id="rId225" Type="http://schemas.openxmlformats.org/officeDocument/2006/relationships/image" Target="../media/image1974.png"/><Relationship Id="rId246" Type="http://schemas.openxmlformats.org/officeDocument/2006/relationships/customXml" Target="../ink/ink1975.xml"/><Relationship Id="rId267" Type="http://schemas.openxmlformats.org/officeDocument/2006/relationships/image" Target="../media/image1995.png"/><Relationship Id="rId288" Type="http://schemas.openxmlformats.org/officeDocument/2006/relationships/customXml" Target="../ink/ink1996.xml"/><Relationship Id="rId411" Type="http://schemas.openxmlformats.org/officeDocument/2006/relationships/image" Target="../media/image2067.png"/><Relationship Id="rId432" Type="http://schemas.openxmlformats.org/officeDocument/2006/relationships/customXml" Target="../ink/ink2068.xml"/><Relationship Id="rId106" Type="http://schemas.openxmlformats.org/officeDocument/2006/relationships/image" Target="../media/image1915.png"/><Relationship Id="rId127" Type="http://schemas.openxmlformats.org/officeDocument/2006/relationships/customXml" Target="../ink/ink1915.xml"/><Relationship Id="rId313" Type="http://schemas.openxmlformats.org/officeDocument/2006/relationships/image" Target="../media/image2018.png"/><Relationship Id="rId10" Type="http://schemas.openxmlformats.org/officeDocument/2006/relationships/image" Target="../media/image1869.png"/><Relationship Id="rId31" Type="http://schemas.openxmlformats.org/officeDocument/2006/relationships/customXml" Target="../ink/ink1867.xml"/><Relationship Id="rId52" Type="http://schemas.openxmlformats.org/officeDocument/2006/relationships/image" Target="../media/image1888.png"/><Relationship Id="rId73" Type="http://schemas.openxmlformats.org/officeDocument/2006/relationships/customXml" Target="../ink/ink1888.xml"/><Relationship Id="rId94" Type="http://schemas.openxmlformats.org/officeDocument/2006/relationships/image" Target="../media/image1909.png"/><Relationship Id="rId148" Type="http://schemas.openxmlformats.org/officeDocument/2006/relationships/customXml" Target="../ink/ink1926.xml"/><Relationship Id="rId169" Type="http://schemas.openxmlformats.org/officeDocument/2006/relationships/image" Target="../media/image1946.png"/><Relationship Id="rId334" Type="http://schemas.openxmlformats.org/officeDocument/2006/relationships/customXml" Target="../ink/ink2019.xml"/><Relationship Id="rId355" Type="http://schemas.openxmlformats.org/officeDocument/2006/relationships/image" Target="../media/image2039.png"/><Relationship Id="rId376" Type="http://schemas.openxmlformats.org/officeDocument/2006/relationships/customXml" Target="../ink/ink2040.xml"/><Relationship Id="rId397" Type="http://schemas.openxmlformats.org/officeDocument/2006/relationships/image" Target="../media/image2060.png"/><Relationship Id="rId4" Type="http://schemas.openxmlformats.org/officeDocument/2006/relationships/image" Target="../media/image1866.png"/><Relationship Id="rId180" Type="http://schemas.openxmlformats.org/officeDocument/2006/relationships/customXml" Target="../ink/ink1942.xml"/><Relationship Id="rId215" Type="http://schemas.openxmlformats.org/officeDocument/2006/relationships/image" Target="../media/image1969.png"/><Relationship Id="rId236" Type="http://schemas.openxmlformats.org/officeDocument/2006/relationships/customXml" Target="../ink/ink1970.xml"/><Relationship Id="rId257" Type="http://schemas.openxmlformats.org/officeDocument/2006/relationships/image" Target="../media/image1990.png"/><Relationship Id="rId278" Type="http://schemas.openxmlformats.org/officeDocument/2006/relationships/customXml" Target="../ink/ink1991.xml"/><Relationship Id="rId401" Type="http://schemas.openxmlformats.org/officeDocument/2006/relationships/image" Target="../media/image2062.png"/><Relationship Id="rId422" Type="http://schemas.openxmlformats.org/officeDocument/2006/relationships/customXml" Target="../ink/ink2063.xml"/><Relationship Id="rId303" Type="http://schemas.openxmlformats.org/officeDocument/2006/relationships/image" Target="../media/image2013.png"/><Relationship Id="rId42" Type="http://schemas.openxmlformats.org/officeDocument/2006/relationships/image" Target="../media/image1884.png"/><Relationship Id="rId84" Type="http://schemas.openxmlformats.org/officeDocument/2006/relationships/image" Target="../media/image1904.png"/><Relationship Id="rId138" Type="http://schemas.openxmlformats.org/officeDocument/2006/relationships/image" Target="../media/image1931.png"/><Relationship Id="rId345" Type="http://schemas.openxmlformats.org/officeDocument/2006/relationships/image" Target="../media/image2034.png"/><Relationship Id="rId387" Type="http://schemas.openxmlformats.org/officeDocument/2006/relationships/image" Target="../media/image2055.png"/><Relationship Id="rId191" Type="http://schemas.openxmlformats.org/officeDocument/2006/relationships/image" Target="../media/image1957.png"/><Relationship Id="rId205" Type="http://schemas.openxmlformats.org/officeDocument/2006/relationships/image" Target="../media/image1964.png"/><Relationship Id="rId247" Type="http://schemas.openxmlformats.org/officeDocument/2006/relationships/image" Target="../media/image1985.png"/><Relationship Id="rId412" Type="http://schemas.openxmlformats.org/officeDocument/2006/relationships/customXml" Target="../ink/ink2058.xml"/><Relationship Id="rId107" Type="http://schemas.openxmlformats.org/officeDocument/2006/relationships/customXml" Target="../ink/ink1905.xml"/><Relationship Id="rId289" Type="http://schemas.openxmlformats.org/officeDocument/2006/relationships/image" Target="../media/image2006.png"/><Relationship Id="rId11" Type="http://schemas.openxmlformats.org/officeDocument/2006/relationships/customXml" Target="../ink/ink1857.xml"/><Relationship Id="rId53" Type="http://schemas.openxmlformats.org/officeDocument/2006/relationships/customXml" Target="../ink/ink1878.xml"/><Relationship Id="rId149" Type="http://schemas.openxmlformats.org/officeDocument/2006/relationships/image" Target="../media/image1936.png"/><Relationship Id="rId314" Type="http://schemas.openxmlformats.org/officeDocument/2006/relationships/customXml" Target="../ink/ink2009.xml"/><Relationship Id="rId356" Type="http://schemas.openxmlformats.org/officeDocument/2006/relationships/customXml" Target="../ink/ink2030.xml"/><Relationship Id="rId398" Type="http://schemas.openxmlformats.org/officeDocument/2006/relationships/customXml" Target="../ink/ink2051.xml"/><Relationship Id="rId95" Type="http://schemas.openxmlformats.org/officeDocument/2006/relationships/customXml" Target="../ink/ink1899.xml"/><Relationship Id="rId160" Type="http://schemas.openxmlformats.org/officeDocument/2006/relationships/customXml" Target="../ink/ink1932.xml"/><Relationship Id="rId216" Type="http://schemas.openxmlformats.org/officeDocument/2006/relationships/customXml" Target="../ink/ink1960.xml"/><Relationship Id="rId423" Type="http://schemas.openxmlformats.org/officeDocument/2006/relationships/image" Target="../media/image2073.png"/><Relationship Id="rId258" Type="http://schemas.openxmlformats.org/officeDocument/2006/relationships/customXml" Target="../ink/ink1981.xml"/><Relationship Id="rId22" Type="http://schemas.openxmlformats.org/officeDocument/2006/relationships/image" Target="../media/image1875.png"/><Relationship Id="rId64" Type="http://schemas.openxmlformats.org/officeDocument/2006/relationships/image" Target="../media/image1894.png"/><Relationship Id="rId118" Type="http://schemas.openxmlformats.org/officeDocument/2006/relationships/image" Target="../media/image1921.png"/><Relationship Id="rId325" Type="http://schemas.openxmlformats.org/officeDocument/2006/relationships/image" Target="../media/image2024.png"/><Relationship Id="rId367" Type="http://schemas.openxmlformats.org/officeDocument/2006/relationships/image" Target="../media/image2045.png"/><Relationship Id="rId171" Type="http://schemas.openxmlformats.org/officeDocument/2006/relationships/image" Target="../media/image1947.png"/><Relationship Id="rId227" Type="http://schemas.openxmlformats.org/officeDocument/2006/relationships/image" Target="../media/image1975.png"/><Relationship Id="rId269" Type="http://schemas.openxmlformats.org/officeDocument/2006/relationships/image" Target="../media/image1996.png"/><Relationship Id="rId434" Type="http://schemas.openxmlformats.org/officeDocument/2006/relationships/customXml" Target="../ink/ink2069.xml"/><Relationship Id="rId33" Type="http://schemas.openxmlformats.org/officeDocument/2006/relationships/customXml" Target="../ink/ink1868.xml"/><Relationship Id="rId129" Type="http://schemas.openxmlformats.org/officeDocument/2006/relationships/customXml" Target="../ink/ink1916.xml"/><Relationship Id="rId280" Type="http://schemas.openxmlformats.org/officeDocument/2006/relationships/customXml" Target="../ink/ink1992.xml"/><Relationship Id="rId336" Type="http://schemas.openxmlformats.org/officeDocument/2006/relationships/customXml" Target="../ink/ink2020.xml"/><Relationship Id="rId75" Type="http://schemas.openxmlformats.org/officeDocument/2006/relationships/customXml" Target="../ink/ink1889.xml"/><Relationship Id="rId140" Type="http://schemas.openxmlformats.org/officeDocument/2006/relationships/image" Target="../media/image1932.png"/><Relationship Id="rId182" Type="http://schemas.openxmlformats.org/officeDocument/2006/relationships/customXml" Target="../ink/ink1943.xml"/><Relationship Id="rId378" Type="http://schemas.openxmlformats.org/officeDocument/2006/relationships/customXml" Target="../ink/ink2041.xml"/><Relationship Id="rId403" Type="http://schemas.openxmlformats.org/officeDocument/2006/relationships/image" Target="../media/image2063.png"/><Relationship Id="rId6" Type="http://schemas.openxmlformats.org/officeDocument/2006/relationships/image" Target="../media/image1867.png"/><Relationship Id="rId238" Type="http://schemas.openxmlformats.org/officeDocument/2006/relationships/customXml" Target="../ink/ink1971.xml"/><Relationship Id="rId291" Type="http://schemas.openxmlformats.org/officeDocument/2006/relationships/image" Target="../media/image2007.png"/><Relationship Id="rId305" Type="http://schemas.openxmlformats.org/officeDocument/2006/relationships/image" Target="../media/image2014.png"/><Relationship Id="rId347" Type="http://schemas.openxmlformats.org/officeDocument/2006/relationships/image" Target="../media/image2035.png"/><Relationship Id="rId44" Type="http://schemas.openxmlformats.org/officeDocument/2006/relationships/image" Target="../media/image149.png"/><Relationship Id="rId86" Type="http://schemas.openxmlformats.org/officeDocument/2006/relationships/image" Target="../media/image1905.png"/><Relationship Id="rId151" Type="http://schemas.openxmlformats.org/officeDocument/2006/relationships/image" Target="../media/image1937.png"/><Relationship Id="rId389" Type="http://schemas.openxmlformats.org/officeDocument/2006/relationships/image" Target="../media/image2056.png"/><Relationship Id="rId193" Type="http://schemas.openxmlformats.org/officeDocument/2006/relationships/image" Target="../media/image1958.png"/><Relationship Id="rId207" Type="http://schemas.openxmlformats.org/officeDocument/2006/relationships/image" Target="../media/image1965.png"/><Relationship Id="rId249" Type="http://schemas.openxmlformats.org/officeDocument/2006/relationships/image" Target="../media/image1986.png"/><Relationship Id="rId414" Type="http://schemas.openxmlformats.org/officeDocument/2006/relationships/customXml" Target="../ink/ink2059.xml"/><Relationship Id="rId13" Type="http://schemas.openxmlformats.org/officeDocument/2006/relationships/customXml" Target="../ink/ink1858.xml"/><Relationship Id="rId109" Type="http://schemas.openxmlformats.org/officeDocument/2006/relationships/customXml" Target="../ink/ink1906.xml"/><Relationship Id="rId260" Type="http://schemas.openxmlformats.org/officeDocument/2006/relationships/customXml" Target="../ink/ink1982.xml"/><Relationship Id="rId316" Type="http://schemas.openxmlformats.org/officeDocument/2006/relationships/customXml" Target="../ink/ink2010.xml"/><Relationship Id="rId55" Type="http://schemas.openxmlformats.org/officeDocument/2006/relationships/customXml" Target="../ink/ink1879.xml"/><Relationship Id="rId97" Type="http://schemas.openxmlformats.org/officeDocument/2006/relationships/customXml" Target="../ink/ink1900.xml"/><Relationship Id="rId120" Type="http://schemas.openxmlformats.org/officeDocument/2006/relationships/image" Target="../media/image1922.png"/><Relationship Id="rId358" Type="http://schemas.openxmlformats.org/officeDocument/2006/relationships/customXml" Target="../ink/ink2031.xml"/><Relationship Id="rId162" Type="http://schemas.openxmlformats.org/officeDocument/2006/relationships/customXml" Target="../ink/ink1933.xml"/><Relationship Id="rId218" Type="http://schemas.openxmlformats.org/officeDocument/2006/relationships/customXml" Target="../ink/ink1961.xml"/><Relationship Id="rId425" Type="http://schemas.openxmlformats.org/officeDocument/2006/relationships/image" Target="../media/image2074.png"/><Relationship Id="rId271" Type="http://schemas.openxmlformats.org/officeDocument/2006/relationships/image" Target="../media/image1997.png"/><Relationship Id="rId24" Type="http://schemas.openxmlformats.org/officeDocument/2006/relationships/image" Target="../media/image1876.png"/><Relationship Id="rId66" Type="http://schemas.openxmlformats.org/officeDocument/2006/relationships/image" Target="../media/image1895.png"/><Relationship Id="rId131" Type="http://schemas.openxmlformats.org/officeDocument/2006/relationships/customXml" Target="../ink/ink1917.xml"/><Relationship Id="rId327" Type="http://schemas.openxmlformats.org/officeDocument/2006/relationships/image" Target="../media/image2025.png"/><Relationship Id="rId369" Type="http://schemas.openxmlformats.org/officeDocument/2006/relationships/image" Target="../media/image2046.png"/><Relationship Id="rId173" Type="http://schemas.openxmlformats.org/officeDocument/2006/relationships/image" Target="../media/image1948.png"/><Relationship Id="rId229" Type="http://schemas.openxmlformats.org/officeDocument/2006/relationships/image" Target="../media/image1976.png"/><Relationship Id="rId380" Type="http://schemas.openxmlformats.org/officeDocument/2006/relationships/customXml" Target="../ink/ink2042.xml"/><Relationship Id="rId240" Type="http://schemas.openxmlformats.org/officeDocument/2006/relationships/customXml" Target="../ink/ink1972.xml"/><Relationship Id="rId35" Type="http://schemas.openxmlformats.org/officeDocument/2006/relationships/customXml" Target="../ink/ink1869.xml"/><Relationship Id="rId77" Type="http://schemas.openxmlformats.org/officeDocument/2006/relationships/customXml" Target="../ink/ink1890.xml"/><Relationship Id="rId100" Type="http://schemas.openxmlformats.org/officeDocument/2006/relationships/image" Target="../media/image1912.png"/><Relationship Id="rId282" Type="http://schemas.openxmlformats.org/officeDocument/2006/relationships/customXml" Target="../ink/ink1993.xml"/><Relationship Id="rId338" Type="http://schemas.openxmlformats.org/officeDocument/2006/relationships/customXml" Target="../ink/ink2021.xml"/><Relationship Id="rId8" Type="http://schemas.openxmlformats.org/officeDocument/2006/relationships/image" Target="../media/image1868.png"/><Relationship Id="rId142" Type="http://schemas.openxmlformats.org/officeDocument/2006/relationships/image" Target="../media/image1933.png"/><Relationship Id="rId184" Type="http://schemas.openxmlformats.org/officeDocument/2006/relationships/customXml" Target="../ink/ink1944.xml"/><Relationship Id="rId391" Type="http://schemas.openxmlformats.org/officeDocument/2006/relationships/image" Target="../media/image2057.png"/><Relationship Id="rId405" Type="http://schemas.openxmlformats.org/officeDocument/2006/relationships/image" Target="../media/image2064.png"/><Relationship Id="rId251" Type="http://schemas.openxmlformats.org/officeDocument/2006/relationships/image" Target="../media/image1987.png"/><Relationship Id="rId46" Type="http://schemas.openxmlformats.org/officeDocument/2006/relationships/image" Target="../media/image1885.png"/><Relationship Id="rId293" Type="http://schemas.openxmlformats.org/officeDocument/2006/relationships/image" Target="../media/image2008.png"/><Relationship Id="rId307" Type="http://schemas.openxmlformats.org/officeDocument/2006/relationships/image" Target="../media/image2015.png"/><Relationship Id="rId349" Type="http://schemas.openxmlformats.org/officeDocument/2006/relationships/image" Target="../media/image2036.png"/><Relationship Id="rId88" Type="http://schemas.openxmlformats.org/officeDocument/2006/relationships/image" Target="../media/image1906.png"/><Relationship Id="rId111" Type="http://schemas.openxmlformats.org/officeDocument/2006/relationships/customXml" Target="../ink/ink1907.xml"/><Relationship Id="rId153" Type="http://schemas.openxmlformats.org/officeDocument/2006/relationships/image" Target="../media/image1938.png"/><Relationship Id="rId195" Type="http://schemas.openxmlformats.org/officeDocument/2006/relationships/image" Target="../media/image1959.png"/><Relationship Id="rId209" Type="http://schemas.openxmlformats.org/officeDocument/2006/relationships/image" Target="../media/image1966.png"/><Relationship Id="rId360" Type="http://schemas.openxmlformats.org/officeDocument/2006/relationships/customXml" Target="../ink/ink2032.xml"/><Relationship Id="rId416" Type="http://schemas.openxmlformats.org/officeDocument/2006/relationships/customXml" Target="../ink/ink2060.xml"/><Relationship Id="rId220" Type="http://schemas.openxmlformats.org/officeDocument/2006/relationships/customXml" Target="../ink/ink1962.xml"/><Relationship Id="rId15" Type="http://schemas.openxmlformats.org/officeDocument/2006/relationships/customXml" Target="../ink/ink1859.xml"/><Relationship Id="rId57" Type="http://schemas.openxmlformats.org/officeDocument/2006/relationships/customXml" Target="../ink/ink1880.xml"/><Relationship Id="rId262" Type="http://schemas.openxmlformats.org/officeDocument/2006/relationships/customXml" Target="../ink/ink1983.xml"/><Relationship Id="rId318" Type="http://schemas.openxmlformats.org/officeDocument/2006/relationships/customXml" Target="../ink/ink2011.xml"/><Relationship Id="rId99" Type="http://schemas.openxmlformats.org/officeDocument/2006/relationships/customXml" Target="../ink/ink1901.xml"/><Relationship Id="rId122" Type="http://schemas.openxmlformats.org/officeDocument/2006/relationships/image" Target="../media/image1923.png"/><Relationship Id="rId164" Type="http://schemas.openxmlformats.org/officeDocument/2006/relationships/customXml" Target="../ink/ink1934.xml"/><Relationship Id="rId371" Type="http://schemas.openxmlformats.org/officeDocument/2006/relationships/image" Target="../media/image2047.png"/><Relationship Id="rId427" Type="http://schemas.openxmlformats.org/officeDocument/2006/relationships/image" Target="../media/image2075.png"/><Relationship Id="rId26" Type="http://schemas.openxmlformats.org/officeDocument/2006/relationships/image" Target="../media/image1877.png"/><Relationship Id="rId231" Type="http://schemas.openxmlformats.org/officeDocument/2006/relationships/image" Target="../media/image1977.png"/><Relationship Id="rId273" Type="http://schemas.openxmlformats.org/officeDocument/2006/relationships/image" Target="../media/image1998.png"/><Relationship Id="rId329" Type="http://schemas.openxmlformats.org/officeDocument/2006/relationships/image" Target="../media/image2026.png"/><Relationship Id="rId68" Type="http://schemas.openxmlformats.org/officeDocument/2006/relationships/image" Target="../media/image1896.png"/><Relationship Id="rId133" Type="http://schemas.openxmlformats.org/officeDocument/2006/relationships/customXml" Target="../ink/ink1918.xml"/><Relationship Id="rId175" Type="http://schemas.openxmlformats.org/officeDocument/2006/relationships/image" Target="../media/image1949.png"/><Relationship Id="rId340" Type="http://schemas.openxmlformats.org/officeDocument/2006/relationships/customXml" Target="../ink/ink2022.xml"/><Relationship Id="rId200" Type="http://schemas.openxmlformats.org/officeDocument/2006/relationships/customXml" Target="../ink/ink1952.xml"/><Relationship Id="rId382" Type="http://schemas.openxmlformats.org/officeDocument/2006/relationships/customXml" Target="../ink/ink2043.xml"/><Relationship Id="rId242" Type="http://schemas.openxmlformats.org/officeDocument/2006/relationships/customXml" Target="../ink/ink1973.xml"/><Relationship Id="rId284" Type="http://schemas.openxmlformats.org/officeDocument/2006/relationships/customXml" Target="../ink/ink1994.xml"/><Relationship Id="rId37" Type="http://schemas.openxmlformats.org/officeDocument/2006/relationships/customXml" Target="../ink/ink1870.xml"/><Relationship Id="rId79" Type="http://schemas.openxmlformats.org/officeDocument/2006/relationships/customXml" Target="../ink/ink1891.xml"/><Relationship Id="rId102" Type="http://schemas.openxmlformats.org/officeDocument/2006/relationships/image" Target="../media/image1913.png"/><Relationship Id="rId144" Type="http://schemas.openxmlformats.org/officeDocument/2006/relationships/image" Target="../media/image1934.png"/><Relationship Id="rId90" Type="http://schemas.openxmlformats.org/officeDocument/2006/relationships/image" Target="../media/image1907.png"/><Relationship Id="rId186" Type="http://schemas.openxmlformats.org/officeDocument/2006/relationships/customXml" Target="../ink/ink1945.xml"/><Relationship Id="rId351" Type="http://schemas.openxmlformats.org/officeDocument/2006/relationships/image" Target="../media/image2037.png"/><Relationship Id="rId393" Type="http://schemas.openxmlformats.org/officeDocument/2006/relationships/image" Target="../media/image2058.png"/><Relationship Id="rId407" Type="http://schemas.openxmlformats.org/officeDocument/2006/relationships/image" Target="../media/image2065.png"/><Relationship Id="rId211" Type="http://schemas.openxmlformats.org/officeDocument/2006/relationships/image" Target="../media/image1967.png"/><Relationship Id="rId253" Type="http://schemas.openxmlformats.org/officeDocument/2006/relationships/image" Target="../media/image1988.png"/><Relationship Id="rId295" Type="http://schemas.openxmlformats.org/officeDocument/2006/relationships/image" Target="../media/image2009.png"/><Relationship Id="rId309" Type="http://schemas.openxmlformats.org/officeDocument/2006/relationships/image" Target="../media/image2016.png"/><Relationship Id="rId48" Type="http://schemas.openxmlformats.org/officeDocument/2006/relationships/image" Target="../media/image1886.png"/><Relationship Id="rId113" Type="http://schemas.openxmlformats.org/officeDocument/2006/relationships/customXml" Target="../ink/ink1908.xml"/><Relationship Id="rId320" Type="http://schemas.openxmlformats.org/officeDocument/2006/relationships/customXml" Target="../ink/ink2012.xml"/><Relationship Id="rId155" Type="http://schemas.openxmlformats.org/officeDocument/2006/relationships/image" Target="../media/image1939.png"/><Relationship Id="rId197" Type="http://schemas.openxmlformats.org/officeDocument/2006/relationships/image" Target="../media/image1960.png"/><Relationship Id="rId362" Type="http://schemas.openxmlformats.org/officeDocument/2006/relationships/customXml" Target="../ink/ink2033.xml"/><Relationship Id="rId418" Type="http://schemas.openxmlformats.org/officeDocument/2006/relationships/customXml" Target="../ink/ink2061.xml"/><Relationship Id="rId222" Type="http://schemas.openxmlformats.org/officeDocument/2006/relationships/customXml" Target="../ink/ink1963.xml"/><Relationship Id="rId264" Type="http://schemas.openxmlformats.org/officeDocument/2006/relationships/customXml" Target="../ink/ink1984.xml"/><Relationship Id="rId17" Type="http://schemas.openxmlformats.org/officeDocument/2006/relationships/customXml" Target="../ink/ink1860.xml"/><Relationship Id="rId59" Type="http://schemas.openxmlformats.org/officeDocument/2006/relationships/customXml" Target="../ink/ink1881.xml"/><Relationship Id="rId124" Type="http://schemas.openxmlformats.org/officeDocument/2006/relationships/image" Target="../media/image1924.png"/><Relationship Id="rId70" Type="http://schemas.openxmlformats.org/officeDocument/2006/relationships/image" Target="../media/image1897.png"/><Relationship Id="rId166" Type="http://schemas.openxmlformats.org/officeDocument/2006/relationships/customXml" Target="../ink/ink1935.xml"/><Relationship Id="rId331" Type="http://schemas.openxmlformats.org/officeDocument/2006/relationships/image" Target="../media/image2027.png"/><Relationship Id="rId373" Type="http://schemas.openxmlformats.org/officeDocument/2006/relationships/image" Target="../media/image2048.png"/><Relationship Id="rId429" Type="http://schemas.openxmlformats.org/officeDocument/2006/relationships/image" Target="../media/image2076.png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1978.png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27.xml"/><Relationship Id="rId21" Type="http://schemas.openxmlformats.org/officeDocument/2006/relationships/customXml" Target="../ink/ink2079.xml"/><Relationship Id="rId42" Type="http://schemas.openxmlformats.org/officeDocument/2006/relationships/image" Target="../media/image2100.png"/><Relationship Id="rId63" Type="http://schemas.openxmlformats.org/officeDocument/2006/relationships/customXml" Target="../ink/ink2100.xml"/><Relationship Id="rId84" Type="http://schemas.openxmlformats.org/officeDocument/2006/relationships/image" Target="../media/image2121.png"/><Relationship Id="rId138" Type="http://schemas.openxmlformats.org/officeDocument/2006/relationships/image" Target="../media/image2148.png"/><Relationship Id="rId159" Type="http://schemas.openxmlformats.org/officeDocument/2006/relationships/customXml" Target="../ink/ink2148.xml"/><Relationship Id="rId170" Type="http://schemas.openxmlformats.org/officeDocument/2006/relationships/image" Target="../media/image2164.png"/><Relationship Id="rId107" Type="http://schemas.openxmlformats.org/officeDocument/2006/relationships/customXml" Target="../ink/ink2122.xml"/><Relationship Id="rId11" Type="http://schemas.openxmlformats.org/officeDocument/2006/relationships/customXml" Target="../ink/ink2074.xml"/><Relationship Id="rId32" Type="http://schemas.openxmlformats.org/officeDocument/2006/relationships/image" Target="../media/image2095.png"/><Relationship Id="rId53" Type="http://schemas.openxmlformats.org/officeDocument/2006/relationships/customXml" Target="../ink/ink2095.xml"/><Relationship Id="rId74" Type="http://schemas.openxmlformats.org/officeDocument/2006/relationships/image" Target="../media/image2116.png"/><Relationship Id="rId128" Type="http://schemas.openxmlformats.org/officeDocument/2006/relationships/image" Target="../media/image2143.png"/><Relationship Id="rId149" Type="http://schemas.openxmlformats.org/officeDocument/2006/relationships/customXml" Target="../ink/ink2143.xml"/><Relationship Id="rId5" Type="http://schemas.openxmlformats.org/officeDocument/2006/relationships/customXml" Target="../ink/ink2071.xml"/><Relationship Id="rId95" Type="http://schemas.openxmlformats.org/officeDocument/2006/relationships/customXml" Target="../ink/ink2116.xml"/><Relationship Id="rId160" Type="http://schemas.openxmlformats.org/officeDocument/2006/relationships/image" Target="../media/image2159.png"/><Relationship Id="rId181" Type="http://schemas.openxmlformats.org/officeDocument/2006/relationships/customXml" Target="../ink/ink2159.xml"/><Relationship Id="rId22" Type="http://schemas.openxmlformats.org/officeDocument/2006/relationships/image" Target="../media/image2090.png"/><Relationship Id="rId43" Type="http://schemas.openxmlformats.org/officeDocument/2006/relationships/customXml" Target="../ink/ink2090.xml"/><Relationship Id="rId64" Type="http://schemas.openxmlformats.org/officeDocument/2006/relationships/image" Target="../media/image2111.png"/><Relationship Id="rId118" Type="http://schemas.openxmlformats.org/officeDocument/2006/relationships/image" Target="../media/image2138.png"/><Relationship Id="rId139" Type="http://schemas.openxmlformats.org/officeDocument/2006/relationships/customXml" Target="../ink/ink2138.xml"/><Relationship Id="rId85" Type="http://schemas.openxmlformats.org/officeDocument/2006/relationships/customXml" Target="../ink/ink2111.xml"/><Relationship Id="rId150" Type="http://schemas.openxmlformats.org/officeDocument/2006/relationships/image" Target="../media/image2154.png"/><Relationship Id="rId171" Type="http://schemas.openxmlformats.org/officeDocument/2006/relationships/customXml" Target="../ink/ink2154.xml"/><Relationship Id="rId12" Type="http://schemas.openxmlformats.org/officeDocument/2006/relationships/image" Target="../media/image2085.png"/><Relationship Id="rId33" Type="http://schemas.openxmlformats.org/officeDocument/2006/relationships/customXml" Target="../ink/ink2085.xml"/><Relationship Id="rId108" Type="http://schemas.openxmlformats.org/officeDocument/2006/relationships/image" Target="../media/image2133.png"/><Relationship Id="rId129" Type="http://schemas.openxmlformats.org/officeDocument/2006/relationships/customXml" Target="../ink/ink2133.xml"/><Relationship Id="rId54" Type="http://schemas.openxmlformats.org/officeDocument/2006/relationships/image" Target="../media/image2106.png"/><Relationship Id="rId75" Type="http://schemas.openxmlformats.org/officeDocument/2006/relationships/customXml" Target="../ink/ink2106.xml"/><Relationship Id="rId96" Type="http://schemas.openxmlformats.org/officeDocument/2006/relationships/image" Target="../media/image2127.png"/><Relationship Id="rId140" Type="http://schemas.openxmlformats.org/officeDocument/2006/relationships/image" Target="../media/image2149.png"/><Relationship Id="rId161" Type="http://schemas.openxmlformats.org/officeDocument/2006/relationships/customXml" Target="../ink/ink2149.xml"/><Relationship Id="rId182" Type="http://schemas.openxmlformats.org/officeDocument/2006/relationships/image" Target="../media/image2170.png"/><Relationship Id="rId6" Type="http://schemas.openxmlformats.org/officeDocument/2006/relationships/image" Target="../media/image2082.png"/><Relationship Id="rId23" Type="http://schemas.openxmlformats.org/officeDocument/2006/relationships/customXml" Target="../ink/ink2080.xml"/><Relationship Id="rId119" Type="http://schemas.openxmlformats.org/officeDocument/2006/relationships/customXml" Target="../ink/ink2128.xml"/><Relationship Id="rId44" Type="http://schemas.openxmlformats.org/officeDocument/2006/relationships/image" Target="../media/image2101.png"/><Relationship Id="rId65" Type="http://schemas.openxmlformats.org/officeDocument/2006/relationships/customXml" Target="../ink/ink2101.xml"/><Relationship Id="rId86" Type="http://schemas.openxmlformats.org/officeDocument/2006/relationships/image" Target="../media/image2122.png"/><Relationship Id="rId130" Type="http://schemas.openxmlformats.org/officeDocument/2006/relationships/image" Target="../media/image2144.png"/><Relationship Id="rId151" Type="http://schemas.openxmlformats.org/officeDocument/2006/relationships/customXml" Target="../ink/ink2144.xml"/><Relationship Id="rId172" Type="http://schemas.openxmlformats.org/officeDocument/2006/relationships/image" Target="../media/image2165.png"/><Relationship Id="rId13" Type="http://schemas.openxmlformats.org/officeDocument/2006/relationships/customXml" Target="../ink/ink2075.xml"/><Relationship Id="rId18" Type="http://schemas.openxmlformats.org/officeDocument/2006/relationships/image" Target="../media/image2088.png"/><Relationship Id="rId39" Type="http://schemas.openxmlformats.org/officeDocument/2006/relationships/customXml" Target="../ink/ink2088.xml"/><Relationship Id="rId109" Type="http://schemas.openxmlformats.org/officeDocument/2006/relationships/customXml" Target="../ink/ink2123.xml"/><Relationship Id="rId34" Type="http://schemas.openxmlformats.org/officeDocument/2006/relationships/image" Target="../media/image2096.png"/><Relationship Id="rId50" Type="http://schemas.openxmlformats.org/officeDocument/2006/relationships/image" Target="../media/image2104.png"/><Relationship Id="rId55" Type="http://schemas.openxmlformats.org/officeDocument/2006/relationships/customXml" Target="../ink/ink2096.xml"/><Relationship Id="rId76" Type="http://schemas.openxmlformats.org/officeDocument/2006/relationships/image" Target="../media/image2117.png"/><Relationship Id="rId97" Type="http://schemas.openxmlformats.org/officeDocument/2006/relationships/customXml" Target="../ink/ink2117.xml"/><Relationship Id="rId104" Type="http://schemas.openxmlformats.org/officeDocument/2006/relationships/image" Target="../media/image2131.png"/><Relationship Id="rId120" Type="http://schemas.openxmlformats.org/officeDocument/2006/relationships/image" Target="../media/image2139.png"/><Relationship Id="rId125" Type="http://schemas.openxmlformats.org/officeDocument/2006/relationships/customXml" Target="../ink/ink2131.xml"/><Relationship Id="rId141" Type="http://schemas.openxmlformats.org/officeDocument/2006/relationships/customXml" Target="../ink/ink2139.xml"/><Relationship Id="rId146" Type="http://schemas.openxmlformats.org/officeDocument/2006/relationships/image" Target="../media/image2152.png"/><Relationship Id="rId167" Type="http://schemas.openxmlformats.org/officeDocument/2006/relationships/customXml" Target="../ink/ink2152.xml"/><Relationship Id="rId188" Type="http://schemas.openxmlformats.org/officeDocument/2006/relationships/image" Target="../media/image2173.png"/><Relationship Id="rId7" Type="http://schemas.openxmlformats.org/officeDocument/2006/relationships/customXml" Target="../ink/ink2072.xml"/><Relationship Id="rId71" Type="http://schemas.openxmlformats.org/officeDocument/2006/relationships/customXml" Target="../ink/ink2104.xml"/><Relationship Id="rId92" Type="http://schemas.openxmlformats.org/officeDocument/2006/relationships/image" Target="../media/image2125.png"/><Relationship Id="rId162" Type="http://schemas.openxmlformats.org/officeDocument/2006/relationships/image" Target="../media/image2160.png"/><Relationship Id="rId183" Type="http://schemas.openxmlformats.org/officeDocument/2006/relationships/customXml" Target="../ink/ink2160.xml"/><Relationship Id="rId2" Type="http://schemas.openxmlformats.org/officeDocument/2006/relationships/image" Target="../media/image2080.png"/><Relationship Id="rId29" Type="http://schemas.openxmlformats.org/officeDocument/2006/relationships/customXml" Target="../ink/ink2083.xml"/><Relationship Id="rId24" Type="http://schemas.openxmlformats.org/officeDocument/2006/relationships/image" Target="../media/image2091.png"/><Relationship Id="rId40" Type="http://schemas.openxmlformats.org/officeDocument/2006/relationships/image" Target="../media/image2099.png"/><Relationship Id="rId45" Type="http://schemas.openxmlformats.org/officeDocument/2006/relationships/customXml" Target="../ink/ink2091.xml"/><Relationship Id="rId66" Type="http://schemas.openxmlformats.org/officeDocument/2006/relationships/image" Target="../media/image2112.png"/><Relationship Id="rId87" Type="http://schemas.openxmlformats.org/officeDocument/2006/relationships/customXml" Target="../ink/ink2112.xml"/><Relationship Id="rId110" Type="http://schemas.openxmlformats.org/officeDocument/2006/relationships/image" Target="../media/image2134.png"/><Relationship Id="rId115" Type="http://schemas.openxmlformats.org/officeDocument/2006/relationships/customXml" Target="../ink/ink2126.xml"/><Relationship Id="rId131" Type="http://schemas.openxmlformats.org/officeDocument/2006/relationships/customXml" Target="../ink/ink2134.xml"/><Relationship Id="rId136" Type="http://schemas.openxmlformats.org/officeDocument/2006/relationships/image" Target="../media/image2147.png"/><Relationship Id="rId157" Type="http://schemas.openxmlformats.org/officeDocument/2006/relationships/customXml" Target="../ink/ink2147.xml"/><Relationship Id="rId178" Type="http://schemas.openxmlformats.org/officeDocument/2006/relationships/image" Target="../media/image2168.png"/><Relationship Id="rId61" Type="http://schemas.openxmlformats.org/officeDocument/2006/relationships/customXml" Target="../ink/ink2099.xml"/><Relationship Id="rId82" Type="http://schemas.openxmlformats.org/officeDocument/2006/relationships/image" Target="../media/image2120.png"/><Relationship Id="rId152" Type="http://schemas.openxmlformats.org/officeDocument/2006/relationships/image" Target="../media/image2155.png"/><Relationship Id="rId173" Type="http://schemas.openxmlformats.org/officeDocument/2006/relationships/customXml" Target="../ink/ink2155.xml"/><Relationship Id="rId19" Type="http://schemas.openxmlformats.org/officeDocument/2006/relationships/customXml" Target="../ink/ink2078.xml"/><Relationship Id="rId14" Type="http://schemas.openxmlformats.org/officeDocument/2006/relationships/image" Target="../media/image2086.png"/><Relationship Id="rId30" Type="http://schemas.openxmlformats.org/officeDocument/2006/relationships/image" Target="../media/image2094.png"/><Relationship Id="rId35" Type="http://schemas.openxmlformats.org/officeDocument/2006/relationships/customXml" Target="../ink/ink2086.xml"/><Relationship Id="rId56" Type="http://schemas.openxmlformats.org/officeDocument/2006/relationships/image" Target="../media/image2107.png"/><Relationship Id="rId77" Type="http://schemas.openxmlformats.org/officeDocument/2006/relationships/customXml" Target="../ink/ink2107.xml"/><Relationship Id="rId100" Type="http://schemas.openxmlformats.org/officeDocument/2006/relationships/image" Target="../media/image2129.png"/><Relationship Id="rId105" Type="http://schemas.openxmlformats.org/officeDocument/2006/relationships/customXml" Target="../ink/ink2121.xml"/><Relationship Id="rId126" Type="http://schemas.openxmlformats.org/officeDocument/2006/relationships/image" Target="../media/image2142.png"/><Relationship Id="rId147" Type="http://schemas.openxmlformats.org/officeDocument/2006/relationships/customXml" Target="../ink/ink2142.xml"/><Relationship Id="rId168" Type="http://schemas.openxmlformats.org/officeDocument/2006/relationships/image" Target="../media/image2163.png"/><Relationship Id="rId8" Type="http://schemas.openxmlformats.org/officeDocument/2006/relationships/image" Target="../media/image2083.png"/><Relationship Id="rId51" Type="http://schemas.openxmlformats.org/officeDocument/2006/relationships/customXml" Target="../ink/ink2094.xml"/><Relationship Id="rId72" Type="http://schemas.openxmlformats.org/officeDocument/2006/relationships/image" Target="../media/image2115.png"/><Relationship Id="rId93" Type="http://schemas.openxmlformats.org/officeDocument/2006/relationships/customXml" Target="../ink/ink2115.xml"/><Relationship Id="rId98" Type="http://schemas.openxmlformats.org/officeDocument/2006/relationships/image" Target="../media/image2128.png"/><Relationship Id="rId121" Type="http://schemas.openxmlformats.org/officeDocument/2006/relationships/customXml" Target="../ink/ink2129.xml"/><Relationship Id="rId142" Type="http://schemas.openxmlformats.org/officeDocument/2006/relationships/image" Target="../media/image2150.png"/><Relationship Id="rId163" Type="http://schemas.openxmlformats.org/officeDocument/2006/relationships/customXml" Target="../ink/ink2150.xml"/><Relationship Id="rId184" Type="http://schemas.openxmlformats.org/officeDocument/2006/relationships/image" Target="../media/image2171.png"/><Relationship Id="rId3" Type="http://schemas.openxmlformats.org/officeDocument/2006/relationships/customXml" Target="../ink/ink2070.xml"/><Relationship Id="rId25" Type="http://schemas.openxmlformats.org/officeDocument/2006/relationships/customXml" Target="../ink/ink2081.xml"/><Relationship Id="rId46" Type="http://schemas.openxmlformats.org/officeDocument/2006/relationships/image" Target="../media/image2102.png"/><Relationship Id="rId67" Type="http://schemas.openxmlformats.org/officeDocument/2006/relationships/customXml" Target="../ink/ink2102.xml"/><Relationship Id="rId116" Type="http://schemas.openxmlformats.org/officeDocument/2006/relationships/image" Target="../media/image2137.png"/><Relationship Id="rId137" Type="http://schemas.openxmlformats.org/officeDocument/2006/relationships/customXml" Target="../ink/ink2137.xml"/><Relationship Id="rId158" Type="http://schemas.openxmlformats.org/officeDocument/2006/relationships/image" Target="../media/image2158.png"/><Relationship Id="rId20" Type="http://schemas.openxmlformats.org/officeDocument/2006/relationships/image" Target="../media/image2089.png"/><Relationship Id="rId41" Type="http://schemas.openxmlformats.org/officeDocument/2006/relationships/customXml" Target="../ink/ink2089.xml"/><Relationship Id="rId62" Type="http://schemas.openxmlformats.org/officeDocument/2006/relationships/image" Target="../media/image2110.png"/><Relationship Id="rId83" Type="http://schemas.openxmlformats.org/officeDocument/2006/relationships/customXml" Target="../ink/ink2110.xml"/><Relationship Id="rId88" Type="http://schemas.openxmlformats.org/officeDocument/2006/relationships/image" Target="../media/image2123.png"/><Relationship Id="rId111" Type="http://schemas.openxmlformats.org/officeDocument/2006/relationships/customXml" Target="../ink/ink2124.xml"/><Relationship Id="rId132" Type="http://schemas.openxmlformats.org/officeDocument/2006/relationships/image" Target="../media/image2145.png"/><Relationship Id="rId153" Type="http://schemas.openxmlformats.org/officeDocument/2006/relationships/customXml" Target="../ink/ink2145.xml"/><Relationship Id="rId174" Type="http://schemas.openxmlformats.org/officeDocument/2006/relationships/image" Target="../media/image2166.png"/><Relationship Id="rId179" Type="http://schemas.openxmlformats.org/officeDocument/2006/relationships/customXml" Target="../ink/ink2158.xml"/><Relationship Id="rId15" Type="http://schemas.openxmlformats.org/officeDocument/2006/relationships/customXml" Target="../ink/ink2076.xml"/><Relationship Id="rId36" Type="http://schemas.openxmlformats.org/officeDocument/2006/relationships/image" Target="../media/image2097.png"/><Relationship Id="rId57" Type="http://schemas.openxmlformats.org/officeDocument/2006/relationships/customXml" Target="../ink/ink2097.xml"/><Relationship Id="rId106" Type="http://schemas.openxmlformats.org/officeDocument/2006/relationships/image" Target="../media/image2132.png"/><Relationship Id="rId127" Type="http://schemas.openxmlformats.org/officeDocument/2006/relationships/customXml" Target="../ink/ink2132.xml"/><Relationship Id="rId10" Type="http://schemas.openxmlformats.org/officeDocument/2006/relationships/image" Target="../media/image2084.png"/><Relationship Id="rId31" Type="http://schemas.openxmlformats.org/officeDocument/2006/relationships/customXml" Target="../ink/ink2084.xml"/><Relationship Id="rId52" Type="http://schemas.openxmlformats.org/officeDocument/2006/relationships/image" Target="../media/image2105.png"/><Relationship Id="rId73" Type="http://schemas.openxmlformats.org/officeDocument/2006/relationships/customXml" Target="../ink/ink2105.xml"/><Relationship Id="rId78" Type="http://schemas.openxmlformats.org/officeDocument/2006/relationships/image" Target="../media/image2118.png"/><Relationship Id="rId94" Type="http://schemas.openxmlformats.org/officeDocument/2006/relationships/image" Target="../media/image2126.png"/><Relationship Id="rId99" Type="http://schemas.openxmlformats.org/officeDocument/2006/relationships/customXml" Target="../ink/ink2118.xml"/><Relationship Id="rId101" Type="http://schemas.openxmlformats.org/officeDocument/2006/relationships/customXml" Target="../ink/ink2119.xml"/><Relationship Id="rId122" Type="http://schemas.openxmlformats.org/officeDocument/2006/relationships/image" Target="../media/image2140.png"/><Relationship Id="rId143" Type="http://schemas.openxmlformats.org/officeDocument/2006/relationships/customXml" Target="../ink/ink2140.xml"/><Relationship Id="rId148" Type="http://schemas.openxmlformats.org/officeDocument/2006/relationships/image" Target="../media/image2153.png"/><Relationship Id="rId164" Type="http://schemas.openxmlformats.org/officeDocument/2006/relationships/image" Target="../media/image2161.png"/><Relationship Id="rId169" Type="http://schemas.openxmlformats.org/officeDocument/2006/relationships/customXml" Target="../ink/ink2153.xml"/><Relationship Id="rId185" Type="http://schemas.openxmlformats.org/officeDocument/2006/relationships/customXml" Target="../ink/ink2161.xml"/><Relationship Id="rId4" Type="http://schemas.openxmlformats.org/officeDocument/2006/relationships/image" Target="../media/image2081.png"/><Relationship Id="rId9" Type="http://schemas.openxmlformats.org/officeDocument/2006/relationships/customXml" Target="../ink/ink2073.xml"/><Relationship Id="rId180" Type="http://schemas.openxmlformats.org/officeDocument/2006/relationships/image" Target="../media/image2169.png"/><Relationship Id="rId26" Type="http://schemas.openxmlformats.org/officeDocument/2006/relationships/image" Target="../media/image2092.png"/><Relationship Id="rId47" Type="http://schemas.openxmlformats.org/officeDocument/2006/relationships/customXml" Target="../ink/ink2092.xml"/><Relationship Id="rId68" Type="http://schemas.openxmlformats.org/officeDocument/2006/relationships/image" Target="../media/image2113.png"/><Relationship Id="rId89" Type="http://schemas.openxmlformats.org/officeDocument/2006/relationships/customXml" Target="../ink/ink2113.xml"/><Relationship Id="rId112" Type="http://schemas.openxmlformats.org/officeDocument/2006/relationships/image" Target="../media/image2135.png"/><Relationship Id="rId133" Type="http://schemas.openxmlformats.org/officeDocument/2006/relationships/customXml" Target="../ink/ink2135.xml"/><Relationship Id="rId154" Type="http://schemas.openxmlformats.org/officeDocument/2006/relationships/image" Target="../media/image2156.png"/><Relationship Id="rId175" Type="http://schemas.openxmlformats.org/officeDocument/2006/relationships/customXml" Target="../ink/ink2156.xml"/><Relationship Id="rId16" Type="http://schemas.openxmlformats.org/officeDocument/2006/relationships/image" Target="../media/image2087.png"/><Relationship Id="rId37" Type="http://schemas.openxmlformats.org/officeDocument/2006/relationships/customXml" Target="../ink/ink2087.xml"/><Relationship Id="rId58" Type="http://schemas.openxmlformats.org/officeDocument/2006/relationships/image" Target="../media/image2108.png"/><Relationship Id="rId79" Type="http://schemas.openxmlformats.org/officeDocument/2006/relationships/customXml" Target="../ink/ink2108.xml"/><Relationship Id="rId102" Type="http://schemas.openxmlformats.org/officeDocument/2006/relationships/image" Target="../media/image2130.png"/><Relationship Id="rId123" Type="http://schemas.openxmlformats.org/officeDocument/2006/relationships/customXml" Target="../ink/ink2130.xml"/><Relationship Id="rId144" Type="http://schemas.openxmlformats.org/officeDocument/2006/relationships/image" Target="../media/image2151.png"/><Relationship Id="rId90" Type="http://schemas.openxmlformats.org/officeDocument/2006/relationships/image" Target="../media/image2124.png"/><Relationship Id="rId165" Type="http://schemas.openxmlformats.org/officeDocument/2006/relationships/customXml" Target="../ink/ink2151.xml"/><Relationship Id="rId186" Type="http://schemas.openxmlformats.org/officeDocument/2006/relationships/image" Target="../media/image2172.png"/><Relationship Id="rId27" Type="http://schemas.openxmlformats.org/officeDocument/2006/relationships/customXml" Target="../ink/ink2082.xml"/><Relationship Id="rId48" Type="http://schemas.openxmlformats.org/officeDocument/2006/relationships/image" Target="../media/image2103.png"/><Relationship Id="rId69" Type="http://schemas.openxmlformats.org/officeDocument/2006/relationships/customXml" Target="../ink/ink2103.xml"/><Relationship Id="rId113" Type="http://schemas.openxmlformats.org/officeDocument/2006/relationships/customXml" Target="../ink/ink2125.xml"/><Relationship Id="rId134" Type="http://schemas.openxmlformats.org/officeDocument/2006/relationships/image" Target="../media/image2146.png"/><Relationship Id="rId80" Type="http://schemas.openxmlformats.org/officeDocument/2006/relationships/image" Target="../media/image2119.png"/><Relationship Id="rId155" Type="http://schemas.openxmlformats.org/officeDocument/2006/relationships/customXml" Target="../ink/ink2146.xml"/><Relationship Id="rId176" Type="http://schemas.openxmlformats.org/officeDocument/2006/relationships/image" Target="../media/image2167.png"/><Relationship Id="rId17" Type="http://schemas.openxmlformats.org/officeDocument/2006/relationships/customXml" Target="../ink/ink2077.xml"/><Relationship Id="rId38" Type="http://schemas.openxmlformats.org/officeDocument/2006/relationships/image" Target="../media/image2098.png"/><Relationship Id="rId59" Type="http://schemas.openxmlformats.org/officeDocument/2006/relationships/customXml" Target="../ink/ink2098.xml"/><Relationship Id="rId103" Type="http://schemas.openxmlformats.org/officeDocument/2006/relationships/customXml" Target="../ink/ink2120.xml"/><Relationship Id="rId124" Type="http://schemas.openxmlformats.org/officeDocument/2006/relationships/image" Target="../media/image2141.png"/><Relationship Id="rId70" Type="http://schemas.openxmlformats.org/officeDocument/2006/relationships/image" Target="../media/image2114.png"/><Relationship Id="rId91" Type="http://schemas.openxmlformats.org/officeDocument/2006/relationships/customXml" Target="../ink/ink2114.xml"/><Relationship Id="rId145" Type="http://schemas.openxmlformats.org/officeDocument/2006/relationships/customXml" Target="../ink/ink2141.xml"/><Relationship Id="rId166" Type="http://schemas.openxmlformats.org/officeDocument/2006/relationships/image" Target="../media/image2162.png"/><Relationship Id="rId187" Type="http://schemas.openxmlformats.org/officeDocument/2006/relationships/customXml" Target="../ink/ink2162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2093.png"/><Relationship Id="rId49" Type="http://schemas.openxmlformats.org/officeDocument/2006/relationships/customXml" Target="../ink/ink2093.xml"/><Relationship Id="rId114" Type="http://schemas.openxmlformats.org/officeDocument/2006/relationships/image" Target="../media/image2136.png"/><Relationship Id="rId60" Type="http://schemas.openxmlformats.org/officeDocument/2006/relationships/image" Target="../media/image2109.png"/><Relationship Id="rId81" Type="http://schemas.openxmlformats.org/officeDocument/2006/relationships/customXml" Target="../ink/ink2109.xml"/><Relationship Id="rId135" Type="http://schemas.openxmlformats.org/officeDocument/2006/relationships/customXml" Target="../ink/ink2136.xml"/><Relationship Id="rId156" Type="http://schemas.openxmlformats.org/officeDocument/2006/relationships/image" Target="../media/image2157.png"/><Relationship Id="rId177" Type="http://schemas.openxmlformats.org/officeDocument/2006/relationships/customXml" Target="../ink/ink2157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20.xml"/><Relationship Id="rId299" Type="http://schemas.openxmlformats.org/officeDocument/2006/relationships/customXml" Target="../ink/ink2311.xml"/><Relationship Id="rId21" Type="http://schemas.openxmlformats.org/officeDocument/2006/relationships/customXml" Target="../ink/ink2172.xml"/><Relationship Id="rId63" Type="http://schemas.openxmlformats.org/officeDocument/2006/relationships/customXml" Target="../ink/ink2193.xml"/><Relationship Id="rId159" Type="http://schemas.openxmlformats.org/officeDocument/2006/relationships/customXml" Target="../ink/ink2241.xml"/><Relationship Id="rId324" Type="http://schemas.openxmlformats.org/officeDocument/2006/relationships/image" Target="../media/image2335.png"/><Relationship Id="rId170" Type="http://schemas.openxmlformats.org/officeDocument/2006/relationships/image" Target="../media/image2258.png"/><Relationship Id="rId226" Type="http://schemas.openxmlformats.org/officeDocument/2006/relationships/image" Target="../media/image2286.png"/><Relationship Id="rId268" Type="http://schemas.openxmlformats.org/officeDocument/2006/relationships/image" Target="../media/image2307.png"/><Relationship Id="rId32" Type="http://schemas.openxmlformats.org/officeDocument/2006/relationships/image" Target="../media/image2189.png"/><Relationship Id="rId74" Type="http://schemas.openxmlformats.org/officeDocument/2006/relationships/image" Target="../media/image2210.png"/><Relationship Id="rId128" Type="http://schemas.openxmlformats.org/officeDocument/2006/relationships/image" Target="../media/image2237.png"/><Relationship Id="rId335" Type="http://schemas.openxmlformats.org/officeDocument/2006/relationships/customXml" Target="../ink/ink2329.xml"/><Relationship Id="rId5" Type="http://schemas.openxmlformats.org/officeDocument/2006/relationships/customXml" Target="../ink/ink2164.xml"/><Relationship Id="rId181" Type="http://schemas.openxmlformats.org/officeDocument/2006/relationships/customXml" Target="../ink/ink2252.xml"/><Relationship Id="rId237" Type="http://schemas.openxmlformats.org/officeDocument/2006/relationships/customXml" Target="../ink/ink2280.xml"/><Relationship Id="rId279" Type="http://schemas.openxmlformats.org/officeDocument/2006/relationships/customXml" Target="../ink/ink2301.xml"/><Relationship Id="rId43" Type="http://schemas.openxmlformats.org/officeDocument/2006/relationships/customXml" Target="../ink/ink2183.xml"/><Relationship Id="rId139" Type="http://schemas.openxmlformats.org/officeDocument/2006/relationships/customXml" Target="../ink/ink2231.xml"/><Relationship Id="rId290" Type="http://schemas.openxmlformats.org/officeDocument/2006/relationships/image" Target="../media/image2318.png"/><Relationship Id="rId304" Type="http://schemas.openxmlformats.org/officeDocument/2006/relationships/image" Target="../media/image2325.png"/><Relationship Id="rId346" Type="http://schemas.openxmlformats.org/officeDocument/2006/relationships/image" Target="../media/image2346.png"/><Relationship Id="rId85" Type="http://schemas.openxmlformats.org/officeDocument/2006/relationships/customXml" Target="../ink/ink2204.xml"/><Relationship Id="rId150" Type="http://schemas.openxmlformats.org/officeDocument/2006/relationships/image" Target="../media/image2248.png"/><Relationship Id="rId192" Type="http://schemas.openxmlformats.org/officeDocument/2006/relationships/image" Target="../media/image2269.png"/><Relationship Id="rId206" Type="http://schemas.openxmlformats.org/officeDocument/2006/relationships/image" Target="../media/image2276.png"/><Relationship Id="rId248" Type="http://schemas.openxmlformats.org/officeDocument/2006/relationships/image" Target="../media/image2297.png"/><Relationship Id="rId12" Type="http://schemas.openxmlformats.org/officeDocument/2006/relationships/image" Target="../media/image2179.png"/><Relationship Id="rId108" Type="http://schemas.openxmlformats.org/officeDocument/2006/relationships/image" Target="../media/image2227.png"/><Relationship Id="rId315" Type="http://schemas.openxmlformats.org/officeDocument/2006/relationships/customXml" Target="../ink/ink2319.xml"/><Relationship Id="rId357" Type="http://schemas.openxmlformats.org/officeDocument/2006/relationships/customXml" Target="../ink/ink2340.xml"/><Relationship Id="rId54" Type="http://schemas.openxmlformats.org/officeDocument/2006/relationships/image" Target="../media/image2200.png"/><Relationship Id="rId96" Type="http://schemas.openxmlformats.org/officeDocument/2006/relationships/image" Target="../media/image2221.png"/><Relationship Id="rId161" Type="http://schemas.openxmlformats.org/officeDocument/2006/relationships/customXml" Target="../ink/ink2242.xml"/><Relationship Id="rId217" Type="http://schemas.openxmlformats.org/officeDocument/2006/relationships/customXml" Target="../ink/ink2270.xml"/><Relationship Id="rId259" Type="http://schemas.openxmlformats.org/officeDocument/2006/relationships/customXml" Target="../ink/ink2291.xml"/><Relationship Id="rId23" Type="http://schemas.openxmlformats.org/officeDocument/2006/relationships/customXml" Target="../ink/ink2173.xml"/><Relationship Id="rId119" Type="http://schemas.openxmlformats.org/officeDocument/2006/relationships/customXml" Target="../ink/ink2221.xml"/><Relationship Id="rId270" Type="http://schemas.openxmlformats.org/officeDocument/2006/relationships/image" Target="../media/image2308.png"/><Relationship Id="rId326" Type="http://schemas.openxmlformats.org/officeDocument/2006/relationships/image" Target="../media/image2336.png"/><Relationship Id="rId65" Type="http://schemas.openxmlformats.org/officeDocument/2006/relationships/customXml" Target="../ink/ink2194.xml"/><Relationship Id="rId130" Type="http://schemas.openxmlformats.org/officeDocument/2006/relationships/image" Target="../media/image2238.png"/><Relationship Id="rId172" Type="http://schemas.openxmlformats.org/officeDocument/2006/relationships/image" Target="../media/image2259.png"/><Relationship Id="rId228" Type="http://schemas.openxmlformats.org/officeDocument/2006/relationships/image" Target="../media/image2287.png"/><Relationship Id="rId281" Type="http://schemas.openxmlformats.org/officeDocument/2006/relationships/customXml" Target="../ink/ink2302.xml"/><Relationship Id="rId337" Type="http://schemas.openxmlformats.org/officeDocument/2006/relationships/customXml" Target="../ink/ink2330.xml"/><Relationship Id="rId34" Type="http://schemas.openxmlformats.org/officeDocument/2006/relationships/image" Target="../media/image2190.png"/><Relationship Id="rId76" Type="http://schemas.openxmlformats.org/officeDocument/2006/relationships/image" Target="../media/image2211.png"/><Relationship Id="rId141" Type="http://schemas.openxmlformats.org/officeDocument/2006/relationships/customXml" Target="../ink/ink2232.xml"/><Relationship Id="rId7" Type="http://schemas.openxmlformats.org/officeDocument/2006/relationships/customXml" Target="../ink/ink2165.xml"/><Relationship Id="rId183" Type="http://schemas.openxmlformats.org/officeDocument/2006/relationships/customXml" Target="../ink/ink2253.xml"/><Relationship Id="rId239" Type="http://schemas.openxmlformats.org/officeDocument/2006/relationships/customXml" Target="../ink/ink2281.xml"/><Relationship Id="rId250" Type="http://schemas.openxmlformats.org/officeDocument/2006/relationships/image" Target="../media/image2298.png"/><Relationship Id="rId292" Type="http://schemas.openxmlformats.org/officeDocument/2006/relationships/image" Target="../media/image2319.png"/><Relationship Id="rId306" Type="http://schemas.openxmlformats.org/officeDocument/2006/relationships/image" Target="../media/image2326.png"/><Relationship Id="rId45" Type="http://schemas.openxmlformats.org/officeDocument/2006/relationships/customXml" Target="../ink/ink2184.xml"/><Relationship Id="rId87" Type="http://schemas.openxmlformats.org/officeDocument/2006/relationships/customXml" Target="../ink/ink2205.xml"/><Relationship Id="rId110" Type="http://schemas.openxmlformats.org/officeDocument/2006/relationships/image" Target="../media/image2228.png"/><Relationship Id="rId348" Type="http://schemas.openxmlformats.org/officeDocument/2006/relationships/image" Target="../media/image2347.png"/><Relationship Id="rId152" Type="http://schemas.openxmlformats.org/officeDocument/2006/relationships/image" Target="../media/image2249.png"/><Relationship Id="rId194" Type="http://schemas.openxmlformats.org/officeDocument/2006/relationships/image" Target="../media/image2270.png"/><Relationship Id="rId208" Type="http://schemas.openxmlformats.org/officeDocument/2006/relationships/image" Target="../media/image2277.png"/><Relationship Id="rId261" Type="http://schemas.openxmlformats.org/officeDocument/2006/relationships/customXml" Target="../ink/ink2292.xml"/><Relationship Id="rId14" Type="http://schemas.openxmlformats.org/officeDocument/2006/relationships/image" Target="../media/image2180.png"/><Relationship Id="rId56" Type="http://schemas.openxmlformats.org/officeDocument/2006/relationships/image" Target="../media/image2201.png"/><Relationship Id="rId317" Type="http://schemas.openxmlformats.org/officeDocument/2006/relationships/customXml" Target="../ink/ink2320.xml"/><Relationship Id="rId359" Type="http://schemas.openxmlformats.org/officeDocument/2006/relationships/customXml" Target="../ink/ink2341.xml"/><Relationship Id="rId98" Type="http://schemas.openxmlformats.org/officeDocument/2006/relationships/image" Target="../media/image2222.png"/><Relationship Id="rId121" Type="http://schemas.openxmlformats.org/officeDocument/2006/relationships/customXml" Target="../ink/ink2222.xml"/><Relationship Id="rId163" Type="http://schemas.openxmlformats.org/officeDocument/2006/relationships/customXml" Target="../ink/ink2243.xml"/><Relationship Id="rId219" Type="http://schemas.openxmlformats.org/officeDocument/2006/relationships/customXml" Target="../ink/ink2271.xml"/><Relationship Id="rId230" Type="http://schemas.openxmlformats.org/officeDocument/2006/relationships/image" Target="../media/image2288.png"/><Relationship Id="rId25" Type="http://schemas.openxmlformats.org/officeDocument/2006/relationships/customXml" Target="../ink/ink2174.xml"/><Relationship Id="rId67" Type="http://schemas.openxmlformats.org/officeDocument/2006/relationships/customXml" Target="../ink/ink2195.xml"/><Relationship Id="rId272" Type="http://schemas.openxmlformats.org/officeDocument/2006/relationships/image" Target="../media/image2309.png"/><Relationship Id="rId328" Type="http://schemas.openxmlformats.org/officeDocument/2006/relationships/image" Target="../media/image2337.png"/><Relationship Id="rId88" Type="http://schemas.openxmlformats.org/officeDocument/2006/relationships/image" Target="../media/image2217.png"/><Relationship Id="rId111" Type="http://schemas.openxmlformats.org/officeDocument/2006/relationships/customXml" Target="../ink/ink2217.xml"/><Relationship Id="rId132" Type="http://schemas.openxmlformats.org/officeDocument/2006/relationships/image" Target="../media/image2239.png"/><Relationship Id="rId153" Type="http://schemas.openxmlformats.org/officeDocument/2006/relationships/customXml" Target="../ink/ink2238.xml"/><Relationship Id="rId174" Type="http://schemas.openxmlformats.org/officeDocument/2006/relationships/image" Target="../media/image2260.png"/><Relationship Id="rId195" Type="http://schemas.openxmlformats.org/officeDocument/2006/relationships/customXml" Target="../ink/ink2259.xml"/><Relationship Id="rId209" Type="http://schemas.openxmlformats.org/officeDocument/2006/relationships/customXml" Target="../ink/ink2266.xml"/><Relationship Id="rId360" Type="http://schemas.openxmlformats.org/officeDocument/2006/relationships/image" Target="../media/image2353.png"/><Relationship Id="rId220" Type="http://schemas.openxmlformats.org/officeDocument/2006/relationships/image" Target="../media/image2283.png"/><Relationship Id="rId241" Type="http://schemas.openxmlformats.org/officeDocument/2006/relationships/customXml" Target="../ink/ink2282.xml"/><Relationship Id="rId15" Type="http://schemas.openxmlformats.org/officeDocument/2006/relationships/customXml" Target="../ink/ink2169.xml"/><Relationship Id="rId36" Type="http://schemas.openxmlformats.org/officeDocument/2006/relationships/image" Target="../media/image2191.png"/><Relationship Id="rId57" Type="http://schemas.openxmlformats.org/officeDocument/2006/relationships/customXml" Target="../ink/ink2190.xml"/><Relationship Id="rId262" Type="http://schemas.openxmlformats.org/officeDocument/2006/relationships/image" Target="../media/image2304.png"/><Relationship Id="rId283" Type="http://schemas.openxmlformats.org/officeDocument/2006/relationships/customXml" Target="../ink/ink2303.xml"/><Relationship Id="rId318" Type="http://schemas.openxmlformats.org/officeDocument/2006/relationships/image" Target="../media/image2332.png"/><Relationship Id="rId339" Type="http://schemas.openxmlformats.org/officeDocument/2006/relationships/customXml" Target="../ink/ink2331.xml"/><Relationship Id="rId78" Type="http://schemas.openxmlformats.org/officeDocument/2006/relationships/image" Target="../media/image2212.png"/><Relationship Id="rId99" Type="http://schemas.openxmlformats.org/officeDocument/2006/relationships/customXml" Target="../ink/ink2211.xml"/><Relationship Id="rId101" Type="http://schemas.openxmlformats.org/officeDocument/2006/relationships/customXml" Target="../ink/ink2212.xml"/><Relationship Id="rId122" Type="http://schemas.openxmlformats.org/officeDocument/2006/relationships/image" Target="../media/image2234.png"/><Relationship Id="rId143" Type="http://schemas.openxmlformats.org/officeDocument/2006/relationships/customXml" Target="../ink/ink2233.xml"/><Relationship Id="rId164" Type="http://schemas.openxmlformats.org/officeDocument/2006/relationships/image" Target="../media/image2255.png"/><Relationship Id="rId185" Type="http://schemas.openxmlformats.org/officeDocument/2006/relationships/customXml" Target="../ink/ink2254.xml"/><Relationship Id="rId350" Type="http://schemas.openxmlformats.org/officeDocument/2006/relationships/image" Target="../media/image2348.png"/><Relationship Id="rId9" Type="http://schemas.openxmlformats.org/officeDocument/2006/relationships/customXml" Target="../ink/ink2166.xml"/><Relationship Id="rId210" Type="http://schemas.openxmlformats.org/officeDocument/2006/relationships/image" Target="../media/image2278.png"/><Relationship Id="rId26" Type="http://schemas.openxmlformats.org/officeDocument/2006/relationships/image" Target="../media/image2186.png"/><Relationship Id="rId231" Type="http://schemas.openxmlformats.org/officeDocument/2006/relationships/customXml" Target="../ink/ink2277.xml"/><Relationship Id="rId252" Type="http://schemas.openxmlformats.org/officeDocument/2006/relationships/image" Target="../media/image2299.png"/><Relationship Id="rId273" Type="http://schemas.openxmlformats.org/officeDocument/2006/relationships/customXml" Target="../ink/ink2298.xml"/><Relationship Id="rId294" Type="http://schemas.openxmlformats.org/officeDocument/2006/relationships/image" Target="../media/image2320.png"/><Relationship Id="rId308" Type="http://schemas.openxmlformats.org/officeDocument/2006/relationships/image" Target="../media/image2327.png"/><Relationship Id="rId329" Type="http://schemas.openxmlformats.org/officeDocument/2006/relationships/customXml" Target="../ink/ink2326.xml"/><Relationship Id="rId47" Type="http://schemas.openxmlformats.org/officeDocument/2006/relationships/customXml" Target="../ink/ink2185.xml"/><Relationship Id="rId68" Type="http://schemas.openxmlformats.org/officeDocument/2006/relationships/image" Target="../media/image2207.png"/><Relationship Id="rId89" Type="http://schemas.openxmlformats.org/officeDocument/2006/relationships/customXml" Target="../ink/ink2206.xml"/><Relationship Id="rId112" Type="http://schemas.openxmlformats.org/officeDocument/2006/relationships/image" Target="../media/image2229.png"/><Relationship Id="rId133" Type="http://schemas.openxmlformats.org/officeDocument/2006/relationships/customXml" Target="../ink/ink2228.xml"/><Relationship Id="rId154" Type="http://schemas.openxmlformats.org/officeDocument/2006/relationships/image" Target="../media/image2250.png"/><Relationship Id="rId175" Type="http://schemas.openxmlformats.org/officeDocument/2006/relationships/customXml" Target="../ink/ink2249.xml"/><Relationship Id="rId340" Type="http://schemas.openxmlformats.org/officeDocument/2006/relationships/image" Target="../media/image2343.png"/><Relationship Id="rId361" Type="http://schemas.openxmlformats.org/officeDocument/2006/relationships/customXml" Target="../ink/ink2342.xml"/><Relationship Id="rId196" Type="http://schemas.openxmlformats.org/officeDocument/2006/relationships/image" Target="../media/image2271.png"/><Relationship Id="rId200" Type="http://schemas.openxmlformats.org/officeDocument/2006/relationships/image" Target="../media/image2273.png"/><Relationship Id="rId16" Type="http://schemas.openxmlformats.org/officeDocument/2006/relationships/image" Target="../media/image2181.png"/><Relationship Id="rId221" Type="http://schemas.openxmlformats.org/officeDocument/2006/relationships/customXml" Target="../ink/ink2272.xml"/><Relationship Id="rId242" Type="http://schemas.openxmlformats.org/officeDocument/2006/relationships/image" Target="../media/image2294.png"/><Relationship Id="rId263" Type="http://schemas.openxmlformats.org/officeDocument/2006/relationships/customXml" Target="../ink/ink2293.xml"/><Relationship Id="rId284" Type="http://schemas.openxmlformats.org/officeDocument/2006/relationships/image" Target="../media/image2315.png"/><Relationship Id="rId319" Type="http://schemas.openxmlformats.org/officeDocument/2006/relationships/customXml" Target="../ink/ink2321.xml"/><Relationship Id="rId37" Type="http://schemas.openxmlformats.org/officeDocument/2006/relationships/customXml" Target="../ink/ink2180.xml"/><Relationship Id="rId58" Type="http://schemas.openxmlformats.org/officeDocument/2006/relationships/image" Target="../media/image2202.png"/><Relationship Id="rId79" Type="http://schemas.openxmlformats.org/officeDocument/2006/relationships/customXml" Target="../ink/ink2201.xml"/><Relationship Id="rId102" Type="http://schemas.openxmlformats.org/officeDocument/2006/relationships/image" Target="../media/image2224.png"/><Relationship Id="rId123" Type="http://schemas.openxmlformats.org/officeDocument/2006/relationships/customXml" Target="../ink/ink2223.xml"/><Relationship Id="rId144" Type="http://schemas.openxmlformats.org/officeDocument/2006/relationships/image" Target="../media/image2245.png"/><Relationship Id="rId330" Type="http://schemas.openxmlformats.org/officeDocument/2006/relationships/image" Target="../media/image2338.png"/><Relationship Id="rId90" Type="http://schemas.openxmlformats.org/officeDocument/2006/relationships/image" Target="../media/image2218.png"/><Relationship Id="rId165" Type="http://schemas.openxmlformats.org/officeDocument/2006/relationships/customXml" Target="../ink/ink2244.xml"/><Relationship Id="rId186" Type="http://schemas.openxmlformats.org/officeDocument/2006/relationships/image" Target="../media/image2266.png"/><Relationship Id="rId351" Type="http://schemas.openxmlformats.org/officeDocument/2006/relationships/customXml" Target="../ink/ink2337.xml"/><Relationship Id="rId211" Type="http://schemas.openxmlformats.org/officeDocument/2006/relationships/customXml" Target="../ink/ink2267.xml"/><Relationship Id="rId232" Type="http://schemas.openxmlformats.org/officeDocument/2006/relationships/image" Target="../media/image2289.png"/><Relationship Id="rId253" Type="http://schemas.openxmlformats.org/officeDocument/2006/relationships/customXml" Target="../ink/ink2288.xml"/><Relationship Id="rId274" Type="http://schemas.openxmlformats.org/officeDocument/2006/relationships/image" Target="../media/image2310.png"/><Relationship Id="rId295" Type="http://schemas.openxmlformats.org/officeDocument/2006/relationships/customXml" Target="../ink/ink2309.xml"/><Relationship Id="rId309" Type="http://schemas.openxmlformats.org/officeDocument/2006/relationships/customXml" Target="../ink/ink2316.xml"/><Relationship Id="rId27" Type="http://schemas.openxmlformats.org/officeDocument/2006/relationships/customXml" Target="../ink/ink2175.xml"/><Relationship Id="rId48" Type="http://schemas.openxmlformats.org/officeDocument/2006/relationships/image" Target="../media/image2197.png"/><Relationship Id="rId69" Type="http://schemas.openxmlformats.org/officeDocument/2006/relationships/customXml" Target="../ink/ink2196.xml"/><Relationship Id="rId113" Type="http://schemas.openxmlformats.org/officeDocument/2006/relationships/customXml" Target="../ink/ink2218.xml"/><Relationship Id="rId134" Type="http://schemas.openxmlformats.org/officeDocument/2006/relationships/image" Target="../media/image2240.png"/><Relationship Id="rId320" Type="http://schemas.openxmlformats.org/officeDocument/2006/relationships/image" Target="../media/image2333.png"/><Relationship Id="rId80" Type="http://schemas.openxmlformats.org/officeDocument/2006/relationships/image" Target="../media/image2213.png"/><Relationship Id="rId155" Type="http://schemas.openxmlformats.org/officeDocument/2006/relationships/customXml" Target="../ink/ink2239.xml"/><Relationship Id="rId176" Type="http://schemas.openxmlformats.org/officeDocument/2006/relationships/image" Target="../media/image2261.png"/><Relationship Id="rId197" Type="http://schemas.openxmlformats.org/officeDocument/2006/relationships/customXml" Target="../ink/ink2260.xml"/><Relationship Id="rId341" Type="http://schemas.openxmlformats.org/officeDocument/2006/relationships/customXml" Target="../ink/ink2332.xml"/><Relationship Id="rId362" Type="http://schemas.openxmlformats.org/officeDocument/2006/relationships/image" Target="../media/image2354.png"/><Relationship Id="rId201" Type="http://schemas.openxmlformats.org/officeDocument/2006/relationships/customXml" Target="../ink/ink2262.xml"/><Relationship Id="rId222" Type="http://schemas.openxmlformats.org/officeDocument/2006/relationships/image" Target="../media/image2284.png"/><Relationship Id="rId243" Type="http://schemas.openxmlformats.org/officeDocument/2006/relationships/customXml" Target="../ink/ink2283.xml"/><Relationship Id="rId264" Type="http://schemas.openxmlformats.org/officeDocument/2006/relationships/image" Target="../media/image2305.png"/><Relationship Id="rId285" Type="http://schemas.openxmlformats.org/officeDocument/2006/relationships/customXml" Target="../ink/ink2304.xml"/><Relationship Id="rId17" Type="http://schemas.openxmlformats.org/officeDocument/2006/relationships/customXml" Target="../ink/ink2170.xml"/><Relationship Id="rId38" Type="http://schemas.openxmlformats.org/officeDocument/2006/relationships/image" Target="../media/image2192.png"/><Relationship Id="rId59" Type="http://schemas.openxmlformats.org/officeDocument/2006/relationships/customXml" Target="../ink/ink2191.xml"/><Relationship Id="rId103" Type="http://schemas.openxmlformats.org/officeDocument/2006/relationships/customXml" Target="../ink/ink2213.xml"/><Relationship Id="rId124" Type="http://schemas.openxmlformats.org/officeDocument/2006/relationships/image" Target="../media/image2235.png"/><Relationship Id="rId310" Type="http://schemas.openxmlformats.org/officeDocument/2006/relationships/image" Target="../media/image2328.png"/><Relationship Id="rId70" Type="http://schemas.openxmlformats.org/officeDocument/2006/relationships/image" Target="../media/image2208.png"/><Relationship Id="rId91" Type="http://schemas.openxmlformats.org/officeDocument/2006/relationships/customXml" Target="../ink/ink2207.xml"/><Relationship Id="rId145" Type="http://schemas.openxmlformats.org/officeDocument/2006/relationships/customXml" Target="../ink/ink2234.xml"/><Relationship Id="rId166" Type="http://schemas.openxmlformats.org/officeDocument/2006/relationships/image" Target="../media/image2256.png"/><Relationship Id="rId187" Type="http://schemas.openxmlformats.org/officeDocument/2006/relationships/customXml" Target="../ink/ink2255.xml"/><Relationship Id="rId331" Type="http://schemas.openxmlformats.org/officeDocument/2006/relationships/customXml" Target="../ink/ink2327.xml"/><Relationship Id="rId352" Type="http://schemas.openxmlformats.org/officeDocument/2006/relationships/image" Target="../media/image2349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279.png"/><Relationship Id="rId233" Type="http://schemas.openxmlformats.org/officeDocument/2006/relationships/customXml" Target="../ink/ink2278.xml"/><Relationship Id="rId254" Type="http://schemas.openxmlformats.org/officeDocument/2006/relationships/image" Target="../media/image2300.png"/><Relationship Id="rId28" Type="http://schemas.openxmlformats.org/officeDocument/2006/relationships/image" Target="../media/image2187.png"/><Relationship Id="rId49" Type="http://schemas.openxmlformats.org/officeDocument/2006/relationships/customXml" Target="../ink/ink2186.xml"/><Relationship Id="rId114" Type="http://schemas.openxmlformats.org/officeDocument/2006/relationships/image" Target="../media/image2230.png"/><Relationship Id="rId275" Type="http://schemas.openxmlformats.org/officeDocument/2006/relationships/customXml" Target="../ink/ink2299.xml"/><Relationship Id="rId296" Type="http://schemas.openxmlformats.org/officeDocument/2006/relationships/image" Target="../media/image2321.png"/><Relationship Id="rId300" Type="http://schemas.openxmlformats.org/officeDocument/2006/relationships/image" Target="../media/image2323.png"/><Relationship Id="rId60" Type="http://schemas.openxmlformats.org/officeDocument/2006/relationships/image" Target="../media/image2203.png"/><Relationship Id="rId81" Type="http://schemas.openxmlformats.org/officeDocument/2006/relationships/customXml" Target="../ink/ink2202.xml"/><Relationship Id="rId135" Type="http://schemas.openxmlformats.org/officeDocument/2006/relationships/customXml" Target="../ink/ink2229.xml"/><Relationship Id="rId156" Type="http://schemas.openxmlformats.org/officeDocument/2006/relationships/image" Target="../media/image2251.png"/><Relationship Id="rId177" Type="http://schemas.openxmlformats.org/officeDocument/2006/relationships/customXml" Target="../ink/ink2250.xml"/><Relationship Id="rId198" Type="http://schemas.openxmlformats.org/officeDocument/2006/relationships/image" Target="../media/image2272.png"/><Relationship Id="rId321" Type="http://schemas.openxmlformats.org/officeDocument/2006/relationships/customXml" Target="../ink/ink2322.xml"/><Relationship Id="rId342" Type="http://schemas.openxmlformats.org/officeDocument/2006/relationships/image" Target="../media/image2344.png"/><Relationship Id="rId202" Type="http://schemas.openxmlformats.org/officeDocument/2006/relationships/image" Target="../media/image2274.png"/><Relationship Id="rId223" Type="http://schemas.openxmlformats.org/officeDocument/2006/relationships/customXml" Target="../ink/ink2273.xml"/><Relationship Id="rId244" Type="http://schemas.openxmlformats.org/officeDocument/2006/relationships/image" Target="../media/image2295.png"/><Relationship Id="rId18" Type="http://schemas.openxmlformats.org/officeDocument/2006/relationships/image" Target="../media/image2182.png"/><Relationship Id="rId39" Type="http://schemas.openxmlformats.org/officeDocument/2006/relationships/customXml" Target="../ink/ink2181.xml"/><Relationship Id="rId265" Type="http://schemas.openxmlformats.org/officeDocument/2006/relationships/customXml" Target="../ink/ink2294.xml"/><Relationship Id="rId286" Type="http://schemas.openxmlformats.org/officeDocument/2006/relationships/image" Target="../media/image2316.png"/><Relationship Id="rId50" Type="http://schemas.openxmlformats.org/officeDocument/2006/relationships/image" Target="../media/image2198.png"/><Relationship Id="rId104" Type="http://schemas.openxmlformats.org/officeDocument/2006/relationships/image" Target="../media/image2225.png"/><Relationship Id="rId125" Type="http://schemas.openxmlformats.org/officeDocument/2006/relationships/customXml" Target="../ink/ink2224.xml"/><Relationship Id="rId146" Type="http://schemas.openxmlformats.org/officeDocument/2006/relationships/image" Target="../media/image2246.png"/><Relationship Id="rId167" Type="http://schemas.openxmlformats.org/officeDocument/2006/relationships/customXml" Target="../ink/ink2245.xml"/><Relationship Id="rId188" Type="http://schemas.openxmlformats.org/officeDocument/2006/relationships/image" Target="../media/image2267.png"/><Relationship Id="rId311" Type="http://schemas.openxmlformats.org/officeDocument/2006/relationships/customXml" Target="../ink/ink2317.xml"/><Relationship Id="rId332" Type="http://schemas.openxmlformats.org/officeDocument/2006/relationships/image" Target="../media/image2339.png"/><Relationship Id="rId353" Type="http://schemas.openxmlformats.org/officeDocument/2006/relationships/customXml" Target="../ink/ink2338.xml"/><Relationship Id="rId71" Type="http://schemas.openxmlformats.org/officeDocument/2006/relationships/customXml" Target="../ink/ink2197.xml"/><Relationship Id="rId92" Type="http://schemas.openxmlformats.org/officeDocument/2006/relationships/image" Target="../media/image2219.png"/><Relationship Id="rId213" Type="http://schemas.openxmlformats.org/officeDocument/2006/relationships/customXml" Target="../ink/ink2268.xml"/><Relationship Id="rId234" Type="http://schemas.openxmlformats.org/officeDocument/2006/relationships/image" Target="../media/image2290.png"/><Relationship Id="rId2" Type="http://schemas.openxmlformats.org/officeDocument/2006/relationships/image" Target="../media/image2174.png"/><Relationship Id="rId29" Type="http://schemas.openxmlformats.org/officeDocument/2006/relationships/customXml" Target="../ink/ink2176.xml"/><Relationship Id="rId255" Type="http://schemas.openxmlformats.org/officeDocument/2006/relationships/customXml" Target="../ink/ink2289.xml"/><Relationship Id="rId276" Type="http://schemas.openxmlformats.org/officeDocument/2006/relationships/image" Target="../media/image2311.png"/><Relationship Id="rId297" Type="http://schemas.openxmlformats.org/officeDocument/2006/relationships/customXml" Target="../ink/ink2310.xml"/><Relationship Id="rId40" Type="http://schemas.openxmlformats.org/officeDocument/2006/relationships/image" Target="../media/image2193.png"/><Relationship Id="rId115" Type="http://schemas.openxmlformats.org/officeDocument/2006/relationships/customXml" Target="../ink/ink2219.xml"/><Relationship Id="rId136" Type="http://schemas.openxmlformats.org/officeDocument/2006/relationships/image" Target="../media/image2241.png"/><Relationship Id="rId157" Type="http://schemas.openxmlformats.org/officeDocument/2006/relationships/customXml" Target="../ink/ink2240.xml"/><Relationship Id="rId178" Type="http://schemas.openxmlformats.org/officeDocument/2006/relationships/image" Target="../media/image2262.png"/><Relationship Id="rId301" Type="http://schemas.openxmlformats.org/officeDocument/2006/relationships/customXml" Target="../ink/ink2312.xml"/><Relationship Id="rId322" Type="http://schemas.openxmlformats.org/officeDocument/2006/relationships/image" Target="../media/image2334.png"/><Relationship Id="rId343" Type="http://schemas.openxmlformats.org/officeDocument/2006/relationships/customXml" Target="../ink/ink2333.xml"/><Relationship Id="rId61" Type="http://schemas.openxmlformats.org/officeDocument/2006/relationships/customXml" Target="../ink/ink2192.xml"/><Relationship Id="rId82" Type="http://schemas.openxmlformats.org/officeDocument/2006/relationships/image" Target="../media/image2214.png"/><Relationship Id="rId199" Type="http://schemas.openxmlformats.org/officeDocument/2006/relationships/customXml" Target="../ink/ink2261.xml"/><Relationship Id="rId203" Type="http://schemas.openxmlformats.org/officeDocument/2006/relationships/customXml" Target="../ink/ink2263.xml"/><Relationship Id="rId19" Type="http://schemas.openxmlformats.org/officeDocument/2006/relationships/customXml" Target="../ink/ink2171.xml"/><Relationship Id="rId224" Type="http://schemas.openxmlformats.org/officeDocument/2006/relationships/image" Target="../media/image2285.png"/><Relationship Id="rId245" Type="http://schemas.openxmlformats.org/officeDocument/2006/relationships/customXml" Target="../ink/ink2284.xml"/><Relationship Id="rId266" Type="http://schemas.openxmlformats.org/officeDocument/2006/relationships/image" Target="../media/image2306.png"/><Relationship Id="rId287" Type="http://schemas.openxmlformats.org/officeDocument/2006/relationships/customXml" Target="../ink/ink2305.xml"/><Relationship Id="rId30" Type="http://schemas.openxmlformats.org/officeDocument/2006/relationships/image" Target="../media/image2188.png"/><Relationship Id="rId105" Type="http://schemas.openxmlformats.org/officeDocument/2006/relationships/customXml" Target="../ink/ink2214.xml"/><Relationship Id="rId126" Type="http://schemas.openxmlformats.org/officeDocument/2006/relationships/image" Target="../media/image2236.png"/><Relationship Id="rId147" Type="http://schemas.openxmlformats.org/officeDocument/2006/relationships/customXml" Target="../ink/ink2235.xml"/><Relationship Id="rId168" Type="http://schemas.openxmlformats.org/officeDocument/2006/relationships/image" Target="../media/image2257.png"/><Relationship Id="rId312" Type="http://schemas.openxmlformats.org/officeDocument/2006/relationships/image" Target="../media/image2329.png"/><Relationship Id="rId333" Type="http://schemas.openxmlformats.org/officeDocument/2006/relationships/customXml" Target="../ink/ink2328.xml"/><Relationship Id="rId354" Type="http://schemas.openxmlformats.org/officeDocument/2006/relationships/image" Target="../media/image2350.png"/><Relationship Id="rId51" Type="http://schemas.openxmlformats.org/officeDocument/2006/relationships/customXml" Target="../ink/ink2187.xml"/><Relationship Id="rId72" Type="http://schemas.openxmlformats.org/officeDocument/2006/relationships/image" Target="../media/image2209.png"/><Relationship Id="rId93" Type="http://schemas.openxmlformats.org/officeDocument/2006/relationships/customXml" Target="../ink/ink2208.xml"/><Relationship Id="rId189" Type="http://schemas.openxmlformats.org/officeDocument/2006/relationships/customXml" Target="../ink/ink2256.xml"/><Relationship Id="rId3" Type="http://schemas.openxmlformats.org/officeDocument/2006/relationships/customXml" Target="../ink/ink2163.xml"/><Relationship Id="rId214" Type="http://schemas.openxmlformats.org/officeDocument/2006/relationships/image" Target="../media/image2280.png"/><Relationship Id="rId235" Type="http://schemas.openxmlformats.org/officeDocument/2006/relationships/customXml" Target="../ink/ink2279.xml"/><Relationship Id="rId256" Type="http://schemas.openxmlformats.org/officeDocument/2006/relationships/image" Target="../media/image2301.png"/><Relationship Id="rId277" Type="http://schemas.openxmlformats.org/officeDocument/2006/relationships/customXml" Target="../ink/ink2300.xml"/><Relationship Id="rId298" Type="http://schemas.openxmlformats.org/officeDocument/2006/relationships/image" Target="../media/image2322.png"/><Relationship Id="rId116" Type="http://schemas.openxmlformats.org/officeDocument/2006/relationships/image" Target="../media/image2231.png"/><Relationship Id="rId137" Type="http://schemas.openxmlformats.org/officeDocument/2006/relationships/customXml" Target="../ink/ink2230.xml"/><Relationship Id="rId158" Type="http://schemas.openxmlformats.org/officeDocument/2006/relationships/image" Target="../media/image2252.png"/><Relationship Id="rId302" Type="http://schemas.openxmlformats.org/officeDocument/2006/relationships/image" Target="../media/image2324.png"/><Relationship Id="rId323" Type="http://schemas.openxmlformats.org/officeDocument/2006/relationships/customXml" Target="../ink/ink2323.xml"/><Relationship Id="rId344" Type="http://schemas.openxmlformats.org/officeDocument/2006/relationships/image" Target="../media/image2345.png"/><Relationship Id="rId20" Type="http://schemas.openxmlformats.org/officeDocument/2006/relationships/image" Target="../media/image2183.png"/><Relationship Id="rId41" Type="http://schemas.openxmlformats.org/officeDocument/2006/relationships/customXml" Target="../ink/ink2182.xml"/><Relationship Id="rId62" Type="http://schemas.openxmlformats.org/officeDocument/2006/relationships/image" Target="../media/image2204.png"/><Relationship Id="rId83" Type="http://schemas.openxmlformats.org/officeDocument/2006/relationships/customXml" Target="../ink/ink2203.xml"/><Relationship Id="rId179" Type="http://schemas.openxmlformats.org/officeDocument/2006/relationships/customXml" Target="../ink/ink2251.xml"/><Relationship Id="rId190" Type="http://schemas.openxmlformats.org/officeDocument/2006/relationships/image" Target="../media/image2268.png"/><Relationship Id="rId204" Type="http://schemas.openxmlformats.org/officeDocument/2006/relationships/image" Target="../media/image2275.png"/><Relationship Id="rId225" Type="http://schemas.openxmlformats.org/officeDocument/2006/relationships/customXml" Target="../ink/ink2274.xml"/><Relationship Id="rId246" Type="http://schemas.openxmlformats.org/officeDocument/2006/relationships/image" Target="../media/image2296.png"/><Relationship Id="rId267" Type="http://schemas.openxmlformats.org/officeDocument/2006/relationships/customXml" Target="../ink/ink2295.xml"/><Relationship Id="rId288" Type="http://schemas.openxmlformats.org/officeDocument/2006/relationships/image" Target="../media/image2317.png"/><Relationship Id="rId106" Type="http://schemas.openxmlformats.org/officeDocument/2006/relationships/image" Target="../media/image2226.png"/><Relationship Id="rId127" Type="http://schemas.openxmlformats.org/officeDocument/2006/relationships/customXml" Target="../ink/ink2225.xml"/><Relationship Id="rId313" Type="http://schemas.openxmlformats.org/officeDocument/2006/relationships/customXml" Target="../ink/ink2318.xml"/><Relationship Id="rId10" Type="http://schemas.openxmlformats.org/officeDocument/2006/relationships/image" Target="../media/image2178.png"/><Relationship Id="rId31" Type="http://schemas.openxmlformats.org/officeDocument/2006/relationships/customXml" Target="../ink/ink2177.xml"/><Relationship Id="rId52" Type="http://schemas.openxmlformats.org/officeDocument/2006/relationships/image" Target="../media/image2199.png"/><Relationship Id="rId73" Type="http://schemas.openxmlformats.org/officeDocument/2006/relationships/customXml" Target="../ink/ink2198.xml"/><Relationship Id="rId94" Type="http://schemas.openxmlformats.org/officeDocument/2006/relationships/image" Target="../media/image2220.png"/><Relationship Id="rId148" Type="http://schemas.openxmlformats.org/officeDocument/2006/relationships/image" Target="../media/image2247.png"/><Relationship Id="rId169" Type="http://schemas.openxmlformats.org/officeDocument/2006/relationships/customXml" Target="../ink/ink2246.xml"/><Relationship Id="rId334" Type="http://schemas.openxmlformats.org/officeDocument/2006/relationships/image" Target="../media/image2340.png"/><Relationship Id="rId355" Type="http://schemas.openxmlformats.org/officeDocument/2006/relationships/customXml" Target="../ink/ink2339.xml"/><Relationship Id="rId4" Type="http://schemas.openxmlformats.org/officeDocument/2006/relationships/image" Target="../media/image2175.png"/><Relationship Id="rId180" Type="http://schemas.openxmlformats.org/officeDocument/2006/relationships/image" Target="../media/image2263.png"/><Relationship Id="rId215" Type="http://schemas.openxmlformats.org/officeDocument/2006/relationships/customXml" Target="../ink/ink2269.xml"/><Relationship Id="rId236" Type="http://schemas.openxmlformats.org/officeDocument/2006/relationships/image" Target="../media/image2291.png"/><Relationship Id="rId257" Type="http://schemas.openxmlformats.org/officeDocument/2006/relationships/customXml" Target="../ink/ink2290.xml"/><Relationship Id="rId278" Type="http://schemas.openxmlformats.org/officeDocument/2006/relationships/image" Target="../media/image2312.png"/><Relationship Id="rId303" Type="http://schemas.openxmlformats.org/officeDocument/2006/relationships/customXml" Target="../ink/ink2313.xml"/><Relationship Id="rId42" Type="http://schemas.openxmlformats.org/officeDocument/2006/relationships/image" Target="../media/image2194.png"/><Relationship Id="rId84" Type="http://schemas.openxmlformats.org/officeDocument/2006/relationships/image" Target="../media/image2215.png"/><Relationship Id="rId138" Type="http://schemas.openxmlformats.org/officeDocument/2006/relationships/image" Target="../media/image2242.png"/><Relationship Id="rId345" Type="http://schemas.openxmlformats.org/officeDocument/2006/relationships/customXml" Target="../ink/ink2334.xml"/><Relationship Id="rId191" Type="http://schemas.openxmlformats.org/officeDocument/2006/relationships/customXml" Target="../ink/ink2257.xml"/><Relationship Id="rId205" Type="http://schemas.openxmlformats.org/officeDocument/2006/relationships/customXml" Target="../ink/ink2264.xml"/><Relationship Id="rId247" Type="http://schemas.openxmlformats.org/officeDocument/2006/relationships/customXml" Target="../ink/ink2285.xml"/><Relationship Id="rId107" Type="http://schemas.openxmlformats.org/officeDocument/2006/relationships/customXml" Target="../ink/ink2215.xml"/><Relationship Id="rId289" Type="http://schemas.openxmlformats.org/officeDocument/2006/relationships/customXml" Target="../ink/ink2306.xml"/><Relationship Id="rId11" Type="http://schemas.openxmlformats.org/officeDocument/2006/relationships/customXml" Target="../ink/ink2167.xml"/><Relationship Id="rId53" Type="http://schemas.openxmlformats.org/officeDocument/2006/relationships/customXml" Target="../ink/ink2188.xml"/><Relationship Id="rId149" Type="http://schemas.openxmlformats.org/officeDocument/2006/relationships/customXml" Target="../ink/ink2236.xml"/><Relationship Id="rId314" Type="http://schemas.openxmlformats.org/officeDocument/2006/relationships/image" Target="../media/image2330.png"/><Relationship Id="rId356" Type="http://schemas.openxmlformats.org/officeDocument/2006/relationships/image" Target="../media/image2351.png"/><Relationship Id="rId95" Type="http://schemas.openxmlformats.org/officeDocument/2006/relationships/customXml" Target="../ink/ink2209.xml"/><Relationship Id="rId160" Type="http://schemas.openxmlformats.org/officeDocument/2006/relationships/image" Target="../media/image2253.png"/><Relationship Id="rId216" Type="http://schemas.openxmlformats.org/officeDocument/2006/relationships/image" Target="../media/image2281.png"/><Relationship Id="rId258" Type="http://schemas.openxmlformats.org/officeDocument/2006/relationships/image" Target="../media/image2302.png"/><Relationship Id="rId22" Type="http://schemas.openxmlformats.org/officeDocument/2006/relationships/image" Target="../media/image2184.png"/><Relationship Id="rId64" Type="http://schemas.openxmlformats.org/officeDocument/2006/relationships/image" Target="../media/image2205.png"/><Relationship Id="rId118" Type="http://schemas.openxmlformats.org/officeDocument/2006/relationships/image" Target="../media/image2232.png"/><Relationship Id="rId325" Type="http://schemas.openxmlformats.org/officeDocument/2006/relationships/customXml" Target="../ink/ink2324.xml"/><Relationship Id="rId171" Type="http://schemas.openxmlformats.org/officeDocument/2006/relationships/customXml" Target="../ink/ink2247.xml"/><Relationship Id="rId227" Type="http://schemas.openxmlformats.org/officeDocument/2006/relationships/customXml" Target="../ink/ink2275.xml"/><Relationship Id="rId269" Type="http://schemas.openxmlformats.org/officeDocument/2006/relationships/customXml" Target="../ink/ink2296.xml"/><Relationship Id="rId33" Type="http://schemas.openxmlformats.org/officeDocument/2006/relationships/customXml" Target="../ink/ink2178.xml"/><Relationship Id="rId129" Type="http://schemas.openxmlformats.org/officeDocument/2006/relationships/customXml" Target="../ink/ink2226.xml"/><Relationship Id="rId280" Type="http://schemas.openxmlformats.org/officeDocument/2006/relationships/image" Target="../media/image2313.png"/><Relationship Id="rId336" Type="http://schemas.openxmlformats.org/officeDocument/2006/relationships/image" Target="../media/image2341.png"/><Relationship Id="rId75" Type="http://schemas.openxmlformats.org/officeDocument/2006/relationships/customXml" Target="../ink/ink2199.xml"/><Relationship Id="rId140" Type="http://schemas.openxmlformats.org/officeDocument/2006/relationships/image" Target="../media/image2243.png"/><Relationship Id="rId182" Type="http://schemas.openxmlformats.org/officeDocument/2006/relationships/image" Target="../media/image2264.png"/><Relationship Id="rId6" Type="http://schemas.openxmlformats.org/officeDocument/2006/relationships/image" Target="../media/image2176.png"/><Relationship Id="rId238" Type="http://schemas.openxmlformats.org/officeDocument/2006/relationships/image" Target="../media/image2292.png"/><Relationship Id="rId291" Type="http://schemas.openxmlformats.org/officeDocument/2006/relationships/customXml" Target="../ink/ink2307.xml"/><Relationship Id="rId305" Type="http://schemas.openxmlformats.org/officeDocument/2006/relationships/customXml" Target="../ink/ink2314.xml"/><Relationship Id="rId347" Type="http://schemas.openxmlformats.org/officeDocument/2006/relationships/customXml" Target="../ink/ink2335.xml"/><Relationship Id="rId44" Type="http://schemas.openxmlformats.org/officeDocument/2006/relationships/image" Target="../media/image2195.png"/><Relationship Id="rId86" Type="http://schemas.openxmlformats.org/officeDocument/2006/relationships/image" Target="../media/image2216.png"/><Relationship Id="rId151" Type="http://schemas.openxmlformats.org/officeDocument/2006/relationships/customXml" Target="../ink/ink2237.xml"/><Relationship Id="rId193" Type="http://schemas.openxmlformats.org/officeDocument/2006/relationships/customXml" Target="../ink/ink2258.xml"/><Relationship Id="rId207" Type="http://schemas.openxmlformats.org/officeDocument/2006/relationships/customXml" Target="../ink/ink2265.xml"/><Relationship Id="rId249" Type="http://schemas.openxmlformats.org/officeDocument/2006/relationships/customXml" Target="../ink/ink2286.xml"/><Relationship Id="rId13" Type="http://schemas.openxmlformats.org/officeDocument/2006/relationships/customXml" Target="../ink/ink2168.xml"/><Relationship Id="rId109" Type="http://schemas.openxmlformats.org/officeDocument/2006/relationships/customXml" Target="../ink/ink2216.xml"/><Relationship Id="rId260" Type="http://schemas.openxmlformats.org/officeDocument/2006/relationships/image" Target="../media/image2303.png"/><Relationship Id="rId316" Type="http://schemas.openxmlformats.org/officeDocument/2006/relationships/image" Target="../media/image2331.png"/><Relationship Id="rId55" Type="http://schemas.openxmlformats.org/officeDocument/2006/relationships/customXml" Target="../ink/ink2189.xml"/><Relationship Id="rId97" Type="http://schemas.openxmlformats.org/officeDocument/2006/relationships/customXml" Target="../ink/ink2210.xml"/><Relationship Id="rId120" Type="http://schemas.openxmlformats.org/officeDocument/2006/relationships/image" Target="../media/image2233.png"/><Relationship Id="rId358" Type="http://schemas.openxmlformats.org/officeDocument/2006/relationships/image" Target="../media/image2352.png"/><Relationship Id="rId162" Type="http://schemas.openxmlformats.org/officeDocument/2006/relationships/image" Target="../media/image2254.png"/><Relationship Id="rId218" Type="http://schemas.openxmlformats.org/officeDocument/2006/relationships/image" Target="../media/image2282.png"/><Relationship Id="rId271" Type="http://schemas.openxmlformats.org/officeDocument/2006/relationships/customXml" Target="../ink/ink2297.xml"/><Relationship Id="rId24" Type="http://schemas.openxmlformats.org/officeDocument/2006/relationships/image" Target="../media/image2185.png"/><Relationship Id="rId66" Type="http://schemas.openxmlformats.org/officeDocument/2006/relationships/image" Target="../media/image2206.png"/><Relationship Id="rId131" Type="http://schemas.openxmlformats.org/officeDocument/2006/relationships/customXml" Target="../ink/ink2227.xml"/><Relationship Id="rId327" Type="http://schemas.openxmlformats.org/officeDocument/2006/relationships/customXml" Target="../ink/ink2325.xml"/><Relationship Id="rId173" Type="http://schemas.openxmlformats.org/officeDocument/2006/relationships/customXml" Target="../ink/ink2248.xml"/><Relationship Id="rId229" Type="http://schemas.openxmlformats.org/officeDocument/2006/relationships/customXml" Target="../ink/ink2276.xml"/><Relationship Id="rId240" Type="http://schemas.openxmlformats.org/officeDocument/2006/relationships/image" Target="../media/image2293.png"/><Relationship Id="rId35" Type="http://schemas.openxmlformats.org/officeDocument/2006/relationships/customXml" Target="../ink/ink2179.xml"/><Relationship Id="rId77" Type="http://schemas.openxmlformats.org/officeDocument/2006/relationships/customXml" Target="../ink/ink2200.xml"/><Relationship Id="rId100" Type="http://schemas.openxmlformats.org/officeDocument/2006/relationships/image" Target="../media/image2223.png"/><Relationship Id="rId282" Type="http://schemas.openxmlformats.org/officeDocument/2006/relationships/image" Target="../media/image2314.png"/><Relationship Id="rId338" Type="http://schemas.openxmlformats.org/officeDocument/2006/relationships/image" Target="../media/image2342.png"/><Relationship Id="rId8" Type="http://schemas.openxmlformats.org/officeDocument/2006/relationships/image" Target="../media/image2177.png"/><Relationship Id="rId142" Type="http://schemas.openxmlformats.org/officeDocument/2006/relationships/image" Target="../media/image2244.png"/><Relationship Id="rId184" Type="http://schemas.openxmlformats.org/officeDocument/2006/relationships/image" Target="../media/image2265.png"/><Relationship Id="rId251" Type="http://schemas.openxmlformats.org/officeDocument/2006/relationships/customXml" Target="../ink/ink2287.xml"/><Relationship Id="rId46" Type="http://schemas.openxmlformats.org/officeDocument/2006/relationships/image" Target="../media/image2196.png"/><Relationship Id="rId293" Type="http://schemas.openxmlformats.org/officeDocument/2006/relationships/customXml" Target="../ink/ink2308.xml"/><Relationship Id="rId307" Type="http://schemas.openxmlformats.org/officeDocument/2006/relationships/customXml" Target="../ink/ink2315.xml"/><Relationship Id="rId349" Type="http://schemas.openxmlformats.org/officeDocument/2006/relationships/customXml" Target="../ink/ink233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.xml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9" Type="http://schemas.openxmlformats.org/officeDocument/2006/relationships/customXml" Target="../ink/ink24.xml"/><Relationship Id="rId21" Type="http://schemas.openxmlformats.org/officeDocument/2006/relationships/customXml" Target="../ink/ink15.xml"/><Relationship Id="rId34" Type="http://schemas.openxmlformats.org/officeDocument/2006/relationships/image" Target="../media/image24.png"/><Relationship Id="rId42" Type="http://schemas.openxmlformats.org/officeDocument/2006/relationships/image" Target="../media/image28.png"/><Relationship Id="rId7" Type="http://schemas.openxmlformats.org/officeDocument/2006/relationships/customXml" Target="../ink/ink8.xml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openxmlformats.org/officeDocument/2006/relationships/customXml" Target="../ink/ink19.xml"/><Relationship Id="rId41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customXml" Target="../ink/ink10.xml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37" Type="http://schemas.openxmlformats.org/officeDocument/2006/relationships/customXml" Target="../ink/ink23.xml"/><Relationship Id="rId40" Type="http://schemas.openxmlformats.org/officeDocument/2006/relationships/image" Target="../media/image27.png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../media/image21.png"/><Relationship Id="rId36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customXml" Target="../ink/ink14.xml"/><Relationship Id="rId31" Type="http://schemas.openxmlformats.org/officeDocument/2006/relationships/customXml" Target="../ink/ink20.xml"/><Relationship Id="rId44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customXml" Target="../ink/ink9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customXml" Target="../ink/ink18.xml"/><Relationship Id="rId30" Type="http://schemas.openxmlformats.org/officeDocument/2006/relationships/image" Target="../media/image22.png"/><Relationship Id="rId35" Type="http://schemas.openxmlformats.org/officeDocument/2006/relationships/customXml" Target="../ink/ink22.xml"/><Relationship Id="rId43" Type="http://schemas.openxmlformats.org/officeDocument/2006/relationships/customXml" Target="../ink/ink26.xml"/><Relationship Id="rId8" Type="http://schemas.openxmlformats.org/officeDocument/2006/relationships/image" Target="../media/image11.png"/><Relationship Id="rId3" Type="http://schemas.openxmlformats.org/officeDocument/2006/relationships/customXml" Target="../ink/ink6.xml"/><Relationship Id="rId12" Type="http://schemas.openxmlformats.org/officeDocument/2006/relationships/image" Target="../media/image13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33" Type="http://schemas.openxmlformats.org/officeDocument/2006/relationships/customXml" Target="../ink/ink21.xml"/><Relationship Id="rId38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00.xml"/><Relationship Id="rId21" Type="http://schemas.openxmlformats.org/officeDocument/2006/relationships/customXml" Target="../ink/ink2352.xml"/><Relationship Id="rId42" Type="http://schemas.openxmlformats.org/officeDocument/2006/relationships/image" Target="../media/image2375.png"/><Relationship Id="rId63" Type="http://schemas.openxmlformats.org/officeDocument/2006/relationships/customXml" Target="../ink/ink2373.xml"/><Relationship Id="rId84" Type="http://schemas.openxmlformats.org/officeDocument/2006/relationships/image" Target="../media/image2396.png"/><Relationship Id="rId138" Type="http://schemas.openxmlformats.org/officeDocument/2006/relationships/image" Target="../media/image2423.png"/><Relationship Id="rId159" Type="http://schemas.openxmlformats.org/officeDocument/2006/relationships/customXml" Target="../ink/ink2421.xml"/><Relationship Id="rId107" Type="http://schemas.openxmlformats.org/officeDocument/2006/relationships/customXml" Target="../ink/ink2395.xml"/><Relationship Id="rId11" Type="http://schemas.openxmlformats.org/officeDocument/2006/relationships/customXml" Target="../ink/ink2347.xml"/><Relationship Id="rId32" Type="http://schemas.openxmlformats.org/officeDocument/2006/relationships/image" Target="../media/image2370.png"/><Relationship Id="rId53" Type="http://schemas.openxmlformats.org/officeDocument/2006/relationships/customXml" Target="../ink/ink2368.xml"/><Relationship Id="rId74" Type="http://schemas.openxmlformats.org/officeDocument/2006/relationships/image" Target="../media/image2391.png"/><Relationship Id="rId128" Type="http://schemas.openxmlformats.org/officeDocument/2006/relationships/image" Target="../media/image2418.png"/><Relationship Id="rId149" Type="http://schemas.openxmlformats.org/officeDocument/2006/relationships/customXml" Target="../ink/ink2416.xml"/><Relationship Id="rId5" Type="http://schemas.openxmlformats.org/officeDocument/2006/relationships/customXml" Target="../ink/ink2344.xml"/><Relationship Id="rId95" Type="http://schemas.openxmlformats.org/officeDocument/2006/relationships/customXml" Target="../ink/ink2389.xml"/><Relationship Id="rId160" Type="http://schemas.openxmlformats.org/officeDocument/2006/relationships/image" Target="../media/image2434.png"/><Relationship Id="rId22" Type="http://schemas.openxmlformats.org/officeDocument/2006/relationships/image" Target="../media/image2365.png"/><Relationship Id="rId43" Type="http://schemas.openxmlformats.org/officeDocument/2006/relationships/customXml" Target="../ink/ink2363.xml"/><Relationship Id="rId64" Type="http://schemas.openxmlformats.org/officeDocument/2006/relationships/image" Target="../media/image2386.png"/><Relationship Id="rId118" Type="http://schemas.openxmlformats.org/officeDocument/2006/relationships/image" Target="../media/image2413.png"/><Relationship Id="rId139" Type="http://schemas.openxmlformats.org/officeDocument/2006/relationships/customXml" Target="../ink/ink2411.xml"/><Relationship Id="rId85" Type="http://schemas.openxmlformats.org/officeDocument/2006/relationships/customXml" Target="../ink/ink2384.xml"/><Relationship Id="rId150" Type="http://schemas.openxmlformats.org/officeDocument/2006/relationships/image" Target="../media/image2429.png"/><Relationship Id="rId12" Type="http://schemas.openxmlformats.org/officeDocument/2006/relationships/image" Target="../media/image2360.png"/><Relationship Id="rId17" Type="http://schemas.openxmlformats.org/officeDocument/2006/relationships/customXml" Target="../ink/ink2350.xml"/><Relationship Id="rId33" Type="http://schemas.openxmlformats.org/officeDocument/2006/relationships/customXml" Target="../ink/ink2358.xml"/><Relationship Id="rId38" Type="http://schemas.openxmlformats.org/officeDocument/2006/relationships/image" Target="../media/image2373.png"/><Relationship Id="rId59" Type="http://schemas.openxmlformats.org/officeDocument/2006/relationships/customXml" Target="../ink/ink2371.xml"/><Relationship Id="rId103" Type="http://schemas.openxmlformats.org/officeDocument/2006/relationships/customXml" Target="../ink/ink2393.xml"/><Relationship Id="rId108" Type="http://schemas.openxmlformats.org/officeDocument/2006/relationships/image" Target="../media/image2408.png"/><Relationship Id="rId124" Type="http://schemas.openxmlformats.org/officeDocument/2006/relationships/image" Target="../media/image2416.png"/><Relationship Id="rId129" Type="http://schemas.openxmlformats.org/officeDocument/2006/relationships/customXml" Target="../ink/ink2406.xml"/><Relationship Id="rId54" Type="http://schemas.openxmlformats.org/officeDocument/2006/relationships/image" Target="../media/image2381.png"/><Relationship Id="rId70" Type="http://schemas.openxmlformats.org/officeDocument/2006/relationships/image" Target="../media/image2389.png"/><Relationship Id="rId75" Type="http://schemas.openxmlformats.org/officeDocument/2006/relationships/customXml" Target="../ink/ink2379.xml"/><Relationship Id="rId91" Type="http://schemas.openxmlformats.org/officeDocument/2006/relationships/customXml" Target="../ink/ink2387.xml"/><Relationship Id="rId96" Type="http://schemas.openxmlformats.org/officeDocument/2006/relationships/image" Target="../media/image2402.png"/><Relationship Id="rId140" Type="http://schemas.openxmlformats.org/officeDocument/2006/relationships/image" Target="../media/image2424.png"/><Relationship Id="rId145" Type="http://schemas.openxmlformats.org/officeDocument/2006/relationships/customXml" Target="../ink/ink2414.xml"/><Relationship Id="rId161" Type="http://schemas.openxmlformats.org/officeDocument/2006/relationships/customXml" Target="../ink/ink2422.xml"/><Relationship Id="rId166" Type="http://schemas.openxmlformats.org/officeDocument/2006/relationships/image" Target="../media/image24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7.png"/><Relationship Id="rId23" Type="http://schemas.openxmlformats.org/officeDocument/2006/relationships/customXml" Target="../ink/ink2353.xml"/><Relationship Id="rId28" Type="http://schemas.openxmlformats.org/officeDocument/2006/relationships/image" Target="../media/image2368.png"/><Relationship Id="rId49" Type="http://schemas.openxmlformats.org/officeDocument/2006/relationships/customXml" Target="../ink/ink2366.xml"/><Relationship Id="rId114" Type="http://schemas.openxmlformats.org/officeDocument/2006/relationships/image" Target="../media/image2411.png"/><Relationship Id="rId119" Type="http://schemas.openxmlformats.org/officeDocument/2006/relationships/customXml" Target="../ink/ink2401.xml"/><Relationship Id="rId44" Type="http://schemas.openxmlformats.org/officeDocument/2006/relationships/image" Target="../media/image2376.png"/><Relationship Id="rId60" Type="http://schemas.openxmlformats.org/officeDocument/2006/relationships/image" Target="../media/image2384.png"/><Relationship Id="rId65" Type="http://schemas.openxmlformats.org/officeDocument/2006/relationships/customXml" Target="../ink/ink2374.xml"/><Relationship Id="rId81" Type="http://schemas.openxmlformats.org/officeDocument/2006/relationships/customXml" Target="../ink/ink2382.xml"/><Relationship Id="rId86" Type="http://schemas.openxmlformats.org/officeDocument/2006/relationships/image" Target="../media/image2397.png"/><Relationship Id="rId130" Type="http://schemas.openxmlformats.org/officeDocument/2006/relationships/image" Target="../media/image2419.png"/><Relationship Id="rId135" Type="http://schemas.openxmlformats.org/officeDocument/2006/relationships/customXml" Target="../ink/ink2409.xml"/><Relationship Id="rId151" Type="http://schemas.openxmlformats.org/officeDocument/2006/relationships/customXml" Target="../ink/ink2417.xml"/><Relationship Id="rId156" Type="http://schemas.openxmlformats.org/officeDocument/2006/relationships/image" Target="../media/image2432.png"/><Relationship Id="rId13" Type="http://schemas.openxmlformats.org/officeDocument/2006/relationships/customXml" Target="../ink/ink2348.xml"/><Relationship Id="rId18" Type="http://schemas.openxmlformats.org/officeDocument/2006/relationships/image" Target="../media/image2363.png"/><Relationship Id="rId39" Type="http://schemas.openxmlformats.org/officeDocument/2006/relationships/customXml" Target="../ink/ink2361.xml"/><Relationship Id="rId109" Type="http://schemas.openxmlformats.org/officeDocument/2006/relationships/customXml" Target="../ink/ink2396.xml"/><Relationship Id="rId34" Type="http://schemas.openxmlformats.org/officeDocument/2006/relationships/image" Target="../media/image2371.png"/><Relationship Id="rId50" Type="http://schemas.openxmlformats.org/officeDocument/2006/relationships/image" Target="../media/image2379.png"/><Relationship Id="rId55" Type="http://schemas.openxmlformats.org/officeDocument/2006/relationships/customXml" Target="../ink/ink2369.xml"/><Relationship Id="rId76" Type="http://schemas.openxmlformats.org/officeDocument/2006/relationships/image" Target="../media/image2392.png"/><Relationship Id="rId97" Type="http://schemas.openxmlformats.org/officeDocument/2006/relationships/customXml" Target="../ink/ink2390.xml"/><Relationship Id="rId104" Type="http://schemas.openxmlformats.org/officeDocument/2006/relationships/image" Target="../media/image2406.png"/><Relationship Id="rId120" Type="http://schemas.openxmlformats.org/officeDocument/2006/relationships/image" Target="../media/image2414.png"/><Relationship Id="rId125" Type="http://schemas.openxmlformats.org/officeDocument/2006/relationships/customXml" Target="../ink/ink2404.xml"/><Relationship Id="rId141" Type="http://schemas.openxmlformats.org/officeDocument/2006/relationships/customXml" Target="../ink/ink2412.xml"/><Relationship Id="rId146" Type="http://schemas.openxmlformats.org/officeDocument/2006/relationships/image" Target="../media/image2427.png"/><Relationship Id="rId7" Type="http://schemas.openxmlformats.org/officeDocument/2006/relationships/customXml" Target="../ink/ink2345.xml"/><Relationship Id="rId71" Type="http://schemas.openxmlformats.org/officeDocument/2006/relationships/customXml" Target="../ink/ink2377.xml"/><Relationship Id="rId92" Type="http://schemas.openxmlformats.org/officeDocument/2006/relationships/image" Target="../media/image2400.png"/><Relationship Id="rId162" Type="http://schemas.openxmlformats.org/officeDocument/2006/relationships/image" Target="../media/image2435.png"/><Relationship Id="rId2" Type="http://schemas.openxmlformats.org/officeDocument/2006/relationships/image" Target="../media/image2355.png"/><Relationship Id="rId29" Type="http://schemas.openxmlformats.org/officeDocument/2006/relationships/customXml" Target="../ink/ink2356.xml"/><Relationship Id="rId24" Type="http://schemas.openxmlformats.org/officeDocument/2006/relationships/image" Target="../media/image2366.png"/><Relationship Id="rId40" Type="http://schemas.openxmlformats.org/officeDocument/2006/relationships/image" Target="../media/image2374.png"/><Relationship Id="rId45" Type="http://schemas.openxmlformats.org/officeDocument/2006/relationships/customXml" Target="../ink/ink2364.xml"/><Relationship Id="rId66" Type="http://schemas.openxmlformats.org/officeDocument/2006/relationships/image" Target="../media/image2387.png"/><Relationship Id="rId87" Type="http://schemas.openxmlformats.org/officeDocument/2006/relationships/customXml" Target="../ink/ink2385.xml"/><Relationship Id="rId110" Type="http://schemas.openxmlformats.org/officeDocument/2006/relationships/image" Target="../media/image2409.png"/><Relationship Id="rId115" Type="http://schemas.openxmlformats.org/officeDocument/2006/relationships/customXml" Target="../ink/ink2399.xml"/><Relationship Id="rId131" Type="http://schemas.openxmlformats.org/officeDocument/2006/relationships/customXml" Target="../ink/ink2407.xml"/><Relationship Id="rId136" Type="http://schemas.openxmlformats.org/officeDocument/2006/relationships/image" Target="../media/image2422.png"/><Relationship Id="rId157" Type="http://schemas.openxmlformats.org/officeDocument/2006/relationships/customXml" Target="../ink/ink2420.xml"/><Relationship Id="rId61" Type="http://schemas.openxmlformats.org/officeDocument/2006/relationships/customXml" Target="../ink/ink2372.xml"/><Relationship Id="rId82" Type="http://schemas.openxmlformats.org/officeDocument/2006/relationships/image" Target="../media/image2395.png"/><Relationship Id="rId152" Type="http://schemas.openxmlformats.org/officeDocument/2006/relationships/image" Target="../media/image2430.png"/><Relationship Id="rId19" Type="http://schemas.openxmlformats.org/officeDocument/2006/relationships/customXml" Target="../ink/ink2351.xml"/><Relationship Id="rId14" Type="http://schemas.openxmlformats.org/officeDocument/2006/relationships/image" Target="../media/image2361.png"/><Relationship Id="rId30" Type="http://schemas.openxmlformats.org/officeDocument/2006/relationships/image" Target="../media/image2369.png"/><Relationship Id="rId35" Type="http://schemas.openxmlformats.org/officeDocument/2006/relationships/customXml" Target="../ink/ink2359.xml"/><Relationship Id="rId56" Type="http://schemas.openxmlformats.org/officeDocument/2006/relationships/image" Target="../media/image2382.png"/><Relationship Id="rId77" Type="http://schemas.openxmlformats.org/officeDocument/2006/relationships/customXml" Target="../ink/ink2380.xml"/><Relationship Id="rId100" Type="http://schemas.openxmlformats.org/officeDocument/2006/relationships/image" Target="../media/image2404.png"/><Relationship Id="rId105" Type="http://schemas.openxmlformats.org/officeDocument/2006/relationships/customXml" Target="../ink/ink2394.xml"/><Relationship Id="rId126" Type="http://schemas.openxmlformats.org/officeDocument/2006/relationships/image" Target="../media/image2417.png"/><Relationship Id="rId147" Type="http://schemas.openxmlformats.org/officeDocument/2006/relationships/customXml" Target="../ink/ink2415.xml"/><Relationship Id="rId8" Type="http://schemas.openxmlformats.org/officeDocument/2006/relationships/image" Target="../media/image2358.png"/><Relationship Id="rId51" Type="http://schemas.openxmlformats.org/officeDocument/2006/relationships/customXml" Target="../ink/ink2367.xml"/><Relationship Id="rId72" Type="http://schemas.openxmlformats.org/officeDocument/2006/relationships/image" Target="../media/image2390.png"/><Relationship Id="rId93" Type="http://schemas.openxmlformats.org/officeDocument/2006/relationships/customXml" Target="../ink/ink2388.xml"/><Relationship Id="rId98" Type="http://schemas.openxmlformats.org/officeDocument/2006/relationships/image" Target="../media/image2403.png"/><Relationship Id="rId121" Type="http://schemas.openxmlformats.org/officeDocument/2006/relationships/customXml" Target="../ink/ink2402.xml"/><Relationship Id="rId142" Type="http://schemas.openxmlformats.org/officeDocument/2006/relationships/image" Target="../media/image2425.png"/><Relationship Id="rId163" Type="http://schemas.openxmlformats.org/officeDocument/2006/relationships/customXml" Target="../ink/ink2423.xml"/><Relationship Id="rId3" Type="http://schemas.openxmlformats.org/officeDocument/2006/relationships/customXml" Target="../ink/ink2343.xml"/><Relationship Id="rId25" Type="http://schemas.openxmlformats.org/officeDocument/2006/relationships/customXml" Target="../ink/ink2354.xml"/><Relationship Id="rId46" Type="http://schemas.openxmlformats.org/officeDocument/2006/relationships/image" Target="../media/image2377.png"/><Relationship Id="rId67" Type="http://schemas.openxmlformats.org/officeDocument/2006/relationships/customXml" Target="../ink/ink2375.xml"/><Relationship Id="rId116" Type="http://schemas.openxmlformats.org/officeDocument/2006/relationships/image" Target="../media/image2412.png"/><Relationship Id="rId137" Type="http://schemas.openxmlformats.org/officeDocument/2006/relationships/customXml" Target="../ink/ink2410.xml"/><Relationship Id="rId158" Type="http://schemas.openxmlformats.org/officeDocument/2006/relationships/image" Target="../media/image2433.png"/><Relationship Id="rId20" Type="http://schemas.openxmlformats.org/officeDocument/2006/relationships/image" Target="../media/image2364.png"/><Relationship Id="rId41" Type="http://schemas.openxmlformats.org/officeDocument/2006/relationships/customXml" Target="../ink/ink2362.xml"/><Relationship Id="rId62" Type="http://schemas.openxmlformats.org/officeDocument/2006/relationships/image" Target="../media/image2385.png"/><Relationship Id="rId83" Type="http://schemas.openxmlformats.org/officeDocument/2006/relationships/customXml" Target="../ink/ink2383.xml"/><Relationship Id="rId88" Type="http://schemas.openxmlformats.org/officeDocument/2006/relationships/image" Target="../media/image2398.png"/><Relationship Id="rId111" Type="http://schemas.openxmlformats.org/officeDocument/2006/relationships/customXml" Target="../ink/ink2397.xml"/><Relationship Id="rId132" Type="http://schemas.openxmlformats.org/officeDocument/2006/relationships/image" Target="../media/image2420.png"/><Relationship Id="rId153" Type="http://schemas.openxmlformats.org/officeDocument/2006/relationships/customXml" Target="../ink/ink2418.xml"/><Relationship Id="rId15" Type="http://schemas.openxmlformats.org/officeDocument/2006/relationships/customXml" Target="../ink/ink2349.xml"/><Relationship Id="rId36" Type="http://schemas.openxmlformats.org/officeDocument/2006/relationships/image" Target="../media/image2372.png"/><Relationship Id="rId57" Type="http://schemas.openxmlformats.org/officeDocument/2006/relationships/customXml" Target="../ink/ink2370.xml"/><Relationship Id="rId106" Type="http://schemas.openxmlformats.org/officeDocument/2006/relationships/image" Target="../media/image2407.png"/><Relationship Id="rId127" Type="http://schemas.openxmlformats.org/officeDocument/2006/relationships/customXml" Target="../ink/ink2405.xml"/><Relationship Id="rId10" Type="http://schemas.openxmlformats.org/officeDocument/2006/relationships/image" Target="../media/image2359.png"/><Relationship Id="rId31" Type="http://schemas.openxmlformats.org/officeDocument/2006/relationships/customXml" Target="../ink/ink2357.xml"/><Relationship Id="rId52" Type="http://schemas.openxmlformats.org/officeDocument/2006/relationships/image" Target="../media/image2380.png"/><Relationship Id="rId73" Type="http://schemas.openxmlformats.org/officeDocument/2006/relationships/customXml" Target="../ink/ink2378.xml"/><Relationship Id="rId78" Type="http://schemas.openxmlformats.org/officeDocument/2006/relationships/image" Target="../media/image2393.png"/><Relationship Id="rId94" Type="http://schemas.openxmlformats.org/officeDocument/2006/relationships/image" Target="../media/image2401.png"/><Relationship Id="rId99" Type="http://schemas.openxmlformats.org/officeDocument/2006/relationships/customXml" Target="../ink/ink2391.xml"/><Relationship Id="rId101" Type="http://schemas.openxmlformats.org/officeDocument/2006/relationships/customXml" Target="../ink/ink2392.xml"/><Relationship Id="rId122" Type="http://schemas.openxmlformats.org/officeDocument/2006/relationships/image" Target="../media/image2415.png"/><Relationship Id="rId143" Type="http://schemas.openxmlformats.org/officeDocument/2006/relationships/customXml" Target="../ink/ink2413.xml"/><Relationship Id="rId148" Type="http://schemas.openxmlformats.org/officeDocument/2006/relationships/image" Target="../media/image2428.png"/><Relationship Id="rId164" Type="http://schemas.openxmlformats.org/officeDocument/2006/relationships/image" Target="../media/image2436.png"/><Relationship Id="rId4" Type="http://schemas.openxmlformats.org/officeDocument/2006/relationships/image" Target="../media/image2356.png"/><Relationship Id="rId9" Type="http://schemas.openxmlformats.org/officeDocument/2006/relationships/customXml" Target="../ink/ink2346.xml"/><Relationship Id="rId26" Type="http://schemas.openxmlformats.org/officeDocument/2006/relationships/image" Target="../media/image2367.png"/><Relationship Id="rId47" Type="http://schemas.openxmlformats.org/officeDocument/2006/relationships/customXml" Target="../ink/ink2365.xml"/><Relationship Id="rId68" Type="http://schemas.openxmlformats.org/officeDocument/2006/relationships/image" Target="../media/image2388.png"/><Relationship Id="rId89" Type="http://schemas.openxmlformats.org/officeDocument/2006/relationships/customXml" Target="../ink/ink2386.xml"/><Relationship Id="rId112" Type="http://schemas.openxmlformats.org/officeDocument/2006/relationships/image" Target="../media/image2410.png"/><Relationship Id="rId133" Type="http://schemas.openxmlformats.org/officeDocument/2006/relationships/customXml" Target="../ink/ink2408.xml"/><Relationship Id="rId154" Type="http://schemas.openxmlformats.org/officeDocument/2006/relationships/image" Target="../media/image2431.png"/><Relationship Id="rId16" Type="http://schemas.openxmlformats.org/officeDocument/2006/relationships/image" Target="../media/image2362.png"/><Relationship Id="rId37" Type="http://schemas.openxmlformats.org/officeDocument/2006/relationships/customXml" Target="../ink/ink2360.xml"/><Relationship Id="rId58" Type="http://schemas.openxmlformats.org/officeDocument/2006/relationships/image" Target="../media/image2383.png"/><Relationship Id="rId79" Type="http://schemas.openxmlformats.org/officeDocument/2006/relationships/customXml" Target="../ink/ink2381.xml"/><Relationship Id="rId102" Type="http://schemas.openxmlformats.org/officeDocument/2006/relationships/image" Target="../media/image2405.png"/><Relationship Id="rId123" Type="http://schemas.openxmlformats.org/officeDocument/2006/relationships/customXml" Target="../ink/ink2403.xml"/><Relationship Id="rId144" Type="http://schemas.openxmlformats.org/officeDocument/2006/relationships/image" Target="../media/image2426.png"/><Relationship Id="rId90" Type="http://schemas.openxmlformats.org/officeDocument/2006/relationships/image" Target="../media/image2399.png"/><Relationship Id="rId165" Type="http://schemas.openxmlformats.org/officeDocument/2006/relationships/customXml" Target="../ink/ink2424.xml"/><Relationship Id="rId27" Type="http://schemas.openxmlformats.org/officeDocument/2006/relationships/customXml" Target="../ink/ink2355.xml"/><Relationship Id="rId48" Type="http://schemas.openxmlformats.org/officeDocument/2006/relationships/image" Target="../media/image2378.png"/><Relationship Id="rId69" Type="http://schemas.openxmlformats.org/officeDocument/2006/relationships/customXml" Target="../ink/ink2376.xml"/><Relationship Id="rId113" Type="http://schemas.openxmlformats.org/officeDocument/2006/relationships/customXml" Target="../ink/ink2398.xml"/><Relationship Id="rId134" Type="http://schemas.openxmlformats.org/officeDocument/2006/relationships/image" Target="../media/image2421.png"/><Relationship Id="rId80" Type="http://schemas.openxmlformats.org/officeDocument/2006/relationships/image" Target="../media/image2394.png"/><Relationship Id="rId155" Type="http://schemas.openxmlformats.org/officeDocument/2006/relationships/customXml" Target="../ink/ink2419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42.png"/><Relationship Id="rId18" Type="http://schemas.openxmlformats.org/officeDocument/2006/relationships/customXml" Target="../ink/ink2433.xml"/><Relationship Id="rId26" Type="http://schemas.openxmlformats.org/officeDocument/2006/relationships/customXml" Target="../ink/ink2437.xml"/><Relationship Id="rId3" Type="http://schemas.openxmlformats.org/officeDocument/2006/relationships/customXml" Target="../ink/ink2425.xml"/><Relationship Id="rId21" Type="http://schemas.openxmlformats.org/officeDocument/2006/relationships/image" Target="../media/image2446.png"/><Relationship Id="rId34" Type="http://schemas.openxmlformats.org/officeDocument/2006/relationships/customXml" Target="../ink/ink2441.xml"/><Relationship Id="rId7" Type="http://schemas.openxmlformats.org/officeDocument/2006/relationships/image" Target="../media/image2439.png"/><Relationship Id="rId12" Type="http://schemas.openxmlformats.org/officeDocument/2006/relationships/customXml" Target="../ink/ink2430.xml"/><Relationship Id="rId17" Type="http://schemas.openxmlformats.org/officeDocument/2006/relationships/image" Target="../media/image2444.png"/><Relationship Id="rId25" Type="http://schemas.openxmlformats.org/officeDocument/2006/relationships/image" Target="../media/image2448.png"/><Relationship Id="rId33" Type="http://schemas.openxmlformats.org/officeDocument/2006/relationships/image" Target="../media/image2452.png"/><Relationship Id="rId2" Type="http://schemas.openxmlformats.org/officeDocument/2006/relationships/image" Target="../media/image2438.png"/><Relationship Id="rId16" Type="http://schemas.openxmlformats.org/officeDocument/2006/relationships/customXml" Target="../ink/ink2432.xml"/><Relationship Id="rId20" Type="http://schemas.openxmlformats.org/officeDocument/2006/relationships/customXml" Target="../ink/ink2434.xml"/><Relationship Id="rId29" Type="http://schemas.openxmlformats.org/officeDocument/2006/relationships/image" Target="../media/image245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27.xml"/><Relationship Id="rId11" Type="http://schemas.openxmlformats.org/officeDocument/2006/relationships/image" Target="../media/image2441.png"/><Relationship Id="rId24" Type="http://schemas.openxmlformats.org/officeDocument/2006/relationships/customXml" Target="../ink/ink2436.xml"/><Relationship Id="rId32" Type="http://schemas.openxmlformats.org/officeDocument/2006/relationships/customXml" Target="../ink/ink2440.xml"/><Relationship Id="rId5" Type="http://schemas.openxmlformats.org/officeDocument/2006/relationships/customXml" Target="../ink/ink2426.xml"/><Relationship Id="rId15" Type="http://schemas.openxmlformats.org/officeDocument/2006/relationships/image" Target="../media/image2443.png"/><Relationship Id="rId23" Type="http://schemas.openxmlformats.org/officeDocument/2006/relationships/image" Target="../media/image2447.png"/><Relationship Id="rId28" Type="http://schemas.openxmlformats.org/officeDocument/2006/relationships/customXml" Target="../ink/ink2438.xml"/><Relationship Id="rId10" Type="http://schemas.openxmlformats.org/officeDocument/2006/relationships/customXml" Target="../ink/ink2429.xml"/><Relationship Id="rId19" Type="http://schemas.openxmlformats.org/officeDocument/2006/relationships/image" Target="../media/image2445.png"/><Relationship Id="rId31" Type="http://schemas.openxmlformats.org/officeDocument/2006/relationships/image" Target="../media/image2451.png"/><Relationship Id="rId4" Type="http://schemas.openxmlformats.org/officeDocument/2006/relationships/image" Target="../media/image9.png"/><Relationship Id="rId9" Type="http://schemas.openxmlformats.org/officeDocument/2006/relationships/image" Target="../media/image2440.png"/><Relationship Id="rId14" Type="http://schemas.openxmlformats.org/officeDocument/2006/relationships/customXml" Target="../ink/ink2431.xml"/><Relationship Id="rId22" Type="http://schemas.openxmlformats.org/officeDocument/2006/relationships/customXml" Target="../ink/ink2435.xml"/><Relationship Id="rId27" Type="http://schemas.openxmlformats.org/officeDocument/2006/relationships/image" Target="../media/image2449.png"/><Relationship Id="rId30" Type="http://schemas.openxmlformats.org/officeDocument/2006/relationships/customXml" Target="../ink/ink2439.xml"/><Relationship Id="rId35" Type="http://schemas.openxmlformats.org/officeDocument/2006/relationships/image" Target="../media/image2453.png"/><Relationship Id="rId8" Type="http://schemas.openxmlformats.org/officeDocument/2006/relationships/customXml" Target="../ink/ink2428.xm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66.png"/><Relationship Id="rId21" Type="http://schemas.openxmlformats.org/officeDocument/2006/relationships/customXml" Target="../ink/ink2451.xml"/><Relationship Id="rId42" Type="http://schemas.openxmlformats.org/officeDocument/2006/relationships/image" Target="../media/image2474.png"/><Relationship Id="rId47" Type="http://schemas.openxmlformats.org/officeDocument/2006/relationships/customXml" Target="../ink/ink2464.xml"/><Relationship Id="rId63" Type="http://schemas.openxmlformats.org/officeDocument/2006/relationships/customXml" Target="../ink/ink2472.xml"/><Relationship Id="rId68" Type="http://schemas.openxmlformats.org/officeDocument/2006/relationships/image" Target="../media/image2487.png"/><Relationship Id="rId84" Type="http://schemas.openxmlformats.org/officeDocument/2006/relationships/image" Target="../media/image2495.png"/><Relationship Id="rId16" Type="http://schemas.openxmlformats.org/officeDocument/2006/relationships/image" Target="../media/image2461.png"/><Relationship Id="rId11" Type="http://schemas.openxmlformats.org/officeDocument/2006/relationships/customXml" Target="../ink/ink2446.xml"/><Relationship Id="rId32" Type="http://schemas.openxmlformats.org/officeDocument/2006/relationships/image" Target="../media/image2469.png"/><Relationship Id="rId37" Type="http://schemas.openxmlformats.org/officeDocument/2006/relationships/customXml" Target="../ink/ink2459.xml"/><Relationship Id="rId53" Type="http://schemas.openxmlformats.org/officeDocument/2006/relationships/customXml" Target="../ink/ink2467.xml"/><Relationship Id="rId58" Type="http://schemas.openxmlformats.org/officeDocument/2006/relationships/image" Target="../media/image2482.png"/><Relationship Id="rId74" Type="http://schemas.openxmlformats.org/officeDocument/2006/relationships/image" Target="../media/image2490.png"/><Relationship Id="rId79" Type="http://schemas.openxmlformats.org/officeDocument/2006/relationships/customXml" Target="../ink/ink2480.xml"/><Relationship Id="rId5" Type="http://schemas.openxmlformats.org/officeDocument/2006/relationships/customXml" Target="../ink/ink2443.xml"/><Relationship Id="rId19" Type="http://schemas.openxmlformats.org/officeDocument/2006/relationships/customXml" Target="../ink/ink2450.xml"/><Relationship Id="rId14" Type="http://schemas.openxmlformats.org/officeDocument/2006/relationships/image" Target="../media/image2460.png"/><Relationship Id="rId22" Type="http://schemas.openxmlformats.org/officeDocument/2006/relationships/image" Target="../media/image2464.png"/><Relationship Id="rId27" Type="http://schemas.openxmlformats.org/officeDocument/2006/relationships/customXml" Target="../ink/ink2454.xml"/><Relationship Id="rId30" Type="http://schemas.openxmlformats.org/officeDocument/2006/relationships/image" Target="../media/image2468.png"/><Relationship Id="rId35" Type="http://schemas.openxmlformats.org/officeDocument/2006/relationships/customXml" Target="../ink/ink2458.xml"/><Relationship Id="rId43" Type="http://schemas.openxmlformats.org/officeDocument/2006/relationships/customXml" Target="../ink/ink2462.xml"/><Relationship Id="rId48" Type="http://schemas.openxmlformats.org/officeDocument/2006/relationships/image" Target="../media/image2477.png"/><Relationship Id="rId56" Type="http://schemas.openxmlformats.org/officeDocument/2006/relationships/image" Target="../media/image2481.png"/><Relationship Id="rId64" Type="http://schemas.openxmlformats.org/officeDocument/2006/relationships/image" Target="../media/image2485.png"/><Relationship Id="rId69" Type="http://schemas.openxmlformats.org/officeDocument/2006/relationships/customXml" Target="../ink/ink2475.xml"/><Relationship Id="rId77" Type="http://schemas.openxmlformats.org/officeDocument/2006/relationships/customXml" Target="../ink/ink2479.xml"/><Relationship Id="rId8" Type="http://schemas.openxmlformats.org/officeDocument/2006/relationships/image" Target="../media/image2457.png"/><Relationship Id="rId51" Type="http://schemas.openxmlformats.org/officeDocument/2006/relationships/customXml" Target="../ink/ink2466.xml"/><Relationship Id="rId72" Type="http://schemas.openxmlformats.org/officeDocument/2006/relationships/image" Target="../media/image2489.png"/><Relationship Id="rId80" Type="http://schemas.openxmlformats.org/officeDocument/2006/relationships/image" Target="../media/image2493.png"/><Relationship Id="rId85" Type="http://schemas.openxmlformats.org/officeDocument/2006/relationships/customXml" Target="../ink/ink2483.xml"/><Relationship Id="rId3" Type="http://schemas.openxmlformats.org/officeDocument/2006/relationships/customXml" Target="../ink/ink2442.xml"/><Relationship Id="rId12" Type="http://schemas.openxmlformats.org/officeDocument/2006/relationships/image" Target="../media/image2459.png"/><Relationship Id="rId17" Type="http://schemas.openxmlformats.org/officeDocument/2006/relationships/customXml" Target="../ink/ink2449.xml"/><Relationship Id="rId25" Type="http://schemas.openxmlformats.org/officeDocument/2006/relationships/customXml" Target="../ink/ink2453.xml"/><Relationship Id="rId33" Type="http://schemas.openxmlformats.org/officeDocument/2006/relationships/customXml" Target="../ink/ink2457.xml"/><Relationship Id="rId38" Type="http://schemas.openxmlformats.org/officeDocument/2006/relationships/image" Target="../media/image2472.png"/><Relationship Id="rId46" Type="http://schemas.openxmlformats.org/officeDocument/2006/relationships/image" Target="../media/image2476.png"/><Relationship Id="rId59" Type="http://schemas.openxmlformats.org/officeDocument/2006/relationships/customXml" Target="../ink/ink2470.xml"/><Relationship Id="rId67" Type="http://schemas.openxmlformats.org/officeDocument/2006/relationships/customXml" Target="../ink/ink2474.xml"/><Relationship Id="rId20" Type="http://schemas.openxmlformats.org/officeDocument/2006/relationships/image" Target="../media/image2463.png"/><Relationship Id="rId41" Type="http://schemas.openxmlformats.org/officeDocument/2006/relationships/customXml" Target="../ink/ink2461.xml"/><Relationship Id="rId54" Type="http://schemas.openxmlformats.org/officeDocument/2006/relationships/image" Target="../media/image2480.png"/><Relationship Id="rId62" Type="http://schemas.openxmlformats.org/officeDocument/2006/relationships/image" Target="../media/image2484.png"/><Relationship Id="rId70" Type="http://schemas.openxmlformats.org/officeDocument/2006/relationships/image" Target="../media/image2488.png"/><Relationship Id="rId75" Type="http://schemas.openxmlformats.org/officeDocument/2006/relationships/customXml" Target="../ink/ink2478.xml"/><Relationship Id="rId83" Type="http://schemas.openxmlformats.org/officeDocument/2006/relationships/customXml" Target="../ink/ink2482.xml"/><Relationship Id="rId88" Type="http://schemas.openxmlformats.org/officeDocument/2006/relationships/image" Target="../media/image24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6.png"/><Relationship Id="rId15" Type="http://schemas.openxmlformats.org/officeDocument/2006/relationships/customXml" Target="../ink/ink2448.xml"/><Relationship Id="rId23" Type="http://schemas.openxmlformats.org/officeDocument/2006/relationships/customXml" Target="../ink/ink2452.xml"/><Relationship Id="rId28" Type="http://schemas.openxmlformats.org/officeDocument/2006/relationships/image" Target="../media/image2467.png"/><Relationship Id="rId36" Type="http://schemas.openxmlformats.org/officeDocument/2006/relationships/image" Target="../media/image2471.png"/><Relationship Id="rId49" Type="http://schemas.openxmlformats.org/officeDocument/2006/relationships/customXml" Target="../ink/ink2465.xml"/><Relationship Id="rId57" Type="http://schemas.openxmlformats.org/officeDocument/2006/relationships/customXml" Target="../ink/ink2469.xml"/><Relationship Id="rId10" Type="http://schemas.openxmlformats.org/officeDocument/2006/relationships/image" Target="../media/image2458.png"/><Relationship Id="rId31" Type="http://schemas.openxmlformats.org/officeDocument/2006/relationships/customXml" Target="../ink/ink2456.xml"/><Relationship Id="rId44" Type="http://schemas.openxmlformats.org/officeDocument/2006/relationships/image" Target="../media/image2475.png"/><Relationship Id="rId52" Type="http://schemas.openxmlformats.org/officeDocument/2006/relationships/image" Target="../media/image2479.png"/><Relationship Id="rId60" Type="http://schemas.openxmlformats.org/officeDocument/2006/relationships/image" Target="../media/image2483.png"/><Relationship Id="rId65" Type="http://schemas.openxmlformats.org/officeDocument/2006/relationships/customXml" Target="../ink/ink2473.xml"/><Relationship Id="rId73" Type="http://schemas.openxmlformats.org/officeDocument/2006/relationships/customXml" Target="../ink/ink2477.xml"/><Relationship Id="rId78" Type="http://schemas.openxmlformats.org/officeDocument/2006/relationships/image" Target="../media/image2492.png"/><Relationship Id="rId81" Type="http://schemas.openxmlformats.org/officeDocument/2006/relationships/customXml" Target="../ink/ink2481.xml"/><Relationship Id="rId86" Type="http://schemas.openxmlformats.org/officeDocument/2006/relationships/image" Target="../media/image2496.png"/><Relationship Id="rId4" Type="http://schemas.openxmlformats.org/officeDocument/2006/relationships/image" Target="../media/image2455.png"/><Relationship Id="rId9" Type="http://schemas.openxmlformats.org/officeDocument/2006/relationships/customXml" Target="../ink/ink2445.xml"/><Relationship Id="rId13" Type="http://schemas.openxmlformats.org/officeDocument/2006/relationships/customXml" Target="../ink/ink2447.xml"/><Relationship Id="rId18" Type="http://schemas.openxmlformats.org/officeDocument/2006/relationships/image" Target="../media/image2462.png"/><Relationship Id="rId39" Type="http://schemas.openxmlformats.org/officeDocument/2006/relationships/customXml" Target="../ink/ink2460.xml"/><Relationship Id="rId34" Type="http://schemas.openxmlformats.org/officeDocument/2006/relationships/image" Target="../media/image2470.png"/><Relationship Id="rId50" Type="http://schemas.openxmlformats.org/officeDocument/2006/relationships/image" Target="../media/image2478.png"/><Relationship Id="rId55" Type="http://schemas.openxmlformats.org/officeDocument/2006/relationships/customXml" Target="../ink/ink2468.xml"/><Relationship Id="rId76" Type="http://schemas.openxmlformats.org/officeDocument/2006/relationships/image" Target="../media/image2491.png"/><Relationship Id="rId7" Type="http://schemas.openxmlformats.org/officeDocument/2006/relationships/customXml" Target="../ink/ink2444.xml"/><Relationship Id="rId71" Type="http://schemas.openxmlformats.org/officeDocument/2006/relationships/customXml" Target="../ink/ink2476.xml"/><Relationship Id="rId2" Type="http://schemas.openxmlformats.org/officeDocument/2006/relationships/image" Target="../media/image2454.png"/><Relationship Id="rId29" Type="http://schemas.openxmlformats.org/officeDocument/2006/relationships/customXml" Target="../ink/ink2455.xml"/><Relationship Id="rId24" Type="http://schemas.openxmlformats.org/officeDocument/2006/relationships/image" Target="../media/image2465.png"/><Relationship Id="rId40" Type="http://schemas.openxmlformats.org/officeDocument/2006/relationships/image" Target="../media/image2473.png"/><Relationship Id="rId45" Type="http://schemas.openxmlformats.org/officeDocument/2006/relationships/customXml" Target="../ink/ink2463.xml"/><Relationship Id="rId66" Type="http://schemas.openxmlformats.org/officeDocument/2006/relationships/image" Target="../media/image2486.png"/><Relationship Id="rId87" Type="http://schemas.openxmlformats.org/officeDocument/2006/relationships/customXml" Target="../ink/ink2484.xml"/><Relationship Id="rId61" Type="http://schemas.openxmlformats.org/officeDocument/2006/relationships/customXml" Target="../ink/ink2471.xml"/><Relationship Id="rId82" Type="http://schemas.openxmlformats.org/officeDocument/2006/relationships/image" Target="../media/image24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1.png"/><Relationship Id="rId13" Type="http://schemas.openxmlformats.org/officeDocument/2006/relationships/customXml" Target="../ink/ink2488.xml"/><Relationship Id="rId3" Type="http://schemas.openxmlformats.org/officeDocument/2006/relationships/image" Target="../media/image2498.png"/><Relationship Id="rId7" Type="http://schemas.openxmlformats.org/officeDocument/2006/relationships/customXml" Target="../ink/ink2485.xml"/><Relationship Id="rId12" Type="http://schemas.openxmlformats.org/officeDocument/2006/relationships/image" Target="../media/image25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0.png"/><Relationship Id="rId11" Type="http://schemas.openxmlformats.org/officeDocument/2006/relationships/customXml" Target="../ink/ink2487.xml"/><Relationship Id="rId5" Type="http://schemas.openxmlformats.org/officeDocument/2006/relationships/image" Target="file:///C:\Users\lenovo\Desktop\G132+.TIF" TargetMode="External"/><Relationship Id="rId10" Type="http://schemas.openxmlformats.org/officeDocument/2006/relationships/image" Target="../media/image2502.png"/><Relationship Id="rId4" Type="http://schemas.openxmlformats.org/officeDocument/2006/relationships/image" Target="../media/image2499.png"/><Relationship Id="rId9" Type="http://schemas.openxmlformats.org/officeDocument/2006/relationships/customXml" Target="../ink/ink2486.xml"/><Relationship Id="rId14" Type="http://schemas.openxmlformats.org/officeDocument/2006/relationships/image" Target="../media/image250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46.xml"/><Relationship Id="rId21" Type="http://schemas.openxmlformats.org/officeDocument/2006/relationships/customXml" Target="../ink/ink2498.xml"/><Relationship Id="rId63" Type="http://schemas.openxmlformats.org/officeDocument/2006/relationships/customXml" Target="../ink/ink2519.xml"/><Relationship Id="rId159" Type="http://schemas.openxmlformats.org/officeDocument/2006/relationships/customXml" Target="../ink/ink2567.xml"/><Relationship Id="rId170" Type="http://schemas.openxmlformats.org/officeDocument/2006/relationships/image" Target="../media/image2590.png"/><Relationship Id="rId226" Type="http://schemas.openxmlformats.org/officeDocument/2006/relationships/image" Target="../media/image2618.png"/><Relationship Id="rId268" Type="http://schemas.openxmlformats.org/officeDocument/2006/relationships/image" Target="../media/image2639.png"/><Relationship Id="rId32" Type="http://schemas.openxmlformats.org/officeDocument/2006/relationships/image" Target="../media/image2521.png"/><Relationship Id="rId74" Type="http://schemas.openxmlformats.org/officeDocument/2006/relationships/image" Target="../media/image2542.png"/><Relationship Id="rId128" Type="http://schemas.openxmlformats.org/officeDocument/2006/relationships/image" Target="../media/image2569.png"/><Relationship Id="rId5" Type="http://schemas.openxmlformats.org/officeDocument/2006/relationships/customXml" Target="../ink/ink2490.xml"/><Relationship Id="rId181" Type="http://schemas.openxmlformats.org/officeDocument/2006/relationships/customXml" Target="../ink/ink2578.xml"/><Relationship Id="rId237" Type="http://schemas.openxmlformats.org/officeDocument/2006/relationships/customXml" Target="../ink/ink2606.xml"/><Relationship Id="rId279" Type="http://schemas.openxmlformats.org/officeDocument/2006/relationships/customXml" Target="../ink/ink2627.xml"/><Relationship Id="rId43" Type="http://schemas.openxmlformats.org/officeDocument/2006/relationships/customXml" Target="../ink/ink2509.xml"/><Relationship Id="rId139" Type="http://schemas.openxmlformats.org/officeDocument/2006/relationships/customXml" Target="../ink/ink2557.xml"/><Relationship Id="rId290" Type="http://schemas.openxmlformats.org/officeDocument/2006/relationships/image" Target="../media/image2650.png"/><Relationship Id="rId85" Type="http://schemas.openxmlformats.org/officeDocument/2006/relationships/customXml" Target="../ink/ink2530.xml"/><Relationship Id="rId150" Type="http://schemas.openxmlformats.org/officeDocument/2006/relationships/image" Target="../media/image2580.png"/><Relationship Id="rId192" Type="http://schemas.openxmlformats.org/officeDocument/2006/relationships/image" Target="../media/image2601.png"/><Relationship Id="rId206" Type="http://schemas.openxmlformats.org/officeDocument/2006/relationships/image" Target="../media/image2608.png"/><Relationship Id="rId248" Type="http://schemas.openxmlformats.org/officeDocument/2006/relationships/image" Target="../media/image2629.png"/><Relationship Id="rId12" Type="http://schemas.openxmlformats.org/officeDocument/2006/relationships/image" Target="../media/image2511.png"/><Relationship Id="rId33" Type="http://schemas.openxmlformats.org/officeDocument/2006/relationships/customXml" Target="../ink/ink2504.xml"/><Relationship Id="rId108" Type="http://schemas.openxmlformats.org/officeDocument/2006/relationships/image" Target="../media/image2559.png"/><Relationship Id="rId129" Type="http://schemas.openxmlformats.org/officeDocument/2006/relationships/customXml" Target="../ink/ink2552.xml"/><Relationship Id="rId280" Type="http://schemas.openxmlformats.org/officeDocument/2006/relationships/image" Target="../media/image2645.png"/><Relationship Id="rId54" Type="http://schemas.openxmlformats.org/officeDocument/2006/relationships/image" Target="../media/image2532.png"/><Relationship Id="rId75" Type="http://schemas.openxmlformats.org/officeDocument/2006/relationships/customXml" Target="../ink/ink2525.xml"/><Relationship Id="rId96" Type="http://schemas.openxmlformats.org/officeDocument/2006/relationships/image" Target="../media/image2553.png"/><Relationship Id="rId140" Type="http://schemas.openxmlformats.org/officeDocument/2006/relationships/image" Target="../media/image2575.png"/><Relationship Id="rId161" Type="http://schemas.openxmlformats.org/officeDocument/2006/relationships/customXml" Target="../ink/ink2568.xml"/><Relationship Id="rId182" Type="http://schemas.openxmlformats.org/officeDocument/2006/relationships/image" Target="../media/image2596.png"/><Relationship Id="rId217" Type="http://schemas.openxmlformats.org/officeDocument/2006/relationships/customXml" Target="../ink/ink2596.xml"/><Relationship Id="rId6" Type="http://schemas.openxmlformats.org/officeDocument/2006/relationships/image" Target="../media/image2508.png"/><Relationship Id="rId238" Type="http://schemas.openxmlformats.org/officeDocument/2006/relationships/image" Target="../media/image2624.png"/><Relationship Id="rId259" Type="http://schemas.openxmlformats.org/officeDocument/2006/relationships/customXml" Target="../ink/ink2617.xml"/><Relationship Id="rId23" Type="http://schemas.openxmlformats.org/officeDocument/2006/relationships/customXml" Target="../ink/ink2499.xml"/><Relationship Id="rId119" Type="http://schemas.openxmlformats.org/officeDocument/2006/relationships/customXml" Target="../ink/ink2547.xml"/><Relationship Id="rId270" Type="http://schemas.openxmlformats.org/officeDocument/2006/relationships/image" Target="../media/image2640.png"/><Relationship Id="rId291" Type="http://schemas.openxmlformats.org/officeDocument/2006/relationships/customXml" Target="../ink/ink2633.xml"/><Relationship Id="rId44" Type="http://schemas.openxmlformats.org/officeDocument/2006/relationships/image" Target="../media/image2527.png"/><Relationship Id="rId65" Type="http://schemas.openxmlformats.org/officeDocument/2006/relationships/customXml" Target="../ink/ink2520.xml"/><Relationship Id="rId86" Type="http://schemas.openxmlformats.org/officeDocument/2006/relationships/image" Target="../media/image2548.png"/><Relationship Id="rId130" Type="http://schemas.openxmlformats.org/officeDocument/2006/relationships/image" Target="../media/image2570.png"/><Relationship Id="rId151" Type="http://schemas.openxmlformats.org/officeDocument/2006/relationships/customXml" Target="../ink/ink2563.xml"/><Relationship Id="rId172" Type="http://schemas.openxmlformats.org/officeDocument/2006/relationships/image" Target="../media/image2591.png"/><Relationship Id="rId193" Type="http://schemas.openxmlformats.org/officeDocument/2006/relationships/customXml" Target="../ink/ink2584.xml"/><Relationship Id="rId207" Type="http://schemas.openxmlformats.org/officeDocument/2006/relationships/customXml" Target="../ink/ink2591.xml"/><Relationship Id="rId228" Type="http://schemas.openxmlformats.org/officeDocument/2006/relationships/image" Target="../media/image2619.png"/><Relationship Id="rId249" Type="http://schemas.openxmlformats.org/officeDocument/2006/relationships/customXml" Target="../ink/ink2612.xml"/><Relationship Id="rId13" Type="http://schemas.openxmlformats.org/officeDocument/2006/relationships/customXml" Target="../ink/ink2494.xml"/><Relationship Id="rId109" Type="http://schemas.openxmlformats.org/officeDocument/2006/relationships/customXml" Target="../ink/ink2542.xml"/><Relationship Id="rId260" Type="http://schemas.openxmlformats.org/officeDocument/2006/relationships/image" Target="../media/image2635.png"/><Relationship Id="rId281" Type="http://schemas.openxmlformats.org/officeDocument/2006/relationships/customXml" Target="../ink/ink2628.xml"/><Relationship Id="rId34" Type="http://schemas.openxmlformats.org/officeDocument/2006/relationships/image" Target="../media/image2522.png"/><Relationship Id="rId55" Type="http://schemas.openxmlformats.org/officeDocument/2006/relationships/customXml" Target="../ink/ink2515.xml"/><Relationship Id="rId76" Type="http://schemas.openxmlformats.org/officeDocument/2006/relationships/image" Target="../media/image2543.png"/><Relationship Id="rId97" Type="http://schemas.openxmlformats.org/officeDocument/2006/relationships/customXml" Target="../ink/ink2536.xml"/><Relationship Id="rId120" Type="http://schemas.openxmlformats.org/officeDocument/2006/relationships/image" Target="../media/image2565.png"/><Relationship Id="rId141" Type="http://schemas.openxmlformats.org/officeDocument/2006/relationships/customXml" Target="../ink/ink2558.xml"/><Relationship Id="rId7" Type="http://schemas.openxmlformats.org/officeDocument/2006/relationships/customXml" Target="../ink/ink2491.xml"/><Relationship Id="rId162" Type="http://schemas.openxmlformats.org/officeDocument/2006/relationships/image" Target="../media/image2586.png"/><Relationship Id="rId183" Type="http://schemas.openxmlformats.org/officeDocument/2006/relationships/customXml" Target="../ink/ink2579.xml"/><Relationship Id="rId218" Type="http://schemas.openxmlformats.org/officeDocument/2006/relationships/image" Target="../media/image2614.png"/><Relationship Id="rId239" Type="http://schemas.openxmlformats.org/officeDocument/2006/relationships/customXml" Target="../ink/ink2607.xml"/><Relationship Id="rId250" Type="http://schemas.openxmlformats.org/officeDocument/2006/relationships/image" Target="../media/image2630.png"/><Relationship Id="rId271" Type="http://schemas.openxmlformats.org/officeDocument/2006/relationships/customXml" Target="../ink/ink2623.xml"/><Relationship Id="rId292" Type="http://schemas.openxmlformats.org/officeDocument/2006/relationships/image" Target="../media/image2651.png"/><Relationship Id="rId24" Type="http://schemas.openxmlformats.org/officeDocument/2006/relationships/image" Target="../media/image2517.png"/><Relationship Id="rId45" Type="http://schemas.openxmlformats.org/officeDocument/2006/relationships/customXml" Target="../ink/ink2510.xml"/><Relationship Id="rId66" Type="http://schemas.openxmlformats.org/officeDocument/2006/relationships/image" Target="../media/image2538.png"/><Relationship Id="rId87" Type="http://schemas.openxmlformats.org/officeDocument/2006/relationships/customXml" Target="../ink/ink2531.xml"/><Relationship Id="rId110" Type="http://schemas.openxmlformats.org/officeDocument/2006/relationships/image" Target="../media/image2560.png"/><Relationship Id="rId131" Type="http://schemas.openxmlformats.org/officeDocument/2006/relationships/customXml" Target="../ink/ink2553.xml"/><Relationship Id="rId152" Type="http://schemas.openxmlformats.org/officeDocument/2006/relationships/image" Target="../media/image2581.png"/><Relationship Id="rId173" Type="http://schemas.openxmlformats.org/officeDocument/2006/relationships/customXml" Target="../ink/ink2574.xml"/><Relationship Id="rId194" Type="http://schemas.openxmlformats.org/officeDocument/2006/relationships/image" Target="../media/image2602.png"/><Relationship Id="rId208" Type="http://schemas.openxmlformats.org/officeDocument/2006/relationships/image" Target="../media/image2609.png"/><Relationship Id="rId229" Type="http://schemas.openxmlformats.org/officeDocument/2006/relationships/customXml" Target="../ink/ink2602.xml"/><Relationship Id="rId240" Type="http://schemas.openxmlformats.org/officeDocument/2006/relationships/image" Target="../media/image2625.png"/><Relationship Id="rId261" Type="http://schemas.openxmlformats.org/officeDocument/2006/relationships/customXml" Target="../ink/ink2618.xml"/><Relationship Id="rId14" Type="http://schemas.openxmlformats.org/officeDocument/2006/relationships/image" Target="../media/image2512.png"/><Relationship Id="rId35" Type="http://schemas.openxmlformats.org/officeDocument/2006/relationships/customXml" Target="../ink/ink2505.xml"/><Relationship Id="rId56" Type="http://schemas.openxmlformats.org/officeDocument/2006/relationships/image" Target="../media/image2533.png"/><Relationship Id="rId77" Type="http://schemas.openxmlformats.org/officeDocument/2006/relationships/customXml" Target="../ink/ink2526.xml"/><Relationship Id="rId100" Type="http://schemas.openxmlformats.org/officeDocument/2006/relationships/image" Target="../media/image2555.png"/><Relationship Id="rId282" Type="http://schemas.openxmlformats.org/officeDocument/2006/relationships/image" Target="../media/image2646.png"/><Relationship Id="rId8" Type="http://schemas.openxmlformats.org/officeDocument/2006/relationships/image" Target="../media/image2509.png"/><Relationship Id="rId98" Type="http://schemas.openxmlformats.org/officeDocument/2006/relationships/image" Target="../media/image2554.png"/><Relationship Id="rId121" Type="http://schemas.openxmlformats.org/officeDocument/2006/relationships/customXml" Target="../ink/ink2548.xml"/><Relationship Id="rId142" Type="http://schemas.openxmlformats.org/officeDocument/2006/relationships/image" Target="../media/image2576.png"/><Relationship Id="rId163" Type="http://schemas.openxmlformats.org/officeDocument/2006/relationships/customXml" Target="../ink/ink2569.xml"/><Relationship Id="rId184" Type="http://schemas.openxmlformats.org/officeDocument/2006/relationships/image" Target="../media/image2597.png"/><Relationship Id="rId219" Type="http://schemas.openxmlformats.org/officeDocument/2006/relationships/customXml" Target="../ink/ink2597.xml"/><Relationship Id="rId230" Type="http://schemas.openxmlformats.org/officeDocument/2006/relationships/image" Target="../media/image2620.png"/><Relationship Id="rId251" Type="http://schemas.openxmlformats.org/officeDocument/2006/relationships/customXml" Target="../ink/ink2613.xml"/><Relationship Id="rId25" Type="http://schemas.openxmlformats.org/officeDocument/2006/relationships/customXml" Target="../ink/ink2500.xml"/><Relationship Id="rId46" Type="http://schemas.openxmlformats.org/officeDocument/2006/relationships/image" Target="../media/image2528.png"/><Relationship Id="rId67" Type="http://schemas.openxmlformats.org/officeDocument/2006/relationships/customXml" Target="../ink/ink2521.xml"/><Relationship Id="rId272" Type="http://schemas.openxmlformats.org/officeDocument/2006/relationships/image" Target="../media/image2641.png"/><Relationship Id="rId293" Type="http://schemas.openxmlformats.org/officeDocument/2006/relationships/customXml" Target="../ink/ink2634.xml"/><Relationship Id="rId88" Type="http://schemas.openxmlformats.org/officeDocument/2006/relationships/image" Target="../media/image2549.png"/><Relationship Id="rId111" Type="http://schemas.openxmlformats.org/officeDocument/2006/relationships/customXml" Target="../ink/ink2543.xml"/><Relationship Id="rId132" Type="http://schemas.openxmlformats.org/officeDocument/2006/relationships/image" Target="../media/image2571.png"/><Relationship Id="rId153" Type="http://schemas.openxmlformats.org/officeDocument/2006/relationships/customXml" Target="../ink/ink2564.xml"/><Relationship Id="rId174" Type="http://schemas.openxmlformats.org/officeDocument/2006/relationships/image" Target="../media/image2592.png"/><Relationship Id="rId195" Type="http://schemas.openxmlformats.org/officeDocument/2006/relationships/customXml" Target="../ink/ink2585.xml"/><Relationship Id="rId209" Type="http://schemas.openxmlformats.org/officeDocument/2006/relationships/customXml" Target="../ink/ink2592.xml"/><Relationship Id="rId220" Type="http://schemas.openxmlformats.org/officeDocument/2006/relationships/image" Target="../media/image2615.png"/><Relationship Id="rId241" Type="http://schemas.openxmlformats.org/officeDocument/2006/relationships/customXml" Target="../ink/ink2608.xml"/><Relationship Id="rId15" Type="http://schemas.openxmlformats.org/officeDocument/2006/relationships/customXml" Target="../ink/ink2495.xml"/><Relationship Id="rId36" Type="http://schemas.openxmlformats.org/officeDocument/2006/relationships/image" Target="../media/image2523.png"/><Relationship Id="rId57" Type="http://schemas.openxmlformats.org/officeDocument/2006/relationships/customXml" Target="../ink/ink2516.xml"/><Relationship Id="rId262" Type="http://schemas.openxmlformats.org/officeDocument/2006/relationships/image" Target="../media/image2636.png"/><Relationship Id="rId283" Type="http://schemas.openxmlformats.org/officeDocument/2006/relationships/customXml" Target="../ink/ink2629.xml"/><Relationship Id="rId78" Type="http://schemas.openxmlformats.org/officeDocument/2006/relationships/image" Target="../media/image2544.png"/><Relationship Id="rId99" Type="http://schemas.openxmlformats.org/officeDocument/2006/relationships/customXml" Target="../ink/ink2537.xml"/><Relationship Id="rId101" Type="http://schemas.openxmlformats.org/officeDocument/2006/relationships/customXml" Target="../ink/ink2538.xml"/><Relationship Id="rId122" Type="http://schemas.openxmlformats.org/officeDocument/2006/relationships/image" Target="../media/image2566.png"/><Relationship Id="rId143" Type="http://schemas.openxmlformats.org/officeDocument/2006/relationships/customXml" Target="../ink/ink2559.xml"/><Relationship Id="rId164" Type="http://schemas.openxmlformats.org/officeDocument/2006/relationships/image" Target="../media/image2587.png"/><Relationship Id="rId185" Type="http://schemas.openxmlformats.org/officeDocument/2006/relationships/customXml" Target="../ink/ink2580.xml"/><Relationship Id="rId9" Type="http://schemas.openxmlformats.org/officeDocument/2006/relationships/customXml" Target="../ink/ink2492.xml"/><Relationship Id="rId210" Type="http://schemas.openxmlformats.org/officeDocument/2006/relationships/image" Target="../media/image2610.png"/><Relationship Id="rId26" Type="http://schemas.openxmlformats.org/officeDocument/2006/relationships/image" Target="../media/image2518.png"/><Relationship Id="rId231" Type="http://schemas.openxmlformats.org/officeDocument/2006/relationships/customXml" Target="../ink/ink2603.xml"/><Relationship Id="rId252" Type="http://schemas.openxmlformats.org/officeDocument/2006/relationships/image" Target="../media/image2631.png"/><Relationship Id="rId273" Type="http://schemas.openxmlformats.org/officeDocument/2006/relationships/customXml" Target="../ink/ink2624.xml"/><Relationship Id="rId294" Type="http://schemas.openxmlformats.org/officeDocument/2006/relationships/image" Target="../media/image2652.png"/><Relationship Id="rId47" Type="http://schemas.openxmlformats.org/officeDocument/2006/relationships/customXml" Target="../ink/ink2511.xml"/><Relationship Id="rId68" Type="http://schemas.openxmlformats.org/officeDocument/2006/relationships/image" Target="../media/image2539.png"/><Relationship Id="rId89" Type="http://schemas.openxmlformats.org/officeDocument/2006/relationships/customXml" Target="../ink/ink2532.xml"/><Relationship Id="rId112" Type="http://schemas.openxmlformats.org/officeDocument/2006/relationships/image" Target="../media/image2561.png"/><Relationship Id="rId133" Type="http://schemas.openxmlformats.org/officeDocument/2006/relationships/customXml" Target="../ink/ink2554.xml"/><Relationship Id="rId154" Type="http://schemas.openxmlformats.org/officeDocument/2006/relationships/image" Target="../media/image2582.png"/><Relationship Id="rId175" Type="http://schemas.openxmlformats.org/officeDocument/2006/relationships/customXml" Target="../ink/ink2575.xml"/><Relationship Id="rId196" Type="http://schemas.openxmlformats.org/officeDocument/2006/relationships/image" Target="../media/image2603.png"/><Relationship Id="rId200" Type="http://schemas.openxmlformats.org/officeDocument/2006/relationships/image" Target="../media/image2605.png"/><Relationship Id="rId16" Type="http://schemas.openxmlformats.org/officeDocument/2006/relationships/image" Target="../media/image2513.png"/><Relationship Id="rId221" Type="http://schemas.openxmlformats.org/officeDocument/2006/relationships/customXml" Target="../ink/ink2598.xml"/><Relationship Id="rId242" Type="http://schemas.openxmlformats.org/officeDocument/2006/relationships/image" Target="../media/image2626.png"/><Relationship Id="rId263" Type="http://schemas.openxmlformats.org/officeDocument/2006/relationships/customXml" Target="../ink/ink2619.xml"/><Relationship Id="rId284" Type="http://schemas.openxmlformats.org/officeDocument/2006/relationships/image" Target="../media/image2647.png"/><Relationship Id="rId37" Type="http://schemas.openxmlformats.org/officeDocument/2006/relationships/customXml" Target="../ink/ink2506.xml"/><Relationship Id="rId58" Type="http://schemas.openxmlformats.org/officeDocument/2006/relationships/image" Target="../media/image2534.png"/><Relationship Id="rId79" Type="http://schemas.openxmlformats.org/officeDocument/2006/relationships/customXml" Target="../ink/ink2527.xml"/><Relationship Id="rId102" Type="http://schemas.openxmlformats.org/officeDocument/2006/relationships/image" Target="../media/image2556.png"/><Relationship Id="rId123" Type="http://schemas.openxmlformats.org/officeDocument/2006/relationships/customXml" Target="../ink/ink2549.xml"/><Relationship Id="rId144" Type="http://schemas.openxmlformats.org/officeDocument/2006/relationships/image" Target="../media/image2577.png"/><Relationship Id="rId90" Type="http://schemas.openxmlformats.org/officeDocument/2006/relationships/image" Target="../media/image2550.png"/><Relationship Id="rId165" Type="http://schemas.openxmlformats.org/officeDocument/2006/relationships/customXml" Target="../ink/ink2570.xml"/><Relationship Id="rId186" Type="http://schemas.openxmlformats.org/officeDocument/2006/relationships/image" Target="../media/image2598.png"/><Relationship Id="rId211" Type="http://schemas.openxmlformats.org/officeDocument/2006/relationships/customXml" Target="../ink/ink2593.xml"/><Relationship Id="rId232" Type="http://schemas.openxmlformats.org/officeDocument/2006/relationships/image" Target="../media/image2621.png"/><Relationship Id="rId253" Type="http://schemas.openxmlformats.org/officeDocument/2006/relationships/customXml" Target="../ink/ink2614.xml"/><Relationship Id="rId274" Type="http://schemas.openxmlformats.org/officeDocument/2006/relationships/image" Target="../media/image2642.png"/><Relationship Id="rId295" Type="http://schemas.openxmlformats.org/officeDocument/2006/relationships/customXml" Target="../ink/ink2635.xml"/><Relationship Id="rId27" Type="http://schemas.openxmlformats.org/officeDocument/2006/relationships/customXml" Target="../ink/ink2501.xml"/><Relationship Id="rId48" Type="http://schemas.openxmlformats.org/officeDocument/2006/relationships/image" Target="../media/image2529.png"/><Relationship Id="rId69" Type="http://schemas.openxmlformats.org/officeDocument/2006/relationships/customXml" Target="../ink/ink2522.xml"/><Relationship Id="rId113" Type="http://schemas.openxmlformats.org/officeDocument/2006/relationships/customXml" Target="../ink/ink2544.xml"/><Relationship Id="rId134" Type="http://schemas.openxmlformats.org/officeDocument/2006/relationships/image" Target="../media/image2572.png"/><Relationship Id="rId80" Type="http://schemas.openxmlformats.org/officeDocument/2006/relationships/image" Target="../media/image2545.png"/><Relationship Id="rId155" Type="http://schemas.openxmlformats.org/officeDocument/2006/relationships/customXml" Target="../ink/ink2565.xml"/><Relationship Id="rId176" Type="http://schemas.openxmlformats.org/officeDocument/2006/relationships/image" Target="../media/image2593.png"/><Relationship Id="rId197" Type="http://schemas.openxmlformats.org/officeDocument/2006/relationships/customXml" Target="../ink/ink2586.xml"/><Relationship Id="rId201" Type="http://schemas.openxmlformats.org/officeDocument/2006/relationships/customXml" Target="../ink/ink2588.xml"/><Relationship Id="rId222" Type="http://schemas.openxmlformats.org/officeDocument/2006/relationships/image" Target="../media/image2616.png"/><Relationship Id="rId243" Type="http://schemas.openxmlformats.org/officeDocument/2006/relationships/customXml" Target="../ink/ink2609.xml"/><Relationship Id="rId264" Type="http://schemas.openxmlformats.org/officeDocument/2006/relationships/image" Target="../media/image2637.png"/><Relationship Id="rId285" Type="http://schemas.openxmlformats.org/officeDocument/2006/relationships/customXml" Target="../ink/ink2630.xml"/><Relationship Id="rId17" Type="http://schemas.openxmlformats.org/officeDocument/2006/relationships/customXml" Target="../ink/ink2496.xml"/><Relationship Id="rId38" Type="http://schemas.openxmlformats.org/officeDocument/2006/relationships/image" Target="../media/image2524.png"/><Relationship Id="rId59" Type="http://schemas.openxmlformats.org/officeDocument/2006/relationships/customXml" Target="../ink/ink2517.xml"/><Relationship Id="rId103" Type="http://schemas.openxmlformats.org/officeDocument/2006/relationships/customXml" Target="../ink/ink2539.xml"/><Relationship Id="rId124" Type="http://schemas.openxmlformats.org/officeDocument/2006/relationships/image" Target="../media/image2567.png"/><Relationship Id="rId70" Type="http://schemas.openxmlformats.org/officeDocument/2006/relationships/image" Target="../media/image2540.png"/><Relationship Id="rId91" Type="http://schemas.openxmlformats.org/officeDocument/2006/relationships/customXml" Target="../ink/ink2533.xml"/><Relationship Id="rId145" Type="http://schemas.openxmlformats.org/officeDocument/2006/relationships/customXml" Target="../ink/ink2560.xml"/><Relationship Id="rId166" Type="http://schemas.openxmlformats.org/officeDocument/2006/relationships/image" Target="../media/image2588.png"/><Relationship Id="rId187" Type="http://schemas.openxmlformats.org/officeDocument/2006/relationships/customXml" Target="../ink/ink2581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611.png"/><Relationship Id="rId233" Type="http://schemas.openxmlformats.org/officeDocument/2006/relationships/customXml" Target="../ink/ink2604.xml"/><Relationship Id="rId254" Type="http://schemas.openxmlformats.org/officeDocument/2006/relationships/image" Target="../media/image2632.png"/><Relationship Id="rId28" Type="http://schemas.openxmlformats.org/officeDocument/2006/relationships/image" Target="../media/image2519.png"/><Relationship Id="rId49" Type="http://schemas.openxmlformats.org/officeDocument/2006/relationships/customXml" Target="../ink/ink2512.xml"/><Relationship Id="rId114" Type="http://schemas.openxmlformats.org/officeDocument/2006/relationships/image" Target="../media/image2562.png"/><Relationship Id="rId275" Type="http://schemas.openxmlformats.org/officeDocument/2006/relationships/customXml" Target="../ink/ink2625.xml"/><Relationship Id="rId296" Type="http://schemas.openxmlformats.org/officeDocument/2006/relationships/image" Target="../media/image2653.png"/><Relationship Id="rId60" Type="http://schemas.openxmlformats.org/officeDocument/2006/relationships/image" Target="../media/image2535.png"/><Relationship Id="rId81" Type="http://schemas.openxmlformats.org/officeDocument/2006/relationships/customXml" Target="../ink/ink2528.xml"/><Relationship Id="rId135" Type="http://schemas.openxmlformats.org/officeDocument/2006/relationships/customXml" Target="../ink/ink2555.xml"/><Relationship Id="rId156" Type="http://schemas.openxmlformats.org/officeDocument/2006/relationships/image" Target="../media/image2583.png"/><Relationship Id="rId177" Type="http://schemas.openxmlformats.org/officeDocument/2006/relationships/customXml" Target="../ink/ink2576.xml"/><Relationship Id="rId198" Type="http://schemas.openxmlformats.org/officeDocument/2006/relationships/image" Target="../media/image2604.png"/><Relationship Id="rId202" Type="http://schemas.openxmlformats.org/officeDocument/2006/relationships/image" Target="../media/image2606.png"/><Relationship Id="rId223" Type="http://schemas.openxmlformats.org/officeDocument/2006/relationships/customXml" Target="../ink/ink2599.xml"/><Relationship Id="rId244" Type="http://schemas.openxmlformats.org/officeDocument/2006/relationships/image" Target="../media/image2627.png"/><Relationship Id="rId18" Type="http://schemas.openxmlformats.org/officeDocument/2006/relationships/image" Target="../media/image2514.png"/><Relationship Id="rId39" Type="http://schemas.openxmlformats.org/officeDocument/2006/relationships/customXml" Target="../ink/ink2507.xml"/><Relationship Id="rId265" Type="http://schemas.openxmlformats.org/officeDocument/2006/relationships/customXml" Target="../ink/ink2620.xml"/><Relationship Id="rId286" Type="http://schemas.openxmlformats.org/officeDocument/2006/relationships/image" Target="../media/image2648.png"/><Relationship Id="rId50" Type="http://schemas.openxmlformats.org/officeDocument/2006/relationships/image" Target="../media/image2530.png"/><Relationship Id="rId104" Type="http://schemas.openxmlformats.org/officeDocument/2006/relationships/image" Target="../media/image2557.png"/><Relationship Id="rId125" Type="http://schemas.openxmlformats.org/officeDocument/2006/relationships/customXml" Target="../ink/ink2550.xml"/><Relationship Id="rId146" Type="http://schemas.openxmlformats.org/officeDocument/2006/relationships/image" Target="../media/image2578.png"/><Relationship Id="rId167" Type="http://schemas.openxmlformats.org/officeDocument/2006/relationships/customXml" Target="../ink/ink2571.xml"/><Relationship Id="rId188" Type="http://schemas.openxmlformats.org/officeDocument/2006/relationships/image" Target="../media/image2599.png"/><Relationship Id="rId71" Type="http://schemas.openxmlformats.org/officeDocument/2006/relationships/customXml" Target="../ink/ink2523.xml"/><Relationship Id="rId92" Type="http://schemas.openxmlformats.org/officeDocument/2006/relationships/image" Target="../media/image2551.png"/><Relationship Id="rId213" Type="http://schemas.openxmlformats.org/officeDocument/2006/relationships/customXml" Target="../ink/ink2594.xml"/><Relationship Id="rId234" Type="http://schemas.openxmlformats.org/officeDocument/2006/relationships/image" Target="../media/image2622.png"/><Relationship Id="rId2" Type="http://schemas.openxmlformats.org/officeDocument/2006/relationships/image" Target="../media/image2506.png"/><Relationship Id="rId29" Type="http://schemas.openxmlformats.org/officeDocument/2006/relationships/customXml" Target="../ink/ink2502.xml"/><Relationship Id="rId255" Type="http://schemas.openxmlformats.org/officeDocument/2006/relationships/customXml" Target="../ink/ink2615.xml"/><Relationship Id="rId276" Type="http://schemas.openxmlformats.org/officeDocument/2006/relationships/image" Target="../media/image2643.png"/><Relationship Id="rId40" Type="http://schemas.openxmlformats.org/officeDocument/2006/relationships/image" Target="../media/image2525.png"/><Relationship Id="rId115" Type="http://schemas.openxmlformats.org/officeDocument/2006/relationships/customXml" Target="../ink/ink2545.xml"/><Relationship Id="rId136" Type="http://schemas.openxmlformats.org/officeDocument/2006/relationships/image" Target="../media/image2573.png"/><Relationship Id="rId157" Type="http://schemas.openxmlformats.org/officeDocument/2006/relationships/customXml" Target="../ink/ink2566.xml"/><Relationship Id="rId178" Type="http://schemas.openxmlformats.org/officeDocument/2006/relationships/image" Target="../media/image2594.png"/><Relationship Id="rId61" Type="http://schemas.openxmlformats.org/officeDocument/2006/relationships/customXml" Target="../ink/ink2518.xml"/><Relationship Id="rId82" Type="http://schemas.openxmlformats.org/officeDocument/2006/relationships/image" Target="../media/image2546.png"/><Relationship Id="rId199" Type="http://schemas.openxmlformats.org/officeDocument/2006/relationships/customXml" Target="../ink/ink2587.xml"/><Relationship Id="rId203" Type="http://schemas.openxmlformats.org/officeDocument/2006/relationships/customXml" Target="../ink/ink2589.xml"/><Relationship Id="rId19" Type="http://schemas.openxmlformats.org/officeDocument/2006/relationships/customXml" Target="../ink/ink2497.xml"/><Relationship Id="rId224" Type="http://schemas.openxmlformats.org/officeDocument/2006/relationships/image" Target="../media/image2617.png"/><Relationship Id="rId245" Type="http://schemas.openxmlformats.org/officeDocument/2006/relationships/customXml" Target="../ink/ink2610.xml"/><Relationship Id="rId266" Type="http://schemas.openxmlformats.org/officeDocument/2006/relationships/image" Target="../media/image2638.png"/><Relationship Id="rId287" Type="http://schemas.openxmlformats.org/officeDocument/2006/relationships/customXml" Target="../ink/ink2631.xml"/><Relationship Id="rId30" Type="http://schemas.openxmlformats.org/officeDocument/2006/relationships/image" Target="../media/image2520.png"/><Relationship Id="rId105" Type="http://schemas.openxmlformats.org/officeDocument/2006/relationships/customXml" Target="../ink/ink2540.xml"/><Relationship Id="rId126" Type="http://schemas.openxmlformats.org/officeDocument/2006/relationships/image" Target="../media/image2568.png"/><Relationship Id="rId147" Type="http://schemas.openxmlformats.org/officeDocument/2006/relationships/customXml" Target="../ink/ink2561.xml"/><Relationship Id="rId168" Type="http://schemas.openxmlformats.org/officeDocument/2006/relationships/image" Target="../media/image2589.png"/><Relationship Id="rId51" Type="http://schemas.openxmlformats.org/officeDocument/2006/relationships/customXml" Target="../ink/ink2513.xml"/><Relationship Id="rId72" Type="http://schemas.openxmlformats.org/officeDocument/2006/relationships/image" Target="../media/image2541.png"/><Relationship Id="rId93" Type="http://schemas.openxmlformats.org/officeDocument/2006/relationships/customXml" Target="../ink/ink2534.xml"/><Relationship Id="rId189" Type="http://schemas.openxmlformats.org/officeDocument/2006/relationships/customXml" Target="../ink/ink2582.xml"/><Relationship Id="rId3" Type="http://schemas.openxmlformats.org/officeDocument/2006/relationships/customXml" Target="../ink/ink2489.xml"/><Relationship Id="rId214" Type="http://schemas.openxmlformats.org/officeDocument/2006/relationships/image" Target="../media/image2612.png"/><Relationship Id="rId235" Type="http://schemas.openxmlformats.org/officeDocument/2006/relationships/customXml" Target="../ink/ink2605.xml"/><Relationship Id="rId256" Type="http://schemas.openxmlformats.org/officeDocument/2006/relationships/image" Target="../media/image2633.png"/><Relationship Id="rId277" Type="http://schemas.openxmlformats.org/officeDocument/2006/relationships/customXml" Target="../ink/ink2626.xml"/><Relationship Id="rId116" Type="http://schemas.openxmlformats.org/officeDocument/2006/relationships/image" Target="../media/image2563.png"/><Relationship Id="rId137" Type="http://schemas.openxmlformats.org/officeDocument/2006/relationships/customXml" Target="../ink/ink2556.xml"/><Relationship Id="rId158" Type="http://schemas.openxmlformats.org/officeDocument/2006/relationships/image" Target="../media/image2584.png"/><Relationship Id="rId20" Type="http://schemas.openxmlformats.org/officeDocument/2006/relationships/image" Target="../media/image2515.png"/><Relationship Id="rId41" Type="http://schemas.openxmlformats.org/officeDocument/2006/relationships/customXml" Target="../ink/ink2508.xml"/><Relationship Id="rId62" Type="http://schemas.openxmlformats.org/officeDocument/2006/relationships/image" Target="../media/image2536.png"/><Relationship Id="rId83" Type="http://schemas.openxmlformats.org/officeDocument/2006/relationships/customXml" Target="../ink/ink2529.xml"/><Relationship Id="rId179" Type="http://schemas.openxmlformats.org/officeDocument/2006/relationships/customXml" Target="../ink/ink2577.xml"/><Relationship Id="rId190" Type="http://schemas.openxmlformats.org/officeDocument/2006/relationships/image" Target="../media/image2600.png"/><Relationship Id="rId204" Type="http://schemas.openxmlformats.org/officeDocument/2006/relationships/image" Target="../media/image2607.png"/><Relationship Id="rId225" Type="http://schemas.openxmlformats.org/officeDocument/2006/relationships/customXml" Target="../ink/ink2600.xml"/><Relationship Id="rId246" Type="http://schemas.openxmlformats.org/officeDocument/2006/relationships/image" Target="../media/image2628.png"/><Relationship Id="rId267" Type="http://schemas.openxmlformats.org/officeDocument/2006/relationships/customXml" Target="../ink/ink2621.xml"/><Relationship Id="rId288" Type="http://schemas.openxmlformats.org/officeDocument/2006/relationships/image" Target="../media/image2649.png"/><Relationship Id="rId106" Type="http://schemas.openxmlformats.org/officeDocument/2006/relationships/image" Target="../media/image2558.png"/><Relationship Id="rId127" Type="http://schemas.openxmlformats.org/officeDocument/2006/relationships/customXml" Target="../ink/ink2551.xml"/><Relationship Id="rId10" Type="http://schemas.openxmlformats.org/officeDocument/2006/relationships/image" Target="../media/image2510.png"/><Relationship Id="rId31" Type="http://schemas.openxmlformats.org/officeDocument/2006/relationships/customXml" Target="../ink/ink2503.xml"/><Relationship Id="rId52" Type="http://schemas.openxmlformats.org/officeDocument/2006/relationships/image" Target="../media/image2531.png"/><Relationship Id="rId73" Type="http://schemas.openxmlformats.org/officeDocument/2006/relationships/customXml" Target="../ink/ink2524.xml"/><Relationship Id="rId94" Type="http://schemas.openxmlformats.org/officeDocument/2006/relationships/image" Target="../media/image2552.png"/><Relationship Id="rId148" Type="http://schemas.openxmlformats.org/officeDocument/2006/relationships/image" Target="../media/image2579.png"/><Relationship Id="rId169" Type="http://schemas.openxmlformats.org/officeDocument/2006/relationships/customXml" Target="../ink/ink2572.xml"/><Relationship Id="rId4" Type="http://schemas.openxmlformats.org/officeDocument/2006/relationships/image" Target="../media/image2507.png"/><Relationship Id="rId180" Type="http://schemas.openxmlformats.org/officeDocument/2006/relationships/image" Target="../media/image2595.png"/><Relationship Id="rId215" Type="http://schemas.openxmlformats.org/officeDocument/2006/relationships/customXml" Target="../ink/ink2595.xml"/><Relationship Id="rId236" Type="http://schemas.openxmlformats.org/officeDocument/2006/relationships/image" Target="../media/image2623.png"/><Relationship Id="rId257" Type="http://schemas.openxmlformats.org/officeDocument/2006/relationships/customXml" Target="../ink/ink2616.xml"/><Relationship Id="rId278" Type="http://schemas.openxmlformats.org/officeDocument/2006/relationships/image" Target="../media/image2644.png"/><Relationship Id="rId42" Type="http://schemas.openxmlformats.org/officeDocument/2006/relationships/image" Target="../media/image2526.png"/><Relationship Id="rId84" Type="http://schemas.openxmlformats.org/officeDocument/2006/relationships/image" Target="../media/image2547.png"/><Relationship Id="rId138" Type="http://schemas.openxmlformats.org/officeDocument/2006/relationships/image" Target="../media/image2574.png"/><Relationship Id="rId191" Type="http://schemas.openxmlformats.org/officeDocument/2006/relationships/customXml" Target="../ink/ink2583.xml"/><Relationship Id="rId205" Type="http://schemas.openxmlformats.org/officeDocument/2006/relationships/customXml" Target="../ink/ink2590.xml"/><Relationship Id="rId247" Type="http://schemas.openxmlformats.org/officeDocument/2006/relationships/customXml" Target="../ink/ink2611.xml"/><Relationship Id="rId107" Type="http://schemas.openxmlformats.org/officeDocument/2006/relationships/customXml" Target="../ink/ink2541.xml"/><Relationship Id="rId289" Type="http://schemas.openxmlformats.org/officeDocument/2006/relationships/customXml" Target="../ink/ink2632.xml"/><Relationship Id="rId11" Type="http://schemas.openxmlformats.org/officeDocument/2006/relationships/customXml" Target="../ink/ink2493.xml"/><Relationship Id="rId53" Type="http://schemas.openxmlformats.org/officeDocument/2006/relationships/customXml" Target="../ink/ink2514.xml"/><Relationship Id="rId149" Type="http://schemas.openxmlformats.org/officeDocument/2006/relationships/customXml" Target="../ink/ink2562.xml"/><Relationship Id="rId95" Type="http://schemas.openxmlformats.org/officeDocument/2006/relationships/customXml" Target="../ink/ink2535.xml"/><Relationship Id="rId160" Type="http://schemas.openxmlformats.org/officeDocument/2006/relationships/image" Target="../media/image2585.png"/><Relationship Id="rId216" Type="http://schemas.openxmlformats.org/officeDocument/2006/relationships/image" Target="../media/image2613.png"/><Relationship Id="rId258" Type="http://schemas.openxmlformats.org/officeDocument/2006/relationships/image" Target="../media/image2634.png"/><Relationship Id="rId22" Type="http://schemas.openxmlformats.org/officeDocument/2006/relationships/image" Target="../media/image2516.png"/><Relationship Id="rId64" Type="http://schemas.openxmlformats.org/officeDocument/2006/relationships/image" Target="../media/image2537.png"/><Relationship Id="rId118" Type="http://schemas.openxmlformats.org/officeDocument/2006/relationships/image" Target="../media/image2564.png"/><Relationship Id="rId171" Type="http://schemas.openxmlformats.org/officeDocument/2006/relationships/customXml" Target="../ink/ink2573.xml"/><Relationship Id="rId227" Type="http://schemas.openxmlformats.org/officeDocument/2006/relationships/customXml" Target="../ink/ink2601.xml"/><Relationship Id="rId269" Type="http://schemas.openxmlformats.org/officeDocument/2006/relationships/customXml" Target="../ink/ink2622.xml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93.xml"/><Relationship Id="rId299" Type="http://schemas.openxmlformats.org/officeDocument/2006/relationships/customXml" Target="../ink/ink2784.xml"/><Relationship Id="rId21" Type="http://schemas.openxmlformats.org/officeDocument/2006/relationships/customXml" Target="../ink/ink2645.xml"/><Relationship Id="rId63" Type="http://schemas.openxmlformats.org/officeDocument/2006/relationships/customXml" Target="../ink/ink2666.xml"/><Relationship Id="rId159" Type="http://schemas.openxmlformats.org/officeDocument/2006/relationships/customXml" Target="../ink/ink2714.xml"/><Relationship Id="rId324" Type="http://schemas.openxmlformats.org/officeDocument/2006/relationships/image" Target="../media/image2815.png"/><Relationship Id="rId366" Type="http://schemas.openxmlformats.org/officeDocument/2006/relationships/image" Target="../media/image2836.png"/><Relationship Id="rId170" Type="http://schemas.openxmlformats.org/officeDocument/2006/relationships/image" Target="../media/image2738.png"/><Relationship Id="rId226" Type="http://schemas.openxmlformats.org/officeDocument/2006/relationships/image" Target="../media/image2766.png"/><Relationship Id="rId268" Type="http://schemas.openxmlformats.org/officeDocument/2006/relationships/image" Target="../media/image2787.png"/><Relationship Id="rId32" Type="http://schemas.openxmlformats.org/officeDocument/2006/relationships/image" Target="../media/image2669.png"/><Relationship Id="rId74" Type="http://schemas.openxmlformats.org/officeDocument/2006/relationships/image" Target="../media/image2690.png"/><Relationship Id="rId128" Type="http://schemas.openxmlformats.org/officeDocument/2006/relationships/image" Target="../media/image2717.png"/><Relationship Id="rId335" Type="http://schemas.openxmlformats.org/officeDocument/2006/relationships/customXml" Target="../ink/ink2802.xml"/><Relationship Id="rId377" Type="http://schemas.openxmlformats.org/officeDocument/2006/relationships/image" Target="../media/image2841.png"/><Relationship Id="rId5" Type="http://schemas.openxmlformats.org/officeDocument/2006/relationships/customXml" Target="../ink/ink2637.xml"/><Relationship Id="rId181" Type="http://schemas.openxmlformats.org/officeDocument/2006/relationships/customXml" Target="../ink/ink2725.xml"/><Relationship Id="rId237" Type="http://schemas.openxmlformats.org/officeDocument/2006/relationships/customXml" Target="../ink/ink2753.xml"/><Relationship Id="rId402" Type="http://schemas.openxmlformats.org/officeDocument/2006/relationships/customXml" Target="../ink/ink2836.xml"/><Relationship Id="rId279" Type="http://schemas.openxmlformats.org/officeDocument/2006/relationships/customXml" Target="../ink/ink2774.xml"/><Relationship Id="rId43" Type="http://schemas.openxmlformats.org/officeDocument/2006/relationships/customXml" Target="../ink/ink2656.xml"/><Relationship Id="rId139" Type="http://schemas.openxmlformats.org/officeDocument/2006/relationships/customXml" Target="../ink/ink2704.xml"/><Relationship Id="rId290" Type="http://schemas.openxmlformats.org/officeDocument/2006/relationships/image" Target="../media/image2798.png"/><Relationship Id="rId304" Type="http://schemas.openxmlformats.org/officeDocument/2006/relationships/image" Target="../media/image2805.png"/><Relationship Id="rId346" Type="http://schemas.openxmlformats.org/officeDocument/2006/relationships/image" Target="../media/image2826.png"/><Relationship Id="rId388" Type="http://schemas.openxmlformats.org/officeDocument/2006/relationships/customXml" Target="../ink/ink2829.xml"/><Relationship Id="rId85" Type="http://schemas.openxmlformats.org/officeDocument/2006/relationships/customXml" Target="../ink/ink2677.xml"/><Relationship Id="rId150" Type="http://schemas.openxmlformats.org/officeDocument/2006/relationships/image" Target="../media/image2728.png"/><Relationship Id="rId192" Type="http://schemas.openxmlformats.org/officeDocument/2006/relationships/image" Target="../media/image2749.png"/><Relationship Id="rId206" Type="http://schemas.openxmlformats.org/officeDocument/2006/relationships/image" Target="../media/image2756.png"/><Relationship Id="rId413" Type="http://schemas.openxmlformats.org/officeDocument/2006/relationships/image" Target="../media/image2859.png"/><Relationship Id="rId248" Type="http://schemas.openxmlformats.org/officeDocument/2006/relationships/image" Target="../media/image2777.png"/><Relationship Id="rId12" Type="http://schemas.openxmlformats.org/officeDocument/2006/relationships/image" Target="../media/image2659.png"/><Relationship Id="rId108" Type="http://schemas.openxmlformats.org/officeDocument/2006/relationships/image" Target="../media/image2707.png"/><Relationship Id="rId315" Type="http://schemas.openxmlformats.org/officeDocument/2006/relationships/customXml" Target="../ink/ink2792.xml"/><Relationship Id="rId357" Type="http://schemas.openxmlformats.org/officeDocument/2006/relationships/customXml" Target="../ink/ink2813.xml"/><Relationship Id="rId54" Type="http://schemas.openxmlformats.org/officeDocument/2006/relationships/image" Target="../media/image2680.png"/><Relationship Id="rId96" Type="http://schemas.openxmlformats.org/officeDocument/2006/relationships/image" Target="../media/image2701.png"/><Relationship Id="rId161" Type="http://schemas.openxmlformats.org/officeDocument/2006/relationships/customXml" Target="../ink/ink2715.xml"/><Relationship Id="rId217" Type="http://schemas.openxmlformats.org/officeDocument/2006/relationships/customXml" Target="../ink/ink2743.xml"/><Relationship Id="rId399" Type="http://schemas.openxmlformats.org/officeDocument/2006/relationships/image" Target="../media/image2852.png"/><Relationship Id="rId259" Type="http://schemas.openxmlformats.org/officeDocument/2006/relationships/customXml" Target="../ink/ink2764.xml"/><Relationship Id="rId23" Type="http://schemas.openxmlformats.org/officeDocument/2006/relationships/customXml" Target="../ink/ink2646.xml"/><Relationship Id="rId119" Type="http://schemas.openxmlformats.org/officeDocument/2006/relationships/customXml" Target="../ink/ink2694.xml"/><Relationship Id="rId270" Type="http://schemas.openxmlformats.org/officeDocument/2006/relationships/image" Target="../media/image2788.png"/><Relationship Id="rId326" Type="http://schemas.openxmlformats.org/officeDocument/2006/relationships/image" Target="../media/image2816.png"/><Relationship Id="rId65" Type="http://schemas.openxmlformats.org/officeDocument/2006/relationships/customXml" Target="../ink/ink2667.xml"/><Relationship Id="rId130" Type="http://schemas.openxmlformats.org/officeDocument/2006/relationships/image" Target="../media/image2718.png"/><Relationship Id="rId368" Type="http://schemas.openxmlformats.org/officeDocument/2006/relationships/customXml" Target="../ink/ink2819.xml"/><Relationship Id="rId172" Type="http://schemas.openxmlformats.org/officeDocument/2006/relationships/image" Target="../media/image2739.png"/><Relationship Id="rId228" Type="http://schemas.openxmlformats.org/officeDocument/2006/relationships/image" Target="../media/image2767.png"/><Relationship Id="rId281" Type="http://schemas.openxmlformats.org/officeDocument/2006/relationships/customXml" Target="../ink/ink2775.xml"/><Relationship Id="rId337" Type="http://schemas.openxmlformats.org/officeDocument/2006/relationships/customXml" Target="../ink/ink2803.xml"/><Relationship Id="rId34" Type="http://schemas.openxmlformats.org/officeDocument/2006/relationships/image" Target="../media/image2670.png"/><Relationship Id="rId76" Type="http://schemas.openxmlformats.org/officeDocument/2006/relationships/image" Target="../media/image2691.png"/><Relationship Id="rId141" Type="http://schemas.openxmlformats.org/officeDocument/2006/relationships/customXml" Target="../ink/ink2705.xml"/><Relationship Id="rId379" Type="http://schemas.openxmlformats.org/officeDocument/2006/relationships/image" Target="../media/image2842.png"/><Relationship Id="rId7" Type="http://schemas.openxmlformats.org/officeDocument/2006/relationships/customXml" Target="../ink/ink2638.xml"/><Relationship Id="rId183" Type="http://schemas.openxmlformats.org/officeDocument/2006/relationships/customXml" Target="../ink/ink2726.xml"/><Relationship Id="rId239" Type="http://schemas.openxmlformats.org/officeDocument/2006/relationships/customXml" Target="../ink/ink2754.xml"/><Relationship Id="rId390" Type="http://schemas.openxmlformats.org/officeDocument/2006/relationships/customXml" Target="../ink/ink2830.xml"/><Relationship Id="rId404" Type="http://schemas.openxmlformats.org/officeDocument/2006/relationships/customXml" Target="../ink/ink2837.xml"/><Relationship Id="rId250" Type="http://schemas.openxmlformats.org/officeDocument/2006/relationships/image" Target="../media/image2778.png"/><Relationship Id="rId292" Type="http://schemas.openxmlformats.org/officeDocument/2006/relationships/image" Target="../media/image2799.png"/><Relationship Id="rId306" Type="http://schemas.openxmlformats.org/officeDocument/2006/relationships/image" Target="../media/image2806.png"/><Relationship Id="rId45" Type="http://schemas.openxmlformats.org/officeDocument/2006/relationships/customXml" Target="../ink/ink2657.xml"/><Relationship Id="rId87" Type="http://schemas.openxmlformats.org/officeDocument/2006/relationships/customXml" Target="../ink/ink2678.xml"/><Relationship Id="rId110" Type="http://schemas.openxmlformats.org/officeDocument/2006/relationships/image" Target="../media/image2708.png"/><Relationship Id="rId348" Type="http://schemas.openxmlformats.org/officeDocument/2006/relationships/image" Target="../media/image2827.png"/><Relationship Id="rId152" Type="http://schemas.openxmlformats.org/officeDocument/2006/relationships/image" Target="../media/image2729.png"/><Relationship Id="rId194" Type="http://schemas.openxmlformats.org/officeDocument/2006/relationships/image" Target="../media/image2750.png"/><Relationship Id="rId208" Type="http://schemas.openxmlformats.org/officeDocument/2006/relationships/image" Target="../media/image2757.png"/><Relationship Id="rId415" Type="http://schemas.openxmlformats.org/officeDocument/2006/relationships/image" Target="../media/image2860.png"/><Relationship Id="rId261" Type="http://schemas.openxmlformats.org/officeDocument/2006/relationships/customXml" Target="../ink/ink2765.xml"/><Relationship Id="rId14" Type="http://schemas.openxmlformats.org/officeDocument/2006/relationships/image" Target="../media/image2660.png"/><Relationship Id="rId56" Type="http://schemas.openxmlformats.org/officeDocument/2006/relationships/image" Target="../media/image2681.png"/><Relationship Id="rId317" Type="http://schemas.openxmlformats.org/officeDocument/2006/relationships/customXml" Target="../ink/ink2793.xml"/><Relationship Id="rId359" Type="http://schemas.openxmlformats.org/officeDocument/2006/relationships/customXml" Target="../ink/ink2814.xml"/><Relationship Id="rId98" Type="http://schemas.openxmlformats.org/officeDocument/2006/relationships/image" Target="../media/image2702.png"/><Relationship Id="rId121" Type="http://schemas.openxmlformats.org/officeDocument/2006/relationships/customXml" Target="../ink/ink2695.xml"/><Relationship Id="rId163" Type="http://schemas.openxmlformats.org/officeDocument/2006/relationships/customXml" Target="../ink/ink2716.xml"/><Relationship Id="rId219" Type="http://schemas.openxmlformats.org/officeDocument/2006/relationships/customXml" Target="../ink/ink2744.xml"/><Relationship Id="rId370" Type="http://schemas.openxmlformats.org/officeDocument/2006/relationships/customXml" Target="../ink/ink2820.xml"/><Relationship Id="rId230" Type="http://schemas.openxmlformats.org/officeDocument/2006/relationships/image" Target="../media/image2768.png"/><Relationship Id="rId25" Type="http://schemas.openxmlformats.org/officeDocument/2006/relationships/customXml" Target="../ink/ink2647.xml"/><Relationship Id="rId67" Type="http://schemas.openxmlformats.org/officeDocument/2006/relationships/customXml" Target="../ink/ink2668.xml"/><Relationship Id="rId272" Type="http://schemas.openxmlformats.org/officeDocument/2006/relationships/image" Target="../media/image2789.png"/><Relationship Id="rId328" Type="http://schemas.openxmlformats.org/officeDocument/2006/relationships/image" Target="../media/image2817.png"/><Relationship Id="rId132" Type="http://schemas.openxmlformats.org/officeDocument/2006/relationships/image" Target="../media/image2719.png"/><Relationship Id="rId174" Type="http://schemas.openxmlformats.org/officeDocument/2006/relationships/image" Target="../media/image2740.png"/><Relationship Id="rId381" Type="http://schemas.openxmlformats.org/officeDocument/2006/relationships/image" Target="../media/image2843.png"/><Relationship Id="rId241" Type="http://schemas.openxmlformats.org/officeDocument/2006/relationships/customXml" Target="../ink/ink2755.xml"/><Relationship Id="rId36" Type="http://schemas.openxmlformats.org/officeDocument/2006/relationships/image" Target="../media/image2671.png"/><Relationship Id="rId283" Type="http://schemas.openxmlformats.org/officeDocument/2006/relationships/customXml" Target="../ink/ink2776.xml"/><Relationship Id="rId339" Type="http://schemas.openxmlformats.org/officeDocument/2006/relationships/customXml" Target="../ink/ink2804.xml"/><Relationship Id="rId78" Type="http://schemas.openxmlformats.org/officeDocument/2006/relationships/image" Target="../media/image2692.png"/><Relationship Id="rId101" Type="http://schemas.openxmlformats.org/officeDocument/2006/relationships/customXml" Target="../ink/ink2685.xml"/><Relationship Id="rId143" Type="http://schemas.openxmlformats.org/officeDocument/2006/relationships/customXml" Target="../ink/ink2706.xml"/><Relationship Id="rId185" Type="http://schemas.openxmlformats.org/officeDocument/2006/relationships/customXml" Target="../ink/ink2727.xml"/><Relationship Id="rId350" Type="http://schemas.openxmlformats.org/officeDocument/2006/relationships/image" Target="../media/image2828.png"/><Relationship Id="rId406" Type="http://schemas.openxmlformats.org/officeDocument/2006/relationships/customXml" Target="../ink/ink2838.xml"/><Relationship Id="rId9" Type="http://schemas.openxmlformats.org/officeDocument/2006/relationships/customXml" Target="../ink/ink2639.xml"/><Relationship Id="rId210" Type="http://schemas.openxmlformats.org/officeDocument/2006/relationships/image" Target="../media/image2758.png"/><Relationship Id="rId392" Type="http://schemas.openxmlformats.org/officeDocument/2006/relationships/customXml" Target="../ink/ink2831.xml"/><Relationship Id="rId252" Type="http://schemas.openxmlformats.org/officeDocument/2006/relationships/image" Target="../media/image2779.png"/><Relationship Id="rId294" Type="http://schemas.openxmlformats.org/officeDocument/2006/relationships/image" Target="../media/image2800.png"/><Relationship Id="rId308" Type="http://schemas.openxmlformats.org/officeDocument/2006/relationships/image" Target="../media/image2807.png"/><Relationship Id="rId47" Type="http://schemas.openxmlformats.org/officeDocument/2006/relationships/customXml" Target="../ink/ink2658.xml"/><Relationship Id="rId89" Type="http://schemas.openxmlformats.org/officeDocument/2006/relationships/customXml" Target="../ink/ink2679.xml"/><Relationship Id="rId112" Type="http://schemas.openxmlformats.org/officeDocument/2006/relationships/image" Target="../media/image2709.png"/><Relationship Id="rId154" Type="http://schemas.openxmlformats.org/officeDocument/2006/relationships/image" Target="../media/image2730.png"/><Relationship Id="rId361" Type="http://schemas.openxmlformats.org/officeDocument/2006/relationships/customXml" Target="../ink/ink2815.xml"/><Relationship Id="rId196" Type="http://schemas.openxmlformats.org/officeDocument/2006/relationships/image" Target="../media/image2751.png"/><Relationship Id="rId417" Type="http://schemas.openxmlformats.org/officeDocument/2006/relationships/image" Target="../media/image2861.png"/><Relationship Id="rId16" Type="http://schemas.openxmlformats.org/officeDocument/2006/relationships/image" Target="../media/image2661.png"/><Relationship Id="rId221" Type="http://schemas.openxmlformats.org/officeDocument/2006/relationships/customXml" Target="../ink/ink2745.xml"/><Relationship Id="rId263" Type="http://schemas.openxmlformats.org/officeDocument/2006/relationships/customXml" Target="../ink/ink2766.xml"/><Relationship Id="rId319" Type="http://schemas.openxmlformats.org/officeDocument/2006/relationships/customXml" Target="../ink/ink2794.xml"/><Relationship Id="rId58" Type="http://schemas.openxmlformats.org/officeDocument/2006/relationships/image" Target="../media/image2682.png"/><Relationship Id="rId123" Type="http://schemas.openxmlformats.org/officeDocument/2006/relationships/customXml" Target="../ink/ink2696.xml"/><Relationship Id="rId330" Type="http://schemas.openxmlformats.org/officeDocument/2006/relationships/image" Target="../media/image2818.png"/><Relationship Id="rId165" Type="http://schemas.openxmlformats.org/officeDocument/2006/relationships/customXml" Target="../ink/ink2717.xml"/><Relationship Id="rId372" Type="http://schemas.openxmlformats.org/officeDocument/2006/relationships/customXml" Target="../ink/ink2821.xml"/><Relationship Id="rId232" Type="http://schemas.openxmlformats.org/officeDocument/2006/relationships/image" Target="../media/image2769.png"/><Relationship Id="rId274" Type="http://schemas.openxmlformats.org/officeDocument/2006/relationships/image" Target="../media/image2790.png"/><Relationship Id="rId27" Type="http://schemas.openxmlformats.org/officeDocument/2006/relationships/customXml" Target="../ink/ink2648.xml"/><Relationship Id="rId69" Type="http://schemas.openxmlformats.org/officeDocument/2006/relationships/customXml" Target="../ink/ink2669.xml"/><Relationship Id="rId134" Type="http://schemas.openxmlformats.org/officeDocument/2006/relationships/image" Target="../media/image2720.png"/><Relationship Id="rId80" Type="http://schemas.openxmlformats.org/officeDocument/2006/relationships/image" Target="../media/image2693.png"/><Relationship Id="rId176" Type="http://schemas.openxmlformats.org/officeDocument/2006/relationships/image" Target="../media/image2741.png"/><Relationship Id="rId341" Type="http://schemas.openxmlformats.org/officeDocument/2006/relationships/customXml" Target="../ink/ink2805.xml"/><Relationship Id="rId383" Type="http://schemas.openxmlformats.org/officeDocument/2006/relationships/image" Target="../media/image2844.png"/><Relationship Id="rId201" Type="http://schemas.openxmlformats.org/officeDocument/2006/relationships/customXml" Target="../ink/ink2735.xml"/><Relationship Id="rId222" Type="http://schemas.openxmlformats.org/officeDocument/2006/relationships/image" Target="../media/image2764.png"/><Relationship Id="rId243" Type="http://schemas.openxmlformats.org/officeDocument/2006/relationships/customXml" Target="../ink/ink2756.xml"/><Relationship Id="rId264" Type="http://schemas.openxmlformats.org/officeDocument/2006/relationships/image" Target="../media/image2785.png"/><Relationship Id="rId285" Type="http://schemas.openxmlformats.org/officeDocument/2006/relationships/customXml" Target="../ink/ink2777.xml"/><Relationship Id="rId17" Type="http://schemas.openxmlformats.org/officeDocument/2006/relationships/customXml" Target="../ink/ink2643.xml"/><Relationship Id="rId38" Type="http://schemas.openxmlformats.org/officeDocument/2006/relationships/image" Target="../media/image2672.png"/><Relationship Id="rId59" Type="http://schemas.openxmlformats.org/officeDocument/2006/relationships/customXml" Target="../ink/ink2664.xml"/><Relationship Id="rId103" Type="http://schemas.openxmlformats.org/officeDocument/2006/relationships/customXml" Target="../ink/ink2686.xml"/><Relationship Id="rId124" Type="http://schemas.openxmlformats.org/officeDocument/2006/relationships/image" Target="../media/image2715.png"/><Relationship Id="rId310" Type="http://schemas.openxmlformats.org/officeDocument/2006/relationships/image" Target="../media/image2808.png"/><Relationship Id="rId70" Type="http://schemas.openxmlformats.org/officeDocument/2006/relationships/image" Target="../media/image2688.png"/><Relationship Id="rId91" Type="http://schemas.openxmlformats.org/officeDocument/2006/relationships/customXml" Target="../ink/ink2680.xml"/><Relationship Id="rId145" Type="http://schemas.openxmlformats.org/officeDocument/2006/relationships/customXml" Target="../ink/ink2707.xml"/><Relationship Id="rId166" Type="http://schemas.openxmlformats.org/officeDocument/2006/relationships/image" Target="../media/image2736.png"/><Relationship Id="rId187" Type="http://schemas.openxmlformats.org/officeDocument/2006/relationships/customXml" Target="../ink/ink2728.xml"/><Relationship Id="rId331" Type="http://schemas.openxmlformats.org/officeDocument/2006/relationships/customXml" Target="../ink/ink2800.xml"/><Relationship Id="rId352" Type="http://schemas.openxmlformats.org/officeDocument/2006/relationships/image" Target="../media/image2829.png"/><Relationship Id="rId373" Type="http://schemas.openxmlformats.org/officeDocument/2006/relationships/image" Target="../media/image2839.png"/><Relationship Id="rId394" Type="http://schemas.openxmlformats.org/officeDocument/2006/relationships/customXml" Target="../ink/ink2832.xml"/><Relationship Id="rId408" Type="http://schemas.openxmlformats.org/officeDocument/2006/relationships/customXml" Target="../ink/ink2839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759.png"/><Relationship Id="rId233" Type="http://schemas.openxmlformats.org/officeDocument/2006/relationships/customXml" Target="../ink/ink2751.xml"/><Relationship Id="rId254" Type="http://schemas.openxmlformats.org/officeDocument/2006/relationships/image" Target="../media/image2780.png"/><Relationship Id="rId28" Type="http://schemas.openxmlformats.org/officeDocument/2006/relationships/image" Target="../media/image2667.png"/><Relationship Id="rId49" Type="http://schemas.openxmlformats.org/officeDocument/2006/relationships/customXml" Target="../ink/ink2659.xml"/><Relationship Id="rId114" Type="http://schemas.openxmlformats.org/officeDocument/2006/relationships/image" Target="../media/image2710.png"/><Relationship Id="rId275" Type="http://schemas.openxmlformats.org/officeDocument/2006/relationships/customXml" Target="../ink/ink2772.xml"/><Relationship Id="rId296" Type="http://schemas.openxmlformats.org/officeDocument/2006/relationships/image" Target="../media/image2801.png"/><Relationship Id="rId300" Type="http://schemas.openxmlformats.org/officeDocument/2006/relationships/image" Target="../media/image2803.png"/><Relationship Id="rId60" Type="http://schemas.openxmlformats.org/officeDocument/2006/relationships/image" Target="../media/image2683.png"/><Relationship Id="rId81" Type="http://schemas.openxmlformats.org/officeDocument/2006/relationships/customXml" Target="../ink/ink2675.xml"/><Relationship Id="rId135" Type="http://schemas.openxmlformats.org/officeDocument/2006/relationships/customXml" Target="../ink/ink2702.xml"/><Relationship Id="rId156" Type="http://schemas.openxmlformats.org/officeDocument/2006/relationships/image" Target="../media/image2731.png"/><Relationship Id="rId177" Type="http://schemas.openxmlformats.org/officeDocument/2006/relationships/customXml" Target="../ink/ink2723.xml"/><Relationship Id="rId198" Type="http://schemas.openxmlformats.org/officeDocument/2006/relationships/image" Target="../media/image2752.png"/><Relationship Id="rId321" Type="http://schemas.openxmlformats.org/officeDocument/2006/relationships/customXml" Target="../ink/ink2795.xml"/><Relationship Id="rId342" Type="http://schemas.openxmlformats.org/officeDocument/2006/relationships/image" Target="../media/image2824.png"/><Relationship Id="rId363" Type="http://schemas.openxmlformats.org/officeDocument/2006/relationships/customXml" Target="../ink/ink2816.xml"/><Relationship Id="rId384" Type="http://schemas.openxmlformats.org/officeDocument/2006/relationships/customXml" Target="../ink/ink2827.xml"/><Relationship Id="rId419" Type="http://schemas.openxmlformats.org/officeDocument/2006/relationships/image" Target="../media/image2862.png"/><Relationship Id="rId202" Type="http://schemas.openxmlformats.org/officeDocument/2006/relationships/image" Target="../media/image2754.png"/><Relationship Id="rId223" Type="http://schemas.openxmlformats.org/officeDocument/2006/relationships/customXml" Target="../ink/ink2746.xml"/><Relationship Id="rId244" Type="http://schemas.openxmlformats.org/officeDocument/2006/relationships/image" Target="../media/image2775.png"/><Relationship Id="rId18" Type="http://schemas.openxmlformats.org/officeDocument/2006/relationships/image" Target="../media/image2662.png"/><Relationship Id="rId39" Type="http://schemas.openxmlformats.org/officeDocument/2006/relationships/customXml" Target="../ink/ink2654.xml"/><Relationship Id="rId265" Type="http://schemas.openxmlformats.org/officeDocument/2006/relationships/customXml" Target="../ink/ink2767.xml"/><Relationship Id="rId286" Type="http://schemas.openxmlformats.org/officeDocument/2006/relationships/image" Target="../media/image2796.png"/><Relationship Id="rId50" Type="http://schemas.openxmlformats.org/officeDocument/2006/relationships/image" Target="../media/image2678.png"/><Relationship Id="rId104" Type="http://schemas.openxmlformats.org/officeDocument/2006/relationships/image" Target="../media/image2705.png"/><Relationship Id="rId125" Type="http://schemas.openxmlformats.org/officeDocument/2006/relationships/customXml" Target="../ink/ink2697.xml"/><Relationship Id="rId146" Type="http://schemas.openxmlformats.org/officeDocument/2006/relationships/image" Target="../media/image2726.png"/><Relationship Id="rId167" Type="http://schemas.openxmlformats.org/officeDocument/2006/relationships/customXml" Target="../ink/ink2718.xml"/><Relationship Id="rId188" Type="http://schemas.openxmlformats.org/officeDocument/2006/relationships/image" Target="../media/image2747.png"/><Relationship Id="rId311" Type="http://schemas.openxmlformats.org/officeDocument/2006/relationships/customXml" Target="../ink/ink2790.xml"/><Relationship Id="rId332" Type="http://schemas.openxmlformats.org/officeDocument/2006/relationships/image" Target="../media/image2819.png"/><Relationship Id="rId353" Type="http://schemas.openxmlformats.org/officeDocument/2006/relationships/customXml" Target="../ink/ink2811.xml"/><Relationship Id="rId374" Type="http://schemas.openxmlformats.org/officeDocument/2006/relationships/customXml" Target="../ink/ink2822.xml"/><Relationship Id="rId395" Type="http://schemas.openxmlformats.org/officeDocument/2006/relationships/image" Target="../media/image2850.png"/><Relationship Id="rId409" Type="http://schemas.openxmlformats.org/officeDocument/2006/relationships/image" Target="../media/image2857.png"/><Relationship Id="rId71" Type="http://schemas.openxmlformats.org/officeDocument/2006/relationships/customXml" Target="../ink/ink2670.xml"/><Relationship Id="rId92" Type="http://schemas.openxmlformats.org/officeDocument/2006/relationships/image" Target="../media/image2699.png"/><Relationship Id="rId213" Type="http://schemas.openxmlformats.org/officeDocument/2006/relationships/customXml" Target="../ink/ink2741.xml"/><Relationship Id="rId234" Type="http://schemas.openxmlformats.org/officeDocument/2006/relationships/image" Target="../media/image2770.png"/><Relationship Id="rId2" Type="http://schemas.openxmlformats.org/officeDocument/2006/relationships/image" Target="../media/image2654.png"/><Relationship Id="rId29" Type="http://schemas.openxmlformats.org/officeDocument/2006/relationships/customXml" Target="../ink/ink2649.xml"/><Relationship Id="rId255" Type="http://schemas.openxmlformats.org/officeDocument/2006/relationships/customXml" Target="../ink/ink2762.xml"/><Relationship Id="rId276" Type="http://schemas.openxmlformats.org/officeDocument/2006/relationships/image" Target="../media/image2791.png"/><Relationship Id="rId297" Type="http://schemas.openxmlformats.org/officeDocument/2006/relationships/customXml" Target="../ink/ink2783.xml"/><Relationship Id="rId40" Type="http://schemas.openxmlformats.org/officeDocument/2006/relationships/image" Target="../media/image2673.png"/><Relationship Id="rId115" Type="http://schemas.openxmlformats.org/officeDocument/2006/relationships/customXml" Target="../ink/ink2692.xml"/><Relationship Id="rId136" Type="http://schemas.openxmlformats.org/officeDocument/2006/relationships/image" Target="../media/image2721.png"/><Relationship Id="rId157" Type="http://schemas.openxmlformats.org/officeDocument/2006/relationships/customXml" Target="../ink/ink2713.xml"/><Relationship Id="rId178" Type="http://schemas.openxmlformats.org/officeDocument/2006/relationships/image" Target="../media/image2742.png"/><Relationship Id="rId301" Type="http://schemas.openxmlformats.org/officeDocument/2006/relationships/customXml" Target="../ink/ink2785.xml"/><Relationship Id="rId322" Type="http://schemas.openxmlformats.org/officeDocument/2006/relationships/image" Target="../media/image2814.png"/><Relationship Id="rId343" Type="http://schemas.openxmlformats.org/officeDocument/2006/relationships/customXml" Target="../ink/ink2806.xml"/><Relationship Id="rId364" Type="http://schemas.openxmlformats.org/officeDocument/2006/relationships/image" Target="../media/image2835.png"/><Relationship Id="rId61" Type="http://schemas.openxmlformats.org/officeDocument/2006/relationships/customXml" Target="../ink/ink2665.xml"/><Relationship Id="rId82" Type="http://schemas.openxmlformats.org/officeDocument/2006/relationships/image" Target="../media/image2694.png"/><Relationship Id="rId199" Type="http://schemas.openxmlformats.org/officeDocument/2006/relationships/customXml" Target="../ink/ink2734.xml"/><Relationship Id="rId203" Type="http://schemas.openxmlformats.org/officeDocument/2006/relationships/customXml" Target="../ink/ink2736.xml"/><Relationship Id="rId385" Type="http://schemas.openxmlformats.org/officeDocument/2006/relationships/image" Target="../media/image2845.png"/><Relationship Id="rId19" Type="http://schemas.openxmlformats.org/officeDocument/2006/relationships/customXml" Target="../ink/ink2644.xml"/><Relationship Id="rId224" Type="http://schemas.openxmlformats.org/officeDocument/2006/relationships/image" Target="../media/image2765.png"/><Relationship Id="rId245" Type="http://schemas.openxmlformats.org/officeDocument/2006/relationships/customXml" Target="../ink/ink2757.xml"/><Relationship Id="rId266" Type="http://schemas.openxmlformats.org/officeDocument/2006/relationships/image" Target="../media/image2786.png"/><Relationship Id="rId287" Type="http://schemas.openxmlformats.org/officeDocument/2006/relationships/customXml" Target="../ink/ink2778.xml"/><Relationship Id="rId410" Type="http://schemas.openxmlformats.org/officeDocument/2006/relationships/customXml" Target="../ink/ink2840.xml"/><Relationship Id="rId30" Type="http://schemas.openxmlformats.org/officeDocument/2006/relationships/image" Target="../media/image2668.png"/><Relationship Id="rId105" Type="http://schemas.openxmlformats.org/officeDocument/2006/relationships/customXml" Target="../ink/ink2687.xml"/><Relationship Id="rId126" Type="http://schemas.openxmlformats.org/officeDocument/2006/relationships/image" Target="../media/image2716.png"/><Relationship Id="rId147" Type="http://schemas.openxmlformats.org/officeDocument/2006/relationships/customXml" Target="../ink/ink2708.xml"/><Relationship Id="rId168" Type="http://schemas.openxmlformats.org/officeDocument/2006/relationships/image" Target="../media/image2737.png"/><Relationship Id="rId312" Type="http://schemas.openxmlformats.org/officeDocument/2006/relationships/image" Target="../media/image2809.png"/><Relationship Id="rId333" Type="http://schemas.openxmlformats.org/officeDocument/2006/relationships/customXml" Target="../ink/ink2801.xml"/><Relationship Id="rId354" Type="http://schemas.openxmlformats.org/officeDocument/2006/relationships/image" Target="../media/image2830.png"/><Relationship Id="rId51" Type="http://schemas.openxmlformats.org/officeDocument/2006/relationships/customXml" Target="../ink/ink2660.xml"/><Relationship Id="rId72" Type="http://schemas.openxmlformats.org/officeDocument/2006/relationships/image" Target="../media/image2689.png"/><Relationship Id="rId93" Type="http://schemas.openxmlformats.org/officeDocument/2006/relationships/customXml" Target="../ink/ink2681.xml"/><Relationship Id="rId189" Type="http://schemas.openxmlformats.org/officeDocument/2006/relationships/customXml" Target="../ink/ink2729.xml"/><Relationship Id="rId375" Type="http://schemas.openxmlformats.org/officeDocument/2006/relationships/image" Target="../media/image2840.png"/><Relationship Id="rId396" Type="http://schemas.openxmlformats.org/officeDocument/2006/relationships/customXml" Target="../ink/ink2833.xml"/><Relationship Id="rId3" Type="http://schemas.openxmlformats.org/officeDocument/2006/relationships/customXml" Target="../ink/ink2636.xml"/><Relationship Id="rId214" Type="http://schemas.openxmlformats.org/officeDocument/2006/relationships/image" Target="../media/image2760.png"/><Relationship Id="rId235" Type="http://schemas.openxmlformats.org/officeDocument/2006/relationships/customXml" Target="../ink/ink2752.xml"/><Relationship Id="rId256" Type="http://schemas.openxmlformats.org/officeDocument/2006/relationships/image" Target="../media/image2781.png"/><Relationship Id="rId277" Type="http://schemas.openxmlformats.org/officeDocument/2006/relationships/customXml" Target="../ink/ink2773.xml"/><Relationship Id="rId298" Type="http://schemas.openxmlformats.org/officeDocument/2006/relationships/image" Target="../media/image2802.png"/><Relationship Id="rId400" Type="http://schemas.openxmlformats.org/officeDocument/2006/relationships/customXml" Target="../ink/ink2835.xml"/><Relationship Id="rId116" Type="http://schemas.openxmlformats.org/officeDocument/2006/relationships/image" Target="../media/image2711.png"/><Relationship Id="rId137" Type="http://schemas.openxmlformats.org/officeDocument/2006/relationships/customXml" Target="../ink/ink2703.xml"/><Relationship Id="rId158" Type="http://schemas.openxmlformats.org/officeDocument/2006/relationships/image" Target="../media/image2732.png"/><Relationship Id="rId302" Type="http://schemas.openxmlformats.org/officeDocument/2006/relationships/image" Target="../media/image2804.png"/><Relationship Id="rId323" Type="http://schemas.openxmlformats.org/officeDocument/2006/relationships/customXml" Target="../ink/ink2796.xml"/><Relationship Id="rId344" Type="http://schemas.openxmlformats.org/officeDocument/2006/relationships/image" Target="../media/image2825.png"/><Relationship Id="rId20" Type="http://schemas.openxmlformats.org/officeDocument/2006/relationships/image" Target="../media/image2663.png"/><Relationship Id="rId41" Type="http://schemas.openxmlformats.org/officeDocument/2006/relationships/customXml" Target="../ink/ink2655.xml"/><Relationship Id="rId62" Type="http://schemas.openxmlformats.org/officeDocument/2006/relationships/image" Target="../media/image2684.png"/><Relationship Id="rId83" Type="http://schemas.openxmlformats.org/officeDocument/2006/relationships/customXml" Target="../ink/ink2676.xml"/><Relationship Id="rId179" Type="http://schemas.openxmlformats.org/officeDocument/2006/relationships/customXml" Target="../ink/ink2724.xml"/><Relationship Id="rId365" Type="http://schemas.openxmlformats.org/officeDocument/2006/relationships/customXml" Target="../ink/ink2817.xml"/><Relationship Id="rId386" Type="http://schemas.openxmlformats.org/officeDocument/2006/relationships/customXml" Target="../ink/ink2828.xml"/><Relationship Id="rId190" Type="http://schemas.openxmlformats.org/officeDocument/2006/relationships/image" Target="../media/image2748.png"/><Relationship Id="rId204" Type="http://schemas.openxmlformats.org/officeDocument/2006/relationships/image" Target="../media/image2755.png"/><Relationship Id="rId225" Type="http://schemas.openxmlformats.org/officeDocument/2006/relationships/customXml" Target="../ink/ink2747.xml"/><Relationship Id="rId246" Type="http://schemas.openxmlformats.org/officeDocument/2006/relationships/image" Target="../media/image2776.png"/><Relationship Id="rId267" Type="http://schemas.openxmlformats.org/officeDocument/2006/relationships/customXml" Target="../ink/ink2768.xml"/><Relationship Id="rId288" Type="http://schemas.openxmlformats.org/officeDocument/2006/relationships/image" Target="../media/image2797.png"/><Relationship Id="rId411" Type="http://schemas.openxmlformats.org/officeDocument/2006/relationships/image" Target="../media/image2858.png"/><Relationship Id="rId106" Type="http://schemas.openxmlformats.org/officeDocument/2006/relationships/image" Target="../media/image2706.png"/><Relationship Id="rId127" Type="http://schemas.openxmlformats.org/officeDocument/2006/relationships/customXml" Target="../ink/ink2698.xml"/><Relationship Id="rId313" Type="http://schemas.openxmlformats.org/officeDocument/2006/relationships/customXml" Target="../ink/ink2791.xml"/><Relationship Id="rId10" Type="http://schemas.openxmlformats.org/officeDocument/2006/relationships/image" Target="../media/image2658.png"/><Relationship Id="rId31" Type="http://schemas.openxmlformats.org/officeDocument/2006/relationships/customXml" Target="../ink/ink2650.xml"/><Relationship Id="rId52" Type="http://schemas.openxmlformats.org/officeDocument/2006/relationships/image" Target="../media/image2679.png"/><Relationship Id="rId73" Type="http://schemas.openxmlformats.org/officeDocument/2006/relationships/customXml" Target="../ink/ink2671.xml"/><Relationship Id="rId94" Type="http://schemas.openxmlformats.org/officeDocument/2006/relationships/image" Target="../media/image2700.png"/><Relationship Id="rId148" Type="http://schemas.openxmlformats.org/officeDocument/2006/relationships/image" Target="../media/image2727.png"/><Relationship Id="rId169" Type="http://schemas.openxmlformats.org/officeDocument/2006/relationships/customXml" Target="../ink/ink2719.xml"/><Relationship Id="rId334" Type="http://schemas.openxmlformats.org/officeDocument/2006/relationships/image" Target="../media/image2820.png"/><Relationship Id="rId355" Type="http://schemas.openxmlformats.org/officeDocument/2006/relationships/customXml" Target="../ink/ink2812.xml"/><Relationship Id="rId376" Type="http://schemas.openxmlformats.org/officeDocument/2006/relationships/customXml" Target="../ink/ink2823.xml"/><Relationship Id="rId397" Type="http://schemas.openxmlformats.org/officeDocument/2006/relationships/image" Target="../media/image2851.png"/><Relationship Id="rId4" Type="http://schemas.openxmlformats.org/officeDocument/2006/relationships/image" Target="../media/image2655.png"/><Relationship Id="rId180" Type="http://schemas.openxmlformats.org/officeDocument/2006/relationships/image" Target="../media/image2743.png"/><Relationship Id="rId215" Type="http://schemas.openxmlformats.org/officeDocument/2006/relationships/customXml" Target="../ink/ink2742.xml"/><Relationship Id="rId236" Type="http://schemas.openxmlformats.org/officeDocument/2006/relationships/image" Target="../media/image2771.png"/><Relationship Id="rId257" Type="http://schemas.openxmlformats.org/officeDocument/2006/relationships/customXml" Target="../ink/ink2763.xml"/><Relationship Id="rId278" Type="http://schemas.openxmlformats.org/officeDocument/2006/relationships/image" Target="../media/image2792.png"/><Relationship Id="rId401" Type="http://schemas.openxmlformats.org/officeDocument/2006/relationships/image" Target="../media/image2853.png"/><Relationship Id="rId303" Type="http://schemas.openxmlformats.org/officeDocument/2006/relationships/customXml" Target="../ink/ink2786.xml"/><Relationship Id="rId42" Type="http://schemas.openxmlformats.org/officeDocument/2006/relationships/image" Target="../media/image2674.png"/><Relationship Id="rId84" Type="http://schemas.openxmlformats.org/officeDocument/2006/relationships/image" Target="../media/image2695.png"/><Relationship Id="rId138" Type="http://schemas.openxmlformats.org/officeDocument/2006/relationships/image" Target="../media/image2722.png"/><Relationship Id="rId345" Type="http://schemas.openxmlformats.org/officeDocument/2006/relationships/customXml" Target="../ink/ink2807.xml"/><Relationship Id="rId387" Type="http://schemas.openxmlformats.org/officeDocument/2006/relationships/image" Target="../media/image2846.png"/><Relationship Id="rId191" Type="http://schemas.openxmlformats.org/officeDocument/2006/relationships/customXml" Target="../ink/ink2730.xml"/><Relationship Id="rId205" Type="http://schemas.openxmlformats.org/officeDocument/2006/relationships/customXml" Target="../ink/ink2737.xml"/><Relationship Id="rId247" Type="http://schemas.openxmlformats.org/officeDocument/2006/relationships/customXml" Target="../ink/ink2758.xml"/><Relationship Id="rId412" Type="http://schemas.openxmlformats.org/officeDocument/2006/relationships/customXml" Target="../ink/ink2841.xml"/><Relationship Id="rId107" Type="http://schemas.openxmlformats.org/officeDocument/2006/relationships/customXml" Target="../ink/ink2688.xml"/><Relationship Id="rId289" Type="http://schemas.openxmlformats.org/officeDocument/2006/relationships/customXml" Target="../ink/ink2779.xml"/><Relationship Id="rId11" Type="http://schemas.openxmlformats.org/officeDocument/2006/relationships/customXml" Target="../ink/ink2640.xml"/><Relationship Id="rId53" Type="http://schemas.openxmlformats.org/officeDocument/2006/relationships/customXml" Target="../ink/ink2661.xml"/><Relationship Id="rId149" Type="http://schemas.openxmlformats.org/officeDocument/2006/relationships/customXml" Target="../ink/ink2709.xml"/><Relationship Id="rId314" Type="http://schemas.openxmlformats.org/officeDocument/2006/relationships/image" Target="../media/image2810.png"/><Relationship Id="rId356" Type="http://schemas.openxmlformats.org/officeDocument/2006/relationships/image" Target="../media/image2831.png"/><Relationship Id="rId398" Type="http://schemas.openxmlformats.org/officeDocument/2006/relationships/customXml" Target="../ink/ink2834.xml"/><Relationship Id="rId95" Type="http://schemas.openxmlformats.org/officeDocument/2006/relationships/customXml" Target="../ink/ink2682.xml"/><Relationship Id="rId160" Type="http://schemas.openxmlformats.org/officeDocument/2006/relationships/image" Target="../media/image2733.png"/><Relationship Id="rId216" Type="http://schemas.openxmlformats.org/officeDocument/2006/relationships/image" Target="../media/image2761.png"/><Relationship Id="rId258" Type="http://schemas.openxmlformats.org/officeDocument/2006/relationships/image" Target="../media/image2782.png"/><Relationship Id="rId22" Type="http://schemas.openxmlformats.org/officeDocument/2006/relationships/image" Target="../media/image2664.png"/><Relationship Id="rId64" Type="http://schemas.openxmlformats.org/officeDocument/2006/relationships/image" Target="../media/image2685.png"/><Relationship Id="rId118" Type="http://schemas.openxmlformats.org/officeDocument/2006/relationships/image" Target="../media/image2712.png"/><Relationship Id="rId325" Type="http://schemas.openxmlformats.org/officeDocument/2006/relationships/customXml" Target="../ink/ink2797.xml"/><Relationship Id="rId367" Type="http://schemas.openxmlformats.org/officeDocument/2006/relationships/customXml" Target="../ink/ink2818.xml"/><Relationship Id="rId171" Type="http://schemas.openxmlformats.org/officeDocument/2006/relationships/customXml" Target="../ink/ink2720.xml"/><Relationship Id="rId227" Type="http://schemas.openxmlformats.org/officeDocument/2006/relationships/customXml" Target="../ink/ink2748.xml"/><Relationship Id="rId269" Type="http://schemas.openxmlformats.org/officeDocument/2006/relationships/customXml" Target="../ink/ink2769.xml"/><Relationship Id="rId33" Type="http://schemas.openxmlformats.org/officeDocument/2006/relationships/customXml" Target="../ink/ink2651.xml"/><Relationship Id="rId129" Type="http://schemas.openxmlformats.org/officeDocument/2006/relationships/customXml" Target="../ink/ink2699.xml"/><Relationship Id="rId280" Type="http://schemas.openxmlformats.org/officeDocument/2006/relationships/image" Target="../media/image2793.png"/><Relationship Id="rId336" Type="http://schemas.openxmlformats.org/officeDocument/2006/relationships/image" Target="../media/image2821.png"/><Relationship Id="rId75" Type="http://schemas.openxmlformats.org/officeDocument/2006/relationships/customXml" Target="../ink/ink2672.xml"/><Relationship Id="rId140" Type="http://schemas.openxmlformats.org/officeDocument/2006/relationships/image" Target="../media/image2723.png"/><Relationship Id="rId182" Type="http://schemas.openxmlformats.org/officeDocument/2006/relationships/image" Target="../media/image2744.png"/><Relationship Id="rId378" Type="http://schemas.openxmlformats.org/officeDocument/2006/relationships/customXml" Target="../ink/ink2824.xml"/><Relationship Id="rId403" Type="http://schemas.openxmlformats.org/officeDocument/2006/relationships/image" Target="../media/image2854.png"/><Relationship Id="rId6" Type="http://schemas.openxmlformats.org/officeDocument/2006/relationships/image" Target="../media/image2656.png"/><Relationship Id="rId238" Type="http://schemas.openxmlformats.org/officeDocument/2006/relationships/image" Target="../media/image2772.png"/><Relationship Id="rId291" Type="http://schemas.openxmlformats.org/officeDocument/2006/relationships/customXml" Target="../ink/ink2780.xml"/><Relationship Id="rId305" Type="http://schemas.openxmlformats.org/officeDocument/2006/relationships/customXml" Target="../ink/ink2787.xml"/><Relationship Id="rId347" Type="http://schemas.openxmlformats.org/officeDocument/2006/relationships/customXml" Target="../ink/ink2808.xml"/><Relationship Id="rId44" Type="http://schemas.openxmlformats.org/officeDocument/2006/relationships/image" Target="../media/image2675.png"/><Relationship Id="rId86" Type="http://schemas.openxmlformats.org/officeDocument/2006/relationships/image" Target="../media/image2696.png"/><Relationship Id="rId151" Type="http://schemas.openxmlformats.org/officeDocument/2006/relationships/customXml" Target="../ink/ink2710.xml"/><Relationship Id="rId389" Type="http://schemas.openxmlformats.org/officeDocument/2006/relationships/image" Target="../media/image2847.png"/><Relationship Id="rId193" Type="http://schemas.openxmlformats.org/officeDocument/2006/relationships/customXml" Target="../ink/ink2731.xml"/><Relationship Id="rId207" Type="http://schemas.openxmlformats.org/officeDocument/2006/relationships/customXml" Target="../ink/ink2738.xml"/><Relationship Id="rId249" Type="http://schemas.openxmlformats.org/officeDocument/2006/relationships/customXml" Target="../ink/ink2759.xml"/><Relationship Id="rId414" Type="http://schemas.openxmlformats.org/officeDocument/2006/relationships/customXml" Target="../ink/ink2842.xml"/><Relationship Id="rId13" Type="http://schemas.openxmlformats.org/officeDocument/2006/relationships/customXml" Target="../ink/ink2641.xml"/><Relationship Id="rId109" Type="http://schemas.openxmlformats.org/officeDocument/2006/relationships/customXml" Target="../ink/ink2689.xml"/><Relationship Id="rId260" Type="http://schemas.openxmlformats.org/officeDocument/2006/relationships/image" Target="../media/image2783.png"/><Relationship Id="rId316" Type="http://schemas.openxmlformats.org/officeDocument/2006/relationships/image" Target="../media/image2811.png"/><Relationship Id="rId55" Type="http://schemas.openxmlformats.org/officeDocument/2006/relationships/customXml" Target="../ink/ink2662.xml"/><Relationship Id="rId97" Type="http://schemas.openxmlformats.org/officeDocument/2006/relationships/customXml" Target="../ink/ink2683.xml"/><Relationship Id="rId120" Type="http://schemas.openxmlformats.org/officeDocument/2006/relationships/image" Target="../media/image2713.png"/><Relationship Id="rId358" Type="http://schemas.openxmlformats.org/officeDocument/2006/relationships/image" Target="../media/image2832.png"/><Relationship Id="rId162" Type="http://schemas.openxmlformats.org/officeDocument/2006/relationships/image" Target="../media/image2734.png"/><Relationship Id="rId218" Type="http://schemas.openxmlformats.org/officeDocument/2006/relationships/image" Target="../media/image2762.png"/><Relationship Id="rId271" Type="http://schemas.openxmlformats.org/officeDocument/2006/relationships/customXml" Target="../ink/ink2770.xml"/><Relationship Id="rId24" Type="http://schemas.openxmlformats.org/officeDocument/2006/relationships/image" Target="../media/image2665.png"/><Relationship Id="rId66" Type="http://schemas.openxmlformats.org/officeDocument/2006/relationships/image" Target="../media/image2686.png"/><Relationship Id="rId131" Type="http://schemas.openxmlformats.org/officeDocument/2006/relationships/customXml" Target="../ink/ink2700.xml"/><Relationship Id="rId327" Type="http://schemas.openxmlformats.org/officeDocument/2006/relationships/customXml" Target="../ink/ink2798.xml"/><Relationship Id="rId369" Type="http://schemas.openxmlformats.org/officeDocument/2006/relationships/image" Target="../media/image2837.png"/><Relationship Id="rId173" Type="http://schemas.openxmlformats.org/officeDocument/2006/relationships/customXml" Target="../ink/ink2721.xml"/><Relationship Id="rId229" Type="http://schemas.openxmlformats.org/officeDocument/2006/relationships/customXml" Target="../ink/ink2749.xml"/><Relationship Id="rId380" Type="http://schemas.openxmlformats.org/officeDocument/2006/relationships/customXml" Target="../ink/ink2825.xml"/><Relationship Id="rId240" Type="http://schemas.openxmlformats.org/officeDocument/2006/relationships/image" Target="../media/image2773.png"/><Relationship Id="rId35" Type="http://schemas.openxmlformats.org/officeDocument/2006/relationships/customXml" Target="../ink/ink2652.xml"/><Relationship Id="rId77" Type="http://schemas.openxmlformats.org/officeDocument/2006/relationships/customXml" Target="../ink/ink2673.xml"/><Relationship Id="rId100" Type="http://schemas.openxmlformats.org/officeDocument/2006/relationships/image" Target="../media/image2703.png"/><Relationship Id="rId282" Type="http://schemas.openxmlformats.org/officeDocument/2006/relationships/image" Target="../media/image2794.png"/><Relationship Id="rId338" Type="http://schemas.openxmlformats.org/officeDocument/2006/relationships/image" Target="../media/image2822.png"/><Relationship Id="rId8" Type="http://schemas.openxmlformats.org/officeDocument/2006/relationships/image" Target="../media/image2657.png"/><Relationship Id="rId142" Type="http://schemas.openxmlformats.org/officeDocument/2006/relationships/image" Target="../media/image2724.png"/><Relationship Id="rId184" Type="http://schemas.openxmlformats.org/officeDocument/2006/relationships/image" Target="../media/image2745.png"/><Relationship Id="rId391" Type="http://schemas.openxmlformats.org/officeDocument/2006/relationships/image" Target="../media/image2848.png"/><Relationship Id="rId405" Type="http://schemas.openxmlformats.org/officeDocument/2006/relationships/image" Target="../media/image2855.png"/><Relationship Id="rId251" Type="http://schemas.openxmlformats.org/officeDocument/2006/relationships/customXml" Target="../ink/ink2760.xml"/><Relationship Id="rId46" Type="http://schemas.openxmlformats.org/officeDocument/2006/relationships/image" Target="../media/image2676.png"/><Relationship Id="rId293" Type="http://schemas.openxmlformats.org/officeDocument/2006/relationships/customXml" Target="../ink/ink2781.xml"/><Relationship Id="rId307" Type="http://schemas.openxmlformats.org/officeDocument/2006/relationships/customXml" Target="../ink/ink2788.xml"/><Relationship Id="rId349" Type="http://schemas.openxmlformats.org/officeDocument/2006/relationships/customXml" Target="../ink/ink2809.xml"/><Relationship Id="rId88" Type="http://schemas.openxmlformats.org/officeDocument/2006/relationships/image" Target="../media/image2697.png"/><Relationship Id="rId111" Type="http://schemas.openxmlformats.org/officeDocument/2006/relationships/customXml" Target="../ink/ink2690.xml"/><Relationship Id="rId153" Type="http://schemas.openxmlformats.org/officeDocument/2006/relationships/customXml" Target="../ink/ink2711.xml"/><Relationship Id="rId195" Type="http://schemas.openxmlformats.org/officeDocument/2006/relationships/customXml" Target="../ink/ink2732.xml"/><Relationship Id="rId209" Type="http://schemas.openxmlformats.org/officeDocument/2006/relationships/customXml" Target="../ink/ink2739.xml"/><Relationship Id="rId360" Type="http://schemas.openxmlformats.org/officeDocument/2006/relationships/image" Target="../media/image2833.png"/><Relationship Id="rId416" Type="http://schemas.openxmlformats.org/officeDocument/2006/relationships/customXml" Target="../ink/ink2843.xml"/><Relationship Id="rId220" Type="http://schemas.openxmlformats.org/officeDocument/2006/relationships/image" Target="../media/image2763.png"/><Relationship Id="rId15" Type="http://schemas.openxmlformats.org/officeDocument/2006/relationships/customXml" Target="../ink/ink2642.xml"/><Relationship Id="rId57" Type="http://schemas.openxmlformats.org/officeDocument/2006/relationships/customXml" Target="../ink/ink2663.xml"/><Relationship Id="rId262" Type="http://schemas.openxmlformats.org/officeDocument/2006/relationships/image" Target="../media/image2784.png"/><Relationship Id="rId318" Type="http://schemas.openxmlformats.org/officeDocument/2006/relationships/image" Target="../media/image2812.png"/><Relationship Id="rId99" Type="http://schemas.openxmlformats.org/officeDocument/2006/relationships/customXml" Target="../ink/ink2684.xml"/><Relationship Id="rId122" Type="http://schemas.openxmlformats.org/officeDocument/2006/relationships/image" Target="../media/image2714.png"/><Relationship Id="rId164" Type="http://schemas.openxmlformats.org/officeDocument/2006/relationships/image" Target="../media/image2735.png"/><Relationship Id="rId371" Type="http://schemas.openxmlformats.org/officeDocument/2006/relationships/image" Target="../media/image2838.png"/><Relationship Id="rId26" Type="http://schemas.openxmlformats.org/officeDocument/2006/relationships/image" Target="../media/image2666.png"/><Relationship Id="rId231" Type="http://schemas.openxmlformats.org/officeDocument/2006/relationships/customXml" Target="../ink/ink2750.xml"/><Relationship Id="rId273" Type="http://schemas.openxmlformats.org/officeDocument/2006/relationships/customXml" Target="../ink/ink2771.xml"/><Relationship Id="rId329" Type="http://schemas.openxmlformats.org/officeDocument/2006/relationships/customXml" Target="../ink/ink2799.xml"/><Relationship Id="rId68" Type="http://schemas.openxmlformats.org/officeDocument/2006/relationships/image" Target="../media/image2687.png"/><Relationship Id="rId133" Type="http://schemas.openxmlformats.org/officeDocument/2006/relationships/customXml" Target="../ink/ink2701.xml"/><Relationship Id="rId175" Type="http://schemas.openxmlformats.org/officeDocument/2006/relationships/customXml" Target="../ink/ink2722.xml"/><Relationship Id="rId340" Type="http://schemas.openxmlformats.org/officeDocument/2006/relationships/image" Target="../media/image2823.png"/><Relationship Id="rId200" Type="http://schemas.openxmlformats.org/officeDocument/2006/relationships/image" Target="../media/image2753.png"/><Relationship Id="rId382" Type="http://schemas.openxmlformats.org/officeDocument/2006/relationships/customXml" Target="../ink/ink2826.xml"/><Relationship Id="rId242" Type="http://schemas.openxmlformats.org/officeDocument/2006/relationships/image" Target="../media/image2774.png"/><Relationship Id="rId284" Type="http://schemas.openxmlformats.org/officeDocument/2006/relationships/image" Target="../media/image2795.png"/><Relationship Id="rId37" Type="http://schemas.openxmlformats.org/officeDocument/2006/relationships/customXml" Target="../ink/ink2653.xml"/><Relationship Id="rId79" Type="http://schemas.openxmlformats.org/officeDocument/2006/relationships/customXml" Target="../ink/ink2674.xml"/><Relationship Id="rId102" Type="http://schemas.openxmlformats.org/officeDocument/2006/relationships/image" Target="../media/image2704.png"/><Relationship Id="rId144" Type="http://schemas.openxmlformats.org/officeDocument/2006/relationships/image" Target="../media/image2725.png"/><Relationship Id="rId90" Type="http://schemas.openxmlformats.org/officeDocument/2006/relationships/image" Target="../media/image2698.png"/><Relationship Id="rId186" Type="http://schemas.openxmlformats.org/officeDocument/2006/relationships/image" Target="../media/image2746.png"/><Relationship Id="rId351" Type="http://schemas.openxmlformats.org/officeDocument/2006/relationships/customXml" Target="../ink/ink2810.xml"/><Relationship Id="rId393" Type="http://schemas.openxmlformats.org/officeDocument/2006/relationships/image" Target="../media/image2849.png"/><Relationship Id="rId407" Type="http://schemas.openxmlformats.org/officeDocument/2006/relationships/image" Target="../media/image2856.png"/><Relationship Id="rId211" Type="http://schemas.openxmlformats.org/officeDocument/2006/relationships/customXml" Target="../ink/ink2740.xml"/><Relationship Id="rId253" Type="http://schemas.openxmlformats.org/officeDocument/2006/relationships/customXml" Target="../ink/ink2761.xml"/><Relationship Id="rId295" Type="http://schemas.openxmlformats.org/officeDocument/2006/relationships/customXml" Target="../ink/ink2782.xml"/><Relationship Id="rId309" Type="http://schemas.openxmlformats.org/officeDocument/2006/relationships/customXml" Target="../ink/ink2789.xml"/><Relationship Id="rId48" Type="http://schemas.openxmlformats.org/officeDocument/2006/relationships/image" Target="../media/image2677.png"/><Relationship Id="rId113" Type="http://schemas.openxmlformats.org/officeDocument/2006/relationships/customXml" Target="../ink/ink2691.xml"/><Relationship Id="rId320" Type="http://schemas.openxmlformats.org/officeDocument/2006/relationships/image" Target="../media/image2813.png"/><Relationship Id="rId155" Type="http://schemas.openxmlformats.org/officeDocument/2006/relationships/customXml" Target="../ink/ink2712.xml"/><Relationship Id="rId197" Type="http://schemas.openxmlformats.org/officeDocument/2006/relationships/customXml" Target="../ink/ink2733.xml"/><Relationship Id="rId362" Type="http://schemas.openxmlformats.org/officeDocument/2006/relationships/image" Target="../media/image2834.png"/><Relationship Id="rId418" Type="http://schemas.openxmlformats.org/officeDocument/2006/relationships/customXml" Target="../ink/ink2844.xml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03.xml"/><Relationship Id="rId299" Type="http://schemas.openxmlformats.org/officeDocument/2006/relationships/customXml" Target="../ink/ink2994.xml"/><Relationship Id="rId21" Type="http://schemas.openxmlformats.org/officeDocument/2006/relationships/customXml" Target="../ink/ink2854.xml"/><Relationship Id="rId63" Type="http://schemas.openxmlformats.org/officeDocument/2006/relationships/customXml" Target="../ink/ink2875.xml"/><Relationship Id="rId159" Type="http://schemas.openxmlformats.org/officeDocument/2006/relationships/customXml" Target="../ink/ink2924.xml"/><Relationship Id="rId324" Type="http://schemas.openxmlformats.org/officeDocument/2006/relationships/image" Target="../media/image3022.png"/><Relationship Id="rId170" Type="http://schemas.openxmlformats.org/officeDocument/2006/relationships/image" Target="../media/image2945.png"/><Relationship Id="rId226" Type="http://schemas.openxmlformats.org/officeDocument/2006/relationships/image" Target="../media/image2973.png"/><Relationship Id="rId268" Type="http://schemas.openxmlformats.org/officeDocument/2006/relationships/image" Target="../media/image2994.png"/><Relationship Id="rId32" Type="http://schemas.openxmlformats.org/officeDocument/2006/relationships/image" Target="../media/image2877.png"/><Relationship Id="rId74" Type="http://schemas.openxmlformats.org/officeDocument/2006/relationships/customXml" Target="../ink/ink2881.xml"/><Relationship Id="rId128" Type="http://schemas.openxmlformats.org/officeDocument/2006/relationships/image" Target="../media/image2924.png"/><Relationship Id="rId335" Type="http://schemas.openxmlformats.org/officeDocument/2006/relationships/customXml" Target="../ink/ink3012.xml"/><Relationship Id="rId5" Type="http://schemas.openxmlformats.org/officeDocument/2006/relationships/customXml" Target="../ink/ink2846.xml"/><Relationship Id="rId181" Type="http://schemas.openxmlformats.org/officeDocument/2006/relationships/customXml" Target="../ink/ink2935.xml"/><Relationship Id="rId237" Type="http://schemas.openxmlformats.org/officeDocument/2006/relationships/customXml" Target="../ink/ink2963.xml"/><Relationship Id="rId279" Type="http://schemas.openxmlformats.org/officeDocument/2006/relationships/customXml" Target="../ink/ink2984.xml"/><Relationship Id="rId43" Type="http://schemas.openxmlformats.org/officeDocument/2006/relationships/customXml" Target="../ink/ink2865.xml"/><Relationship Id="rId139" Type="http://schemas.openxmlformats.org/officeDocument/2006/relationships/customXml" Target="../ink/ink2914.xml"/><Relationship Id="rId290" Type="http://schemas.openxmlformats.org/officeDocument/2006/relationships/image" Target="../media/image3005.png"/><Relationship Id="rId304" Type="http://schemas.openxmlformats.org/officeDocument/2006/relationships/image" Target="../media/image3012.png"/><Relationship Id="rId346" Type="http://schemas.openxmlformats.org/officeDocument/2006/relationships/image" Target="../media/image3033.png"/><Relationship Id="rId85" Type="http://schemas.openxmlformats.org/officeDocument/2006/relationships/image" Target="../media/image2903.png"/><Relationship Id="rId150" Type="http://schemas.openxmlformats.org/officeDocument/2006/relationships/image" Target="../media/image2935.png"/><Relationship Id="rId192" Type="http://schemas.openxmlformats.org/officeDocument/2006/relationships/image" Target="../media/image2956.png"/><Relationship Id="rId206" Type="http://schemas.openxmlformats.org/officeDocument/2006/relationships/image" Target="../media/image2963.png"/><Relationship Id="rId248" Type="http://schemas.openxmlformats.org/officeDocument/2006/relationships/image" Target="../media/image2984.png"/><Relationship Id="rId12" Type="http://schemas.openxmlformats.org/officeDocument/2006/relationships/image" Target="../media/image2542.png"/><Relationship Id="rId108" Type="http://schemas.openxmlformats.org/officeDocument/2006/relationships/customXml" Target="../ink/ink2898.xml"/><Relationship Id="rId315" Type="http://schemas.openxmlformats.org/officeDocument/2006/relationships/customXml" Target="../ink/ink3002.xml"/><Relationship Id="rId54" Type="http://schemas.openxmlformats.org/officeDocument/2006/relationships/image" Target="../media/image2888.png"/><Relationship Id="rId96" Type="http://schemas.openxmlformats.org/officeDocument/2006/relationships/customXml" Target="../ink/ink2892.xml"/><Relationship Id="rId161" Type="http://schemas.openxmlformats.org/officeDocument/2006/relationships/customXml" Target="../ink/ink2925.xml"/><Relationship Id="rId217" Type="http://schemas.openxmlformats.org/officeDocument/2006/relationships/customXml" Target="../ink/ink2953.xml"/><Relationship Id="rId259" Type="http://schemas.openxmlformats.org/officeDocument/2006/relationships/customXml" Target="../ink/ink2974.xml"/><Relationship Id="rId23" Type="http://schemas.openxmlformats.org/officeDocument/2006/relationships/customXml" Target="../ink/ink2855.xml"/><Relationship Id="rId119" Type="http://schemas.openxmlformats.org/officeDocument/2006/relationships/customXml" Target="../ink/ink2904.xml"/><Relationship Id="rId270" Type="http://schemas.openxmlformats.org/officeDocument/2006/relationships/image" Target="../media/image2995.png"/><Relationship Id="rId326" Type="http://schemas.openxmlformats.org/officeDocument/2006/relationships/image" Target="../media/image3023.png"/><Relationship Id="rId65" Type="http://schemas.openxmlformats.org/officeDocument/2006/relationships/customXml" Target="../ink/ink2876.xml"/><Relationship Id="rId130" Type="http://schemas.openxmlformats.org/officeDocument/2006/relationships/image" Target="../media/image2925.png"/><Relationship Id="rId172" Type="http://schemas.openxmlformats.org/officeDocument/2006/relationships/image" Target="../media/image2946.png"/><Relationship Id="rId228" Type="http://schemas.openxmlformats.org/officeDocument/2006/relationships/image" Target="../media/image2974.png"/><Relationship Id="rId281" Type="http://schemas.openxmlformats.org/officeDocument/2006/relationships/customXml" Target="../ink/ink2985.xml"/><Relationship Id="rId337" Type="http://schemas.openxmlformats.org/officeDocument/2006/relationships/customXml" Target="../ink/ink3013.xml"/><Relationship Id="rId34" Type="http://schemas.openxmlformats.org/officeDocument/2006/relationships/image" Target="../media/image2878.png"/><Relationship Id="rId76" Type="http://schemas.openxmlformats.org/officeDocument/2006/relationships/customXml" Target="../ink/ink2882.xml"/><Relationship Id="rId141" Type="http://schemas.openxmlformats.org/officeDocument/2006/relationships/customXml" Target="../ink/ink2915.xml"/><Relationship Id="rId7" Type="http://schemas.openxmlformats.org/officeDocument/2006/relationships/customXml" Target="../ink/ink2847.xml"/><Relationship Id="rId183" Type="http://schemas.openxmlformats.org/officeDocument/2006/relationships/customXml" Target="../ink/ink2936.xml"/><Relationship Id="rId239" Type="http://schemas.openxmlformats.org/officeDocument/2006/relationships/customXml" Target="../ink/ink2964.xml"/><Relationship Id="rId250" Type="http://schemas.openxmlformats.org/officeDocument/2006/relationships/image" Target="../media/image2985.png"/><Relationship Id="rId292" Type="http://schemas.openxmlformats.org/officeDocument/2006/relationships/image" Target="../media/image3006.png"/><Relationship Id="rId306" Type="http://schemas.openxmlformats.org/officeDocument/2006/relationships/image" Target="../media/image3013.png"/><Relationship Id="rId45" Type="http://schemas.openxmlformats.org/officeDocument/2006/relationships/customXml" Target="../ink/ink2866.xml"/><Relationship Id="rId87" Type="http://schemas.openxmlformats.org/officeDocument/2006/relationships/image" Target="../media/image2904.png"/><Relationship Id="rId110" Type="http://schemas.openxmlformats.org/officeDocument/2006/relationships/customXml" Target="../ink/ink2899.xml"/><Relationship Id="rId348" Type="http://schemas.openxmlformats.org/officeDocument/2006/relationships/image" Target="../media/image3034.png"/><Relationship Id="rId152" Type="http://schemas.openxmlformats.org/officeDocument/2006/relationships/image" Target="../media/image2936.png"/><Relationship Id="rId194" Type="http://schemas.openxmlformats.org/officeDocument/2006/relationships/image" Target="../media/image2957.png"/><Relationship Id="rId208" Type="http://schemas.openxmlformats.org/officeDocument/2006/relationships/image" Target="../media/image2964.png"/><Relationship Id="rId261" Type="http://schemas.openxmlformats.org/officeDocument/2006/relationships/customXml" Target="../ink/ink2975.xml"/><Relationship Id="rId14" Type="http://schemas.openxmlformats.org/officeDocument/2006/relationships/image" Target="../media/image2868.png"/><Relationship Id="rId56" Type="http://schemas.openxmlformats.org/officeDocument/2006/relationships/image" Target="../media/image2889.png"/><Relationship Id="rId317" Type="http://schemas.openxmlformats.org/officeDocument/2006/relationships/customXml" Target="../ink/ink3003.xml"/><Relationship Id="rId98" Type="http://schemas.openxmlformats.org/officeDocument/2006/relationships/customXml" Target="../ink/ink2893.xml"/><Relationship Id="rId121" Type="http://schemas.openxmlformats.org/officeDocument/2006/relationships/customXml" Target="../ink/ink2905.xml"/><Relationship Id="rId163" Type="http://schemas.openxmlformats.org/officeDocument/2006/relationships/customXml" Target="../ink/ink2926.xml"/><Relationship Id="rId219" Type="http://schemas.openxmlformats.org/officeDocument/2006/relationships/customXml" Target="../ink/ink2954.xml"/><Relationship Id="rId230" Type="http://schemas.openxmlformats.org/officeDocument/2006/relationships/image" Target="../media/image2975.png"/><Relationship Id="rId251" Type="http://schemas.openxmlformats.org/officeDocument/2006/relationships/customXml" Target="../ink/ink2970.xml"/><Relationship Id="rId25" Type="http://schemas.openxmlformats.org/officeDocument/2006/relationships/customXml" Target="../ink/ink2856.xml"/><Relationship Id="rId46" Type="http://schemas.openxmlformats.org/officeDocument/2006/relationships/image" Target="../media/image2884.png"/><Relationship Id="rId67" Type="http://schemas.openxmlformats.org/officeDocument/2006/relationships/customXml" Target="../ink/ink2877.xml"/><Relationship Id="rId272" Type="http://schemas.openxmlformats.org/officeDocument/2006/relationships/image" Target="../media/image2996.png"/><Relationship Id="rId293" Type="http://schemas.openxmlformats.org/officeDocument/2006/relationships/customXml" Target="../ink/ink2991.xml"/><Relationship Id="rId307" Type="http://schemas.openxmlformats.org/officeDocument/2006/relationships/customXml" Target="../ink/ink2998.xml"/><Relationship Id="rId328" Type="http://schemas.openxmlformats.org/officeDocument/2006/relationships/image" Target="../media/image3024.png"/><Relationship Id="rId349" Type="http://schemas.openxmlformats.org/officeDocument/2006/relationships/customXml" Target="../ink/ink3019.xml"/><Relationship Id="rId88" Type="http://schemas.openxmlformats.org/officeDocument/2006/relationships/customXml" Target="../ink/ink2888.xml"/><Relationship Id="rId111" Type="http://schemas.openxmlformats.org/officeDocument/2006/relationships/image" Target="../media/image2916.png"/><Relationship Id="rId132" Type="http://schemas.openxmlformats.org/officeDocument/2006/relationships/image" Target="../media/image2926.png"/><Relationship Id="rId153" Type="http://schemas.openxmlformats.org/officeDocument/2006/relationships/customXml" Target="../ink/ink2921.xml"/><Relationship Id="rId174" Type="http://schemas.openxmlformats.org/officeDocument/2006/relationships/image" Target="../media/image2947.png"/><Relationship Id="rId195" Type="http://schemas.openxmlformats.org/officeDocument/2006/relationships/customXml" Target="../ink/ink2942.xml"/><Relationship Id="rId209" Type="http://schemas.openxmlformats.org/officeDocument/2006/relationships/customXml" Target="../ink/ink2949.xml"/><Relationship Id="rId220" Type="http://schemas.openxmlformats.org/officeDocument/2006/relationships/image" Target="../media/image2970.png"/><Relationship Id="rId241" Type="http://schemas.openxmlformats.org/officeDocument/2006/relationships/customXml" Target="../ink/ink2965.xml"/><Relationship Id="rId15" Type="http://schemas.openxmlformats.org/officeDocument/2006/relationships/customXml" Target="../ink/ink2851.xml"/><Relationship Id="rId36" Type="http://schemas.openxmlformats.org/officeDocument/2006/relationships/image" Target="../media/image2879.png"/><Relationship Id="rId57" Type="http://schemas.openxmlformats.org/officeDocument/2006/relationships/customXml" Target="../ink/ink2872.xml"/><Relationship Id="rId262" Type="http://schemas.openxmlformats.org/officeDocument/2006/relationships/image" Target="../media/image2991.png"/><Relationship Id="rId283" Type="http://schemas.openxmlformats.org/officeDocument/2006/relationships/customXml" Target="../ink/ink2986.xml"/><Relationship Id="rId318" Type="http://schemas.openxmlformats.org/officeDocument/2006/relationships/image" Target="../media/image3019.png"/><Relationship Id="rId339" Type="http://schemas.openxmlformats.org/officeDocument/2006/relationships/customXml" Target="../ink/ink3014.xml"/><Relationship Id="rId78" Type="http://schemas.openxmlformats.org/officeDocument/2006/relationships/customXml" Target="../ink/ink2883.xml"/><Relationship Id="rId99" Type="http://schemas.openxmlformats.org/officeDocument/2006/relationships/image" Target="../media/image2910.png"/><Relationship Id="rId101" Type="http://schemas.openxmlformats.org/officeDocument/2006/relationships/image" Target="../media/image2911.png"/><Relationship Id="rId122" Type="http://schemas.openxmlformats.org/officeDocument/2006/relationships/image" Target="../media/image2921.png"/><Relationship Id="rId143" Type="http://schemas.openxmlformats.org/officeDocument/2006/relationships/customXml" Target="../ink/ink2916.xml"/><Relationship Id="rId164" Type="http://schemas.openxmlformats.org/officeDocument/2006/relationships/image" Target="../media/image2942.png"/><Relationship Id="rId185" Type="http://schemas.openxmlformats.org/officeDocument/2006/relationships/customXml" Target="../ink/ink2937.xml"/><Relationship Id="rId350" Type="http://schemas.openxmlformats.org/officeDocument/2006/relationships/image" Target="../media/image3035.png"/><Relationship Id="rId9" Type="http://schemas.openxmlformats.org/officeDocument/2006/relationships/customXml" Target="../ink/ink2848.xml"/><Relationship Id="rId210" Type="http://schemas.openxmlformats.org/officeDocument/2006/relationships/image" Target="../media/image2965.png"/><Relationship Id="rId26" Type="http://schemas.openxmlformats.org/officeDocument/2006/relationships/image" Target="../media/image2874.png"/><Relationship Id="rId231" Type="http://schemas.openxmlformats.org/officeDocument/2006/relationships/customXml" Target="../ink/ink2960.xml"/><Relationship Id="rId252" Type="http://schemas.openxmlformats.org/officeDocument/2006/relationships/image" Target="../media/image2986.png"/><Relationship Id="rId273" Type="http://schemas.openxmlformats.org/officeDocument/2006/relationships/customXml" Target="../ink/ink2981.xml"/><Relationship Id="rId294" Type="http://schemas.openxmlformats.org/officeDocument/2006/relationships/image" Target="../media/image3007.png"/><Relationship Id="rId308" Type="http://schemas.openxmlformats.org/officeDocument/2006/relationships/image" Target="../media/image3014.png"/><Relationship Id="rId329" Type="http://schemas.openxmlformats.org/officeDocument/2006/relationships/customXml" Target="../ink/ink3009.xml"/><Relationship Id="rId47" Type="http://schemas.openxmlformats.org/officeDocument/2006/relationships/customXml" Target="../ink/ink2867.xml"/><Relationship Id="rId68" Type="http://schemas.openxmlformats.org/officeDocument/2006/relationships/image" Target="../media/image2895.png"/><Relationship Id="rId89" Type="http://schemas.openxmlformats.org/officeDocument/2006/relationships/image" Target="../media/image2905.png"/><Relationship Id="rId112" Type="http://schemas.openxmlformats.org/officeDocument/2006/relationships/customXml" Target="../ink/ink2900.xml"/><Relationship Id="rId133" Type="http://schemas.openxmlformats.org/officeDocument/2006/relationships/customXml" Target="../ink/ink2911.xml"/><Relationship Id="rId154" Type="http://schemas.openxmlformats.org/officeDocument/2006/relationships/image" Target="../media/image2937.png"/><Relationship Id="rId175" Type="http://schemas.openxmlformats.org/officeDocument/2006/relationships/customXml" Target="../ink/ink2932.xml"/><Relationship Id="rId340" Type="http://schemas.openxmlformats.org/officeDocument/2006/relationships/image" Target="../media/image3030.png"/><Relationship Id="rId196" Type="http://schemas.openxmlformats.org/officeDocument/2006/relationships/image" Target="../media/image2958.png"/><Relationship Id="rId200" Type="http://schemas.openxmlformats.org/officeDocument/2006/relationships/image" Target="../media/image2960.png"/><Relationship Id="rId16" Type="http://schemas.openxmlformats.org/officeDocument/2006/relationships/image" Target="../media/image2869.png"/><Relationship Id="rId221" Type="http://schemas.openxmlformats.org/officeDocument/2006/relationships/customXml" Target="../ink/ink2955.xml"/><Relationship Id="rId242" Type="http://schemas.openxmlformats.org/officeDocument/2006/relationships/image" Target="../media/image2981.png"/><Relationship Id="rId263" Type="http://schemas.openxmlformats.org/officeDocument/2006/relationships/customXml" Target="../ink/ink2976.xml"/><Relationship Id="rId284" Type="http://schemas.openxmlformats.org/officeDocument/2006/relationships/image" Target="../media/image3002.png"/><Relationship Id="rId319" Type="http://schemas.openxmlformats.org/officeDocument/2006/relationships/customXml" Target="../ink/ink3004.xml"/><Relationship Id="rId37" Type="http://schemas.openxmlformats.org/officeDocument/2006/relationships/customXml" Target="../ink/ink2862.xml"/><Relationship Id="rId58" Type="http://schemas.openxmlformats.org/officeDocument/2006/relationships/image" Target="../media/image2890.png"/><Relationship Id="rId79" Type="http://schemas.openxmlformats.org/officeDocument/2006/relationships/image" Target="../media/image2900.png"/><Relationship Id="rId102" Type="http://schemas.openxmlformats.org/officeDocument/2006/relationships/customXml" Target="../ink/ink2895.xml"/><Relationship Id="rId123" Type="http://schemas.openxmlformats.org/officeDocument/2006/relationships/customXml" Target="../ink/ink2906.xml"/><Relationship Id="rId144" Type="http://schemas.openxmlformats.org/officeDocument/2006/relationships/image" Target="../media/image2932.png"/><Relationship Id="rId330" Type="http://schemas.openxmlformats.org/officeDocument/2006/relationships/image" Target="../media/image3025.png"/><Relationship Id="rId90" Type="http://schemas.openxmlformats.org/officeDocument/2006/relationships/customXml" Target="../ink/ink2889.xml"/><Relationship Id="rId165" Type="http://schemas.openxmlformats.org/officeDocument/2006/relationships/customXml" Target="../ink/ink2927.xml"/><Relationship Id="rId186" Type="http://schemas.openxmlformats.org/officeDocument/2006/relationships/image" Target="../media/image2953.png"/><Relationship Id="rId351" Type="http://schemas.openxmlformats.org/officeDocument/2006/relationships/customXml" Target="../ink/ink3020.xml"/><Relationship Id="rId211" Type="http://schemas.openxmlformats.org/officeDocument/2006/relationships/customXml" Target="../ink/ink2950.xml"/><Relationship Id="rId232" Type="http://schemas.openxmlformats.org/officeDocument/2006/relationships/image" Target="../media/image2976.png"/><Relationship Id="rId253" Type="http://schemas.openxmlformats.org/officeDocument/2006/relationships/customXml" Target="../ink/ink2971.xml"/><Relationship Id="rId274" Type="http://schemas.openxmlformats.org/officeDocument/2006/relationships/image" Target="../media/image2997.png"/><Relationship Id="rId295" Type="http://schemas.openxmlformats.org/officeDocument/2006/relationships/customXml" Target="../ink/ink2992.xml"/><Relationship Id="rId309" Type="http://schemas.openxmlformats.org/officeDocument/2006/relationships/customXml" Target="../ink/ink2999.xml"/><Relationship Id="rId27" Type="http://schemas.openxmlformats.org/officeDocument/2006/relationships/customXml" Target="../ink/ink2857.xml"/><Relationship Id="rId48" Type="http://schemas.openxmlformats.org/officeDocument/2006/relationships/image" Target="../media/image2885.png"/><Relationship Id="rId69" Type="http://schemas.openxmlformats.org/officeDocument/2006/relationships/customXml" Target="../ink/ink2878.xml"/><Relationship Id="rId113" Type="http://schemas.openxmlformats.org/officeDocument/2006/relationships/image" Target="../media/image2917.png"/><Relationship Id="rId134" Type="http://schemas.openxmlformats.org/officeDocument/2006/relationships/image" Target="../media/image2927.png"/><Relationship Id="rId320" Type="http://schemas.openxmlformats.org/officeDocument/2006/relationships/image" Target="../media/image3020.png"/><Relationship Id="rId80" Type="http://schemas.openxmlformats.org/officeDocument/2006/relationships/customXml" Target="../ink/ink2884.xml"/><Relationship Id="rId155" Type="http://schemas.openxmlformats.org/officeDocument/2006/relationships/customXml" Target="../ink/ink2922.xml"/><Relationship Id="rId176" Type="http://schemas.openxmlformats.org/officeDocument/2006/relationships/image" Target="../media/image2948.png"/><Relationship Id="rId197" Type="http://schemas.openxmlformats.org/officeDocument/2006/relationships/customXml" Target="../ink/ink2943.xml"/><Relationship Id="rId341" Type="http://schemas.openxmlformats.org/officeDocument/2006/relationships/customXml" Target="../ink/ink3015.xml"/><Relationship Id="rId201" Type="http://schemas.openxmlformats.org/officeDocument/2006/relationships/customXml" Target="../ink/ink2945.xml"/><Relationship Id="rId222" Type="http://schemas.openxmlformats.org/officeDocument/2006/relationships/image" Target="../media/image2971.png"/><Relationship Id="rId243" Type="http://schemas.openxmlformats.org/officeDocument/2006/relationships/customXml" Target="../ink/ink2966.xml"/><Relationship Id="rId264" Type="http://schemas.openxmlformats.org/officeDocument/2006/relationships/image" Target="../media/image2992.png"/><Relationship Id="rId285" Type="http://schemas.openxmlformats.org/officeDocument/2006/relationships/customXml" Target="../ink/ink2987.xml"/><Relationship Id="rId17" Type="http://schemas.openxmlformats.org/officeDocument/2006/relationships/customXml" Target="../ink/ink2852.xml"/><Relationship Id="rId38" Type="http://schemas.openxmlformats.org/officeDocument/2006/relationships/image" Target="../media/image2880.png"/><Relationship Id="rId59" Type="http://schemas.openxmlformats.org/officeDocument/2006/relationships/customXml" Target="../ink/ink2873.xml"/><Relationship Id="rId103" Type="http://schemas.openxmlformats.org/officeDocument/2006/relationships/image" Target="../media/image2912.png"/><Relationship Id="rId124" Type="http://schemas.openxmlformats.org/officeDocument/2006/relationships/image" Target="../media/image2922.png"/><Relationship Id="rId310" Type="http://schemas.openxmlformats.org/officeDocument/2006/relationships/image" Target="../media/image3015.png"/><Relationship Id="rId70" Type="http://schemas.openxmlformats.org/officeDocument/2006/relationships/customXml" Target="../ink/ink2879.xml"/><Relationship Id="rId91" Type="http://schemas.openxmlformats.org/officeDocument/2006/relationships/image" Target="../media/image2906.png"/><Relationship Id="rId145" Type="http://schemas.openxmlformats.org/officeDocument/2006/relationships/customXml" Target="../ink/ink2917.xml"/><Relationship Id="rId166" Type="http://schemas.openxmlformats.org/officeDocument/2006/relationships/image" Target="../media/image2943.png"/><Relationship Id="rId187" Type="http://schemas.openxmlformats.org/officeDocument/2006/relationships/customXml" Target="../ink/ink2938.xml"/><Relationship Id="rId331" Type="http://schemas.openxmlformats.org/officeDocument/2006/relationships/customXml" Target="../ink/ink3010.xml"/><Relationship Id="rId352" Type="http://schemas.openxmlformats.org/officeDocument/2006/relationships/image" Target="../media/image3036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966.png"/><Relationship Id="rId233" Type="http://schemas.openxmlformats.org/officeDocument/2006/relationships/customXml" Target="../ink/ink2961.xml"/><Relationship Id="rId254" Type="http://schemas.openxmlformats.org/officeDocument/2006/relationships/image" Target="../media/image2987.png"/><Relationship Id="rId28" Type="http://schemas.openxmlformats.org/officeDocument/2006/relationships/image" Target="../media/image2875.png"/><Relationship Id="rId49" Type="http://schemas.openxmlformats.org/officeDocument/2006/relationships/customXml" Target="../ink/ink2868.xml"/><Relationship Id="rId114" Type="http://schemas.openxmlformats.org/officeDocument/2006/relationships/customXml" Target="../ink/ink2901.xml"/><Relationship Id="rId275" Type="http://schemas.openxmlformats.org/officeDocument/2006/relationships/customXml" Target="../ink/ink2982.xml"/><Relationship Id="rId296" Type="http://schemas.openxmlformats.org/officeDocument/2006/relationships/image" Target="../media/image3008.png"/><Relationship Id="rId300" Type="http://schemas.openxmlformats.org/officeDocument/2006/relationships/image" Target="../media/image3010.png"/><Relationship Id="rId60" Type="http://schemas.openxmlformats.org/officeDocument/2006/relationships/image" Target="../media/image2891.png"/><Relationship Id="rId81" Type="http://schemas.openxmlformats.org/officeDocument/2006/relationships/image" Target="../media/image2901.png"/><Relationship Id="rId135" Type="http://schemas.openxmlformats.org/officeDocument/2006/relationships/customXml" Target="../ink/ink2912.xml"/><Relationship Id="rId156" Type="http://schemas.openxmlformats.org/officeDocument/2006/relationships/image" Target="../media/image2938.png"/><Relationship Id="rId177" Type="http://schemas.openxmlformats.org/officeDocument/2006/relationships/customXml" Target="../ink/ink2933.xml"/><Relationship Id="rId198" Type="http://schemas.openxmlformats.org/officeDocument/2006/relationships/image" Target="../media/image2959.png"/><Relationship Id="rId321" Type="http://schemas.openxmlformats.org/officeDocument/2006/relationships/customXml" Target="../ink/ink3005.xml"/><Relationship Id="rId342" Type="http://schemas.openxmlformats.org/officeDocument/2006/relationships/image" Target="../media/image3031.png"/><Relationship Id="rId202" Type="http://schemas.openxmlformats.org/officeDocument/2006/relationships/image" Target="../media/image2961.png"/><Relationship Id="rId223" Type="http://schemas.openxmlformats.org/officeDocument/2006/relationships/customXml" Target="../ink/ink2956.xml"/><Relationship Id="rId244" Type="http://schemas.openxmlformats.org/officeDocument/2006/relationships/image" Target="../media/image2982.png"/><Relationship Id="rId18" Type="http://schemas.openxmlformats.org/officeDocument/2006/relationships/image" Target="../media/image2870.png"/><Relationship Id="rId39" Type="http://schemas.openxmlformats.org/officeDocument/2006/relationships/customXml" Target="../ink/ink2863.xml"/><Relationship Id="rId265" Type="http://schemas.openxmlformats.org/officeDocument/2006/relationships/customXml" Target="../ink/ink2977.xml"/><Relationship Id="rId286" Type="http://schemas.openxmlformats.org/officeDocument/2006/relationships/image" Target="../media/image3003.png"/><Relationship Id="rId50" Type="http://schemas.openxmlformats.org/officeDocument/2006/relationships/image" Target="../media/image2886.png"/><Relationship Id="rId104" Type="http://schemas.openxmlformats.org/officeDocument/2006/relationships/customXml" Target="../ink/ink2896.xml"/><Relationship Id="rId125" Type="http://schemas.openxmlformats.org/officeDocument/2006/relationships/customXml" Target="../ink/ink2907.xml"/><Relationship Id="rId146" Type="http://schemas.openxmlformats.org/officeDocument/2006/relationships/image" Target="../media/image2933.png"/><Relationship Id="rId167" Type="http://schemas.openxmlformats.org/officeDocument/2006/relationships/customXml" Target="../ink/ink2928.xml"/><Relationship Id="rId188" Type="http://schemas.openxmlformats.org/officeDocument/2006/relationships/image" Target="../media/image2954.png"/><Relationship Id="rId311" Type="http://schemas.openxmlformats.org/officeDocument/2006/relationships/customXml" Target="../ink/ink3000.xml"/><Relationship Id="rId332" Type="http://schemas.openxmlformats.org/officeDocument/2006/relationships/image" Target="../media/image3026.png"/><Relationship Id="rId353" Type="http://schemas.openxmlformats.org/officeDocument/2006/relationships/customXml" Target="../ink/ink3021.xml"/><Relationship Id="rId71" Type="http://schemas.openxmlformats.org/officeDocument/2006/relationships/image" Target="../media/image2896.png"/><Relationship Id="rId92" Type="http://schemas.openxmlformats.org/officeDocument/2006/relationships/customXml" Target="../ink/ink2890.xml"/><Relationship Id="rId213" Type="http://schemas.openxmlformats.org/officeDocument/2006/relationships/customXml" Target="../ink/ink2951.xml"/><Relationship Id="rId234" Type="http://schemas.openxmlformats.org/officeDocument/2006/relationships/image" Target="../media/image2977.png"/><Relationship Id="rId2" Type="http://schemas.openxmlformats.org/officeDocument/2006/relationships/image" Target="../media/image2863.png"/><Relationship Id="rId29" Type="http://schemas.openxmlformats.org/officeDocument/2006/relationships/customXml" Target="../ink/ink2858.xml"/><Relationship Id="rId255" Type="http://schemas.openxmlformats.org/officeDocument/2006/relationships/customXml" Target="../ink/ink2972.xml"/><Relationship Id="rId276" Type="http://schemas.openxmlformats.org/officeDocument/2006/relationships/image" Target="../media/image2998.png"/><Relationship Id="rId297" Type="http://schemas.openxmlformats.org/officeDocument/2006/relationships/customXml" Target="../ink/ink2993.xml"/><Relationship Id="rId40" Type="http://schemas.openxmlformats.org/officeDocument/2006/relationships/image" Target="../media/image2881.png"/><Relationship Id="rId115" Type="http://schemas.openxmlformats.org/officeDocument/2006/relationships/image" Target="../media/image2918.png"/><Relationship Id="rId136" Type="http://schemas.openxmlformats.org/officeDocument/2006/relationships/image" Target="../media/image2928.png"/><Relationship Id="rId157" Type="http://schemas.openxmlformats.org/officeDocument/2006/relationships/customXml" Target="../ink/ink2923.xml"/><Relationship Id="rId178" Type="http://schemas.openxmlformats.org/officeDocument/2006/relationships/image" Target="../media/image2949.png"/><Relationship Id="rId301" Type="http://schemas.openxmlformats.org/officeDocument/2006/relationships/customXml" Target="../ink/ink2995.xml"/><Relationship Id="rId322" Type="http://schemas.openxmlformats.org/officeDocument/2006/relationships/image" Target="../media/image3021.png"/><Relationship Id="rId343" Type="http://schemas.openxmlformats.org/officeDocument/2006/relationships/customXml" Target="../ink/ink3016.xml"/><Relationship Id="rId61" Type="http://schemas.openxmlformats.org/officeDocument/2006/relationships/customXml" Target="../ink/ink2874.xml"/><Relationship Id="rId82" Type="http://schemas.openxmlformats.org/officeDocument/2006/relationships/customXml" Target="../ink/ink2885.xml"/><Relationship Id="rId199" Type="http://schemas.openxmlformats.org/officeDocument/2006/relationships/customXml" Target="../ink/ink2944.xml"/><Relationship Id="rId203" Type="http://schemas.openxmlformats.org/officeDocument/2006/relationships/customXml" Target="../ink/ink2946.xml"/><Relationship Id="rId19" Type="http://schemas.openxmlformats.org/officeDocument/2006/relationships/customXml" Target="../ink/ink2853.xml"/><Relationship Id="rId224" Type="http://schemas.openxmlformats.org/officeDocument/2006/relationships/image" Target="../media/image2972.png"/><Relationship Id="rId245" Type="http://schemas.openxmlformats.org/officeDocument/2006/relationships/customXml" Target="../ink/ink2967.xml"/><Relationship Id="rId266" Type="http://schemas.openxmlformats.org/officeDocument/2006/relationships/image" Target="../media/image2993.png"/><Relationship Id="rId287" Type="http://schemas.openxmlformats.org/officeDocument/2006/relationships/customXml" Target="../ink/ink2988.xml"/><Relationship Id="rId30" Type="http://schemas.openxmlformats.org/officeDocument/2006/relationships/image" Target="../media/image2876.png"/><Relationship Id="rId105" Type="http://schemas.openxmlformats.org/officeDocument/2006/relationships/image" Target="../media/image2913.png"/><Relationship Id="rId126" Type="http://schemas.openxmlformats.org/officeDocument/2006/relationships/image" Target="../media/image2923.png"/><Relationship Id="rId147" Type="http://schemas.openxmlformats.org/officeDocument/2006/relationships/customXml" Target="../ink/ink2918.xml"/><Relationship Id="rId168" Type="http://schemas.openxmlformats.org/officeDocument/2006/relationships/image" Target="../media/image2944.png"/><Relationship Id="rId312" Type="http://schemas.openxmlformats.org/officeDocument/2006/relationships/image" Target="../media/image3016.png"/><Relationship Id="rId333" Type="http://schemas.openxmlformats.org/officeDocument/2006/relationships/customXml" Target="../ink/ink3011.xml"/><Relationship Id="rId354" Type="http://schemas.openxmlformats.org/officeDocument/2006/relationships/image" Target="../media/image3037.png"/><Relationship Id="rId51" Type="http://schemas.openxmlformats.org/officeDocument/2006/relationships/customXml" Target="../ink/ink2869.xml"/><Relationship Id="rId72" Type="http://schemas.openxmlformats.org/officeDocument/2006/relationships/customXml" Target="../ink/ink2880.xml"/><Relationship Id="rId93" Type="http://schemas.openxmlformats.org/officeDocument/2006/relationships/image" Target="../media/image2907.png"/><Relationship Id="rId189" Type="http://schemas.openxmlformats.org/officeDocument/2006/relationships/customXml" Target="../ink/ink2939.xml"/><Relationship Id="rId3" Type="http://schemas.openxmlformats.org/officeDocument/2006/relationships/customXml" Target="../ink/ink2845.xml"/><Relationship Id="rId214" Type="http://schemas.openxmlformats.org/officeDocument/2006/relationships/image" Target="../media/image2967.png"/><Relationship Id="rId235" Type="http://schemas.openxmlformats.org/officeDocument/2006/relationships/customXml" Target="../ink/ink2962.xml"/><Relationship Id="rId256" Type="http://schemas.openxmlformats.org/officeDocument/2006/relationships/image" Target="../media/image2988.png"/><Relationship Id="rId277" Type="http://schemas.openxmlformats.org/officeDocument/2006/relationships/customXml" Target="../ink/ink2983.xml"/><Relationship Id="rId298" Type="http://schemas.openxmlformats.org/officeDocument/2006/relationships/image" Target="../media/image3009.png"/><Relationship Id="rId116" Type="http://schemas.openxmlformats.org/officeDocument/2006/relationships/customXml" Target="../ink/ink2902.xml"/><Relationship Id="rId137" Type="http://schemas.openxmlformats.org/officeDocument/2006/relationships/customXml" Target="../ink/ink2913.xml"/><Relationship Id="rId158" Type="http://schemas.openxmlformats.org/officeDocument/2006/relationships/image" Target="../media/image2939.png"/><Relationship Id="rId302" Type="http://schemas.openxmlformats.org/officeDocument/2006/relationships/image" Target="../media/image3011.png"/><Relationship Id="rId323" Type="http://schemas.openxmlformats.org/officeDocument/2006/relationships/customXml" Target="../ink/ink3006.xml"/><Relationship Id="rId344" Type="http://schemas.openxmlformats.org/officeDocument/2006/relationships/image" Target="../media/image3032.png"/><Relationship Id="rId20" Type="http://schemas.openxmlformats.org/officeDocument/2006/relationships/image" Target="../media/image2871.png"/><Relationship Id="rId41" Type="http://schemas.openxmlformats.org/officeDocument/2006/relationships/customXml" Target="../ink/ink2864.xml"/><Relationship Id="rId62" Type="http://schemas.openxmlformats.org/officeDocument/2006/relationships/image" Target="../media/image2892.png"/><Relationship Id="rId83" Type="http://schemas.openxmlformats.org/officeDocument/2006/relationships/image" Target="../media/image2902.png"/><Relationship Id="rId179" Type="http://schemas.openxmlformats.org/officeDocument/2006/relationships/customXml" Target="../ink/ink2934.xml"/><Relationship Id="rId190" Type="http://schemas.openxmlformats.org/officeDocument/2006/relationships/image" Target="../media/image2955.png"/><Relationship Id="rId204" Type="http://schemas.openxmlformats.org/officeDocument/2006/relationships/image" Target="../media/image2962.png"/><Relationship Id="rId225" Type="http://schemas.openxmlformats.org/officeDocument/2006/relationships/customXml" Target="../ink/ink2957.xml"/><Relationship Id="rId246" Type="http://schemas.openxmlformats.org/officeDocument/2006/relationships/image" Target="../media/image2983.png"/><Relationship Id="rId267" Type="http://schemas.openxmlformats.org/officeDocument/2006/relationships/customXml" Target="../ink/ink2978.xml"/><Relationship Id="rId288" Type="http://schemas.openxmlformats.org/officeDocument/2006/relationships/image" Target="../media/image3004.png"/><Relationship Id="rId106" Type="http://schemas.openxmlformats.org/officeDocument/2006/relationships/customXml" Target="../ink/ink2897.xml"/><Relationship Id="rId127" Type="http://schemas.openxmlformats.org/officeDocument/2006/relationships/customXml" Target="../ink/ink2908.xml"/><Relationship Id="rId313" Type="http://schemas.openxmlformats.org/officeDocument/2006/relationships/customXml" Target="../ink/ink3001.xml"/><Relationship Id="rId10" Type="http://schemas.openxmlformats.org/officeDocument/2006/relationships/image" Target="../media/image2867.png"/><Relationship Id="rId31" Type="http://schemas.openxmlformats.org/officeDocument/2006/relationships/customXml" Target="../ink/ink2859.xml"/><Relationship Id="rId52" Type="http://schemas.openxmlformats.org/officeDocument/2006/relationships/image" Target="../media/image2887.png"/><Relationship Id="rId73" Type="http://schemas.openxmlformats.org/officeDocument/2006/relationships/image" Target="../media/image2897.png"/><Relationship Id="rId94" Type="http://schemas.openxmlformats.org/officeDocument/2006/relationships/customXml" Target="../ink/ink2891.xml"/><Relationship Id="rId148" Type="http://schemas.openxmlformats.org/officeDocument/2006/relationships/image" Target="../media/image2934.png"/><Relationship Id="rId169" Type="http://schemas.openxmlformats.org/officeDocument/2006/relationships/customXml" Target="../ink/ink2929.xml"/><Relationship Id="rId334" Type="http://schemas.openxmlformats.org/officeDocument/2006/relationships/image" Target="../media/image3027.png"/><Relationship Id="rId355" Type="http://schemas.openxmlformats.org/officeDocument/2006/relationships/customXml" Target="../ink/ink3022.xml"/><Relationship Id="rId4" Type="http://schemas.openxmlformats.org/officeDocument/2006/relationships/image" Target="../media/image2864.png"/><Relationship Id="rId180" Type="http://schemas.openxmlformats.org/officeDocument/2006/relationships/image" Target="../media/image2950.png"/><Relationship Id="rId215" Type="http://schemas.openxmlformats.org/officeDocument/2006/relationships/customXml" Target="../ink/ink2952.xml"/><Relationship Id="rId236" Type="http://schemas.openxmlformats.org/officeDocument/2006/relationships/image" Target="../media/image2978.png"/><Relationship Id="rId257" Type="http://schemas.openxmlformats.org/officeDocument/2006/relationships/customXml" Target="../ink/ink2973.xml"/><Relationship Id="rId278" Type="http://schemas.openxmlformats.org/officeDocument/2006/relationships/image" Target="../media/image2999.png"/><Relationship Id="rId303" Type="http://schemas.openxmlformats.org/officeDocument/2006/relationships/customXml" Target="../ink/ink2996.xml"/><Relationship Id="rId42" Type="http://schemas.openxmlformats.org/officeDocument/2006/relationships/image" Target="../media/image2882.png"/><Relationship Id="rId84" Type="http://schemas.openxmlformats.org/officeDocument/2006/relationships/customXml" Target="../ink/ink2886.xml"/><Relationship Id="rId138" Type="http://schemas.openxmlformats.org/officeDocument/2006/relationships/image" Target="../media/image2929.png"/><Relationship Id="rId345" Type="http://schemas.openxmlformats.org/officeDocument/2006/relationships/customXml" Target="../ink/ink3017.xml"/><Relationship Id="rId191" Type="http://schemas.openxmlformats.org/officeDocument/2006/relationships/customXml" Target="../ink/ink2940.xml"/><Relationship Id="rId205" Type="http://schemas.openxmlformats.org/officeDocument/2006/relationships/customXml" Target="../ink/ink2947.xml"/><Relationship Id="rId247" Type="http://schemas.openxmlformats.org/officeDocument/2006/relationships/customXml" Target="../ink/ink2968.xml"/><Relationship Id="rId107" Type="http://schemas.openxmlformats.org/officeDocument/2006/relationships/image" Target="../media/image2914.png"/><Relationship Id="rId289" Type="http://schemas.openxmlformats.org/officeDocument/2006/relationships/customXml" Target="../ink/ink2989.xml"/><Relationship Id="rId11" Type="http://schemas.openxmlformats.org/officeDocument/2006/relationships/customXml" Target="../ink/ink2849.xml"/><Relationship Id="rId53" Type="http://schemas.openxmlformats.org/officeDocument/2006/relationships/customXml" Target="../ink/ink2870.xml"/><Relationship Id="rId149" Type="http://schemas.openxmlformats.org/officeDocument/2006/relationships/customXml" Target="../ink/ink2919.xml"/><Relationship Id="rId314" Type="http://schemas.openxmlformats.org/officeDocument/2006/relationships/image" Target="../media/image3017.png"/><Relationship Id="rId356" Type="http://schemas.openxmlformats.org/officeDocument/2006/relationships/image" Target="../media/image3038.png"/><Relationship Id="rId95" Type="http://schemas.openxmlformats.org/officeDocument/2006/relationships/image" Target="../media/image2908.png"/><Relationship Id="rId160" Type="http://schemas.openxmlformats.org/officeDocument/2006/relationships/image" Target="../media/image2940.png"/><Relationship Id="rId216" Type="http://schemas.openxmlformats.org/officeDocument/2006/relationships/image" Target="../media/image2968.png"/><Relationship Id="rId258" Type="http://schemas.openxmlformats.org/officeDocument/2006/relationships/image" Target="../media/image2989.png"/><Relationship Id="rId22" Type="http://schemas.openxmlformats.org/officeDocument/2006/relationships/image" Target="../media/image2872.png"/><Relationship Id="rId64" Type="http://schemas.openxmlformats.org/officeDocument/2006/relationships/image" Target="../media/image2893.png"/><Relationship Id="rId118" Type="http://schemas.openxmlformats.org/officeDocument/2006/relationships/image" Target="../media/image2919.png"/><Relationship Id="rId325" Type="http://schemas.openxmlformats.org/officeDocument/2006/relationships/customXml" Target="../ink/ink3007.xml"/><Relationship Id="rId171" Type="http://schemas.openxmlformats.org/officeDocument/2006/relationships/customXml" Target="../ink/ink2930.xml"/><Relationship Id="rId227" Type="http://schemas.openxmlformats.org/officeDocument/2006/relationships/customXml" Target="../ink/ink2958.xml"/><Relationship Id="rId269" Type="http://schemas.openxmlformats.org/officeDocument/2006/relationships/customXml" Target="../ink/ink2979.xml"/><Relationship Id="rId33" Type="http://schemas.openxmlformats.org/officeDocument/2006/relationships/customXml" Target="../ink/ink2860.xml"/><Relationship Id="rId129" Type="http://schemas.openxmlformats.org/officeDocument/2006/relationships/customXml" Target="../ink/ink2909.xml"/><Relationship Id="rId280" Type="http://schemas.openxmlformats.org/officeDocument/2006/relationships/image" Target="../media/image3000.png"/><Relationship Id="rId336" Type="http://schemas.openxmlformats.org/officeDocument/2006/relationships/image" Target="../media/image3028.png"/><Relationship Id="rId75" Type="http://schemas.openxmlformats.org/officeDocument/2006/relationships/image" Target="../media/image2898.png"/><Relationship Id="rId140" Type="http://schemas.openxmlformats.org/officeDocument/2006/relationships/image" Target="../media/image2930.png"/><Relationship Id="rId182" Type="http://schemas.openxmlformats.org/officeDocument/2006/relationships/image" Target="../media/image2951.png"/><Relationship Id="rId6" Type="http://schemas.openxmlformats.org/officeDocument/2006/relationships/image" Target="../media/image2865.png"/><Relationship Id="rId238" Type="http://schemas.openxmlformats.org/officeDocument/2006/relationships/image" Target="../media/image2979.png"/><Relationship Id="rId291" Type="http://schemas.openxmlformats.org/officeDocument/2006/relationships/customXml" Target="../ink/ink2990.xml"/><Relationship Id="rId305" Type="http://schemas.openxmlformats.org/officeDocument/2006/relationships/customXml" Target="../ink/ink2997.xml"/><Relationship Id="rId347" Type="http://schemas.openxmlformats.org/officeDocument/2006/relationships/customXml" Target="../ink/ink3018.xml"/><Relationship Id="rId44" Type="http://schemas.openxmlformats.org/officeDocument/2006/relationships/image" Target="../media/image2883.png"/><Relationship Id="rId86" Type="http://schemas.openxmlformats.org/officeDocument/2006/relationships/customXml" Target="../ink/ink2887.xml"/><Relationship Id="rId151" Type="http://schemas.openxmlformats.org/officeDocument/2006/relationships/customXml" Target="../ink/ink2920.xml"/><Relationship Id="rId193" Type="http://schemas.openxmlformats.org/officeDocument/2006/relationships/customXml" Target="../ink/ink2941.xml"/><Relationship Id="rId207" Type="http://schemas.openxmlformats.org/officeDocument/2006/relationships/customXml" Target="../ink/ink2948.xml"/><Relationship Id="rId249" Type="http://schemas.openxmlformats.org/officeDocument/2006/relationships/customXml" Target="../ink/ink2969.xml"/><Relationship Id="rId13" Type="http://schemas.openxmlformats.org/officeDocument/2006/relationships/customXml" Target="../ink/ink2850.xml"/><Relationship Id="rId109" Type="http://schemas.openxmlformats.org/officeDocument/2006/relationships/image" Target="../media/image2915.png"/><Relationship Id="rId260" Type="http://schemas.openxmlformats.org/officeDocument/2006/relationships/image" Target="../media/image2990.png"/><Relationship Id="rId316" Type="http://schemas.openxmlformats.org/officeDocument/2006/relationships/image" Target="../media/image3018.png"/><Relationship Id="rId55" Type="http://schemas.openxmlformats.org/officeDocument/2006/relationships/customXml" Target="../ink/ink2871.xml"/><Relationship Id="rId97" Type="http://schemas.openxmlformats.org/officeDocument/2006/relationships/image" Target="../media/image2909.png"/><Relationship Id="rId120" Type="http://schemas.openxmlformats.org/officeDocument/2006/relationships/image" Target="../media/image2920.png"/><Relationship Id="rId162" Type="http://schemas.openxmlformats.org/officeDocument/2006/relationships/image" Target="../media/image2941.png"/><Relationship Id="rId218" Type="http://schemas.openxmlformats.org/officeDocument/2006/relationships/image" Target="../media/image2969.png"/><Relationship Id="rId271" Type="http://schemas.openxmlformats.org/officeDocument/2006/relationships/customXml" Target="../ink/ink2980.xml"/><Relationship Id="rId24" Type="http://schemas.openxmlformats.org/officeDocument/2006/relationships/image" Target="../media/image2873.png"/><Relationship Id="rId66" Type="http://schemas.openxmlformats.org/officeDocument/2006/relationships/image" Target="../media/image2894.png"/><Relationship Id="rId131" Type="http://schemas.openxmlformats.org/officeDocument/2006/relationships/customXml" Target="../ink/ink2910.xml"/><Relationship Id="rId327" Type="http://schemas.openxmlformats.org/officeDocument/2006/relationships/customXml" Target="../ink/ink3008.xml"/><Relationship Id="rId173" Type="http://schemas.openxmlformats.org/officeDocument/2006/relationships/customXml" Target="../ink/ink2931.xml"/><Relationship Id="rId229" Type="http://schemas.openxmlformats.org/officeDocument/2006/relationships/customXml" Target="../ink/ink2959.xml"/><Relationship Id="rId240" Type="http://schemas.openxmlformats.org/officeDocument/2006/relationships/image" Target="../media/image2980.png"/><Relationship Id="rId35" Type="http://schemas.openxmlformats.org/officeDocument/2006/relationships/customXml" Target="../ink/ink2861.xml"/><Relationship Id="rId77" Type="http://schemas.openxmlformats.org/officeDocument/2006/relationships/image" Target="../media/image2899.png"/><Relationship Id="rId100" Type="http://schemas.openxmlformats.org/officeDocument/2006/relationships/customXml" Target="../ink/ink2894.xml"/><Relationship Id="rId282" Type="http://schemas.openxmlformats.org/officeDocument/2006/relationships/image" Target="../media/image3001.png"/><Relationship Id="rId338" Type="http://schemas.openxmlformats.org/officeDocument/2006/relationships/image" Target="../media/image3029.png"/><Relationship Id="rId8" Type="http://schemas.openxmlformats.org/officeDocument/2006/relationships/image" Target="../media/image2866.png"/><Relationship Id="rId142" Type="http://schemas.openxmlformats.org/officeDocument/2006/relationships/image" Target="../media/image2931.png"/><Relationship Id="rId184" Type="http://schemas.openxmlformats.org/officeDocument/2006/relationships/image" Target="../media/image2952.png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81.xml"/><Relationship Id="rId299" Type="http://schemas.openxmlformats.org/officeDocument/2006/relationships/image" Target="../media/image3010.png"/><Relationship Id="rId21" Type="http://schemas.openxmlformats.org/officeDocument/2006/relationships/customXml" Target="../ink/ink3032.xml"/><Relationship Id="rId63" Type="http://schemas.openxmlformats.org/officeDocument/2006/relationships/customXml" Target="../ink/ink3053.xml"/><Relationship Id="rId159" Type="http://schemas.openxmlformats.org/officeDocument/2006/relationships/image" Target="../media/image2940.png"/><Relationship Id="rId170" Type="http://schemas.openxmlformats.org/officeDocument/2006/relationships/customXml" Target="../ink/ink3108.xml"/><Relationship Id="rId226" Type="http://schemas.openxmlformats.org/officeDocument/2006/relationships/customXml" Target="../ink/ink3136.xml"/><Relationship Id="rId268" Type="http://schemas.openxmlformats.org/officeDocument/2006/relationships/customXml" Target="../ink/ink3157.xml"/><Relationship Id="rId32" Type="http://schemas.openxmlformats.org/officeDocument/2006/relationships/image" Target="../media/image2877.png"/><Relationship Id="rId74" Type="http://schemas.openxmlformats.org/officeDocument/2006/relationships/image" Target="../media/image2898.png"/><Relationship Id="rId128" Type="http://schemas.openxmlformats.org/officeDocument/2006/relationships/customXml" Target="../ink/ink3087.xml"/><Relationship Id="rId5" Type="http://schemas.openxmlformats.org/officeDocument/2006/relationships/customXml" Target="../ink/ink3024.xml"/><Relationship Id="rId181" Type="http://schemas.openxmlformats.org/officeDocument/2006/relationships/image" Target="../media/image2951.png"/><Relationship Id="rId237" Type="http://schemas.openxmlformats.org/officeDocument/2006/relationships/image" Target="../media/image2979.png"/><Relationship Id="rId279" Type="http://schemas.openxmlformats.org/officeDocument/2006/relationships/image" Target="../media/image3000.png"/><Relationship Id="rId43" Type="http://schemas.openxmlformats.org/officeDocument/2006/relationships/customXml" Target="../ink/ink3043.xml"/><Relationship Id="rId139" Type="http://schemas.openxmlformats.org/officeDocument/2006/relationships/image" Target="../media/image2930.png"/><Relationship Id="rId290" Type="http://schemas.openxmlformats.org/officeDocument/2006/relationships/customXml" Target="../ink/ink3168.xml"/><Relationship Id="rId304" Type="http://schemas.openxmlformats.org/officeDocument/2006/relationships/customXml" Target="../ink/ink3175.xml"/><Relationship Id="rId85" Type="http://schemas.openxmlformats.org/officeDocument/2006/relationships/customXml" Target="../ink/ink3065.xml"/><Relationship Id="rId150" Type="http://schemas.openxmlformats.org/officeDocument/2006/relationships/customXml" Target="../ink/ink3098.xml"/><Relationship Id="rId192" Type="http://schemas.openxmlformats.org/officeDocument/2006/relationships/customXml" Target="../ink/ink3119.xml"/><Relationship Id="rId206" Type="http://schemas.openxmlformats.org/officeDocument/2006/relationships/customXml" Target="../ink/ink3126.xml"/><Relationship Id="rId248" Type="http://schemas.openxmlformats.org/officeDocument/2006/relationships/customXml" Target="../ink/ink3147.xml"/><Relationship Id="rId12" Type="http://schemas.openxmlformats.org/officeDocument/2006/relationships/image" Target="../media/image9.png"/><Relationship Id="rId108" Type="http://schemas.openxmlformats.org/officeDocument/2006/relationships/image" Target="../media/image2915.png"/><Relationship Id="rId315" Type="http://schemas.openxmlformats.org/officeDocument/2006/relationships/image" Target="../media/image3018.png"/><Relationship Id="rId54" Type="http://schemas.openxmlformats.org/officeDocument/2006/relationships/image" Target="../media/image2888.png"/><Relationship Id="rId96" Type="http://schemas.openxmlformats.org/officeDocument/2006/relationships/image" Target="../media/image2909.png"/><Relationship Id="rId161" Type="http://schemas.openxmlformats.org/officeDocument/2006/relationships/image" Target="../media/image2941.png"/><Relationship Id="rId217" Type="http://schemas.openxmlformats.org/officeDocument/2006/relationships/image" Target="../media/image2969.png"/><Relationship Id="rId259" Type="http://schemas.openxmlformats.org/officeDocument/2006/relationships/image" Target="../media/image2990.png"/><Relationship Id="rId23" Type="http://schemas.openxmlformats.org/officeDocument/2006/relationships/customXml" Target="../ink/ink3033.xml"/><Relationship Id="rId119" Type="http://schemas.openxmlformats.org/officeDocument/2006/relationships/image" Target="../media/image2920.png"/><Relationship Id="rId270" Type="http://schemas.openxmlformats.org/officeDocument/2006/relationships/customXml" Target="../ink/ink3158.xml"/><Relationship Id="rId65" Type="http://schemas.openxmlformats.org/officeDocument/2006/relationships/customXml" Target="../ink/ink3054.xml"/><Relationship Id="rId130" Type="http://schemas.openxmlformats.org/officeDocument/2006/relationships/customXml" Target="../ink/ink3088.xml"/><Relationship Id="rId172" Type="http://schemas.openxmlformats.org/officeDocument/2006/relationships/customXml" Target="../ink/ink3109.xml"/><Relationship Id="rId228" Type="http://schemas.openxmlformats.org/officeDocument/2006/relationships/customXml" Target="../ink/ink3137.xml"/><Relationship Id="rId13" Type="http://schemas.openxmlformats.org/officeDocument/2006/relationships/customXml" Target="../ink/ink3028.xml"/><Relationship Id="rId109" Type="http://schemas.openxmlformats.org/officeDocument/2006/relationships/customXml" Target="../ink/ink3077.xml"/><Relationship Id="rId260" Type="http://schemas.openxmlformats.org/officeDocument/2006/relationships/customXml" Target="../ink/ink3153.xml"/><Relationship Id="rId281" Type="http://schemas.openxmlformats.org/officeDocument/2006/relationships/image" Target="../media/image3001.png"/><Relationship Id="rId316" Type="http://schemas.openxmlformats.org/officeDocument/2006/relationships/customXml" Target="../ink/ink3181.xml"/><Relationship Id="rId34" Type="http://schemas.openxmlformats.org/officeDocument/2006/relationships/image" Target="../media/image2878.png"/><Relationship Id="rId55" Type="http://schemas.openxmlformats.org/officeDocument/2006/relationships/customXml" Target="../ink/ink3049.xml"/><Relationship Id="rId76" Type="http://schemas.openxmlformats.org/officeDocument/2006/relationships/image" Target="../media/image2899.png"/><Relationship Id="rId97" Type="http://schemas.openxmlformats.org/officeDocument/2006/relationships/customXml" Target="../ink/ink3071.xml"/><Relationship Id="rId120" Type="http://schemas.openxmlformats.org/officeDocument/2006/relationships/customXml" Target="../ink/ink3083.xml"/><Relationship Id="rId141" Type="http://schemas.openxmlformats.org/officeDocument/2006/relationships/image" Target="../media/image2931.png"/><Relationship Id="rId7" Type="http://schemas.openxmlformats.org/officeDocument/2006/relationships/customXml" Target="../ink/ink3025.xml"/><Relationship Id="rId162" Type="http://schemas.openxmlformats.org/officeDocument/2006/relationships/customXml" Target="../ink/ink3104.xml"/><Relationship Id="rId183" Type="http://schemas.openxmlformats.org/officeDocument/2006/relationships/image" Target="../media/image2952.png"/><Relationship Id="rId218" Type="http://schemas.openxmlformats.org/officeDocument/2006/relationships/customXml" Target="../ink/ink3132.xml"/><Relationship Id="rId239" Type="http://schemas.openxmlformats.org/officeDocument/2006/relationships/image" Target="../media/image2980.png"/><Relationship Id="rId250" Type="http://schemas.openxmlformats.org/officeDocument/2006/relationships/customXml" Target="../ink/ink3148.xml"/><Relationship Id="rId271" Type="http://schemas.openxmlformats.org/officeDocument/2006/relationships/image" Target="../media/image2996.png"/><Relationship Id="rId292" Type="http://schemas.openxmlformats.org/officeDocument/2006/relationships/customXml" Target="../ink/ink3169.xml"/><Relationship Id="rId306" Type="http://schemas.openxmlformats.org/officeDocument/2006/relationships/customXml" Target="../ink/ink3176.xml"/><Relationship Id="rId24" Type="http://schemas.openxmlformats.org/officeDocument/2006/relationships/image" Target="../media/image2873.png"/><Relationship Id="rId45" Type="http://schemas.openxmlformats.org/officeDocument/2006/relationships/customXml" Target="../ink/ink3044.xml"/><Relationship Id="rId66" Type="http://schemas.openxmlformats.org/officeDocument/2006/relationships/image" Target="../media/image2894.png"/><Relationship Id="rId87" Type="http://schemas.openxmlformats.org/officeDocument/2006/relationships/customXml" Target="../ink/ink3066.xml"/><Relationship Id="rId110" Type="http://schemas.openxmlformats.org/officeDocument/2006/relationships/image" Target="../media/image2916.png"/><Relationship Id="rId131" Type="http://schemas.openxmlformats.org/officeDocument/2006/relationships/image" Target="../media/image2926.png"/><Relationship Id="rId152" Type="http://schemas.openxmlformats.org/officeDocument/2006/relationships/customXml" Target="../ink/ink3099.xml"/><Relationship Id="rId173" Type="http://schemas.openxmlformats.org/officeDocument/2006/relationships/image" Target="../media/image2947.png"/><Relationship Id="rId194" Type="http://schemas.openxmlformats.org/officeDocument/2006/relationships/customXml" Target="../ink/ink3120.xml"/><Relationship Id="rId208" Type="http://schemas.openxmlformats.org/officeDocument/2006/relationships/customXml" Target="../ink/ink3127.xml"/><Relationship Id="rId229" Type="http://schemas.openxmlformats.org/officeDocument/2006/relationships/image" Target="../media/image2975.png"/><Relationship Id="rId240" Type="http://schemas.openxmlformats.org/officeDocument/2006/relationships/customXml" Target="../ink/ink3143.xml"/><Relationship Id="rId261" Type="http://schemas.openxmlformats.org/officeDocument/2006/relationships/image" Target="../media/image2991.png"/><Relationship Id="rId14" Type="http://schemas.openxmlformats.org/officeDocument/2006/relationships/image" Target="../media/image2868.png"/><Relationship Id="rId35" Type="http://schemas.openxmlformats.org/officeDocument/2006/relationships/customXml" Target="../ink/ink3039.xml"/><Relationship Id="rId56" Type="http://schemas.openxmlformats.org/officeDocument/2006/relationships/image" Target="../media/image2889.png"/><Relationship Id="rId77" Type="http://schemas.openxmlformats.org/officeDocument/2006/relationships/customXml" Target="../ink/ink3061.xml"/><Relationship Id="rId100" Type="http://schemas.openxmlformats.org/officeDocument/2006/relationships/image" Target="../media/image2911.png"/><Relationship Id="rId282" Type="http://schemas.openxmlformats.org/officeDocument/2006/relationships/customXml" Target="../ink/ink3164.xml"/><Relationship Id="rId317" Type="http://schemas.openxmlformats.org/officeDocument/2006/relationships/image" Target="../media/image3019.png"/><Relationship Id="rId8" Type="http://schemas.openxmlformats.org/officeDocument/2006/relationships/image" Target="../media/image2866.png"/><Relationship Id="rId98" Type="http://schemas.openxmlformats.org/officeDocument/2006/relationships/image" Target="../media/image2910.png"/><Relationship Id="rId121" Type="http://schemas.openxmlformats.org/officeDocument/2006/relationships/image" Target="../media/image2921.png"/><Relationship Id="rId142" Type="http://schemas.openxmlformats.org/officeDocument/2006/relationships/customXml" Target="../ink/ink3094.xml"/><Relationship Id="rId163" Type="http://schemas.openxmlformats.org/officeDocument/2006/relationships/image" Target="../media/image2942.png"/><Relationship Id="rId184" Type="http://schemas.openxmlformats.org/officeDocument/2006/relationships/customXml" Target="../ink/ink3115.xml"/><Relationship Id="rId219" Type="http://schemas.openxmlformats.org/officeDocument/2006/relationships/image" Target="../media/image2970.png"/><Relationship Id="rId230" Type="http://schemas.openxmlformats.org/officeDocument/2006/relationships/customXml" Target="../ink/ink3138.xml"/><Relationship Id="rId251" Type="http://schemas.openxmlformats.org/officeDocument/2006/relationships/image" Target="../media/image2986.png"/><Relationship Id="rId25" Type="http://schemas.openxmlformats.org/officeDocument/2006/relationships/customXml" Target="../ink/ink3034.xml"/><Relationship Id="rId46" Type="http://schemas.openxmlformats.org/officeDocument/2006/relationships/image" Target="../media/image2884.png"/><Relationship Id="rId67" Type="http://schemas.openxmlformats.org/officeDocument/2006/relationships/customXml" Target="../ink/ink3055.xml"/><Relationship Id="rId272" Type="http://schemas.openxmlformats.org/officeDocument/2006/relationships/customXml" Target="../ink/ink3159.xml"/><Relationship Id="rId293" Type="http://schemas.openxmlformats.org/officeDocument/2006/relationships/image" Target="../media/image3007.png"/><Relationship Id="rId307" Type="http://schemas.openxmlformats.org/officeDocument/2006/relationships/image" Target="../media/image3014.png"/><Relationship Id="rId88" Type="http://schemas.openxmlformats.org/officeDocument/2006/relationships/image" Target="../media/image2905.png"/><Relationship Id="rId111" Type="http://schemas.openxmlformats.org/officeDocument/2006/relationships/customXml" Target="../ink/ink3078.xml"/><Relationship Id="rId132" Type="http://schemas.openxmlformats.org/officeDocument/2006/relationships/customXml" Target="../ink/ink3089.xml"/><Relationship Id="rId153" Type="http://schemas.openxmlformats.org/officeDocument/2006/relationships/image" Target="../media/image2937.png"/><Relationship Id="rId174" Type="http://schemas.openxmlformats.org/officeDocument/2006/relationships/customXml" Target="../ink/ink3110.xml"/><Relationship Id="rId195" Type="http://schemas.openxmlformats.org/officeDocument/2006/relationships/image" Target="../media/image2958.png"/><Relationship Id="rId209" Type="http://schemas.openxmlformats.org/officeDocument/2006/relationships/image" Target="../media/image2965.png"/><Relationship Id="rId220" Type="http://schemas.openxmlformats.org/officeDocument/2006/relationships/customXml" Target="../ink/ink3133.xml"/><Relationship Id="rId241" Type="http://schemas.openxmlformats.org/officeDocument/2006/relationships/image" Target="../media/image2981.png"/><Relationship Id="rId15" Type="http://schemas.openxmlformats.org/officeDocument/2006/relationships/customXml" Target="../ink/ink3029.xml"/><Relationship Id="rId36" Type="http://schemas.openxmlformats.org/officeDocument/2006/relationships/image" Target="../media/image2879.png"/><Relationship Id="rId57" Type="http://schemas.openxmlformats.org/officeDocument/2006/relationships/customXml" Target="../ink/ink3050.xml"/><Relationship Id="rId262" Type="http://schemas.openxmlformats.org/officeDocument/2006/relationships/customXml" Target="../ink/ink3154.xml"/><Relationship Id="rId283" Type="http://schemas.openxmlformats.org/officeDocument/2006/relationships/image" Target="../media/image3002.png"/><Relationship Id="rId318" Type="http://schemas.openxmlformats.org/officeDocument/2006/relationships/customXml" Target="../ink/ink3182.xml"/><Relationship Id="rId78" Type="http://schemas.openxmlformats.org/officeDocument/2006/relationships/image" Target="../media/image2900.png"/><Relationship Id="rId99" Type="http://schemas.openxmlformats.org/officeDocument/2006/relationships/customXml" Target="../ink/ink3072.xml"/><Relationship Id="rId101" Type="http://schemas.openxmlformats.org/officeDocument/2006/relationships/customXml" Target="../ink/ink3073.xml"/><Relationship Id="rId122" Type="http://schemas.openxmlformats.org/officeDocument/2006/relationships/customXml" Target="../ink/ink3084.xml"/><Relationship Id="rId143" Type="http://schemas.openxmlformats.org/officeDocument/2006/relationships/image" Target="../media/image2932.png"/><Relationship Id="rId164" Type="http://schemas.openxmlformats.org/officeDocument/2006/relationships/customXml" Target="../ink/ink3105.xml"/><Relationship Id="rId185" Type="http://schemas.openxmlformats.org/officeDocument/2006/relationships/image" Target="../media/image2953.png"/><Relationship Id="rId9" Type="http://schemas.openxmlformats.org/officeDocument/2006/relationships/customXml" Target="../ink/ink3026.xml"/><Relationship Id="rId210" Type="http://schemas.openxmlformats.org/officeDocument/2006/relationships/customXml" Target="../ink/ink3128.xml"/><Relationship Id="rId26" Type="http://schemas.openxmlformats.org/officeDocument/2006/relationships/image" Target="../media/image2874.png"/><Relationship Id="rId231" Type="http://schemas.openxmlformats.org/officeDocument/2006/relationships/image" Target="../media/image2976.png"/><Relationship Id="rId252" Type="http://schemas.openxmlformats.org/officeDocument/2006/relationships/customXml" Target="../ink/ink3149.xml"/><Relationship Id="rId273" Type="http://schemas.openxmlformats.org/officeDocument/2006/relationships/image" Target="../media/image2997.png"/><Relationship Id="rId294" Type="http://schemas.openxmlformats.org/officeDocument/2006/relationships/customXml" Target="../ink/ink3170.xml"/><Relationship Id="rId308" Type="http://schemas.openxmlformats.org/officeDocument/2006/relationships/customXml" Target="../ink/ink3177.xml"/><Relationship Id="rId47" Type="http://schemas.openxmlformats.org/officeDocument/2006/relationships/customXml" Target="../ink/ink3045.xml"/><Relationship Id="rId68" Type="http://schemas.openxmlformats.org/officeDocument/2006/relationships/customXml" Target="../ink/ink3056.xml"/><Relationship Id="rId89" Type="http://schemas.openxmlformats.org/officeDocument/2006/relationships/customXml" Target="../ink/ink3067.xml"/><Relationship Id="rId112" Type="http://schemas.openxmlformats.org/officeDocument/2006/relationships/image" Target="../media/image2917.png"/><Relationship Id="rId133" Type="http://schemas.openxmlformats.org/officeDocument/2006/relationships/image" Target="../media/image2927.png"/><Relationship Id="rId154" Type="http://schemas.openxmlformats.org/officeDocument/2006/relationships/customXml" Target="../ink/ink3100.xml"/><Relationship Id="rId175" Type="http://schemas.openxmlformats.org/officeDocument/2006/relationships/image" Target="../media/image2948.png"/><Relationship Id="rId196" Type="http://schemas.openxmlformats.org/officeDocument/2006/relationships/customXml" Target="../ink/ink3121.xml"/><Relationship Id="rId200" Type="http://schemas.openxmlformats.org/officeDocument/2006/relationships/customXml" Target="../ink/ink3123.xml"/><Relationship Id="rId16" Type="http://schemas.openxmlformats.org/officeDocument/2006/relationships/image" Target="../media/image2869.png"/><Relationship Id="rId221" Type="http://schemas.openxmlformats.org/officeDocument/2006/relationships/image" Target="../media/image2971.png"/><Relationship Id="rId242" Type="http://schemas.openxmlformats.org/officeDocument/2006/relationships/customXml" Target="../ink/ink3144.xml"/><Relationship Id="rId263" Type="http://schemas.openxmlformats.org/officeDocument/2006/relationships/image" Target="../media/image2992.png"/><Relationship Id="rId284" Type="http://schemas.openxmlformats.org/officeDocument/2006/relationships/customXml" Target="../ink/ink3165.xml"/><Relationship Id="rId319" Type="http://schemas.openxmlformats.org/officeDocument/2006/relationships/image" Target="../media/image3020.png"/><Relationship Id="rId37" Type="http://schemas.openxmlformats.org/officeDocument/2006/relationships/customXml" Target="../ink/ink3040.xml"/><Relationship Id="rId58" Type="http://schemas.openxmlformats.org/officeDocument/2006/relationships/image" Target="../media/image2890.png"/><Relationship Id="rId79" Type="http://schemas.openxmlformats.org/officeDocument/2006/relationships/customXml" Target="../ink/ink3062.xml"/><Relationship Id="rId102" Type="http://schemas.openxmlformats.org/officeDocument/2006/relationships/image" Target="../media/image2912.png"/><Relationship Id="rId123" Type="http://schemas.openxmlformats.org/officeDocument/2006/relationships/image" Target="../media/image2922.png"/><Relationship Id="rId144" Type="http://schemas.openxmlformats.org/officeDocument/2006/relationships/customXml" Target="../ink/ink3095.xml"/><Relationship Id="rId90" Type="http://schemas.openxmlformats.org/officeDocument/2006/relationships/image" Target="../media/image2906.png"/><Relationship Id="rId165" Type="http://schemas.openxmlformats.org/officeDocument/2006/relationships/image" Target="../media/image2943.png"/><Relationship Id="rId186" Type="http://schemas.openxmlformats.org/officeDocument/2006/relationships/customXml" Target="../ink/ink3116.xml"/><Relationship Id="rId211" Type="http://schemas.openxmlformats.org/officeDocument/2006/relationships/image" Target="../media/image2966.png"/><Relationship Id="rId232" Type="http://schemas.openxmlformats.org/officeDocument/2006/relationships/customXml" Target="../ink/ink3139.xml"/><Relationship Id="rId253" Type="http://schemas.openxmlformats.org/officeDocument/2006/relationships/image" Target="../media/image2987.png"/><Relationship Id="rId274" Type="http://schemas.openxmlformats.org/officeDocument/2006/relationships/customXml" Target="../ink/ink3160.xml"/><Relationship Id="rId295" Type="http://schemas.openxmlformats.org/officeDocument/2006/relationships/image" Target="../media/image3008.png"/><Relationship Id="rId309" Type="http://schemas.openxmlformats.org/officeDocument/2006/relationships/image" Target="../media/image3015.png"/><Relationship Id="rId27" Type="http://schemas.openxmlformats.org/officeDocument/2006/relationships/customXml" Target="../ink/ink3035.xml"/><Relationship Id="rId48" Type="http://schemas.openxmlformats.org/officeDocument/2006/relationships/image" Target="../media/image2885.png"/><Relationship Id="rId69" Type="http://schemas.openxmlformats.org/officeDocument/2006/relationships/customXml" Target="../ink/ink3057.xml"/><Relationship Id="rId113" Type="http://schemas.openxmlformats.org/officeDocument/2006/relationships/customXml" Target="../ink/ink3079.xml"/><Relationship Id="rId134" Type="http://schemas.openxmlformats.org/officeDocument/2006/relationships/customXml" Target="../ink/ink3090.xml"/><Relationship Id="rId80" Type="http://schemas.openxmlformats.org/officeDocument/2006/relationships/image" Target="../media/image2901.png"/><Relationship Id="rId155" Type="http://schemas.openxmlformats.org/officeDocument/2006/relationships/image" Target="../media/image2938.png"/><Relationship Id="rId176" Type="http://schemas.openxmlformats.org/officeDocument/2006/relationships/customXml" Target="../ink/ink3111.xml"/><Relationship Id="rId197" Type="http://schemas.openxmlformats.org/officeDocument/2006/relationships/image" Target="../media/image2959.png"/><Relationship Id="rId201" Type="http://schemas.openxmlformats.org/officeDocument/2006/relationships/image" Target="../media/image2961.png"/><Relationship Id="rId222" Type="http://schemas.openxmlformats.org/officeDocument/2006/relationships/customXml" Target="../ink/ink3134.xml"/><Relationship Id="rId243" Type="http://schemas.openxmlformats.org/officeDocument/2006/relationships/image" Target="../media/image2982.png"/><Relationship Id="rId264" Type="http://schemas.openxmlformats.org/officeDocument/2006/relationships/customXml" Target="../ink/ink3155.xml"/><Relationship Id="rId285" Type="http://schemas.openxmlformats.org/officeDocument/2006/relationships/image" Target="../media/image3003.png"/><Relationship Id="rId17" Type="http://schemas.openxmlformats.org/officeDocument/2006/relationships/customXml" Target="../ink/ink3030.xml"/><Relationship Id="rId38" Type="http://schemas.openxmlformats.org/officeDocument/2006/relationships/image" Target="../media/image2880.png"/><Relationship Id="rId59" Type="http://schemas.openxmlformats.org/officeDocument/2006/relationships/customXml" Target="../ink/ink3051.xml"/><Relationship Id="rId103" Type="http://schemas.openxmlformats.org/officeDocument/2006/relationships/customXml" Target="../ink/ink3074.xml"/><Relationship Id="rId124" Type="http://schemas.openxmlformats.org/officeDocument/2006/relationships/customXml" Target="../ink/ink3085.xml"/><Relationship Id="rId310" Type="http://schemas.openxmlformats.org/officeDocument/2006/relationships/customXml" Target="../ink/ink3178.xml"/><Relationship Id="rId70" Type="http://schemas.openxmlformats.org/officeDocument/2006/relationships/image" Target="../media/image2896.png"/><Relationship Id="rId91" Type="http://schemas.openxmlformats.org/officeDocument/2006/relationships/customXml" Target="../ink/ink3068.xml"/><Relationship Id="rId145" Type="http://schemas.openxmlformats.org/officeDocument/2006/relationships/image" Target="../media/image2933.png"/><Relationship Id="rId166" Type="http://schemas.openxmlformats.org/officeDocument/2006/relationships/customXml" Target="../ink/ink3106.xml"/><Relationship Id="rId187" Type="http://schemas.openxmlformats.org/officeDocument/2006/relationships/image" Target="../media/image2954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129.xml"/><Relationship Id="rId233" Type="http://schemas.openxmlformats.org/officeDocument/2006/relationships/image" Target="../media/image2977.png"/><Relationship Id="rId254" Type="http://schemas.openxmlformats.org/officeDocument/2006/relationships/customXml" Target="../ink/ink3150.xml"/><Relationship Id="rId28" Type="http://schemas.openxmlformats.org/officeDocument/2006/relationships/image" Target="../media/image2875.png"/><Relationship Id="rId49" Type="http://schemas.openxmlformats.org/officeDocument/2006/relationships/customXml" Target="../ink/ink3046.xml"/><Relationship Id="rId114" Type="http://schemas.openxmlformats.org/officeDocument/2006/relationships/image" Target="../media/image2918.png"/><Relationship Id="rId275" Type="http://schemas.openxmlformats.org/officeDocument/2006/relationships/image" Target="../media/image2998.png"/><Relationship Id="rId296" Type="http://schemas.openxmlformats.org/officeDocument/2006/relationships/customXml" Target="../ink/ink3171.xml"/><Relationship Id="rId300" Type="http://schemas.openxmlformats.org/officeDocument/2006/relationships/customXml" Target="../ink/ink3173.xml"/><Relationship Id="rId60" Type="http://schemas.openxmlformats.org/officeDocument/2006/relationships/image" Target="../media/image2891.png"/><Relationship Id="rId81" Type="http://schemas.openxmlformats.org/officeDocument/2006/relationships/customXml" Target="../ink/ink3063.xml"/><Relationship Id="rId135" Type="http://schemas.openxmlformats.org/officeDocument/2006/relationships/image" Target="../media/image2928.png"/><Relationship Id="rId156" Type="http://schemas.openxmlformats.org/officeDocument/2006/relationships/customXml" Target="../ink/ink3101.xml"/><Relationship Id="rId177" Type="http://schemas.openxmlformats.org/officeDocument/2006/relationships/image" Target="../media/image2949.png"/><Relationship Id="rId198" Type="http://schemas.openxmlformats.org/officeDocument/2006/relationships/customXml" Target="../ink/ink3122.xml"/><Relationship Id="rId202" Type="http://schemas.openxmlformats.org/officeDocument/2006/relationships/customXml" Target="../ink/ink3124.xml"/><Relationship Id="rId223" Type="http://schemas.openxmlformats.org/officeDocument/2006/relationships/image" Target="../media/image2972.png"/><Relationship Id="rId244" Type="http://schemas.openxmlformats.org/officeDocument/2006/relationships/customXml" Target="../ink/ink3145.xml"/><Relationship Id="rId18" Type="http://schemas.openxmlformats.org/officeDocument/2006/relationships/image" Target="../media/image2870.png"/><Relationship Id="rId39" Type="http://schemas.openxmlformats.org/officeDocument/2006/relationships/customXml" Target="../ink/ink3041.xml"/><Relationship Id="rId265" Type="http://schemas.openxmlformats.org/officeDocument/2006/relationships/image" Target="../media/image2993.png"/><Relationship Id="rId286" Type="http://schemas.openxmlformats.org/officeDocument/2006/relationships/customXml" Target="../ink/ink3166.xml"/><Relationship Id="rId50" Type="http://schemas.openxmlformats.org/officeDocument/2006/relationships/image" Target="../media/image2886.png"/><Relationship Id="rId104" Type="http://schemas.openxmlformats.org/officeDocument/2006/relationships/image" Target="../media/image2913.png"/><Relationship Id="rId125" Type="http://schemas.openxmlformats.org/officeDocument/2006/relationships/image" Target="../media/image2923.png"/><Relationship Id="rId146" Type="http://schemas.openxmlformats.org/officeDocument/2006/relationships/customXml" Target="../ink/ink3096.xml"/><Relationship Id="rId167" Type="http://schemas.openxmlformats.org/officeDocument/2006/relationships/image" Target="../media/image2944.png"/><Relationship Id="rId188" Type="http://schemas.openxmlformats.org/officeDocument/2006/relationships/customXml" Target="../ink/ink3117.xml"/><Relationship Id="rId311" Type="http://schemas.openxmlformats.org/officeDocument/2006/relationships/image" Target="../media/image3016.png"/><Relationship Id="rId71" Type="http://schemas.openxmlformats.org/officeDocument/2006/relationships/customXml" Target="../ink/ink3058.xml"/><Relationship Id="rId92" Type="http://schemas.openxmlformats.org/officeDocument/2006/relationships/image" Target="../media/image2907.png"/><Relationship Id="rId213" Type="http://schemas.openxmlformats.org/officeDocument/2006/relationships/image" Target="../media/image2967.png"/><Relationship Id="rId234" Type="http://schemas.openxmlformats.org/officeDocument/2006/relationships/customXml" Target="../ink/ink3140.xml"/><Relationship Id="rId2" Type="http://schemas.openxmlformats.org/officeDocument/2006/relationships/image" Target="../media/image2863.png"/><Relationship Id="rId29" Type="http://schemas.openxmlformats.org/officeDocument/2006/relationships/customXml" Target="../ink/ink3036.xml"/><Relationship Id="rId255" Type="http://schemas.openxmlformats.org/officeDocument/2006/relationships/image" Target="../media/image2988.png"/><Relationship Id="rId276" Type="http://schemas.openxmlformats.org/officeDocument/2006/relationships/customXml" Target="../ink/ink3161.xml"/><Relationship Id="rId297" Type="http://schemas.openxmlformats.org/officeDocument/2006/relationships/image" Target="../media/image3009.png"/><Relationship Id="rId40" Type="http://schemas.openxmlformats.org/officeDocument/2006/relationships/image" Target="../media/image2881.png"/><Relationship Id="rId115" Type="http://schemas.openxmlformats.org/officeDocument/2006/relationships/customXml" Target="../ink/ink3080.xml"/><Relationship Id="rId136" Type="http://schemas.openxmlformats.org/officeDocument/2006/relationships/customXml" Target="../ink/ink3091.xml"/><Relationship Id="rId157" Type="http://schemas.openxmlformats.org/officeDocument/2006/relationships/image" Target="../media/image2939.png"/><Relationship Id="rId178" Type="http://schemas.openxmlformats.org/officeDocument/2006/relationships/customXml" Target="../ink/ink3112.xml"/><Relationship Id="rId301" Type="http://schemas.openxmlformats.org/officeDocument/2006/relationships/image" Target="../media/image3011.png"/><Relationship Id="rId61" Type="http://schemas.openxmlformats.org/officeDocument/2006/relationships/customXml" Target="../ink/ink3052.xml"/><Relationship Id="rId82" Type="http://schemas.openxmlformats.org/officeDocument/2006/relationships/image" Target="../media/image2902.png"/><Relationship Id="rId199" Type="http://schemas.openxmlformats.org/officeDocument/2006/relationships/image" Target="../media/image2960.png"/><Relationship Id="rId203" Type="http://schemas.openxmlformats.org/officeDocument/2006/relationships/image" Target="../media/image2962.png"/><Relationship Id="rId19" Type="http://schemas.openxmlformats.org/officeDocument/2006/relationships/customXml" Target="../ink/ink3031.xml"/><Relationship Id="rId224" Type="http://schemas.openxmlformats.org/officeDocument/2006/relationships/customXml" Target="../ink/ink3135.xml"/><Relationship Id="rId245" Type="http://schemas.openxmlformats.org/officeDocument/2006/relationships/image" Target="../media/image2983.png"/><Relationship Id="rId266" Type="http://schemas.openxmlformats.org/officeDocument/2006/relationships/customXml" Target="../ink/ink3156.xml"/><Relationship Id="rId287" Type="http://schemas.openxmlformats.org/officeDocument/2006/relationships/image" Target="../media/image3004.png"/><Relationship Id="rId30" Type="http://schemas.openxmlformats.org/officeDocument/2006/relationships/image" Target="../media/image2876.png"/><Relationship Id="rId105" Type="http://schemas.openxmlformats.org/officeDocument/2006/relationships/customXml" Target="../ink/ink3075.xml"/><Relationship Id="rId126" Type="http://schemas.openxmlformats.org/officeDocument/2006/relationships/customXml" Target="../ink/ink3086.xml"/><Relationship Id="rId147" Type="http://schemas.openxmlformats.org/officeDocument/2006/relationships/image" Target="../media/image2934.png"/><Relationship Id="rId168" Type="http://schemas.openxmlformats.org/officeDocument/2006/relationships/customXml" Target="../ink/ink3107.xml"/><Relationship Id="rId312" Type="http://schemas.openxmlformats.org/officeDocument/2006/relationships/customXml" Target="../ink/ink3179.xml"/><Relationship Id="rId51" Type="http://schemas.openxmlformats.org/officeDocument/2006/relationships/customXml" Target="../ink/ink3047.xml"/><Relationship Id="rId72" Type="http://schemas.openxmlformats.org/officeDocument/2006/relationships/image" Target="../media/image2897.png"/><Relationship Id="rId93" Type="http://schemas.openxmlformats.org/officeDocument/2006/relationships/customXml" Target="../ink/ink3069.xml"/><Relationship Id="rId189" Type="http://schemas.openxmlformats.org/officeDocument/2006/relationships/image" Target="../media/image2955.png"/><Relationship Id="rId3" Type="http://schemas.openxmlformats.org/officeDocument/2006/relationships/customXml" Target="../ink/ink3023.xml"/><Relationship Id="rId214" Type="http://schemas.openxmlformats.org/officeDocument/2006/relationships/customXml" Target="../ink/ink3130.xml"/><Relationship Id="rId235" Type="http://schemas.openxmlformats.org/officeDocument/2006/relationships/image" Target="../media/image2978.png"/><Relationship Id="rId256" Type="http://schemas.openxmlformats.org/officeDocument/2006/relationships/customXml" Target="../ink/ink3151.xml"/><Relationship Id="rId277" Type="http://schemas.openxmlformats.org/officeDocument/2006/relationships/image" Target="../media/image2999.png"/><Relationship Id="rId298" Type="http://schemas.openxmlformats.org/officeDocument/2006/relationships/customXml" Target="../ink/ink3172.xml"/><Relationship Id="rId116" Type="http://schemas.openxmlformats.org/officeDocument/2006/relationships/image" Target="../media/image2542.png"/><Relationship Id="rId137" Type="http://schemas.openxmlformats.org/officeDocument/2006/relationships/image" Target="../media/image2929.png"/><Relationship Id="rId158" Type="http://schemas.openxmlformats.org/officeDocument/2006/relationships/customXml" Target="../ink/ink3102.xml"/><Relationship Id="rId302" Type="http://schemas.openxmlformats.org/officeDocument/2006/relationships/customXml" Target="../ink/ink3174.xml"/><Relationship Id="rId20" Type="http://schemas.openxmlformats.org/officeDocument/2006/relationships/image" Target="../media/image2871.png"/><Relationship Id="rId41" Type="http://schemas.openxmlformats.org/officeDocument/2006/relationships/customXml" Target="../ink/ink3042.xml"/><Relationship Id="rId62" Type="http://schemas.openxmlformats.org/officeDocument/2006/relationships/image" Target="../media/image2892.png"/><Relationship Id="rId83" Type="http://schemas.openxmlformats.org/officeDocument/2006/relationships/customXml" Target="../ink/ink3064.xml"/><Relationship Id="rId179" Type="http://schemas.openxmlformats.org/officeDocument/2006/relationships/image" Target="../media/image2950.png"/><Relationship Id="rId190" Type="http://schemas.openxmlformats.org/officeDocument/2006/relationships/customXml" Target="../ink/ink3118.xml"/><Relationship Id="rId204" Type="http://schemas.openxmlformats.org/officeDocument/2006/relationships/customXml" Target="../ink/ink3125.xml"/><Relationship Id="rId225" Type="http://schemas.openxmlformats.org/officeDocument/2006/relationships/image" Target="../media/image2973.png"/><Relationship Id="rId246" Type="http://schemas.openxmlformats.org/officeDocument/2006/relationships/customXml" Target="../ink/ink3146.xml"/><Relationship Id="rId267" Type="http://schemas.openxmlformats.org/officeDocument/2006/relationships/image" Target="../media/image2994.png"/><Relationship Id="rId288" Type="http://schemas.openxmlformats.org/officeDocument/2006/relationships/customXml" Target="../ink/ink3167.xml"/><Relationship Id="rId106" Type="http://schemas.openxmlformats.org/officeDocument/2006/relationships/image" Target="../media/image2914.png"/><Relationship Id="rId127" Type="http://schemas.openxmlformats.org/officeDocument/2006/relationships/image" Target="../media/image2924.png"/><Relationship Id="rId313" Type="http://schemas.openxmlformats.org/officeDocument/2006/relationships/image" Target="../media/image3017.png"/><Relationship Id="rId10" Type="http://schemas.openxmlformats.org/officeDocument/2006/relationships/image" Target="../media/image2867.png"/><Relationship Id="rId31" Type="http://schemas.openxmlformats.org/officeDocument/2006/relationships/customXml" Target="../ink/ink3037.xml"/><Relationship Id="rId52" Type="http://schemas.openxmlformats.org/officeDocument/2006/relationships/image" Target="../media/image2887.png"/><Relationship Id="rId73" Type="http://schemas.openxmlformats.org/officeDocument/2006/relationships/customXml" Target="../ink/ink3059.xml"/><Relationship Id="rId94" Type="http://schemas.openxmlformats.org/officeDocument/2006/relationships/image" Target="../media/image2908.png"/><Relationship Id="rId148" Type="http://schemas.openxmlformats.org/officeDocument/2006/relationships/customXml" Target="../ink/ink3097.xml"/><Relationship Id="rId169" Type="http://schemas.openxmlformats.org/officeDocument/2006/relationships/image" Target="../media/image2945.png"/><Relationship Id="rId4" Type="http://schemas.openxmlformats.org/officeDocument/2006/relationships/image" Target="../media/image2864.png"/><Relationship Id="rId180" Type="http://schemas.openxmlformats.org/officeDocument/2006/relationships/customXml" Target="../ink/ink3113.xml"/><Relationship Id="rId215" Type="http://schemas.openxmlformats.org/officeDocument/2006/relationships/image" Target="../media/image2968.png"/><Relationship Id="rId236" Type="http://schemas.openxmlformats.org/officeDocument/2006/relationships/customXml" Target="../ink/ink3141.xml"/><Relationship Id="rId257" Type="http://schemas.openxmlformats.org/officeDocument/2006/relationships/image" Target="../media/image2989.png"/><Relationship Id="rId278" Type="http://schemas.openxmlformats.org/officeDocument/2006/relationships/customXml" Target="../ink/ink3162.xml"/><Relationship Id="rId303" Type="http://schemas.openxmlformats.org/officeDocument/2006/relationships/image" Target="../media/image3012.png"/><Relationship Id="rId42" Type="http://schemas.openxmlformats.org/officeDocument/2006/relationships/image" Target="../media/image2882.png"/><Relationship Id="rId84" Type="http://schemas.openxmlformats.org/officeDocument/2006/relationships/image" Target="../media/image2903.png"/><Relationship Id="rId138" Type="http://schemas.openxmlformats.org/officeDocument/2006/relationships/customXml" Target="../ink/ink3092.xml"/><Relationship Id="rId191" Type="http://schemas.openxmlformats.org/officeDocument/2006/relationships/image" Target="../media/image2956.png"/><Relationship Id="rId205" Type="http://schemas.openxmlformats.org/officeDocument/2006/relationships/image" Target="../media/image2963.png"/><Relationship Id="rId247" Type="http://schemas.openxmlformats.org/officeDocument/2006/relationships/image" Target="../media/image2984.png"/><Relationship Id="rId107" Type="http://schemas.openxmlformats.org/officeDocument/2006/relationships/customXml" Target="../ink/ink3076.xml"/><Relationship Id="rId289" Type="http://schemas.openxmlformats.org/officeDocument/2006/relationships/image" Target="../media/image3005.png"/><Relationship Id="rId11" Type="http://schemas.openxmlformats.org/officeDocument/2006/relationships/customXml" Target="../ink/ink3027.xml"/><Relationship Id="rId53" Type="http://schemas.openxmlformats.org/officeDocument/2006/relationships/customXml" Target="../ink/ink3048.xml"/><Relationship Id="rId149" Type="http://schemas.openxmlformats.org/officeDocument/2006/relationships/image" Target="../media/image2935.png"/><Relationship Id="rId314" Type="http://schemas.openxmlformats.org/officeDocument/2006/relationships/customXml" Target="../ink/ink3180.xml"/><Relationship Id="rId95" Type="http://schemas.openxmlformats.org/officeDocument/2006/relationships/customXml" Target="../ink/ink3070.xml"/><Relationship Id="rId160" Type="http://schemas.openxmlformats.org/officeDocument/2006/relationships/customXml" Target="../ink/ink3103.xml"/><Relationship Id="rId216" Type="http://schemas.openxmlformats.org/officeDocument/2006/relationships/customXml" Target="../ink/ink3131.xml"/><Relationship Id="rId258" Type="http://schemas.openxmlformats.org/officeDocument/2006/relationships/customXml" Target="../ink/ink3152.xml"/><Relationship Id="rId22" Type="http://schemas.openxmlformats.org/officeDocument/2006/relationships/image" Target="../media/image2872.png"/><Relationship Id="rId64" Type="http://schemas.openxmlformats.org/officeDocument/2006/relationships/image" Target="../media/image2893.png"/><Relationship Id="rId118" Type="http://schemas.openxmlformats.org/officeDocument/2006/relationships/customXml" Target="../ink/ink3082.xml"/><Relationship Id="rId171" Type="http://schemas.openxmlformats.org/officeDocument/2006/relationships/image" Target="../media/image2946.png"/><Relationship Id="rId227" Type="http://schemas.openxmlformats.org/officeDocument/2006/relationships/image" Target="../media/image2974.png"/><Relationship Id="rId269" Type="http://schemas.openxmlformats.org/officeDocument/2006/relationships/image" Target="../media/image2995.png"/><Relationship Id="rId33" Type="http://schemas.openxmlformats.org/officeDocument/2006/relationships/customXml" Target="../ink/ink3038.xml"/><Relationship Id="rId129" Type="http://schemas.openxmlformats.org/officeDocument/2006/relationships/image" Target="../media/image2925.png"/><Relationship Id="rId280" Type="http://schemas.openxmlformats.org/officeDocument/2006/relationships/customXml" Target="../ink/ink3163.xml"/><Relationship Id="rId75" Type="http://schemas.openxmlformats.org/officeDocument/2006/relationships/customXml" Target="../ink/ink3060.xml"/><Relationship Id="rId140" Type="http://schemas.openxmlformats.org/officeDocument/2006/relationships/customXml" Target="../ink/ink3093.xml"/><Relationship Id="rId182" Type="http://schemas.openxmlformats.org/officeDocument/2006/relationships/customXml" Target="../ink/ink3114.xml"/><Relationship Id="rId6" Type="http://schemas.openxmlformats.org/officeDocument/2006/relationships/image" Target="../media/image2865.png"/><Relationship Id="rId238" Type="http://schemas.openxmlformats.org/officeDocument/2006/relationships/customXml" Target="../ink/ink3142.xml"/><Relationship Id="rId291" Type="http://schemas.openxmlformats.org/officeDocument/2006/relationships/image" Target="../media/image3006.png"/><Relationship Id="rId305" Type="http://schemas.openxmlformats.org/officeDocument/2006/relationships/image" Target="../media/image3013.png"/><Relationship Id="rId44" Type="http://schemas.openxmlformats.org/officeDocument/2006/relationships/image" Target="../media/image2883.png"/><Relationship Id="rId86" Type="http://schemas.openxmlformats.org/officeDocument/2006/relationships/image" Target="../media/image2904.png"/><Relationship Id="rId151" Type="http://schemas.openxmlformats.org/officeDocument/2006/relationships/image" Target="../media/image2936.png"/><Relationship Id="rId193" Type="http://schemas.openxmlformats.org/officeDocument/2006/relationships/image" Target="../media/image2957.png"/><Relationship Id="rId207" Type="http://schemas.openxmlformats.org/officeDocument/2006/relationships/image" Target="../media/image2964.png"/><Relationship Id="rId249" Type="http://schemas.openxmlformats.org/officeDocument/2006/relationships/image" Target="../media/image2985.png"/></Relationships>
</file>

<file path=ppt/slides/_rels/slide3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39.png"/><Relationship Id="rId299" Type="http://schemas.openxmlformats.org/officeDocument/2006/relationships/customXml" Target="../ink/ink3332.xml"/><Relationship Id="rId21" Type="http://schemas.openxmlformats.org/officeDocument/2006/relationships/customXml" Target="../ink/ink3192.xml"/><Relationship Id="rId63" Type="http://schemas.openxmlformats.org/officeDocument/2006/relationships/customXml" Target="../ink/ink3213.xml"/><Relationship Id="rId159" Type="http://schemas.openxmlformats.org/officeDocument/2006/relationships/customXml" Target="../ink/ink3262.xml"/><Relationship Id="rId324" Type="http://schemas.openxmlformats.org/officeDocument/2006/relationships/image" Target="../media/image3041.png"/><Relationship Id="rId170" Type="http://schemas.openxmlformats.org/officeDocument/2006/relationships/image" Target="../media/image2945.png"/><Relationship Id="rId226" Type="http://schemas.openxmlformats.org/officeDocument/2006/relationships/image" Target="../media/image2973.png"/><Relationship Id="rId268" Type="http://schemas.openxmlformats.org/officeDocument/2006/relationships/image" Target="../media/image2994.png"/><Relationship Id="rId32" Type="http://schemas.openxmlformats.org/officeDocument/2006/relationships/image" Target="../media/image2877.png"/><Relationship Id="rId74" Type="http://schemas.openxmlformats.org/officeDocument/2006/relationships/customXml" Target="../ink/ink3219.xml"/><Relationship Id="rId128" Type="http://schemas.openxmlformats.org/officeDocument/2006/relationships/image" Target="../media/image2924.png"/><Relationship Id="rId335" Type="http://schemas.openxmlformats.org/officeDocument/2006/relationships/customXml" Target="../ink/ink3350.xml"/><Relationship Id="rId5" Type="http://schemas.openxmlformats.org/officeDocument/2006/relationships/customXml" Target="../ink/ink3184.xml"/><Relationship Id="rId181" Type="http://schemas.openxmlformats.org/officeDocument/2006/relationships/customXml" Target="../ink/ink3273.xml"/><Relationship Id="rId237" Type="http://schemas.openxmlformats.org/officeDocument/2006/relationships/customXml" Target="../ink/ink3301.xml"/><Relationship Id="rId279" Type="http://schemas.openxmlformats.org/officeDocument/2006/relationships/customXml" Target="../ink/ink3322.xml"/><Relationship Id="rId43" Type="http://schemas.openxmlformats.org/officeDocument/2006/relationships/customXml" Target="../ink/ink3203.xml"/><Relationship Id="rId139" Type="http://schemas.openxmlformats.org/officeDocument/2006/relationships/customXml" Target="../ink/ink3252.xml"/><Relationship Id="rId290" Type="http://schemas.openxmlformats.org/officeDocument/2006/relationships/image" Target="../media/image3005.png"/><Relationship Id="rId304" Type="http://schemas.openxmlformats.org/officeDocument/2006/relationships/image" Target="../media/image3012.png"/><Relationship Id="rId346" Type="http://schemas.openxmlformats.org/officeDocument/2006/relationships/image" Target="../media/image3052.png"/><Relationship Id="rId85" Type="http://schemas.openxmlformats.org/officeDocument/2006/relationships/image" Target="../media/image2903.png"/><Relationship Id="rId150" Type="http://schemas.openxmlformats.org/officeDocument/2006/relationships/image" Target="../media/image2935.png"/><Relationship Id="rId192" Type="http://schemas.openxmlformats.org/officeDocument/2006/relationships/image" Target="../media/image2956.png"/><Relationship Id="rId206" Type="http://schemas.openxmlformats.org/officeDocument/2006/relationships/image" Target="../media/image2963.png"/><Relationship Id="rId248" Type="http://schemas.openxmlformats.org/officeDocument/2006/relationships/image" Target="../media/image2984.png"/><Relationship Id="rId12" Type="http://schemas.openxmlformats.org/officeDocument/2006/relationships/image" Target="../media/image9.png"/><Relationship Id="rId108" Type="http://schemas.openxmlformats.org/officeDocument/2006/relationships/customXml" Target="../ink/ink3236.xml"/><Relationship Id="rId315" Type="http://schemas.openxmlformats.org/officeDocument/2006/relationships/customXml" Target="../ink/ink3340.xml"/><Relationship Id="rId54" Type="http://schemas.openxmlformats.org/officeDocument/2006/relationships/image" Target="../media/image2888.png"/><Relationship Id="rId96" Type="http://schemas.openxmlformats.org/officeDocument/2006/relationships/customXml" Target="../ink/ink3230.xml"/><Relationship Id="rId161" Type="http://schemas.openxmlformats.org/officeDocument/2006/relationships/customXml" Target="../ink/ink3263.xml"/><Relationship Id="rId217" Type="http://schemas.openxmlformats.org/officeDocument/2006/relationships/customXml" Target="../ink/ink3291.xml"/><Relationship Id="rId259" Type="http://schemas.openxmlformats.org/officeDocument/2006/relationships/customXml" Target="../ink/ink3312.xml"/><Relationship Id="rId23" Type="http://schemas.openxmlformats.org/officeDocument/2006/relationships/customXml" Target="../ink/ink3193.xml"/><Relationship Id="rId119" Type="http://schemas.openxmlformats.org/officeDocument/2006/relationships/customXml" Target="../ink/ink3242.xml"/><Relationship Id="rId270" Type="http://schemas.openxmlformats.org/officeDocument/2006/relationships/image" Target="../media/image2995.png"/><Relationship Id="rId326" Type="http://schemas.openxmlformats.org/officeDocument/2006/relationships/image" Target="../media/image3042.png"/><Relationship Id="rId65" Type="http://schemas.openxmlformats.org/officeDocument/2006/relationships/customXml" Target="../ink/ink3214.xml"/><Relationship Id="rId130" Type="http://schemas.openxmlformats.org/officeDocument/2006/relationships/image" Target="../media/image2925.png"/><Relationship Id="rId172" Type="http://schemas.openxmlformats.org/officeDocument/2006/relationships/image" Target="../media/image2946.png"/><Relationship Id="rId228" Type="http://schemas.openxmlformats.org/officeDocument/2006/relationships/image" Target="../media/image2974.png"/><Relationship Id="rId281" Type="http://schemas.openxmlformats.org/officeDocument/2006/relationships/customXml" Target="../ink/ink3323.xml"/><Relationship Id="rId337" Type="http://schemas.openxmlformats.org/officeDocument/2006/relationships/customXml" Target="../ink/ink3351.xml"/><Relationship Id="rId34" Type="http://schemas.openxmlformats.org/officeDocument/2006/relationships/image" Target="../media/image2878.png"/><Relationship Id="rId76" Type="http://schemas.openxmlformats.org/officeDocument/2006/relationships/customXml" Target="../ink/ink3220.xml"/><Relationship Id="rId141" Type="http://schemas.openxmlformats.org/officeDocument/2006/relationships/customXml" Target="../ink/ink3253.xml"/><Relationship Id="rId7" Type="http://schemas.openxmlformats.org/officeDocument/2006/relationships/customXml" Target="../ink/ink3185.xml"/><Relationship Id="rId183" Type="http://schemas.openxmlformats.org/officeDocument/2006/relationships/customXml" Target="../ink/ink3274.xml"/><Relationship Id="rId239" Type="http://schemas.openxmlformats.org/officeDocument/2006/relationships/customXml" Target="../ink/ink3302.xml"/><Relationship Id="rId250" Type="http://schemas.openxmlformats.org/officeDocument/2006/relationships/image" Target="../media/image2985.png"/><Relationship Id="rId292" Type="http://schemas.openxmlformats.org/officeDocument/2006/relationships/image" Target="../media/image3006.png"/><Relationship Id="rId306" Type="http://schemas.openxmlformats.org/officeDocument/2006/relationships/image" Target="../media/image3013.png"/><Relationship Id="rId45" Type="http://schemas.openxmlformats.org/officeDocument/2006/relationships/customXml" Target="../ink/ink3204.xml"/><Relationship Id="rId87" Type="http://schemas.openxmlformats.org/officeDocument/2006/relationships/image" Target="../media/image2904.png"/><Relationship Id="rId110" Type="http://schemas.openxmlformats.org/officeDocument/2006/relationships/customXml" Target="../ink/ink3237.xml"/><Relationship Id="rId348" Type="http://schemas.openxmlformats.org/officeDocument/2006/relationships/image" Target="../media/image3053.png"/><Relationship Id="rId152" Type="http://schemas.openxmlformats.org/officeDocument/2006/relationships/image" Target="../media/image2936.png"/><Relationship Id="rId194" Type="http://schemas.openxmlformats.org/officeDocument/2006/relationships/image" Target="../media/image2957.png"/><Relationship Id="rId208" Type="http://schemas.openxmlformats.org/officeDocument/2006/relationships/image" Target="../media/image2964.png"/><Relationship Id="rId261" Type="http://schemas.openxmlformats.org/officeDocument/2006/relationships/customXml" Target="../ink/ink3313.xml"/><Relationship Id="rId14" Type="http://schemas.openxmlformats.org/officeDocument/2006/relationships/image" Target="../media/image2868.png"/><Relationship Id="rId35" Type="http://schemas.openxmlformats.org/officeDocument/2006/relationships/customXml" Target="../ink/ink3199.xml"/><Relationship Id="rId56" Type="http://schemas.openxmlformats.org/officeDocument/2006/relationships/image" Target="../media/image2889.png"/><Relationship Id="rId77" Type="http://schemas.openxmlformats.org/officeDocument/2006/relationships/image" Target="../media/image2899.png"/><Relationship Id="rId100" Type="http://schemas.openxmlformats.org/officeDocument/2006/relationships/customXml" Target="../ink/ink3232.xml"/><Relationship Id="rId282" Type="http://schemas.openxmlformats.org/officeDocument/2006/relationships/image" Target="../media/image3001.png"/><Relationship Id="rId317" Type="http://schemas.openxmlformats.org/officeDocument/2006/relationships/customXml" Target="../ink/ink3341.xml"/><Relationship Id="rId338" Type="http://schemas.openxmlformats.org/officeDocument/2006/relationships/image" Target="../media/image3048.png"/><Relationship Id="rId8" Type="http://schemas.openxmlformats.org/officeDocument/2006/relationships/image" Target="../media/image2866.png"/><Relationship Id="rId98" Type="http://schemas.openxmlformats.org/officeDocument/2006/relationships/customXml" Target="../ink/ink3231.xml"/><Relationship Id="rId121" Type="http://schemas.openxmlformats.org/officeDocument/2006/relationships/customXml" Target="../ink/ink3243.xml"/><Relationship Id="rId142" Type="http://schemas.openxmlformats.org/officeDocument/2006/relationships/image" Target="../media/image2931.png"/><Relationship Id="rId163" Type="http://schemas.openxmlformats.org/officeDocument/2006/relationships/customXml" Target="../ink/ink3264.xml"/><Relationship Id="rId184" Type="http://schemas.openxmlformats.org/officeDocument/2006/relationships/image" Target="../media/image2952.png"/><Relationship Id="rId219" Type="http://schemas.openxmlformats.org/officeDocument/2006/relationships/customXml" Target="../ink/ink3292.xml"/><Relationship Id="rId230" Type="http://schemas.openxmlformats.org/officeDocument/2006/relationships/image" Target="../media/image2975.png"/><Relationship Id="rId251" Type="http://schemas.openxmlformats.org/officeDocument/2006/relationships/customXml" Target="../ink/ink3308.xml"/><Relationship Id="rId25" Type="http://schemas.openxmlformats.org/officeDocument/2006/relationships/customXml" Target="../ink/ink3194.xml"/><Relationship Id="rId46" Type="http://schemas.openxmlformats.org/officeDocument/2006/relationships/image" Target="../media/image2884.png"/><Relationship Id="rId67" Type="http://schemas.openxmlformats.org/officeDocument/2006/relationships/customXml" Target="../ink/ink3215.xml"/><Relationship Id="rId272" Type="http://schemas.openxmlformats.org/officeDocument/2006/relationships/image" Target="../media/image2996.png"/><Relationship Id="rId293" Type="http://schemas.openxmlformats.org/officeDocument/2006/relationships/customXml" Target="../ink/ink3329.xml"/><Relationship Id="rId307" Type="http://schemas.openxmlformats.org/officeDocument/2006/relationships/customXml" Target="../ink/ink3336.xml"/><Relationship Id="rId328" Type="http://schemas.openxmlformats.org/officeDocument/2006/relationships/image" Target="../media/image3043.png"/><Relationship Id="rId88" Type="http://schemas.openxmlformats.org/officeDocument/2006/relationships/customXml" Target="../ink/ink3226.xml"/><Relationship Id="rId111" Type="http://schemas.openxmlformats.org/officeDocument/2006/relationships/image" Target="../media/image2916.png"/><Relationship Id="rId132" Type="http://schemas.openxmlformats.org/officeDocument/2006/relationships/image" Target="../media/image2926.png"/><Relationship Id="rId153" Type="http://schemas.openxmlformats.org/officeDocument/2006/relationships/customXml" Target="../ink/ink3259.xml"/><Relationship Id="rId174" Type="http://schemas.openxmlformats.org/officeDocument/2006/relationships/image" Target="../media/image2947.png"/><Relationship Id="rId195" Type="http://schemas.openxmlformats.org/officeDocument/2006/relationships/customXml" Target="../ink/ink3280.xml"/><Relationship Id="rId209" Type="http://schemas.openxmlformats.org/officeDocument/2006/relationships/customXml" Target="../ink/ink3287.xml"/><Relationship Id="rId220" Type="http://schemas.openxmlformats.org/officeDocument/2006/relationships/image" Target="../media/image2970.png"/><Relationship Id="rId241" Type="http://schemas.openxmlformats.org/officeDocument/2006/relationships/customXml" Target="../ink/ink3303.xml"/><Relationship Id="rId15" Type="http://schemas.openxmlformats.org/officeDocument/2006/relationships/customXml" Target="../ink/ink3189.xml"/><Relationship Id="rId36" Type="http://schemas.openxmlformats.org/officeDocument/2006/relationships/image" Target="../media/image2879.png"/><Relationship Id="rId57" Type="http://schemas.openxmlformats.org/officeDocument/2006/relationships/customXml" Target="../ink/ink3210.xml"/><Relationship Id="rId262" Type="http://schemas.openxmlformats.org/officeDocument/2006/relationships/image" Target="../media/image2991.png"/><Relationship Id="rId283" Type="http://schemas.openxmlformats.org/officeDocument/2006/relationships/customXml" Target="../ink/ink3324.xml"/><Relationship Id="rId318" Type="http://schemas.openxmlformats.org/officeDocument/2006/relationships/image" Target="../media/image3019.png"/><Relationship Id="rId339" Type="http://schemas.openxmlformats.org/officeDocument/2006/relationships/customXml" Target="../ink/ink3352.xml"/><Relationship Id="rId78" Type="http://schemas.openxmlformats.org/officeDocument/2006/relationships/customXml" Target="../ink/ink3221.xml"/><Relationship Id="rId99" Type="http://schemas.openxmlformats.org/officeDocument/2006/relationships/image" Target="../media/image2910.png"/><Relationship Id="rId101" Type="http://schemas.openxmlformats.org/officeDocument/2006/relationships/image" Target="../media/image2911.png"/><Relationship Id="rId122" Type="http://schemas.openxmlformats.org/officeDocument/2006/relationships/image" Target="../media/image2921.png"/><Relationship Id="rId143" Type="http://schemas.openxmlformats.org/officeDocument/2006/relationships/customXml" Target="../ink/ink3254.xml"/><Relationship Id="rId164" Type="http://schemas.openxmlformats.org/officeDocument/2006/relationships/image" Target="../media/image2942.png"/><Relationship Id="rId185" Type="http://schemas.openxmlformats.org/officeDocument/2006/relationships/customXml" Target="../ink/ink3275.xml"/><Relationship Id="rId9" Type="http://schemas.openxmlformats.org/officeDocument/2006/relationships/customXml" Target="../ink/ink3186.xml"/><Relationship Id="rId210" Type="http://schemas.openxmlformats.org/officeDocument/2006/relationships/image" Target="../media/image2965.png"/><Relationship Id="rId26" Type="http://schemas.openxmlformats.org/officeDocument/2006/relationships/image" Target="../media/image2874.png"/><Relationship Id="rId231" Type="http://schemas.openxmlformats.org/officeDocument/2006/relationships/customXml" Target="../ink/ink3298.xml"/><Relationship Id="rId252" Type="http://schemas.openxmlformats.org/officeDocument/2006/relationships/image" Target="../media/image2986.png"/><Relationship Id="rId273" Type="http://schemas.openxmlformats.org/officeDocument/2006/relationships/customXml" Target="../ink/ink3319.xml"/><Relationship Id="rId294" Type="http://schemas.openxmlformats.org/officeDocument/2006/relationships/image" Target="../media/image3007.png"/><Relationship Id="rId308" Type="http://schemas.openxmlformats.org/officeDocument/2006/relationships/image" Target="../media/image3014.png"/><Relationship Id="rId329" Type="http://schemas.openxmlformats.org/officeDocument/2006/relationships/customXml" Target="../ink/ink3347.xml"/><Relationship Id="rId47" Type="http://schemas.openxmlformats.org/officeDocument/2006/relationships/customXml" Target="../ink/ink3205.xml"/><Relationship Id="rId68" Type="http://schemas.openxmlformats.org/officeDocument/2006/relationships/image" Target="../media/image2895.png"/><Relationship Id="rId89" Type="http://schemas.openxmlformats.org/officeDocument/2006/relationships/image" Target="../media/image2905.png"/><Relationship Id="rId112" Type="http://schemas.openxmlformats.org/officeDocument/2006/relationships/customXml" Target="../ink/ink3238.xml"/><Relationship Id="rId133" Type="http://schemas.openxmlformats.org/officeDocument/2006/relationships/customXml" Target="../ink/ink3249.xml"/><Relationship Id="rId154" Type="http://schemas.openxmlformats.org/officeDocument/2006/relationships/image" Target="../media/image2937.png"/><Relationship Id="rId175" Type="http://schemas.openxmlformats.org/officeDocument/2006/relationships/customXml" Target="../ink/ink3270.xml"/><Relationship Id="rId340" Type="http://schemas.openxmlformats.org/officeDocument/2006/relationships/image" Target="../media/image3049.png"/><Relationship Id="rId196" Type="http://schemas.openxmlformats.org/officeDocument/2006/relationships/image" Target="../media/image2958.png"/><Relationship Id="rId200" Type="http://schemas.openxmlformats.org/officeDocument/2006/relationships/image" Target="../media/image2960.png"/><Relationship Id="rId16" Type="http://schemas.openxmlformats.org/officeDocument/2006/relationships/image" Target="../media/image2869.png"/><Relationship Id="rId221" Type="http://schemas.openxmlformats.org/officeDocument/2006/relationships/customXml" Target="../ink/ink3293.xml"/><Relationship Id="rId242" Type="http://schemas.openxmlformats.org/officeDocument/2006/relationships/image" Target="../media/image2981.png"/><Relationship Id="rId263" Type="http://schemas.openxmlformats.org/officeDocument/2006/relationships/customXml" Target="../ink/ink3314.xml"/><Relationship Id="rId284" Type="http://schemas.openxmlformats.org/officeDocument/2006/relationships/image" Target="../media/image3002.png"/><Relationship Id="rId319" Type="http://schemas.openxmlformats.org/officeDocument/2006/relationships/customXml" Target="../ink/ink3342.xml"/><Relationship Id="rId37" Type="http://schemas.openxmlformats.org/officeDocument/2006/relationships/customXml" Target="../ink/ink3200.xml"/><Relationship Id="rId58" Type="http://schemas.openxmlformats.org/officeDocument/2006/relationships/image" Target="../media/image2890.png"/><Relationship Id="rId79" Type="http://schemas.openxmlformats.org/officeDocument/2006/relationships/image" Target="../media/image2900.png"/><Relationship Id="rId102" Type="http://schemas.openxmlformats.org/officeDocument/2006/relationships/customXml" Target="../ink/ink3233.xml"/><Relationship Id="rId123" Type="http://schemas.openxmlformats.org/officeDocument/2006/relationships/customXml" Target="../ink/ink3244.xml"/><Relationship Id="rId144" Type="http://schemas.openxmlformats.org/officeDocument/2006/relationships/image" Target="../media/image2932.png"/><Relationship Id="rId330" Type="http://schemas.openxmlformats.org/officeDocument/2006/relationships/image" Target="../media/image3044.png"/><Relationship Id="rId90" Type="http://schemas.openxmlformats.org/officeDocument/2006/relationships/customXml" Target="../ink/ink3227.xml"/><Relationship Id="rId165" Type="http://schemas.openxmlformats.org/officeDocument/2006/relationships/customXml" Target="../ink/ink3265.xml"/><Relationship Id="rId186" Type="http://schemas.openxmlformats.org/officeDocument/2006/relationships/image" Target="../media/image2953.png"/><Relationship Id="rId211" Type="http://schemas.openxmlformats.org/officeDocument/2006/relationships/customXml" Target="../ink/ink3288.xml"/><Relationship Id="rId232" Type="http://schemas.openxmlformats.org/officeDocument/2006/relationships/image" Target="../media/image2976.png"/><Relationship Id="rId253" Type="http://schemas.openxmlformats.org/officeDocument/2006/relationships/customXml" Target="../ink/ink3309.xml"/><Relationship Id="rId274" Type="http://schemas.openxmlformats.org/officeDocument/2006/relationships/image" Target="../media/image2997.png"/><Relationship Id="rId295" Type="http://schemas.openxmlformats.org/officeDocument/2006/relationships/customXml" Target="../ink/ink3330.xml"/><Relationship Id="rId309" Type="http://schemas.openxmlformats.org/officeDocument/2006/relationships/customXml" Target="../ink/ink3337.xml"/><Relationship Id="rId27" Type="http://schemas.openxmlformats.org/officeDocument/2006/relationships/customXml" Target="../ink/ink3195.xml"/><Relationship Id="rId48" Type="http://schemas.openxmlformats.org/officeDocument/2006/relationships/image" Target="../media/image2885.png"/><Relationship Id="rId69" Type="http://schemas.openxmlformats.org/officeDocument/2006/relationships/customXml" Target="../ink/ink3216.xml"/><Relationship Id="rId113" Type="http://schemas.openxmlformats.org/officeDocument/2006/relationships/image" Target="../media/image2917.png"/><Relationship Id="rId134" Type="http://schemas.openxmlformats.org/officeDocument/2006/relationships/image" Target="../media/image2927.png"/><Relationship Id="rId320" Type="http://schemas.openxmlformats.org/officeDocument/2006/relationships/image" Target="../media/image3020.png"/><Relationship Id="rId80" Type="http://schemas.openxmlformats.org/officeDocument/2006/relationships/customXml" Target="../ink/ink3222.xml"/><Relationship Id="rId155" Type="http://schemas.openxmlformats.org/officeDocument/2006/relationships/customXml" Target="../ink/ink3260.xml"/><Relationship Id="rId176" Type="http://schemas.openxmlformats.org/officeDocument/2006/relationships/image" Target="../media/image2948.png"/><Relationship Id="rId197" Type="http://schemas.openxmlformats.org/officeDocument/2006/relationships/customXml" Target="../ink/ink3281.xml"/><Relationship Id="rId341" Type="http://schemas.openxmlformats.org/officeDocument/2006/relationships/customXml" Target="../ink/ink3353.xml"/><Relationship Id="rId201" Type="http://schemas.openxmlformats.org/officeDocument/2006/relationships/customXml" Target="../ink/ink3283.xml"/><Relationship Id="rId222" Type="http://schemas.openxmlformats.org/officeDocument/2006/relationships/image" Target="../media/image2971.png"/><Relationship Id="rId243" Type="http://schemas.openxmlformats.org/officeDocument/2006/relationships/customXml" Target="../ink/ink3304.xml"/><Relationship Id="rId264" Type="http://schemas.openxmlformats.org/officeDocument/2006/relationships/image" Target="../media/image2992.png"/><Relationship Id="rId285" Type="http://schemas.openxmlformats.org/officeDocument/2006/relationships/customXml" Target="../ink/ink3325.xml"/><Relationship Id="rId17" Type="http://schemas.openxmlformats.org/officeDocument/2006/relationships/customXml" Target="../ink/ink3190.xml"/><Relationship Id="rId38" Type="http://schemas.openxmlformats.org/officeDocument/2006/relationships/image" Target="../media/image2880.png"/><Relationship Id="rId59" Type="http://schemas.openxmlformats.org/officeDocument/2006/relationships/customXml" Target="../ink/ink3211.xml"/><Relationship Id="rId103" Type="http://schemas.openxmlformats.org/officeDocument/2006/relationships/image" Target="../media/image2912.png"/><Relationship Id="rId124" Type="http://schemas.openxmlformats.org/officeDocument/2006/relationships/image" Target="../media/image2922.png"/><Relationship Id="rId310" Type="http://schemas.openxmlformats.org/officeDocument/2006/relationships/image" Target="../media/image3015.png"/><Relationship Id="rId70" Type="http://schemas.openxmlformats.org/officeDocument/2006/relationships/customXml" Target="../ink/ink3217.xml"/><Relationship Id="rId91" Type="http://schemas.openxmlformats.org/officeDocument/2006/relationships/image" Target="../media/image2906.png"/><Relationship Id="rId145" Type="http://schemas.openxmlformats.org/officeDocument/2006/relationships/customXml" Target="../ink/ink3255.xml"/><Relationship Id="rId166" Type="http://schemas.openxmlformats.org/officeDocument/2006/relationships/image" Target="../media/image2943.png"/><Relationship Id="rId187" Type="http://schemas.openxmlformats.org/officeDocument/2006/relationships/customXml" Target="../ink/ink3276.xml"/><Relationship Id="rId331" Type="http://schemas.openxmlformats.org/officeDocument/2006/relationships/customXml" Target="../ink/ink3348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966.png"/><Relationship Id="rId233" Type="http://schemas.openxmlformats.org/officeDocument/2006/relationships/customXml" Target="../ink/ink3299.xml"/><Relationship Id="rId254" Type="http://schemas.openxmlformats.org/officeDocument/2006/relationships/image" Target="../media/image2987.png"/><Relationship Id="rId28" Type="http://schemas.openxmlformats.org/officeDocument/2006/relationships/image" Target="../media/image2875.png"/><Relationship Id="rId49" Type="http://schemas.openxmlformats.org/officeDocument/2006/relationships/customXml" Target="../ink/ink3206.xml"/><Relationship Id="rId114" Type="http://schemas.openxmlformats.org/officeDocument/2006/relationships/customXml" Target="../ink/ink3239.xml"/><Relationship Id="rId275" Type="http://schemas.openxmlformats.org/officeDocument/2006/relationships/customXml" Target="../ink/ink3320.xml"/><Relationship Id="rId296" Type="http://schemas.openxmlformats.org/officeDocument/2006/relationships/image" Target="../media/image3008.png"/><Relationship Id="rId300" Type="http://schemas.openxmlformats.org/officeDocument/2006/relationships/image" Target="../media/image3010.png"/><Relationship Id="rId60" Type="http://schemas.openxmlformats.org/officeDocument/2006/relationships/image" Target="../media/image2891.png"/><Relationship Id="rId81" Type="http://schemas.openxmlformats.org/officeDocument/2006/relationships/image" Target="../media/image2901.png"/><Relationship Id="rId135" Type="http://schemas.openxmlformats.org/officeDocument/2006/relationships/customXml" Target="../ink/ink3250.xml"/><Relationship Id="rId156" Type="http://schemas.openxmlformats.org/officeDocument/2006/relationships/image" Target="../media/image2938.png"/><Relationship Id="rId177" Type="http://schemas.openxmlformats.org/officeDocument/2006/relationships/customXml" Target="../ink/ink3271.xml"/><Relationship Id="rId198" Type="http://schemas.openxmlformats.org/officeDocument/2006/relationships/image" Target="../media/image2959.png"/><Relationship Id="rId321" Type="http://schemas.openxmlformats.org/officeDocument/2006/relationships/customXml" Target="../ink/ink3343.xml"/><Relationship Id="rId342" Type="http://schemas.openxmlformats.org/officeDocument/2006/relationships/image" Target="../media/image3050.png"/><Relationship Id="rId202" Type="http://schemas.openxmlformats.org/officeDocument/2006/relationships/image" Target="../media/image2961.png"/><Relationship Id="rId223" Type="http://schemas.openxmlformats.org/officeDocument/2006/relationships/customXml" Target="../ink/ink3294.xml"/><Relationship Id="rId244" Type="http://schemas.openxmlformats.org/officeDocument/2006/relationships/image" Target="../media/image2982.png"/><Relationship Id="rId18" Type="http://schemas.openxmlformats.org/officeDocument/2006/relationships/image" Target="../media/image2870.png"/><Relationship Id="rId39" Type="http://schemas.openxmlformats.org/officeDocument/2006/relationships/customXml" Target="../ink/ink3201.xml"/><Relationship Id="rId265" Type="http://schemas.openxmlformats.org/officeDocument/2006/relationships/customXml" Target="../ink/ink3315.xml"/><Relationship Id="rId286" Type="http://schemas.openxmlformats.org/officeDocument/2006/relationships/image" Target="../media/image3003.png"/><Relationship Id="rId50" Type="http://schemas.openxmlformats.org/officeDocument/2006/relationships/image" Target="../media/image2886.png"/><Relationship Id="rId104" Type="http://schemas.openxmlformats.org/officeDocument/2006/relationships/customXml" Target="../ink/ink3234.xml"/><Relationship Id="rId125" Type="http://schemas.openxmlformats.org/officeDocument/2006/relationships/customXml" Target="../ink/ink3245.xml"/><Relationship Id="rId146" Type="http://schemas.openxmlformats.org/officeDocument/2006/relationships/image" Target="../media/image2933.png"/><Relationship Id="rId167" Type="http://schemas.openxmlformats.org/officeDocument/2006/relationships/customXml" Target="../ink/ink3266.xml"/><Relationship Id="rId188" Type="http://schemas.openxmlformats.org/officeDocument/2006/relationships/image" Target="../media/image2954.png"/><Relationship Id="rId311" Type="http://schemas.openxmlformats.org/officeDocument/2006/relationships/customXml" Target="../ink/ink3338.xml"/><Relationship Id="rId332" Type="http://schemas.openxmlformats.org/officeDocument/2006/relationships/image" Target="../media/image3045.png"/><Relationship Id="rId71" Type="http://schemas.openxmlformats.org/officeDocument/2006/relationships/image" Target="../media/image2896.png"/><Relationship Id="rId92" Type="http://schemas.openxmlformats.org/officeDocument/2006/relationships/customXml" Target="../ink/ink3228.xml"/><Relationship Id="rId213" Type="http://schemas.openxmlformats.org/officeDocument/2006/relationships/customXml" Target="../ink/ink3289.xml"/><Relationship Id="rId234" Type="http://schemas.openxmlformats.org/officeDocument/2006/relationships/image" Target="../media/image2977.png"/><Relationship Id="rId2" Type="http://schemas.openxmlformats.org/officeDocument/2006/relationships/image" Target="../media/image2863.png"/><Relationship Id="rId29" Type="http://schemas.openxmlformats.org/officeDocument/2006/relationships/customXml" Target="../ink/ink3196.xml"/><Relationship Id="rId255" Type="http://schemas.openxmlformats.org/officeDocument/2006/relationships/customXml" Target="../ink/ink3310.xml"/><Relationship Id="rId276" Type="http://schemas.openxmlformats.org/officeDocument/2006/relationships/image" Target="../media/image2998.png"/><Relationship Id="rId297" Type="http://schemas.openxmlformats.org/officeDocument/2006/relationships/customXml" Target="../ink/ink3331.xml"/><Relationship Id="rId40" Type="http://schemas.openxmlformats.org/officeDocument/2006/relationships/image" Target="../media/image2881.png"/><Relationship Id="rId115" Type="http://schemas.openxmlformats.org/officeDocument/2006/relationships/image" Target="../media/image2918.png"/><Relationship Id="rId136" Type="http://schemas.openxmlformats.org/officeDocument/2006/relationships/image" Target="../media/image2928.png"/><Relationship Id="rId157" Type="http://schemas.openxmlformats.org/officeDocument/2006/relationships/customXml" Target="../ink/ink3261.xml"/><Relationship Id="rId178" Type="http://schemas.openxmlformats.org/officeDocument/2006/relationships/image" Target="../media/image2949.png"/><Relationship Id="rId301" Type="http://schemas.openxmlformats.org/officeDocument/2006/relationships/customXml" Target="../ink/ink3333.xml"/><Relationship Id="rId322" Type="http://schemas.openxmlformats.org/officeDocument/2006/relationships/image" Target="../media/image3040.png"/><Relationship Id="rId343" Type="http://schemas.openxmlformats.org/officeDocument/2006/relationships/customXml" Target="../ink/ink3354.xml"/><Relationship Id="rId61" Type="http://schemas.openxmlformats.org/officeDocument/2006/relationships/customXml" Target="../ink/ink3212.xml"/><Relationship Id="rId82" Type="http://schemas.openxmlformats.org/officeDocument/2006/relationships/customXml" Target="../ink/ink3223.xml"/><Relationship Id="rId199" Type="http://schemas.openxmlformats.org/officeDocument/2006/relationships/customXml" Target="../ink/ink3282.xml"/><Relationship Id="rId203" Type="http://schemas.openxmlformats.org/officeDocument/2006/relationships/customXml" Target="../ink/ink3284.xml"/><Relationship Id="rId19" Type="http://schemas.openxmlformats.org/officeDocument/2006/relationships/customXml" Target="../ink/ink3191.xml"/><Relationship Id="rId224" Type="http://schemas.openxmlformats.org/officeDocument/2006/relationships/image" Target="../media/image2972.png"/><Relationship Id="rId245" Type="http://schemas.openxmlformats.org/officeDocument/2006/relationships/customXml" Target="../ink/ink3305.xml"/><Relationship Id="rId266" Type="http://schemas.openxmlformats.org/officeDocument/2006/relationships/image" Target="../media/image2993.png"/><Relationship Id="rId287" Type="http://schemas.openxmlformats.org/officeDocument/2006/relationships/customXml" Target="../ink/ink3326.xml"/><Relationship Id="rId30" Type="http://schemas.openxmlformats.org/officeDocument/2006/relationships/image" Target="../media/image2876.png"/><Relationship Id="rId105" Type="http://schemas.openxmlformats.org/officeDocument/2006/relationships/image" Target="../media/image2913.png"/><Relationship Id="rId126" Type="http://schemas.openxmlformats.org/officeDocument/2006/relationships/image" Target="../media/image2923.png"/><Relationship Id="rId147" Type="http://schemas.openxmlformats.org/officeDocument/2006/relationships/customXml" Target="../ink/ink3256.xml"/><Relationship Id="rId168" Type="http://schemas.openxmlformats.org/officeDocument/2006/relationships/image" Target="../media/image2944.png"/><Relationship Id="rId312" Type="http://schemas.openxmlformats.org/officeDocument/2006/relationships/image" Target="../media/image3016.png"/><Relationship Id="rId333" Type="http://schemas.openxmlformats.org/officeDocument/2006/relationships/customXml" Target="../ink/ink3349.xml"/><Relationship Id="rId51" Type="http://schemas.openxmlformats.org/officeDocument/2006/relationships/customXml" Target="../ink/ink3207.xml"/><Relationship Id="rId72" Type="http://schemas.openxmlformats.org/officeDocument/2006/relationships/customXml" Target="../ink/ink3218.xml"/><Relationship Id="rId93" Type="http://schemas.openxmlformats.org/officeDocument/2006/relationships/image" Target="../media/image2907.png"/><Relationship Id="rId189" Type="http://schemas.openxmlformats.org/officeDocument/2006/relationships/customXml" Target="../ink/ink3277.xml"/><Relationship Id="rId3" Type="http://schemas.openxmlformats.org/officeDocument/2006/relationships/customXml" Target="../ink/ink3183.xml"/><Relationship Id="rId214" Type="http://schemas.openxmlformats.org/officeDocument/2006/relationships/image" Target="../media/image2967.png"/><Relationship Id="rId235" Type="http://schemas.openxmlformats.org/officeDocument/2006/relationships/customXml" Target="../ink/ink3300.xml"/><Relationship Id="rId256" Type="http://schemas.openxmlformats.org/officeDocument/2006/relationships/image" Target="../media/image2988.png"/><Relationship Id="rId277" Type="http://schemas.openxmlformats.org/officeDocument/2006/relationships/customXml" Target="../ink/ink3321.xml"/><Relationship Id="rId298" Type="http://schemas.openxmlformats.org/officeDocument/2006/relationships/image" Target="../media/image3009.png"/><Relationship Id="rId116" Type="http://schemas.openxmlformats.org/officeDocument/2006/relationships/customXml" Target="../ink/ink3240.xml"/><Relationship Id="rId137" Type="http://schemas.openxmlformats.org/officeDocument/2006/relationships/customXml" Target="../ink/ink3251.xml"/><Relationship Id="rId158" Type="http://schemas.openxmlformats.org/officeDocument/2006/relationships/image" Target="../media/image2939.png"/><Relationship Id="rId302" Type="http://schemas.openxmlformats.org/officeDocument/2006/relationships/image" Target="../media/image3011.png"/><Relationship Id="rId323" Type="http://schemas.openxmlformats.org/officeDocument/2006/relationships/customXml" Target="../ink/ink3344.xml"/><Relationship Id="rId344" Type="http://schemas.openxmlformats.org/officeDocument/2006/relationships/image" Target="../media/image3051.png"/><Relationship Id="rId20" Type="http://schemas.openxmlformats.org/officeDocument/2006/relationships/image" Target="../media/image2871.png"/><Relationship Id="rId41" Type="http://schemas.openxmlformats.org/officeDocument/2006/relationships/customXml" Target="../ink/ink3202.xml"/><Relationship Id="rId62" Type="http://schemas.openxmlformats.org/officeDocument/2006/relationships/image" Target="../media/image2892.png"/><Relationship Id="rId83" Type="http://schemas.openxmlformats.org/officeDocument/2006/relationships/image" Target="../media/image2902.png"/><Relationship Id="rId179" Type="http://schemas.openxmlformats.org/officeDocument/2006/relationships/customXml" Target="../ink/ink3272.xml"/><Relationship Id="rId190" Type="http://schemas.openxmlformats.org/officeDocument/2006/relationships/image" Target="../media/image2955.png"/><Relationship Id="rId204" Type="http://schemas.openxmlformats.org/officeDocument/2006/relationships/image" Target="../media/image2962.png"/><Relationship Id="rId225" Type="http://schemas.openxmlformats.org/officeDocument/2006/relationships/customXml" Target="../ink/ink3295.xml"/><Relationship Id="rId246" Type="http://schemas.openxmlformats.org/officeDocument/2006/relationships/image" Target="../media/image2983.png"/><Relationship Id="rId267" Type="http://schemas.openxmlformats.org/officeDocument/2006/relationships/customXml" Target="../ink/ink3316.xml"/><Relationship Id="rId288" Type="http://schemas.openxmlformats.org/officeDocument/2006/relationships/image" Target="../media/image3004.png"/><Relationship Id="rId106" Type="http://schemas.openxmlformats.org/officeDocument/2006/relationships/customXml" Target="../ink/ink3235.xml"/><Relationship Id="rId127" Type="http://schemas.openxmlformats.org/officeDocument/2006/relationships/customXml" Target="../ink/ink3246.xml"/><Relationship Id="rId313" Type="http://schemas.openxmlformats.org/officeDocument/2006/relationships/customXml" Target="../ink/ink3339.xml"/><Relationship Id="rId10" Type="http://schemas.openxmlformats.org/officeDocument/2006/relationships/image" Target="../media/image2867.png"/><Relationship Id="rId31" Type="http://schemas.openxmlformats.org/officeDocument/2006/relationships/customXml" Target="../ink/ink3197.xml"/><Relationship Id="rId52" Type="http://schemas.openxmlformats.org/officeDocument/2006/relationships/image" Target="../media/image2887.png"/><Relationship Id="rId73" Type="http://schemas.openxmlformats.org/officeDocument/2006/relationships/image" Target="../media/image2897.png"/><Relationship Id="rId94" Type="http://schemas.openxmlformats.org/officeDocument/2006/relationships/customXml" Target="../ink/ink3229.xml"/><Relationship Id="rId148" Type="http://schemas.openxmlformats.org/officeDocument/2006/relationships/image" Target="../media/image2934.png"/><Relationship Id="rId169" Type="http://schemas.openxmlformats.org/officeDocument/2006/relationships/customXml" Target="../ink/ink3267.xml"/><Relationship Id="rId334" Type="http://schemas.openxmlformats.org/officeDocument/2006/relationships/image" Target="../media/image3046.png"/><Relationship Id="rId4" Type="http://schemas.openxmlformats.org/officeDocument/2006/relationships/image" Target="../media/image2864.png"/><Relationship Id="rId180" Type="http://schemas.openxmlformats.org/officeDocument/2006/relationships/image" Target="../media/image2950.png"/><Relationship Id="rId215" Type="http://schemas.openxmlformats.org/officeDocument/2006/relationships/customXml" Target="../ink/ink3290.xml"/><Relationship Id="rId236" Type="http://schemas.openxmlformats.org/officeDocument/2006/relationships/image" Target="../media/image2978.png"/><Relationship Id="rId257" Type="http://schemas.openxmlformats.org/officeDocument/2006/relationships/customXml" Target="../ink/ink3311.xml"/><Relationship Id="rId278" Type="http://schemas.openxmlformats.org/officeDocument/2006/relationships/image" Target="../media/image2999.png"/><Relationship Id="rId303" Type="http://schemas.openxmlformats.org/officeDocument/2006/relationships/customXml" Target="../ink/ink3334.xml"/><Relationship Id="rId42" Type="http://schemas.openxmlformats.org/officeDocument/2006/relationships/image" Target="../media/image2882.png"/><Relationship Id="rId84" Type="http://schemas.openxmlformats.org/officeDocument/2006/relationships/customXml" Target="../ink/ink3224.xml"/><Relationship Id="rId138" Type="http://schemas.openxmlformats.org/officeDocument/2006/relationships/image" Target="../media/image2929.png"/><Relationship Id="rId345" Type="http://schemas.openxmlformats.org/officeDocument/2006/relationships/customXml" Target="../ink/ink3355.xml"/><Relationship Id="rId191" Type="http://schemas.openxmlformats.org/officeDocument/2006/relationships/customXml" Target="../ink/ink3278.xml"/><Relationship Id="rId205" Type="http://schemas.openxmlformats.org/officeDocument/2006/relationships/customXml" Target="../ink/ink3285.xml"/><Relationship Id="rId247" Type="http://schemas.openxmlformats.org/officeDocument/2006/relationships/customXml" Target="../ink/ink3306.xml"/><Relationship Id="rId107" Type="http://schemas.openxmlformats.org/officeDocument/2006/relationships/image" Target="../media/image2914.png"/><Relationship Id="rId289" Type="http://schemas.openxmlformats.org/officeDocument/2006/relationships/customXml" Target="../ink/ink3327.xml"/><Relationship Id="rId11" Type="http://schemas.openxmlformats.org/officeDocument/2006/relationships/customXml" Target="../ink/ink3187.xml"/><Relationship Id="rId53" Type="http://schemas.openxmlformats.org/officeDocument/2006/relationships/customXml" Target="../ink/ink3208.xml"/><Relationship Id="rId149" Type="http://schemas.openxmlformats.org/officeDocument/2006/relationships/customXml" Target="../ink/ink3257.xml"/><Relationship Id="rId314" Type="http://schemas.openxmlformats.org/officeDocument/2006/relationships/image" Target="../media/image3017.png"/><Relationship Id="rId95" Type="http://schemas.openxmlformats.org/officeDocument/2006/relationships/image" Target="../media/image2908.png"/><Relationship Id="rId160" Type="http://schemas.openxmlformats.org/officeDocument/2006/relationships/image" Target="../media/image2940.png"/><Relationship Id="rId216" Type="http://schemas.openxmlformats.org/officeDocument/2006/relationships/image" Target="../media/image2968.png"/><Relationship Id="rId258" Type="http://schemas.openxmlformats.org/officeDocument/2006/relationships/image" Target="../media/image2989.png"/><Relationship Id="rId22" Type="http://schemas.openxmlformats.org/officeDocument/2006/relationships/image" Target="../media/image2872.png"/><Relationship Id="rId64" Type="http://schemas.openxmlformats.org/officeDocument/2006/relationships/image" Target="../media/image2893.png"/><Relationship Id="rId118" Type="http://schemas.openxmlformats.org/officeDocument/2006/relationships/customXml" Target="../ink/ink3241.xml"/><Relationship Id="rId325" Type="http://schemas.openxmlformats.org/officeDocument/2006/relationships/customXml" Target="../ink/ink3345.xml"/><Relationship Id="rId171" Type="http://schemas.openxmlformats.org/officeDocument/2006/relationships/customXml" Target="../ink/ink3268.xml"/><Relationship Id="rId227" Type="http://schemas.openxmlformats.org/officeDocument/2006/relationships/customXml" Target="../ink/ink3296.xml"/><Relationship Id="rId269" Type="http://schemas.openxmlformats.org/officeDocument/2006/relationships/customXml" Target="../ink/ink3317.xml"/><Relationship Id="rId33" Type="http://schemas.openxmlformats.org/officeDocument/2006/relationships/customXml" Target="../ink/ink3198.xml"/><Relationship Id="rId129" Type="http://schemas.openxmlformats.org/officeDocument/2006/relationships/customXml" Target="../ink/ink3247.xml"/><Relationship Id="rId280" Type="http://schemas.openxmlformats.org/officeDocument/2006/relationships/image" Target="../media/image3000.png"/><Relationship Id="rId336" Type="http://schemas.openxmlformats.org/officeDocument/2006/relationships/image" Target="../media/image3047.png"/><Relationship Id="rId75" Type="http://schemas.openxmlformats.org/officeDocument/2006/relationships/image" Target="../media/image2898.png"/><Relationship Id="rId140" Type="http://schemas.openxmlformats.org/officeDocument/2006/relationships/image" Target="../media/image2930.png"/><Relationship Id="rId182" Type="http://schemas.openxmlformats.org/officeDocument/2006/relationships/image" Target="../media/image2951.png"/><Relationship Id="rId6" Type="http://schemas.openxmlformats.org/officeDocument/2006/relationships/image" Target="../media/image2865.png"/><Relationship Id="rId238" Type="http://schemas.openxmlformats.org/officeDocument/2006/relationships/image" Target="../media/image2979.png"/><Relationship Id="rId291" Type="http://schemas.openxmlformats.org/officeDocument/2006/relationships/customXml" Target="../ink/ink3328.xml"/><Relationship Id="rId305" Type="http://schemas.openxmlformats.org/officeDocument/2006/relationships/customXml" Target="../ink/ink3335.xml"/><Relationship Id="rId347" Type="http://schemas.openxmlformats.org/officeDocument/2006/relationships/customXml" Target="../ink/ink3356.xml"/><Relationship Id="rId44" Type="http://schemas.openxmlformats.org/officeDocument/2006/relationships/image" Target="../media/image2883.png"/><Relationship Id="rId86" Type="http://schemas.openxmlformats.org/officeDocument/2006/relationships/customXml" Target="../ink/ink3225.xml"/><Relationship Id="rId151" Type="http://schemas.openxmlformats.org/officeDocument/2006/relationships/customXml" Target="../ink/ink3258.xml"/><Relationship Id="rId193" Type="http://schemas.openxmlformats.org/officeDocument/2006/relationships/customXml" Target="../ink/ink3279.xml"/><Relationship Id="rId207" Type="http://schemas.openxmlformats.org/officeDocument/2006/relationships/customXml" Target="../ink/ink3286.xml"/><Relationship Id="rId249" Type="http://schemas.openxmlformats.org/officeDocument/2006/relationships/customXml" Target="../ink/ink3307.xml"/><Relationship Id="rId13" Type="http://schemas.openxmlformats.org/officeDocument/2006/relationships/customXml" Target="../ink/ink3188.xml"/><Relationship Id="rId109" Type="http://schemas.openxmlformats.org/officeDocument/2006/relationships/image" Target="../media/image2915.png"/><Relationship Id="rId260" Type="http://schemas.openxmlformats.org/officeDocument/2006/relationships/image" Target="../media/image2990.png"/><Relationship Id="rId316" Type="http://schemas.openxmlformats.org/officeDocument/2006/relationships/image" Target="../media/image3018.png"/><Relationship Id="rId55" Type="http://schemas.openxmlformats.org/officeDocument/2006/relationships/customXml" Target="../ink/ink3209.xml"/><Relationship Id="rId97" Type="http://schemas.openxmlformats.org/officeDocument/2006/relationships/image" Target="../media/image2909.png"/><Relationship Id="rId120" Type="http://schemas.openxmlformats.org/officeDocument/2006/relationships/image" Target="../media/image2920.png"/><Relationship Id="rId162" Type="http://schemas.openxmlformats.org/officeDocument/2006/relationships/image" Target="../media/image2941.png"/><Relationship Id="rId218" Type="http://schemas.openxmlformats.org/officeDocument/2006/relationships/image" Target="../media/image2969.png"/><Relationship Id="rId271" Type="http://schemas.openxmlformats.org/officeDocument/2006/relationships/customXml" Target="../ink/ink3318.xml"/><Relationship Id="rId24" Type="http://schemas.openxmlformats.org/officeDocument/2006/relationships/image" Target="../media/image2873.png"/><Relationship Id="rId66" Type="http://schemas.openxmlformats.org/officeDocument/2006/relationships/image" Target="../media/image2894.png"/><Relationship Id="rId131" Type="http://schemas.openxmlformats.org/officeDocument/2006/relationships/customXml" Target="../ink/ink3248.xml"/><Relationship Id="rId327" Type="http://schemas.openxmlformats.org/officeDocument/2006/relationships/customXml" Target="../ink/ink3346.xml"/><Relationship Id="rId173" Type="http://schemas.openxmlformats.org/officeDocument/2006/relationships/customXml" Target="../ink/ink3269.xml"/><Relationship Id="rId229" Type="http://schemas.openxmlformats.org/officeDocument/2006/relationships/customXml" Target="../ink/ink3297.xml"/><Relationship Id="rId240" Type="http://schemas.openxmlformats.org/officeDocument/2006/relationships/image" Target="../media/image2980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4.xml"/><Relationship Id="rId21" Type="http://schemas.openxmlformats.org/officeDocument/2006/relationships/customXml" Target="../ink/ink36.xml"/><Relationship Id="rId42" Type="http://schemas.openxmlformats.org/officeDocument/2006/relationships/image" Target="../media/image50.png"/><Relationship Id="rId63" Type="http://schemas.openxmlformats.org/officeDocument/2006/relationships/customXml" Target="../ink/ink57.xml"/><Relationship Id="rId84" Type="http://schemas.openxmlformats.org/officeDocument/2006/relationships/image" Target="../media/image71.png"/><Relationship Id="rId138" Type="http://schemas.openxmlformats.org/officeDocument/2006/relationships/image" Target="../media/image98.png"/><Relationship Id="rId159" Type="http://schemas.openxmlformats.org/officeDocument/2006/relationships/customXml" Target="../ink/ink105.xml"/><Relationship Id="rId170" Type="http://schemas.openxmlformats.org/officeDocument/2006/relationships/image" Target="../media/image114.png"/><Relationship Id="rId191" Type="http://schemas.openxmlformats.org/officeDocument/2006/relationships/customXml" Target="../ink/ink121.xml"/><Relationship Id="rId205" Type="http://schemas.openxmlformats.org/officeDocument/2006/relationships/customXml" Target="../ink/ink128.xml"/><Relationship Id="rId226" Type="http://schemas.openxmlformats.org/officeDocument/2006/relationships/image" Target="../media/image142.png"/><Relationship Id="rId107" Type="http://schemas.openxmlformats.org/officeDocument/2006/relationships/customXml" Target="../ink/ink79.xml"/><Relationship Id="rId11" Type="http://schemas.openxmlformats.org/officeDocument/2006/relationships/customXml" Target="../ink/ink31.xml"/><Relationship Id="rId32" Type="http://schemas.openxmlformats.org/officeDocument/2006/relationships/image" Target="../media/image45.png"/><Relationship Id="rId53" Type="http://schemas.openxmlformats.org/officeDocument/2006/relationships/customXml" Target="../ink/ink52.xml"/><Relationship Id="rId74" Type="http://schemas.openxmlformats.org/officeDocument/2006/relationships/image" Target="../media/image66.png"/><Relationship Id="rId128" Type="http://schemas.openxmlformats.org/officeDocument/2006/relationships/image" Target="../media/image93.png"/><Relationship Id="rId149" Type="http://schemas.openxmlformats.org/officeDocument/2006/relationships/customXml" Target="../ink/ink100.xml"/><Relationship Id="rId5" Type="http://schemas.openxmlformats.org/officeDocument/2006/relationships/customXml" Target="../ink/ink28.xml"/><Relationship Id="rId95" Type="http://schemas.openxmlformats.org/officeDocument/2006/relationships/customXml" Target="../ink/ink73.xml"/><Relationship Id="rId160" Type="http://schemas.openxmlformats.org/officeDocument/2006/relationships/image" Target="../media/image109.png"/><Relationship Id="rId181" Type="http://schemas.openxmlformats.org/officeDocument/2006/relationships/customXml" Target="../ink/ink116.xml"/><Relationship Id="rId216" Type="http://schemas.openxmlformats.org/officeDocument/2006/relationships/image" Target="../media/image137.png"/><Relationship Id="rId22" Type="http://schemas.openxmlformats.org/officeDocument/2006/relationships/image" Target="../media/image40.png"/><Relationship Id="rId43" Type="http://schemas.openxmlformats.org/officeDocument/2006/relationships/customXml" Target="../ink/ink47.xml"/><Relationship Id="rId64" Type="http://schemas.openxmlformats.org/officeDocument/2006/relationships/image" Target="../media/image61.png"/><Relationship Id="rId118" Type="http://schemas.openxmlformats.org/officeDocument/2006/relationships/image" Target="../media/image88.png"/><Relationship Id="rId139" Type="http://schemas.openxmlformats.org/officeDocument/2006/relationships/customXml" Target="../ink/ink95.xml"/><Relationship Id="rId85" Type="http://schemas.openxmlformats.org/officeDocument/2006/relationships/customXml" Target="../ink/ink68.xml"/><Relationship Id="rId150" Type="http://schemas.openxmlformats.org/officeDocument/2006/relationships/image" Target="../media/image104.png"/><Relationship Id="rId171" Type="http://schemas.openxmlformats.org/officeDocument/2006/relationships/customXml" Target="../ink/ink111.xml"/><Relationship Id="rId192" Type="http://schemas.openxmlformats.org/officeDocument/2006/relationships/image" Target="../media/image125.png"/><Relationship Id="rId206" Type="http://schemas.openxmlformats.org/officeDocument/2006/relationships/image" Target="../media/image132.png"/><Relationship Id="rId227" Type="http://schemas.openxmlformats.org/officeDocument/2006/relationships/customXml" Target="../ink/ink139.xml"/><Relationship Id="rId12" Type="http://schemas.openxmlformats.org/officeDocument/2006/relationships/image" Target="../media/image35.png"/><Relationship Id="rId33" Type="http://schemas.openxmlformats.org/officeDocument/2006/relationships/customXml" Target="../ink/ink42.xml"/><Relationship Id="rId108" Type="http://schemas.openxmlformats.org/officeDocument/2006/relationships/image" Target="../media/image83.png"/><Relationship Id="rId129" Type="http://schemas.openxmlformats.org/officeDocument/2006/relationships/customXml" Target="../ink/ink90.xml"/><Relationship Id="rId54" Type="http://schemas.openxmlformats.org/officeDocument/2006/relationships/image" Target="../media/image56.png"/><Relationship Id="rId75" Type="http://schemas.openxmlformats.org/officeDocument/2006/relationships/customXml" Target="../ink/ink63.xml"/><Relationship Id="rId96" Type="http://schemas.openxmlformats.org/officeDocument/2006/relationships/image" Target="../media/image77.png"/><Relationship Id="rId140" Type="http://schemas.openxmlformats.org/officeDocument/2006/relationships/image" Target="../media/image99.png"/><Relationship Id="rId161" Type="http://schemas.openxmlformats.org/officeDocument/2006/relationships/customXml" Target="../ink/ink106.xml"/><Relationship Id="rId182" Type="http://schemas.openxmlformats.org/officeDocument/2006/relationships/image" Target="../media/image120.png"/><Relationship Id="rId217" Type="http://schemas.openxmlformats.org/officeDocument/2006/relationships/customXml" Target="../ink/ink134.xml"/><Relationship Id="rId6" Type="http://schemas.openxmlformats.org/officeDocument/2006/relationships/image" Target="../media/image32.png"/><Relationship Id="rId23" Type="http://schemas.openxmlformats.org/officeDocument/2006/relationships/customXml" Target="../ink/ink37.xml"/><Relationship Id="rId119" Type="http://schemas.openxmlformats.org/officeDocument/2006/relationships/customXml" Target="../ink/ink85.xml"/><Relationship Id="rId44" Type="http://schemas.openxmlformats.org/officeDocument/2006/relationships/image" Target="../media/image51.png"/><Relationship Id="rId65" Type="http://schemas.openxmlformats.org/officeDocument/2006/relationships/customXml" Target="../ink/ink58.xml"/><Relationship Id="rId86" Type="http://schemas.openxmlformats.org/officeDocument/2006/relationships/image" Target="../media/image72.png"/><Relationship Id="rId130" Type="http://schemas.openxmlformats.org/officeDocument/2006/relationships/image" Target="../media/image94.png"/><Relationship Id="rId151" Type="http://schemas.openxmlformats.org/officeDocument/2006/relationships/customXml" Target="../ink/ink101.xml"/><Relationship Id="rId172" Type="http://schemas.openxmlformats.org/officeDocument/2006/relationships/image" Target="../media/image115.png"/><Relationship Id="rId193" Type="http://schemas.openxmlformats.org/officeDocument/2006/relationships/customXml" Target="../ink/ink122.xml"/><Relationship Id="rId207" Type="http://schemas.openxmlformats.org/officeDocument/2006/relationships/customXml" Target="../ink/ink129.xml"/><Relationship Id="rId228" Type="http://schemas.openxmlformats.org/officeDocument/2006/relationships/image" Target="../media/image143.png"/><Relationship Id="rId13" Type="http://schemas.openxmlformats.org/officeDocument/2006/relationships/customXml" Target="../ink/ink32.xml"/><Relationship Id="rId109" Type="http://schemas.openxmlformats.org/officeDocument/2006/relationships/customXml" Target="../ink/ink80.xml"/><Relationship Id="rId34" Type="http://schemas.openxmlformats.org/officeDocument/2006/relationships/image" Target="../media/image46.png"/><Relationship Id="rId55" Type="http://schemas.openxmlformats.org/officeDocument/2006/relationships/customXml" Target="../ink/ink53.xml"/><Relationship Id="rId76" Type="http://schemas.openxmlformats.org/officeDocument/2006/relationships/image" Target="../media/image67.png"/><Relationship Id="rId97" Type="http://schemas.openxmlformats.org/officeDocument/2006/relationships/customXml" Target="../ink/ink74.xml"/><Relationship Id="rId120" Type="http://schemas.openxmlformats.org/officeDocument/2006/relationships/image" Target="../media/image89.png"/><Relationship Id="rId141" Type="http://schemas.openxmlformats.org/officeDocument/2006/relationships/customXml" Target="../ink/ink96.xml"/><Relationship Id="rId7" Type="http://schemas.openxmlformats.org/officeDocument/2006/relationships/customXml" Target="../ink/ink29.xml"/><Relationship Id="rId162" Type="http://schemas.openxmlformats.org/officeDocument/2006/relationships/image" Target="../media/image110.png"/><Relationship Id="rId183" Type="http://schemas.openxmlformats.org/officeDocument/2006/relationships/customXml" Target="../ink/ink117.xml"/><Relationship Id="rId218" Type="http://schemas.openxmlformats.org/officeDocument/2006/relationships/image" Target="../media/image138.png"/><Relationship Id="rId24" Type="http://schemas.openxmlformats.org/officeDocument/2006/relationships/image" Target="../media/image41.png"/><Relationship Id="rId45" Type="http://schemas.openxmlformats.org/officeDocument/2006/relationships/customXml" Target="../ink/ink48.xml"/><Relationship Id="rId66" Type="http://schemas.openxmlformats.org/officeDocument/2006/relationships/image" Target="../media/image62.png"/><Relationship Id="rId87" Type="http://schemas.openxmlformats.org/officeDocument/2006/relationships/customXml" Target="../ink/ink69.xml"/><Relationship Id="rId110" Type="http://schemas.openxmlformats.org/officeDocument/2006/relationships/image" Target="../media/image84.png"/><Relationship Id="rId131" Type="http://schemas.openxmlformats.org/officeDocument/2006/relationships/customXml" Target="../ink/ink91.xml"/><Relationship Id="rId152" Type="http://schemas.openxmlformats.org/officeDocument/2006/relationships/image" Target="../media/image105.png"/><Relationship Id="rId173" Type="http://schemas.openxmlformats.org/officeDocument/2006/relationships/customXml" Target="../ink/ink112.xml"/><Relationship Id="rId194" Type="http://schemas.openxmlformats.org/officeDocument/2006/relationships/image" Target="../media/image126.png"/><Relationship Id="rId208" Type="http://schemas.openxmlformats.org/officeDocument/2006/relationships/image" Target="../media/image133.png"/><Relationship Id="rId229" Type="http://schemas.openxmlformats.org/officeDocument/2006/relationships/customXml" Target="../ink/ink140.xml"/><Relationship Id="rId14" Type="http://schemas.openxmlformats.org/officeDocument/2006/relationships/image" Target="../media/image36.png"/><Relationship Id="rId35" Type="http://schemas.openxmlformats.org/officeDocument/2006/relationships/customXml" Target="../ink/ink43.xml"/><Relationship Id="rId56" Type="http://schemas.openxmlformats.org/officeDocument/2006/relationships/image" Target="../media/image57.png"/><Relationship Id="rId77" Type="http://schemas.openxmlformats.org/officeDocument/2006/relationships/customXml" Target="../ink/ink64.xml"/><Relationship Id="rId100" Type="http://schemas.openxmlformats.org/officeDocument/2006/relationships/image" Target="../media/image79.png"/><Relationship Id="rId8" Type="http://schemas.openxmlformats.org/officeDocument/2006/relationships/image" Target="../media/image33.png"/><Relationship Id="rId98" Type="http://schemas.openxmlformats.org/officeDocument/2006/relationships/image" Target="../media/image78.png"/><Relationship Id="rId121" Type="http://schemas.openxmlformats.org/officeDocument/2006/relationships/customXml" Target="../ink/ink86.xml"/><Relationship Id="rId142" Type="http://schemas.openxmlformats.org/officeDocument/2006/relationships/image" Target="../media/image100.png"/><Relationship Id="rId163" Type="http://schemas.openxmlformats.org/officeDocument/2006/relationships/customXml" Target="../ink/ink107.xml"/><Relationship Id="rId184" Type="http://schemas.openxmlformats.org/officeDocument/2006/relationships/image" Target="../media/image121.png"/><Relationship Id="rId219" Type="http://schemas.openxmlformats.org/officeDocument/2006/relationships/customXml" Target="../ink/ink135.xml"/><Relationship Id="rId230" Type="http://schemas.openxmlformats.org/officeDocument/2006/relationships/image" Target="../media/image144.png"/><Relationship Id="rId25" Type="http://schemas.openxmlformats.org/officeDocument/2006/relationships/customXml" Target="../ink/ink38.xml"/><Relationship Id="rId46" Type="http://schemas.openxmlformats.org/officeDocument/2006/relationships/image" Target="../media/image52.png"/><Relationship Id="rId67" Type="http://schemas.openxmlformats.org/officeDocument/2006/relationships/customXml" Target="../ink/ink59.xml"/><Relationship Id="rId20" Type="http://schemas.openxmlformats.org/officeDocument/2006/relationships/image" Target="../media/image39.png"/><Relationship Id="rId41" Type="http://schemas.openxmlformats.org/officeDocument/2006/relationships/customXml" Target="../ink/ink46.xml"/><Relationship Id="rId62" Type="http://schemas.openxmlformats.org/officeDocument/2006/relationships/image" Target="../media/image60.png"/><Relationship Id="rId83" Type="http://schemas.openxmlformats.org/officeDocument/2006/relationships/customXml" Target="../ink/ink67.xml"/><Relationship Id="rId88" Type="http://schemas.openxmlformats.org/officeDocument/2006/relationships/image" Target="../media/image73.png"/><Relationship Id="rId111" Type="http://schemas.openxmlformats.org/officeDocument/2006/relationships/customXml" Target="../ink/ink81.xml"/><Relationship Id="rId132" Type="http://schemas.openxmlformats.org/officeDocument/2006/relationships/image" Target="../media/image95.png"/><Relationship Id="rId153" Type="http://schemas.openxmlformats.org/officeDocument/2006/relationships/customXml" Target="../ink/ink102.xml"/><Relationship Id="rId174" Type="http://schemas.openxmlformats.org/officeDocument/2006/relationships/image" Target="../media/image116.png"/><Relationship Id="rId179" Type="http://schemas.openxmlformats.org/officeDocument/2006/relationships/customXml" Target="../ink/ink115.xml"/><Relationship Id="rId195" Type="http://schemas.openxmlformats.org/officeDocument/2006/relationships/customXml" Target="../ink/ink123.xml"/><Relationship Id="rId209" Type="http://schemas.openxmlformats.org/officeDocument/2006/relationships/customXml" Target="../ink/ink130.xml"/><Relationship Id="rId190" Type="http://schemas.openxmlformats.org/officeDocument/2006/relationships/image" Target="../media/image124.png"/><Relationship Id="rId204" Type="http://schemas.openxmlformats.org/officeDocument/2006/relationships/image" Target="../media/image131.png"/><Relationship Id="rId220" Type="http://schemas.openxmlformats.org/officeDocument/2006/relationships/image" Target="../media/image139.png"/><Relationship Id="rId225" Type="http://schemas.openxmlformats.org/officeDocument/2006/relationships/customXml" Target="../ink/ink138.xml"/><Relationship Id="rId15" Type="http://schemas.openxmlformats.org/officeDocument/2006/relationships/customXml" Target="../ink/ink33.xml"/><Relationship Id="rId36" Type="http://schemas.openxmlformats.org/officeDocument/2006/relationships/image" Target="../media/image47.png"/><Relationship Id="rId57" Type="http://schemas.openxmlformats.org/officeDocument/2006/relationships/customXml" Target="../ink/ink54.xml"/><Relationship Id="rId106" Type="http://schemas.openxmlformats.org/officeDocument/2006/relationships/image" Target="../media/image82.png"/><Relationship Id="rId127" Type="http://schemas.openxmlformats.org/officeDocument/2006/relationships/customXml" Target="../ink/ink89.xml"/><Relationship Id="rId10" Type="http://schemas.openxmlformats.org/officeDocument/2006/relationships/image" Target="../media/image34.png"/><Relationship Id="rId31" Type="http://schemas.openxmlformats.org/officeDocument/2006/relationships/customXml" Target="../ink/ink41.xml"/><Relationship Id="rId52" Type="http://schemas.openxmlformats.org/officeDocument/2006/relationships/image" Target="../media/image55.png"/><Relationship Id="rId73" Type="http://schemas.openxmlformats.org/officeDocument/2006/relationships/customXml" Target="../ink/ink62.xml"/><Relationship Id="rId78" Type="http://schemas.openxmlformats.org/officeDocument/2006/relationships/image" Target="../media/image68.png"/><Relationship Id="rId94" Type="http://schemas.openxmlformats.org/officeDocument/2006/relationships/image" Target="../media/image76.png"/><Relationship Id="rId99" Type="http://schemas.openxmlformats.org/officeDocument/2006/relationships/customXml" Target="../ink/ink75.xml"/><Relationship Id="rId101" Type="http://schemas.openxmlformats.org/officeDocument/2006/relationships/customXml" Target="../ink/ink76.xml"/><Relationship Id="rId122" Type="http://schemas.openxmlformats.org/officeDocument/2006/relationships/image" Target="../media/image90.png"/><Relationship Id="rId143" Type="http://schemas.openxmlformats.org/officeDocument/2006/relationships/customXml" Target="../ink/ink97.xml"/><Relationship Id="rId148" Type="http://schemas.openxmlformats.org/officeDocument/2006/relationships/image" Target="../media/image103.png"/><Relationship Id="rId164" Type="http://schemas.openxmlformats.org/officeDocument/2006/relationships/image" Target="../media/image111.png"/><Relationship Id="rId169" Type="http://schemas.openxmlformats.org/officeDocument/2006/relationships/customXml" Target="../ink/ink110.xml"/><Relationship Id="rId185" Type="http://schemas.openxmlformats.org/officeDocument/2006/relationships/customXml" Target="../ink/ink118.xml"/><Relationship Id="rId4" Type="http://schemas.openxmlformats.org/officeDocument/2006/relationships/image" Target="../media/image31.png"/><Relationship Id="rId9" Type="http://schemas.openxmlformats.org/officeDocument/2006/relationships/customXml" Target="../ink/ink30.xml"/><Relationship Id="rId180" Type="http://schemas.openxmlformats.org/officeDocument/2006/relationships/image" Target="../media/image119.png"/><Relationship Id="rId210" Type="http://schemas.openxmlformats.org/officeDocument/2006/relationships/image" Target="../media/image134.png"/><Relationship Id="rId215" Type="http://schemas.openxmlformats.org/officeDocument/2006/relationships/customXml" Target="../ink/ink133.xml"/><Relationship Id="rId236" Type="http://schemas.openxmlformats.org/officeDocument/2006/relationships/image" Target="../media/image147.png"/><Relationship Id="rId26" Type="http://schemas.openxmlformats.org/officeDocument/2006/relationships/image" Target="../media/image42.png"/><Relationship Id="rId231" Type="http://schemas.openxmlformats.org/officeDocument/2006/relationships/customXml" Target="../ink/ink141.xml"/><Relationship Id="rId47" Type="http://schemas.openxmlformats.org/officeDocument/2006/relationships/customXml" Target="../ink/ink49.xml"/><Relationship Id="rId68" Type="http://schemas.openxmlformats.org/officeDocument/2006/relationships/image" Target="../media/image63.png"/><Relationship Id="rId89" Type="http://schemas.openxmlformats.org/officeDocument/2006/relationships/customXml" Target="../ink/ink70.xml"/><Relationship Id="rId112" Type="http://schemas.openxmlformats.org/officeDocument/2006/relationships/image" Target="../media/image85.png"/><Relationship Id="rId133" Type="http://schemas.openxmlformats.org/officeDocument/2006/relationships/customXml" Target="../ink/ink92.xml"/><Relationship Id="rId154" Type="http://schemas.openxmlformats.org/officeDocument/2006/relationships/image" Target="../media/image106.png"/><Relationship Id="rId175" Type="http://schemas.openxmlformats.org/officeDocument/2006/relationships/customXml" Target="../ink/ink113.xml"/><Relationship Id="rId196" Type="http://schemas.openxmlformats.org/officeDocument/2006/relationships/image" Target="../media/image127.png"/><Relationship Id="rId200" Type="http://schemas.openxmlformats.org/officeDocument/2006/relationships/image" Target="../media/image129.png"/><Relationship Id="rId16" Type="http://schemas.openxmlformats.org/officeDocument/2006/relationships/image" Target="../media/image37.png"/><Relationship Id="rId221" Type="http://schemas.openxmlformats.org/officeDocument/2006/relationships/customXml" Target="../ink/ink136.xml"/><Relationship Id="rId37" Type="http://schemas.openxmlformats.org/officeDocument/2006/relationships/customXml" Target="../ink/ink44.xml"/><Relationship Id="rId58" Type="http://schemas.openxmlformats.org/officeDocument/2006/relationships/image" Target="../media/image58.png"/><Relationship Id="rId79" Type="http://schemas.openxmlformats.org/officeDocument/2006/relationships/customXml" Target="../ink/ink65.xml"/><Relationship Id="rId102" Type="http://schemas.openxmlformats.org/officeDocument/2006/relationships/image" Target="../media/image80.png"/><Relationship Id="rId123" Type="http://schemas.openxmlformats.org/officeDocument/2006/relationships/customXml" Target="../ink/ink87.xml"/><Relationship Id="rId144" Type="http://schemas.openxmlformats.org/officeDocument/2006/relationships/image" Target="../media/image101.png"/><Relationship Id="rId90" Type="http://schemas.openxmlformats.org/officeDocument/2006/relationships/image" Target="../media/image74.png"/><Relationship Id="rId165" Type="http://schemas.openxmlformats.org/officeDocument/2006/relationships/customXml" Target="../ink/ink108.xml"/><Relationship Id="rId186" Type="http://schemas.openxmlformats.org/officeDocument/2006/relationships/image" Target="../media/image122.png"/><Relationship Id="rId211" Type="http://schemas.openxmlformats.org/officeDocument/2006/relationships/customXml" Target="../ink/ink131.xml"/><Relationship Id="rId232" Type="http://schemas.openxmlformats.org/officeDocument/2006/relationships/image" Target="../media/image145.png"/><Relationship Id="rId27" Type="http://schemas.openxmlformats.org/officeDocument/2006/relationships/customXml" Target="../ink/ink39.xml"/><Relationship Id="rId48" Type="http://schemas.openxmlformats.org/officeDocument/2006/relationships/image" Target="../media/image53.png"/><Relationship Id="rId69" Type="http://schemas.openxmlformats.org/officeDocument/2006/relationships/customXml" Target="../ink/ink60.xml"/><Relationship Id="rId113" Type="http://schemas.openxmlformats.org/officeDocument/2006/relationships/customXml" Target="../ink/ink82.xml"/><Relationship Id="rId134" Type="http://schemas.openxmlformats.org/officeDocument/2006/relationships/image" Target="../media/image96.png"/><Relationship Id="rId80" Type="http://schemas.openxmlformats.org/officeDocument/2006/relationships/image" Target="../media/image69.png"/><Relationship Id="rId155" Type="http://schemas.openxmlformats.org/officeDocument/2006/relationships/customXml" Target="../ink/ink103.xml"/><Relationship Id="rId176" Type="http://schemas.openxmlformats.org/officeDocument/2006/relationships/image" Target="../media/image117.png"/><Relationship Id="rId197" Type="http://schemas.openxmlformats.org/officeDocument/2006/relationships/customXml" Target="../ink/ink124.xml"/><Relationship Id="rId201" Type="http://schemas.openxmlformats.org/officeDocument/2006/relationships/customXml" Target="../ink/ink126.xml"/><Relationship Id="rId222" Type="http://schemas.openxmlformats.org/officeDocument/2006/relationships/image" Target="../media/image140.png"/><Relationship Id="rId17" Type="http://schemas.openxmlformats.org/officeDocument/2006/relationships/customXml" Target="../ink/ink34.xml"/><Relationship Id="rId38" Type="http://schemas.openxmlformats.org/officeDocument/2006/relationships/image" Target="../media/image48.png"/><Relationship Id="rId59" Type="http://schemas.openxmlformats.org/officeDocument/2006/relationships/customXml" Target="../ink/ink55.xml"/><Relationship Id="rId103" Type="http://schemas.openxmlformats.org/officeDocument/2006/relationships/customXml" Target="../ink/ink77.xml"/><Relationship Id="rId124" Type="http://schemas.openxmlformats.org/officeDocument/2006/relationships/image" Target="../media/image91.png"/><Relationship Id="rId70" Type="http://schemas.openxmlformats.org/officeDocument/2006/relationships/image" Target="../media/image64.png"/><Relationship Id="rId91" Type="http://schemas.openxmlformats.org/officeDocument/2006/relationships/customXml" Target="../ink/ink71.xml"/><Relationship Id="rId145" Type="http://schemas.openxmlformats.org/officeDocument/2006/relationships/customXml" Target="../ink/ink98.xml"/><Relationship Id="rId166" Type="http://schemas.openxmlformats.org/officeDocument/2006/relationships/image" Target="../media/image112.png"/><Relationship Id="rId187" Type="http://schemas.openxmlformats.org/officeDocument/2006/relationships/customXml" Target="../ink/ink119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35.png"/><Relationship Id="rId233" Type="http://schemas.openxmlformats.org/officeDocument/2006/relationships/customXml" Target="../ink/ink142.xml"/><Relationship Id="rId28" Type="http://schemas.openxmlformats.org/officeDocument/2006/relationships/image" Target="../media/image43.png"/><Relationship Id="rId49" Type="http://schemas.openxmlformats.org/officeDocument/2006/relationships/customXml" Target="../ink/ink50.xml"/><Relationship Id="rId114" Type="http://schemas.openxmlformats.org/officeDocument/2006/relationships/image" Target="../media/image86.png"/><Relationship Id="rId60" Type="http://schemas.openxmlformats.org/officeDocument/2006/relationships/image" Target="../media/image59.png"/><Relationship Id="rId81" Type="http://schemas.openxmlformats.org/officeDocument/2006/relationships/customXml" Target="../ink/ink66.xml"/><Relationship Id="rId135" Type="http://schemas.openxmlformats.org/officeDocument/2006/relationships/customXml" Target="../ink/ink93.xml"/><Relationship Id="rId156" Type="http://schemas.openxmlformats.org/officeDocument/2006/relationships/image" Target="../media/image107.png"/><Relationship Id="rId177" Type="http://schemas.openxmlformats.org/officeDocument/2006/relationships/customXml" Target="../ink/ink114.xml"/><Relationship Id="rId198" Type="http://schemas.openxmlformats.org/officeDocument/2006/relationships/image" Target="../media/image128.png"/><Relationship Id="rId202" Type="http://schemas.openxmlformats.org/officeDocument/2006/relationships/image" Target="../media/image130.png"/><Relationship Id="rId223" Type="http://schemas.openxmlformats.org/officeDocument/2006/relationships/customXml" Target="../ink/ink137.xml"/><Relationship Id="rId18" Type="http://schemas.openxmlformats.org/officeDocument/2006/relationships/image" Target="../media/image38.png"/><Relationship Id="rId39" Type="http://schemas.openxmlformats.org/officeDocument/2006/relationships/customXml" Target="../ink/ink45.xml"/><Relationship Id="rId50" Type="http://schemas.openxmlformats.org/officeDocument/2006/relationships/image" Target="../media/image54.png"/><Relationship Id="rId104" Type="http://schemas.openxmlformats.org/officeDocument/2006/relationships/image" Target="../media/image81.png"/><Relationship Id="rId125" Type="http://schemas.openxmlformats.org/officeDocument/2006/relationships/customXml" Target="../ink/ink88.xml"/><Relationship Id="rId146" Type="http://schemas.openxmlformats.org/officeDocument/2006/relationships/image" Target="../media/image102.png"/><Relationship Id="rId167" Type="http://schemas.openxmlformats.org/officeDocument/2006/relationships/customXml" Target="../ink/ink109.xml"/><Relationship Id="rId188" Type="http://schemas.openxmlformats.org/officeDocument/2006/relationships/image" Target="../media/image123.png"/><Relationship Id="rId71" Type="http://schemas.openxmlformats.org/officeDocument/2006/relationships/customXml" Target="../ink/ink61.xml"/><Relationship Id="rId92" Type="http://schemas.openxmlformats.org/officeDocument/2006/relationships/image" Target="../media/image75.png"/><Relationship Id="rId213" Type="http://schemas.openxmlformats.org/officeDocument/2006/relationships/customXml" Target="../ink/ink132.xml"/><Relationship Id="rId234" Type="http://schemas.openxmlformats.org/officeDocument/2006/relationships/image" Target="../media/image146.png"/><Relationship Id="rId2" Type="http://schemas.openxmlformats.org/officeDocument/2006/relationships/image" Target="../media/image30.png"/><Relationship Id="rId29" Type="http://schemas.openxmlformats.org/officeDocument/2006/relationships/customXml" Target="../ink/ink40.xml"/><Relationship Id="rId40" Type="http://schemas.openxmlformats.org/officeDocument/2006/relationships/image" Target="../media/image49.png"/><Relationship Id="rId115" Type="http://schemas.openxmlformats.org/officeDocument/2006/relationships/customXml" Target="../ink/ink83.xml"/><Relationship Id="rId136" Type="http://schemas.openxmlformats.org/officeDocument/2006/relationships/image" Target="../media/image97.png"/><Relationship Id="rId157" Type="http://schemas.openxmlformats.org/officeDocument/2006/relationships/customXml" Target="../ink/ink104.xml"/><Relationship Id="rId178" Type="http://schemas.openxmlformats.org/officeDocument/2006/relationships/image" Target="../media/image118.png"/><Relationship Id="rId61" Type="http://schemas.openxmlformats.org/officeDocument/2006/relationships/customXml" Target="../ink/ink56.xml"/><Relationship Id="rId82" Type="http://schemas.openxmlformats.org/officeDocument/2006/relationships/image" Target="../media/image70.png"/><Relationship Id="rId199" Type="http://schemas.openxmlformats.org/officeDocument/2006/relationships/customXml" Target="../ink/ink125.xml"/><Relationship Id="rId203" Type="http://schemas.openxmlformats.org/officeDocument/2006/relationships/customXml" Target="../ink/ink127.xml"/><Relationship Id="rId19" Type="http://schemas.openxmlformats.org/officeDocument/2006/relationships/customXml" Target="../ink/ink35.xml"/><Relationship Id="rId224" Type="http://schemas.openxmlformats.org/officeDocument/2006/relationships/image" Target="../media/image141.png"/><Relationship Id="rId30" Type="http://schemas.openxmlformats.org/officeDocument/2006/relationships/image" Target="../media/image44.png"/><Relationship Id="rId105" Type="http://schemas.openxmlformats.org/officeDocument/2006/relationships/customXml" Target="../ink/ink78.xml"/><Relationship Id="rId126" Type="http://schemas.openxmlformats.org/officeDocument/2006/relationships/image" Target="../media/image92.png"/><Relationship Id="rId147" Type="http://schemas.openxmlformats.org/officeDocument/2006/relationships/customXml" Target="../ink/ink99.xml"/><Relationship Id="rId168" Type="http://schemas.openxmlformats.org/officeDocument/2006/relationships/image" Target="../media/image113.png"/><Relationship Id="rId51" Type="http://schemas.openxmlformats.org/officeDocument/2006/relationships/customXml" Target="../ink/ink51.xml"/><Relationship Id="rId72" Type="http://schemas.openxmlformats.org/officeDocument/2006/relationships/image" Target="../media/image65.png"/><Relationship Id="rId93" Type="http://schemas.openxmlformats.org/officeDocument/2006/relationships/customXml" Target="../ink/ink72.xml"/><Relationship Id="rId189" Type="http://schemas.openxmlformats.org/officeDocument/2006/relationships/customXml" Target="../ink/ink120.xml"/><Relationship Id="rId3" Type="http://schemas.openxmlformats.org/officeDocument/2006/relationships/customXml" Target="../ink/ink27.xml"/><Relationship Id="rId214" Type="http://schemas.openxmlformats.org/officeDocument/2006/relationships/image" Target="../media/image136.png"/><Relationship Id="rId235" Type="http://schemas.openxmlformats.org/officeDocument/2006/relationships/customXml" Target="../ink/ink143.xml"/><Relationship Id="rId116" Type="http://schemas.openxmlformats.org/officeDocument/2006/relationships/image" Target="../media/image87.png"/><Relationship Id="rId137" Type="http://schemas.openxmlformats.org/officeDocument/2006/relationships/customXml" Target="../ink/ink94.xml"/><Relationship Id="rId158" Type="http://schemas.openxmlformats.org/officeDocument/2006/relationships/image" Target="../media/image108.png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110.png"/><Relationship Id="rId299" Type="http://schemas.openxmlformats.org/officeDocument/2006/relationships/image" Target="../media/image3201.png"/><Relationship Id="rId21" Type="http://schemas.openxmlformats.org/officeDocument/2006/relationships/image" Target="../media/image2816.png"/><Relationship Id="rId63" Type="http://schemas.openxmlformats.org/officeDocument/2006/relationships/image" Target="../media/image3083.png"/><Relationship Id="rId159" Type="http://schemas.openxmlformats.org/officeDocument/2006/relationships/image" Target="../media/image3131.png"/><Relationship Id="rId324" Type="http://schemas.openxmlformats.org/officeDocument/2006/relationships/customXml" Target="../ink/ink3518.xml"/><Relationship Id="rId170" Type="http://schemas.openxmlformats.org/officeDocument/2006/relationships/customXml" Target="../ink/ink3441.xml"/><Relationship Id="rId226" Type="http://schemas.openxmlformats.org/officeDocument/2006/relationships/customXml" Target="../ink/ink3469.xml"/><Relationship Id="rId268" Type="http://schemas.openxmlformats.org/officeDocument/2006/relationships/customXml" Target="../ink/ink3490.xml"/><Relationship Id="rId32" Type="http://schemas.openxmlformats.org/officeDocument/2006/relationships/customXml" Target="../ink/ink3372.xml"/><Relationship Id="rId74" Type="http://schemas.openxmlformats.org/officeDocument/2006/relationships/customXml" Target="../ink/ink3393.xml"/><Relationship Id="rId128" Type="http://schemas.openxmlformats.org/officeDocument/2006/relationships/customXml" Target="../ink/ink3420.xml"/><Relationship Id="rId5" Type="http://schemas.openxmlformats.org/officeDocument/2006/relationships/image" Target="../media/image3055.png"/><Relationship Id="rId181" Type="http://schemas.openxmlformats.org/officeDocument/2006/relationships/image" Target="../media/image3142.png"/><Relationship Id="rId237" Type="http://schemas.openxmlformats.org/officeDocument/2006/relationships/image" Target="../media/image3170.png"/><Relationship Id="rId279" Type="http://schemas.openxmlformats.org/officeDocument/2006/relationships/image" Target="../media/image3191.png"/><Relationship Id="rId43" Type="http://schemas.openxmlformats.org/officeDocument/2006/relationships/image" Target="../media/image3073.png"/><Relationship Id="rId139" Type="http://schemas.openxmlformats.org/officeDocument/2006/relationships/image" Target="../media/image3121.png"/><Relationship Id="rId290" Type="http://schemas.openxmlformats.org/officeDocument/2006/relationships/customXml" Target="../ink/ink3501.xml"/><Relationship Id="rId304" Type="http://schemas.openxmlformats.org/officeDocument/2006/relationships/customXml" Target="../ink/ink3508.xml"/><Relationship Id="rId85" Type="http://schemas.openxmlformats.org/officeDocument/2006/relationships/image" Target="../media/image3094.png"/><Relationship Id="rId150" Type="http://schemas.openxmlformats.org/officeDocument/2006/relationships/customXml" Target="../ink/ink3431.xml"/><Relationship Id="rId192" Type="http://schemas.openxmlformats.org/officeDocument/2006/relationships/customXml" Target="../ink/ink3452.xml"/><Relationship Id="rId206" Type="http://schemas.openxmlformats.org/officeDocument/2006/relationships/customXml" Target="../ink/ink3459.xml"/><Relationship Id="rId248" Type="http://schemas.openxmlformats.org/officeDocument/2006/relationships/customXml" Target="../ink/ink3480.xml"/><Relationship Id="rId12" Type="http://schemas.openxmlformats.org/officeDocument/2006/relationships/customXml" Target="../ink/ink3362.xml"/><Relationship Id="rId108" Type="http://schemas.openxmlformats.org/officeDocument/2006/relationships/customXml" Target="../ink/ink3410.xml"/><Relationship Id="rId315" Type="http://schemas.openxmlformats.org/officeDocument/2006/relationships/image" Target="../media/image3209.png"/><Relationship Id="rId54" Type="http://schemas.openxmlformats.org/officeDocument/2006/relationships/customXml" Target="../ink/ink3383.xml"/><Relationship Id="rId96" Type="http://schemas.openxmlformats.org/officeDocument/2006/relationships/customXml" Target="../ink/ink3404.xml"/><Relationship Id="rId161" Type="http://schemas.openxmlformats.org/officeDocument/2006/relationships/image" Target="../media/image3132.png"/><Relationship Id="rId217" Type="http://schemas.openxmlformats.org/officeDocument/2006/relationships/image" Target="../media/image3160.png"/><Relationship Id="rId259" Type="http://schemas.openxmlformats.org/officeDocument/2006/relationships/image" Target="../media/image3181.png"/><Relationship Id="rId23" Type="http://schemas.openxmlformats.org/officeDocument/2006/relationships/image" Target="../media/image3063.png"/><Relationship Id="rId119" Type="http://schemas.openxmlformats.org/officeDocument/2006/relationships/image" Target="../media/image3111.png"/><Relationship Id="rId270" Type="http://schemas.openxmlformats.org/officeDocument/2006/relationships/customXml" Target="../ink/ink3491.xml"/><Relationship Id="rId65" Type="http://schemas.openxmlformats.org/officeDocument/2006/relationships/image" Target="../media/image3084.png"/><Relationship Id="rId130" Type="http://schemas.openxmlformats.org/officeDocument/2006/relationships/customXml" Target="../ink/ink3421.xml"/><Relationship Id="rId172" Type="http://schemas.openxmlformats.org/officeDocument/2006/relationships/customXml" Target="../ink/ink3442.xml"/><Relationship Id="rId228" Type="http://schemas.openxmlformats.org/officeDocument/2006/relationships/customXml" Target="../ink/ink3470.xml"/><Relationship Id="rId281" Type="http://schemas.openxmlformats.org/officeDocument/2006/relationships/image" Target="../media/image3192.png"/><Relationship Id="rId34" Type="http://schemas.openxmlformats.org/officeDocument/2006/relationships/customXml" Target="../ink/ink3373.xml"/><Relationship Id="rId76" Type="http://schemas.openxmlformats.org/officeDocument/2006/relationships/customXml" Target="../ink/ink3394.xml"/><Relationship Id="rId141" Type="http://schemas.openxmlformats.org/officeDocument/2006/relationships/image" Target="../media/image3122.png"/><Relationship Id="rId7" Type="http://schemas.openxmlformats.org/officeDocument/2006/relationships/image" Target="../media/image3056.png"/><Relationship Id="rId162" Type="http://schemas.openxmlformats.org/officeDocument/2006/relationships/customXml" Target="../ink/ink3437.xml"/><Relationship Id="rId183" Type="http://schemas.openxmlformats.org/officeDocument/2006/relationships/image" Target="../media/image3143.png"/><Relationship Id="rId218" Type="http://schemas.openxmlformats.org/officeDocument/2006/relationships/customXml" Target="../ink/ink3465.xml"/><Relationship Id="rId239" Type="http://schemas.openxmlformats.org/officeDocument/2006/relationships/image" Target="../media/image3171.png"/><Relationship Id="rId250" Type="http://schemas.openxmlformats.org/officeDocument/2006/relationships/customXml" Target="../ink/ink3481.xml"/><Relationship Id="rId271" Type="http://schemas.openxmlformats.org/officeDocument/2006/relationships/image" Target="../media/image3187.png"/><Relationship Id="rId292" Type="http://schemas.openxmlformats.org/officeDocument/2006/relationships/customXml" Target="../ink/ink3502.xml"/><Relationship Id="rId306" Type="http://schemas.openxmlformats.org/officeDocument/2006/relationships/customXml" Target="../ink/ink3509.xml"/><Relationship Id="rId24" Type="http://schemas.openxmlformats.org/officeDocument/2006/relationships/customXml" Target="../ink/ink3368.xml"/><Relationship Id="rId45" Type="http://schemas.openxmlformats.org/officeDocument/2006/relationships/image" Target="../media/image3074.png"/><Relationship Id="rId66" Type="http://schemas.openxmlformats.org/officeDocument/2006/relationships/customXml" Target="../ink/ink3389.xml"/><Relationship Id="rId87" Type="http://schemas.openxmlformats.org/officeDocument/2006/relationships/image" Target="../media/image3095.png"/><Relationship Id="rId110" Type="http://schemas.openxmlformats.org/officeDocument/2006/relationships/customXml" Target="../ink/ink3411.xml"/><Relationship Id="rId131" Type="http://schemas.openxmlformats.org/officeDocument/2006/relationships/image" Target="../media/image3117.png"/><Relationship Id="rId152" Type="http://schemas.openxmlformats.org/officeDocument/2006/relationships/customXml" Target="../ink/ink3432.xml"/><Relationship Id="rId173" Type="http://schemas.openxmlformats.org/officeDocument/2006/relationships/image" Target="../media/image3138.png"/><Relationship Id="rId194" Type="http://schemas.openxmlformats.org/officeDocument/2006/relationships/customXml" Target="../ink/ink3453.xml"/><Relationship Id="rId208" Type="http://schemas.openxmlformats.org/officeDocument/2006/relationships/customXml" Target="../ink/ink3460.xml"/><Relationship Id="rId229" Type="http://schemas.openxmlformats.org/officeDocument/2006/relationships/image" Target="../media/image3166.png"/><Relationship Id="rId240" Type="http://schemas.openxmlformats.org/officeDocument/2006/relationships/customXml" Target="../ink/ink3476.xml"/><Relationship Id="rId261" Type="http://schemas.openxmlformats.org/officeDocument/2006/relationships/image" Target="../media/image3182.png"/><Relationship Id="rId14" Type="http://schemas.openxmlformats.org/officeDocument/2006/relationships/customXml" Target="../ink/ink3363.xml"/><Relationship Id="rId35" Type="http://schemas.openxmlformats.org/officeDocument/2006/relationships/image" Target="../media/image3069.png"/><Relationship Id="rId56" Type="http://schemas.openxmlformats.org/officeDocument/2006/relationships/customXml" Target="../ink/ink3384.xml"/><Relationship Id="rId77" Type="http://schemas.openxmlformats.org/officeDocument/2006/relationships/image" Target="../media/image3090.png"/><Relationship Id="rId100" Type="http://schemas.openxmlformats.org/officeDocument/2006/relationships/customXml" Target="../ink/ink3406.xml"/><Relationship Id="rId282" Type="http://schemas.openxmlformats.org/officeDocument/2006/relationships/customXml" Target="../ink/ink3497.xml"/><Relationship Id="rId317" Type="http://schemas.openxmlformats.org/officeDocument/2006/relationships/image" Target="../media/image3210.png"/><Relationship Id="rId8" Type="http://schemas.openxmlformats.org/officeDocument/2006/relationships/customXml" Target="../ink/ink3360.xml"/><Relationship Id="rId98" Type="http://schemas.openxmlformats.org/officeDocument/2006/relationships/customXml" Target="../ink/ink3405.xml"/><Relationship Id="rId121" Type="http://schemas.openxmlformats.org/officeDocument/2006/relationships/image" Target="../media/image3112.png"/><Relationship Id="rId142" Type="http://schemas.openxmlformats.org/officeDocument/2006/relationships/customXml" Target="../ink/ink3427.xml"/><Relationship Id="rId163" Type="http://schemas.openxmlformats.org/officeDocument/2006/relationships/image" Target="../media/image3133.png"/><Relationship Id="rId184" Type="http://schemas.openxmlformats.org/officeDocument/2006/relationships/customXml" Target="../ink/ink3448.xml"/><Relationship Id="rId219" Type="http://schemas.openxmlformats.org/officeDocument/2006/relationships/image" Target="../media/image3161.png"/><Relationship Id="rId230" Type="http://schemas.openxmlformats.org/officeDocument/2006/relationships/customXml" Target="../ink/ink3471.xml"/><Relationship Id="rId251" Type="http://schemas.openxmlformats.org/officeDocument/2006/relationships/image" Target="../media/image3177.png"/><Relationship Id="rId25" Type="http://schemas.openxmlformats.org/officeDocument/2006/relationships/image" Target="../media/image3064.png"/><Relationship Id="rId46" Type="http://schemas.openxmlformats.org/officeDocument/2006/relationships/customXml" Target="../ink/ink3379.xml"/><Relationship Id="rId67" Type="http://schemas.openxmlformats.org/officeDocument/2006/relationships/image" Target="../media/image3085.png"/><Relationship Id="rId272" Type="http://schemas.openxmlformats.org/officeDocument/2006/relationships/customXml" Target="../ink/ink3492.xml"/><Relationship Id="rId293" Type="http://schemas.openxmlformats.org/officeDocument/2006/relationships/image" Target="../media/image3198.png"/><Relationship Id="rId307" Type="http://schemas.openxmlformats.org/officeDocument/2006/relationships/image" Target="../media/image3205.png"/><Relationship Id="rId88" Type="http://schemas.openxmlformats.org/officeDocument/2006/relationships/customXml" Target="../ink/ink3400.xml"/><Relationship Id="rId111" Type="http://schemas.openxmlformats.org/officeDocument/2006/relationships/image" Target="../media/image3107.png"/><Relationship Id="rId132" Type="http://schemas.openxmlformats.org/officeDocument/2006/relationships/customXml" Target="../ink/ink3422.xml"/><Relationship Id="rId153" Type="http://schemas.openxmlformats.org/officeDocument/2006/relationships/image" Target="../media/image3128.png"/><Relationship Id="rId174" Type="http://schemas.openxmlformats.org/officeDocument/2006/relationships/customXml" Target="../ink/ink3443.xml"/><Relationship Id="rId195" Type="http://schemas.openxmlformats.org/officeDocument/2006/relationships/image" Target="../media/image3149.png"/><Relationship Id="rId209" Type="http://schemas.openxmlformats.org/officeDocument/2006/relationships/image" Target="../media/image3156.png"/><Relationship Id="rId220" Type="http://schemas.openxmlformats.org/officeDocument/2006/relationships/customXml" Target="../ink/ink3466.xml"/><Relationship Id="rId241" Type="http://schemas.openxmlformats.org/officeDocument/2006/relationships/image" Target="../media/image3172.png"/><Relationship Id="rId15" Type="http://schemas.openxmlformats.org/officeDocument/2006/relationships/image" Target="../media/image3060.png"/><Relationship Id="rId36" Type="http://schemas.openxmlformats.org/officeDocument/2006/relationships/customXml" Target="../ink/ink3374.xml"/><Relationship Id="rId57" Type="http://schemas.openxmlformats.org/officeDocument/2006/relationships/image" Target="../media/image3080.png"/><Relationship Id="rId262" Type="http://schemas.openxmlformats.org/officeDocument/2006/relationships/customXml" Target="../ink/ink3487.xml"/><Relationship Id="rId283" Type="http://schemas.openxmlformats.org/officeDocument/2006/relationships/image" Target="../media/image3193.png"/><Relationship Id="rId318" Type="http://schemas.openxmlformats.org/officeDocument/2006/relationships/customXml" Target="../ink/ink3515.xml"/><Relationship Id="rId78" Type="http://schemas.openxmlformats.org/officeDocument/2006/relationships/customXml" Target="../ink/ink3395.xml"/><Relationship Id="rId99" Type="http://schemas.openxmlformats.org/officeDocument/2006/relationships/image" Target="../media/image3101.png"/><Relationship Id="rId101" Type="http://schemas.openxmlformats.org/officeDocument/2006/relationships/image" Target="../media/image3102.png"/><Relationship Id="rId122" Type="http://schemas.openxmlformats.org/officeDocument/2006/relationships/customXml" Target="../ink/ink3417.xml"/><Relationship Id="rId143" Type="http://schemas.openxmlformats.org/officeDocument/2006/relationships/image" Target="../media/image3123.png"/><Relationship Id="rId164" Type="http://schemas.openxmlformats.org/officeDocument/2006/relationships/customXml" Target="../ink/ink3438.xml"/><Relationship Id="rId185" Type="http://schemas.openxmlformats.org/officeDocument/2006/relationships/image" Target="../media/image3144.png"/><Relationship Id="rId9" Type="http://schemas.openxmlformats.org/officeDocument/2006/relationships/image" Target="../media/image3057.png"/><Relationship Id="rId210" Type="http://schemas.openxmlformats.org/officeDocument/2006/relationships/customXml" Target="../ink/ink3461.xml"/><Relationship Id="rId26" Type="http://schemas.openxmlformats.org/officeDocument/2006/relationships/customXml" Target="../ink/ink3369.xml"/><Relationship Id="rId231" Type="http://schemas.openxmlformats.org/officeDocument/2006/relationships/image" Target="../media/image3167.png"/><Relationship Id="rId252" Type="http://schemas.openxmlformats.org/officeDocument/2006/relationships/customXml" Target="../ink/ink3482.xml"/><Relationship Id="rId273" Type="http://schemas.openxmlformats.org/officeDocument/2006/relationships/image" Target="../media/image3188.png"/><Relationship Id="rId294" Type="http://schemas.openxmlformats.org/officeDocument/2006/relationships/customXml" Target="../ink/ink3503.xml"/><Relationship Id="rId308" Type="http://schemas.openxmlformats.org/officeDocument/2006/relationships/customXml" Target="../ink/ink3510.xml"/><Relationship Id="rId47" Type="http://schemas.openxmlformats.org/officeDocument/2006/relationships/image" Target="../media/image3075.png"/><Relationship Id="rId68" Type="http://schemas.openxmlformats.org/officeDocument/2006/relationships/customXml" Target="../ink/ink3390.xml"/><Relationship Id="rId89" Type="http://schemas.openxmlformats.org/officeDocument/2006/relationships/image" Target="../media/image3096.png"/><Relationship Id="rId112" Type="http://schemas.openxmlformats.org/officeDocument/2006/relationships/customXml" Target="../ink/ink3412.xml"/><Relationship Id="rId133" Type="http://schemas.openxmlformats.org/officeDocument/2006/relationships/image" Target="../media/image3118.png"/><Relationship Id="rId154" Type="http://schemas.openxmlformats.org/officeDocument/2006/relationships/customXml" Target="../ink/ink3433.xml"/><Relationship Id="rId175" Type="http://schemas.openxmlformats.org/officeDocument/2006/relationships/image" Target="../media/image3139.png"/><Relationship Id="rId196" Type="http://schemas.openxmlformats.org/officeDocument/2006/relationships/customXml" Target="../ink/ink3454.xml"/><Relationship Id="rId200" Type="http://schemas.openxmlformats.org/officeDocument/2006/relationships/customXml" Target="../ink/ink3456.xml"/><Relationship Id="rId16" Type="http://schemas.openxmlformats.org/officeDocument/2006/relationships/customXml" Target="../ink/ink3364.xml"/><Relationship Id="rId221" Type="http://schemas.openxmlformats.org/officeDocument/2006/relationships/image" Target="../media/image3162.png"/><Relationship Id="rId242" Type="http://schemas.openxmlformats.org/officeDocument/2006/relationships/customXml" Target="../ink/ink3477.xml"/><Relationship Id="rId263" Type="http://schemas.openxmlformats.org/officeDocument/2006/relationships/image" Target="../media/image3183.png"/><Relationship Id="rId284" Type="http://schemas.openxmlformats.org/officeDocument/2006/relationships/customXml" Target="../ink/ink3498.xml"/><Relationship Id="rId319" Type="http://schemas.openxmlformats.org/officeDocument/2006/relationships/image" Target="../media/image3211.png"/><Relationship Id="rId37" Type="http://schemas.openxmlformats.org/officeDocument/2006/relationships/image" Target="../media/image3070.png"/><Relationship Id="rId58" Type="http://schemas.openxmlformats.org/officeDocument/2006/relationships/customXml" Target="../ink/ink3385.xml"/><Relationship Id="rId79" Type="http://schemas.openxmlformats.org/officeDocument/2006/relationships/image" Target="../media/image3091.png"/><Relationship Id="rId102" Type="http://schemas.openxmlformats.org/officeDocument/2006/relationships/customXml" Target="../ink/ink3407.xml"/><Relationship Id="rId123" Type="http://schemas.openxmlformats.org/officeDocument/2006/relationships/image" Target="../media/image3113.png"/><Relationship Id="rId144" Type="http://schemas.openxmlformats.org/officeDocument/2006/relationships/customXml" Target="../ink/ink3428.xml"/><Relationship Id="rId90" Type="http://schemas.openxmlformats.org/officeDocument/2006/relationships/customXml" Target="../ink/ink3401.xml"/><Relationship Id="rId165" Type="http://schemas.openxmlformats.org/officeDocument/2006/relationships/image" Target="../media/image3134.png"/><Relationship Id="rId186" Type="http://schemas.openxmlformats.org/officeDocument/2006/relationships/customXml" Target="../ink/ink3449.xml"/><Relationship Id="rId211" Type="http://schemas.openxmlformats.org/officeDocument/2006/relationships/image" Target="../media/image3157.png"/><Relationship Id="rId232" Type="http://schemas.openxmlformats.org/officeDocument/2006/relationships/customXml" Target="../ink/ink3472.xml"/><Relationship Id="rId253" Type="http://schemas.openxmlformats.org/officeDocument/2006/relationships/image" Target="../media/image3178.png"/><Relationship Id="rId274" Type="http://schemas.openxmlformats.org/officeDocument/2006/relationships/customXml" Target="../ink/ink3493.xml"/><Relationship Id="rId295" Type="http://schemas.openxmlformats.org/officeDocument/2006/relationships/image" Target="../media/image3199.png"/><Relationship Id="rId309" Type="http://schemas.openxmlformats.org/officeDocument/2006/relationships/image" Target="../media/image3206.png"/><Relationship Id="rId27" Type="http://schemas.openxmlformats.org/officeDocument/2006/relationships/image" Target="../media/image3065.png"/><Relationship Id="rId48" Type="http://schemas.openxmlformats.org/officeDocument/2006/relationships/customXml" Target="../ink/ink3380.xml"/><Relationship Id="rId69" Type="http://schemas.openxmlformats.org/officeDocument/2006/relationships/image" Target="../media/image3086.png"/><Relationship Id="rId113" Type="http://schemas.openxmlformats.org/officeDocument/2006/relationships/image" Target="../media/image3108.png"/><Relationship Id="rId134" Type="http://schemas.openxmlformats.org/officeDocument/2006/relationships/customXml" Target="../ink/ink3423.xml"/><Relationship Id="rId320" Type="http://schemas.openxmlformats.org/officeDocument/2006/relationships/customXml" Target="../ink/ink3516.xml"/><Relationship Id="rId80" Type="http://schemas.openxmlformats.org/officeDocument/2006/relationships/customXml" Target="../ink/ink3396.xml"/><Relationship Id="rId155" Type="http://schemas.openxmlformats.org/officeDocument/2006/relationships/image" Target="../media/image3129.png"/><Relationship Id="rId176" Type="http://schemas.openxmlformats.org/officeDocument/2006/relationships/customXml" Target="../ink/ink3444.xml"/><Relationship Id="rId197" Type="http://schemas.openxmlformats.org/officeDocument/2006/relationships/image" Target="../media/image3150.png"/><Relationship Id="rId201" Type="http://schemas.openxmlformats.org/officeDocument/2006/relationships/image" Target="../media/image3152.png"/><Relationship Id="rId222" Type="http://schemas.openxmlformats.org/officeDocument/2006/relationships/customXml" Target="../ink/ink3467.xml"/><Relationship Id="rId243" Type="http://schemas.openxmlformats.org/officeDocument/2006/relationships/image" Target="../media/image3173.png"/><Relationship Id="rId264" Type="http://schemas.openxmlformats.org/officeDocument/2006/relationships/customXml" Target="../ink/ink3488.xml"/><Relationship Id="rId285" Type="http://schemas.openxmlformats.org/officeDocument/2006/relationships/image" Target="../media/image3194.png"/><Relationship Id="rId17" Type="http://schemas.openxmlformats.org/officeDocument/2006/relationships/image" Target="../media/image3061.png"/><Relationship Id="rId38" Type="http://schemas.openxmlformats.org/officeDocument/2006/relationships/customXml" Target="../ink/ink3375.xml"/><Relationship Id="rId59" Type="http://schemas.openxmlformats.org/officeDocument/2006/relationships/image" Target="../media/image3081.png"/><Relationship Id="rId103" Type="http://schemas.openxmlformats.org/officeDocument/2006/relationships/image" Target="../media/image3103.png"/><Relationship Id="rId124" Type="http://schemas.openxmlformats.org/officeDocument/2006/relationships/customXml" Target="../ink/ink3418.xml"/><Relationship Id="rId310" Type="http://schemas.openxmlformats.org/officeDocument/2006/relationships/customXml" Target="../ink/ink3511.xml"/><Relationship Id="rId70" Type="http://schemas.openxmlformats.org/officeDocument/2006/relationships/customXml" Target="../ink/ink3391.xml"/><Relationship Id="rId91" Type="http://schemas.openxmlformats.org/officeDocument/2006/relationships/image" Target="../media/image3097.png"/><Relationship Id="rId145" Type="http://schemas.openxmlformats.org/officeDocument/2006/relationships/image" Target="../media/image3124.png"/><Relationship Id="rId166" Type="http://schemas.openxmlformats.org/officeDocument/2006/relationships/customXml" Target="../ink/ink3439.xml"/><Relationship Id="rId187" Type="http://schemas.openxmlformats.org/officeDocument/2006/relationships/image" Target="../media/image3145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462.xml"/><Relationship Id="rId233" Type="http://schemas.openxmlformats.org/officeDocument/2006/relationships/image" Target="../media/image3168.png"/><Relationship Id="rId254" Type="http://schemas.openxmlformats.org/officeDocument/2006/relationships/customXml" Target="../ink/ink3483.xml"/><Relationship Id="rId28" Type="http://schemas.openxmlformats.org/officeDocument/2006/relationships/customXml" Target="../ink/ink3370.xml"/><Relationship Id="rId49" Type="http://schemas.openxmlformats.org/officeDocument/2006/relationships/image" Target="../media/image3076.png"/><Relationship Id="rId114" Type="http://schemas.openxmlformats.org/officeDocument/2006/relationships/customXml" Target="../ink/ink3413.xml"/><Relationship Id="rId275" Type="http://schemas.openxmlformats.org/officeDocument/2006/relationships/image" Target="../media/image3189.png"/><Relationship Id="rId296" Type="http://schemas.openxmlformats.org/officeDocument/2006/relationships/customXml" Target="../ink/ink3504.xml"/><Relationship Id="rId300" Type="http://schemas.openxmlformats.org/officeDocument/2006/relationships/customXml" Target="../ink/ink3506.xml"/><Relationship Id="rId60" Type="http://schemas.openxmlformats.org/officeDocument/2006/relationships/customXml" Target="../ink/ink3386.xml"/><Relationship Id="rId81" Type="http://schemas.openxmlformats.org/officeDocument/2006/relationships/image" Target="../media/image3092.png"/><Relationship Id="rId135" Type="http://schemas.openxmlformats.org/officeDocument/2006/relationships/image" Target="../media/image3119.png"/><Relationship Id="rId156" Type="http://schemas.openxmlformats.org/officeDocument/2006/relationships/customXml" Target="../ink/ink3434.xml"/><Relationship Id="rId177" Type="http://schemas.openxmlformats.org/officeDocument/2006/relationships/image" Target="../media/image3140.png"/><Relationship Id="rId198" Type="http://schemas.openxmlformats.org/officeDocument/2006/relationships/customXml" Target="../ink/ink3455.xml"/><Relationship Id="rId321" Type="http://schemas.openxmlformats.org/officeDocument/2006/relationships/image" Target="../media/image3212.png"/><Relationship Id="rId202" Type="http://schemas.openxmlformats.org/officeDocument/2006/relationships/customXml" Target="../ink/ink3457.xml"/><Relationship Id="rId223" Type="http://schemas.openxmlformats.org/officeDocument/2006/relationships/image" Target="../media/image3163.png"/><Relationship Id="rId244" Type="http://schemas.openxmlformats.org/officeDocument/2006/relationships/customXml" Target="../ink/ink3478.xml"/><Relationship Id="rId18" Type="http://schemas.openxmlformats.org/officeDocument/2006/relationships/customXml" Target="../ink/ink3365.xml"/><Relationship Id="rId39" Type="http://schemas.openxmlformats.org/officeDocument/2006/relationships/image" Target="../media/image3071.png"/><Relationship Id="rId265" Type="http://schemas.openxmlformats.org/officeDocument/2006/relationships/image" Target="../media/image3184.png"/><Relationship Id="rId286" Type="http://schemas.openxmlformats.org/officeDocument/2006/relationships/customXml" Target="../ink/ink3499.xml"/><Relationship Id="rId50" Type="http://schemas.openxmlformats.org/officeDocument/2006/relationships/customXml" Target="../ink/ink3381.xml"/><Relationship Id="rId104" Type="http://schemas.openxmlformats.org/officeDocument/2006/relationships/customXml" Target="../ink/ink3408.xml"/><Relationship Id="rId125" Type="http://schemas.openxmlformats.org/officeDocument/2006/relationships/image" Target="../media/image3114.png"/><Relationship Id="rId146" Type="http://schemas.openxmlformats.org/officeDocument/2006/relationships/customXml" Target="../ink/ink3429.xml"/><Relationship Id="rId167" Type="http://schemas.openxmlformats.org/officeDocument/2006/relationships/image" Target="../media/image3135.png"/><Relationship Id="rId188" Type="http://schemas.openxmlformats.org/officeDocument/2006/relationships/customXml" Target="../ink/ink3450.xml"/><Relationship Id="rId311" Type="http://schemas.openxmlformats.org/officeDocument/2006/relationships/image" Target="../media/image3207.png"/><Relationship Id="rId71" Type="http://schemas.openxmlformats.org/officeDocument/2006/relationships/image" Target="../media/image3087.png"/><Relationship Id="rId92" Type="http://schemas.openxmlformats.org/officeDocument/2006/relationships/customXml" Target="../ink/ink3402.xml"/><Relationship Id="rId213" Type="http://schemas.openxmlformats.org/officeDocument/2006/relationships/image" Target="../media/image3158.png"/><Relationship Id="rId234" Type="http://schemas.openxmlformats.org/officeDocument/2006/relationships/customXml" Target="../ink/ink3473.xml"/><Relationship Id="rId2" Type="http://schemas.openxmlformats.org/officeDocument/2006/relationships/customXml" Target="../ink/ink3357.xml"/><Relationship Id="rId29" Type="http://schemas.openxmlformats.org/officeDocument/2006/relationships/image" Target="../media/image3066.png"/><Relationship Id="rId255" Type="http://schemas.openxmlformats.org/officeDocument/2006/relationships/image" Target="../media/image3179.png"/><Relationship Id="rId276" Type="http://schemas.openxmlformats.org/officeDocument/2006/relationships/customXml" Target="../ink/ink3494.xml"/><Relationship Id="rId297" Type="http://schemas.openxmlformats.org/officeDocument/2006/relationships/image" Target="../media/image3200.png"/><Relationship Id="rId40" Type="http://schemas.openxmlformats.org/officeDocument/2006/relationships/customXml" Target="../ink/ink3376.xml"/><Relationship Id="rId115" Type="http://schemas.openxmlformats.org/officeDocument/2006/relationships/image" Target="../media/image3109.png"/><Relationship Id="rId136" Type="http://schemas.openxmlformats.org/officeDocument/2006/relationships/customXml" Target="../ink/ink3424.xml"/><Relationship Id="rId157" Type="http://schemas.openxmlformats.org/officeDocument/2006/relationships/image" Target="../media/image3130.png"/><Relationship Id="rId178" Type="http://schemas.openxmlformats.org/officeDocument/2006/relationships/customXml" Target="../ink/ink3445.xml"/><Relationship Id="rId301" Type="http://schemas.openxmlformats.org/officeDocument/2006/relationships/image" Target="../media/image3202.png"/><Relationship Id="rId322" Type="http://schemas.openxmlformats.org/officeDocument/2006/relationships/customXml" Target="../ink/ink3517.xml"/><Relationship Id="rId61" Type="http://schemas.openxmlformats.org/officeDocument/2006/relationships/image" Target="../media/image3082.png"/><Relationship Id="rId82" Type="http://schemas.openxmlformats.org/officeDocument/2006/relationships/customXml" Target="../ink/ink3397.xml"/><Relationship Id="rId199" Type="http://schemas.openxmlformats.org/officeDocument/2006/relationships/image" Target="../media/image3151.png"/><Relationship Id="rId203" Type="http://schemas.openxmlformats.org/officeDocument/2006/relationships/image" Target="../media/image3153.png"/><Relationship Id="rId19" Type="http://schemas.openxmlformats.org/officeDocument/2006/relationships/image" Target="../media/image3062.png"/><Relationship Id="rId224" Type="http://schemas.openxmlformats.org/officeDocument/2006/relationships/customXml" Target="../ink/ink3468.xml"/><Relationship Id="rId245" Type="http://schemas.openxmlformats.org/officeDocument/2006/relationships/image" Target="../media/image3174.png"/><Relationship Id="rId266" Type="http://schemas.openxmlformats.org/officeDocument/2006/relationships/customXml" Target="../ink/ink3489.xml"/><Relationship Id="rId287" Type="http://schemas.openxmlformats.org/officeDocument/2006/relationships/image" Target="../media/image3195.png"/><Relationship Id="rId30" Type="http://schemas.openxmlformats.org/officeDocument/2006/relationships/customXml" Target="../ink/ink3371.xml"/><Relationship Id="rId105" Type="http://schemas.openxmlformats.org/officeDocument/2006/relationships/image" Target="../media/image3104.png"/><Relationship Id="rId126" Type="http://schemas.openxmlformats.org/officeDocument/2006/relationships/customXml" Target="../ink/ink3419.xml"/><Relationship Id="rId147" Type="http://schemas.openxmlformats.org/officeDocument/2006/relationships/image" Target="../media/image3125.png"/><Relationship Id="rId168" Type="http://schemas.openxmlformats.org/officeDocument/2006/relationships/customXml" Target="../ink/ink3440.xml"/><Relationship Id="rId312" Type="http://schemas.openxmlformats.org/officeDocument/2006/relationships/customXml" Target="../ink/ink3512.xml"/><Relationship Id="rId51" Type="http://schemas.openxmlformats.org/officeDocument/2006/relationships/image" Target="../media/image3077.png"/><Relationship Id="rId72" Type="http://schemas.openxmlformats.org/officeDocument/2006/relationships/customXml" Target="../ink/ink3392.xml"/><Relationship Id="rId93" Type="http://schemas.openxmlformats.org/officeDocument/2006/relationships/image" Target="../media/image3098.png"/><Relationship Id="rId189" Type="http://schemas.openxmlformats.org/officeDocument/2006/relationships/image" Target="../media/image3146.png"/><Relationship Id="rId3" Type="http://schemas.openxmlformats.org/officeDocument/2006/relationships/image" Target="../media/image3054.png"/><Relationship Id="rId214" Type="http://schemas.openxmlformats.org/officeDocument/2006/relationships/customXml" Target="../ink/ink3463.xml"/><Relationship Id="rId235" Type="http://schemas.openxmlformats.org/officeDocument/2006/relationships/image" Target="../media/image3169.png"/><Relationship Id="rId256" Type="http://schemas.openxmlformats.org/officeDocument/2006/relationships/customXml" Target="../ink/ink3484.xml"/><Relationship Id="rId277" Type="http://schemas.openxmlformats.org/officeDocument/2006/relationships/image" Target="../media/image3190.png"/><Relationship Id="rId298" Type="http://schemas.openxmlformats.org/officeDocument/2006/relationships/customXml" Target="../ink/ink3505.xml"/><Relationship Id="rId116" Type="http://schemas.openxmlformats.org/officeDocument/2006/relationships/customXml" Target="../ink/ink3414.xml"/><Relationship Id="rId137" Type="http://schemas.openxmlformats.org/officeDocument/2006/relationships/image" Target="../media/image3120.png"/><Relationship Id="rId158" Type="http://schemas.openxmlformats.org/officeDocument/2006/relationships/customXml" Target="../ink/ink3435.xml"/><Relationship Id="rId302" Type="http://schemas.openxmlformats.org/officeDocument/2006/relationships/customXml" Target="../ink/ink3507.xml"/><Relationship Id="rId323" Type="http://schemas.openxmlformats.org/officeDocument/2006/relationships/image" Target="../media/image3213.png"/><Relationship Id="rId20" Type="http://schemas.openxmlformats.org/officeDocument/2006/relationships/customXml" Target="../ink/ink3366.xml"/><Relationship Id="rId41" Type="http://schemas.openxmlformats.org/officeDocument/2006/relationships/image" Target="../media/image3072.png"/><Relationship Id="rId62" Type="http://schemas.openxmlformats.org/officeDocument/2006/relationships/customXml" Target="../ink/ink3387.xml"/><Relationship Id="rId83" Type="http://schemas.openxmlformats.org/officeDocument/2006/relationships/image" Target="../media/image3093.png"/><Relationship Id="rId179" Type="http://schemas.openxmlformats.org/officeDocument/2006/relationships/image" Target="../media/image3141.png"/><Relationship Id="rId190" Type="http://schemas.openxmlformats.org/officeDocument/2006/relationships/customXml" Target="../ink/ink3451.xml"/><Relationship Id="rId204" Type="http://schemas.openxmlformats.org/officeDocument/2006/relationships/customXml" Target="../ink/ink3458.xml"/><Relationship Id="rId225" Type="http://schemas.openxmlformats.org/officeDocument/2006/relationships/image" Target="../media/image3164.png"/><Relationship Id="rId246" Type="http://schemas.openxmlformats.org/officeDocument/2006/relationships/customXml" Target="../ink/ink3479.xml"/><Relationship Id="rId267" Type="http://schemas.openxmlformats.org/officeDocument/2006/relationships/image" Target="../media/image3185.png"/><Relationship Id="rId288" Type="http://schemas.openxmlformats.org/officeDocument/2006/relationships/customXml" Target="../ink/ink3500.xml"/><Relationship Id="rId106" Type="http://schemas.openxmlformats.org/officeDocument/2006/relationships/customXml" Target="../ink/ink3409.xml"/><Relationship Id="rId127" Type="http://schemas.openxmlformats.org/officeDocument/2006/relationships/image" Target="../media/image3115.png"/><Relationship Id="rId313" Type="http://schemas.openxmlformats.org/officeDocument/2006/relationships/image" Target="../media/image3208.png"/><Relationship Id="rId10" Type="http://schemas.openxmlformats.org/officeDocument/2006/relationships/customXml" Target="../ink/ink3361.xml"/><Relationship Id="rId31" Type="http://schemas.openxmlformats.org/officeDocument/2006/relationships/image" Target="../media/image3067.png"/><Relationship Id="rId52" Type="http://schemas.openxmlformats.org/officeDocument/2006/relationships/customXml" Target="../ink/ink3382.xml"/><Relationship Id="rId73" Type="http://schemas.openxmlformats.org/officeDocument/2006/relationships/image" Target="../media/image3088.png"/><Relationship Id="rId94" Type="http://schemas.openxmlformats.org/officeDocument/2006/relationships/customXml" Target="../ink/ink3403.xml"/><Relationship Id="rId148" Type="http://schemas.openxmlformats.org/officeDocument/2006/relationships/customXml" Target="../ink/ink3430.xml"/><Relationship Id="rId169" Type="http://schemas.openxmlformats.org/officeDocument/2006/relationships/image" Target="../media/image3136.png"/><Relationship Id="rId4" Type="http://schemas.openxmlformats.org/officeDocument/2006/relationships/customXml" Target="../ink/ink3358.xml"/><Relationship Id="rId180" Type="http://schemas.openxmlformats.org/officeDocument/2006/relationships/customXml" Target="../ink/ink3446.xml"/><Relationship Id="rId215" Type="http://schemas.openxmlformats.org/officeDocument/2006/relationships/image" Target="../media/image3159.png"/><Relationship Id="rId236" Type="http://schemas.openxmlformats.org/officeDocument/2006/relationships/customXml" Target="../ink/ink3474.xml"/><Relationship Id="rId257" Type="http://schemas.openxmlformats.org/officeDocument/2006/relationships/image" Target="../media/image3180.png"/><Relationship Id="rId278" Type="http://schemas.openxmlformats.org/officeDocument/2006/relationships/customXml" Target="../ink/ink3495.xml"/><Relationship Id="rId303" Type="http://schemas.openxmlformats.org/officeDocument/2006/relationships/image" Target="../media/image3203.png"/><Relationship Id="rId42" Type="http://schemas.openxmlformats.org/officeDocument/2006/relationships/customXml" Target="../ink/ink3377.xml"/><Relationship Id="rId84" Type="http://schemas.openxmlformats.org/officeDocument/2006/relationships/customXml" Target="../ink/ink3398.xml"/><Relationship Id="rId138" Type="http://schemas.openxmlformats.org/officeDocument/2006/relationships/customXml" Target="../ink/ink3425.xml"/><Relationship Id="rId191" Type="http://schemas.openxmlformats.org/officeDocument/2006/relationships/image" Target="../media/image3147.png"/><Relationship Id="rId205" Type="http://schemas.openxmlformats.org/officeDocument/2006/relationships/image" Target="../media/image3154.png"/><Relationship Id="rId247" Type="http://schemas.openxmlformats.org/officeDocument/2006/relationships/image" Target="../media/image3175.png"/><Relationship Id="rId107" Type="http://schemas.openxmlformats.org/officeDocument/2006/relationships/image" Target="../media/image3105.png"/><Relationship Id="rId289" Type="http://schemas.openxmlformats.org/officeDocument/2006/relationships/image" Target="../media/image3196.png"/><Relationship Id="rId11" Type="http://schemas.openxmlformats.org/officeDocument/2006/relationships/image" Target="../media/image3058.png"/><Relationship Id="rId53" Type="http://schemas.openxmlformats.org/officeDocument/2006/relationships/image" Target="../media/image3078.png"/><Relationship Id="rId149" Type="http://schemas.openxmlformats.org/officeDocument/2006/relationships/image" Target="../media/image3126.png"/><Relationship Id="rId314" Type="http://schemas.openxmlformats.org/officeDocument/2006/relationships/customXml" Target="../ink/ink3513.xml"/><Relationship Id="rId95" Type="http://schemas.openxmlformats.org/officeDocument/2006/relationships/image" Target="../media/image3099.png"/><Relationship Id="rId160" Type="http://schemas.openxmlformats.org/officeDocument/2006/relationships/customXml" Target="../ink/ink3436.xml"/><Relationship Id="rId216" Type="http://schemas.openxmlformats.org/officeDocument/2006/relationships/customXml" Target="../ink/ink3464.xml"/><Relationship Id="rId258" Type="http://schemas.openxmlformats.org/officeDocument/2006/relationships/customXml" Target="../ink/ink3485.xml"/><Relationship Id="rId22" Type="http://schemas.openxmlformats.org/officeDocument/2006/relationships/customXml" Target="../ink/ink3367.xml"/><Relationship Id="rId64" Type="http://schemas.openxmlformats.org/officeDocument/2006/relationships/customXml" Target="../ink/ink3388.xml"/><Relationship Id="rId118" Type="http://schemas.openxmlformats.org/officeDocument/2006/relationships/customXml" Target="../ink/ink3415.xml"/><Relationship Id="rId325" Type="http://schemas.openxmlformats.org/officeDocument/2006/relationships/image" Target="../media/image3214.png"/><Relationship Id="rId171" Type="http://schemas.openxmlformats.org/officeDocument/2006/relationships/image" Target="../media/image3137.png"/><Relationship Id="rId227" Type="http://schemas.openxmlformats.org/officeDocument/2006/relationships/image" Target="../media/image3165.png"/><Relationship Id="rId269" Type="http://schemas.openxmlformats.org/officeDocument/2006/relationships/image" Target="../media/image3186.png"/><Relationship Id="rId33" Type="http://schemas.openxmlformats.org/officeDocument/2006/relationships/image" Target="../media/image3068.png"/><Relationship Id="rId129" Type="http://schemas.openxmlformats.org/officeDocument/2006/relationships/image" Target="../media/image3116.png"/><Relationship Id="rId280" Type="http://schemas.openxmlformats.org/officeDocument/2006/relationships/customXml" Target="../ink/ink3496.xml"/><Relationship Id="rId75" Type="http://schemas.openxmlformats.org/officeDocument/2006/relationships/image" Target="../media/image3089.png"/><Relationship Id="rId140" Type="http://schemas.openxmlformats.org/officeDocument/2006/relationships/customXml" Target="../ink/ink3426.xml"/><Relationship Id="rId182" Type="http://schemas.openxmlformats.org/officeDocument/2006/relationships/customXml" Target="../ink/ink3447.xml"/><Relationship Id="rId6" Type="http://schemas.openxmlformats.org/officeDocument/2006/relationships/customXml" Target="../ink/ink3359.xml"/><Relationship Id="rId238" Type="http://schemas.openxmlformats.org/officeDocument/2006/relationships/customXml" Target="../ink/ink3475.xml"/><Relationship Id="rId291" Type="http://schemas.openxmlformats.org/officeDocument/2006/relationships/image" Target="../media/image3197.png"/><Relationship Id="rId305" Type="http://schemas.openxmlformats.org/officeDocument/2006/relationships/image" Target="../media/image3204.png"/><Relationship Id="rId44" Type="http://schemas.openxmlformats.org/officeDocument/2006/relationships/customXml" Target="../ink/ink3378.xml"/><Relationship Id="rId86" Type="http://schemas.openxmlformats.org/officeDocument/2006/relationships/customXml" Target="../ink/ink3399.xml"/><Relationship Id="rId151" Type="http://schemas.openxmlformats.org/officeDocument/2006/relationships/image" Target="../media/image3127.png"/><Relationship Id="rId193" Type="http://schemas.openxmlformats.org/officeDocument/2006/relationships/image" Target="../media/image3148.png"/><Relationship Id="rId207" Type="http://schemas.openxmlformats.org/officeDocument/2006/relationships/image" Target="../media/image3155.png"/><Relationship Id="rId249" Type="http://schemas.openxmlformats.org/officeDocument/2006/relationships/image" Target="../media/image3176.png"/><Relationship Id="rId13" Type="http://schemas.openxmlformats.org/officeDocument/2006/relationships/image" Target="../media/image3059.png"/><Relationship Id="rId109" Type="http://schemas.openxmlformats.org/officeDocument/2006/relationships/image" Target="../media/image3106.png"/><Relationship Id="rId260" Type="http://schemas.openxmlformats.org/officeDocument/2006/relationships/customXml" Target="../ink/ink3486.xml"/><Relationship Id="rId316" Type="http://schemas.openxmlformats.org/officeDocument/2006/relationships/customXml" Target="../ink/ink3514.xml"/><Relationship Id="rId55" Type="http://schemas.openxmlformats.org/officeDocument/2006/relationships/image" Target="../media/image3079.png"/><Relationship Id="rId97" Type="http://schemas.openxmlformats.org/officeDocument/2006/relationships/image" Target="../media/image3100.png"/><Relationship Id="rId120" Type="http://schemas.openxmlformats.org/officeDocument/2006/relationships/customXml" Target="../ink/ink34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22.xml"/><Relationship Id="rId13" Type="http://schemas.openxmlformats.org/officeDocument/2006/relationships/image" Target="../media/image3059.png"/><Relationship Id="rId3" Type="http://schemas.openxmlformats.org/officeDocument/2006/relationships/image" Target="../media/image3054.png"/><Relationship Id="rId7" Type="http://schemas.openxmlformats.org/officeDocument/2006/relationships/image" Target="../media/image3056.png"/><Relationship Id="rId12" Type="http://schemas.openxmlformats.org/officeDocument/2006/relationships/customXml" Target="../ink/ink3524.xml"/><Relationship Id="rId2" Type="http://schemas.openxmlformats.org/officeDocument/2006/relationships/customXml" Target="../ink/ink35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21.xml"/><Relationship Id="rId11" Type="http://schemas.openxmlformats.org/officeDocument/2006/relationships/image" Target="../media/image3058.png"/><Relationship Id="rId5" Type="http://schemas.openxmlformats.org/officeDocument/2006/relationships/image" Target="../media/image3055.png"/><Relationship Id="rId10" Type="http://schemas.openxmlformats.org/officeDocument/2006/relationships/customXml" Target="../ink/ink3523.xml"/><Relationship Id="rId4" Type="http://schemas.openxmlformats.org/officeDocument/2006/relationships/customXml" Target="../ink/ink3520.xml"/><Relationship Id="rId9" Type="http://schemas.openxmlformats.org/officeDocument/2006/relationships/image" Target="../media/image3057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72.png"/><Relationship Id="rId299" Type="http://schemas.openxmlformats.org/officeDocument/2006/relationships/image" Target="../media/image3362.png"/><Relationship Id="rId21" Type="http://schemas.openxmlformats.org/officeDocument/2006/relationships/image" Target="../media/image3224.png"/><Relationship Id="rId63" Type="http://schemas.openxmlformats.org/officeDocument/2006/relationships/image" Target="../media/image3245.png"/><Relationship Id="rId159" Type="http://schemas.openxmlformats.org/officeDocument/2006/relationships/image" Target="../media/image3293.png"/><Relationship Id="rId324" Type="http://schemas.openxmlformats.org/officeDocument/2006/relationships/customXml" Target="../ink/ink3685.xml"/><Relationship Id="rId170" Type="http://schemas.openxmlformats.org/officeDocument/2006/relationships/customXml" Target="../ink/ink3608.xml"/><Relationship Id="rId226" Type="http://schemas.openxmlformats.org/officeDocument/2006/relationships/customXml" Target="../ink/ink3636.xml"/><Relationship Id="rId268" Type="http://schemas.openxmlformats.org/officeDocument/2006/relationships/customXml" Target="../ink/ink3657.xml"/><Relationship Id="rId32" Type="http://schemas.openxmlformats.org/officeDocument/2006/relationships/customXml" Target="../ink/ink3539.xml"/><Relationship Id="rId74" Type="http://schemas.openxmlformats.org/officeDocument/2006/relationships/customXml" Target="../ink/ink3560.xml"/><Relationship Id="rId128" Type="http://schemas.openxmlformats.org/officeDocument/2006/relationships/customXml" Target="../ink/ink3587.xml"/><Relationship Id="rId5" Type="http://schemas.openxmlformats.org/officeDocument/2006/relationships/image" Target="../media/image3216.png"/><Relationship Id="rId181" Type="http://schemas.openxmlformats.org/officeDocument/2006/relationships/image" Target="../media/image3304.png"/><Relationship Id="rId237" Type="http://schemas.openxmlformats.org/officeDocument/2006/relationships/image" Target="../media/image3331.png"/><Relationship Id="rId279" Type="http://schemas.openxmlformats.org/officeDocument/2006/relationships/image" Target="../media/image3352.png"/><Relationship Id="rId43" Type="http://schemas.openxmlformats.org/officeDocument/2006/relationships/image" Target="../media/image3235.png"/><Relationship Id="rId139" Type="http://schemas.openxmlformats.org/officeDocument/2006/relationships/image" Target="../media/image3283.png"/><Relationship Id="rId290" Type="http://schemas.openxmlformats.org/officeDocument/2006/relationships/customXml" Target="../ink/ink3668.xml"/><Relationship Id="rId304" Type="http://schemas.openxmlformats.org/officeDocument/2006/relationships/customXml" Target="../ink/ink3675.xml"/><Relationship Id="rId85" Type="http://schemas.openxmlformats.org/officeDocument/2006/relationships/image" Target="../media/image3256.png"/><Relationship Id="rId150" Type="http://schemas.openxmlformats.org/officeDocument/2006/relationships/customXml" Target="../ink/ink3598.xml"/><Relationship Id="rId192" Type="http://schemas.openxmlformats.org/officeDocument/2006/relationships/customXml" Target="../ink/ink3619.xml"/><Relationship Id="rId206" Type="http://schemas.openxmlformats.org/officeDocument/2006/relationships/customXml" Target="../ink/ink3626.xml"/><Relationship Id="rId248" Type="http://schemas.openxmlformats.org/officeDocument/2006/relationships/customXml" Target="../ink/ink3647.xml"/><Relationship Id="rId12" Type="http://schemas.openxmlformats.org/officeDocument/2006/relationships/customXml" Target="../ink/ink3529.xml"/><Relationship Id="rId108" Type="http://schemas.openxmlformats.org/officeDocument/2006/relationships/customXml" Target="../ink/ink3577.xml"/><Relationship Id="rId315" Type="http://schemas.openxmlformats.org/officeDocument/2006/relationships/image" Target="../media/image3370.png"/><Relationship Id="rId54" Type="http://schemas.openxmlformats.org/officeDocument/2006/relationships/customXml" Target="../ink/ink3550.xml"/><Relationship Id="rId96" Type="http://schemas.openxmlformats.org/officeDocument/2006/relationships/customXml" Target="../ink/ink3571.xml"/><Relationship Id="rId161" Type="http://schemas.openxmlformats.org/officeDocument/2006/relationships/image" Target="../media/image3294.png"/><Relationship Id="rId217" Type="http://schemas.openxmlformats.org/officeDocument/2006/relationships/image" Target="../media/image3321.png"/><Relationship Id="rId259" Type="http://schemas.openxmlformats.org/officeDocument/2006/relationships/image" Target="../media/image3342.png"/><Relationship Id="rId23" Type="http://schemas.openxmlformats.org/officeDocument/2006/relationships/image" Target="../media/image3225.png"/><Relationship Id="rId119" Type="http://schemas.openxmlformats.org/officeDocument/2006/relationships/image" Target="../media/image3273.png"/><Relationship Id="rId270" Type="http://schemas.openxmlformats.org/officeDocument/2006/relationships/customXml" Target="../ink/ink3658.xml"/><Relationship Id="rId326" Type="http://schemas.openxmlformats.org/officeDocument/2006/relationships/customXml" Target="../ink/ink3686.xml"/><Relationship Id="rId65" Type="http://schemas.openxmlformats.org/officeDocument/2006/relationships/image" Target="../media/image3246.png"/><Relationship Id="rId130" Type="http://schemas.openxmlformats.org/officeDocument/2006/relationships/customXml" Target="../ink/ink3588.xml"/><Relationship Id="rId172" Type="http://schemas.openxmlformats.org/officeDocument/2006/relationships/customXml" Target="../ink/ink3609.xml"/><Relationship Id="rId228" Type="http://schemas.openxmlformats.org/officeDocument/2006/relationships/customXml" Target="../ink/ink3637.xml"/><Relationship Id="rId281" Type="http://schemas.openxmlformats.org/officeDocument/2006/relationships/image" Target="../media/image3353.png"/><Relationship Id="rId34" Type="http://schemas.openxmlformats.org/officeDocument/2006/relationships/customXml" Target="../ink/ink3540.xml"/><Relationship Id="rId76" Type="http://schemas.openxmlformats.org/officeDocument/2006/relationships/customXml" Target="../ink/ink3561.xml"/><Relationship Id="rId141" Type="http://schemas.openxmlformats.org/officeDocument/2006/relationships/image" Target="../media/image3284.png"/><Relationship Id="rId7" Type="http://schemas.openxmlformats.org/officeDocument/2006/relationships/image" Target="../media/image3217.png"/><Relationship Id="rId183" Type="http://schemas.openxmlformats.org/officeDocument/2006/relationships/image" Target="../media/image3305.png"/><Relationship Id="rId239" Type="http://schemas.openxmlformats.org/officeDocument/2006/relationships/image" Target="../media/image3332.png"/><Relationship Id="rId250" Type="http://schemas.openxmlformats.org/officeDocument/2006/relationships/customXml" Target="../ink/ink3648.xml"/><Relationship Id="rId292" Type="http://schemas.openxmlformats.org/officeDocument/2006/relationships/customXml" Target="../ink/ink3669.xml"/><Relationship Id="rId306" Type="http://schemas.openxmlformats.org/officeDocument/2006/relationships/customXml" Target="../ink/ink3676.xml"/><Relationship Id="rId24" Type="http://schemas.openxmlformats.org/officeDocument/2006/relationships/customXml" Target="../ink/ink3535.xml"/><Relationship Id="rId45" Type="http://schemas.openxmlformats.org/officeDocument/2006/relationships/image" Target="../media/image3236.png"/><Relationship Id="rId66" Type="http://schemas.openxmlformats.org/officeDocument/2006/relationships/customXml" Target="../ink/ink3556.xml"/><Relationship Id="rId87" Type="http://schemas.openxmlformats.org/officeDocument/2006/relationships/image" Target="../media/image3257.png"/><Relationship Id="rId110" Type="http://schemas.openxmlformats.org/officeDocument/2006/relationships/customXml" Target="../ink/ink3578.xml"/><Relationship Id="rId131" Type="http://schemas.openxmlformats.org/officeDocument/2006/relationships/image" Target="../media/image3279.png"/><Relationship Id="rId327" Type="http://schemas.openxmlformats.org/officeDocument/2006/relationships/image" Target="../media/image3376.png"/><Relationship Id="rId152" Type="http://schemas.openxmlformats.org/officeDocument/2006/relationships/customXml" Target="../ink/ink3599.xml"/><Relationship Id="rId173" Type="http://schemas.openxmlformats.org/officeDocument/2006/relationships/image" Target="../media/image3300.png"/><Relationship Id="rId194" Type="http://schemas.openxmlformats.org/officeDocument/2006/relationships/customXml" Target="../ink/ink3620.xml"/><Relationship Id="rId208" Type="http://schemas.openxmlformats.org/officeDocument/2006/relationships/customXml" Target="../ink/ink3627.xml"/><Relationship Id="rId229" Type="http://schemas.openxmlformats.org/officeDocument/2006/relationships/image" Target="../media/image3327.png"/><Relationship Id="rId240" Type="http://schemas.openxmlformats.org/officeDocument/2006/relationships/customXml" Target="../ink/ink3643.xml"/><Relationship Id="rId261" Type="http://schemas.openxmlformats.org/officeDocument/2006/relationships/image" Target="../media/image3343.png"/><Relationship Id="rId14" Type="http://schemas.openxmlformats.org/officeDocument/2006/relationships/customXml" Target="../ink/ink3530.xml"/><Relationship Id="rId35" Type="http://schemas.openxmlformats.org/officeDocument/2006/relationships/image" Target="../media/image3231.png"/><Relationship Id="rId56" Type="http://schemas.openxmlformats.org/officeDocument/2006/relationships/customXml" Target="../ink/ink3551.xml"/><Relationship Id="rId77" Type="http://schemas.openxmlformats.org/officeDocument/2006/relationships/image" Target="../media/image3252.png"/><Relationship Id="rId100" Type="http://schemas.openxmlformats.org/officeDocument/2006/relationships/customXml" Target="../ink/ink3573.xml"/><Relationship Id="rId282" Type="http://schemas.openxmlformats.org/officeDocument/2006/relationships/customXml" Target="../ink/ink3664.xml"/><Relationship Id="rId317" Type="http://schemas.openxmlformats.org/officeDocument/2006/relationships/image" Target="../media/image3371.png"/><Relationship Id="rId8" Type="http://schemas.openxmlformats.org/officeDocument/2006/relationships/customXml" Target="../ink/ink3527.xml"/><Relationship Id="rId98" Type="http://schemas.openxmlformats.org/officeDocument/2006/relationships/customXml" Target="../ink/ink3572.xml"/><Relationship Id="rId121" Type="http://schemas.openxmlformats.org/officeDocument/2006/relationships/image" Target="../media/image3274.png"/><Relationship Id="rId142" Type="http://schemas.openxmlformats.org/officeDocument/2006/relationships/customXml" Target="../ink/ink3594.xml"/><Relationship Id="rId163" Type="http://schemas.openxmlformats.org/officeDocument/2006/relationships/image" Target="../media/image3295.png"/><Relationship Id="rId184" Type="http://schemas.openxmlformats.org/officeDocument/2006/relationships/customXml" Target="../ink/ink3615.xml"/><Relationship Id="rId219" Type="http://schemas.openxmlformats.org/officeDocument/2006/relationships/image" Target="../media/image3322.png"/><Relationship Id="rId230" Type="http://schemas.openxmlformats.org/officeDocument/2006/relationships/customXml" Target="../ink/ink3638.xml"/><Relationship Id="rId251" Type="http://schemas.openxmlformats.org/officeDocument/2006/relationships/image" Target="../media/image3338.png"/><Relationship Id="rId25" Type="http://schemas.openxmlformats.org/officeDocument/2006/relationships/image" Target="../media/image3226.png"/><Relationship Id="rId46" Type="http://schemas.openxmlformats.org/officeDocument/2006/relationships/customXml" Target="../ink/ink3546.xml"/><Relationship Id="rId67" Type="http://schemas.openxmlformats.org/officeDocument/2006/relationships/image" Target="../media/image3247.png"/><Relationship Id="rId272" Type="http://schemas.openxmlformats.org/officeDocument/2006/relationships/customXml" Target="../ink/ink3659.xml"/><Relationship Id="rId293" Type="http://schemas.openxmlformats.org/officeDocument/2006/relationships/image" Target="../media/image3359.png"/><Relationship Id="rId307" Type="http://schemas.openxmlformats.org/officeDocument/2006/relationships/image" Target="../media/image3366.png"/><Relationship Id="rId328" Type="http://schemas.openxmlformats.org/officeDocument/2006/relationships/customXml" Target="../ink/ink3687.xml"/><Relationship Id="rId88" Type="http://schemas.openxmlformats.org/officeDocument/2006/relationships/customXml" Target="../ink/ink3567.xml"/><Relationship Id="rId111" Type="http://schemas.openxmlformats.org/officeDocument/2006/relationships/image" Target="../media/image3269.png"/><Relationship Id="rId132" Type="http://schemas.openxmlformats.org/officeDocument/2006/relationships/customXml" Target="../ink/ink3589.xml"/><Relationship Id="rId153" Type="http://schemas.openxmlformats.org/officeDocument/2006/relationships/image" Target="../media/image3290.png"/><Relationship Id="rId174" Type="http://schemas.openxmlformats.org/officeDocument/2006/relationships/customXml" Target="../ink/ink3610.xml"/><Relationship Id="rId195" Type="http://schemas.openxmlformats.org/officeDocument/2006/relationships/image" Target="../media/image3311.png"/><Relationship Id="rId209" Type="http://schemas.openxmlformats.org/officeDocument/2006/relationships/image" Target="../media/image3318.png"/><Relationship Id="rId220" Type="http://schemas.openxmlformats.org/officeDocument/2006/relationships/customXml" Target="../ink/ink3633.xml"/><Relationship Id="rId241" Type="http://schemas.openxmlformats.org/officeDocument/2006/relationships/image" Target="../media/image3333.png"/><Relationship Id="rId15" Type="http://schemas.openxmlformats.org/officeDocument/2006/relationships/image" Target="../media/image3221.png"/><Relationship Id="rId36" Type="http://schemas.openxmlformats.org/officeDocument/2006/relationships/customXml" Target="../ink/ink3541.xml"/><Relationship Id="rId57" Type="http://schemas.openxmlformats.org/officeDocument/2006/relationships/image" Target="../media/image3242.png"/><Relationship Id="rId262" Type="http://schemas.openxmlformats.org/officeDocument/2006/relationships/customXml" Target="../ink/ink3654.xml"/><Relationship Id="rId283" Type="http://schemas.openxmlformats.org/officeDocument/2006/relationships/image" Target="../media/image3354.png"/><Relationship Id="rId318" Type="http://schemas.openxmlformats.org/officeDocument/2006/relationships/customXml" Target="../ink/ink3682.xml"/><Relationship Id="rId78" Type="http://schemas.openxmlformats.org/officeDocument/2006/relationships/customXml" Target="../ink/ink3562.xml"/><Relationship Id="rId99" Type="http://schemas.openxmlformats.org/officeDocument/2006/relationships/image" Target="../media/image3263.png"/><Relationship Id="rId101" Type="http://schemas.openxmlformats.org/officeDocument/2006/relationships/image" Target="../media/image3264.png"/><Relationship Id="rId122" Type="http://schemas.openxmlformats.org/officeDocument/2006/relationships/customXml" Target="../ink/ink3584.xml"/><Relationship Id="rId143" Type="http://schemas.openxmlformats.org/officeDocument/2006/relationships/image" Target="../media/image3285.png"/><Relationship Id="rId164" Type="http://schemas.openxmlformats.org/officeDocument/2006/relationships/customXml" Target="../ink/ink3605.xml"/><Relationship Id="rId185" Type="http://schemas.openxmlformats.org/officeDocument/2006/relationships/image" Target="../media/image3306.png"/><Relationship Id="rId9" Type="http://schemas.openxmlformats.org/officeDocument/2006/relationships/image" Target="../media/image3218.png"/><Relationship Id="rId210" Type="http://schemas.openxmlformats.org/officeDocument/2006/relationships/customXml" Target="../ink/ink3628.xml"/><Relationship Id="rId26" Type="http://schemas.openxmlformats.org/officeDocument/2006/relationships/customXml" Target="../ink/ink3536.xml"/><Relationship Id="rId231" Type="http://schemas.openxmlformats.org/officeDocument/2006/relationships/image" Target="../media/image3328.png"/><Relationship Id="rId252" Type="http://schemas.openxmlformats.org/officeDocument/2006/relationships/customXml" Target="../ink/ink3649.xml"/><Relationship Id="rId273" Type="http://schemas.openxmlformats.org/officeDocument/2006/relationships/image" Target="../media/image3349.png"/><Relationship Id="rId294" Type="http://schemas.openxmlformats.org/officeDocument/2006/relationships/customXml" Target="../ink/ink3670.xml"/><Relationship Id="rId308" Type="http://schemas.openxmlformats.org/officeDocument/2006/relationships/customXml" Target="../ink/ink3677.xml"/><Relationship Id="rId329" Type="http://schemas.openxmlformats.org/officeDocument/2006/relationships/image" Target="../media/image3377.png"/><Relationship Id="rId47" Type="http://schemas.openxmlformats.org/officeDocument/2006/relationships/image" Target="../media/image3237.png"/><Relationship Id="rId68" Type="http://schemas.openxmlformats.org/officeDocument/2006/relationships/customXml" Target="../ink/ink3557.xml"/><Relationship Id="rId89" Type="http://schemas.openxmlformats.org/officeDocument/2006/relationships/image" Target="../media/image3258.png"/><Relationship Id="rId112" Type="http://schemas.openxmlformats.org/officeDocument/2006/relationships/customXml" Target="../ink/ink3579.xml"/><Relationship Id="rId133" Type="http://schemas.openxmlformats.org/officeDocument/2006/relationships/image" Target="../media/image3280.png"/><Relationship Id="rId154" Type="http://schemas.openxmlformats.org/officeDocument/2006/relationships/customXml" Target="../ink/ink3600.xml"/><Relationship Id="rId175" Type="http://schemas.openxmlformats.org/officeDocument/2006/relationships/image" Target="../media/image3301.png"/><Relationship Id="rId196" Type="http://schemas.openxmlformats.org/officeDocument/2006/relationships/customXml" Target="../ink/ink3621.xml"/><Relationship Id="rId200" Type="http://schemas.openxmlformats.org/officeDocument/2006/relationships/customXml" Target="../ink/ink3623.xml"/><Relationship Id="rId16" Type="http://schemas.openxmlformats.org/officeDocument/2006/relationships/customXml" Target="../ink/ink3531.xml"/><Relationship Id="rId221" Type="http://schemas.openxmlformats.org/officeDocument/2006/relationships/image" Target="../media/image3323.png"/><Relationship Id="rId242" Type="http://schemas.openxmlformats.org/officeDocument/2006/relationships/customXml" Target="../ink/ink3644.xml"/><Relationship Id="rId263" Type="http://schemas.openxmlformats.org/officeDocument/2006/relationships/image" Target="../media/image3344.png"/><Relationship Id="rId284" Type="http://schemas.openxmlformats.org/officeDocument/2006/relationships/customXml" Target="../ink/ink3665.xml"/><Relationship Id="rId319" Type="http://schemas.openxmlformats.org/officeDocument/2006/relationships/image" Target="../media/image3372.png"/><Relationship Id="rId37" Type="http://schemas.openxmlformats.org/officeDocument/2006/relationships/image" Target="../media/image3232.png"/><Relationship Id="rId58" Type="http://schemas.openxmlformats.org/officeDocument/2006/relationships/customXml" Target="../ink/ink3552.xml"/><Relationship Id="rId79" Type="http://schemas.openxmlformats.org/officeDocument/2006/relationships/image" Target="../media/image3253.png"/><Relationship Id="rId102" Type="http://schemas.openxmlformats.org/officeDocument/2006/relationships/customXml" Target="../ink/ink3574.xml"/><Relationship Id="rId123" Type="http://schemas.openxmlformats.org/officeDocument/2006/relationships/image" Target="../media/image3275.png"/><Relationship Id="rId144" Type="http://schemas.openxmlformats.org/officeDocument/2006/relationships/customXml" Target="../ink/ink3595.xml"/><Relationship Id="rId330" Type="http://schemas.openxmlformats.org/officeDocument/2006/relationships/customXml" Target="../ink/ink3688.xml"/><Relationship Id="rId90" Type="http://schemas.openxmlformats.org/officeDocument/2006/relationships/customXml" Target="../ink/ink3568.xml"/><Relationship Id="rId165" Type="http://schemas.openxmlformats.org/officeDocument/2006/relationships/image" Target="../media/image3296.png"/><Relationship Id="rId186" Type="http://schemas.openxmlformats.org/officeDocument/2006/relationships/customXml" Target="../ink/ink3616.xml"/><Relationship Id="rId211" Type="http://schemas.openxmlformats.org/officeDocument/2006/relationships/image" Target="../media/image3319.png"/><Relationship Id="rId232" Type="http://schemas.openxmlformats.org/officeDocument/2006/relationships/customXml" Target="../ink/ink3639.xml"/><Relationship Id="rId253" Type="http://schemas.openxmlformats.org/officeDocument/2006/relationships/image" Target="../media/image3339.png"/><Relationship Id="rId274" Type="http://schemas.openxmlformats.org/officeDocument/2006/relationships/customXml" Target="../ink/ink3660.xml"/><Relationship Id="rId295" Type="http://schemas.openxmlformats.org/officeDocument/2006/relationships/image" Target="../media/image3360.png"/><Relationship Id="rId309" Type="http://schemas.openxmlformats.org/officeDocument/2006/relationships/image" Target="../media/image3367.png"/><Relationship Id="rId27" Type="http://schemas.openxmlformats.org/officeDocument/2006/relationships/image" Target="../media/image3227.png"/><Relationship Id="rId48" Type="http://schemas.openxmlformats.org/officeDocument/2006/relationships/customXml" Target="../ink/ink3547.xml"/><Relationship Id="rId69" Type="http://schemas.openxmlformats.org/officeDocument/2006/relationships/image" Target="../media/image3248.png"/><Relationship Id="rId113" Type="http://schemas.openxmlformats.org/officeDocument/2006/relationships/image" Target="../media/image3270.png"/><Relationship Id="rId134" Type="http://schemas.openxmlformats.org/officeDocument/2006/relationships/customXml" Target="../ink/ink3590.xml"/><Relationship Id="rId320" Type="http://schemas.openxmlformats.org/officeDocument/2006/relationships/customXml" Target="../ink/ink3683.xml"/><Relationship Id="rId80" Type="http://schemas.openxmlformats.org/officeDocument/2006/relationships/customXml" Target="../ink/ink3563.xml"/><Relationship Id="rId155" Type="http://schemas.openxmlformats.org/officeDocument/2006/relationships/image" Target="../media/image3291.png"/><Relationship Id="rId176" Type="http://schemas.openxmlformats.org/officeDocument/2006/relationships/customXml" Target="../ink/ink3611.xml"/><Relationship Id="rId197" Type="http://schemas.openxmlformats.org/officeDocument/2006/relationships/image" Target="../media/image3312.png"/><Relationship Id="rId201" Type="http://schemas.openxmlformats.org/officeDocument/2006/relationships/image" Target="../media/image3314.png"/><Relationship Id="rId222" Type="http://schemas.openxmlformats.org/officeDocument/2006/relationships/customXml" Target="../ink/ink3634.xml"/><Relationship Id="rId243" Type="http://schemas.openxmlformats.org/officeDocument/2006/relationships/image" Target="../media/image3334.png"/><Relationship Id="rId264" Type="http://schemas.openxmlformats.org/officeDocument/2006/relationships/customXml" Target="../ink/ink3655.xml"/><Relationship Id="rId285" Type="http://schemas.openxmlformats.org/officeDocument/2006/relationships/image" Target="../media/image3355.png"/><Relationship Id="rId17" Type="http://schemas.openxmlformats.org/officeDocument/2006/relationships/image" Target="../media/image3222.png"/><Relationship Id="rId38" Type="http://schemas.openxmlformats.org/officeDocument/2006/relationships/customXml" Target="../ink/ink3542.xml"/><Relationship Id="rId59" Type="http://schemas.openxmlformats.org/officeDocument/2006/relationships/image" Target="../media/image3243.png"/><Relationship Id="rId103" Type="http://schemas.openxmlformats.org/officeDocument/2006/relationships/image" Target="../media/image3265.png"/><Relationship Id="rId124" Type="http://schemas.openxmlformats.org/officeDocument/2006/relationships/customXml" Target="../ink/ink3585.xml"/><Relationship Id="rId310" Type="http://schemas.openxmlformats.org/officeDocument/2006/relationships/customXml" Target="../ink/ink3678.xml"/><Relationship Id="rId70" Type="http://schemas.openxmlformats.org/officeDocument/2006/relationships/customXml" Target="../ink/ink3558.xml"/><Relationship Id="rId91" Type="http://schemas.openxmlformats.org/officeDocument/2006/relationships/image" Target="../media/image3259.png"/><Relationship Id="rId145" Type="http://schemas.openxmlformats.org/officeDocument/2006/relationships/image" Target="../media/image3286.png"/><Relationship Id="rId166" Type="http://schemas.openxmlformats.org/officeDocument/2006/relationships/customXml" Target="../ink/ink3606.xml"/><Relationship Id="rId187" Type="http://schemas.openxmlformats.org/officeDocument/2006/relationships/image" Target="../media/image3307.png"/><Relationship Id="rId331" Type="http://schemas.openxmlformats.org/officeDocument/2006/relationships/image" Target="../media/image3378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629.xml"/><Relationship Id="rId233" Type="http://schemas.openxmlformats.org/officeDocument/2006/relationships/image" Target="../media/image3329.png"/><Relationship Id="rId254" Type="http://schemas.openxmlformats.org/officeDocument/2006/relationships/customXml" Target="../ink/ink3650.xml"/><Relationship Id="rId28" Type="http://schemas.openxmlformats.org/officeDocument/2006/relationships/customXml" Target="../ink/ink3537.xml"/><Relationship Id="rId49" Type="http://schemas.openxmlformats.org/officeDocument/2006/relationships/image" Target="../media/image3238.png"/><Relationship Id="rId114" Type="http://schemas.openxmlformats.org/officeDocument/2006/relationships/customXml" Target="../ink/ink3580.xml"/><Relationship Id="rId275" Type="http://schemas.openxmlformats.org/officeDocument/2006/relationships/image" Target="../media/image3350.png"/><Relationship Id="rId296" Type="http://schemas.openxmlformats.org/officeDocument/2006/relationships/customXml" Target="../ink/ink3671.xml"/><Relationship Id="rId300" Type="http://schemas.openxmlformats.org/officeDocument/2006/relationships/customXml" Target="../ink/ink3673.xml"/><Relationship Id="rId60" Type="http://schemas.openxmlformats.org/officeDocument/2006/relationships/customXml" Target="../ink/ink3553.xml"/><Relationship Id="rId81" Type="http://schemas.openxmlformats.org/officeDocument/2006/relationships/image" Target="../media/image3254.png"/><Relationship Id="rId135" Type="http://schemas.openxmlformats.org/officeDocument/2006/relationships/image" Target="../media/image3281.png"/><Relationship Id="rId156" Type="http://schemas.openxmlformats.org/officeDocument/2006/relationships/customXml" Target="../ink/ink3601.xml"/><Relationship Id="rId177" Type="http://schemas.openxmlformats.org/officeDocument/2006/relationships/image" Target="../media/image3302.png"/><Relationship Id="rId198" Type="http://schemas.openxmlformats.org/officeDocument/2006/relationships/customXml" Target="../ink/ink3622.xml"/><Relationship Id="rId321" Type="http://schemas.openxmlformats.org/officeDocument/2006/relationships/image" Target="../media/image3373.png"/><Relationship Id="rId202" Type="http://schemas.openxmlformats.org/officeDocument/2006/relationships/customXml" Target="../ink/ink3624.xml"/><Relationship Id="rId223" Type="http://schemas.openxmlformats.org/officeDocument/2006/relationships/image" Target="../media/image3324.png"/><Relationship Id="rId244" Type="http://schemas.openxmlformats.org/officeDocument/2006/relationships/customXml" Target="../ink/ink3645.xml"/><Relationship Id="rId18" Type="http://schemas.openxmlformats.org/officeDocument/2006/relationships/customXml" Target="../ink/ink3532.xml"/><Relationship Id="rId39" Type="http://schemas.openxmlformats.org/officeDocument/2006/relationships/image" Target="../media/image3233.png"/><Relationship Id="rId265" Type="http://schemas.openxmlformats.org/officeDocument/2006/relationships/image" Target="../media/image3345.png"/><Relationship Id="rId286" Type="http://schemas.openxmlformats.org/officeDocument/2006/relationships/customXml" Target="../ink/ink3666.xml"/><Relationship Id="rId50" Type="http://schemas.openxmlformats.org/officeDocument/2006/relationships/customXml" Target="../ink/ink3548.xml"/><Relationship Id="rId104" Type="http://schemas.openxmlformats.org/officeDocument/2006/relationships/customXml" Target="../ink/ink3575.xml"/><Relationship Id="rId125" Type="http://schemas.openxmlformats.org/officeDocument/2006/relationships/image" Target="../media/image3276.png"/><Relationship Id="rId146" Type="http://schemas.openxmlformats.org/officeDocument/2006/relationships/customXml" Target="../ink/ink3596.xml"/><Relationship Id="rId167" Type="http://schemas.openxmlformats.org/officeDocument/2006/relationships/image" Target="../media/image3297.png"/><Relationship Id="rId188" Type="http://schemas.openxmlformats.org/officeDocument/2006/relationships/customXml" Target="../ink/ink3617.xml"/><Relationship Id="rId311" Type="http://schemas.openxmlformats.org/officeDocument/2006/relationships/image" Target="../media/image3368.png"/><Relationship Id="rId332" Type="http://schemas.openxmlformats.org/officeDocument/2006/relationships/customXml" Target="../ink/ink3689.xml"/><Relationship Id="rId71" Type="http://schemas.openxmlformats.org/officeDocument/2006/relationships/image" Target="../media/image3249.png"/><Relationship Id="rId92" Type="http://schemas.openxmlformats.org/officeDocument/2006/relationships/customXml" Target="../ink/ink3569.xml"/><Relationship Id="rId213" Type="http://schemas.openxmlformats.org/officeDocument/2006/relationships/image" Target="../media/image3320.png"/><Relationship Id="rId234" Type="http://schemas.openxmlformats.org/officeDocument/2006/relationships/customXml" Target="../ink/ink3640.xml"/><Relationship Id="rId2" Type="http://schemas.openxmlformats.org/officeDocument/2006/relationships/image" Target="../media/image2654.png"/><Relationship Id="rId29" Type="http://schemas.openxmlformats.org/officeDocument/2006/relationships/image" Target="../media/image3228.png"/><Relationship Id="rId255" Type="http://schemas.openxmlformats.org/officeDocument/2006/relationships/image" Target="../media/image3340.png"/><Relationship Id="rId276" Type="http://schemas.openxmlformats.org/officeDocument/2006/relationships/customXml" Target="../ink/ink3661.xml"/><Relationship Id="rId297" Type="http://schemas.openxmlformats.org/officeDocument/2006/relationships/image" Target="../media/image3361.png"/><Relationship Id="rId40" Type="http://schemas.openxmlformats.org/officeDocument/2006/relationships/customXml" Target="../ink/ink3543.xml"/><Relationship Id="rId115" Type="http://schemas.openxmlformats.org/officeDocument/2006/relationships/image" Target="../media/image3271.png"/><Relationship Id="rId136" Type="http://schemas.openxmlformats.org/officeDocument/2006/relationships/customXml" Target="../ink/ink3591.xml"/><Relationship Id="rId157" Type="http://schemas.openxmlformats.org/officeDocument/2006/relationships/image" Target="../media/image3292.png"/><Relationship Id="rId178" Type="http://schemas.openxmlformats.org/officeDocument/2006/relationships/customXml" Target="../ink/ink3612.xml"/><Relationship Id="rId301" Type="http://schemas.openxmlformats.org/officeDocument/2006/relationships/image" Target="../media/image3363.png"/><Relationship Id="rId322" Type="http://schemas.openxmlformats.org/officeDocument/2006/relationships/customXml" Target="../ink/ink3684.xml"/><Relationship Id="rId61" Type="http://schemas.openxmlformats.org/officeDocument/2006/relationships/image" Target="../media/image3244.png"/><Relationship Id="rId82" Type="http://schemas.openxmlformats.org/officeDocument/2006/relationships/customXml" Target="../ink/ink3564.xml"/><Relationship Id="rId199" Type="http://schemas.openxmlformats.org/officeDocument/2006/relationships/image" Target="../media/image3313.png"/><Relationship Id="rId203" Type="http://schemas.openxmlformats.org/officeDocument/2006/relationships/image" Target="../media/image3315.png"/><Relationship Id="rId19" Type="http://schemas.openxmlformats.org/officeDocument/2006/relationships/image" Target="../media/image3223.png"/><Relationship Id="rId224" Type="http://schemas.openxmlformats.org/officeDocument/2006/relationships/customXml" Target="../ink/ink3635.xml"/><Relationship Id="rId245" Type="http://schemas.openxmlformats.org/officeDocument/2006/relationships/image" Target="../media/image3335.png"/><Relationship Id="rId266" Type="http://schemas.openxmlformats.org/officeDocument/2006/relationships/customXml" Target="../ink/ink3656.xml"/><Relationship Id="rId287" Type="http://schemas.openxmlformats.org/officeDocument/2006/relationships/image" Target="../media/image3356.png"/><Relationship Id="rId30" Type="http://schemas.openxmlformats.org/officeDocument/2006/relationships/customXml" Target="../ink/ink3538.xml"/><Relationship Id="rId105" Type="http://schemas.openxmlformats.org/officeDocument/2006/relationships/image" Target="../media/image3266.png"/><Relationship Id="rId126" Type="http://schemas.openxmlformats.org/officeDocument/2006/relationships/customXml" Target="../ink/ink3586.xml"/><Relationship Id="rId147" Type="http://schemas.openxmlformats.org/officeDocument/2006/relationships/image" Target="../media/image3287.png"/><Relationship Id="rId168" Type="http://schemas.openxmlformats.org/officeDocument/2006/relationships/customXml" Target="../ink/ink3607.xml"/><Relationship Id="rId312" Type="http://schemas.openxmlformats.org/officeDocument/2006/relationships/customXml" Target="../ink/ink3679.xml"/><Relationship Id="rId333" Type="http://schemas.openxmlformats.org/officeDocument/2006/relationships/image" Target="../media/image3379.png"/><Relationship Id="rId51" Type="http://schemas.openxmlformats.org/officeDocument/2006/relationships/image" Target="../media/image3239.png"/><Relationship Id="rId72" Type="http://schemas.openxmlformats.org/officeDocument/2006/relationships/customXml" Target="../ink/ink3559.xml"/><Relationship Id="rId93" Type="http://schemas.openxmlformats.org/officeDocument/2006/relationships/image" Target="../media/image3260.png"/><Relationship Id="rId189" Type="http://schemas.openxmlformats.org/officeDocument/2006/relationships/image" Target="../media/image3308.png"/><Relationship Id="rId3" Type="http://schemas.openxmlformats.org/officeDocument/2006/relationships/image" Target="../media/image3215.png"/><Relationship Id="rId214" Type="http://schemas.openxmlformats.org/officeDocument/2006/relationships/customXml" Target="../ink/ink3630.xml"/><Relationship Id="rId235" Type="http://schemas.openxmlformats.org/officeDocument/2006/relationships/image" Target="../media/image3330.png"/><Relationship Id="rId256" Type="http://schemas.openxmlformats.org/officeDocument/2006/relationships/customXml" Target="../ink/ink3651.xml"/><Relationship Id="rId277" Type="http://schemas.openxmlformats.org/officeDocument/2006/relationships/image" Target="../media/image3351.png"/><Relationship Id="rId298" Type="http://schemas.openxmlformats.org/officeDocument/2006/relationships/customXml" Target="../ink/ink3672.xml"/><Relationship Id="rId116" Type="http://schemas.openxmlformats.org/officeDocument/2006/relationships/customXml" Target="../ink/ink3581.xml"/><Relationship Id="rId137" Type="http://schemas.openxmlformats.org/officeDocument/2006/relationships/image" Target="../media/image3282.png"/><Relationship Id="rId158" Type="http://schemas.openxmlformats.org/officeDocument/2006/relationships/customXml" Target="../ink/ink3602.xml"/><Relationship Id="rId302" Type="http://schemas.openxmlformats.org/officeDocument/2006/relationships/customXml" Target="../ink/ink3674.xml"/><Relationship Id="rId323" Type="http://schemas.openxmlformats.org/officeDocument/2006/relationships/image" Target="../media/image3374.png"/><Relationship Id="rId20" Type="http://schemas.openxmlformats.org/officeDocument/2006/relationships/customXml" Target="../ink/ink3533.xml"/><Relationship Id="rId41" Type="http://schemas.openxmlformats.org/officeDocument/2006/relationships/image" Target="../media/image3234.png"/><Relationship Id="rId62" Type="http://schemas.openxmlformats.org/officeDocument/2006/relationships/customXml" Target="../ink/ink3554.xml"/><Relationship Id="rId83" Type="http://schemas.openxmlformats.org/officeDocument/2006/relationships/image" Target="../media/image3255.png"/><Relationship Id="rId179" Type="http://schemas.openxmlformats.org/officeDocument/2006/relationships/image" Target="../media/image3303.png"/><Relationship Id="rId190" Type="http://schemas.openxmlformats.org/officeDocument/2006/relationships/customXml" Target="../ink/ink3618.xml"/><Relationship Id="rId204" Type="http://schemas.openxmlformats.org/officeDocument/2006/relationships/customXml" Target="../ink/ink3625.xml"/><Relationship Id="rId225" Type="http://schemas.openxmlformats.org/officeDocument/2006/relationships/image" Target="../media/image3325.png"/><Relationship Id="rId246" Type="http://schemas.openxmlformats.org/officeDocument/2006/relationships/customXml" Target="../ink/ink3646.xml"/><Relationship Id="rId267" Type="http://schemas.openxmlformats.org/officeDocument/2006/relationships/image" Target="../media/image3346.png"/><Relationship Id="rId288" Type="http://schemas.openxmlformats.org/officeDocument/2006/relationships/customXml" Target="../ink/ink3667.xml"/><Relationship Id="rId106" Type="http://schemas.openxmlformats.org/officeDocument/2006/relationships/customXml" Target="../ink/ink3576.xml"/><Relationship Id="rId127" Type="http://schemas.openxmlformats.org/officeDocument/2006/relationships/image" Target="../media/image3277.png"/><Relationship Id="rId313" Type="http://schemas.openxmlformats.org/officeDocument/2006/relationships/image" Target="../media/image3369.png"/><Relationship Id="rId10" Type="http://schemas.openxmlformats.org/officeDocument/2006/relationships/customXml" Target="../ink/ink3528.xml"/><Relationship Id="rId31" Type="http://schemas.openxmlformats.org/officeDocument/2006/relationships/image" Target="../media/image3229.png"/><Relationship Id="rId52" Type="http://schemas.openxmlformats.org/officeDocument/2006/relationships/customXml" Target="../ink/ink3549.xml"/><Relationship Id="rId73" Type="http://schemas.openxmlformats.org/officeDocument/2006/relationships/image" Target="../media/image3250.png"/><Relationship Id="rId94" Type="http://schemas.openxmlformats.org/officeDocument/2006/relationships/customXml" Target="../ink/ink3570.xml"/><Relationship Id="rId148" Type="http://schemas.openxmlformats.org/officeDocument/2006/relationships/customXml" Target="../ink/ink3597.xml"/><Relationship Id="rId169" Type="http://schemas.openxmlformats.org/officeDocument/2006/relationships/image" Target="../media/image3298.png"/><Relationship Id="rId4" Type="http://schemas.openxmlformats.org/officeDocument/2006/relationships/customXml" Target="../ink/ink3525.xml"/><Relationship Id="rId180" Type="http://schemas.openxmlformats.org/officeDocument/2006/relationships/customXml" Target="../ink/ink3613.xml"/><Relationship Id="rId215" Type="http://schemas.openxmlformats.org/officeDocument/2006/relationships/image" Target="../media/image9.png"/><Relationship Id="rId236" Type="http://schemas.openxmlformats.org/officeDocument/2006/relationships/customXml" Target="../ink/ink3641.xml"/><Relationship Id="rId257" Type="http://schemas.openxmlformats.org/officeDocument/2006/relationships/image" Target="../media/image3341.png"/><Relationship Id="rId278" Type="http://schemas.openxmlformats.org/officeDocument/2006/relationships/customXml" Target="../ink/ink3662.xml"/><Relationship Id="rId303" Type="http://schemas.openxmlformats.org/officeDocument/2006/relationships/image" Target="../media/image3364.png"/><Relationship Id="rId42" Type="http://schemas.openxmlformats.org/officeDocument/2006/relationships/customXml" Target="../ink/ink3544.xml"/><Relationship Id="rId84" Type="http://schemas.openxmlformats.org/officeDocument/2006/relationships/customXml" Target="../ink/ink3565.xml"/><Relationship Id="rId138" Type="http://schemas.openxmlformats.org/officeDocument/2006/relationships/customXml" Target="../ink/ink3592.xml"/><Relationship Id="rId191" Type="http://schemas.openxmlformats.org/officeDocument/2006/relationships/image" Target="../media/image3309.png"/><Relationship Id="rId205" Type="http://schemas.openxmlformats.org/officeDocument/2006/relationships/image" Target="../media/image3316.png"/><Relationship Id="rId247" Type="http://schemas.openxmlformats.org/officeDocument/2006/relationships/image" Target="../media/image3336.png"/><Relationship Id="rId107" Type="http://schemas.openxmlformats.org/officeDocument/2006/relationships/image" Target="../media/image3267.png"/><Relationship Id="rId289" Type="http://schemas.openxmlformats.org/officeDocument/2006/relationships/image" Target="../media/image3357.png"/><Relationship Id="rId11" Type="http://schemas.openxmlformats.org/officeDocument/2006/relationships/image" Target="../media/image3219.png"/><Relationship Id="rId53" Type="http://schemas.openxmlformats.org/officeDocument/2006/relationships/image" Target="../media/image3240.png"/><Relationship Id="rId149" Type="http://schemas.openxmlformats.org/officeDocument/2006/relationships/image" Target="../media/image3288.png"/><Relationship Id="rId314" Type="http://schemas.openxmlformats.org/officeDocument/2006/relationships/customXml" Target="../ink/ink3680.xml"/><Relationship Id="rId95" Type="http://schemas.openxmlformats.org/officeDocument/2006/relationships/image" Target="../media/image3261.png"/><Relationship Id="rId160" Type="http://schemas.openxmlformats.org/officeDocument/2006/relationships/customXml" Target="../ink/ink3603.xml"/><Relationship Id="rId216" Type="http://schemas.openxmlformats.org/officeDocument/2006/relationships/customXml" Target="../ink/ink3631.xml"/><Relationship Id="rId258" Type="http://schemas.openxmlformats.org/officeDocument/2006/relationships/customXml" Target="../ink/ink3652.xml"/><Relationship Id="rId22" Type="http://schemas.openxmlformats.org/officeDocument/2006/relationships/customXml" Target="../ink/ink3534.xml"/><Relationship Id="rId64" Type="http://schemas.openxmlformats.org/officeDocument/2006/relationships/customXml" Target="../ink/ink3555.xml"/><Relationship Id="rId118" Type="http://schemas.openxmlformats.org/officeDocument/2006/relationships/customXml" Target="../ink/ink3582.xml"/><Relationship Id="rId325" Type="http://schemas.openxmlformats.org/officeDocument/2006/relationships/image" Target="../media/image3375.png"/><Relationship Id="rId171" Type="http://schemas.openxmlformats.org/officeDocument/2006/relationships/image" Target="../media/image3299.png"/><Relationship Id="rId227" Type="http://schemas.openxmlformats.org/officeDocument/2006/relationships/image" Target="../media/image3326.png"/><Relationship Id="rId269" Type="http://schemas.openxmlformats.org/officeDocument/2006/relationships/image" Target="../media/image3347.png"/><Relationship Id="rId33" Type="http://schemas.openxmlformats.org/officeDocument/2006/relationships/image" Target="../media/image3230.png"/><Relationship Id="rId129" Type="http://schemas.openxmlformats.org/officeDocument/2006/relationships/image" Target="../media/image3278.png"/><Relationship Id="rId280" Type="http://schemas.openxmlformats.org/officeDocument/2006/relationships/customXml" Target="../ink/ink3663.xml"/><Relationship Id="rId75" Type="http://schemas.openxmlformats.org/officeDocument/2006/relationships/image" Target="../media/image3251.png"/><Relationship Id="rId140" Type="http://schemas.openxmlformats.org/officeDocument/2006/relationships/customXml" Target="../ink/ink3593.xml"/><Relationship Id="rId182" Type="http://schemas.openxmlformats.org/officeDocument/2006/relationships/customXml" Target="../ink/ink3614.xml"/><Relationship Id="rId6" Type="http://schemas.openxmlformats.org/officeDocument/2006/relationships/customXml" Target="../ink/ink3526.xml"/><Relationship Id="rId238" Type="http://schemas.openxmlformats.org/officeDocument/2006/relationships/customXml" Target="../ink/ink3642.xml"/><Relationship Id="rId291" Type="http://schemas.openxmlformats.org/officeDocument/2006/relationships/image" Target="../media/image3358.png"/><Relationship Id="rId305" Type="http://schemas.openxmlformats.org/officeDocument/2006/relationships/image" Target="../media/image3365.png"/><Relationship Id="rId44" Type="http://schemas.openxmlformats.org/officeDocument/2006/relationships/customXml" Target="../ink/ink3545.xml"/><Relationship Id="rId86" Type="http://schemas.openxmlformats.org/officeDocument/2006/relationships/customXml" Target="../ink/ink3566.xml"/><Relationship Id="rId151" Type="http://schemas.openxmlformats.org/officeDocument/2006/relationships/image" Target="../media/image3289.png"/><Relationship Id="rId193" Type="http://schemas.openxmlformats.org/officeDocument/2006/relationships/image" Target="../media/image3310.png"/><Relationship Id="rId207" Type="http://schemas.openxmlformats.org/officeDocument/2006/relationships/image" Target="../media/image3317.png"/><Relationship Id="rId249" Type="http://schemas.openxmlformats.org/officeDocument/2006/relationships/image" Target="../media/image3337.png"/><Relationship Id="rId13" Type="http://schemas.openxmlformats.org/officeDocument/2006/relationships/image" Target="../media/image3220.png"/><Relationship Id="rId109" Type="http://schemas.openxmlformats.org/officeDocument/2006/relationships/image" Target="../media/image3268.png"/><Relationship Id="rId260" Type="http://schemas.openxmlformats.org/officeDocument/2006/relationships/customXml" Target="../ink/ink3653.xml"/><Relationship Id="rId316" Type="http://schemas.openxmlformats.org/officeDocument/2006/relationships/customXml" Target="../ink/ink3681.xml"/><Relationship Id="rId55" Type="http://schemas.openxmlformats.org/officeDocument/2006/relationships/image" Target="../media/image3241.png"/><Relationship Id="rId97" Type="http://schemas.openxmlformats.org/officeDocument/2006/relationships/image" Target="../media/image3262.png"/><Relationship Id="rId120" Type="http://schemas.openxmlformats.org/officeDocument/2006/relationships/customXml" Target="../ink/ink3583.xml"/><Relationship Id="rId162" Type="http://schemas.openxmlformats.org/officeDocument/2006/relationships/customXml" Target="../ink/ink3604.xml"/><Relationship Id="rId218" Type="http://schemas.openxmlformats.org/officeDocument/2006/relationships/customXml" Target="../ink/ink3632.xml"/><Relationship Id="rId271" Type="http://schemas.openxmlformats.org/officeDocument/2006/relationships/image" Target="../media/image3348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695.xml"/><Relationship Id="rId18" Type="http://schemas.openxmlformats.org/officeDocument/2006/relationships/image" Target="../media/image3387.png"/><Relationship Id="rId26" Type="http://schemas.openxmlformats.org/officeDocument/2006/relationships/image" Target="../media/image3391.png"/><Relationship Id="rId39" Type="http://schemas.openxmlformats.org/officeDocument/2006/relationships/customXml" Target="../ink/ink3708.xml"/><Relationship Id="rId21" Type="http://schemas.openxmlformats.org/officeDocument/2006/relationships/customXml" Target="../ink/ink3699.xml"/><Relationship Id="rId34" Type="http://schemas.openxmlformats.org/officeDocument/2006/relationships/image" Target="../media/image3395.png"/><Relationship Id="rId42" Type="http://schemas.openxmlformats.org/officeDocument/2006/relationships/image" Target="../media/image3399.png"/><Relationship Id="rId47" Type="http://schemas.openxmlformats.org/officeDocument/2006/relationships/customXml" Target="../ink/ink3712.xml"/><Relationship Id="rId7" Type="http://schemas.openxmlformats.org/officeDocument/2006/relationships/customXml" Target="../ink/ink3692.xml"/><Relationship Id="rId2" Type="http://schemas.openxmlformats.org/officeDocument/2006/relationships/image" Target="../media/image3215.png"/><Relationship Id="rId16" Type="http://schemas.openxmlformats.org/officeDocument/2006/relationships/image" Target="../media/image3386.png"/><Relationship Id="rId29" Type="http://schemas.openxmlformats.org/officeDocument/2006/relationships/customXml" Target="../ink/ink37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1.png"/><Relationship Id="rId11" Type="http://schemas.openxmlformats.org/officeDocument/2006/relationships/customXml" Target="../ink/ink3694.xml"/><Relationship Id="rId24" Type="http://schemas.openxmlformats.org/officeDocument/2006/relationships/image" Target="../media/image3390.png"/><Relationship Id="rId32" Type="http://schemas.openxmlformats.org/officeDocument/2006/relationships/image" Target="../media/image3394.png"/><Relationship Id="rId37" Type="http://schemas.openxmlformats.org/officeDocument/2006/relationships/customXml" Target="../ink/ink3707.xml"/><Relationship Id="rId40" Type="http://schemas.openxmlformats.org/officeDocument/2006/relationships/image" Target="../media/image3398.png"/><Relationship Id="rId45" Type="http://schemas.openxmlformats.org/officeDocument/2006/relationships/customXml" Target="../ink/ink3711.xml"/><Relationship Id="rId5" Type="http://schemas.openxmlformats.org/officeDocument/2006/relationships/customXml" Target="../ink/ink3691.xml"/><Relationship Id="rId15" Type="http://schemas.openxmlformats.org/officeDocument/2006/relationships/customXml" Target="../ink/ink3696.xml"/><Relationship Id="rId23" Type="http://schemas.openxmlformats.org/officeDocument/2006/relationships/customXml" Target="../ink/ink3700.xml"/><Relationship Id="rId28" Type="http://schemas.openxmlformats.org/officeDocument/2006/relationships/image" Target="../media/image3392.png"/><Relationship Id="rId36" Type="http://schemas.openxmlformats.org/officeDocument/2006/relationships/image" Target="../media/image3396.png"/><Relationship Id="rId10" Type="http://schemas.openxmlformats.org/officeDocument/2006/relationships/image" Target="../media/image3383.png"/><Relationship Id="rId19" Type="http://schemas.openxmlformats.org/officeDocument/2006/relationships/customXml" Target="../ink/ink3698.xml"/><Relationship Id="rId31" Type="http://schemas.openxmlformats.org/officeDocument/2006/relationships/customXml" Target="../ink/ink3704.xml"/><Relationship Id="rId44" Type="http://schemas.openxmlformats.org/officeDocument/2006/relationships/image" Target="../media/image3400.png"/><Relationship Id="rId4" Type="http://schemas.openxmlformats.org/officeDocument/2006/relationships/image" Target="../media/image3380.png"/><Relationship Id="rId9" Type="http://schemas.openxmlformats.org/officeDocument/2006/relationships/customXml" Target="../ink/ink3693.xml"/><Relationship Id="rId14" Type="http://schemas.openxmlformats.org/officeDocument/2006/relationships/image" Target="../media/image3385.png"/><Relationship Id="rId22" Type="http://schemas.openxmlformats.org/officeDocument/2006/relationships/image" Target="../media/image3389.png"/><Relationship Id="rId27" Type="http://schemas.openxmlformats.org/officeDocument/2006/relationships/customXml" Target="../ink/ink3702.xml"/><Relationship Id="rId30" Type="http://schemas.openxmlformats.org/officeDocument/2006/relationships/image" Target="../media/image3393.png"/><Relationship Id="rId35" Type="http://schemas.openxmlformats.org/officeDocument/2006/relationships/customXml" Target="../ink/ink3706.xml"/><Relationship Id="rId43" Type="http://schemas.openxmlformats.org/officeDocument/2006/relationships/customXml" Target="../ink/ink3710.xml"/><Relationship Id="rId48" Type="http://schemas.openxmlformats.org/officeDocument/2006/relationships/image" Target="../media/image3402.png"/><Relationship Id="rId8" Type="http://schemas.openxmlformats.org/officeDocument/2006/relationships/image" Target="../media/image3382.png"/><Relationship Id="rId3" Type="http://schemas.openxmlformats.org/officeDocument/2006/relationships/customXml" Target="../ink/ink3690.xml"/><Relationship Id="rId12" Type="http://schemas.openxmlformats.org/officeDocument/2006/relationships/image" Target="../media/image3384.png"/><Relationship Id="rId17" Type="http://schemas.openxmlformats.org/officeDocument/2006/relationships/customXml" Target="../ink/ink3697.xml"/><Relationship Id="rId25" Type="http://schemas.openxmlformats.org/officeDocument/2006/relationships/customXml" Target="../ink/ink3701.xml"/><Relationship Id="rId33" Type="http://schemas.openxmlformats.org/officeDocument/2006/relationships/customXml" Target="../ink/ink3705.xml"/><Relationship Id="rId38" Type="http://schemas.openxmlformats.org/officeDocument/2006/relationships/image" Target="../media/image3397.png"/><Relationship Id="rId46" Type="http://schemas.openxmlformats.org/officeDocument/2006/relationships/image" Target="../media/image3401.png"/><Relationship Id="rId20" Type="http://schemas.openxmlformats.org/officeDocument/2006/relationships/image" Target="../media/image3388.png"/><Relationship Id="rId41" Type="http://schemas.openxmlformats.org/officeDocument/2006/relationships/customXml" Target="../ink/ink3709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770.xml"/><Relationship Id="rId299" Type="http://schemas.openxmlformats.org/officeDocument/2006/relationships/customXml" Target="../ink/ink3861.xml"/><Relationship Id="rId21" Type="http://schemas.openxmlformats.org/officeDocument/2006/relationships/customXml" Target="../ink/ink3722.xml"/><Relationship Id="rId63" Type="http://schemas.openxmlformats.org/officeDocument/2006/relationships/customXml" Target="../ink/ink3743.xml"/><Relationship Id="rId159" Type="http://schemas.openxmlformats.org/officeDocument/2006/relationships/customXml" Target="../ink/ink3791.xml"/><Relationship Id="rId324" Type="http://schemas.openxmlformats.org/officeDocument/2006/relationships/image" Target="../media/image3503.png"/><Relationship Id="rId170" Type="http://schemas.openxmlformats.org/officeDocument/2006/relationships/image" Target="../media/image3428.png"/><Relationship Id="rId226" Type="http://schemas.openxmlformats.org/officeDocument/2006/relationships/image" Target="../media/image3455.png"/><Relationship Id="rId268" Type="http://schemas.openxmlformats.org/officeDocument/2006/relationships/image" Target="../media/image3475.png"/><Relationship Id="rId32" Type="http://schemas.openxmlformats.org/officeDocument/2006/relationships/image" Target="../media/image2669.png"/><Relationship Id="rId74" Type="http://schemas.openxmlformats.org/officeDocument/2006/relationships/image" Target="../media/image2690.png"/><Relationship Id="rId128" Type="http://schemas.openxmlformats.org/officeDocument/2006/relationships/image" Target="../media/image3407.png"/><Relationship Id="rId335" Type="http://schemas.openxmlformats.org/officeDocument/2006/relationships/customXml" Target="../ink/ink3879.xml"/><Relationship Id="rId5" Type="http://schemas.openxmlformats.org/officeDocument/2006/relationships/customXml" Target="../ink/ink3714.xml"/><Relationship Id="rId181" Type="http://schemas.openxmlformats.org/officeDocument/2006/relationships/customXml" Target="../ink/ink3802.xml"/><Relationship Id="rId237" Type="http://schemas.openxmlformats.org/officeDocument/2006/relationships/customXml" Target="../ink/ink3830.xml"/><Relationship Id="rId279" Type="http://schemas.openxmlformats.org/officeDocument/2006/relationships/customXml" Target="../ink/ink3851.xml"/><Relationship Id="rId43" Type="http://schemas.openxmlformats.org/officeDocument/2006/relationships/customXml" Target="../ink/ink3733.xml"/><Relationship Id="rId139" Type="http://schemas.openxmlformats.org/officeDocument/2006/relationships/customXml" Target="../ink/ink3781.xml"/><Relationship Id="rId290" Type="http://schemas.openxmlformats.org/officeDocument/2006/relationships/image" Target="../media/image3486.png"/><Relationship Id="rId304" Type="http://schemas.openxmlformats.org/officeDocument/2006/relationships/image" Target="../media/image3493.png"/><Relationship Id="rId85" Type="http://schemas.openxmlformats.org/officeDocument/2006/relationships/customXml" Target="../ink/ink3754.xml"/><Relationship Id="rId150" Type="http://schemas.openxmlformats.org/officeDocument/2006/relationships/image" Target="../media/image3418.png"/><Relationship Id="rId192" Type="http://schemas.openxmlformats.org/officeDocument/2006/relationships/image" Target="../media/image3438.png"/><Relationship Id="rId206" Type="http://schemas.openxmlformats.org/officeDocument/2006/relationships/image" Target="../media/image3445.png"/><Relationship Id="rId248" Type="http://schemas.openxmlformats.org/officeDocument/2006/relationships/image" Target="../media/image3465.png"/><Relationship Id="rId12" Type="http://schemas.openxmlformats.org/officeDocument/2006/relationships/image" Target="../media/image2659.png"/><Relationship Id="rId108" Type="http://schemas.openxmlformats.org/officeDocument/2006/relationships/image" Target="../media/image2707.png"/><Relationship Id="rId315" Type="http://schemas.openxmlformats.org/officeDocument/2006/relationships/customXml" Target="../ink/ink3869.xml"/><Relationship Id="rId54" Type="http://schemas.openxmlformats.org/officeDocument/2006/relationships/image" Target="../media/image2680.png"/><Relationship Id="rId96" Type="http://schemas.openxmlformats.org/officeDocument/2006/relationships/image" Target="../media/image2701.png"/><Relationship Id="rId161" Type="http://schemas.openxmlformats.org/officeDocument/2006/relationships/customXml" Target="../ink/ink3792.xml"/><Relationship Id="rId217" Type="http://schemas.openxmlformats.org/officeDocument/2006/relationships/customXml" Target="../ink/ink3820.xml"/><Relationship Id="rId259" Type="http://schemas.openxmlformats.org/officeDocument/2006/relationships/customXml" Target="../ink/ink3841.xml"/><Relationship Id="rId23" Type="http://schemas.openxmlformats.org/officeDocument/2006/relationships/customXml" Target="../ink/ink3723.xml"/><Relationship Id="rId119" Type="http://schemas.openxmlformats.org/officeDocument/2006/relationships/customXml" Target="../ink/ink3771.xml"/><Relationship Id="rId270" Type="http://schemas.openxmlformats.org/officeDocument/2006/relationships/image" Target="../media/image3476.png"/><Relationship Id="rId326" Type="http://schemas.openxmlformats.org/officeDocument/2006/relationships/image" Target="../media/image3504.png"/><Relationship Id="rId65" Type="http://schemas.openxmlformats.org/officeDocument/2006/relationships/customXml" Target="../ink/ink3744.xml"/><Relationship Id="rId130" Type="http://schemas.openxmlformats.org/officeDocument/2006/relationships/image" Target="../media/image3408.png"/><Relationship Id="rId172" Type="http://schemas.openxmlformats.org/officeDocument/2006/relationships/image" Target="../media/image3429.png"/><Relationship Id="rId228" Type="http://schemas.openxmlformats.org/officeDocument/2006/relationships/image" Target="../media/image3456.png"/><Relationship Id="rId281" Type="http://schemas.openxmlformats.org/officeDocument/2006/relationships/customXml" Target="../ink/ink3852.xml"/><Relationship Id="rId337" Type="http://schemas.openxmlformats.org/officeDocument/2006/relationships/customXml" Target="../ink/ink3880.xml"/><Relationship Id="rId34" Type="http://schemas.openxmlformats.org/officeDocument/2006/relationships/image" Target="../media/image2670.png"/><Relationship Id="rId76" Type="http://schemas.openxmlformats.org/officeDocument/2006/relationships/image" Target="../media/image2691.png"/><Relationship Id="rId141" Type="http://schemas.openxmlformats.org/officeDocument/2006/relationships/customXml" Target="../ink/ink3782.xml"/><Relationship Id="rId7" Type="http://schemas.openxmlformats.org/officeDocument/2006/relationships/customXml" Target="../ink/ink3715.xml"/><Relationship Id="rId183" Type="http://schemas.openxmlformats.org/officeDocument/2006/relationships/customXml" Target="../ink/ink3803.xml"/><Relationship Id="rId239" Type="http://schemas.openxmlformats.org/officeDocument/2006/relationships/customXml" Target="../ink/ink3831.xml"/><Relationship Id="rId250" Type="http://schemas.openxmlformats.org/officeDocument/2006/relationships/image" Target="../media/image3466.png"/><Relationship Id="rId292" Type="http://schemas.openxmlformats.org/officeDocument/2006/relationships/image" Target="../media/image3487.png"/><Relationship Id="rId306" Type="http://schemas.openxmlformats.org/officeDocument/2006/relationships/image" Target="../media/image3494.png"/><Relationship Id="rId45" Type="http://schemas.openxmlformats.org/officeDocument/2006/relationships/customXml" Target="../ink/ink3734.xml"/><Relationship Id="rId87" Type="http://schemas.openxmlformats.org/officeDocument/2006/relationships/customXml" Target="../ink/ink3755.xml"/><Relationship Id="rId110" Type="http://schemas.openxmlformats.org/officeDocument/2006/relationships/image" Target="../media/image2708.png"/><Relationship Id="rId152" Type="http://schemas.openxmlformats.org/officeDocument/2006/relationships/image" Target="../media/image3419.png"/><Relationship Id="rId194" Type="http://schemas.openxmlformats.org/officeDocument/2006/relationships/image" Target="../media/image3439.png"/><Relationship Id="rId208" Type="http://schemas.openxmlformats.org/officeDocument/2006/relationships/image" Target="../media/image3446.png"/><Relationship Id="rId240" Type="http://schemas.openxmlformats.org/officeDocument/2006/relationships/image" Target="../media/image149.png"/><Relationship Id="rId261" Type="http://schemas.openxmlformats.org/officeDocument/2006/relationships/customXml" Target="../ink/ink3842.xml"/><Relationship Id="rId14" Type="http://schemas.openxmlformats.org/officeDocument/2006/relationships/image" Target="../media/image2660.png"/><Relationship Id="rId35" Type="http://schemas.openxmlformats.org/officeDocument/2006/relationships/customXml" Target="../ink/ink3729.xml"/><Relationship Id="rId56" Type="http://schemas.openxmlformats.org/officeDocument/2006/relationships/image" Target="../media/image2681.png"/><Relationship Id="rId77" Type="http://schemas.openxmlformats.org/officeDocument/2006/relationships/customXml" Target="../ink/ink3750.xml"/><Relationship Id="rId100" Type="http://schemas.openxmlformats.org/officeDocument/2006/relationships/image" Target="../media/image2703.png"/><Relationship Id="rId282" Type="http://schemas.openxmlformats.org/officeDocument/2006/relationships/image" Target="../media/image3482.png"/><Relationship Id="rId317" Type="http://schemas.openxmlformats.org/officeDocument/2006/relationships/customXml" Target="../ink/ink3870.xml"/><Relationship Id="rId338" Type="http://schemas.openxmlformats.org/officeDocument/2006/relationships/image" Target="../media/image3510.png"/><Relationship Id="rId8" Type="http://schemas.openxmlformats.org/officeDocument/2006/relationships/image" Target="../media/image2657.png"/><Relationship Id="rId98" Type="http://schemas.openxmlformats.org/officeDocument/2006/relationships/image" Target="../media/image2702.png"/><Relationship Id="rId121" Type="http://schemas.openxmlformats.org/officeDocument/2006/relationships/customXml" Target="../ink/ink3772.xml"/><Relationship Id="rId142" Type="http://schemas.openxmlformats.org/officeDocument/2006/relationships/image" Target="../media/image3414.png"/><Relationship Id="rId163" Type="http://schemas.openxmlformats.org/officeDocument/2006/relationships/customXml" Target="../ink/ink3793.xml"/><Relationship Id="rId184" Type="http://schemas.openxmlformats.org/officeDocument/2006/relationships/image" Target="../media/image3434.png"/><Relationship Id="rId219" Type="http://schemas.openxmlformats.org/officeDocument/2006/relationships/customXml" Target="../ink/ink3821.xml"/><Relationship Id="rId230" Type="http://schemas.openxmlformats.org/officeDocument/2006/relationships/image" Target="../media/image3457.png"/><Relationship Id="rId251" Type="http://schemas.openxmlformats.org/officeDocument/2006/relationships/customXml" Target="../ink/ink3837.xml"/><Relationship Id="rId25" Type="http://schemas.openxmlformats.org/officeDocument/2006/relationships/customXml" Target="../ink/ink3724.xml"/><Relationship Id="rId46" Type="http://schemas.openxmlformats.org/officeDocument/2006/relationships/image" Target="../media/image2676.png"/><Relationship Id="rId67" Type="http://schemas.openxmlformats.org/officeDocument/2006/relationships/customXml" Target="../ink/ink3745.xml"/><Relationship Id="rId272" Type="http://schemas.openxmlformats.org/officeDocument/2006/relationships/image" Target="../media/image3477.png"/><Relationship Id="rId293" Type="http://schemas.openxmlformats.org/officeDocument/2006/relationships/customXml" Target="../ink/ink3858.xml"/><Relationship Id="rId307" Type="http://schemas.openxmlformats.org/officeDocument/2006/relationships/customXml" Target="../ink/ink3865.xml"/><Relationship Id="rId328" Type="http://schemas.openxmlformats.org/officeDocument/2006/relationships/image" Target="../media/image3505.png"/><Relationship Id="rId88" Type="http://schemas.openxmlformats.org/officeDocument/2006/relationships/image" Target="../media/image2697.png"/><Relationship Id="rId111" Type="http://schemas.openxmlformats.org/officeDocument/2006/relationships/customXml" Target="../ink/ink3767.xml"/><Relationship Id="rId132" Type="http://schemas.openxmlformats.org/officeDocument/2006/relationships/image" Target="../media/image3409.png"/><Relationship Id="rId153" Type="http://schemas.openxmlformats.org/officeDocument/2006/relationships/customXml" Target="../ink/ink3788.xml"/><Relationship Id="rId174" Type="http://schemas.openxmlformats.org/officeDocument/2006/relationships/image" Target="../media/image3430.png"/><Relationship Id="rId195" Type="http://schemas.openxmlformats.org/officeDocument/2006/relationships/customXml" Target="../ink/ink3809.xml"/><Relationship Id="rId209" Type="http://schemas.openxmlformats.org/officeDocument/2006/relationships/customXml" Target="../ink/ink3816.xml"/><Relationship Id="rId220" Type="http://schemas.openxmlformats.org/officeDocument/2006/relationships/image" Target="../media/image3452.png"/><Relationship Id="rId241" Type="http://schemas.openxmlformats.org/officeDocument/2006/relationships/customXml" Target="../ink/ink3832.xml"/><Relationship Id="rId15" Type="http://schemas.openxmlformats.org/officeDocument/2006/relationships/customXml" Target="../ink/ink3719.xml"/><Relationship Id="rId36" Type="http://schemas.openxmlformats.org/officeDocument/2006/relationships/image" Target="../media/image2671.png"/><Relationship Id="rId57" Type="http://schemas.openxmlformats.org/officeDocument/2006/relationships/customXml" Target="../ink/ink3740.xml"/><Relationship Id="rId262" Type="http://schemas.openxmlformats.org/officeDocument/2006/relationships/image" Target="../media/image3472.png"/><Relationship Id="rId283" Type="http://schemas.openxmlformats.org/officeDocument/2006/relationships/customXml" Target="../ink/ink3853.xml"/><Relationship Id="rId318" Type="http://schemas.openxmlformats.org/officeDocument/2006/relationships/image" Target="../media/image3500.png"/><Relationship Id="rId339" Type="http://schemas.openxmlformats.org/officeDocument/2006/relationships/customXml" Target="../ink/ink3881.xml"/><Relationship Id="rId78" Type="http://schemas.openxmlformats.org/officeDocument/2006/relationships/image" Target="../media/image2692.png"/><Relationship Id="rId99" Type="http://schemas.openxmlformats.org/officeDocument/2006/relationships/customXml" Target="../ink/ink3761.xml"/><Relationship Id="rId101" Type="http://schemas.openxmlformats.org/officeDocument/2006/relationships/customXml" Target="../ink/ink3762.xml"/><Relationship Id="rId122" Type="http://schemas.openxmlformats.org/officeDocument/2006/relationships/image" Target="../media/image3404.png"/><Relationship Id="rId143" Type="http://schemas.openxmlformats.org/officeDocument/2006/relationships/customXml" Target="../ink/ink3783.xml"/><Relationship Id="rId164" Type="http://schemas.openxmlformats.org/officeDocument/2006/relationships/image" Target="../media/image3425.png"/><Relationship Id="rId185" Type="http://schemas.openxmlformats.org/officeDocument/2006/relationships/customXml" Target="../ink/ink3804.xml"/><Relationship Id="rId9" Type="http://schemas.openxmlformats.org/officeDocument/2006/relationships/customXml" Target="../ink/ink3716.xml"/><Relationship Id="rId210" Type="http://schemas.openxmlformats.org/officeDocument/2006/relationships/image" Target="../media/image3447.png"/><Relationship Id="rId26" Type="http://schemas.openxmlformats.org/officeDocument/2006/relationships/image" Target="../media/image2666.png"/><Relationship Id="rId231" Type="http://schemas.openxmlformats.org/officeDocument/2006/relationships/customXml" Target="../ink/ink3827.xml"/><Relationship Id="rId252" Type="http://schemas.openxmlformats.org/officeDocument/2006/relationships/image" Target="../media/image3467.png"/><Relationship Id="rId273" Type="http://schemas.openxmlformats.org/officeDocument/2006/relationships/customXml" Target="../ink/ink3848.xml"/><Relationship Id="rId294" Type="http://schemas.openxmlformats.org/officeDocument/2006/relationships/image" Target="../media/image3488.png"/><Relationship Id="rId308" Type="http://schemas.openxmlformats.org/officeDocument/2006/relationships/image" Target="../media/image3495.png"/><Relationship Id="rId329" Type="http://schemas.openxmlformats.org/officeDocument/2006/relationships/customXml" Target="../ink/ink3876.xml"/><Relationship Id="rId47" Type="http://schemas.openxmlformats.org/officeDocument/2006/relationships/customXml" Target="../ink/ink3735.xml"/><Relationship Id="rId68" Type="http://schemas.openxmlformats.org/officeDocument/2006/relationships/image" Target="../media/image2687.png"/><Relationship Id="rId89" Type="http://schemas.openxmlformats.org/officeDocument/2006/relationships/customXml" Target="../ink/ink3756.xml"/><Relationship Id="rId112" Type="http://schemas.openxmlformats.org/officeDocument/2006/relationships/image" Target="../media/image2709.png"/><Relationship Id="rId133" Type="http://schemas.openxmlformats.org/officeDocument/2006/relationships/customXml" Target="../ink/ink3778.xml"/><Relationship Id="rId154" Type="http://schemas.openxmlformats.org/officeDocument/2006/relationships/image" Target="../media/image3420.png"/><Relationship Id="rId175" Type="http://schemas.openxmlformats.org/officeDocument/2006/relationships/customXml" Target="../ink/ink3799.xml"/><Relationship Id="rId340" Type="http://schemas.openxmlformats.org/officeDocument/2006/relationships/image" Target="../media/image3511.png"/><Relationship Id="rId196" Type="http://schemas.openxmlformats.org/officeDocument/2006/relationships/image" Target="../media/image3440.png"/><Relationship Id="rId200" Type="http://schemas.openxmlformats.org/officeDocument/2006/relationships/image" Target="../media/image3442.png"/><Relationship Id="rId16" Type="http://schemas.openxmlformats.org/officeDocument/2006/relationships/image" Target="../media/image2661.png"/><Relationship Id="rId221" Type="http://schemas.openxmlformats.org/officeDocument/2006/relationships/customXml" Target="../ink/ink3822.xml"/><Relationship Id="rId242" Type="http://schemas.openxmlformats.org/officeDocument/2006/relationships/image" Target="../media/image3462.png"/><Relationship Id="rId263" Type="http://schemas.openxmlformats.org/officeDocument/2006/relationships/customXml" Target="../ink/ink3843.xml"/><Relationship Id="rId284" Type="http://schemas.openxmlformats.org/officeDocument/2006/relationships/image" Target="../media/image3483.png"/><Relationship Id="rId319" Type="http://schemas.openxmlformats.org/officeDocument/2006/relationships/customXml" Target="../ink/ink3871.xml"/><Relationship Id="rId37" Type="http://schemas.openxmlformats.org/officeDocument/2006/relationships/customXml" Target="../ink/ink3730.xml"/><Relationship Id="rId58" Type="http://schemas.openxmlformats.org/officeDocument/2006/relationships/image" Target="../media/image2682.png"/><Relationship Id="rId79" Type="http://schemas.openxmlformats.org/officeDocument/2006/relationships/customXml" Target="../ink/ink3751.xml"/><Relationship Id="rId102" Type="http://schemas.openxmlformats.org/officeDocument/2006/relationships/image" Target="../media/image2704.png"/><Relationship Id="rId123" Type="http://schemas.openxmlformats.org/officeDocument/2006/relationships/customXml" Target="../ink/ink3773.xml"/><Relationship Id="rId144" Type="http://schemas.openxmlformats.org/officeDocument/2006/relationships/image" Target="../media/image3415.png"/><Relationship Id="rId330" Type="http://schemas.openxmlformats.org/officeDocument/2006/relationships/image" Target="../media/image3506.png"/><Relationship Id="rId90" Type="http://schemas.openxmlformats.org/officeDocument/2006/relationships/image" Target="../media/image2698.png"/><Relationship Id="rId165" Type="http://schemas.openxmlformats.org/officeDocument/2006/relationships/customXml" Target="../ink/ink3794.xml"/><Relationship Id="rId186" Type="http://schemas.openxmlformats.org/officeDocument/2006/relationships/image" Target="../media/image3435.png"/><Relationship Id="rId211" Type="http://schemas.openxmlformats.org/officeDocument/2006/relationships/customXml" Target="../ink/ink3817.xml"/><Relationship Id="rId232" Type="http://schemas.openxmlformats.org/officeDocument/2006/relationships/image" Target="../media/image3458.png"/><Relationship Id="rId253" Type="http://schemas.openxmlformats.org/officeDocument/2006/relationships/customXml" Target="../ink/ink3838.xml"/><Relationship Id="rId274" Type="http://schemas.openxmlformats.org/officeDocument/2006/relationships/image" Target="../media/image3478.png"/><Relationship Id="rId295" Type="http://schemas.openxmlformats.org/officeDocument/2006/relationships/customXml" Target="../ink/ink3859.xml"/><Relationship Id="rId309" Type="http://schemas.openxmlformats.org/officeDocument/2006/relationships/customXml" Target="../ink/ink3866.xml"/><Relationship Id="rId27" Type="http://schemas.openxmlformats.org/officeDocument/2006/relationships/customXml" Target="../ink/ink3725.xml"/><Relationship Id="rId48" Type="http://schemas.openxmlformats.org/officeDocument/2006/relationships/image" Target="../media/image2677.png"/><Relationship Id="rId69" Type="http://schemas.openxmlformats.org/officeDocument/2006/relationships/customXml" Target="../ink/ink3746.xml"/><Relationship Id="rId113" Type="http://schemas.openxmlformats.org/officeDocument/2006/relationships/customXml" Target="../ink/ink3768.xml"/><Relationship Id="rId134" Type="http://schemas.openxmlformats.org/officeDocument/2006/relationships/image" Target="../media/image3410.png"/><Relationship Id="rId320" Type="http://schemas.openxmlformats.org/officeDocument/2006/relationships/image" Target="../media/image3501.png"/><Relationship Id="rId80" Type="http://schemas.openxmlformats.org/officeDocument/2006/relationships/image" Target="../media/image2693.png"/><Relationship Id="rId155" Type="http://schemas.openxmlformats.org/officeDocument/2006/relationships/customXml" Target="../ink/ink3789.xml"/><Relationship Id="rId176" Type="http://schemas.openxmlformats.org/officeDocument/2006/relationships/image" Target="../media/image3431.png"/><Relationship Id="rId197" Type="http://schemas.openxmlformats.org/officeDocument/2006/relationships/customXml" Target="../ink/ink3810.xml"/><Relationship Id="rId341" Type="http://schemas.openxmlformats.org/officeDocument/2006/relationships/customXml" Target="../ink/ink3882.xml"/><Relationship Id="rId201" Type="http://schemas.openxmlformats.org/officeDocument/2006/relationships/customXml" Target="../ink/ink3812.xml"/><Relationship Id="rId222" Type="http://schemas.openxmlformats.org/officeDocument/2006/relationships/image" Target="../media/image3453.png"/><Relationship Id="rId243" Type="http://schemas.openxmlformats.org/officeDocument/2006/relationships/customXml" Target="../ink/ink3833.xml"/><Relationship Id="rId264" Type="http://schemas.openxmlformats.org/officeDocument/2006/relationships/image" Target="../media/image3473.png"/><Relationship Id="rId285" Type="http://schemas.openxmlformats.org/officeDocument/2006/relationships/customXml" Target="../ink/ink3854.xml"/><Relationship Id="rId17" Type="http://schemas.openxmlformats.org/officeDocument/2006/relationships/customXml" Target="../ink/ink3720.xml"/><Relationship Id="rId38" Type="http://schemas.openxmlformats.org/officeDocument/2006/relationships/image" Target="../media/image2672.png"/><Relationship Id="rId59" Type="http://schemas.openxmlformats.org/officeDocument/2006/relationships/customXml" Target="../ink/ink3741.xml"/><Relationship Id="rId103" Type="http://schemas.openxmlformats.org/officeDocument/2006/relationships/customXml" Target="../ink/ink3763.xml"/><Relationship Id="rId124" Type="http://schemas.openxmlformats.org/officeDocument/2006/relationships/image" Target="../media/image3405.png"/><Relationship Id="rId310" Type="http://schemas.openxmlformats.org/officeDocument/2006/relationships/image" Target="../media/image3496.png"/><Relationship Id="rId70" Type="http://schemas.openxmlformats.org/officeDocument/2006/relationships/image" Target="../media/image2688.png"/><Relationship Id="rId91" Type="http://schemas.openxmlformats.org/officeDocument/2006/relationships/customXml" Target="../ink/ink3757.xml"/><Relationship Id="rId145" Type="http://schemas.openxmlformats.org/officeDocument/2006/relationships/customXml" Target="../ink/ink3784.xml"/><Relationship Id="rId166" Type="http://schemas.openxmlformats.org/officeDocument/2006/relationships/image" Target="../media/image3426.png"/><Relationship Id="rId187" Type="http://schemas.openxmlformats.org/officeDocument/2006/relationships/customXml" Target="../ink/ink3805.xml"/><Relationship Id="rId331" Type="http://schemas.openxmlformats.org/officeDocument/2006/relationships/customXml" Target="../ink/ink387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448.png"/><Relationship Id="rId233" Type="http://schemas.openxmlformats.org/officeDocument/2006/relationships/customXml" Target="../ink/ink3828.xml"/><Relationship Id="rId254" Type="http://schemas.openxmlformats.org/officeDocument/2006/relationships/image" Target="../media/image3468.png"/><Relationship Id="rId28" Type="http://schemas.openxmlformats.org/officeDocument/2006/relationships/image" Target="../media/image2667.png"/><Relationship Id="rId49" Type="http://schemas.openxmlformats.org/officeDocument/2006/relationships/customXml" Target="../ink/ink3736.xml"/><Relationship Id="rId114" Type="http://schemas.openxmlformats.org/officeDocument/2006/relationships/image" Target="../media/image2710.png"/><Relationship Id="rId275" Type="http://schemas.openxmlformats.org/officeDocument/2006/relationships/customXml" Target="../ink/ink3849.xml"/><Relationship Id="rId296" Type="http://schemas.openxmlformats.org/officeDocument/2006/relationships/image" Target="../media/image3489.png"/><Relationship Id="rId300" Type="http://schemas.openxmlformats.org/officeDocument/2006/relationships/image" Target="../media/image3491.png"/><Relationship Id="rId60" Type="http://schemas.openxmlformats.org/officeDocument/2006/relationships/image" Target="../media/image2683.png"/><Relationship Id="rId81" Type="http://schemas.openxmlformats.org/officeDocument/2006/relationships/customXml" Target="../ink/ink3752.xml"/><Relationship Id="rId135" Type="http://schemas.openxmlformats.org/officeDocument/2006/relationships/customXml" Target="../ink/ink3779.xml"/><Relationship Id="rId156" Type="http://schemas.openxmlformats.org/officeDocument/2006/relationships/image" Target="../media/image3421.png"/><Relationship Id="rId177" Type="http://schemas.openxmlformats.org/officeDocument/2006/relationships/customXml" Target="../ink/ink3800.xml"/><Relationship Id="rId198" Type="http://schemas.openxmlformats.org/officeDocument/2006/relationships/image" Target="../media/image3441.png"/><Relationship Id="rId321" Type="http://schemas.openxmlformats.org/officeDocument/2006/relationships/customXml" Target="../ink/ink3872.xml"/><Relationship Id="rId342" Type="http://schemas.openxmlformats.org/officeDocument/2006/relationships/image" Target="../media/image3512.png"/><Relationship Id="rId202" Type="http://schemas.openxmlformats.org/officeDocument/2006/relationships/image" Target="../media/image3443.png"/><Relationship Id="rId223" Type="http://schemas.openxmlformats.org/officeDocument/2006/relationships/customXml" Target="../ink/ink3823.xml"/><Relationship Id="rId244" Type="http://schemas.openxmlformats.org/officeDocument/2006/relationships/image" Target="../media/image3463.png"/><Relationship Id="rId18" Type="http://schemas.openxmlformats.org/officeDocument/2006/relationships/image" Target="../media/image2662.png"/><Relationship Id="rId39" Type="http://schemas.openxmlformats.org/officeDocument/2006/relationships/customXml" Target="../ink/ink3731.xml"/><Relationship Id="rId265" Type="http://schemas.openxmlformats.org/officeDocument/2006/relationships/customXml" Target="../ink/ink3844.xml"/><Relationship Id="rId286" Type="http://schemas.openxmlformats.org/officeDocument/2006/relationships/image" Target="../media/image3484.png"/><Relationship Id="rId50" Type="http://schemas.openxmlformats.org/officeDocument/2006/relationships/image" Target="../media/image2678.png"/><Relationship Id="rId104" Type="http://schemas.openxmlformats.org/officeDocument/2006/relationships/image" Target="../media/image2705.png"/><Relationship Id="rId125" Type="http://schemas.openxmlformats.org/officeDocument/2006/relationships/customXml" Target="../ink/ink3774.xml"/><Relationship Id="rId146" Type="http://schemas.openxmlformats.org/officeDocument/2006/relationships/image" Target="../media/image3416.png"/><Relationship Id="rId167" Type="http://schemas.openxmlformats.org/officeDocument/2006/relationships/customXml" Target="../ink/ink3795.xml"/><Relationship Id="rId188" Type="http://schemas.openxmlformats.org/officeDocument/2006/relationships/image" Target="../media/image3436.png"/><Relationship Id="rId311" Type="http://schemas.openxmlformats.org/officeDocument/2006/relationships/customXml" Target="../ink/ink3867.xml"/><Relationship Id="rId332" Type="http://schemas.openxmlformats.org/officeDocument/2006/relationships/image" Target="../media/image3507.png"/><Relationship Id="rId71" Type="http://schemas.openxmlformats.org/officeDocument/2006/relationships/customXml" Target="../ink/ink3747.xml"/><Relationship Id="rId92" Type="http://schemas.openxmlformats.org/officeDocument/2006/relationships/image" Target="../media/image2699.png"/><Relationship Id="rId213" Type="http://schemas.openxmlformats.org/officeDocument/2006/relationships/customXml" Target="../ink/ink3818.xml"/><Relationship Id="rId234" Type="http://schemas.openxmlformats.org/officeDocument/2006/relationships/image" Target="../media/image3459.png"/><Relationship Id="rId2" Type="http://schemas.openxmlformats.org/officeDocument/2006/relationships/image" Target="../media/image2654.png"/><Relationship Id="rId29" Type="http://schemas.openxmlformats.org/officeDocument/2006/relationships/customXml" Target="../ink/ink3726.xml"/><Relationship Id="rId255" Type="http://schemas.openxmlformats.org/officeDocument/2006/relationships/customXml" Target="../ink/ink3839.xml"/><Relationship Id="rId276" Type="http://schemas.openxmlformats.org/officeDocument/2006/relationships/image" Target="../media/image3479.png"/><Relationship Id="rId297" Type="http://schemas.openxmlformats.org/officeDocument/2006/relationships/customXml" Target="../ink/ink3860.xml"/><Relationship Id="rId40" Type="http://schemas.openxmlformats.org/officeDocument/2006/relationships/image" Target="../media/image2673.png"/><Relationship Id="rId115" Type="http://schemas.openxmlformats.org/officeDocument/2006/relationships/customXml" Target="../ink/ink3769.xml"/><Relationship Id="rId136" Type="http://schemas.openxmlformats.org/officeDocument/2006/relationships/image" Target="../media/image3411.png"/><Relationship Id="rId157" Type="http://schemas.openxmlformats.org/officeDocument/2006/relationships/customXml" Target="../ink/ink3790.xml"/><Relationship Id="rId178" Type="http://schemas.openxmlformats.org/officeDocument/2006/relationships/image" Target="../media/image9.png"/><Relationship Id="rId301" Type="http://schemas.openxmlformats.org/officeDocument/2006/relationships/customXml" Target="../ink/ink3862.xml"/><Relationship Id="rId322" Type="http://schemas.openxmlformats.org/officeDocument/2006/relationships/image" Target="../media/image3502.png"/><Relationship Id="rId343" Type="http://schemas.openxmlformats.org/officeDocument/2006/relationships/customXml" Target="../ink/ink3883.xml"/><Relationship Id="rId61" Type="http://schemas.openxmlformats.org/officeDocument/2006/relationships/customXml" Target="../ink/ink3742.xml"/><Relationship Id="rId82" Type="http://schemas.openxmlformats.org/officeDocument/2006/relationships/image" Target="../media/image2694.png"/><Relationship Id="rId199" Type="http://schemas.openxmlformats.org/officeDocument/2006/relationships/customXml" Target="../ink/ink3811.xml"/><Relationship Id="rId203" Type="http://schemas.openxmlformats.org/officeDocument/2006/relationships/customXml" Target="../ink/ink3813.xml"/><Relationship Id="rId19" Type="http://schemas.openxmlformats.org/officeDocument/2006/relationships/customXml" Target="../ink/ink3721.xml"/><Relationship Id="rId224" Type="http://schemas.openxmlformats.org/officeDocument/2006/relationships/image" Target="../media/image3454.png"/><Relationship Id="rId245" Type="http://schemas.openxmlformats.org/officeDocument/2006/relationships/customXml" Target="../ink/ink3834.xml"/><Relationship Id="rId266" Type="http://schemas.openxmlformats.org/officeDocument/2006/relationships/image" Target="../media/image3474.png"/><Relationship Id="rId287" Type="http://schemas.openxmlformats.org/officeDocument/2006/relationships/customXml" Target="../ink/ink3855.xml"/><Relationship Id="rId30" Type="http://schemas.openxmlformats.org/officeDocument/2006/relationships/image" Target="../media/image2668.png"/><Relationship Id="rId105" Type="http://schemas.openxmlformats.org/officeDocument/2006/relationships/customXml" Target="../ink/ink3764.xml"/><Relationship Id="rId126" Type="http://schemas.openxmlformats.org/officeDocument/2006/relationships/image" Target="../media/image3406.png"/><Relationship Id="rId147" Type="http://schemas.openxmlformats.org/officeDocument/2006/relationships/customXml" Target="../ink/ink3785.xml"/><Relationship Id="rId168" Type="http://schemas.openxmlformats.org/officeDocument/2006/relationships/image" Target="../media/image3427.png"/><Relationship Id="rId312" Type="http://schemas.openxmlformats.org/officeDocument/2006/relationships/image" Target="../media/image3497.png"/><Relationship Id="rId333" Type="http://schemas.openxmlformats.org/officeDocument/2006/relationships/customXml" Target="../ink/ink3878.xml"/><Relationship Id="rId51" Type="http://schemas.openxmlformats.org/officeDocument/2006/relationships/customXml" Target="../ink/ink3737.xml"/><Relationship Id="rId72" Type="http://schemas.openxmlformats.org/officeDocument/2006/relationships/image" Target="../media/image2689.png"/><Relationship Id="rId93" Type="http://schemas.openxmlformats.org/officeDocument/2006/relationships/customXml" Target="../ink/ink3758.xml"/><Relationship Id="rId189" Type="http://schemas.openxmlformats.org/officeDocument/2006/relationships/customXml" Target="../ink/ink3806.xml"/><Relationship Id="rId3" Type="http://schemas.openxmlformats.org/officeDocument/2006/relationships/customXml" Target="../ink/ink3713.xml"/><Relationship Id="rId214" Type="http://schemas.openxmlformats.org/officeDocument/2006/relationships/image" Target="../media/image3449.png"/><Relationship Id="rId235" Type="http://schemas.openxmlformats.org/officeDocument/2006/relationships/customXml" Target="../ink/ink3829.xml"/><Relationship Id="rId256" Type="http://schemas.openxmlformats.org/officeDocument/2006/relationships/image" Target="../media/image3469.png"/><Relationship Id="rId277" Type="http://schemas.openxmlformats.org/officeDocument/2006/relationships/customXml" Target="../ink/ink3850.xml"/><Relationship Id="rId298" Type="http://schemas.openxmlformats.org/officeDocument/2006/relationships/image" Target="../media/image3490.png"/><Relationship Id="rId116" Type="http://schemas.openxmlformats.org/officeDocument/2006/relationships/image" Target="../media/image2711.png"/><Relationship Id="rId137" Type="http://schemas.openxmlformats.org/officeDocument/2006/relationships/customXml" Target="../ink/ink3780.xml"/><Relationship Id="rId158" Type="http://schemas.openxmlformats.org/officeDocument/2006/relationships/image" Target="../media/image3422.png"/><Relationship Id="rId302" Type="http://schemas.openxmlformats.org/officeDocument/2006/relationships/image" Target="../media/image3492.png"/><Relationship Id="rId323" Type="http://schemas.openxmlformats.org/officeDocument/2006/relationships/customXml" Target="../ink/ink3873.xml"/><Relationship Id="rId344" Type="http://schemas.openxmlformats.org/officeDocument/2006/relationships/image" Target="../media/image2713.png"/><Relationship Id="rId20" Type="http://schemas.openxmlformats.org/officeDocument/2006/relationships/image" Target="../media/image2663.png"/><Relationship Id="rId41" Type="http://schemas.openxmlformats.org/officeDocument/2006/relationships/customXml" Target="../ink/ink3732.xml"/><Relationship Id="rId62" Type="http://schemas.openxmlformats.org/officeDocument/2006/relationships/image" Target="../media/image2684.png"/><Relationship Id="rId83" Type="http://schemas.openxmlformats.org/officeDocument/2006/relationships/customXml" Target="../ink/ink3753.xml"/><Relationship Id="rId179" Type="http://schemas.openxmlformats.org/officeDocument/2006/relationships/customXml" Target="../ink/ink3801.xml"/><Relationship Id="rId190" Type="http://schemas.openxmlformats.org/officeDocument/2006/relationships/image" Target="../media/image3437.png"/><Relationship Id="rId204" Type="http://schemas.openxmlformats.org/officeDocument/2006/relationships/image" Target="../media/image3444.png"/><Relationship Id="rId225" Type="http://schemas.openxmlformats.org/officeDocument/2006/relationships/customXml" Target="../ink/ink3824.xml"/><Relationship Id="rId246" Type="http://schemas.openxmlformats.org/officeDocument/2006/relationships/image" Target="../media/image3464.png"/><Relationship Id="rId267" Type="http://schemas.openxmlformats.org/officeDocument/2006/relationships/customXml" Target="../ink/ink3845.xml"/><Relationship Id="rId288" Type="http://schemas.openxmlformats.org/officeDocument/2006/relationships/image" Target="../media/image3485.png"/><Relationship Id="rId106" Type="http://schemas.openxmlformats.org/officeDocument/2006/relationships/image" Target="../media/image2706.png"/><Relationship Id="rId127" Type="http://schemas.openxmlformats.org/officeDocument/2006/relationships/customXml" Target="../ink/ink3775.xml"/><Relationship Id="rId313" Type="http://schemas.openxmlformats.org/officeDocument/2006/relationships/customXml" Target="../ink/ink3868.xml"/><Relationship Id="rId10" Type="http://schemas.openxmlformats.org/officeDocument/2006/relationships/image" Target="../media/image2658.png"/><Relationship Id="rId31" Type="http://schemas.openxmlformats.org/officeDocument/2006/relationships/customXml" Target="../ink/ink3727.xml"/><Relationship Id="rId52" Type="http://schemas.openxmlformats.org/officeDocument/2006/relationships/image" Target="../media/image2679.png"/><Relationship Id="rId73" Type="http://schemas.openxmlformats.org/officeDocument/2006/relationships/customXml" Target="../ink/ink3748.xml"/><Relationship Id="rId94" Type="http://schemas.openxmlformats.org/officeDocument/2006/relationships/image" Target="../media/image2700.png"/><Relationship Id="rId148" Type="http://schemas.openxmlformats.org/officeDocument/2006/relationships/image" Target="../media/image3417.png"/><Relationship Id="rId169" Type="http://schemas.openxmlformats.org/officeDocument/2006/relationships/customXml" Target="../ink/ink3796.xml"/><Relationship Id="rId334" Type="http://schemas.openxmlformats.org/officeDocument/2006/relationships/image" Target="../media/image3508.png"/><Relationship Id="rId4" Type="http://schemas.openxmlformats.org/officeDocument/2006/relationships/image" Target="../media/image2655.png"/><Relationship Id="rId180" Type="http://schemas.openxmlformats.org/officeDocument/2006/relationships/image" Target="../media/image3432.png"/><Relationship Id="rId215" Type="http://schemas.openxmlformats.org/officeDocument/2006/relationships/customXml" Target="../ink/ink3819.xml"/><Relationship Id="rId236" Type="http://schemas.openxmlformats.org/officeDocument/2006/relationships/image" Target="../media/image3460.png"/><Relationship Id="rId257" Type="http://schemas.openxmlformats.org/officeDocument/2006/relationships/customXml" Target="../ink/ink3840.xml"/><Relationship Id="rId278" Type="http://schemas.openxmlformats.org/officeDocument/2006/relationships/image" Target="../media/image3480.png"/><Relationship Id="rId303" Type="http://schemas.openxmlformats.org/officeDocument/2006/relationships/customXml" Target="../ink/ink3863.xml"/><Relationship Id="rId42" Type="http://schemas.openxmlformats.org/officeDocument/2006/relationships/image" Target="../media/image2674.png"/><Relationship Id="rId84" Type="http://schemas.openxmlformats.org/officeDocument/2006/relationships/image" Target="../media/image2695.png"/><Relationship Id="rId138" Type="http://schemas.openxmlformats.org/officeDocument/2006/relationships/image" Target="../media/image3412.png"/><Relationship Id="rId191" Type="http://schemas.openxmlformats.org/officeDocument/2006/relationships/customXml" Target="../ink/ink3807.xml"/><Relationship Id="rId205" Type="http://schemas.openxmlformats.org/officeDocument/2006/relationships/customXml" Target="../ink/ink3814.xml"/><Relationship Id="rId247" Type="http://schemas.openxmlformats.org/officeDocument/2006/relationships/customXml" Target="../ink/ink3835.xml"/><Relationship Id="rId107" Type="http://schemas.openxmlformats.org/officeDocument/2006/relationships/customXml" Target="../ink/ink3765.xml"/><Relationship Id="rId289" Type="http://schemas.openxmlformats.org/officeDocument/2006/relationships/customXml" Target="../ink/ink3856.xml"/><Relationship Id="rId11" Type="http://schemas.openxmlformats.org/officeDocument/2006/relationships/customXml" Target="../ink/ink3717.xml"/><Relationship Id="rId53" Type="http://schemas.openxmlformats.org/officeDocument/2006/relationships/customXml" Target="../ink/ink3738.xml"/><Relationship Id="rId149" Type="http://schemas.openxmlformats.org/officeDocument/2006/relationships/customXml" Target="../ink/ink3786.xml"/><Relationship Id="rId314" Type="http://schemas.openxmlformats.org/officeDocument/2006/relationships/image" Target="../media/image3498.png"/><Relationship Id="rId95" Type="http://schemas.openxmlformats.org/officeDocument/2006/relationships/customXml" Target="../ink/ink3759.xml"/><Relationship Id="rId160" Type="http://schemas.openxmlformats.org/officeDocument/2006/relationships/image" Target="../media/image3423.png"/><Relationship Id="rId216" Type="http://schemas.openxmlformats.org/officeDocument/2006/relationships/image" Target="../media/image3450.png"/><Relationship Id="rId258" Type="http://schemas.openxmlformats.org/officeDocument/2006/relationships/image" Target="../media/image3470.png"/><Relationship Id="rId22" Type="http://schemas.openxmlformats.org/officeDocument/2006/relationships/image" Target="../media/image2664.png"/><Relationship Id="rId64" Type="http://schemas.openxmlformats.org/officeDocument/2006/relationships/image" Target="../media/image2685.png"/><Relationship Id="rId118" Type="http://schemas.openxmlformats.org/officeDocument/2006/relationships/image" Target="../media/image2712.png"/><Relationship Id="rId325" Type="http://schemas.openxmlformats.org/officeDocument/2006/relationships/customXml" Target="../ink/ink3874.xml"/><Relationship Id="rId171" Type="http://schemas.openxmlformats.org/officeDocument/2006/relationships/customXml" Target="../ink/ink3797.xml"/><Relationship Id="rId227" Type="http://schemas.openxmlformats.org/officeDocument/2006/relationships/customXml" Target="../ink/ink3825.xml"/><Relationship Id="rId269" Type="http://schemas.openxmlformats.org/officeDocument/2006/relationships/customXml" Target="../ink/ink3846.xml"/><Relationship Id="rId33" Type="http://schemas.openxmlformats.org/officeDocument/2006/relationships/customXml" Target="../ink/ink3728.xml"/><Relationship Id="rId129" Type="http://schemas.openxmlformats.org/officeDocument/2006/relationships/customXml" Target="../ink/ink3776.xml"/><Relationship Id="rId280" Type="http://schemas.openxmlformats.org/officeDocument/2006/relationships/image" Target="../media/image3481.png"/><Relationship Id="rId336" Type="http://schemas.openxmlformats.org/officeDocument/2006/relationships/image" Target="../media/image3509.png"/><Relationship Id="rId75" Type="http://schemas.openxmlformats.org/officeDocument/2006/relationships/customXml" Target="../ink/ink3749.xml"/><Relationship Id="rId140" Type="http://schemas.openxmlformats.org/officeDocument/2006/relationships/image" Target="../media/image3413.png"/><Relationship Id="rId182" Type="http://schemas.openxmlformats.org/officeDocument/2006/relationships/image" Target="../media/image3433.png"/><Relationship Id="rId6" Type="http://schemas.openxmlformats.org/officeDocument/2006/relationships/image" Target="../media/image2656.png"/><Relationship Id="rId238" Type="http://schemas.openxmlformats.org/officeDocument/2006/relationships/image" Target="../media/image3461.png"/><Relationship Id="rId291" Type="http://schemas.openxmlformats.org/officeDocument/2006/relationships/customXml" Target="../ink/ink3857.xml"/><Relationship Id="rId305" Type="http://schemas.openxmlformats.org/officeDocument/2006/relationships/customXml" Target="../ink/ink3864.xml"/><Relationship Id="rId44" Type="http://schemas.openxmlformats.org/officeDocument/2006/relationships/image" Target="../media/image2675.png"/><Relationship Id="rId86" Type="http://schemas.openxmlformats.org/officeDocument/2006/relationships/image" Target="../media/image2696.png"/><Relationship Id="rId151" Type="http://schemas.openxmlformats.org/officeDocument/2006/relationships/customXml" Target="../ink/ink3787.xml"/><Relationship Id="rId193" Type="http://schemas.openxmlformats.org/officeDocument/2006/relationships/customXml" Target="../ink/ink3808.xml"/><Relationship Id="rId207" Type="http://schemas.openxmlformats.org/officeDocument/2006/relationships/customXml" Target="../ink/ink3815.xml"/><Relationship Id="rId249" Type="http://schemas.openxmlformats.org/officeDocument/2006/relationships/customXml" Target="../ink/ink3836.xml"/><Relationship Id="rId13" Type="http://schemas.openxmlformats.org/officeDocument/2006/relationships/customXml" Target="../ink/ink3718.xml"/><Relationship Id="rId109" Type="http://schemas.openxmlformats.org/officeDocument/2006/relationships/customXml" Target="../ink/ink3766.xml"/><Relationship Id="rId260" Type="http://schemas.openxmlformats.org/officeDocument/2006/relationships/image" Target="../media/image3471.png"/><Relationship Id="rId316" Type="http://schemas.openxmlformats.org/officeDocument/2006/relationships/image" Target="../media/image3499.png"/><Relationship Id="rId55" Type="http://schemas.openxmlformats.org/officeDocument/2006/relationships/customXml" Target="../ink/ink3739.xml"/><Relationship Id="rId97" Type="http://schemas.openxmlformats.org/officeDocument/2006/relationships/customXml" Target="../ink/ink3760.xml"/><Relationship Id="rId120" Type="http://schemas.openxmlformats.org/officeDocument/2006/relationships/image" Target="../media/image3403.png"/><Relationship Id="rId162" Type="http://schemas.openxmlformats.org/officeDocument/2006/relationships/image" Target="../media/image3424.png"/><Relationship Id="rId218" Type="http://schemas.openxmlformats.org/officeDocument/2006/relationships/image" Target="../media/image3451.png"/><Relationship Id="rId271" Type="http://schemas.openxmlformats.org/officeDocument/2006/relationships/customXml" Target="../ink/ink3847.xml"/><Relationship Id="rId24" Type="http://schemas.openxmlformats.org/officeDocument/2006/relationships/image" Target="../media/image2665.png"/><Relationship Id="rId66" Type="http://schemas.openxmlformats.org/officeDocument/2006/relationships/image" Target="../media/image2686.png"/><Relationship Id="rId131" Type="http://schemas.openxmlformats.org/officeDocument/2006/relationships/customXml" Target="../ink/ink3777.xml"/><Relationship Id="rId327" Type="http://schemas.openxmlformats.org/officeDocument/2006/relationships/customXml" Target="../ink/ink3875.xml"/><Relationship Id="rId173" Type="http://schemas.openxmlformats.org/officeDocument/2006/relationships/customXml" Target="../ink/ink3798.xml"/><Relationship Id="rId229" Type="http://schemas.openxmlformats.org/officeDocument/2006/relationships/customXml" Target="../ink/ink3826.xml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13.png"/><Relationship Id="rId299" Type="http://schemas.openxmlformats.org/officeDocument/2006/relationships/customXml" Target="../ink/ink4033.xml"/><Relationship Id="rId21" Type="http://schemas.openxmlformats.org/officeDocument/2006/relationships/customXml" Target="../ink/ink3893.xml"/><Relationship Id="rId63" Type="http://schemas.openxmlformats.org/officeDocument/2006/relationships/customXml" Target="../ink/ink3914.xml"/><Relationship Id="rId159" Type="http://schemas.openxmlformats.org/officeDocument/2006/relationships/customXml" Target="../ink/ink3963.xml"/><Relationship Id="rId170" Type="http://schemas.openxmlformats.org/officeDocument/2006/relationships/image" Target="../media/image2945.png"/><Relationship Id="rId226" Type="http://schemas.openxmlformats.org/officeDocument/2006/relationships/image" Target="../media/image2973.png"/><Relationship Id="rId268" Type="http://schemas.openxmlformats.org/officeDocument/2006/relationships/image" Target="../media/image2994.png"/><Relationship Id="rId32" Type="http://schemas.openxmlformats.org/officeDocument/2006/relationships/image" Target="../media/image2877.png"/><Relationship Id="rId74" Type="http://schemas.openxmlformats.org/officeDocument/2006/relationships/customXml" Target="../ink/ink3920.xml"/><Relationship Id="rId128" Type="http://schemas.openxmlformats.org/officeDocument/2006/relationships/image" Target="../media/image2924.png"/><Relationship Id="rId5" Type="http://schemas.openxmlformats.org/officeDocument/2006/relationships/customXml" Target="../ink/ink3885.xml"/><Relationship Id="rId181" Type="http://schemas.openxmlformats.org/officeDocument/2006/relationships/customXml" Target="../ink/ink3974.xml"/><Relationship Id="rId237" Type="http://schemas.openxmlformats.org/officeDocument/2006/relationships/customXml" Target="../ink/ink4002.xml"/><Relationship Id="rId279" Type="http://schemas.openxmlformats.org/officeDocument/2006/relationships/customXml" Target="../ink/ink4023.xml"/><Relationship Id="rId43" Type="http://schemas.openxmlformats.org/officeDocument/2006/relationships/customXml" Target="../ink/ink3904.xml"/><Relationship Id="rId139" Type="http://schemas.openxmlformats.org/officeDocument/2006/relationships/customXml" Target="../ink/ink3953.xml"/><Relationship Id="rId290" Type="http://schemas.openxmlformats.org/officeDocument/2006/relationships/image" Target="../media/image3005.png"/><Relationship Id="rId304" Type="http://schemas.openxmlformats.org/officeDocument/2006/relationships/image" Target="../media/image3012.png"/><Relationship Id="rId85" Type="http://schemas.openxmlformats.org/officeDocument/2006/relationships/image" Target="../media/image2903.png"/><Relationship Id="rId150" Type="http://schemas.openxmlformats.org/officeDocument/2006/relationships/image" Target="../media/image2935.png"/><Relationship Id="rId192" Type="http://schemas.openxmlformats.org/officeDocument/2006/relationships/image" Target="../media/image2956.png"/><Relationship Id="rId206" Type="http://schemas.openxmlformats.org/officeDocument/2006/relationships/image" Target="../media/image2963.png"/><Relationship Id="rId248" Type="http://schemas.openxmlformats.org/officeDocument/2006/relationships/image" Target="../media/image2984.png"/><Relationship Id="rId12" Type="http://schemas.openxmlformats.org/officeDocument/2006/relationships/image" Target="../media/image2895.png"/><Relationship Id="rId108" Type="http://schemas.openxmlformats.org/officeDocument/2006/relationships/customXml" Target="../ink/ink3937.xml"/><Relationship Id="rId315" Type="http://schemas.openxmlformats.org/officeDocument/2006/relationships/customXml" Target="../ink/ink4041.xml"/><Relationship Id="rId54" Type="http://schemas.openxmlformats.org/officeDocument/2006/relationships/image" Target="../media/image2888.png"/><Relationship Id="rId96" Type="http://schemas.openxmlformats.org/officeDocument/2006/relationships/customXml" Target="../ink/ink3931.xml"/><Relationship Id="rId161" Type="http://schemas.openxmlformats.org/officeDocument/2006/relationships/customXml" Target="../ink/ink3964.xml"/><Relationship Id="rId217" Type="http://schemas.openxmlformats.org/officeDocument/2006/relationships/customXml" Target="../ink/ink3992.xml"/><Relationship Id="rId259" Type="http://schemas.openxmlformats.org/officeDocument/2006/relationships/customXml" Target="../ink/ink4013.xml"/><Relationship Id="rId23" Type="http://schemas.openxmlformats.org/officeDocument/2006/relationships/customXml" Target="../ink/ink3894.xml"/><Relationship Id="rId119" Type="http://schemas.openxmlformats.org/officeDocument/2006/relationships/customXml" Target="../ink/ink3943.xml"/><Relationship Id="rId270" Type="http://schemas.openxmlformats.org/officeDocument/2006/relationships/image" Target="../media/image2995.png"/><Relationship Id="rId65" Type="http://schemas.openxmlformats.org/officeDocument/2006/relationships/customXml" Target="../ink/ink3915.xml"/><Relationship Id="rId130" Type="http://schemas.openxmlformats.org/officeDocument/2006/relationships/image" Target="../media/image2925.png"/><Relationship Id="rId172" Type="http://schemas.openxmlformats.org/officeDocument/2006/relationships/image" Target="../media/image2946.png"/><Relationship Id="rId228" Type="http://schemas.openxmlformats.org/officeDocument/2006/relationships/image" Target="../media/image2974.png"/><Relationship Id="rId13" Type="http://schemas.openxmlformats.org/officeDocument/2006/relationships/customXml" Target="../ink/ink3889.xml"/><Relationship Id="rId109" Type="http://schemas.openxmlformats.org/officeDocument/2006/relationships/image" Target="../media/image2915.png"/><Relationship Id="rId260" Type="http://schemas.openxmlformats.org/officeDocument/2006/relationships/image" Target="../media/image2990.png"/><Relationship Id="rId281" Type="http://schemas.openxmlformats.org/officeDocument/2006/relationships/customXml" Target="../ink/ink4024.xml"/><Relationship Id="rId316" Type="http://schemas.openxmlformats.org/officeDocument/2006/relationships/image" Target="../media/image3018.png"/><Relationship Id="rId34" Type="http://schemas.openxmlformats.org/officeDocument/2006/relationships/image" Target="../media/image2878.png"/><Relationship Id="rId55" Type="http://schemas.openxmlformats.org/officeDocument/2006/relationships/customXml" Target="../ink/ink3910.xml"/><Relationship Id="rId76" Type="http://schemas.openxmlformats.org/officeDocument/2006/relationships/customXml" Target="../ink/ink3921.xml"/><Relationship Id="rId97" Type="http://schemas.openxmlformats.org/officeDocument/2006/relationships/image" Target="../media/image2909.png"/><Relationship Id="rId120" Type="http://schemas.openxmlformats.org/officeDocument/2006/relationships/image" Target="../media/image2920.png"/><Relationship Id="rId141" Type="http://schemas.openxmlformats.org/officeDocument/2006/relationships/customXml" Target="../ink/ink3954.xml"/><Relationship Id="rId7" Type="http://schemas.openxmlformats.org/officeDocument/2006/relationships/customXml" Target="../ink/ink3886.xml"/><Relationship Id="rId162" Type="http://schemas.openxmlformats.org/officeDocument/2006/relationships/image" Target="../media/image2941.png"/><Relationship Id="rId183" Type="http://schemas.openxmlformats.org/officeDocument/2006/relationships/customXml" Target="../ink/ink3975.xml"/><Relationship Id="rId218" Type="http://schemas.openxmlformats.org/officeDocument/2006/relationships/image" Target="../media/image2969.png"/><Relationship Id="rId239" Type="http://schemas.openxmlformats.org/officeDocument/2006/relationships/customXml" Target="../ink/ink4003.xml"/><Relationship Id="rId250" Type="http://schemas.openxmlformats.org/officeDocument/2006/relationships/image" Target="../media/image2985.png"/><Relationship Id="rId271" Type="http://schemas.openxmlformats.org/officeDocument/2006/relationships/customXml" Target="../ink/ink4019.xml"/><Relationship Id="rId292" Type="http://schemas.openxmlformats.org/officeDocument/2006/relationships/image" Target="../media/image3006.png"/><Relationship Id="rId306" Type="http://schemas.openxmlformats.org/officeDocument/2006/relationships/image" Target="../media/image3013.png"/><Relationship Id="rId24" Type="http://schemas.openxmlformats.org/officeDocument/2006/relationships/image" Target="../media/image2873.png"/><Relationship Id="rId45" Type="http://schemas.openxmlformats.org/officeDocument/2006/relationships/customXml" Target="../ink/ink3905.xml"/><Relationship Id="rId66" Type="http://schemas.openxmlformats.org/officeDocument/2006/relationships/image" Target="../media/image2894.png"/><Relationship Id="rId87" Type="http://schemas.openxmlformats.org/officeDocument/2006/relationships/image" Target="../media/image2904.png"/><Relationship Id="rId110" Type="http://schemas.openxmlformats.org/officeDocument/2006/relationships/customXml" Target="../ink/ink3938.xml"/><Relationship Id="rId131" Type="http://schemas.openxmlformats.org/officeDocument/2006/relationships/customXml" Target="../ink/ink3949.xml"/><Relationship Id="rId152" Type="http://schemas.openxmlformats.org/officeDocument/2006/relationships/image" Target="../media/image2936.png"/><Relationship Id="rId173" Type="http://schemas.openxmlformats.org/officeDocument/2006/relationships/customXml" Target="../ink/ink3970.xml"/><Relationship Id="rId194" Type="http://schemas.openxmlformats.org/officeDocument/2006/relationships/image" Target="../media/image2957.png"/><Relationship Id="rId208" Type="http://schemas.openxmlformats.org/officeDocument/2006/relationships/image" Target="../media/image2964.png"/><Relationship Id="rId229" Type="http://schemas.openxmlformats.org/officeDocument/2006/relationships/customXml" Target="../ink/ink3998.xml"/><Relationship Id="rId240" Type="http://schemas.openxmlformats.org/officeDocument/2006/relationships/image" Target="../media/image2980.png"/><Relationship Id="rId261" Type="http://schemas.openxmlformats.org/officeDocument/2006/relationships/customXml" Target="../ink/ink4014.xml"/><Relationship Id="rId14" Type="http://schemas.openxmlformats.org/officeDocument/2006/relationships/image" Target="../media/image2868.png"/><Relationship Id="rId35" Type="http://schemas.openxmlformats.org/officeDocument/2006/relationships/customXml" Target="../ink/ink3900.xml"/><Relationship Id="rId56" Type="http://schemas.openxmlformats.org/officeDocument/2006/relationships/image" Target="../media/image2889.png"/><Relationship Id="rId77" Type="http://schemas.openxmlformats.org/officeDocument/2006/relationships/image" Target="../media/image2899.png"/><Relationship Id="rId100" Type="http://schemas.openxmlformats.org/officeDocument/2006/relationships/customXml" Target="../ink/ink3933.xml"/><Relationship Id="rId282" Type="http://schemas.openxmlformats.org/officeDocument/2006/relationships/image" Target="../media/image3001.png"/><Relationship Id="rId317" Type="http://schemas.openxmlformats.org/officeDocument/2006/relationships/customXml" Target="../ink/ink4042.xml"/><Relationship Id="rId8" Type="http://schemas.openxmlformats.org/officeDocument/2006/relationships/image" Target="../media/image2866.png"/><Relationship Id="rId98" Type="http://schemas.openxmlformats.org/officeDocument/2006/relationships/customXml" Target="../ink/ink3932.xml"/><Relationship Id="rId121" Type="http://schemas.openxmlformats.org/officeDocument/2006/relationships/customXml" Target="../ink/ink3944.xml"/><Relationship Id="rId142" Type="http://schemas.openxmlformats.org/officeDocument/2006/relationships/image" Target="../media/image2931.png"/><Relationship Id="rId163" Type="http://schemas.openxmlformats.org/officeDocument/2006/relationships/customXml" Target="../ink/ink3965.xml"/><Relationship Id="rId184" Type="http://schemas.openxmlformats.org/officeDocument/2006/relationships/image" Target="../media/image2952.png"/><Relationship Id="rId219" Type="http://schemas.openxmlformats.org/officeDocument/2006/relationships/customXml" Target="../ink/ink3993.xml"/><Relationship Id="rId230" Type="http://schemas.openxmlformats.org/officeDocument/2006/relationships/image" Target="../media/image2975.png"/><Relationship Id="rId251" Type="http://schemas.openxmlformats.org/officeDocument/2006/relationships/customXml" Target="../ink/ink4009.xml"/><Relationship Id="rId25" Type="http://schemas.openxmlformats.org/officeDocument/2006/relationships/customXml" Target="../ink/ink3895.xml"/><Relationship Id="rId46" Type="http://schemas.openxmlformats.org/officeDocument/2006/relationships/image" Target="../media/image2884.png"/><Relationship Id="rId67" Type="http://schemas.openxmlformats.org/officeDocument/2006/relationships/customXml" Target="../ink/ink3916.xml"/><Relationship Id="rId272" Type="http://schemas.openxmlformats.org/officeDocument/2006/relationships/image" Target="../media/image2996.png"/><Relationship Id="rId293" Type="http://schemas.openxmlformats.org/officeDocument/2006/relationships/customXml" Target="../ink/ink4030.xml"/><Relationship Id="rId307" Type="http://schemas.openxmlformats.org/officeDocument/2006/relationships/customXml" Target="../ink/ink4037.xml"/><Relationship Id="rId88" Type="http://schemas.openxmlformats.org/officeDocument/2006/relationships/customXml" Target="../ink/ink3927.xml"/><Relationship Id="rId111" Type="http://schemas.openxmlformats.org/officeDocument/2006/relationships/image" Target="../media/image2916.png"/><Relationship Id="rId132" Type="http://schemas.openxmlformats.org/officeDocument/2006/relationships/image" Target="../media/image2926.png"/><Relationship Id="rId153" Type="http://schemas.openxmlformats.org/officeDocument/2006/relationships/customXml" Target="../ink/ink3960.xml"/><Relationship Id="rId174" Type="http://schemas.openxmlformats.org/officeDocument/2006/relationships/image" Target="../media/image2947.png"/><Relationship Id="rId195" Type="http://schemas.openxmlformats.org/officeDocument/2006/relationships/customXml" Target="../ink/ink3981.xml"/><Relationship Id="rId209" Type="http://schemas.openxmlformats.org/officeDocument/2006/relationships/customXml" Target="../ink/ink3988.xml"/><Relationship Id="rId220" Type="http://schemas.openxmlformats.org/officeDocument/2006/relationships/image" Target="../media/image2970.png"/><Relationship Id="rId241" Type="http://schemas.openxmlformats.org/officeDocument/2006/relationships/customXml" Target="../ink/ink4004.xml"/><Relationship Id="rId15" Type="http://schemas.openxmlformats.org/officeDocument/2006/relationships/customXml" Target="../ink/ink3890.xml"/><Relationship Id="rId36" Type="http://schemas.openxmlformats.org/officeDocument/2006/relationships/image" Target="../media/image2879.png"/><Relationship Id="rId57" Type="http://schemas.openxmlformats.org/officeDocument/2006/relationships/customXml" Target="../ink/ink3911.xml"/><Relationship Id="rId262" Type="http://schemas.openxmlformats.org/officeDocument/2006/relationships/image" Target="../media/image2991.png"/><Relationship Id="rId283" Type="http://schemas.openxmlformats.org/officeDocument/2006/relationships/customXml" Target="../ink/ink4025.xml"/><Relationship Id="rId318" Type="http://schemas.openxmlformats.org/officeDocument/2006/relationships/image" Target="../media/image3019.png"/><Relationship Id="rId78" Type="http://schemas.openxmlformats.org/officeDocument/2006/relationships/customXml" Target="../ink/ink3922.xml"/><Relationship Id="rId99" Type="http://schemas.openxmlformats.org/officeDocument/2006/relationships/image" Target="../media/image2910.png"/><Relationship Id="rId101" Type="http://schemas.openxmlformats.org/officeDocument/2006/relationships/image" Target="../media/image2911.png"/><Relationship Id="rId122" Type="http://schemas.openxmlformats.org/officeDocument/2006/relationships/image" Target="../media/image2921.png"/><Relationship Id="rId143" Type="http://schemas.openxmlformats.org/officeDocument/2006/relationships/customXml" Target="../ink/ink3955.xml"/><Relationship Id="rId164" Type="http://schemas.openxmlformats.org/officeDocument/2006/relationships/image" Target="../media/image2942.png"/><Relationship Id="rId185" Type="http://schemas.openxmlformats.org/officeDocument/2006/relationships/customXml" Target="../ink/ink3976.xml"/><Relationship Id="rId9" Type="http://schemas.openxmlformats.org/officeDocument/2006/relationships/customXml" Target="../ink/ink3887.xml"/><Relationship Id="rId210" Type="http://schemas.openxmlformats.org/officeDocument/2006/relationships/image" Target="../media/image2965.png"/><Relationship Id="rId26" Type="http://schemas.openxmlformats.org/officeDocument/2006/relationships/image" Target="../media/image2874.png"/><Relationship Id="rId231" Type="http://schemas.openxmlformats.org/officeDocument/2006/relationships/customXml" Target="../ink/ink3999.xml"/><Relationship Id="rId252" Type="http://schemas.openxmlformats.org/officeDocument/2006/relationships/image" Target="../media/image2986.png"/><Relationship Id="rId273" Type="http://schemas.openxmlformats.org/officeDocument/2006/relationships/customXml" Target="../ink/ink4020.xml"/><Relationship Id="rId294" Type="http://schemas.openxmlformats.org/officeDocument/2006/relationships/image" Target="../media/image3007.png"/><Relationship Id="rId308" Type="http://schemas.openxmlformats.org/officeDocument/2006/relationships/image" Target="../media/image3014.png"/><Relationship Id="rId47" Type="http://schemas.openxmlformats.org/officeDocument/2006/relationships/customXml" Target="../ink/ink3906.xml"/><Relationship Id="rId68" Type="http://schemas.openxmlformats.org/officeDocument/2006/relationships/image" Target="../media/image9.png"/><Relationship Id="rId89" Type="http://schemas.openxmlformats.org/officeDocument/2006/relationships/image" Target="../media/image2905.png"/><Relationship Id="rId112" Type="http://schemas.openxmlformats.org/officeDocument/2006/relationships/customXml" Target="../ink/ink3939.xml"/><Relationship Id="rId133" Type="http://schemas.openxmlformats.org/officeDocument/2006/relationships/customXml" Target="../ink/ink3950.xml"/><Relationship Id="rId154" Type="http://schemas.openxmlformats.org/officeDocument/2006/relationships/image" Target="../media/image2937.png"/><Relationship Id="rId175" Type="http://schemas.openxmlformats.org/officeDocument/2006/relationships/customXml" Target="../ink/ink3971.xml"/><Relationship Id="rId196" Type="http://schemas.openxmlformats.org/officeDocument/2006/relationships/image" Target="../media/image2958.png"/><Relationship Id="rId200" Type="http://schemas.openxmlformats.org/officeDocument/2006/relationships/image" Target="../media/image2960.png"/><Relationship Id="rId16" Type="http://schemas.openxmlformats.org/officeDocument/2006/relationships/image" Target="../media/image2869.png"/><Relationship Id="rId221" Type="http://schemas.openxmlformats.org/officeDocument/2006/relationships/customXml" Target="../ink/ink3994.xml"/><Relationship Id="rId242" Type="http://schemas.openxmlformats.org/officeDocument/2006/relationships/image" Target="../media/image2981.png"/><Relationship Id="rId263" Type="http://schemas.openxmlformats.org/officeDocument/2006/relationships/customXml" Target="../ink/ink4015.xml"/><Relationship Id="rId284" Type="http://schemas.openxmlformats.org/officeDocument/2006/relationships/image" Target="../media/image3002.png"/><Relationship Id="rId319" Type="http://schemas.openxmlformats.org/officeDocument/2006/relationships/customXml" Target="../ink/ink4043.xml"/><Relationship Id="rId37" Type="http://schemas.openxmlformats.org/officeDocument/2006/relationships/customXml" Target="../ink/ink3901.xml"/><Relationship Id="rId58" Type="http://schemas.openxmlformats.org/officeDocument/2006/relationships/image" Target="../media/image2890.png"/><Relationship Id="rId79" Type="http://schemas.openxmlformats.org/officeDocument/2006/relationships/image" Target="../media/image2900.png"/><Relationship Id="rId102" Type="http://schemas.openxmlformats.org/officeDocument/2006/relationships/customXml" Target="../ink/ink3934.xml"/><Relationship Id="rId123" Type="http://schemas.openxmlformats.org/officeDocument/2006/relationships/customXml" Target="../ink/ink3945.xml"/><Relationship Id="rId144" Type="http://schemas.openxmlformats.org/officeDocument/2006/relationships/image" Target="../media/image2932.png"/><Relationship Id="rId90" Type="http://schemas.openxmlformats.org/officeDocument/2006/relationships/customXml" Target="../ink/ink3928.xml"/><Relationship Id="rId165" Type="http://schemas.openxmlformats.org/officeDocument/2006/relationships/customXml" Target="../ink/ink3966.xml"/><Relationship Id="rId186" Type="http://schemas.openxmlformats.org/officeDocument/2006/relationships/image" Target="../media/image2953.png"/><Relationship Id="rId211" Type="http://schemas.openxmlformats.org/officeDocument/2006/relationships/customXml" Target="../ink/ink3989.xml"/><Relationship Id="rId232" Type="http://schemas.openxmlformats.org/officeDocument/2006/relationships/image" Target="../media/image2976.png"/><Relationship Id="rId253" Type="http://schemas.openxmlformats.org/officeDocument/2006/relationships/customXml" Target="../ink/ink4010.xml"/><Relationship Id="rId274" Type="http://schemas.openxmlformats.org/officeDocument/2006/relationships/image" Target="../media/image2997.png"/><Relationship Id="rId295" Type="http://schemas.openxmlformats.org/officeDocument/2006/relationships/customXml" Target="../ink/ink4031.xml"/><Relationship Id="rId309" Type="http://schemas.openxmlformats.org/officeDocument/2006/relationships/customXml" Target="../ink/ink4038.xml"/><Relationship Id="rId27" Type="http://schemas.openxmlformats.org/officeDocument/2006/relationships/customXml" Target="../ink/ink3896.xml"/><Relationship Id="rId48" Type="http://schemas.openxmlformats.org/officeDocument/2006/relationships/image" Target="../media/image2885.png"/><Relationship Id="rId69" Type="http://schemas.openxmlformats.org/officeDocument/2006/relationships/customXml" Target="../ink/ink3917.xml"/><Relationship Id="rId113" Type="http://schemas.openxmlformats.org/officeDocument/2006/relationships/image" Target="../media/image2917.png"/><Relationship Id="rId134" Type="http://schemas.openxmlformats.org/officeDocument/2006/relationships/image" Target="../media/image2927.png"/><Relationship Id="rId320" Type="http://schemas.openxmlformats.org/officeDocument/2006/relationships/image" Target="../media/image3020.png"/><Relationship Id="rId80" Type="http://schemas.openxmlformats.org/officeDocument/2006/relationships/customXml" Target="../ink/ink3923.xml"/><Relationship Id="rId155" Type="http://schemas.openxmlformats.org/officeDocument/2006/relationships/customXml" Target="../ink/ink3961.xml"/><Relationship Id="rId176" Type="http://schemas.openxmlformats.org/officeDocument/2006/relationships/image" Target="../media/image2948.png"/><Relationship Id="rId197" Type="http://schemas.openxmlformats.org/officeDocument/2006/relationships/customXml" Target="../ink/ink3982.xml"/><Relationship Id="rId201" Type="http://schemas.openxmlformats.org/officeDocument/2006/relationships/customXml" Target="../ink/ink3984.xml"/><Relationship Id="rId222" Type="http://schemas.openxmlformats.org/officeDocument/2006/relationships/image" Target="../media/image2971.png"/><Relationship Id="rId243" Type="http://schemas.openxmlformats.org/officeDocument/2006/relationships/customXml" Target="../ink/ink4005.xml"/><Relationship Id="rId264" Type="http://schemas.openxmlformats.org/officeDocument/2006/relationships/image" Target="../media/image2992.png"/><Relationship Id="rId285" Type="http://schemas.openxmlformats.org/officeDocument/2006/relationships/customXml" Target="../ink/ink4026.xml"/><Relationship Id="rId17" Type="http://schemas.openxmlformats.org/officeDocument/2006/relationships/customXml" Target="../ink/ink3891.xml"/><Relationship Id="rId38" Type="http://schemas.openxmlformats.org/officeDocument/2006/relationships/image" Target="../media/image2880.png"/><Relationship Id="rId59" Type="http://schemas.openxmlformats.org/officeDocument/2006/relationships/customXml" Target="../ink/ink3912.xml"/><Relationship Id="rId103" Type="http://schemas.openxmlformats.org/officeDocument/2006/relationships/image" Target="../media/image2912.png"/><Relationship Id="rId124" Type="http://schemas.openxmlformats.org/officeDocument/2006/relationships/image" Target="../media/image2922.png"/><Relationship Id="rId310" Type="http://schemas.openxmlformats.org/officeDocument/2006/relationships/image" Target="../media/image3015.png"/><Relationship Id="rId70" Type="http://schemas.openxmlformats.org/officeDocument/2006/relationships/customXml" Target="../ink/ink3918.xml"/><Relationship Id="rId91" Type="http://schemas.openxmlformats.org/officeDocument/2006/relationships/image" Target="../media/image2906.png"/><Relationship Id="rId145" Type="http://schemas.openxmlformats.org/officeDocument/2006/relationships/customXml" Target="../ink/ink3956.xml"/><Relationship Id="rId166" Type="http://schemas.openxmlformats.org/officeDocument/2006/relationships/image" Target="../media/image2943.png"/><Relationship Id="rId187" Type="http://schemas.openxmlformats.org/officeDocument/2006/relationships/customXml" Target="../ink/ink397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966.png"/><Relationship Id="rId233" Type="http://schemas.openxmlformats.org/officeDocument/2006/relationships/customXml" Target="../ink/ink4000.xml"/><Relationship Id="rId254" Type="http://schemas.openxmlformats.org/officeDocument/2006/relationships/image" Target="../media/image2987.png"/><Relationship Id="rId28" Type="http://schemas.openxmlformats.org/officeDocument/2006/relationships/image" Target="../media/image2875.png"/><Relationship Id="rId49" Type="http://schemas.openxmlformats.org/officeDocument/2006/relationships/customXml" Target="../ink/ink3907.xml"/><Relationship Id="rId114" Type="http://schemas.openxmlformats.org/officeDocument/2006/relationships/customXml" Target="../ink/ink3940.xml"/><Relationship Id="rId275" Type="http://schemas.openxmlformats.org/officeDocument/2006/relationships/customXml" Target="../ink/ink4021.xml"/><Relationship Id="rId296" Type="http://schemas.openxmlformats.org/officeDocument/2006/relationships/image" Target="../media/image3008.png"/><Relationship Id="rId300" Type="http://schemas.openxmlformats.org/officeDocument/2006/relationships/image" Target="../media/image3010.png"/><Relationship Id="rId60" Type="http://schemas.openxmlformats.org/officeDocument/2006/relationships/image" Target="../media/image2891.png"/><Relationship Id="rId81" Type="http://schemas.openxmlformats.org/officeDocument/2006/relationships/image" Target="../media/image2901.png"/><Relationship Id="rId135" Type="http://schemas.openxmlformats.org/officeDocument/2006/relationships/customXml" Target="../ink/ink3951.xml"/><Relationship Id="rId156" Type="http://schemas.openxmlformats.org/officeDocument/2006/relationships/image" Target="../media/image2938.png"/><Relationship Id="rId177" Type="http://schemas.openxmlformats.org/officeDocument/2006/relationships/customXml" Target="../ink/ink3972.xml"/><Relationship Id="rId198" Type="http://schemas.openxmlformats.org/officeDocument/2006/relationships/image" Target="../media/image2959.png"/><Relationship Id="rId202" Type="http://schemas.openxmlformats.org/officeDocument/2006/relationships/image" Target="../media/image2961.png"/><Relationship Id="rId223" Type="http://schemas.openxmlformats.org/officeDocument/2006/relationships/customXml" Target="../ink/ink3995.xml"/><Relationship Id="rId244" Type="http://schemas.openxmlformats.org/officeDocument/2006/relationships/image" Target="../media/image2982.png"/><Relationship Id="rId18" Type="http://schemas.openxmlformats.org/officeDocument/2006/relationships/image" Target="../media/image2870.png"/><Relationship Id="rId39" Type="http://schemas.openxmlformats.org/officeDocument/2006/relationships/customXml" Target="../ink/ink3902.xml"/><Relationship Id="rId265" Type="http://schemas.openxmlformats.org/officeDocument/2006/relationships/customXml" Target="../ink/ink4016.xml"/><Relationship Id="rId286" Type="http://schemas.openxmlformats.org/officeDocument/2006/relationships/image" Target="../media/image3003.png"/><Relationship Id="rId50" Type="http://schemas.openxmlformats.org/officeDocument/2006/relationships/image" Target="../media/image2886.png"/><Relationship Id="rId104" Type="http://schemas.openxmlformats.org/officeDocument/2006/relationships/customXml" Target="../ink/ink3935.xml"/><Relationship Id="rId125" Type="http://schemas.openxmlformats.org/officeDocument/2006/relationships/customXml" Target="../ink/ink3946.xml"/><Relationship Id="rId146" Type="http://schemas.openxmlformats.org/officeDocument/2006/relationships/image" Target="../media/image2933.png"/><Relationship Id="rId167" Type="http://schemas.openxmlformats.org/officeDocument/2006/relationships/customXml" Target="../ink/ink3967.xml"/><Relationship Id="rId188" Type="http://schemas.openxmlformats.org/officeDocument/2006/relationships/image" Target="../media/image2954.png"/><Relationship Id="rId311" Type="http://schemas.openxmlformats.org/officeDocument/2006/relationships/customXml" Target="../ink/ink4039.xml"/><Relationship Id="rId71" Type="http://schemas.openxmlformats.org/officeDocument/2006/relationships/image" Target="../media/image2896.png"/><Relationship Id="rId92" Type="http://schemas.openxmlformats.org/officeDocument/2006/relationships/customXml" Target="../ink/ink3929.xml"/><Relationship Id="rId213" Type="http://schemas.openxmlformats.org/officeDocument/2006/relationships/customXml" Target="../ink/ink3990.xml"/><Relationship Id="rId234" Type="http://schemas.openxmlformats.org/officeDocument/2006/relationships/image" Target="../media/image2977.png"/><Relationship Id="rId2" Type="http://schemas.openxmlformats.org/officeDocument/2006/relationships/image" Target="../media/image2863.png"/><Relationship Id="rId29" Type="http://schemas.openxmlformats.org/officeDocument/2006/relationships/customXml" Target="../ink/ink3897.xml"/><Relationship Id="rId255" Type="http://schemas.openxmlformats.org/officeDocument/2006/relationships/customXml" Target="../ink/ink4011.xml"/><Relationship Id="rId276" Type="http://schemas.openxmlformats.org/officeDocument/2006/relationships/image" Target="../media/image2998.png"/><Relationship Id="rId297" Type="http://schemas.openxmlformats.org/officeDocument/2006/relationships/customXml" Target="../ink/ink4032.xml"/><Relationship Id="rId40" Type="http://schemas.openxmlformats.org/officeDocument/2006/relationships/image" Target="../media/image2881.png"/><Relationship Id="rId115" Type="http://schemas.openxmlformats.org/officeDocument/2006/relationships/image" Target="../media/image2918.png"/><Relationship Id="rId136" Type="http://schemas.openxmlformats.org/officeDocument/2006/relationships/image" Target="../media/image2928.png"/><Relationship Id="rId157" Type="http://schemas.openxmlformats.org/officeDocument/2006/relationships/customXml" Target="../ink/ink3962.xml"/><Relationship Id="rId178" Type="http://schemas.openxmlformats.org/officeDocument/2006/relationships/image" Target="../media/image2949.png"/><Relationship Id="rId301" Type="http://schemas.openxmlformats.org/officeDocument/2006/relationships/customXml" Target="../ink/ink4034.xml"/><Relationship Id="rId61" Type="http://schemas.openxmlformats.org/officeDocument/2006/relationships/customXml" Target="../ink/ink3913.xml"/><Relationship Id="rId82" Type="http://schemas.openxmlformats.org/officeDocument/2006/relationships/customXml" Target="../ink/ink3924.xml"/><Relationship Id="rId199" Type="http://schemas.openxmlformats.org/officeDocument/2006/relationships/customXml" Target="../ink/ink3983.xml"/><Relationship Id="rId203" Type="http://schemas.openxmlformats.org/officeDocument/2006/relationships/customXml" Target="../ink/ink3985.xml"/><Relationship Id="rId19" Type="http://schemas.openxmlformats.org/officeDocument/2006/relationships/customXml" Target="../ink/ink3892.xml"/><Relationship Id="rId224" Type="http://schemas.openxmlformats.org/officeDocument/2006/relationships/image" Target="../media/image2972.png"/><Relationship Id="rId245" Type="http://schemas.openxmlformats.org/officeDocument/2006/relationships/customXml" Target="../ink/ink4006.xml"/><Relationship Id="rId266" Type="http://schemas.openxmlformats.org/officeDocument/2006/relationships/image" Target="../media/image2993.png"/><Relationship Id="rId287" Type="http://schemas.openxmlformats.org/officeDocument/2006/relationships/customXml" Target="../ink/ink4027.xml"/><Relationship Id="rId30" Type="http://schemas.openxmlformats.org/officeDocument/2006/relationships/image" Target="../media/image2876.png"/><Relationship Id="rId105" Type="http://schemas.openxmlformats.org/officeDocument/2006/relationships/image" Target="../media/image2913.png"/><Relationship Id="rId126" Type="http://schemas.openxmlformats.org/officeDocument/2006/relationships/image" Target="../media/image2923.png"/><Relationship Id="rId147" Type="http://schemas.openxmlformats.org/officeDocument/2006/relationships/customXml" Target="../ink/ink3957.xml"/><Relationship Id="rId168" Type="http://schemas.openxmlformats.org/officeDocument/2006/relationships/image" Target="../media/image2944.png"/><Relationship Id="rId312" Type="http://schemas.openxmlformats.org/officeDocument/2006/relationships/image" Target="../media/image3016.png"/><Relationship Id="rId51" Type="http://schemas.openxmlformats.org/officeDocument/2006/relationships/customXml" Target="../ink/ink3908.xml"/><Relationship Id="rId72" Type="http://schemas.openxmlformats.org/officeDocument/2006/relationships/customXml" Target="../ink/ink3919.xml"/><Relationship Id="rId93" Type="http://schemas.openxmlformats.org/officeDocument/2006/relationships/image" Target="../media/image2907.png"/><Relationship Id="rId189" Type="http://schemas.openxmlformats.org/officeDocument/2006/relationships/customXml" Target="../ink/ink3978.xml"/><Relationship Id="rId3" Type="http://schemas.openxmlformats.org/officeDocument/2006/relationships/customXml" Target="../ink/ink3884.xml"/><Relationship Id="rId214" Type="http://schemas.openxmlformats.org/officeDocument/2006/relationships/image" Target="../media/image2967.png"/><Relationship Id="rId235" Type="http://schemas.openxmlformats.org/officeDocument/2006/relationships/customXml" Target="../ink/ink4001.xml"/><Relationship Id="rId256" Type="http://schemas.openxmlformats.org/officeDocument/2006/relationships/image" Target="../media/image2988.png"/><Relationship Id="rId277" Type="http://schemas.openxmlformats.org/officeDocument/2006/relationships/customXml" Target="../ink/ink4022.xml"/><Relationship Id="rId298" Type="http://schemas.openxmlformats.org/officeDocument/2006/relationships/image" Target="../media/image3009.png"/><Relationship Id="rId116" Type="http://schemas.openxmlformats.org/officeDocument/2006/relationships/customXml" Target="../ink/ink3941.xml"/><Relationship Id="rId137" Type="http://schemas.openxmlformats.org/officeDocument/2006/relationships/customXml" Target="../ink/ink3952.xml"/><Relationship Id="rId158" Type="http://schemas.openxmlformats.org/officeDocument/2006/relationships/image" Target="../media/image2939.png"/><Relationship Id="rId302" Type="http://schemas.openxmlformats.org/officeDocument/2006/relationships/image" Target="../media/image3011.png"/><Relationship Id="rId20" Type="http://schemas.openxmlformats.org/officeDocument/2006/relationships/image" Target="../media/image2871.png"/><Relationship Id="rId41" Type="http://schemas.openxmlformats.org/officeDocument/2006/relationships/customXml" Target="../ink/ink3903.xml"/><Relationship Id="rId62" Type="http://schemas.openxmlformats.org/officeDocument/2006/relationships/image" Target="../media/image2892.png"/><Relationship Id="rId83" Type="http://schemas.openxmlformats.org/officeDocument/2006/relationships/image" Target="../media/image2902.png"/><Relationship Id="rId179" Type="http://schemas.openxmlformats.org/officeDocument/2006/relationships/customXml" Target="../ink/ink3973.xml"/><Relationship Id="rId190" Type="http://schemas.openxmlformats.org/officeDocument/2006/relationships/image" Target="../media/image2955.png"/><Relationship Id="rId204" Type="http://schemas.openxmlformats.org/officeDocument/2006/relationships/image" Target="../media/image2962.png"/><Relationship Id="rId225" Type="http://schemas.openxmlformats.org/officeDocument/2006/relationships/customXml" Target="../ink/ink3996.xml"/><Relationship Id="rId246" Type="http://schemas.openxmlformats.org/officeDocument/2006/relationships/image" Target="../media/image2983.png"/><Relationship Id="rId267" Type="http://schemas.openxmlformats.org/officeDocument/2006/relationships/customXml" Target="../ink/ink4017.xml"/><Relationship Id="rId288" Type="http://schemas.openxmlformats.org/officeDocument/2006/relationships/image" Target="../media/image3004.png"/><Relationship Id="rId106" Type="http://schemas.openxmlformats.org/officeDocument/2006/relationships/customXml" Target="../ink/ink3936.xml"/><Relationship Id="rId127" Type="http://schemas.openxmlformats.org/officeDocument/2006/relationships/customXml" Target="../ink/ink3947.xml"/><Relationship Id="rId313" Type="http://schemas.openxmlformats.org/officeDocument/2006/relationships/customXml" Target="../ink/ink4040.xml"/><Relationship Id="rId10" Type="http://schemas.openxmlformats.org/officeDocument/2006/relationships/image" Target="../media/image2867.png"/><Relationship Id="rId31" Type="http://schemas.openxmlformats.org/officeDocument/2006/relationships/customXml" Target="../ink/ink3898.xml"/><Relationship Id="rId52" Type="http://schemas.openxmlformats.org/officeDocument/2006/relationships/image" Target="../media/image2887.png"/><Relationship Id="rId73" Type="http://schemas.openxmlformats.org/officeDocument/2006/relationships/image" Target="../media/image2897.png"/><Relationship Id="rId94" Type="http://schemas.openxmlformats.org/officeDocument/2006/relationships/customXml" Target="../ink/ink3930.xml"/><Relationship Id="rId148" Type="http://schemas.openxmlformats.org/officeDocument/2006/relationships/image" Target="../media/image2934.png"/><Relationship Id="rId169" Type="http://schemas.openxmlformats.org/officeDocument/2006/relationships/customXml" Target="../ink/ink3968.xml"/><Relationship Id="rId4" Type="http://schemas.openxmlformats.org/officeDocument/2006/relationships/image" Target="../media/image2864.png"/><Relationship Id="rId180" Type="http://schemas.openxmlformats.org/officeDocument/2006/relationships/image" Target="../media/image2950.png"/><Relationship Id="rId215" Type="http://schemas.openxmlformats.org/officeDocument/2006/relationships/customXml" Target="../ink/ink3991.xml"/><Relationship Id="rId236" Type="http://schemas.openxmlformats.org/officeDocument/2006/relationships/image" Target="../media/image2978.png"/><Relationship Id="rId257" Type="http://schemas.openxmlformats.org/officeDocument/2006/relationships/customXml" Target="../ink/ink4012.xml"/><Relationship Id="rId278" Type="http://schemas.openxmlformats.org/officeDocument/2006/relationships/image" Target="../media/image2999.png"/><Relationship Id="rId303" Type="http://schemas.openxmlformats.org/officeDocument/2006/relationships/customXml" Target="../ink/ink4035.xml"/><Relationship Id="rId42" Type="http://schemas.openxmlformats.org/officeDocument/2006/relationships/image" Target="../media/image2882.png"/><Relationship Id="rId84" Type="http://schemas.openxmlformats.org/officeDocument/2006/relationships/customXml" Target="../ink/ink3925.xml"/><Relationship Id="rId138" Type="http://schemas.openxmlformats.org/officeDocument/2006/relationships/image" Target="../media/image2929.png"/><Relationship Id="rId191" Type="http://schemas.openxmlformats.org/officeDocument/2006/relationships/customXml" Target="../ink/ink3979.xml"/><Relationship Id="rId205" Type="http://schemas.openxmlformats.org/officeDocument/2006/relationships/customXml" Target="../ink/ink3986.xml"/><Relationship Id="rId247" Type="http://schemas.openxmlformats.org/officeDocument/2006/relationships/customXml" Target="../ink/ink4007.xml"/><Relationship Id="rId107" Type="http://schemas.openxmlformats.org/officeDocument/2006/relationships/image" Target="../media/image2914.png"/><Relationship Id="rId289" Type="http://schemas.openxmlformats.org/officeDocument/2006/relationships/customXml" Target="../ink/ink4028.xml"/><Relationship Id="rId11" Type="http://schemas.openxmlformats.org/officeDocument/2006/relationships/customXml" Target="../ink/ink3888.xml"/><Relationship Id="rId53" Type="http://schemas.openxmlformats.org/officeDocument/2006/relationships/customXml" Target="../ink/ink3909.xml"/><Relationship Id="rId149" Type="http://schemas.openxmlformats.org/officeDocument/2006/relationships/customXml" Target="../ink/ink3958.xml"/><Relationship Id="rId314" Type="http://schemas.openxmlformats.org/officeDocument/2006/relationships/image" Target="../media/image3017.png"/><Relationship Id="rId95" Type="http://schemas.openxmlformats.org/officeDocument/2006/relationships/image" Target="../media/image2908.png"/><Relationship Id="rId160" Type="http://schemas.openxmlformats.org/officeDocument/2006/relationships/image" Target="../media/image2940.png"/><Relationship Id="rId216" Type="http://schemas.openxmlformats.org/officeDocument/2006/relationships/image" Target="../media/image2968.png"/><Relationship Id="rId258" Type="http://schemas.openxmlformats.org/officeDocument/2006/relationships/image" Target="../media/image2989.png"/><Relationship Id="rId22" Type="http://schemas.openxmlformats.org/officeDocument/2006/relationships/image" Target="../media/image2872.png"/><Relationship Id="rId64" Type="http://schemas.openxmlformats.org/officeDocument/2006/relationships/image" Target="../media/image2893.png"/><Relationship Id="rId118" Type="http://schemas.openxmlformats.org/officeDocument/2006/relationships/customXml" Target="../ink/ink3942.xml"/><Relationship Id="rId171" Type="http://schemas.openxmlformats.org/officeDocument/2006/relationships/customXml" Target="../ink/ink3969.xml"/><Relationship Id="rId227" Type="http://schemas.openxmlformats.org/officeDocument/2006/relationships/customXml" Target="../ink/ink3997.xml"/><Relationship Id="rId269" Type="http://schemas.openxmlformats.org/officeDocument/2006/relationships/customXml" Target="../ink/ink4018.xml"/><Relationship Id="rId33" Type="http://schemas.openxmlformats.org/officeDocument/2006/relationships/customXml" Target="../ink/ink3899.xml"/><Relationship Id="rId129" Type="http://schemas.openxmlformats.org/officeDocument/2006/relationships/customXml" Target="../ink/ink3948.xml"/><Relationship Id="rId280" Type="http://schemas.openxmlformats.org/officeDocument/2006/relationships/image" Target="../media/image3000.png"/><Relationship Id="rId75" Type="http://schemas.openxmlformats.org/officeDocument/2006/relationships/image" Target="../media/image2898.png"/><Relationship Id="rId140" Type="http://schemas.openxmlformats.org/officeDocument/2006/relationships/image" Target="../media/image2930.png"/><Relationship Id="rId182" Type="http://schemas.openxmlformats.org/officeDocument/2006/relationships/image" Target="../media/image2951.png"/><Relationship Id="rId6" Type="http://schemas.openxmlformats.org/officeDocument/2006/relationships/image" Target="../media/image2865.png"/><Relationship Id="rId238" Type="http://schemas.openxmlformats.org/officeDocument/2006/relationships/image" Target="../media/image2979.png"/><Relationship Id="rId291" Type="http://schemas.openxmlformats.org/officeDocument/2006/relationships/customXml" Target="../ink/ink4029.xml"/><Relationship Id="rId305" Type="http://schemas.openxmlformats.org/officeDocument/2006/relationships/customXml" Target="../ink/ink4036.xml"/><Relationship Id="rId44" Type="http://schemas.openxmlformats.org/officeDocument/2006/relationships/image" Target="../media/image2883.png"/><Relationship Id="rId86" Type="http://schemas.openxmlformats.org/officeDocument/2006/relationships/customXml" Target="../ink/ink3926.xml"/><Relationship Id="rId151" Type="http://schemas.openxmlformats.org/officeDocument/2006/relationships/customXml" Target="../ink/ink3959.xml"/><Relationship Id="rId193" Type="http://schemas.openxmlformats.org/officeDocument/2006/relationships/customXml" Target="../ink/ink3980.xml"/><Relationship Id="rId207" Type="http://schemas.openxmlformats.org/officeDocument/2006/relationships/customXml" Target="../ink/ink3987.xml"/><Relationship Id="rId249" Type="http://schemas.openxmlformats.org/officeDocument/2006/relationships/customXml" Target="../ink/ink4008.xml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02.xml"/><Relationship Id="rId299" Type="http://schemas.openxmlformats.org/officeDocument/2006/relationships/image" Target="../media/image3011.png"/><Relationship Id="rId21" Type="http://schemas.openxmlformats.org/officeDocument/2006/relationships/customXml" Target="../ink/ink4053.xml"/><Relationship Id="rId63" Type="http://schemas.openxmlformats.org/officeDocument/2006/relationships/customXml" Target="../ink/ink4074.xml"/><Relationship Id="rId159" Type="http://schemas.openxmlformats.org/officeDocument/2006/relationships/image" Target="../media/image2940.png"/><Relationship Id="rId170" Type="http://schemas.openxmlformats.org/officeDocument/2006/relationships/customXml" Target="../ink/ink4129.xml"/><Relationship Id="rId226" Type="http://schemas.openxmlformats.org/officeDocument/2006/relationships/customXml" Target="../ink/ink4157.xml"/><Relationship Id="rId268" Type="http://schemas.openxmlformats.org/officeDocument/2006/relationships/customXml" Target="../ink/ink4178.xml"/><Relationship Id="rId32" Type="http://schemas.openxmlformats.org/officeDocument/2006/relationships/image" Target="../media/image2877.png"/><Relationship Id="rId74" Type="http://schemas.openxmlformats.org/officeDocument/2006/relationships/customXml" Target="../ink/ink4080.xml"/><Relationship Id="rId128" Type="http://schemas.openxmlformats.org/officeDocument/2006/relationships/customXml" Target="../ink/ink4108.xml"/><Relationship Id="rId5" Type="http://schemas.openxmlformats.org/officeDocument/2006/relationships/customXml" Target="../ink/ink4045.xml"/><Relationship Id="rId181" Type="http://schemas.openxmlformats.org/officeDocument/2006/relationships/image" Target="../media/image2951.png"/><Relationship Id="rId237" Type="http://schemas.openxmlformats.org/officeDocument/2006/relationships/image" Target="../media/image2979.png"/><Relationship Id="rId279" Type="http://schemas.openxmlformats.org/officeDocument/2006/relationships/image" Target="../media/image3001.png"/><Relationship Id="rId43" Type="http://schemas.openxmlformats.org/officeDocument/2006/relationships/customXml" Target="../ink/ink4064.xml"/><Relationship Id="rId139" Type="http://schemas.openxmlformats.org/officeDocument/2006/relationships/image" Target="../media/image2930.png"/><Relationship Id="rId290" Type="http://schemas.openxmlformats.org/officeDocument/2006/relationships/customXml" Target="../ink/ink4189.xml"/><Relationship Id="rId304" Type="http://schemas.openxmlformats.org/officeDocument/2006/relationships/customXml" Target="../ink/ink4196.xml"/><Relationship Id="rId85" Type="http://schemas.openxmlformats.org/officeDocument/2006/relationships/image" Target="../media/image2903.png"/><Relationship Id="rId150" Type="http://schemas.openxmlformats.org/officeDocument/2006/relationships/customXml" Target="../ink/ink4119.xml"/><Relationship Id="rId192" Type="http://schemas.openxmlformats.org/officeDocument/2006/relationships/customXml" Target="../ink/ink4140.xml"/><Relationship Id="rId206" Type="http://schemas.openxmlformats.org/officeDocument/2006/relationships/customXml" Target="../ink/ink4147.xml"/><Relationship Id="rId248" Type="http://schemas.openxmlformats.org/officeDocument/2006/relationships/customXml" Target="../ink/ink4168.xml"/><Relationship Id="rId12" Type="http://schemas.openxmlformats.org/officeDocument/2006/relationships/image" Target="../media/image149.png"/><Relationship Id="rId108" Type="http://schemas.openxmlformats.org/officeDocument/2006/relationships/customXml" Target="../ink/ink4097.xml"/><Relationship Id="rId315" Type="http://schemas.openxmlformats.org/officeDocument/2006/relationships/image" Target="../media/image3019.png"/><Relationship Id="rId54" Type="http://schemas.openxmlformats.org/officeDocument/2006/relationships/image" Target="../media/image2888.png"/><Relationship Id="rId96" Type="http://schemas.openxmlformats.org/officeDocument/2006/relationships/customXml" Target="../ink/ink4091.xml"/><Relationship Id="rId161" Type="http://schemas.openxmlformats.org/officeDocument/2006/relationships/image" Target="../media/image2941.png"/><Relationship Id="rId217" Type="http://schemas.openxmlformats.org/officeDocument/2006/relationships/image" Target="../media/image2969.png"/><Relationship Id="rId259" Type="http://schemas.openxmlformats.org/officeDocument/2006/relationships/image" Target="../media/image2990.png"/><Relationship Id="rId23" Type="http://schemas.openxmlformats.org/officeDocument/2006/relationships/customXml" Target="../ink/ink4054.xml"/><Relationship Id="rId119" Type="http://schemas.openxmlformats.org/officeDocument/2006/relationships/image" Target="../media/image2920.png"/><Relationship Id="rId270" Type="http://schemas.openxmlformats.org/officeDocument/2006/relationships/customXml" Target="../ink/ink4179.xml"/><Relationship Id="rId65" Type="http://schemas.openxmlformats.org/officeDocument/2006/relationships/customXml" Target="../ink/ink4075.xml"/><Relationship Id="rId130" Type="http://schemas.openxmlformats.org/officeDocument/2006/relationships/customXml" Target="../ink/ink4109.xml"/><Relationship Id="rId172" Type="http://schemas.openxmlformats.org/officeDocument/2006/relationships/customXml" Target="../ink/ink4130.xml"/><Relationship Id="rId228" Type="http://schemas.openxmlformats.org/officeDocument/2006/relationships/customXml" Target="../ink/ink4158.xml"/><Relationship Id="rId13" Type="http://schemas.openxmlformats.org/officeDocument/2006/relationships/customXml" Target="../ink/ink4049.xml"/><Relationship Id="rId109" Type="http://schemas.openxmlformats.org/officeDocument/2006/relationships/image" Target="../media/image2915.png"/><Relationship Id="rId260" Type="http://schemas.openxmlformats.org/officeDocument/2006/relationships/customXml" Target="../ink/ink4174.xml"/><Relationship Id="rId281" Type="http://schemas.openxmlformats.org/officeDocument/2006/relationships/image" Target="../media/image3002.png"/><Relationship Id="rId316" Type="http://schemas.openxmlformats.org/officeDocument/2006/relationships/customXml" Target="../ink/ink4202.xml"/><Relationship Id="rId34" Type="http://schemas.openxmlformats.org/officeDocument/2006/relationships/image" Target="../media/image2878.png"/><Relationship Id="rId55" Type="http://schemas.openxmlformats.org/officeDocument/2006/relationships/customXml" Target="../ink/ink4070.xml"/><Relationship Id="rId76" Type="http://schemas.openxmlformats.org/officeDocument/2006/relationships/customXml" Target="../ink/ink4081.xml"/><Relationship Id="rId97" Type="http://schemas.openxmlformats.org/officeDocument/2006/relationships/image" Target="../media/image2909.png"/><Relationship Id="rId120" Type="http://schemas.openxmlformats.org/officeDocument/2006/relationships/customXml" Target="../ink/ink4104.xml"/><Relationship Id="rId141" Type="http://schemas.openxmlformats.org/officeDocument/2006/relationships/image" Target="../media/image2931.png"/><Relationship Id="rId7" Type="http://schemas.openxmlformats.org/officeDocument/2006/relationships/customXml" Target="../ink/ink4046.xml"/><Relationship Id="rId162" Type="http://schemas.openxmlformats.org/officeDocument/2006/relationships/customXml" Target="../ink/ink4125.xml"/><Relationship Id="rId183" Type="http://schemas.openxmlformats.org/officeDocument/2006/relationships/image" Target="../media/image2952.png"/><Relationship Id="rId218" Type="http://schemas.openxmlformats.org/officeDocument/2006/relationships/customXml" Target="../ink/ink4153.xml"/><Relationship Id="rId239" Type="http://schemas.openxmlformats.org/officeDocument/2006/relationships/image" Target="../media/image2980.png"/><Relationship Id="rId250" Type="http://schemas.openxmlformats.org/officeDocument/2006/relationships/customXml" Target="../ink/ink4169.xml"/><Relationship Id="rId271" Type="http://schemas.openxmlformats.org/officeDocument/2006/relationships/image" Target="../media/image2997.png"/><Relationship Id="rId292" Type="http://schemas.openxmlformats.org/officeDocument/2006/relationships/customXml" Target="../ink/ink4190.xml"/><Relationship Id="rId306" Type="http://schemas.openxmlformats.org/officeDocument/2006/relationships/customXml" Target="../ink/ink4197.xml"/><Relationship Id="rId24" Type="http://schemas.openxmlformats.org/officeDocument/2006/relationships/image" Target="../media/image2873.png"/><Relationship Id="rId45" Type="http://schemas.openxmlformats.org/officeDocument/2006/relationships/customXml" Target="../ink/ink4065.xml"/><Relationship Id="rId66" Type="http://schemas.openxmlformats.org/officeDocument/2006/relationships/image" Target="../media/image2894.png"/><Relationship Id="rId87" Type="http://schemas.openxmlformats.org/officeDocument/2006/relationships/image" Target="../media/image2904.png"/><Relationship Id="rId110" Type="http://schemas.openxmlformats.org/officeDocument/2006/relationships/customXml" Target="../ink/ink4098.xml"/><Relationship Id="rId131" Type="http://schemas.openxmlformats.org/officeDocument/2006/relationships/image" Target="../media/image2926.png"/><Relationship Id="rId152" Type="http://schemas.openxmlformats.org/officeDocument/2006/relationships/customXml" Target="../ink/ink4120.xml"/><Relationship Id="rId173" Type="http://schemas.openxmlformats.org/officeDocument/2006/relationships/image" Target="../media/image2947.png"/><Relationship Id="rId194" Type="http://schemas.openxmlformats.org/officeDocument/2006/relationships/customXml" Target="../ink/ink4141.xml"/><Relationship Id="rId208" Type="http://schemas.openxmlformats.org/officeDocument/2006/relationships/customXml" Target="../ink/ink4148.xml"/><Relationship Id="rId229" Type="http://schemas.openxmlformats.org/officeDocument/2006/relationships/image" Target="../media/image2975.png"/><Relationship Id="rId240" Type="http://schemas.openxmlformats.org/officeDocument/2006/relationships/customXml" Target="../ink/ink4164.xml"/><Relationship Id="rId261" Type="http://schemas.openxmlformats.org/officeDocument/2006/relationships/image" Target="../media/image2991.png"/><Relationship Id="rId14" Type="http://schemas.openxmlformats.org/officeDocument/2006/relationships/image" Target="../media/image2868.png"/><Relationship Id="rId35" Type="http://schemas.openxmlformats.org/officeDocument/2006/relationships/customXml" Target="../ink/ink4060.xml"/><Relationship Id="rId56" Type="http://schemas.openxmlformats.org/officeDocument/2006/relationships/image" Target="../media/image2889.png"/><Relationship Id="rId77" Type="http://schemas.openxmlformats.org/officeDocument/2006/relationships/image" Target="../media/image2899.png"/><Relationship Id="rId100" Type="http://schemas.openxmlformats.org/officeDocument/2006/relationships/customXml" Target="../ink/ink4093.xml"/><Relationship Id="rId282" Type="http://schemas.openxmlformats.org/officeDocument/2006/relationships/customXml" Target="../ink/ink4185.xml"/><Relationship Id="rId317" Type="http://schemas.openxmlformats.org/officeDocument/2006/relationships/image" Target="../media/image3020.png"/><Relationship Id="rId8" Type="http://schemas.openxmlformats.org/officeDocument/2006/relationships/image" Target="../media/image2866.png"/><Relationship Id="rId98" Type="http://schemas.openxmlformats.org/officeDocument/2006/relationships/customXml" Target="../ink/ink4092.xml"/><Relationship Id="rId121" Type="http://schemas.openxmlformats.org/officeDocument/2006/relationships/image" Target="../media/image2921.png"/><Relationship Id="rId142" Type="http://schemas.openxmlformats.org/officeDocument/2006/relationships/customXml" Target="../ink/ink4115.xml"/><Relationship Id="rId163" Type="http://schemas.openxmlformats.org/officeDocument/2006/relationships/image" Target="../media/image2942.png"/><Relationship Id="rId184" Type="http://schemas.openxmlformats.org/officeDocument/2006/relationships/customXml" Target="../ink/ink4136.xml"/><Relationship Id="rId219" Type="http://schemas.openxmlformats.org/officeDocument/2006/relationships/image" Target="../media/image2970.png"/><Relationship Id="rId230" Type="http://schemas.openxmlformats.org/officeDocument/2006/relationships/customXml" Target="../ink/ink4159.xml"/><Relationship Id="rId251" Type="http://schemas.openxmlformats.org/officeDocument/2006/relationships/image" Target="../media/image2986.png"/><Relationship Id="rId25" Type="http://schemas.openxmlformats.org/officeDocument/2006/relationships/customXml" Target="../ink/ink4055.xml"/><Relationship Id="rId46" Type="http://schemas.openxmlformats.org/officeDocument/2006/relationships/image" Target="../media/image2884.png"/><Relationship Id="rId67" Type="http://schemas.openxmlformats.org/officeDocument/2006/relationships/customXml" Target="../ink/ink4076.xml"/><Relationship Id="rId272" Type="http://schemas.openxmlformats.org/officeDocument/2006/relationships/customXml" Target="../ink/ink4180.xml"/><Relationship Id="rId293" Type="http://schemas.openxmlformats.org/officeDocument/2006/relationships/image" Target="../media/image3008.png"/><Relationship Id="rId307" Type="http://schemas.openxmlformats.org/officeDocument/2006/relationships/image" Target="../media/image3015.png"/><Relationship Id="rId88" Type="http://schemas.openxmlformats.org/officeDocument/2006/relationships/customXml" Target="../ink/ink4087.xml"/><Relationship Id="rId111" Type="http://schemas.openxmlformats.org/officeDocument/2006/relationships/image" Target="../media/image2916.png"/><Relationship Id="rId132" Type="http://schemas.openxmlformats.org/officeDocument/2006/relationships/customXml" Target="../ink/ink4110.xml"/><Relationship Id="rId153" Type="http://schemas.openxmlformats.org/officeDocument/2006/relationships/image" Target="../media/image2937.png"/><Relationship Id="rId174" Type="http://schemas.openxmlformats.org/officeDocument/2006/relationships/customXml" Target="../ink/ink4131.xml"/><Relationship Id="rId195" Type="http://schemas.openxmlformats.org/officeDocument/2006/relationships/image" Target="../media/image2958.png"/><Relationship Id="rId209" Type="http://schemas.openxmlformats.org/officeDocument/2006/relationships/image" Target="../media/image2965.png"/><Relationship Id="rId220" Type="http://schemas.openxmlformats.org/officeDocument/2006/relationships/customXml" Target="../ink/ink4154.xml"/><Relationship Id="rId241" Type="http://schemas.openxmlformats.org/officeDocument/2006/relationships/image" Target="../media/image2981.png"/><Relationship Id="rId15" Type="http://schemas.openxmlformats.org/officeDocument/2006/relationships/customXml" Target="../ink/ink4050.xml"/><Relationship Id="rId36" Type="http://schemas.openxmlformats.org/officeDocument/2006/relationships/image" Target="../media/image2879.png"/><Relationship Id="rId57" Type="http://schemas.openxmlformats.org/officeDocument/2006/relationships/customXml" Target="../ink/ink4071.xml"/><Relationship Id="rId262" Type="http://schemas.openxmlformats.org/officeDocument/2006/relationships/customXml" Target="../ink/ink4175.xml"/><Relationship Id="rId283" Type="http://schemas.openxmlformats.org/officeDocument/2006/relationships/image" Target="../media/image3003.png"/><Relationship Id="rId78" Type="http://schemas.openxmlformats.org/officeDocument/2006/relationships/customXml" Target="../ink/ink4082.xml"/><Relationship Id="rId99" Type="http://schemas.openxmlformats.org/officeDocument/2006/relationships/image" Target="../media/image2910.png"/><Relationship Id="rId101" Type="http://schemas.openxmlformats.org/officeDocument/2006/relationships/image" Target="../media/image2911.png"/><Relationship Id="rId122" Type="http://schemas.openxmlformats.org/officeDocument/2006/relationships/customXml" Target="../ink/ink4105.xml"/><Relationship Id="rId143" Type="http://schemas.openxmlformats.org/officeDocument/2006/relationships/image" Target="../media/image2932.png"/><Relationship Id="rId164" Type="http://schemas.openxmlformats.org/officeDocument/2006/relationships/customXml" Target="../ink/ink4126.xml"/><Relationship Id="rId185" Type="http://schemas.openxmlformats.org/officeDocument/2006/relationships/image" Target="../media/image2953.png"/><Relationship Id="rId9" Type="http://schemas.openxmlformats.org/officeDocument/2006/relationships/customXml" Target="../ink/ink4047.xml"/><Relationship Id="rId210" Type="http://schemas.openxmlformats.org/officeDocument/2006/relationships/customXml" Target="../ink/ink4149.xml"/><Relationship Id="rId26" Type="http://schemas.openxmlformats.org/officeDocument/2006/relationships/image" Target="../media/image2874.png"/><Relationship Id="rId231" Type="http://schemas.openxmlformats.org/officeDocument/2006/relationships/image" Target="../media/image2976.png"/><Relationship Id="rId252" Type="http://schemas.openxmlformats.org/officeDocument/2006/relationships/customXml" Target="../ink/ink4170.xml"/><Relationship Id="rId273" Type="http://schemas.openxmlformats.org/officeDocument/2006/relationships/image" Target="../media/image2998.png"/><Relationship Id="rId294" Type="http://schemas.openxmlformats.org/officeDocument/2006/relationships/customXml" Target="../ink/ink4191.xml"/><Relationship Id="rId308" Type="http://schemas.openxmlformats.org/officeDocument/2006/relationships/customXml" Target="../ink/ink4198.xml"/><Relationship Id="rId47" Type="http://schemas.openxmlformats.org/officeDocument/2006/relationships/customXml" Target="../ink/ink4066.xml"/><Relationship Id="rId68" Type="http://schemas.openxmlformats.org/officeDocument/2006/relationships/image" Target="../media/image9.png"/><Relationship Id="rId89" Type="http://schemas.openxmlformats.org/officeDocument/2006/relationships/image" Target="../media/image2905.png"/><Relationship Id="rId112" Type="http://schemas.openxmlformats.org/officeDocument/2006/relationships/customXml" Target="../ink/ink4099.xml"/><Relationship Id="rId133" Type="http://schemas.openxmlformats.org/officeDocument/2006/relationships/image" Target="../media/image2927.png"/><Relationship Id="rId154" Type="http://schemas.openxmlformats.org/officeDocument/2006/relationships/customXml" Target="../ink/ink4121.xml"/><Relationship Id="rId175" Type="http://schemas.openxmlformats.org/officeDocument/2006/relationships/image" Target="../media/image2948.png"/><Relationship Id="rId196" Type="http://schemas.openxmlformats.org/officeDocument/2006/relationships/customXml" Target="../ink/ink4142.xml"/><Relationship Id="rId200" Type="http://schemas.openxmlformats.org/officeDocument/2006/relationships/customXml" Target="../ink/ink4144.xml"/><Relationship Id="rId16" Type="http://schemas.openxmlformats.org/officeDocument/2006/relationships/image" Target="../media/image2869.png"/><Relationship Id="rId221" Type="http://schemas.openxmlformats.org/officeDocument/2006/relationships/image" Target="../media/image2971.png"/><Relationship Id="rId242" Type="http://schemas.openxmlformats.org/officeDocument/2006/relationships/customXml" Target="../ink/ink4165.xml"/><Relationship Id="rId263" Type="http://schemas.openxmlformats.org/officeDocument/2006/relationships/image" Target="../media/image2992.png"/><Relationship Id="rId284" Type="http://schemas.openxmlformats.org/officeDocument/2006/relationships/customXml" Target="../ink/ink4186.xml"/><Relationship Id="rId37" Type="http://schemas.openxmlformats.org/officeDocument/2006/relationships/customXml" Target="../ink/ink4061.xml"/><Relationship Id="rId58" Type="http://schemas.openxmlformats.org/officeDocument/2006/relationships/image" Target="../media/image2890.png"/><Relationship Id="rId79" Type="http://schemas.openxmlformats.org/officeDocument/2006/relationships/image" Target="../media/image2900.png"/><Relationship Id="rId102" Type="http://schemas.openxmlformats.org/officeDocument/2006/relationships/customXml" Target="../ink/ink4094.xml"/><Relationship Id="rId123" Type="http://schemas.openxmlformats.org/officeDocument/2006/relationships/image" Target="../media/image2922.png"/><Relationship Id="rId144" Type="http://schemas.openxmlformats.org/officeDocument/2006/relationships/customXml" Target="../ink/ink4116.xml"/><Relationship Id="rId90" Type="http://schemas.openxmlformats.org/officeDocument/2006/relationships/customXml" Target="../ink/ink4088.xml"/><Relationship Id="rId165" Type="http://schemas.openxmlformats.org/officeDocument/2006/relationships/image" Target="../media/image2943.png"/><Relationship Id="rId186" Type="http://schemas.openxmlformats.org/officeDocument/2006/relationships/customXml" Target="../ink/ink4137.xml"/><Relationship Id="rId211" Type="http://schemas.openxmlformats.org/officeDocument/2006/relationships/image" Target="../media/image2966.png"/><Relationship Id="rId232" Type="http://schemas.openxmlformats.org/officeDocument/2006/relationships/customXml" Target="../ink/ink4160.xml"/><Relationship Id="rId253" Type="http://schemas.openxmlformats.org/officeDocument/2006/relationships/image" Target="../media/image2987.png"/><Relationship Id="rId274" Type="http://schemas.openxmlformats.org/officeDocument/2006/relationships/customXml" Target="../ink/ink4181.xml"/><Relationship Id="rId295" Type="http://schemas.openxmlformats.org/officeDocument/2006/relationships/image" Target="../media/image3009.png"/><Relationship Id="rId309" Type="http://schemas.openxmlformats.org/officeDocument/2006/relationships/image" Target="../media/image3016.png"/><Relationship Id="rId27" Type="http://schemas.openxmlformats.org/officeDocument/2006/relationships/customXml" Target="../ink/ink4056.xml"/><Relationship Id="rId48" Type="http://schemas.openxmlformats.org/officeDocument/2006/relationships/image" Target="../media/image2885.png"/><Relationship Id="rId69" Type="http://schemas.openxmlformats.org/officeDocument/2006/relationships/customXml" Target="../ink/ink4077.xml"/><Relationship Id="rId113" Type="http://schemas.openxmlformats.org/officeDocument/2006/relationships/image" Target="../media/image2917.png"/><Relationship Id="rId134" Type="http://schemas.openxmlformats.org/officeDocument/2006/relationships/customXml" Target="../ink/ink4111.xml"/><Relationship Id="rId80" Type="http://schemas.openxmlformats.org/officeDocument/2006/relationships/customXml" Target="../ink/ink4083.xml"/><Relationship Id="rId155" Type="http://schemas.openxmlformats.org/officeDocument/2006/relationships/image" Target="../media/image2938.png"/><Relationship Id="rId176" Type="http://schemas.openxmlformats.org/officeDocument/2006/relationships/customXml" Target="../ink/ink4132.xml"/><Relationship Id="rId197" Type="http://schemas.openxmlformats.org/officeDocument/2006/relationships/image" Target="../media/image2959.png"/><Relationship Id="rId201" Type="http://schemas.openxmlformats.org/officeDocument/2006/relationships/image" Target="../media/image2961.png"/><Relationship Id="rId222" Type="http://schemas.openxmlformats.org/officeDocument/2006/relationships/customXml" Target="../ink/ink4155.xml"/><Relationship Id="rId243" Type="http://schemas.openxmlformats.org/officeDocument/2006/relationships/image" Target="../media/image2982.png"/><Relationship Id="rId264" Type="http://schemas.openxmlformats.org/officeDocument/2006/relationships/customXml" Target="../ink/ink4176.xml"/><Relationship Id="rId285" Type="http://schemas.openxmlformats.org/officeDocument/2006/relationships/image" Target="../media/image3004.png"/><Relationship Id="rId17" Type="http://schemas.openxmlformats.org/officeDocument/2006/relationships/customXml" Target="../ink/ink4051.xml"/><Relationship Id="rId38" Type="http://schemas.openxmlformats.org/officeDocument/2006/relationships/image" Target="../media/image2880.png"/><Relationship Id="rId59" Type="http://schemas.openxmlformats.org/officeDocument/2006/relationships/customXml" Target="../ink/ink4072.xml"/><Relationship Id="rId103" Type="http://schemas.openxmlformats.org/officeDocument/2006/relationships/image" Target="../media/image2912.png"/><Relationship Id="rId124" Type="http://schemas.openxmlformats.org/officeDocument/2006/relationships/customXml" Target="../ink/ink4106.xml"/><Relationship Id="rId310" Type="http://schemas.openxmlformats.org/officeDocument/2006/relationships/customXml" Target="../ink/ink4199.xml"/><Relationship Id="rId70" Type="http://schemas.openxmlformats.org/officeDocument/2006/relationships/customXml" Target="../ink/ink4078.xml"/><Relationship Id="rId91" Type="http://schemas.openxmlformats.org/officeDocument/2006/relationships/image" Target="../media/image2906.png"/><Relationship Id="rId145" Type="http://schemas.openxmlformats.org/officeDocument/2006/relationships/image" Target="../media/image2933.png"/><Relationship Id="rId166" Type="http://schemas.openxmlformats.org/officeDocument/2006/relationships/customXml" Target="../ink/ink4127.xml"/><Relationship Id="rId187" Type="http://schemas.openxmlformats.org/officeDocument/2006/relationships/image" Target="../media/image2954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4150.xml"/><Relationship Id="rId233" Type="http://schemas.openxmlformats.org/officeDocument/2006/relationships/image" Target="../media/image2977.png"/><Relationship Id="rId254" Type="http://schemas.openxmlformats.org/officeDocument/2006/relationships/customXml" Target="../ink/ink4171.xml"/><Relationship Id="rId28" Type="http://schemas.openxmlformats.org/officeDocument/2006/relationships/image" Target="../media/image2875.png"/><Relationship Id="rId49" Type="http://schemas.openxmlformats.org/officeDocument/2006/relationships/customXml" Target="../ink/ink4067.xml"/><Relationship Id="rId114" Type="http://schemas.openxmlformats.org/officeDocument/2006/relationships/customXml" Target="../ink/ink4100.xml"/><Relationship Id="rId275" Type="http://schemas.openxmlformats.org/officeDocument/2006/relationships/image" Target="../media/image2999.png"/><Relationship Id="rId296" Type="http://schemas.openxmlformats.org/officeDocument/2006/relationships/customXml" Target="../ink/ink4192.xml"/><Relationship Id="rId300" Type="http://schemas.openxmlformats.org/officeDocument/2006/relationships/customXml" Target="../ink/ink4194.xml"/><Relationship Id="rId60" Type="http://schemas.openxmlformats.org/officeDocument/2006/relationships/image" Target="../media/image2891.png"/><Relationship Id="rId81" Type="http://schemas.openxmlformats.org/officeDocument/2006/relationships/image" Target="../media/image2901.png"/><Relationship Id="rId135" Type="http://schemas.openxmlformats.org/officeDocument/2006/relationships/image" Target="../media/image2928.png"/><Relationship Id="rId156" Type="http://schemas.openxmlformats.org/officeDocument/2006/relationships/customXml" Target="../ink/ink4122.xml"/><Relationship Id="rId177" Type="http://schemas.openxmlformats.org/officeDocument/2006/relationships/image" Target="../media/image2949.png"/><Relationship Id="rId198" Type="http://schemas.openxmlformats.org/officeDocument/2006/relationships/customXml" Target="../ink/ink4143.xml"/><Relationship Id="rId202" Type="http://schemas.openxmlformats.org/officeDocument/2006/relationships/customXml" Target="../ink/ink4145.xml"/><Relationship Id="rId223" Type="http://schemas.openxmlformats.org/officeDocument/2006/relationships/image" Target="../media/image2972.png"/><Relationship Id="rId244" Type="http://schemas.openxmlformats.org/officeDocument/2006/relationships/customXml" Target="../ink/ink4166.xml"/><Relationship Id="rId18" Type="http://schemas.openxmlformats.org/officeDocument/2006/relationships/image" Target="../media/image2870.png"/><Relationship Id="rId39" Type="http://schemas.openxmlformats.org/officeDocument/2006/relationships/customXml" Target="../ink/ink4062.xml"/><Relationship Id="rId265" Type="http://schemas.openxmlformats.org/officeDocument/2006/relationships/image" Target="../media/image2994.png"/><Relationship Id="rId286" Type="http://schemas.openxmlformats.org/officeDocument/2006/relationships/customXml" Target="../ink/ink4187.xml"/><Relationship Id="rId50" Type="http://schemas.openxmlformats.org/officeDocument/2006/relationships/image" Target="../media/image2886.png"/><Relationship Id="rId104" Type="http://schemas.openxmlformats.org/officeDocument/2006/relationships/customXml" Target="../ink/ink4095.xml"/><Relationship Id="rId125" Type="http://schemas.openxmlformats.org/officeDocument/2006/relationships/image" Target="../media/image2923.png"/><Relationship Id="rId146" Type="http://schemas.openxmlformats.org/officeDocument/2006/relationships/customXml" Target="../ink/ink4117.xml"/><Relationship Id="rId167" Type="http://schemas.openxmlformats.org/officeDocument/2006/relationships/image" Target="../media/image2944.png"/><Relationship Id="rId188" Type="http://schemas.openxmlformats.org/officeDocument/2006/relationships/customXml" Target="../ink/ink4138.xml"/><Relationship Id="rId311" Type="http://schemas.openxmlformats.org/officeDocument/2006/relationships/image" Target="../media/image3017.png"/><Relationship Id="rId71" Type="http://schemas.openxmlformats.org/officeDocument/2006/relationships/image" Target="../media/image2896.png"/><Relationship Id="rId92" Type="http://schemas.openxmlformats.org/officeDocument/2006/relationships/customXml" Target="../ink/ink4089.xml"/><Relationship Id="rId213" Type="http://schemas.openxmlformats.org/officeDocument/2006/relationships/image" Target="../media/image2967.png"/><Relationship Id="rId234" Type="http://schemas.openxmlformats.org/officeDocument/2006/relationships/customXml" Target="../ink/ink4161.xml"/><Relationship Id="rId2" Type="http://schemas.openxmlformats.org/officeDocument/2006/relationships/image" Target="../media/image2863.png"/><Relationship Id="rId29" Type="http://schemas.openxmlformats.org/officeDocument/2006/relationships/customXml" Target="../ink/ink4057.xml"/><Relationship Id="rId255" Type="http://schemas.openxmlformats.org/officeDocument/2006/relationships/image" Target="../media/image2988.png"/><Relationship Id="rId276" Type="http://schemas.openxmlformats.org/officeDocument/2006/relationships/customXml" Target="../ink/ink4182.xml"/><Relationship Id="rId297" Type="http://schemas.openxmlformats.org/officeDocument/2006/relationships/image" Target="../media/image3010.png"/><Relationship Id="rId40" Type="http://schemas.openxmlformats.org/officeDocument/2006/relationships/image" Target="../media/image2881.png"/><Relationship Id="rId115" Type="http://schemas.openxmlformats.org/officeDocument/2006/relationships/image" Target="../media/image2918.png"/><Relationship Id="rId136" Type="http://schemas.openxmlformats.org/officeDocument/2006/relationships/customXml" Target="../ink/ink4112.xml"/><Relationship Id="rId157" Type="http://schemas.openxmlformats.org/officeDocument/2006/relationships/image" Target="../media/image2939.png"/><Relationship Id="rId178" Type="http://schemas.openxmlformats.org/officeDocument/2006/relationships/customXml" Target="../ink/ink4133.xml"/><Relationship Id="rId301" Type="http://schemas.openxmlformats.org/officeDocument/2006/relationships/image" Target="../media/image3012.png"/><Relationship Id="rId61" Type="http://schemas.openxmlformats.org/officeDocument/2006/relationships/customXml" Target="../ink/ink4073.xml"/><Relationship Id="rId82" Type="http://schemas.openxmlformats.org/officeDocument/2006/relationships/customXml" Target="../ink/ink4084.xml"/><Relationship Id="rId199" Type="http://schemas.openxmlformats.org/officeDocument/2006/relationships/image" Target="../media/image2960.png"/><Relationship Id="rId203" Type="http://schemas.openxmlformats.org/officeDocument/2006/relationships/image" Target="../media/image2962.png"/><Relationship Id="rId19" Type="http://schemas.openxmlformats.org/officeDocument/2006/relationships/customXml" Target="../ink/ink4052.xml"/><Relationship Id="rId224" Type="http://schemas.openxmlformats.org/officeDocument/2006/relationships/customXml" Target="../ink/ink4156.xml"/><Relationship Id="rId245" Type="http://schemas.openxmlformats.org/officeDocument/2006/relationships/image" Target="../media/image2983.png"/><Relationship Id="rId266" Type="http://schemas.openxmlformats.org/officeDocument/2006/relationships/customXml" Target="../ink/ink4177.xml"/><Relationship Id="rId287" Type="http://schemas.openxmlformats.org/officeDocument/2006/relationships/image" Target="../media/image3005.png"/><Relationship Id="rId30" Type="http://schemas.openxmlformats.org/officeDocument/2006/relationships/image" Target="../media/image2876.png"/><Relationship Id="rId105" Type="http://schemas.openxmlformats.org/officeDocument/2006/relationships/image" Target="../media/image2913.png"/><Relationship Id="rId126" Type="http://schemas.openxmlformats.org/officeDocument/2006/relationships/customXml" Target="../ink/ink4107.xml"/><Relationship Id="rId147" Type="http://schemas.openxmlformats.org/officeDocument/2006/relationships/image" Target="../media/image2934.png"/><Relationship Id="rId168" Type="http://schemas.openxmlformats.org/officeDocument/2006/relationships/customXml" Target="../ink/ink4128.xml"/><Relationship Id="rId312" Type="http://schemas.openxmlformats.org/officeDocument/2006/relationships/customXml" Target="../ink/ink4200.xml"/><Relationship Id="rId51" Type="http://schemas.openxmlformats.org/officeDocument/2006/relationships/customXml" Target="../ink/ink4068.xml"/><Relationship Id="rId72" Type="http://schemas.openxmlformats.org/officeDocument/2006/relationships/customXml" Target="../ink/ink4079.xml"/><Relationship Id="rId93" Type="http://schemas.openxmlformats.org/officeDocument/2006/relationships/image" Target="../media/image2907.png"/><Relationship Id="rId189" Type="http://schemas.openxmlformats.org/officeDocument/2006/relationships/image" Target="../media/image2955.png"/><Relationship Id="rId3" Type="http://schemas.openxmlformats.org/officeDocument/2006/relationships/customXml" Target="../ink/ink4044.xml"/><Relationship Id="rId214" Type="http://schemas.openxmlformats.org/officeDocument/2006/relationships/customXml" Target="../ink/ink4151.xml"/><Relationship Id="rId235" Type="http://schemas.openxmlformats.org/officeDocument/2006/relationships/image" Target="../media/image2978.png"/><Relationship Id="rId256" Type="http://schemas.openxmlformats.org/officeDocument/2006/relationships/customXml" Target="../ink/ink4172.xml"/><Relationship Id="rId277" Type="http://schemas.openxmlformats.org/officeDocument/2006/relationships/image" Target="../media/image3000.png"/><Relationship Id="rId298" Type="http://schemas.openxmlformats.org/officeDocument/2006/relationships/customXml" Target="../ink/ink4193.xml"/><Relationship Id="rId116" Type="http://schemas.openxmlformats.org/officeDocument/2006/relationships/customXml" Target="../ink/ink4101.xml"/><Relationship Id="rId137" Type="http://schemas.openxmlformats.org/officeDocument/2006/relationships/image" Target="../media/image2929.png"/><Relationship Id="rId158" Type="http://schemas.openxmlformats.org/officeDocument/2006/relationships/customXml" Target="../ink/ink4123.xml"/><Relationship Id="rId302" Type="http://schemas.openxmlformats.org/officeDocument/2006/relationships/customXml" Target="../ink/ink4195.xml"/><Relationship Id="rId20" Type="http://schemas.openxmlformats.org/officeDocument/2006/relationships/image" Target="../media/image2871.png"/><Relationship Id="rId41" Type="http://schemas.openxmlformats.org/officeDocument/2006/relationships/customXml" Target="../ink/ink4063.xml"/><Relationship Id="rId62" Type="http://schemas.openxmlformats.org/officeDocument/2006/relationships/image" Target="../media/image2892.png"/><Relationship Id="rId83" Type="http://schemas.openxmlformats.org/officeDocument/2006/relationships/image" Target="../media/image2902.png"/><Relationship Id="rId179" Type="http://schemas.openxmlformats.org/officeDocument/2006/relationships/image" Target="../media/image2950.png"/><Relationship Id="rId190" Type="http://schemas.openxmlformats.org/officeDocument/2006/relationships/customXml" Target="../ink/ink4139.xml"/><Relationship Id="rId204" Type="http://schemas.openxmlformats.org/officeDocument/2006/relationships/customXml" Target="../ink/ink4146.xml"/><Relationship Id="rId225" Type="http://schemas.openxmlformats.org/officeDocument/2006/relationships/image" Target="../media/image2973.png"/><Relationship Id="rId246" Type="http://schemas.openxmlformats.org/officeDocument/2006/relationships/customXml" Target="../ink/ink4167.xml"/><Relationship Id="rId267" Type="http://schemas.openxmlformats.org/officeDocument/2006/relationships/image" Target="../media/image2995.png"/><Relationship Id="rId288" Type="http://schemas.openxmlformats.org/officeDocument/2006/relationships/customXml" Target="../ink/ink4188.xml"/><Relationship Id="rId106" Type="http://schemas.openxmlformats.org/officeDocument/2006/relationships/customXml" Target="../ink/ink4096.xml"/><Relationship Id="rId127" Type="http://schemas.openxmlformats.org/officeDocument/2006/relationships/image" Target="../media/image2924.png"/><Relationship Id="rId313" Type="http://schemas.openxmlformats.org/officeDocument/2006/relationships/image" Target="../media/image3018.png"/><Relationship Id="rId10" Type="http://schemas.openxmlformats.org/officeDocument/2006/relationships/image" Target="../media/image2867.png"/><Relationship Id="rId31" Type="http://schemas.openxmlformats.org/officeDocument/2006/relationships/customXml" Target="../ink/ink4058.xml"/><Relationship Id="rId52" Type="http://schemas.openxmlformats.org/officeDocument/2006/relationships/image" Target="../media/image2887.png"/><Relationship Id="rId73" Type="http://schemas.openxmlformats.org/officeDocument/2006/relationships/image" Target="../media/image2897.png"/><Relationship Id="rId94" Type="http://schemas.openxmlformats.org/officeDocument/2006/relationships/customXml" Target="../ink/ink4090.xml"/><Relationship Id="rId148" Type="http://schemas.openxmlformats.org/officeDocument/2006/relationships/customXml" Target="../ink/ink4118.xml"/><Relationship Id="rId169" Type="http://schemas.openxmlformats.org/officeDocument/2006/relationships/image" Target="../media/image2945.png"/><Relationship Id="rId4" Type="http://schemas.openxmlformats.org/officeDocument/2006/relationships/image" Target="../media/image2864.png"/><Relationship Id="rId180" Type="http://schemas.openxmlformats.org/officeDocument/2006/relationships/customXml" Target="../ink/ink4134.xml"/><Relationship Id="rId215" Type="http://schemas.openxmlformats.org/officeDocument/2006/relationships/image" Target="../media/image2968.png"/><Relationship Id="rId236" Type="http://schemas.openxmlformats.org/officeDocument/2006/relationships/customXml" Target="../ink/ink4162.xml"/><Relationship Id="rId257" Type="http://schemas.openxmlformats.org/officeDocument/2006/relationships/image" Target="../media/image2989.png"/><Relationship Id="rId278" Type="http://schemas.openxmlformats.org/officeDocument/2006/relationships/customXml" Target="../ink/ink4183.xml"/><Relationship Id="rId303" Type="http://schemas.openxmlformats.org/officeDocument/2006/relationships/image" Target="../media/image3013.png"/><Relationship Id="rId42" Type="http://schemas.openxmlformats.org/officeDocument/2006/relationships/image" Target="../media/image2882.png"/><Relationship Id="rId84" Type="http://schemas.openxmlformats.org/officeDocument/2006/relationships/customXml" Target="../ink/ink4085.xml"/><Relationship Id="rId138" Type="http://schemas.openxmlformats.org/officeDocument/2006/relationships/customXml" Target="../ink/ink4113.xml"/><Relationship Id="rId191" Type="http://schemas.openxmlformats.org/officeDocument/2006/relationships/image" Target="../media/image2956.png"/><Relationship Id="rId205" Type="http://schemas.openxmlformats.org/officeDocument/2006/relationships/image" Target="../media/image2963.png"/><Relationship Id="rId247" Type="http://schemas.openxmlformats.org/officeDocument/2006/relationships/image" Target="../media/image2984.png"/><Relationship Id="rId107" Type="http://schemas.openxmlformats.org/officeDocument/2006/relationships/image" Target="../media/image2914.png"/><Relationship Id="rId289" Type="http://schemas.openxmlformats.org/officeDocument/2006/relationships/image" Target="../media/image3006.png"/><Relationship Id="rId11" Type="http://schemas.openxmlformats.org/officeDocument/2006/relationships/customXml" Target="../ink/ink4048.xml"/><Relationship Id="rId53" Type="http://schemas.openxmlformats.org/officeDocument/2006/relationships/customXml" Target="../ink/ink4069.xml"/><Relationship Id="rId149" Type="http://schemas.openxmlformats.org/officeDocument/2006/relationships/image" Target="../media/image2935.png"/><Relationship Id="rId314" Type="http://schemas.openxmlformats.org/officeDocument/2006/relationships/customXml" Target="../ink/ink4201.xml"/><Relationship Id="rId95" Type="http://schemas.openxmlformats.org/officeDocument/2006/relationships/image" Target="../media/image2908.png"/><Relationship Id="rId160" Type="http://schemas.openxmlformats.org/officeDocument/2006/relationships/customXml" Target="../ink/ink4124.xml"/><Relationship Id="rId216" Type="http://schemas.openxmlformats.org/officeDocument/2006/relationships/customXml" Target="../ink/ink4152.xml"/><Relationship Id="rId258" Type="http://schemas.openxmlformats.org/officeDocument/2006/relationships/customXml" Target="../ink/ink4173.xml"/><Relationship Id="rId22" Type="http://schemas.openxmlformats.org/officeDocument/2006/relationships/image" Target="../media/image2872.png"/><Relationship Id="rId64" Type="http://schemas.openxmlformats.org/officeDocument/2006/relationships/image" Target="../media/image2893.png"/><Relationship Id="rId118" Type="http://schemas.openxmlformats.org/officeDocument/2006/relationships/customXml" Target="../ink/ink4103.xml"/><Relationship Id="rId171" Type="http://schemas.openxmlformats.org/officeDocument/2006/relationships/image" Target="../media/image2946.png"/><Relationship Id="rId227" Type="http://schemas.openxmlformats.org/officeDocument/2006/relationships/image" Target="../media/image2974.png"/><Relationship Id="rId269" Type="http://schemas.openxmlformats.org/officeDocument/2006/relationships/image" Target="../media/image2996.png"/><Relationship Id="rId33" Type="http://schemas.openxmlformats.org/officeDocument/2006/relationships/customXml" Target="../ink/ink4059.xml"/><Relationship Id="rId129" Type="http://schemas.openxmlformats.org/officeDocument/2006/relationships/image" Target="../media/image2925.png"/><Relationship Id="rId280" Type="http://schemas.openxmlformats.org/officeDocument/2006/relationships/customXml" Target="../ink/ink4184.xml"/><Relationship Id="rId75" Type="http://schemas.openxmlformats.org/officeDocument/2006/relationships/image" Target="../media/image2898.png"/><Relationship Id="rId140" Type="http://schemas.openxmlformats.org/officeDocument/2006/relationships/customXml" Target="../ink/ink4114.xml"/><Relationship Id="rId182" Type="http://schemas.openxmlformats.org/officeDocument/2006/relationships/customXml" Target="../ink/ink4135.xml"/><Relationship Id="rId6" Type="http://schemas.openxmlformats.org/officeDocument/2006/relationships/image" Target="../media/image2865.png"/><Relationship Id="rId238" Type="http://schemas.openxmlformats.org/officeDocument/2006/relationships/customXml" Target="../ink/ink4163.xml"/><Relationship Id="rId291" Type="http://schemas.openxmlformats.org/officeDocument/2006/relationships/image" Target="../media/image3007.png"/><Relationship Id="rId305" Type="http://schemas.openxmlformats.org/officeDocument/2006/relationships/image" Target="../media/image3014.png"/><Relationship Id="rId44" Type="http://schemas.openxmlformats.org/officeDocument/2006/relationships/image" Target="../media/image2883.png"/><Relationship Id="rId86" Type="http://schemas.openxmlformats.org/officeDocument/2006/relationships/customXml" Target="../ink/ink4086.xml"/><Relationship Id="rId151" Type="http://schemas.openxmlformats.org/officeDocument/2006/relationships/image" Target="../media/image2936.png"/><Relationship Id="rId193" Type="http://schemas.openxmlformats.org/officeDocument/2006/relationships/image" Target="../media/image2957.png"/><Relationship Id="rId207" Type="http://schemas.openxmlformats.org/officeDocument/2006/relationships/image" Target="../media/image2964.png"/><Relationship Id="rId249" Type="http://schemas.openxmlformats.org/officeDocument/2006/relationships/image" Target="../media/image2985.png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72.png"/><Relationship Id="rId299" Type="http://schemas.openxmlformats.org/officeDocument/2006/relationships/image" Target="../media/image3362.png"/><Relationship Id="rId21" Type="http://schemas.openxmlformats.org/officeDocument/2006/relationships/image" Target="../media/image3224.png"/><Relationship Id="rId63" Type="http://schemas.openxmlformats.org/officeDocument/2006/relationships/image" Target="../media/image3245.png"/><Relationship Id="rId159" Type="http://schemas.openxmlformats.org/officeDocument/2006/relationships/image" Target="../media/image3293.png"/><Relationship Id="rId324" Type="http://schemas.openxmlformats.org/officeDocument/2006/relationships/customXml" Target="../ink/ink4363.xml"/><Relationship Id="rId170" Type="http://schemas.openxmlformats.org/officeDocument/2006/relationships/customXml" Target="../ink/ink4286.xml"/><Relationship Id="rId226" Type="http://schemas.openxmlformats.org/officeDocument/2006/relationships/customXml" Target="../ink/ink4314.xml"/><Relationship Id="rId268" Type="http://schemas.openxmlformats.org/officeDocument/2006/relationships/customXml" Target="../ink/ink4335.xml"/><Relationship Id="rId32" Type="http://schemas.openxmlformats.org/officeDocument/2006/relationships/customXml" Target="../ink/ink4217.xml"/><Relationship Id="rId74" Type="http://schemas.openxmlformats.org/officeDocument/2006/relationships/customXml" Target="../ink/ink4238.xml"/><Relationship Id="rId128" Type="http://schemas.openxmlformats.org/officeDocument/2006/relationships/customXml" Target="../ink/ink4265.xml"/><Relationship Id="rId5" Type="http://schemas.openxmlformats.org/officeDocument/2006/relationships/image" Target="../media/image3216.png"/><Relationship Id="rId181" Type="http://schemas.openxmlformats.org/officeDocument/2006/relationships/image" Target="../media/image3304.png"/><Relationship Id="rId237" Type="http://schemas.openxmlformats.org/officeDocument/2006/relationships/image" Target="../media/image3331.png"/><Relationship Id="rId279" Type="http://schemas.openxmlformats.org/officeDocument/2006/relationships/image" Target="../media/image3352.png"/><Relationship Id="rId43" Type="http://schemas.openxmlformats.org/officeDocument/2006/relationships/image" Target="../media/image3235.png"/><Relationship Id="rId139" Type="http://schemas.openxmlformats.org/officeDocument/2006/relationships/image" Target="../media/image3283.png"/><Relationship Id="rId290" Type="http://schemas.openxmlformats.org/officeDocument/2006/relationships/customXml" Target="../ink/ink4346.xml"/><Relationship Id="rId304" Type="http://schemas.openxmlformats.org/officeDocument/2006/relationships/customXml" Target="../ink/ink4353.xml"/><Relationship Id="rId85" Type="http://schemas.openxmlformats.org/officeDocument/2006/relationships/image" Target="../media/image3256.png"/><Relationship Id="rId150" Type="http://schemas.openxmlformats.org/officeDocument/2006/relationships/customXml" Target="../ink/ink4276.xml"/><Relationship Id="rId192" Type="http://schemas.openxmlformats.org/officeDocument/2006/relationships/customXml" Target="../ink/ink4297.xml"/><Relationship Id="rId206" Type="http://schemas.openxmlformats.org/officeDocument/2006/relationships/customXml" Target="../ink/ink4304.xml"/><Relationship Id="rId248" Type="http://schemas.openxmlformats.org/officeDocument/2006/relationships/customXml" Target="../ink/ink4325.xml"/><Relationship Id="rId12" Type="http://schemas.openxmlformats.org/officeDocument/2006/relationships/customXml" Target="../ink/ink4207.xml"/><Relationship Id="rId108" Type="http://schemas.openxmlformats.org/officeDocument/2006/relationships/customXml" Target="../ink/ink4255.xml"/><Relationship Id="rId315" Type="http://schemas.openxmlformats.org/officeDocument/2006/relationships/image" Target="../media/image3370.png"/><Relationship Id="rId54" Type="http://schemas.openxmlformats.org/officeDocument/2006/relationships/customXml" Target="../ink/ink4228.xml"/><Relationship Id="rId96" Type="http://schemas.openxmlformats.org/officeDocument/2006/relationships/customXml" Target="../ink/ink4249.xml"/><Relationship Id="rId161" Type="http://schemas.openxmlformats.org/officeDocument/2006/relationships/image" Target="../media/image3294.png"/><Relationship Id="rId217" Type="http://schemas.openxmlformats.org/officeDocument/2006/relationships/image" Target="../media/image3321.png"/><Relationship Id="rId259" Type="http://schemas.openxmlformats.org/officeDocument/2006/relationships/image" Target="../media/image3342.png"/><Relationship Id="rId23" Type="http://schemas.openxmlformats.org/officeDocument/2006/relationships/image" Target="../media/image3225.png"/><Relationship Id="rId119" Type="http://schemas.openxmlformats.org/officeDocument/2006/relationships/image" Target="../media/image3273.png"/><Relationship Id="rId270" Type="http://schemas.openxmlformats.org/officeDocument/2006/relationships/customXml" Target="../ink/ink4336.xml"/><Relationship Id="rId326" Type="http://schemas.openxmlformats.org/officeDocument/2006/relationships/customXml" Target="../ink/ink4364.xml"/><Relationship Id="rId65" Type="http://schemas.openxmlformats.org/officeDocument/2006/relationships/image" Target="../media/image3246.png"/><Relationship Id="rId130" Type="http://schemas.openxmlformats.org/officeDocument/2006/relationships/customXml" Target="../ink/ink4266.xml"/><Relationship Id="rId172" Type="http://schemas.openxmlformats.org/officeDocument/2006/relationships/customXml" Target="../ink/ink4287.xml"/><Relationship Id="rId228" Type="http://schemas.openxmlformats.org/officeDocument/2006/relationships/customXml" Target="../ink/ink4315.xml"/><Relationship Id="rId281" Type="http://schemas.openxmlformats.org/officeDocument/2006/relationships/image" Target="../media/image3353.png"/><Relationship Id="rId34" Type="http://schemas.openxmlformats.org/officeDocument/2006/relationships/customXml" Target="../ink/ink4218.xml"/><Relationship Id="rId76" Type="http://schemas.openxmlformats.org/officeDocument/2006/relationships/customXml" Target="../ink/ink4239.xml"/><Relationship Id="rId141" Type="http://schemas.openxmlformats.org/officeDocument/2006/relationships/image" Target="../media/image3284.png"/><Relationship Id="rId7" Type="http://schemas.openxmlformats.org/officeDocument/2006/relationships/image" Target="../media/image3217.png"/><Relationship Id="rId183" Type="http://schemas.openxmlformats.org/officeDocument/2006/relationships/image" Target="../media/image3305.png"/><Relationship Id="rId239" Type="http://schemas.openxmlformats.org/officeDocument/2006/relationships/image" Target="../media/image3332.png"/><Relationship Id="rId250" Type="http://schemas.openxmlformats.org/officeDocument/2006/relationships/customXml" Target="../ink/ink4326.xml"/><Relationship Id="rId292" Type="http://schemas.openxmlformats.org/officeDocument/2006/relationships/customXml" Target="../ink/ink4347.xml"/><Relationship Id="rId306" Type="http://schemas.openxmlformats.org/officeDocument/2006/relationships/customXml" Target="../ink/ink4354.xml"/><Relationship Id="rId24" Type="http://schemas.openxmlformats.org/officeDocument/2006/relationships/customXml" Target="../ink/ink4213.xml"/><Relationship Id="rId45" Type="http://schemas.openxmlformats.org/officeDocument/2006/relationships/image" Target="../media/image3236.png"/><Relationship Id="rId66" Type="http://schemas.openxmlformats.org/officeDocument/2006/relationships/customXml" Target="../ink/ink4234.xml"/><Relationship Id="rId87" Type="http://schemas.openxmlformats.org/officeDocument/2006/relationships/image" Target="../media/image3257.png"/><Relationship Id="rId110" Type="http://schemas.openxmlformats.org/officeDocument/2006/relationships/customXml" Target="../ink/ink4256.xml"/><Relationship Id="rId131" Type="http://schemas.openxmlformats.org/officeDocument/2006/relationships/image" Target="../media/image3279.png"/><Relationship Id="rId327" Type="http://schemas.openxmlformats.org/officeDocument/2006/relationships/image" Target="../media/image3376.png"/><Relationship Id="rId152" Type="http://schemas.openxmlformats.org/officeDocument/2006/relationships/customXml" Target="../ink/ink4277.xml"/><Relationship Id="rId173" Type="http://schemas.openxmlformats.org/officeDocument/2006/relationships/image" Target="../media/image3300.png"/><Relationship Id="rId194" Type="http://schemas.openxmlformats.org/officeDocument/2006/relationships/customXml" Target="../ink/ink4298.xml"/><Relationship Id="rId208" Type="http://schemas.openxmlformats.org/officeDocument/2006/relationships/customXml" Target="../ink/ink4305.xml"/><Relationship Id="rId229" Type="http://schemas.openxmlformats.org/officeDocument/2006/relationships/image" Target="../media/image3327.png"/><Relationship Id="rId240" Type="http://schemas.openxmlformats.org/officeDocument/2006/relationships/customXml" Target="../ink/ink4321.xml"/><Relationship Id="rId261" Type="http://schemas.openxmlformats.org/officeDocument/2006/relationships/image" Target="../media/image3343.png"/><Relationship Id="rId14" Type="http://schemas.openxmlformats.org/officeDocument/2006/relationships/customXml" Target="../ink/ink4208.xml"/><Relationship Id="rId35" Type="http://schemas.openxmlformats.org/officeDocument/2006/relationships/image" Target="../media/image3231.png"/><Relationship Id="rId56" Type="http://schemas.openxmlformats.org/officeDocument/2006/relationships/customXml" Target="../ink/ink4229.xml"/><Relationship Id="rId77" Type="http://schemas.openxmlformats.org/officeDocument/2006/relationships/image" Target="../media/image3252.png"/><Relationship Id="rId100" Type="http://schemas.openxmlformats.org/officeDocument/2006/relationships/customXml" Target="../ink/ink4251.xml"/><Relationship Id="rId282" Type="http://schemas.openxmlformats.org/officeDocument/2006/relationships/customXml" Target="../ink/ink4342.xml"/><Relationship Id="rId317" Type="http://schemas.openxmlformats.org/officeDocument/2006/relationships/image" Target="../media/image3371.png"/><Relationship Id="rId8" Type="http://schemas.openxmlformats.org/officeDocument/2006/relationships/customXml" Target="../ink/ink4205.xml"/><Relationship Id="rId98" Type="http://schemas.openxmlformats.org/officeDocument/2006/relationships/customXml" Target="../ink/ink4250.xml"/><Relationship Id="rId121" Type="http://schemas.openxmlformats.org/officeDocument/2006/relationships/image" Target="../media/image3274.png"/><Relationship Id="rId142" Type="http://schemas.openxmlformats.org/officeDocument/2006/relationships/customXml" Target="../ink/ink4272.xml"/><Relationship Id="rId163" Type="http://schemas.openxmlformats.org/officeDocument/2006/relationships/image" Target="../media/image3295.png"/><Relationship Id="rId184" Type="http://schemas.openxmlformats.org/officeDocument/2006/relationships/customXml" Target="../ink/ink4293.xml"/><Relationship Id="rId219" Type="http://schemas.openxmlformats.org/officeDocument/2006/relationships/image" Target="../media/image3322.png"/><Relationship Id="rId230" Type="http://schemas.openxmlformats.org/officeDocument/2006/relationships/customXml" Target="../ink/ink4316.xml"/><Relationship Id="rId251" Type="http://schemas.openxmlformats.org/officeDocument/2006/relationships/image" Target="../media/image3338.png"/><Relationship Id="rId25" Type="http://schemas.openxmlformats.org/officeDocument/2006/relationships/image" Target="../media/image3226.png"/><Relationship Id="rId46" Type="http://schemas.openxmlformats.org/officeDocument/2006/relationships/customXml" Target="../ink/ink4224.xml"/><Relationship Id="rId67" Type="http://schemas.openxmlformats.org/officeDocument/2006/relationships/image" Target="../media/image3247.png"/><Relationship Id="rId272" Type="http://schemas.openxmlformats.org/officeDocument/2006/relationships/customXml" Target="../ink/ink4337.xml"/><Relationship Id="rId293" Type="http://schemas.openxmlformats.org/officeDocument/2006/relationships/image" Target="../media/image3359.png"/><Relationship Id="rId307" Type="http://schemas.openxmlformats.org/officeDocument/2006/relationships/image" Target="../media/image3366.png"/><Relationship Id="rId328" Type="http://schemas.openxmlformats.org/officeDocument/2006/relationships/customXml" Target="../ink/ink4365.xml"/><Relationship Id="rId88" Type="http://schemas.openxmlformats.org/officeDocument/2006/relationships/customXml" Target="../ink/ink4245.xml"/><Relationship Id="rId111" Type="http://schemas.openxmlformats.org/officeDocument/2006/relationships/image" Target="../media/image3269.png"/><Relationship Id="rId132" Type="http://schemas.openxmlformats.org/officeDocument/2006/relationships/customXml" Target="../ink/ink4267.xml"/><Relationship Id="rId153" Type="http://schemas.openxmlformats.org/officeDocument/2006/relationships/image" Target="../media/image3290.png"/><Relationship Id="rId174" Type="http://schemas.openxmlformats.org/officeDocument/2006/relationships/customXml" Target="../ink/ink4288.xml"/><Relationship Id="rId195" Type="http://schemas.openxmlformats.org/officeDocument/2006/relationships/image" Target="../media/image3311.png"/><Relationship Id="rId209" Type="http://schemas.openxmlformats.org/officeDocument/2006/relationships/image" Target="../media/image3318.png"/><Relationship Id="rId220" Type="http://schemas.openxmlformats.org/officeDocument/2006/relationships/customXml" Target="../ink/ink4311.xml"/><Relationship Id="rId241" Type="http://schemas.openxmlformats.org/officeDocument/2006/relationships/image" Target="../media/image3333.png"/><Relationship Id="rId15" Type="http://schemas.openxmlformats.org/officeDocument/2006/relationships/image" Target="../media/image3221.png"/><Relationship Id="rId36" Type="http://schemas.openxmlformats.org/officeDocument/2006/relationships/customXml" Target="../ink/ink4219.xml"/><Relationship Id="rId57" Type="http://schemas.openxmlformats.org/officeDocument/2006/relationships/image" Target="../media/image3242.png"/><Relationship Id="rId262" Type="http://schemas.openxmlformats.org/officeDocument/2006/relationships/customXml" Target="../ink/ink4332.xml"/><Relationship Id="rId283" Type="http://schemas.openxmlformats.org/officeDocument/2006/relationships/image" Target="../media/image3354.png"/><Relationship Id="rId318" Type="http://schemas.openxmlformats.org/officeDocument/2006/relationships/customXml" Target="../ink/ink4360.xml"/><Relationship Id="rId78" Type="http://schemas.openxmlformats.org/officeDocument/2006/relationships/customXml" Target="../ink/ink4240.xml"/><Relationship Id="rId99" Type="http://schemas.openxmlformats.org/officeDocument/2006/relationships/image" Target="../media/image3263.png"/><Relationship Id="rId101" Type="http://schemas.openxmlformats.org/officeDocument/2006/relationships/image" Target="../media/image3264.png"/><Relationship Id="rId122" Type="http://schemas.openxmlformats.org/officeDocument/2006/relationships/customXml" Target="../ink/ink4262.xml"/><Relationship Id="rId143" Type="http://schemas.openxmlformats.org/officeDocument/2006/relationships/image" Target="../media/image3285.png"/><Relationship Id="rId164" Type="http://schemas.openxmlformats.org/officeDocument/2006/relationships/customXml" Target="../ink/ink4283.xml"/><Relationship Id="rId185" Type="http://schemas.openxmlformats.org/officeDocument/2006/relationships/image" Target="../media/image3306.png"/><Relationship Id="rId9" Type="http://schemas.openxmlformats.org/officeDocument/2006/relationships/image" Target="../media/image3218.png"/><Relationship Id="rId210" Type="http://schemas.openxmlformats.org/officeDocument/2006/relationships/customXml" Target="../ink/ink4306.xml"/><Relationship Id="rId26" Type="http://schemas.openxmlformats.org/officeDocument/2006/relationships/customXml" Target="../ink/ink4214.xml"/><Relationship Id="rId231" Type="http://schemas.openxmlformats.org/officeDocument/2006/relationships/image" Target="../media/image3328.png"/><Relationship Id="rId252" Type="http://schemas.openxmlformats.org/officeDocument/2006/relationships/customXml" Target="../ink/ink4327.xml"/><Relationship Id="rId273" Type="http://schemas.openxmlformats.org/officeDocument/2006/relationships/image" Target="../media/image3349.png"/><Relationship Id="rId294" Type="http://schemas.openxmlformats.org/officeDocument/2006/relationships/customXml" Target="../ink/ink4348.xml"/><Relationship Id="rId308" Type="http://schemas.openxmlformats.org/officeDocument/2006/relationships/customXml" Target="../ink/ink4355.xml"/><Relationship Id="rId329" Type="http://schemas.openxmlformats.org/officeDocument/2006/relationships/image" Target="../media/image3377.png"/><Relationship Id="rId47" Type="http://schemas.openxmlformats.org/officeDocument/2006/relationships/image" Target="../media/image3237.png"/><Relationship Id="rId68" Type="http://schemas.openxmlformats.org/officeDocument/2006/relationships/customXml" Target="../ink/ink4235.xml"/><Relationship Id="rId89" Type="http://schemas.openxmlformats.org/officeDocument/2006/relationships/image" Target="../media/image3258.png"/><Relationship Id="rId112" Type="http://schemas.openxmlformats.org/officeDocument/2006/relationships/customXml" Target="../ink/ink4257.xml"/><Relationship Id="rId133" Type="http://schemas.openxmlformats.org/officeDocument/2006/relationships/image" Target="../media/image3280.png"/><Relationship Id="rId154" Type="http://schemas.openxmlformats.org/officeDocument/2006/relationships/customXml" Target="../ink/ink4278.xml"/><Relationship Id="rId175" Type="http://schemas.openxmlformats.org/officeDocument/2006/relationships/image" Target="../media/image3301.png"/><Relationship Id="rId196" Type="http://schemas.openxmlformats.org/officeDocument/2006/relationships/customXml" Target="../ink/ink4299.xml"/><Relationship Id="rId200" Type="http://schemas.openxmlformats.org/officeDocument/2006/relationships/customXml" Target="../ink/ink4301.xml"/><Relationship Id="rId16" Type="http://schemas.openxmlformats.org/officeDocument/2006/relationships/customXml" Target="../ink/ink4209.xml"/><Relationship Id="rId221" Type="http://schemas.openxmlformats.org/officeDocument/2006/relationships/image" Target="../media/image3323.png"/><Relationship Id="rId242" Type="http://schemas.openxmlformats.org/officeDocument/2006/relationships/customXml" Target="../ink/ink4322.xml"/><Relationship Id="rId263" Type="http://schemas.openxmlformats.org/officeDocument/2006/relationships/image" Target="../media/image3344.png"/><Relationship Id="rId284" Type="http://schemas.openxmlformats.org/officeDocument/2006/relationships/customXml" Target="../ink/ink4343.xml"/><Relationship Id="rId319" Type="http://schemas.openxmlformats.org/officeDocument/2006/relationships/image" Target="../media/image3372.png"/><Relationship Id="rId37" Type="http://schemas.openxmlformats.org/officeDocument/2006/relationships/image" Target="../media/image3232.png"/><Relationship Id="rId58" Type="http://schemas.openxmlformats.org/officeDocument/2006/relationships/customXml" Target="../ink/ink4230.xml"/><Relationship Id="rId79" Type="http://schemas.openxmlformats.org/officeDocument/2006/relationships/image" Target="../media/image3253.png"/><Relationship Id="rId102" Type="http://schemas.openxmlformats.org/officeDocument/2006/relationships/customXml" Target="../ink/ink4252.xml"/><Relationship Id="rId123" Type="http://schemas.openxmlformats.org/officeDocument/2006/relationships/image" Target="../media/image3275.png"/><Relationship Id="rId144" Type="http://schemas.openxmlformats.org/officeDocument/2006/relationships/customXml" Target="../ink/ink4273.xml"/><Relationship Id="rId330" Type="http://schemas.openxmlformats.org/officeDocument/2006/relationships/customXml" Target="../ink/ink4366.xml"/><Relationship Id="rId90" Type="http://schemas.openxmlformats.org/officeDocument/2006/relationships/customXml" Target="../ink/ink4246.xml"/><Relationship Id="rId165" Type="http://schemas.openxmlformats.org/officeDocument/2006/relationships/image" Target="../media/image3296.png"/><Relationship Id="rId186" Type="http://schemas.openxmlformats.org/officeDocument/2006/relationships/customXml" Target="../ink/ink4294.xml"/><Relationship Id="rId211" Type="http://schemas.openxmlformats.org/officeDocument/2006/relationships/image" Target="../media/image3319.png"/><Relationship Id="rId232" Type="http://schemas.openxmlformats.org/officeDocument/2006/relationships/customXml" Target="../ink/ink4317.xml"/><Relationship Id="rId253" Type="http://schemas.openxmlformats.org/officeDocument/2006/relationships/image" Target="../media/image3339.png"/><Relationship Id="rId274" Type="http://schemas.openxmlformats.org/officeDocument/2006/relationships/customXml" Target="../ink/ink4338.xml"/><Relationship Id="rId295" Type="http://schemas.openxmlformats.org/officeDocument/2006/relationships/image" Target="../media/image3360.png"/><Relationship Id="rId309" Type="http://schemas.openxmlformats.org/officeDocument/2006/relationships/image" Target="../media/image3367.png"/><Relationship Id="rId27" Type="http://schemas.openxmlformats.org/officeDocument/2006/relationships/image" Target="../media/image3227.png"/><Relationship Id="rId48" Type="http://schemas.openxmlformats.org/officeDocument/2006/relationships/customXml" Target="../ink/ink4225.xml"/><Relationship Id="rId69" Type="http://schemas.openxmlformats.org/officeDocument/2006/relationships/image" Target="../media/image3248.png"/><Relationship Id="rId113" Type="http://schemas.openxmlformats.org/officeDocument/2006/relationships/image" Target="../media/image3270.png"/><Relationship Id="rId134" Type="http://schemas.openxmlformats.org/officeDocument/2006/relationships/customXml" Target="../ink/ink4268.xml"/><Relationship Id="rId320" Type="http://schemas.openxmlformats.org/officeDocument/2006/relationships/customXml" Target="../ink/ink4361.xml"/><Relationship Id="rId80" Type="http://schemas.openxmlformats.org/officeDocument/2006/relationships/customXml" Target="../ink/ink4241.xml"/><Relationship Id="rId155" Type="http://schemas.openxmlformats.org/officeDocument/2006/relationships/image" Target="../media/image3291.png"/><Relationship Id="rId176" Type="http://schemas.openxmlformats.org/officeDocument/2006/relationships/customXml" Target="../ink/ink4289.xml"/><Relationship Id="rId197" Type="http://schemas.openxmlformats.org/officeDocument/2006/relationships/image" Target="../media/image3312.png"/><Relationship Id="rId201" Type="http://schemas.openxmlformats.org/officeDocument/2006/relationships/image" Target="../media/image3314.png"/><Relationship Id="rId222" Type="http://schemas.openxmlformats.org/officeDocument/2006/relationships/customXml" Target="../ink/ink4312.xml"/><Relationship Id="rId243" Type="http://schemas.openxmlformats.org/officeDocument/2006/relationships/image" Target="../media/image3334.png"/><Relationship Id="rId264" Type="http://schemas.openxmlformats.org/officeDocument/2006/relationships/customXml" Target="../ink/ink4333.xml"/><Relationship Id="rId285" Type="http://schemas.openxmlformats.org/officeDocument/2006/relationships/image" Target="../media/image3355.png"/><Relationship Id="rId17" Type="http://schemas.openxmlformats.org/officeDocument/2006/relationships/image" Target="../media/image3222.png"/><Relationship Id="rId38" Type="http://schemas.openxmlformats.org/officeDocument/2006/relationships/customXml" Target="../ink/ink4220.xml"/><Relationship Id="rId59" Type="http://schemas.openxmlformats.org/officeDocument/2006/relationships/image" Target="../media/image3243.png"/><Relationship Id="rId103" Type="http://schemas.openxmlformats.org/officeDocument/2006/relationships/image" Target="../media/image3265.png"/><Relationship Id="rId124" Type="http://schemas.openxmlformats.org/officeDocument/2006/relationships/customXml" Target="../ink/ink4263.xml"/><Relationship Id="rId310" Type="http://schemas.openxmlformats.org/officeDocument/2006/relationships/customXml" Target="../ink/ink4356.xml"/><Relationship Id="rId70" Type="http://schemas.openxmlformats.org/officeDocument/2006/relationships/customXml" Target="../ink/ink4236.xml"/><Relationship Id="rId91" Type="http://schemas.openxmlformats.org/officeDocument/2006/relationships/image" Target="../media/image3259.png"/><Relationship Id="rId145" Type="http://schemas.openxmlformats.org/officeDocument/2006/relationships/image" Target="../media/image3286.png"/><Relationship Id="rId166" Type="http://schemas.openxmlformats.org/officeDocument/2006/relationships/customXml" Target="../ink/ink4284.xml"/><Relationship Id="rId187" Type="http://schemas.openxmlformats.org/officeDocument/2006/relationships/image" Target="../media/image3307.png"/><Relationship Id="rId331" Type="http://schemas.openxmlformats.org/officeDocument/2006/relationships/image" Target="../media/image3378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4307.xml"/><Relationship Id="rId233" Type="http://schemas.openxmlformats.org/officeDocument/2006/relationships/image" Target="../media/image3329.png"/><Relationship Id="rId254" Type="http://schemas.openxmlformats.org/officeDocument/2006/relationships/customXml" Target="../ink/ink4328.xml"/><Relationship Id="rId28" Type="http://schemas.openxmlformats.org/officeDocument/2006/relationships/customXml" Target="../ink/ink4215.xml"/><Relationship Id="rId49" Type="http://schemas.openxmlformats.org/officeDocument/2006/relationships/image" Target="../media/image3238.png"/><Relationship Id="rId114" Type="http://schemas.openxmlformats.org/officeDocument/2006/relationships/customXml" Target="../ink/ink4258.xml"/><Relationship Id="rId275" Type="http://schemas.openxmlformats.org/officeDocument/2006/relationships/image" Target="../media/image3350.png"/><Relationship Id="rId296" Type="http://schemas.openxmlformats.org/officeDocument/2006/relationships/customXml" Target="../ink/ink4349.xml"/><Relationship Id="rId300" Type="http://schemas.openxmlformats.org/officeDocument/2006/relationships/customXml" Target="../ink/ink4351.xml"/><Relationship Id="rId60" Type="http://schemas.openxmlformats.org/officeDocument/2006/relationships/customXml" Target="../ink/ink4231.xml"/><Relationship Id="rId81" Type="http://schemas.openxmlformats.org/officeDocument/2006/relationships/image" Target="../media/image3254.png"/><Relationship Id="rId135" Type="http://schemas.openxmlformats.org/officeDocument/2006/relationships/image" Target="../media/image3281.png"/><Relationship Id="rId156" Type="http://schemas.openxmlformats.org/officeDocument/2006/relationships/customXml" Target="../ink/ink4279.xml"/><Relationship Id="rId177" Type="http://schemas.openxmlformats.org/officeDocument/2006/relationships/image" Target="../media/image3302.png"/><Relationship Id="rId198" Type="http://schemas.openxmlformats.org/officeDocument/2006/relationships/customXml" Target="../ink/ink4300.xml"/><Relationship Id="rId321" Type="http://schemas.openxmlformats.org/officeDocument/2006/relationships/image" Target="../media/image3373.png"/><Relationship Id="rId202" Type="http://schemas.openxmlformats.org/officeDocument/2006/relationships/customXml" Target="../ink/ink4302.xml"/><Relationship Id="rId223" Type="http://schemas.openxmlformats.org/officeDocument/2006/relationships/image" Target="../media/image3324.png"/><Relationship Id="rId244" Type="http://schemas.openxmlformats.org/officeDocument/2006/relationships/customXml" Target="../ink/ink4323.xml"/><Relationship Id="rId18" Type="http://schemas.openxmlformats.org/officeDocument/2006/relationships/customXml" Target="../ink/ink4210.xml"/><Relationship Id="rId39" Type="http://schemas.openxmlformats.org/officeDocument/2006/relationships/image" Target="../media/image3233.png"/><Relationship Id="rId265" Type="http://schemas.openxmlformats.org/officeDocument/2006/relationships/image" Target="../media/image3345.png"/><Relationship Id="rId286" Type="http://schemas.openxmlformats.org/officeDocument/2006/relationships/customXml" Target="../ink/ink4344.xml"/><Relationship Id="rId50" Type="http://schemas.openxmlformats.org/officeDocument/2006/relationships/customXml" Target="../ink/ink4226.xml"/><Relationship Id="rId104" Type="http://schemas.openxmlformats.org/officeDocument/2006/relationships/customXml" Target="../ink/ink4253.xml"/><Relationship Id="rId125" Type="http://schemas.openxmlformats.org/officeDocument/2006/relationships/image" Target="../media/image3276.png"/><Relationship Id="rId146" Type="http://schemas.openxmlformats.org/officeDocument/2006/relationships/customXml" Target="../ink/ink4274.xml"/><Relationship Id="rId167" Type="http://schemas.openxmlformats.org/officeDocument/2006/relationships/image" Target="../media/image3297.png"/><Relationship Id="rId188" Type="http://schemas.openxmlformats.org/officeDocument/2006/relationships/customXml" Target="../ink/ink4295.xml"/><Relationship Id="rId311" Type="http://schemas.openxmlformats.org/officeDocument/2006/relationships/image" Target="../media/image3368.png"/><Relationship Id="rId332" Type="http://schemas.openxmlformats.org/officeDocument/2006/relationships/customXml" Target="../ink/ink4367.xml"/><Relationship Id="rId71" Type="http://schemas.openxmlformats.org/officeDocument/2006/relationships/image" Target="../media/image3249.png"/><Relationship Id="rId92" Type="http://schemas.openxmlformats.org/officeDocument/2006/relationships/customXml" Target="../ink/ink4247.xml"/><Relationship Id="rId213" Type="http://schemas.openxmlformats.org/officeDocument/2006/relationships/image" Target="../media/image3320.png"/><Relationship Id="rId234" Type="http://schemas.openxmlformats.org/officeDocument/2006/relationships/customXml" Target="../ink/ink4318.xml"/><Relationship Id="rId2" Type="http://schemas.openxmlformats.org/officeDocument/2006/relationships/image" Target="../media/image2654.png"/><Relationship Id="rId29" Type="http://schemas.openxmlformats.org/officeDocument/2006/relationships/image" Target="../media/image3228.png"/><Relationship Id="rId255" Type="http://schemas.openxmlformats.org/officeDocument/2006/relationships/image" Target="../media/image3340.png"/><Relationship Id="rId276" Type="http://schemas.openxmlformats.org/officeDocument/2006/relationships/customXml" Target="../ink/ink4339.xml"/><Relationship Id="rId297" Type="http://schemas.openxmlformats.org/officeDocument/2006/relationships/image" Target="../media/image3361.png"/><Relationship Id="rId40" Type="http://schemas.openxmlformats.org/officeDocument/2006/relationships/customXml" Target="../ink/ink4221.xml"/><Relationship Id="rId115" Type="http://schemas.openxmlformats.org/officeDocument/2006/relationships/image" Target="../media/image3271.png"/><Relationship Id="rId136" Type="http://schemas.openxmlformats.org/officeDocument/2006/relationships/customXml" Target="../ink/ink4269.xml"/><Relationship Id="rId157" Type="http://schemas.openxmlformats.org/officeDocument/2006/relationships/image" Target="../media/image3292.png"/><Relationship Id="rId178" Type="http://schemas.openxmlformats.org/officeDocument/2006/relationships/customXml" Target="../ink/ink4290.xml"/><Relationship Id="rId301" Type="http://schemas.openxmlformats.org/officeDocument/2006/relationships/image" Target="../media/image3363.png"/><Relationship Id="rId322" Type="http://schemas.openxmlformats.org/officeDocument/2006/relationships/customXml" Target="../ink/ink4362.xml"/><Relationship Id="rId61" Type="http://schemas.openxmlformats.org/officeDocument/2006/relationships/image" Target="../media/image3244.png"/><Relationship Id="rId82" Type="http://schemas.openxmlformats.org/officeDocument/2006/relationships/customXml" Target="../ink/ink4242.xml"/><Relationship Id="rId199" Type="http://schemas.openxmlformats.org/officeDocument/2006/relationships/image" Target="../media/image3313.png"/><Relationship Id="rId203" Type="http://schemas.openxmlformats.org/officeDocument/2006/relationships/image" Target="../media/image3315.png"/><Relationship Id="rId19" Type="http://schemas.openxmlformats.org/officeDocument/2006/relationships/image" Target="../media/image3223.png"/><Relationship Id="rId224" Type="http://schemas.openxmlformats.org/officeDocument/2006/relationships/customXml" Target="../ink/ink4313.xml"/><Relationship Id="rId245" Type="http://schemas.openxmlformats.org/officeDocument/2006/relationships/image" Target="../media/image3335.png"/><Relationship Id="rId266" Type="http://schemas.openxmlformats.org/officeDocument/2006/relationships/customXml" Target="../ink/ink4334.xml"/><Relationship Id="rId287" Type="http://schemas.openxmlformats.org/officeDocument/2006/relationships/image" Target="../media/image3356.png"/><Relationship Id="rId30" Type="http://schemas.openxmlformats.org/officeDocument/2006/relationships/customXml" Target="../ink/ink4216.xml"/><Relationship Id="rId105" Type="http://schemas.openxmlformats.org/officeDocument/2006/relationships/image" Target="../media/image3266.png"/><Relationship Id="rId126" Type="http://schemas.openxmlformats.org/officeDocument/2006/relationships/customXml" Target="../ink/ink4264.xml"/><Relationship Id="rId147" Type="http://schemas.openxmlformats.org/officeDocument/2006/relationships/image" Target="../media/image3287.png"/><Relationship Id="rId168" Type="http://schemas.openxmlformats.org/officeDocument/2006/relationships/customXml" Target="../ink/ink4285.xml"/><Relationship Id="rId312" Type="http://schemas.openxmlformats.org/officeDocument/2006/relationships/customXml" Target="../ink/ink4357.xml"/><Relationship Id="rId333" Type="http://schemas.openxmlformats.org/officeDocument/2006/relationships/image" Target="../media/image3379.png"/><Relationship Id="rId51" Type="http://schemas.openxmlformats.org/officeDocument/2006/relationships/image" Target="../media/image3239.png"/><Relationship Id="rId72" Type="http://schemas.openxmlformats.org/officeDocument/2006/relationships/customXml" Target="../ink/ink4237.xml"/><Relationship Id="rId93" Type="http://schemas.openxmlformats.org/officeDocument/2006/relationships/image" Target="../media/image3260.png"/><Relationship Id="rId189" Type="http://schemas.openxmlformats.org/officeDocument/2006/relationships/image" Target="../media/image3308.png"/><Relationship Id="rId3" Type="http://schemas.openxmlformats.org/officeDocument/2006/relationships/image" Target="../media/image3215.png"/><Relationship Id="rId214" Type="http://schemas.openxmlformats.org/officeDocument/2006/relationships/customXml" Target="../ink/ink4308.xml"/><Relationship Id="rId235" Type="http://schemas.openxmlformats.org/officeDocument/2006/relationships/image" Target="../media/image3330.png"/><Relationship Id="rId256" Type="http://schemas.openxmlformats.org/officeDocument/2006/relationships/customXml" Target="../ink/ink4329.xml"/><Relationship Id="rId277" Type="http://schemas.openxmlformats.org/officeDocument/2006/relationships/image" Target="../media/image3351.png"/><Relationship Id="rId298" Type="http://schemas.openxmlformats.org/officeDocument/2006/relationships/customXml" Target="../ink/ink4350.xml"/><Relationship Id="rId116" Type="http://schemas.openxmlformats.org/officeDocument/2006/relationships/customXml" Target="../ink/ink4259.xml"/><Relationship Id="rId137" Type="http://schemas.openxmlformats.org/officeDocument/2006/relationships/image" Target="../media/image3282.png"/><Relationship Id="rId158" Type="http://schemas.openxmlformats.org/officeDocument/2006/relationships/customXml" Target="../ink/ink4280.xml"/><Relationship Id="rId302" Type="http://schemas.openxmlformats.org/officeDocument/2006/relationships/customXml" Target="../ink/ink4352.xml"/><Relationship Id="rId323" Type="http://schemas.openxmlformats.org/officeDocument/2006/relationships/image" Target="../media/image3374.png"/><Relationship Id="rId20" Type="http://schemas.openxmlformats.org/officeDocument/2006/relationships/customXml" Target="../ink/ink4211.xml"/><Relationship Id="rId41" Type="http://schemas.openxmlformats.org/officeDocument/2006/relationships/image" Target="../media/image3234.png"/><Relationship Id="rId62" Type="http://schemas.openxmlformats.org/officeDocument/2006/relationships/customXml" Target="../ink/ink4232.xml"/><Relationship Id="rId83" Type="http://schemas.openxmlformats.org/officeDocument/2006/relationships/image" Target="../media/image3255.png"/><Relationship Id="rId179" Type="http://schemas.openxmlformats.org/officeDocument/2006/relationships/image" Target="../media/image3303.png"/><Relationship Id="rId190" Type="http://schemas.openxmlformats.org/officeDocument/2006/relationships/customXml" Target="../ink/ink4296.xml"/><Relationship Id="rId204" Type="http://schemas.openxmlformats.org/officeDocument/2006/relationships/customXml" Target="../ink/ink4303.xml"/><Relationship Id="rId225" Type="http://schemas.openxmlformats.org/officeDocument/2006/relationships/image" Target="../media/image3325.png"/><Relationship Id="rId246" Type="http://schemas.openxmlformats.org/officeDocument/2006/relationships/customXml" Target="../ink/ink4324.xml"/><Relationship Id="rId267" Type="http://schemas.openxmlformats.org/officeDocument/2006/relationships/image" Target="../media/image3346.png"/><Relationship Id="rId288" Type="http://schemas.openxmlformats.org/officeDocument/2006/relationships/customXml" Target="../ink/ink4345.xml"/><Relationship Id="rId106" Type="http://schemas.openxmlformats.org/officeDocument/2006/relationships/customXml" Target="../ink/ink4254.xml"/><Relationship Id="rId127" Type="http://schemas.openxmlformats.org/officeDocument/2006/relationships/image" Target="../media/image3277.png"/><Relationship Id="rId313" Type="http://schemas.openxmlformats.org/officeDocument/2006/relationships/image" Target="../media/image3369.png"/><Relationship Id="rId10" Type="http://schemas.openxmlformats.org/officeDocument/2006/relationships/customXml" Target="../ink/ink4206.xml"/><Relationship Id="rId31" Type="http://schemas.openxmlformats.org/officeDocument/2006/relationships/image" Target="../media/image3229.png"/><Relationship Id="rId52" Type="http://schemas.openxmlformats.org/officeDocument/2006/relationships/customXml" Target="../ink/ink4227.xml"/><Relationship Id="rId73" Type="http://schemas.openxmlformats.org/officeDocument/2006/relationships/image" Target="../media/image3250.png"/><Relationship Id="rId94" Type="http://schemas.openxmlformats.org/officeDocument/2006/relationships/customXml" Target="../ink/ink4248.xml"/><Relationship Id="rId148" Type="http://schemas.openxmlformats.org/officeDocument/2006/relationships/customXml" Target="../ink/ink4275.xml"/><Relationship Id="rId169" Type="http://schemas.openxmlformats.org/officeDocument/2006/relationships/image" Target="../media/image3298.png"/><Relationship Id="rId4" Type="http://schemas.openxmlformats.org/officeDocument/2006/relationships/customXml" Target="../ink/ink4203.xml"/><Relationship Id="rId180" Type="http://schemas.openxmlformats.org/officeDocument/2006/relationships/customXml" Target="../ink/ink4291.xml"/><Relationship Id="rId215" Type="http://schemas.openxmlformats.org/officeDocument/2006/relationships/image" Target="../media/image3514.png"/><Relationship Id="rId236" Type="http://schemas.openxmlformats.org/officeDocument/2006/relationships/customXml" Target="../ink/ink4319.xml"/><Relationship Id="rId257" Type="http://schemas.openxmlformats.org/officeDocument/2006/relationships/image" Target="../media/image3341.png"/><Relationship Id="rId278" Type="http://schemas.openxmlformats.org/officeDocument/2006/relationships/customXml" Target="../ink/ink4340.xml"/><Relationship Id="rId303" Type="http://schemas.openxmlformats.org/officeDocument/2006/relationships/image" Target="../media/image3364.png"/><Relationship Id="rId42" Type="http://schemas.openxmlformats.org/officeDocument/2006/relationships/customXml" Target="../ink/ink4222.xml"/><Relationship Id="rId84" Type="http://schemas.openxmlformats.org/officeDocument/2006/relationships/customXml" Target="../ink/ink4243.xml"/><Relationship Id="rId138" Type="http://schemas.openxmlformats.org/officeDocument/2006/relationships/customXml" Target="../ink/ink4270.xml"/><Relationship Id="rId191" Type="http://schemas.openxmlformats.org/officeDocument/2006/relationships/image" Target="../media/image3309.png"/><Relationship Id="rId205" Type="http://schemas.openxmlformats.org/officeDocument/2006/relationships/image" Target="../media/image3316.png"/><Relationship Id="rId247" Type="http://schemas.openxmlformats.org/officeDocument/2006/relationships/image" Target="../media/image3336.png"/><Relationship Id="rId107" Type="http://schemas.openxmlformats.org/officeDocument/2006/relationships/image" Target="../media/image3267.png"/><Relationship Id="rId289" Type="http://schemas.openxmlformats.org/officeDocument/2006/relationships/image" Target="../media/image3357.png"/><Relationship Id="rId11" Type="http://schemas.openxmlformats.org/officeDocument/2006/relationships/image" Target="../media/image3219.png"/><Relationship Id="rId53" Type="http://schemas.openxmlformats.org/officeDocument/2006/relationships/image" Target="../media/image3240.png"/><Relationship Id="rId149" Type="http://schemas.openxmlformats.org/officeDocument/2006/relationships/image" Target="../media/image3288.png"/><Relationship Id="rId314" Type="http://schemas.openxmlformats.org/officeDocument/2006/relationships/customXml" Target="../ink/ink4358.xml"/><Relationship Id="rId95" Type="http://schemas.openxmlformats.org/officeDocument/2006/relationships/image" Target="../media/image3261.png"/><Relationship Id="rId160" Type="http://schemas.openxmlformats.org/officeDocument/2006/relationships/customXml" Target="../ink/ink4281.xml"/><Relationship Id="rId216" Type="http://schemas.openxmlformats.org/officeDocument/2006/relationships/customXml" Target="../ink/ink4309.xml"/><Relationship Id="rId258" Type="http://schemas.openxmlformats.org/officeDocument/2006/relationships/customXml" Target="../ink/ink4330.xml"/><Relationship Id="rId22" Type="http://schemas.openxmlformats.org/officeDocument/2006/relationships/customXml" Target="../ink/ink4212.xml"/><Relationship Id="rId64" Type="http://schemas.openxmlformats.org/officeDocument/2006/relationships/customXml" Target="../ink/ink4233.xml"/><Relationship Id="rId118" Type="http://schemas.openxmlformats.org/officeDocument/2006/relationships/customXml" Target="../ink/ink4260.xml"/><Relationship Id="rId325" Type="http://schemas.openxmlformats.org/officeDocument/2006/relationships/image" Target="../media/image3375.png"/><Relationship Id="rId171" Type="http://schemas.openxmlformats.org/officeDocument/2006/relationships/image" Target="../media/image3299.png"/><Relationship Id="rId227" Type="http://schemas.openxmlformats.org/officeDocument/2006/relationships/image" Target="../media/image3326.png"/><Relationship Id="rId269" Type="http://schemas.openxmlformats.org/officeDocument/2006/relationships/image" Target="../media/image3347.png"/><Relationship Id="rId33" Type="http://schemas.openxmlformats.org/officeDocument/2006/relationships/image" Target="../media/image3230.png"/><Relationship Id="rId129" Type="http://schemas.openxmlformats.org/officeDocument/2006/relationships/image" Target="../media/image3278.png"/><Relationship Id="rId280" Type="http://schemas.openxmlformats.org/officeDocument/2006/relationships/customXml" Target="../ink/ink4341.xml"/><Relationship Id="rId75" Type="http://schemas.openxmlformats.org/officeDocument/2006/relationships/image" Target="../media/image3251.png"/><Relationship Id="rId140" Type="http://schemas.openxmlformats.org/officeDocument/2006/relationships/customXml" Target="../ink/ink4271.xml"/><Relationship Id="rId182" Type="http://schemas.openxmlformats.org/officeDocument/2006/relationships/customXml" Target="../ink/ink4292.xml"/><Relationship Id="rId6" Type="http://schemas.openxmlformats.org/officeDocument/2006/relationships/customXml" Target="../ink/ink4204.xml"/><Relationship Id="rId238" Type="http://schemas.openxmlformats.org/officeDocument/2006/relationships/customXml" Target="../ink/ink4320.xml"/><Relationship Id="rId291" Type="http://schemas.openxmlformats.org/officeDocument/2006/relationships/image" Target="../media/image3358.png"/><Relationship Id="rId305" Type="http://schemas.openxmlformats.org/officeDocument/2006/relationships/image" Target="../media/image3365.png"/><Relationship Id="rId44" Type="http://schemas.openxmlformats.org/officeDocument/2006/relationships/customXml" Target="../ink/ink4223.xml"/><Relationship Id="rId86" Type="http://schemas.openxmlformats.org/officeDocument/2006/relationships/customXml" Target="../ink/ink4244.xml"/><Relationship Id="rId151" Type="http://schemas.openxmlformats.org/officeDocument/2006/relationships/image" Target="../media/image3289.png"/><Relationship Id="rId193" Type="http://schemas.openxmlformats.org/officeDocument/2006/relationships/image" Target="../media/image3310.png"/><Relationship Id="rId207" Type="http://schemas.openxmlformats.org/officeDocument/2006/relationships/image" Target="../media/image3317.png"/><Relationship Id="rId249" Type="http://schemas.openxmlformats.org/officeDocument/2006/relationships/image" Target="../media/image3337.png"/><Relationship Id="rId13" Type="http://schemas.openxmlformats.org/officeDocument/2006/relationships/image" Target="../media/image3220.png"/><Relationship Id="rId109" Type="http://schemas.openxmlformats.org/officeDocument/2006/relationships/image" Target="../media/image3268.png"/><Relationship Id="rId260" Type="http://schemas.openxmlformats.org/officeDocument/2006/relationships/customXml" Target="../ink/ink4331.xml"/><Relationship Id="rId316" Type="http://schemas.openxmlformats.org/officeDocument/2006/relationships/customXml" Target="../ink/ink4359.xml"/><Relationship Id="rId55" Type="http://schemas.openxmlformats.org/officeDocument/2006/relationships/image" Target="../media/image3241.png"/><Relationship Id="rId97" Type="http://schemas.openxmlformats.org/officeDocument/2006/relationships/image" Target="../media/image3262.png"/><Relationship Id="rId120" Type="http://schemas.openxmlformats.org/officeDocument/2006/relationships/customXml" Target="../ink/ink4261.xml"/><Relationship Id="rId162" Type="http://schemas.openxmlformats.org/officeDocument/2006/relationships/customXml" Target="../ink/ink4282.xml"/><Relationship Id="rId218" Type="http://schemas.openxmlformats.org/officeDocument/2006/relationships/customXml" Target="../ink/ink4310.xml"/><Relationship Id="rId271" Type="http://schemas.openxmlformats.org/officeDocument/2006/relationships/image" Target="../media/image3348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72.png"/><Relationship Id="rId299" Type="http://schemas.openxmlformats.org/officeDocument/2006/relationships/image" Target="../media/image3362.png"/><Relationship Id="rId21" Type="http://schemas.openxmlformats.org/officeDocument/2006/relationships/image" Target="../media/image3224.png"/><Relationship Id="rId63" Type="http://schemas.openxmlformats.org/officeDocument/2006/relationships/image" Target="../media/image3245.png"/><Relationship Id="rId159" Type="http://schemas.openxmlformats.org/officeDocument/2006/relationships/image" Target="../media/image3293.png"/><Relationship Id="rId324" Type="http://schemas.openxmlformats.org/officeDocument/2006/relationships/customXml" Target="../ink/ink4528.xml"/><Relationship Id="rId170" Type="http://schemas.openxmlformats.org/officeDocument/2006/relationships/customXml" Target="../ink/ink4451.xml"/><Relationship Id="rId226" Type="http://schemas.openxmlformats.org/officeDocument/2006/relationships/customXml" Target="../ink/ink4479.xml"/><Relationship Id="rId268" Type="http://schemas.openxmlformats.org/officeDocument/2006/relationships/customXml" Target="../ink/ink4500.xml"/><Relationship Id="rId32" Type="http://schemas.openxmlformats.org/officeDocument/2006/relationships/customXml" Target="../ink/ink4382.xml"/><Relationship Id="rId74" Type="http://schemas.openxmlformats.org/officeDocument/2006/relationships/customXml" Target="../ink/ink4403.xml"/><Relationship Id="rId128" Type="http://schemas.openxmlformats.org/officeDocument/2006/relationships/customXml" Target="../ink/ink4430.xml"/><Relationship Id="rId5" Type="http://schemas.openxmlformats.org/officeDocument/2006/relationships/image" Target="../media/image3216.png"/><Relationship Id="rId181" Type="http://schemas.openxmlformats.org/officeDocument/2006/relationships/image" Target="../media/image3304.png"/><Relationship Id="rId237" Type="http://schemas.openxmlformats.org/officeDocument/2006/relationships/image" Target="../media/image3331.png"/><Relationship Id="rId279" Type="http://schemas.openxmlformats.org/officeDocument/2006/relationships/image" Target="../media/image3352.png"/><Relationship Id="rId43" Type="http://schemas.openxmlformats.org/officeDocument/2006/relationships/image" Target="../media/image3235.png"/><Relationship Id="rId139" Type="http://schemas.openxmlformats.org/officeDocument/2006/relationships/image" Target="../media/image3283.png"/><Relationship Id="rId290" Type="http://schemas.openxmlformats.org/officeDocument/2006/relationships/customXml" Target="../ink/ink4511.xml"/><Relationship Id="rId304" Type="http://schemas.openxmlformats.org/officeDocument/2006/relationships/customXml" Target="../ink/ink4518.xml"/><Relationship Id="rId85" Type="http://schemas.openxmlformats.org/officeDocument/2006/relationships/image" Target="../media/image3256.png"/><Relationship Id="rId150" Type="http://schemas.openxmlformats.org/officeDocument/2006/relationships/customXml" Target="../ink/ink4441.xml"/><Relationship Id="rId192" Type="http://schemas.openxmlformats.org/officeDocument/2006/relationships/customXml" Target="../ink/ink4462.xml"/><Relationship Id="rId206" Type="http://schemas.openxmlformats.org/officeDocument/2006/relationships/customXml" Target="../ink/ink4469.xml"/><Relationship Id="rId248" Type="http://schemas.openxmlformats.org/officeDocument/2006/relationships/customXml" Target="../ink/ink4490.xml"/><Relationship Id="rId12" Type="http://schemas.openxmlformats.org/officeDocument/2006/relationships/customXml" Target="../ink/ink4372.xml"/><Relationship Id="rId108" Type="http://schemas.openxmlformats.org/officeDocument/2006/relationships/customXml" Target="../ink/ink4420.xml"/><Relationship Id="rId315" Type="http://schemas.openxmlformats.org/officeDocument/2006/relationships/image" Target="../media/image3370.png"/><Relationship Id="rId54" Type="http://schemas.openxmlformats.org/officeDocument/2006/relationships/customXml" Target="../ink/ink4393.xml"/><Relationship Id="rId96" Type="http://schemas.openxmlformats.org/officeDocument/2006/relationships/customXml" Target="../ink/ink4414.xml"/><Relationship Id="rId161" Type="http://schemas.openxmlformats.org/officeDocument/2006/relationships/image" Target="../media/image3294.png"/><Relationship Id="rId217" Type="http://schemas.openxmlformats.org/officeDocument/2006/relationships/image" Target="../media/image3321.png"/><Relationship Id="rId259" Type="http://schemas.openxmlformats.org/officeDocument/2006/relationships/image" Target="../media/image3342.png"/><Relationship Id="rId23" Type="http://schemas.openxmlformats.org/officeDocument/2006/relationships/image" Target="../media/image3225.png"/><Relationship Id="rId119" Type="http://schemas.openxmlformats.org/officeDocument/2006/relationships/image" Target="../media/image3273.png"/><Relationship Id="rId270" Type="http://schemas.openxmlformats.org/officeDocument/2006/relationships/customXml" Target="../ink/ink4501.xml"/><Relationship Id="rId326" Type="http://schemas.openxmlformats.org/officeDocument/2006/relationships/customXml" Target="../ink/ink4529.xml"/><Relationship Id="rId65" Type="http://schemas.openxmlformats.org/officeDocument/2006/relationships/image" Target="../media/image3246.png"/><Relationship Id="rId130" Type="http://schemas.openxmlformats.org/officeDocument/2006/relationships/customXml" Target="../ink/ink4431.xml"/><Relationship Id="rId172" Type="http://schemas.openxmlformats.org/officeDocument/2006/relationships/customXml" Target="../ink/ink4452.xml"/><Relationship Id="rId228" Type="http://schemas.openxmlformats.org/officeDocument/2006/relationships/customXml" Target="../ink/ink4480.xml"/><Relationship Id="rId281" Type="http://schemas.openxmlformats.org/officeDocument/2006/relationships/image" Target="../media/image3353.png"/><Relationship Id="rId34" Type="http://schemas.openxmlformats.org/officeDocument/2006/relationships/customXml" Target="../ink/ink4383.xml"/><Relationship Id="rId76" Type="http://schemas.openxmlformats.org/officeDocument/2006/relationships/customXml" Target="../ink/ink4404.xml"/><Relationship Id="rId141" Type="http://schemas.openxmlformats.org/officeDocument/2006/relationships/image" Target="../media/image3284.png"/><Relationship Id="rId7" Type="http://schemas.openxmlformats.org/officeDocument/2006/relationships/image" Target="../media/image3217.png"/><Relationship Id="rId183" Type="http://schemas.openxmlformats.org/officeDocument/2006/relationships/image" Target="../media/image3305.png"/><Relationship Id="rId239" Type="http://schemas.openxmlformats.org/officeDocument/2006/relationships/image" Target="../media/image3332.png"/><Relationship Id="rId250" Type="http://schemas.openxmlformats.org/officeDocument/2006/relationships/customXml" Target="../ink/ink4491.xml"/><Relationship Id="rId292" Type="http://schemas.openxmlformats.org/officeDocument/2006/relationships/customXml" Target="../ink/ink4512.xml"/><Relationship Id="rId306" Type="http://schemas.openxmlformats.org/officeDocument/2006/relationships/customXml" Target="../ink/ink4519.xml"/><Relationship Id="rId24" Type="http://schemas.openxmlformats.org/officeDocument/2006/relationships/customXml" Target="../ink/ink4378.xml"/><Relationship Id="rId45" Type="http://schemas.openxmlformats.org/officeDocument/2006/relationships/image" Target="../media/image3236.png"/><Relationship Id="rId66" Type="http://schemas.openxmlformats.org/officeDocument/2006/relationships/customXml" Target="../ink/ink4399.xml"/><Relationship Id="rId87" Type="http://schemas.openxmlformats.org/officeDocument/2006/relationships/image" Target="../media/image3257.png"/><Relationship Id="rId110" Type="http://schemas.openxmlformats.org/officeDocument/2006/relationships/customXml" Target="../ink/ink4421.xml"/><Relationship Id="rId131" Type="http://schemas.openxmlformats.org/officeDocument/2006/relationships/image" Target="../media/image3279.png"/><Relationship Id="rId327" Type="http://schemas.openxmlformats.org/officeDocument/2006/relationships/image" Target="../media/image3376.png"/><Relationship Id="rId152" Type="http://schemas.openxmlformats.org/officeDocument/2006/relationships/customXml" Target="../ink/ink4442.xml"/><Relationship Id="rId173" Type="http://schemas.openxmlformats.org/officeDocument/2006/relationships/image" Target="../media/image3300.png"/><Relationship Id="rId194" Type="http://schemas.openxmlformats.org/officeDocument/2006/relationships/customXml" Target="../ink/ink4463.xml"/><Relationship Id="rId208" Type="http://schemas.openxmlformats.org/officeDocument/2006/relationships/customXml" Target="../ink/ink4470.xml"/><Relationship Id="rId229" Type="http://schemas.openxmlformats.org/officeDocument/2006/relationships/image" Target="../media/image3327.png"/><Relationship Id="rId240" Type="http://schemas.openxmlformats.org/officeDocument/2006/relationships/customXml" Target="../ink/ink4486.xml"/><Relationship Id="rId261" Type="http://schemas.openxmlformats.org/officeDocument/2006/relationships/image" Target="../media/image3343.png"/><Relationship Id="rId14" Type="http://schemas.openxmlformats.org/officeDocument/2006/relationships/customXml" Target="../ink/ink4373.xml"/><Relationship Id="rId35" Type="http://schemas.openxmlformats.org/officeDocument/2006/relationships/image" Target="../media/image3231.png"/><Relationship Id="rId56" Type="http://schemas.openxmlformats.org/officeDocument/2006/relationships/customXml" Target="../ink/ink4394.xml"/><Relationship Id="rId77" Type="http://schemas.openxmlformats.org/officeDocument/2006/relationships/image" Target="../media/image3252.png"/><Relationship Id="rId100" Type="http://schemas.openxmlformats.org/officeDocument/2006/relationships/customXml" Target="../ink/ink4416.xml"/><Relationship Id="rId282" Type="http://schemas.openxmlformats.org/officeDocument/2006/relationships/customXml" Target="../ink/ink4507.xml"/><Relationship Id="rId317" Type="http://schemas.openxmlformats.org/officeDocument/2006/relationships/image" Target="../media/image3371.png"/><Relationship Id="rId8" Type="http://schemas.openxmlformats.org/officeDocument/2006/relationships/customXml" Target="../ink/ink4370.xml"/><Relationship Id="rId98" Type="http://schemas.openxmlformats.org/officeDocument/2006/relationships/customXml" Target="../ink/ink4415.xml"/><Relationship Id="rId121" Type="http://schemas.openxmlformats.org/officeDocument/2006/relationships/image" Target="../media/image3274.png"/><Relationship Id="rId142" Type="http://schemas.openxmlformats.org/officeDocument/2006/relationships/customXml" Target="../ink/ink4437.xml"/><Relationship Id="rId163" Type="http://schemas.openxmlformats.org/officeDocument/2006/relationships/image" Target="../media/image3295.png"/><Relationship Id="rId184" Type="http://schemas.openxmlformats.org/officeDocument/2006/relationships/customXml" Target="../ink/ink4458.xml"/><Relationship Id="rId219" Type="http://schemas.openxmlformats.org/officeDocument/2006/relationships/image" Target="../media/image3322.png"/><Relationship Id="rId230" Type="http://schemas.openxmlformats.org/officeDocument/2006/relationships/customXml" Target="../ink/ink4481.xml"/><Relationship Id="rId251" Type="http://schemas.openxmlformats.org/officeDocument/2006/relationships/image" Target="../media/image3338.png"/><Relationship Id="rId25" Type="http://schemas.openxmlformats.org/officeDocument/2006/relationships/image" Target="../media/image3226.png"/><Relationship Id="rId46" Type="http://schemas.openxmlformats.org/officeDocument/2006/relationships/customXml" Target="../ink/ink4389.xml"/><Relationship Id="rId67" Type="http://schemas.openxmlformats.org/officeDocument/2006/relationships/image" Target="../media/image3247.png"/><Relationship Id="rId272" Type="http://schemas.openxmlformats.org/officeDocument/2006/relationships/customXml" Target="../ink/ink4502.xml"/><Relationship Id="rId293" Type="http://schemas.openxmlformats.org/officeDocument/2006/relationships/image" Target="../media/image3359.png"/><Relationship Id="rId307" Type="http://schemas.openxmlformats.org/officeDocument/2006/relationships/image" Target="../media/image3366.png"/><Relationship Id="rId328" Type="http://schemas.openxmlformats.org/officeDocument/2006/relationships/customXml" Target="../ink/ink4530.xml"/><Relationship Id="rId88" Type="http://schemas.openxmlformats.org/officeDocument/2006/relationships/customXml" Target="../ink/ink4410.xml"/><Relationship Id="rId111" Type="http://schemas.openxmlformats.org/officeDocument/2006/relationships/image" Target="../media/image3269.png"/><Relationship Id="rId132" Type="http://schemas.openxmlformats.org/officeDocument/2006/relationships/customXml" Target="../ink/ink4432.xml"/><Relationship Id="rId153" Type="http://schemas.openxmlformats.org/officeDocument/2006/relationships/image" Target="../media/image3290.png"/><Relationship Id="rId174" Type="http://schemas.openxmlformats.org/officeDocument/2006/relationships/customXml" Target="../ink/ink4453.xml"/><Relationship Id="rId195" Type="http://schemas.openxmlformats.org/officeDocument/2006/relationships/image" Target="../media/image3311.png"/><Relationship Id="rId209" Type="http://schemas.openxmlformats.org/officeDocument/2006/relationships/image" Target="../media/image3318.png"/><Relationship Id="rId220" Type="http://schemas.openxmlformats.org/officeDocument/2006/relationships/customXml" Target="../ink/ink4476.xml"/><Relationship Id="rId241" Type="http://schemas.openxmlformats.org/officeDocument/2006/relationships/image" Target="../media/image3333.png"/><Relationship Id="rId15" Type="http://schemas.openxmlformats.org/officeDocument/2006/relationships/image" Target="../media/image3221.png"/><Relationship Id="rId36" Type="http://schemas.openxmlformats.org/officeDocument/2006/relationships/customXml" Target="../ink/ink4384.xml"/><Relationship Id="rId57" Type="http://schemas.openxmlformats.org/officeDocument/2006/relationships/image" Target="../media/image3242.png"/><Relationship Id="rId262" Type="http://schemas.openxmlformats.org/officeDocument/2006/relationships/customXml" Target="../ink/ink4497.xml"/><Relationship Id="rId283" Type="http://schemas.openxmlformats.org/officeDocument/2006/relationships/image" Target="../media/image3354.png"/><Relationship Id="rId318" Type="http://schemas.openxmlformats.org/officeDocument/2006/relationships/customXml" Target="../ink/ink4525.xml"/><Relationship Id="rId78" Type="http://schemas.openxmlformats.org/officeDocument/2006/relationships/customXml" Target="../ink/ink4405.xml"/><Relationship Id="rId99" Type="http://schemas.openxmlformats.org/officeDocument/2006/relationships/image" Target="../media/image3263.png"/><Relationship Id="rId101" Type="http://schemas.openxmlformats.org/officeDocument/2006/relationships/image" Target="../media/image3264.png"/><Relationship Id="rId122" Type="http://schemas.openxmlformats.org/officeDocument/2006/relationships/customXml" Target="../ink/ink4427.xml"/><Relationship Id="rId143" Type="http://schemas.openxmlformats.org/officeDocument/2006/relationships/image" Target="../media/image3285.png"/><Relationship Id="rId164" Type="http://schemas.openxmlformats.org/officeDocument/2006/relationships/customXml" Target="../ink/ink4448.xml"/><Relationship Id="rId185" Type="http://schemas.openxmlformats.org/officeDocument/2006/relationships/image" Target="../media/image3306.png"/><Relationship Id="rId9" Type="http://schemas.openxmlformats.org/officeDocument/2006/relationships/image" Target="../media/image3218.png"/><Relationship Id="rId210" Type="http://schemas.openxmlformats.org/officeDocument/2006/relationships/customXml" Target="../ink/ink4471.xml"/><Relationship Id="rId26" Type="http://schemas.openxmlformats.org/officeDocument/2006/relationships/customXml" Target="../ink/ink4379.xml"/><Relationship Id="rId231" Type="http://schemas.openxmlformats.org/officeDocument/2006/relationships/image" Target="../media/image3328.png"/><Relationship Id="rId252" Type="http://schemas.openxmlformats.org/officeDocument/2006/relationships/customXml" Target="../ink/ink4492.xml"/><Relationship Id="rId273" Type="http://schemas.openxmlformats.org/officeDocument/2006/relationships/image" Target="../media/image3349.png"/><Relationship Id="rId294" Type="http://schemas.openxmlformats.org/officeDocument/2006/relationships/customXml" Target="../ink/ink4513.xml"/><Relationship Id="rId308" Type="http://schemas.openxmlformats.org/officeDocument/2006/relationships/customXml" Target="../ink/ink4520.xml"/><Relationship Id="rId329" Type="http://schemas.openxmlformats.org/officeDocument/2006/relationships/image" Target="../media/image3377.png"/><Relationship Id="rId47" Type="http://schemas.openxmlformats.org/officeDocument/2006/relationships/image" Target="../media/image3237.png"/><Relationship Id="rId68" Type="http://schemas.openxmlformats.org/officeDocument/2006/relationships/customXml" Target="../ink/ink4400.xml"/><Relationship Id="rId89" Type="http://schemas.openxmlformats.org/officeDocument/2006/relationships/image" Target="../media/image3258.png"/><Relationship Id="rId112" Type="http://schemas.openxmlformats.org/officeDocument/2006/relationships/customXml" Target="../ink/ink4422.xml"/><Relationship Id="rId133" Type="http://schemas.openxmlformats.org/officeDocument/2006/relationships/image" Target="../media/image3280.png"/><Relationship Id="rId154" Type="http://schemas.openxmlformats.org/officeDocument/2006/relationships/customXml" Target="../ink/ink4443.xml"/><Relationship Id="rId175" Type="http://schemas.openxmlformats.org/officeDocument/2006/relationships/image" Target="../media/image3301.png"/><Relationship Id="rId196" Type="http://schemas.openxmlformats.org/officeDocument/2006/relationships/customXml" Target="../ink/ink4464.xml"/><Relationship Id="rId200" Type="http://schemas.openxmlformats.org/officeDocument/2006/relationships/customXml" Target="../ink/ink4466.xml"/><Relationship Id="rId16" Type="http://schemas.openxmlformats.org/officeDocument/2006/relationships/customXml" Target="../ink/ink4374.xml"/><Relationship Id="rId221" Type="http://schemas.openxmlformats.org/officeDocument/2006/relationships/image" Target="../media/image3323.png"/><Relationship Id="rId242" Type="http://schemas.openxmlformats.org/officeDocument/2006/relationships/customXml" Target="../ink/ink4487.xml"/><Relationship Id="rId263" Type="http://schemas.openxmlformats.org/officeDocument/2006/relationships/image" Target="../media/image3344.png"/><Relationship Id="rId284" Type="http://schemas.openxmlformats.org/officeDocument/2006/relationships/customXml" Target="../ink/ink4508.xml"/><Relationship Id="rId319" Type="http://schemas.openxmlformats.org/officeDocument/2006/relationships/image" Target="../media/image3372.png"/><Relationship Id="rId37" Type="http://schemas.openxmlformats.org/officeDocument/2006/relationships/image" Target="../media/image3232.png"/><Relationship Id="rId58" Type="http://schemas.openxmlformats.org/officeDocument/2006/relationships/customXml" Target="../ink/ink4395.xml"/><Relationship Id="rId79" Type="http://schemas.openxmlformats.org/officeDocument/2006/relationships/image" Target="../media/image3253.png"/><Relationship Id="rId102" Type="http://schemas.openxmlformats.org/officeDocument/2006/relationships/customXml" Target="../ink/ink4417.xml"/><Relationship Id="rId123" Type="http://schemas.openxmlformats.org/officeDocument/2006/relationships/image" Target="../media/image3275.png"/><Relationship Id="rId144" Type="http://schemas.openxmlformats.org/officeDocument/2006/relationships/customXml" Target="../ink/ink4438.xml"/><Relationship Id="rId330" Type="http://schemas.openxmlformats.org/officeDocument/2006/relationships/customXml" Target="../ink/ink4531.xml"/><Relationship Id="rId90" Type="http://schemas.openxmlformats.org/officeDocument/2006/relationships/customXml" Target="../ink/ink4411.xml"/><Relationship Id="rId165" Type="http://schemas.openxmlformats.org/officeDocument/2006/relationships/image" Target="../media/image3296.png"/><Relationship Id="rId186" Type="http://schemas.openxmlformats.org/officeDocument/2006/relationships/customXml" Target="../ink/ink4459.xml"/><Relationship Id="rId211" Type="http://schemas.openxmlformats.org/officeDocument/2006/relationships/image" Target="../media/image3319.png"/><Relationship Id="rId232" Type="http://schemas.openxmlformats.org/officeDocument/2006/relationships/customXml" Target="../ink/ink4482.xml"/><Relationship Id="rId253" Type="http://schemas.openxmlformats.org/officeDocument/2006/relationships/image" Target="../media/image3339.png"/><Relationship Id="rId274" Type="http://schemas.openxmlformats.org/officeDocument/2006/relationships/customXml" Target="../ink/ink4503.xml"/><Relationship Id="rId295" Type="http://schemas.openxmlformats.org/officeDocument/2006/relationships/image" Target="../media/image3360.png"/><Relationship Id="rId309" Type="http://schemas.openxmlformats.org/officeDocument/2006/relationships/image" Target="../media/image3367.png"/><Relationship Id="rId27" Type="http://schemas.openxmlformats.org/officeDocument/2006/relationships/image" Target="../media/image3227.png"/><Relationship Id="rId48" Type="http://schemas.openxmlformats.org/officeDocument/2006/relationships/customXml" Target="../ink/ink4390.xml"/><Relationship Id="rId69" Type="http://schemas.openxmlformats.org/officeDocument/2006/relationships/image" Target="../media/image3248.png"/><Relationship Id="rId113" Type="http://schemas.openxmlformats.org/officeDocument/2006/relationships/image" Target="../media/image3270.png"/><Relationship Id="rId134" Type="http://schemas.openxmlformats.org/officeDocument/2006/relationships/customXml" Target="../ink/ink4433.xml"/><Relationship Id="rId320" Type="http://schemas.openxmlformats.org/officeDocument/2006/relationships/customXml" Target="../ink/ink4526.xml"/><Relationship Id="rId80" Type="http://schemas.openxmlformats.org/officeDocument/2006/relationships/customXml" Target="../ink/ink4406.xml"/><Relationship Id="rId155" Type="http://schemas.openxmlformats.org/officeDocument/2006/relationships/image" Target="../media/image3291.png"/><Relationship Id="rId176" Type="http://schemas.openxmlformats.org/officeDocument/2006/relationships/customXml" Target="../ink/ink4454.xml"/><Relationship Id="rId197" Type="http://schemas.openxmlformats.org/officeDocument/2006/relationships/image" Target="../media/image3312.png"/><Relationship Id="rId201" Type="http://schemas.openxmlformats.org/officeDocument/2006/relationships/image" Target="../media/image3314.png"/><Relationship Id="rId222" Type="http://schemas.openxmlformats.org/officeDocument/2006/relationships/customXml" Target="../ink/ink4477.xml"/><Relationship Id="rId243" Type="http://schemas.openxmlformats.org/officeDocument/2006/relationships/image" Target="../media/image3334.png"/><Relationship Id="rId264" Type="http://schemas.openxmlformats.org/officeDocument/2006/relationships/customXml" Target="../ink/ink4498.xml"/><Relationship Id="rId285" Type="http://schemas.openxmlformats.org/officeDocument/2006/relationships/image" Target="../media/image3355.png"/><Relationship Id="rId17" Type="http://schemas.openxmlformats.org/officeDocument/2006/relationships/image" Target="../media/image3222.png"/><Relationship Id="rId38" Type="http://schemas.openxmlformats.org/officeDocument/2006/relationships/customXml" Target="../ink/ink4385.xml"/><Relationship Id="rId59" Type="http://schemas.openxmlformats.org/officeDocument/2006/relationships/image" Target="../media/image3243.png"/><Relationship Id="rId103" Type="http://schemas.openxmlformats.org/officeDocument/2006/relationships/image" Target="../media/image3265.png"/><Relationship Id="rId124" Type="http://schemas.openxmlformats.org/officeDocument/2006/relationships/customXml" Target="../ink/ink4428.xml"/><Relationship Id="rId310" Type="http://schemas.openxmlformats.org/officeDocument/2006/relationships/customXml" Target="../ink/ink4521.xml"/><Relationship Id="rId70" Type="http://schemas.openxmlformats.org/officeDocument/2006/relationships/customXml" Target="../ink/ink4401.xml"/><Relationship Id="rId91" Type="http://schemas.openxmlformats.org/officeDocument/2006/relationships/image" Target="../media/image3259.png"/><Relationship Id="rId145" Type="http://schemas.openxmlformats.org/officeDocument/2006/relationships/image" Target="../media/image3286.png"/><Relationship Id="rId166" Type="http://schemas.openxmlformats.org/officeDocument/2006/relationships/customXml" Target="../ink/ink4449.xml"/><Relationship Id="rId187" Type="http://schemas.openxmlformats.org/officeDocument/2006/relationships/image" Target="../media/image3307.png"/><Relationship Id="rId331" Type="http://schemas.openxmlformats.org/officeDocument/2006/relationships/image" Target="../media/image3378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4472.xml"/><Relationship Id="rId233" Type="http://schemas.openxmlformats.org/officeDocument/2006/relationships/image" Target="../media/image3329.png"/><Relationship Id="rId254" Type="http://schemas.openxmlformats.org/officeDocument/2006/relationships/customXml" Target="../ink/ink4493.xml"/><Relationship Id="rId28" Type="http://schemas.openxmlformats.org/officeDocument/2006/relationships/customXml" Target="../ink/ink4380.xml"/><Relationship Id="rId49" Type="http://schemas.openxmlformats.org/officeDocument/2006/relationships/image" Target="../media/image3238.png"/><Relationship Id="rId114" Type="http://schemas.openxmlformats.org/officeDocument/2006/relationships/customXml" Target="../ink/ink4423.xml"/><Relationship Id="rId275" Type="http://schemas.openxmlformats.org/officeDocument/2006/relationships/image" Target="../media/image3350.png"/><Relationship Id="rId296" Type="http://schemas.openxmlformats.org/officeDocument/2006/relationships/customXml" Target="../ink/ink4514.xml"/><Relationship Id="rId300" Type="http://schemas.openxmlformats.org/officeDocument/2006/relationships/customXml" Target="../ink/ink4516.xml"/><Relationship Id="rId60" Type="http://schemas.openxmlformats.org/officeDocument/2006/relationships/customXml" Target="../ink/ink4396.xml"/><Relationship Id="rId81" Type="http://schemas.openxmlformats.org/officeDocument/2006/relationships/image" Target="../media/image3254.png"/><Relationship Id="rId135" Type="http://schemas.openxmlformats.org/officeDocument/2006/relationships/image" Target="../media/image3281.png"/><Relationship Id="rId156" Type="http://schemas.openxmlformats.org/officeDocument/2006/relationships/customXml" Target="../ink/ink4444.xml"/><Relationship Id="rId177" Type="http://schemas.openxmlformats.org/officeDocument/2006/relationships/image" Target="../media/image3302.png"/><Relationship Id="rId198" Type="http://schemas.openxmlformats.org/officeDocument/2006/relationships/customXml" Target="../ink/ink4465.xml"/><Relationship Id="rId321" Type="http://schemas.openxmlformats.org/officeDocument/2006/relationships/image" Target="../media/image3373.png"/><Relationship Id="rId202" Type="http://schemas.openxmlformats.org/officeDocument/2006/relationships/customXml" Target="../ink/ink4467.xml"/><Relationship Id="rId223" Type="http://schemas.openxmlformats.org/officeDocument/2006/relationships/image" Target="../media/image3324.png"/><Relationship Id="rId244" Type="http://schemas.openxmlformats.org/officeDocument/2006/relationships/customXml" Target="../ink/ink4488.xml"/><Relationship Id="rId18" Type="http://schemas.openxmlformats.org/officeDocument/2006/relationships/customXml" Target="../ink/ink4375.xml"/><Relationship Id="rId39" Type="http://schemas.openxmlformats.org/officeDocument/2006/relationships/image" Target="../media/image3233.png"/><Relationship Id="rId265" Type="http://schemas.openxmlformats.org/officeDocument/2006/relationships/image" Target="../media/image3345.png"/><Relationship Id="rId286" Type="http://schemas.openxmlformats.org/officeDocument/2006/relationships/customXml" Target="../ink/ink4509.xml"/><Relationship Id="rId50" Type="http://schemas.openxmlformats.org/officeDocument/2006/relationships/customXml" Target="../ink/ink4391.xml"/><Relationship Id="rId104" Type="http://schemas.openxmlformats.org/officeDocument/2006/relationships/customXml" Target="../ink/ink4418.xml"/><Relationship Id="rId125" Type="http://schemas.openxmlformats.org/officeDocument/2006/relationships/image" Target="../media/image3276.png"/><Relationship Id="rId146" Type="http://schemas.openxmlformats.org/officeDocument/2006/relationships/customXml" Target="../ink/ink4439.xml"/><Relationship Id="rId167" Type="http://schemas.openxmlformats.org/officeDocument/2006/relationships/image" Target="../media/image3297.png"/><Relationship Id="rId188" Type="http://schemas.openxmlformats.org/officeDocument/2006/relationships/customXml" Target="../ink/ink4460.xml"/><Relationship Id="rId311" Type="http://schemas.openxmlformats.org/officeDocument/2006/relationships/image" Target="../media/image3368.png"/><Relationship Id="rId332" Type="http://schemas.openxmlformats.org/officeDocument/2006/relationships/customXml" Target="../ink/ink4532.xml"/><Relationship Id="rId71" Type="http://schemas.openxmlformats.org/officeDocument/2006/relationships/image" Target="../media/image3249.png"/><Relationship Id="rId92" Type="http://schemas.openxmlformats.org/officeDocument/2006/relationships/customXml" Target="../ink/ink4412.xml"/><Relationship Id="rId213" Type="http://schemas.openxmlformats.org/officeDocument/2006/relationships/image" Target="../media/image3320.png"/><Relationship Id="rId234" Type="http://schemas.openxmlformats.org/officeDocument/2006/relationships/customXml" Target="../ink/ink4483.xml"/><Relationship Id="rId2" Type="http://schemas.openxmlformats.org/officeDocument/2006/relationships/image" Target="../media/image2654.png"/><Relationship Id="rId29" Type="http://schemas.openxmlformats.org/officeDocument/2006/relationships/image" Target="../media/image3228.png"/><Relationship Id="rId255" Type="http://schemas.openxmlformats.org/officeDocument/2006/relationships/image" Target="../media/image3340.png"/><Relationship Id="rId276" Type="http://schemas.openxmlformats.org/officeDocument/2006/relationships/customXml" Target="../ink/ink4504.xml"/><Relationship Id="rId297" Type="http://schemas.openxmlformats.org/officeDocument/2006/relationships/image" Target="../media/image3361.png"/><Relationship Id="rId40" Type="http://schemas.openxmlformats.org/officeDocument/2006/relationships/customXml" Target="../ink/ink4386.xml"/><Relationship Id="rId115" Type="http://schemas.openxmlformats.org/officeDocument/2006/relationships/image" Target="../media/image3271.png"/><Relationship Id="rId136" Type="http://schemas.openxmlformats.org/officeDocument/2006/relationships/customXml" Target="../ink/ink4434.xml"/><Relationship Id="rId157" Type="http://schemas.openxmlformats.org/officeDocument/2006/relationships/image" Target="../media/image3292.png"/><Relationship Id="rId178" Type="http://schemas.openxmlformats.org/officeDocument/2006/relationships/customXml" Target="../ink/ink4455.xml"/><Relationship Id="rId301" Type="http://schemas.openxmlformats.org/officeDocument/2006/relationships/image" Target="../media/image3363.png"/><Relationship Id="rId322" Type="http://schemas.openxmlformats.org/officeDocument/2006/relationships/customXml" Target="../ink/ink4527.xml"/><Relationship Id="rId61" Type="http://schemas.openxmlformats.org/officeDocument/2006/relationships/image" Target="../media/image3244.png"/><Relationship Id="rId82" Type="http://schemas.openxmlformats.org/officeDocument/2006/relationships/customXml" Target="../ink/ink4407.xml"/><Relationship Id="rId199" Type="http://schemas.openxmlformats.org/officeDocument/2006/relationships/image" Target="../media/image3313.png"/><Relationship Id="rId203" Type="http://schemas.openxmlformats.org/officeDocument/2006/relationships/image" Target="../media/image3315.png"/><Relationship Id="rId19" Type="http://schemas.openxmlformats.org/officeDocument/2006/relationships/image" Target="../media/image3223.png"/><Relationship Id="rId224" Type="http://schemas.openxmlformats.org/officeDocument/2006/relationships/customXml" Target="../ink/ink4478.xml"/><Relationship Id="rId245" Type="http://schemas.openxmlformats.org/officeDocument/2006/relationships/image" Target="../media/image3335.png"/><Relationship Id="rId266" Type="http://schemas.openxmlformats.org/officeDocument/2006/relationships/customXml" Target="../ink/ink4499.xml"/><Relationship Id="rId287" Type="http://schemas.openxmlformats.org/officeDocument/2006/relationships/image" Target="../media/image3356.png"/><Relationship Id="rId30" Type="http://schemas.openxmlformats.org/officeDocument/2006/relationships/customXml" Target="../ink/ink4381.xml"/><Relationship Id="rId105" Type="http://schemas.openxmlformats.org/officeDocument/2006/relationships/image" Target="../media/image3266.png"/><Relationship Id="rId126" Type="http://schemas.openxmlformats.org/officeDocument/2006/relationships/customXml" Target="../ink/ink4429.xml"/><Relationship Id="rId147" Type="http://schemas.openxmlformats.org/officeDocument/2006/relationships/image" Target="../media/image3287.png"/><Relationship Id="rId168" Type="http://schemas.openxmlformats.org/officeDocument/2006/relationships/customXml" Target="../ink/ink4450.xml"/><Relationship Id="rId312" Type="http://schemas.openxmlformats.org/officeDocument/2006/relationships/customXml" Target="../ink/ink4522.xml"/><Relationship Id="rId333" Type="http://schemas.openxmlformats.org/officeDocument/2006/relationships/image" Target="../media/image3379.png"/><Relationship Id="rId51" Type="http://schemas.openxmlformats.org/officeDocument/2006/relationships/image" Target="../media/image3239.png"/><Relationship Id="rId72" Type="http://schemas.openxmlformats.org/officeDocument/2006/relationships/customXml" Target="../ink/ink4402.xml"/><Relationship Id="rId93" Type="http://schemas.openxmlformats.org/officeDocument/2006/relationships/image" Target="../media/image3260.png"/><Relationship Id="rId189" Type="http://schemas.openxmlformats.org/officeDocument/2006/relationships/image" Target="../media/image3308.png"/><Relationship Id="rId3" Type="http://schemas.openxmlformats.org/officeDocument/2006/relationships/image" Target="../media/image3215.png"/><Relationship Id="rId214" Type="http://schemas.openxmlformats.org/officeDocument/2006/relationships/customXml" Target="../ink/ink4473.xml"/><Relationship Id="rId235" Type="http://schemas.openxmlformats.org/officeDocument/2006/relationships/image" Target="../media/image3330.png"/><Relationship Id="rId256" Type="http://schemas.openxmlformats.org/officeDocument/2006/relationships/customXml" Target="../ink/ink4494.xml"/><Relationship Id="rId277" Type="http://schemas.openxmlformats.org/officeDocument/2006/relationships/image" Target="../media/image3351.png"/><Relationship Id="rId298" Type="http://schemas.openxmlformats.org/officeDocument/2006/relationships/customXml" Target="../ink/ink4515.xml"/><Relationship Id="rId116" Type="http://schemas.openxmlformats.org/officeDocument/2006/relationships/customXml" Target="../ink/ink4424.xml"/><Relationship Id="rId137" Type="http://schemas.openxmlformats.org/officeDocument/2006/relationships/image" Target="../media/image3282.png"/><Relationship Id="rId158" Type="http://schemas.openxmlformats.org/officeDocument/2006/relationships/customXml" Target="../ink/ink4445.xml"/><Relationship Id="rId302" Type="http://schemas.openxmlformats.org/officeDocument/2006/relationships/customXml" Target="../ink/ink4517.xml"/><Relationship Id="rId323" Type="http://schemas.openxmlformats.org/officeDocument/2006/relationships/image" Target="../media/image3374.png"/><Relationship Id="rId20" Type="http://schemas.openxmlformats.org/officeDocument/2006/relationships/customXml" Target="../ink/ink4376.xml"/><Relationship Id="rId41" Type="http://schemas.openxmlformats.org/officeDocument/2006/relationships/image" Target="../media/image3234.png"/><Relationship Id="rId62" Type="http://schemas.openxmlformats.org/officeDocument/2006/relationships/customXml" Target="../ink/ink4397.xml"/><Relationship Id="rId83" Type="http://schemas.openxmlformats.org/officeDocument/2006/relationships/image" Target="../media/image3255.png"/><Relationship Id="rId179" Type="http://schemas.openxmlformats.org/officeDocument/2006/relationships/image" Target="../media/image3303.png"/><Relationship Id="rId190" Type="http://schemas.openxmlformats.org/officeDocument/2006/relationships/customXml" Target="../ink/ink4461.xml"/><Relationship Id="rId204" Type="http://schemas.openxmlformats.org/officeDocument/2006/relationships/customXml" Target="../ink/ink4468.xml"/><Relationship Id="rId225" Type="http://schemas.openxmlformats.org/officeDocument/2006/relationships/image" Target="../media/image3325.png"/><Relationship Id="rId246" Type="http://schemas.openxmlformats.org/officeDocument/2006/relationships/customXml" Target="../ink/ink4489.xml"/><Relationship Id="rId267" Type="http://schemas.openxmlformats.org/officeDocument/2006/relationships/image" Target="../media/image3346.png"/><Relationship Id="rId288" Type="http://schemas.openxmlformats.org/officeDocument/2006/relationships/customXml" Target="../ink/ink4510.xml"/><Relationship Id="rId106" Type="http://schemas.openxmlformats.org/officeDocument/2006/relationships/customXml" Target="../ink/ink4419.xml"/><Relationship Id="rId127" Type="http://schemas.openxmlformats.org/officeDocument/2006/relationships/image" Target="../media/image3277.png"/><Relationship Id="rId313" Type="http://schemas.openxmlformats.org/officeDocument/2006/relationships/image" Target="../media/image3369.png"/><Relationship Id="rId10" Type="http://schemas.openxmlformats.org/officeDocument/2006/relationships/customXml" Target="../ink/ink4371.xml"/><Relationship Id="rId31" Type="http://schemas.openxmlformats.org/officeDocument/2006/relationships/image" Target="../media/image3229.png"/><Relationship Id="rId52" Type="http://schemas.openxmlformats.org/officeDocument/2006/relationships/customXml" Target="../ink/ink4392.xml"/><Relationship Id="rId73" Type="http://schemas.openxmlformats.org/officeDocument/2006/relationships/image" Target="../media/image3250.png"/><Relationship Id="rId94" Type="http://schemas.openxmlformats.org/officeDocument/2006/relationships/customXml" Target="../ink/ink4413.xml"/><Relationship Id="rId148" Type="http://schemas.openxmlformats.org/officeDocument/2006/relationships/customXml" Target="../ink/ink4440.xml"/><Relationship Id="rId169" Type="http://schemas.openxmlformats.org/officeDocument/2006/relationships/image" Target="../media/image3298.png"/><Relationship Id="rId4" Type="http://schemas.openxmlformats.org/officeDocument/2006/relationships/customXml" Target="../ink/ink4368.xml"/><Relationship Id="rId180" Type="http://schemas.openxmlformats.org/officeDocument/2006/relationships/customXml" Target="../ink/ink4456.xml"/><Relationship Id="rId215" Type="http://schemas.openxmlformats.org/officeDocument/2006/relationships/image" Target="../media/image9.png"/><Relationship Id="rId236" Type="http://schemas.openxmlformats.org/officeDocument/2006/relationships/customXml" Target="../ink/ink4484.xml"/><Relationship Id="rId257" Type="http://schemas.openxmlformats.org/officeDocument/2006/relationships/image" Target="../media/image3341.png"/><Relationship Id="rId278" Type="http://schemas.openxmlformats.org/officeDocument/2006/relationships/customXml" Target="../ink/ink4505.xml"/><Relationship Id="rId303" Type="http://schemas.openxmlformats.org/officeDocument/2006/relationships/image" Target="../media/image3364.png"/><Relationship Id="rId42" Type="http://schemas.openxmlformats.org/officeDocument/2006/relationships/customXml" Target="../ink/ink4387.xml"/><Relationship Id="rId84" Type="http://schemas.openxmlformats.org/officeDocument/2006/relationships/customXml" Target="../ink/ink4408.xml"/><Relationship Id="rId138" Type="http://schemas.openxmlformats.org/officeDocument/2006/relationships/customXml" Target="../ink/ink4435.xml"/><Relationship Id="rId191" Type="http://schemas.openxmlformats.org/officeDocument/2006/relationships/image" Target="../media/image3309.png"/><Relationship Id="rId205" Type="http://schemas.openxmlformats.org/officeDocument/2006/relationships/image" Target="../media/image3316.png"/><Relationship Id="rId247" Type="http://schemas.openxmlformats.org/officeDocument/2006/relationships/image" Target="../media/image3336.png"/><Relationship Id="rId107" Type="http://schemas.openxmlformats.org/officeDocument/2006/relationships/image" Target="../media/image3267.png"/><Relationship Id="rId289" Type="http://schemas.openxmlformats.org/officeDocument/2006/relationships/image" Target="../media/image3357.png"/><Relationship Id="rId11" Type="http://schemas.openxmlformats.org/officeDocument/2006/relationships/image" Target="../media/image3219.png"/><Relationship Id="rId53" Type="http://schemas.openxmlformats.org/officeDocument/2006/relationships/image" Target="../media/image3240.png"/><Relationship Id="rId149" Type="http://schemas.openxmlformats.org/officeDocument/2006/relationships/image" Target="../media/image3288.png"/><Relationship Id="rId314" Type="http://schemas.openxmlformats.org/officeDocument/2006/relationships/customXml" Target="../ink/ink4523.xml"/><Relationship Id="rId95" Type="http://schemas.openxmlformats.org/officeDocument/2006/relationships/image" Target="../media/image3261.png"/><Relationship Id="rId160" Type="http://schemas.openxmlformats.org/officeDocument/2006/relationships/customXml" Target="../ink/ink4446.xml"/><Relationship Id="rId216" Type="http://schemas.openxmlformats.org/officeDocument/2006/relationships/customXml" Target="../ink/ink4474.xml"/><Relationship Id="rId258" Type="http://schemas.openxmlformats.org/officeDocument/2006/relationships/customXml" Target="../ink/ink4495.xml"/><Relationship Id="rId22" Type="http://schemas.openxmlformats.org/officeDocument/2006/relationships/customXml" Target="../ink/ink4377.xml"/><Relationship Id="rId64" Type="http://schemas.openxmlformats.org/officeDocument/2006/relationships/customXml" Target="../ink/ink4398.xml"/><Relationship Id="rId118" Type="http://schemas.openxmlformats.org/officeDocument/2006/relationships/customXml" Target="../ink/ink4425.xml"/><Relationship Id="rId325" Type="http://schemas.openxmlformats.org/officeDocument/2006/relationships/image" Target="../media/image3375.png"/><Relationship Id="rId171" Type="http://schemas.openxmlformats.org/officeDocument/2006/relationships/image" Target="../media/image3299.png"/><Relationship Id="rId227" Type="http://schemas.openxmlformats.org/officeDocument/2006/relationships/image" Target="../media/image3326.png"/><Relationship Id="rId269" Type="http://schemas.openxmlformats.org/officeDocument/2006/relationships/image" Target="../media/image3347.png"/><Relationship Id="rId33" Type="http://schemas.openxmlformats.org/officeDocument/2006/relationships/image" Target="../media/image3230.png"/><Relationship Id="rId129" Type="http://schemas.openxmlformats.org/officeDocument/2006/relationships/image" Target="../media/image3278.png"/><Relationship Id="rId280" Type="http://schemas.openxmlformats.org/officeDocument/2006/relationships/customXml" Target="../ink/ink4506.xml"/><Relationship Id="rId75" Type="http://schemas.openxmlformats.org/officeDocument/2006/relationships/image" Target="../media/image3251.png"/><Relationship Id="rId140" Type="http://schemas.openxmlformats.org/officeDocument/2006/relationships/customXml" Target="../ink/ink4436.xml"/><Relationship Id="rId182" Type="http://schemas.openxmlformats.org/officeDocument/2006/relationships/customXml" Target="../ink/ink4457.xml"/><Relationship Id="rId6" Type="http://schemas.openxmlformats.org/officeDocument/2006/relationships/customXml" Target="../ink/ink4369.xml"/><Relationship Id="rId238" Type="http://schemas.openxmlformats.org/officeDocument/2006/relationships/customXml" Target="../ink/ink4485.xml"/><Relationship Id="rId291" Type="http://schemas.openxmlformats.org/officeDocument/2006/relationships/image" Target="../media/image3358.png"/><Relationship Id="rId305" Type="http://schemas.openxmlformats.org/officeDocument/2006/relationships/image" Target="../media/image3365.png"/><Relationship Id="rId44" Type="http://schemas.openxmlformats.org/officeDocument/2006/relationships/customXml" Target="../ink/ink4388.xml"/><Relationship Id="rId86" Type="http://schemas.openxmlformats.org/officeDocument/2006/relationships/customXml" Target="../ink/ink4409.xml"/><Relationship Id="rId151" Type="http://schemas.openxmlformats.org/officeDocument/2006/relationships/image" Target="../media/image3289.png"/><Relationship Id="rId193" Type="http://schemas.openxmlformats.org/officeDocument/2006/relationships/image" Target="../media/image3310.png"/><Relationship Id="rId207" Type="http://schemas.openxmlformats.org/officeDocument/2006/relationships/image" Target="../media/image3317.png"/><Relationship Id="rId249" Type="http://schemas.openxmlformats.org/officeDocument/2006/relationships/image" Target="../media/image3337.png"/><Relationship Id="rId13" Type="http://schemas.openxmlformats.org/officeDocument/2006/relationships/image" Target="../media/image3220.png"/><Relationship Id="rId109" Type="http://schemas.openxmlformats.org/officeDocument/2006/relationships/image" Target="../media/image3268.png"/><Relationship Id="rId260" Type="http://schemas.openxmlformats.org/officeDocument/2006/relationships/customXml" Target="../ink/ink4496.xml"/><Relationship Id="rId316" Type="http://schemas.openxmlformats.org/officeDocument/2006/relationships/customXml" Target="../ink/ink4524.xml"/><Relationship Id="rId55" Type="http://schemas.openxmlformats.org/officeDocument/2006/relationships/image" Target="../media/image3241.png"/><Relationship Id="rId97" Type="http://schemas.openxmlformats.org/officeDocument/2006/relationships/image" Target="../media/image3262.png"/><Relationship Id="rId120" Type="http://schemas.openxmlformats.org/officeDocument/2006/relationships/customXml" Target="../ink/ink4426.xml"/><Relationship Id="rId162" Type="http://schemas.openxmlformats.org/officeDocument/2006/relationships/customXml" Target="../ink/ink4447.xml"/><Relationship Id="rId218" Type="http://schemas.openxmlformats.org/officeDocument/2006/relationships/customXml" Target="../ink/ink4475.xml"/><Relationship Id="rId271" Type="http://schemas.openxmlformats.org/officeDocument/2006/relationships/image" Target="../media/image3348.png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590.xml"/><Relationship Id="rId21" Type="http://schemas.openxmlformats.org/officeDocument/2006/relationships/customXml" Target="../ink/ink4542.xml"/><Relationship Id="rId42" Type="http://schemas.openxmlformats.org/officeDocument/2006/relationships/image" Target="../media/image3399.png"/><Relationship Id="rId63" Type="http://schemas.openxmlformats.org/officeDocument/2006/relationships/customXml" Target="../ink/ink4563.xml"/><Relationship Id="rId84" Type="http://schemas.openxmlformats.org/officeDocument/2006/relationships/image" Target="../media/image3532.png"/><Relationship Id="rId138" Type="http://schemas.openxmlformats.org/officeDocument/2006/relationships/image" Target="../media/image3559.png"/><Relationship Id="rId159" Type="http://schemas.openxmlformats.org/officeDocument/2006/relationships/customXml" Target="../ink/ink4611.xml"/><Relationship Id="rId170" Type="http://schemas.openxmlformats.org/officeDocument/2006/relationships/image" Target="../media/image3575.png"/><Relationship Id="rId107" Type="http://schemas.openxmlformats.org/officeDocument/2006/relationships/customXml" Target="../ink/ink4585.xml"/><Relationship Id="rId11" Type="http://schemas.openxmlformats.org/officeDocument/2006/relationships/customXml" Target="../ink/ink4537.xml"/><Relationship Id="rId32" Type="http://schemas.openxmlformats.org/officeDocument/2006/relationships/image" Target="../media/image3394.png"/><Relationship Id="rId53" Type="http://schemas.openxmlformats.org/officeDocument/2006/relationships/customXml" Target="../ink/ink4558.xml"/><Relationship Id="rId74" Type="http://schemas.openxmlformats.org/officeDocument/2006/relationships/image" Target="../media/image3527.png"/><Relationship Id="rId128" Type="http://schemas.openxmlformats.org/officeDocument/2006/relationships/image" Target="../media/image3554.png"/><Relationship Id="rId149" Type="http://schemas.openxmlformats.org/officeDocument/2006/relationships/customXml" Target="../ink/ink4606.xml"/><Relationship Id="rId5" Type="http://schemas.openxmlformats.org/officeDocument/2006/relationships/customXml" Target="../ink/ink4534.xml"/><Relationship Id="rId95" Type="http://schemas.openxmlformats.org/officeDocument/2006/relationships/customXml" Target="../ink/ink4579.xml"/><Relationship Id="rId160" Type="http://schemas.openxmlformats.org/officeDocument/2006/relationships/image" Target="../media/image3570.png"/><Relationship Id="rId181" Type="http://schemas.openxmlformats.org/officeDocument/2006/relationships/customXml" Target="../ink/ink4622.xml"/><Relationship Id="rId22" Type="http://schemas.openxmlformats.org/officeDocument/2006/relationships/image" Target="../media/image3389.png"/><Relationship Id="rId43" Type="http://schemas.openxmlformats.org/officeDocument/2006/relationships/customXml" Target="../ink/ink4553.xml"/><Relationship Id="rId64" Type="http://schemas.openxmlformats.org/officeDocument/2006/relationships/image" Target="../media/image3522.png"/><Relationship Id="rId118" Type="http://schemas.openxmlformats.org/officeDocument/2006/relationships/image" Target="../media/image3549.png"/><Relationship Id="rId139" Type="http://schemas.openxmlformats.org/officeDocument/2006/relationships/customXml" Target="../ink/ink4601.xml"/><Relationship Id="rId85" Type="http://schemas.openxmlformats.org/officeDocument/2006/relationships/customXml" Target="../ink/ink4574.xml"/><Relationship Id="rId150" Type="http://schemas.openxmlformats.org/officeDocument/2006/relationships/image" Target="../media/image3565.png"/><Relationship Id="rId171" Type="http://schemas.openxmlformats.org/officeDocument/2006/relationships/customXml" Target="../ink/ink4617.xml"/><Relationship Id="rId12" Type="http://schemas.openxmlformats.org/officeDocument/2006/relationships/image" Target="../media/image3384.png"/><Relationship Id="rId33" Type="http://schemas.openxmlformats.org/officeDocument/2006/relationships/customXml" Target="../ink/ink4548.xml"/><Relationship Id="rId108" Type="http://schemas.openxmlformats.org/officeDocument/2006/relationships/image" Target="../media/image3544.png"/><Relationship Id="rId129" Type="http://schemas.openxmlformats.org/officeDocument/2006/relationships/customXml" Target="../ink/ink4596.xml"/><Relationship Id="rId54" Type="http://schemas.openxmlformats.org/officeDocument/2006/relationships/image" Target="../media/image3517.png"/><Relationship Id="rId75" Type="http://schemas.openxmlformats.org/officeDocument/2006/relationships/customXml" Target="../ink/ink4569.xml"/><Relationship Id="rId96" Type="http://schemas.openxmlformats.org/officeDocument/2006/relationships/image" Target="../media/image3538.png"/><Relationship Id="rId140" Type="http://schemas.openxmlformats.org/officeDocument/2006/relationships/image" Target="../media/image3560.png"/><Relationship Id="rId161" Type="http://schemas.openxmlformats.org/officeDocument/2006/relationships/customXml" Target="../ink/ink4612.xml"/><Relationship Id="rId182" Type="http://schemas.openxmlformats.org/officeDocument/2006/relationships/image" Target="../media/image3581.png"/><Relationship Id="rId6" Type="http://schemas.openxmlformats.org/officeDocument/2006/relationships/image" Target="../media/image3381.png"/><Relationship Id="rId23" Type="http://schemas.openxmlformats.org/officeDocument/2006/relationships/customXml" Target="../ink/ink4543.xml"/><Relationship Id="rId119" Type="http://schemas.openxmlformats.org/officeDocument/2006/relationships/customXml" Target="../ink/ink4591.xml"/><Relationship Id="rId44" Type="http://schemas.openxmlformats.org/officeDocument/2006/relationships/image" Target="../media/image3400.png"/><Relationship Id="rId65" Type="http://schemas.openxmlformats.org/officeDocument/2006/relationships/customXml" Target="../ink/ink4564.xml"/><Relationship Id="rId86" Type="http://schemas.openxmlformats.org/officeDocument/2006/relationships/image" Target="../media/image3533.png"/><Relationship Id="rId130" Type="http://schemas.openxmlformats.org/officeDocument/2006/relationships/image" Target="../media/image3555.png"/><Relationship Id="rId151" Type="http://schemas.openxmlformats.org/officeDocument/2006/relationships/customXml" Target="../ink/ink4607.xml"/><Relationship Id="rId172" Type="http://schemas.openxmlformats.org/officeDocument/2006/relationships/image" Target="../media/image3576.png"/><Relationship Id="rId13" Type="http://schemas.openxmlformats.org/officeDocument/2006/relationships/customXml" Target="../ink/ink4538.xml"/><Relationship Id="rId18" Type="http://schemas.openxmlformats.org/officeDocument/2006/relationships/image" Target="../media/image3387.png"/><Relationship Id="rId39" Type="http://schemas.openxmlformats.org/officeDocument/2006/relationships/customXml" Target="../ink/ink4551.xml"/><Relationship Id="rId109" Type="http://schemas.openxmlformats.org/officeDocument/2006/relationships/customXml" Target="../ink/ink4586.xml"/><Relationship Id="rId34" Type="http://schemas.openxmlformats.org/officeDocument/2006/relationships/image" Target="../media/image3395.png"/><Relationship Id="rId50" Type="http://schemas.openxmlformats.org/officeDocument/2006/relationships/image" Target="../media/image3515.png"/><Relationship Id="rId55" Type="http://schemas.openxmlformats.org/officeDocument/2006/relationships/customXml" Target="../ink/ink4559.xml"/><Relationship Id="rId76" Type="http://schemas.openxmlformats.org/officeDocument/2006/relationships/image" Target="../media/image3528.png"/><Relationship Id="rId97" Type="http://schemas.openxmlformats.org/officeDocument/2006/relationships/customXml" Target="../ink/ink4580.xml"/><Relationship Id="rId104" Type="http://schemas.openxmlformats.org/officeDocument/2006/relationships/image" Target="../media/image3542.png"/><Relationship Id="rId120" Type="http://schemas.openxmlformats.org/officeDocument/2006/relationships/image" Target="../media/image3550.png"/><Relationship Id="rId125" Type="http://schemas.openxmlformats.org/officeDocument/2006/relationships/customXml" Target="../ink/ink4594.xml"/><Relationship Id="rId141" Type="http://schemas.openxmlformats.org/officeDocument/2006/relationships/customXml" Target="../ink/ink4602.xml"/><Relationship Id="rId146" Type="http://schemas.openxmlformats.org/officeDocument/2006/relationships/image" Target="../media/image3563.png"/><Relationship Id="rId167" Type="http://schemas.openxmlformats.org/officeDocument/2006/relationships/customXml" Target="../ink/ink4615.xml"/><Relationship Id="rId188" Type="http://schemas.openxmlformats.org/officeDocument/2006/relationships/image" Target="../media/image3584.png"/><Relationship Id="rId7" Type="http://schemas.openxmlformats.org/officeDocument/2006/relationships/customXml" Target="../ink/ink4535.xml"/><Relationship Id="rId71" Type="http://schemas.openxmlformats.org/officeDocument/2006/relationships/customXml" Target="../ink/ink4567.xml"/><Relationship Id="rId92" Type="http://schemas.openxmlformats.org/officeDocument/2006/relationships/image" Target="../media/image3536.png"/><Relationship Id="rId162" Type="http://schemas.openxmlformats.org/officeDocument/2006/relationships/image" Target="../media/image3571.png"/><Relationship Id="rId183" Type="http://schemas.openxmlformats.org/officeDocument/2006/relationships/customXml" Target="../ink/ink4623.xml"/><Relationship Id="rId2" Type="http://schemas.openxmlformats.org/officeDocument/2006/relationships/image" Target="../media/image3215.png"/><Relationship Id="rId29" Type="http://schemas.openxmlformats.org/officeDocument/2006/relationships/customXml" Target="../ink/ink4546.xml"/><Relationship Id="rId24" Type="http://schemas.openxmlformats.org/officeDocument/2006/relationships/image" Target="../media/image3390.png"/><Relationship Id="rId40" Type="http://schemas.openxmlformats.org/officeDocument/2006/relationships/image" Target="../media/image3398.png"/><Relationship Id="rId45" Type="http://schemas.openxmlformats.org/officeDocument/2006/relationships/customXml" Target="../ink/ink4554.xml"/><Relationship Id="rId66" Type="http://schemas.openxmlformats.org/officeDocument/2006/relationships/image" Target="../media/image3523.png"/><Relationship Id="rId87" Type="http://schemas.openxmlformats.org/officeDocument/2006/relationships/customXml" Target="../ink/ink4575.xml"/><Relationship Id="rId110" Type="http://schemas.openxmlformats.org/officeDocument/2006/relationships/image" Target="../media/image3545.png"/><Relationship Id="rId115" Type="http://schemas.openxmlformats.org/officeDocument/2006/relationships/customXml" Target="../ink/ink4589.xml"/><Relationship Id="rId131" Type="http://schemas.openxmlformats.org/officeDocument/2006/relationships/customXml" Target="../ink/ink4597.xml"/><Relationship Id="rId136" Type="http://schemas.openxmlformats.org/officeDocument/2006/relationships/image" Target="../media/image3558.png"/><Relationship Id="rId157" Type="http://schemas.openxmlformats.org/officeDocument/2006/relationships/customXml" Target="../ink/ink4610.xml"/><Relationship Id="rId178" Type="http://schemas.openxmlformats.org/officeDocument/2006/relationships/image" Target="../media/image3579.png"/><Relationship Id="rId61" Type="http://schemas.openxmlformats.org/officeDocument/2006/relationships/customXml" Target="../ink/ink4562.xml"/><Relationship Id="rId82" Type="http://schemas.openxmlformats.org/officeDocument/2006/relationships/image" Target="../media/image3531.png"/><Relationship Id="rId152" Type="http://schemas.openxmlformats.org/officeDocument/2006/relationships/image" Target="../media/image3566.png"/><Relationship Id="rId173" Type="http://schemas.openxmlformats.org/officeDocument/2006/relationships/customXml" Target="../ink/ink4618.xml"/><Relationship Id="rId19" Type="http://schemas.openxmlformats.org/officeDocument/2006/relationships/customXml" Target="../ink/ink4541.xml"/><Relationship Id="rId14" Type="http://schemas.openxmlformats.org/officeDocument/2006/relationships/image" Target="../media/image3385.png"/><Relationship Id="rId30" Type="http://schemas.openxmlformats.org/officeDocument/2006/relationships/image" Target="../media/image3393.png"/><Relationship Id="rId35" Type="http://schemas.openxmlformats.org/officeDocument/2006/relationships/customXml" Target="../ink/ink4549.xml"/><Relationship Id="rId56" Type="http://schemas.openxmlformats.org/officeDocument/2006/relationships/image" Target="../media/image3518.png"/><Relationship Id="rId77" Type="http://schemas.openxmlformats.org/officeDocument/2006/relationships/customXml" Target="../ink/ink4570.xml"/><Relationship Id="rId100" Type="http://schemas.openxmlformats.org/officeDocument/2006/relationships/image" Target="../media/image3540.png"/><Relationship Id="rId105" Type="http://schemas.openxmlformats.org/officeDocument/2006/relationships/customXml" Target="../ink/ink4584.xml"/><Relationship Id="rId126" Type="http://schemas.openxmlformats.org/officeDocument/2006/relationships/image" Target="../media/image3553.png"/><Relationship Id="rId147" Type="http://schemas.openxmlformats.org/officeDocument/2006/relationships/customXml" Target="../ink/ink4605.xml"/><Relationship Id="rId168" Type="http://schemas.openxmlformats.org/officeDocument/2006/relationships/image" Target="../media/image3574.png"/><Relationship Id="rId8" Type="http://schemas.openxmlformats.org/officeDocument/2006/relationships/image" Target="../media/image3382.png"/><Relationship Id="rId51" Type="http://schemas.openxmlformats.org/officeDocument/2006/relationships/customXml" Target="../ink/ink4557.xml"/><Relationship Id="rId72" Type="http://schemas.openxmlformats.org/officeDocument/2006/relationships/image" Target="../media/image3526.png"/><Relationship Id="rId93" Type="http://schemas.openxmlformats.org/officeDocument/2006/relationships/customXml" Target="../ink/ink4578.xml"/><Relationship Id="rId98" Type="http://schemas.openxmlformats.org/officeDocument/2006/relationships/image" Target="../media/image3539.png"/><Relationship Id="rId121" Type="http://schemas.openxmlformats.org/officeDocument/2006/relationships/customXml" Target="../ink/ink4592.xml"/><Relationship Id="rId142" Type="http://schemas.openxmlformats.org/officeDocument/2006/relationships/image" Target="../media/image3561.png"/><Relationship Id="rId163" Type="http://schemas.openxmlformats.org/officeDocument/2006/relationships/customXml" Target="../ink/ink4613.xml"/><Relationship Id="rId184" Type="http://schemas.openxmlformats.org/officeDocument/2006/relationships/image" Target="../media/image3582.png"/><Relationship Id="rId189" Type="http://schemas.openxmlformats.org/officeDocument/2006/relationships/customXml" Target="../ink/ink4626.xml"/><Relationship Id="rId3" Type="http://schemas.openxmlformats.org/officeDocument/2006/relationships/customXml" Target="../ink/ink4533.xml"/><Relationship Id="rId25" Type="http://schemas.openxmlformats.org/officeDocument/2006/relationships/customXml" Target="../ink/ink4544.xml"/><Relationship Id="rId46" Type="http://schemas.openxmlformats.org/officeDocument/2006/relationships/image" Target="../media/image3401.png"/><Relationship Id="rId67" Type="http://schemas.openxmlformats.org/officeDocument/2006/relationships/customXml" Target="../ink/ink4565.xml"/><Relationship Id="rId116" Type="http://schemas.openxmlformats.org/officeDocument/2006/relationships/image" Target="../media/image3548.png"/><Relationship Id="rId137" Type="http://schemas.openxmlformats.org/officeDocument/2006/relationships/customXml" Target="../ink/ink4600.xml"/><Relationship Id="rId158" Type="http://schemas.openxmlformats.org/officeDocument/2006/relationships/image" Target="../media/image3569.png"/><Relationship Id="rId20" Type="http://schemas.openxmlformats.org/officeDocument/2006/relationships/image" Target="../media/image3388.png"/><Relationship Id="rId41" Type="http://schemas.openxmlformats.org/officeDocument/2006/relationships/customXml" Target="../ink/ink4552.xml"/><Relationship Id="rId62" Type="http://schemas.openxmlformats.org/officeDocument/2006/relationships/image" Target="../media/image3521.png"/><Relationship Id="rId83" Type="http://schemas.openxmlformats.org/officeDocument/2006/relationships/customXml" Target="../ink/ink4573.xml"/><Relationship Id="rId88" Type="http://schemas.openxmlformats.org/officeDocument/2006/relationships/image" Target="../media/image3534.png"/><Relationship Id="rId111" Type="http://schemas.openxmlformats.org/officeDocument/2006/relationships/customXml" Target="../ink/ink4587.xml"/><Relationship Id="rId132" Type="http://schemas.openxmlformats.org/officeDocument/2006/relationships/image" Target="../media/image3556.png"/><Relationship Id="rId153" Type="http://schemas.openxmlformats.org/officeDocument/2006/relationships/customXml" Target="../ink/ink4608.xml"/><Relationship Id="rId174" Type="http://schemas.openxmlformats.org/officeDocument/2006/relationships/image" Target="../media/image3577.png"/><Relationship Id="rId179" Type="http://schemas.openxmlformats.org/officeDocument/2006/relationships/customXml" Target="../ink/ink4621.xml"/><Relationship Id="rId190" Type="http://schemas.openxmlformats.org/officeDocument/2006/relationships/image" Target="../media/image3585.png"/><Relationship Id="rId15" Type="http://schemas.openxmlformats.org/officeDocument/2006/relationships/customXml" Target="../ink/ink4539.xml"/><Relationship Id="rId36" Type="http://schemas.openxmlformats.org/officeDocument/2006/relationships/image" Target="../media/image3396.png"/><Relationship Id="rId57" Type="http://schemas.openxmlformats.org/officeDocument/2006/relationships/customXml" Target="../ink/ink4560.xml"/><Relationship Id="rId106" Type="http://schemas.openxmlformats.org/officeDocument/2006/relationships/image" Target="../media/image3543.png"/><Relationship Id="rId127" Type="http://schemas.openxmlformats.org/officeDocument/2006/relationships/customXml" Target="../ink/ink4595.xml"/><Relationship Id="rId10" Type="http://schemas.openxmlformats.org/officeDocument/2006/relationships/image" Target="../media/image3383.png"/><Relationship Id="rId31" Type="http://schemas.openxmlformats.org/officeDocument/2006/relationships/customXml" Target="../ink/ink4547.xml"/><Relationship Id="rId52" Type="http://schemas.openxmlformats.org/officeDocument/2006/relationships/image" Target="../media/image3516.png"/><Relationship Id="rId73" Type="http://schemas.openxmlformats.org/officeDocument/2006/relationships/customXml" Target="../ink/ink4568.xml"/><Relationship Id="rId78" Type="http://schemas.openxmlformats.org/officeDocument/2006/relationships/image" Target="../media/image3529.png"/><Relationship Id="rId94" Type="http://schemas.openxmlformats.org/officeDocument/2006/relationships/image" Target="../media/image3537.png"/><Relationship Id="rId99" Type="http://schemas.openxmlformats.org/officeDocument/2006/relationships/customXml" Target="../ink/ink4581.xml"/><Relationship Id="rId101" Type="http://schemas.openxmlformats.org/officeDocument/2006/relationships/customXml" Target="../ink/ink4582.xml"/><Relationship Id="rId122" Type="http://schemas.openxmlformats.org/officeDocument/2006/relationships/image" Target="../media/image3551.png"/><Relationship Id="rId143" Type="http://schemas.openxmlformats.org/officeDocument/2006/relationships/customXml" Target="../ink/ink4603.xml"/><Relationship Id="rId148" Type="http://schemas.openxmlformats.org/officeDocument/2006/relationships/image" Target="../media/image3564.png"/><Relationship Id="rId164" Type="http://schemas.openxmlformats.org/officeDocument/2006/relationships/image" Target="../media/image3572.png"/><Relationship Id="rId169" Type="http://schemas.openxmlformats.org/officeDocument/2006/relationships/customXml" Target="../ink/ink4616.xml"/><Relationship Id="rId185" Type="http://schemas.openxmlformats.org/officeDocument/2006/relationships/customXml" Target="../ink/ink4624.xml"/><Relationship Id="rId4" Type="http://schemas.openxmlformats.org/officeDocument/2006/relationships/image" Target="../media/image3380.png"/><Relationship Id="rId9" Type="http://schemas.openxmlformats.org/officeDocument/2006/relationships/customXml" Target="../ink/ink4536.xml"/><Relationship Id="rId180" Type="http://schemas.openxmlformats.org/officeDocument/2006/relationships/image" Target="../media/image3580.png"/><Relationship Id="rId26" Type="http://schemas.openxmlformats.org/officeDocument/2006/relationships/image" Target="../media/image3391.png"/><Relationship Id="rId47" Type="http://schemas.openxmlformats.org/officeDocument/2006/relationships/customXml" Target="../ink/ink4555.xml"/><Relationship Id="rId68" Type="http://schemas.openxmlformats.org/officeDocument/2006/relationships/image" Target="../media/image3524.png"/><Relationship Id="rId89" Type="http://schemas.openxmlformats.org/officeDocument/2006/relationships/customXml" Target="../ink/ink4576.xml"/><Relationship Id="rId112" Type="http://schemas.openxmlformats.org/officeDocument/2006/relationships/image" Target="../media/image3546.png"/><Relationship Id="rId133" Type="http://schemas.openxmlformats.org/officeDocument/2006/relationships/customXml" Target="../ink/ink4598.xml"/><Relationship Id="rId154" Type="http://schemas.openxmlformats.org/officeDocument/2006/relationships/image" Target="../media/image3567.png"/><Relationship Id="rId175" Type="http://schemas.openxmlformats.org/officeDocument/2006/relationships/customXml" Target="../ink/ink4619.xml"/><Relationship Id="rId16" Type="http://schemas.openxmlformats.org/officeDocument/2006/relationships/image" Target="../media/image3386.png"/><Relationship Id="rId37" Type="http://schemas.openxmlformats.org/officeDocument/2006/relationships/customXml" Target="../ink/ink4550.xml"/><Relationship Id="rId58" Type="http://schemas.openxmlformats.org/officeDocument/2006/relationships/image" Target="../media/image3519.png"/><Relationship Id="rId79" Type="http://schemas.openxmlformats.org/officeDocument/2006/relationships/customXml" Target="../ink/ink4571.xml"/><Relationship Id="rId102" Type="http://schemas.openxmlformats.org/officeDocument/2006/relationships/image" Target="../media/image3541.png"/><Relationship Id="rId123" Type="http://schemas.openxmlformats.org/officeDocument/2006/relationships/customXml" Target="../ink/ink4593.xml"/><Relationship Id="rId144" Type="http://schemas.openxmlformats.org/officeDocument/2006/relationships/image" Target="../media/image3562.png"/><Relationship Id="rId90" Type="http://schemas.openxmlformats.org/officeDocument/2006/relationships/image" Target="../media/image3535.png"/><Relationship Id="rId165" Type="http://schemas.openxmlformats.org/officeDocument/2006/relationships/customXml" Target="../ink/ink4614.xml"/><Relationship Id="rId186" Type="http://schemas.openxmlformats.org/officeDocument/2006/relationships/image" Target="../media/image3583.png"/><Relationship Id="rId27" Type="http://schemas.openxmlformats.org/officeDocument/2006/relationships/customXml" Target="../ink/ink4545.xml"/><Relationship Id="rId48" Type="http://schemas.openxmlformats.org/officeDocument/2006/relationships/image" Target="../media/image3402.png"/><Relationship Id="rId69" Type="http://schemas.openxmlformats.org/officeDocument/2006/relationships/customXml" Target="../ink/ink4566.xml"/><Relationship Id="rId113" Type="http://schemas.openxmlformats.org/officeDocument/2006/relationships/customXml" Target="../ink/ink4588.xml"/><Relationship Id="rId134" Type="http://schemas.openxmlformats.org/officeDocument/2006/relationships/image" Target="../media/image3557.png"/><Relationship Id="rId80" Type="http://schemas.openxmlformats.org/officeDocument/2006/relationships/image" Target="../media/image3530.png"/><Relationship Id="rId155" Type="http://schemas.openxmlformats.org/officeDocument/2006/relationships/customXml" Target="../ink/ink4609.xml"/><Relationship Id="rId176" Type="http://schemas.openxmlformats.org/officeDocument/2006/relationships/image" Target="../media/image3578.png"/><Relationship Id="rId17" Type="http://schemas.openxmlformats.org/officeDocument/2006/relationships/customXml" Target="../ink/ink4540.xml"/><Relationship Id="rId38" Type="http://schemas.openxmlformats.org/officeDocument/2006/relationships/image" Target="../media/image3397.png"/><Relationship Id="rId59" Type="http://schemas.openxmlformats.org/officeDocument/2006/relationships/customXml" Target="../ink/ink4561.xml"/><Relationship Id="rId103" Type="http://schemas.openxmlformats.org/officeDocument/2006/relationships/customXml" Target="../ink/ink4583.xml"/><Relationship Id="rId124" Type="http://schemas.openxmlformats.org/officeDocument/2006/relationships/image" Target="../media/image3552.png"/><Relationship Id="rId70" Type="http://schemas.openxmlformats.org/officeDocument/2006/relationships/image" Target="../media/image3525.png"/><Relationship Id="rId91" Type="http://schemas.openxmlformats.org/officeDocument/2006/relationships/customXml" Target="../ink/ink4577.xml"/><Relationship Id="rId145" Type="http://schemas.openxmlformats.org/officeDocument/2006/relationships/customXml" Target="../ink/ink4604.xml"/><Relationship Id="rId166" Type="http://schemas.openxmlformats.org/officeDocument/2006/relationships/image" Target="../media/image3573.png"/><Relationship Id="rId187" Type="http://schemas.openxmlformats.org/officeDocument/2006/relationships/customXml" Target="../ink/ink4625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3392.png"/><Relationship Id="rId49" Type="http://schemas.openxmlformats.org/officeDocument/2006/relationships/customXml" Target="../ink/ink4556.xml"/><Relationship Id="rId114" Type="http://schemas.openxmlformats.org/officeDocument/2006/relationships/image" Target="../media/image3547.png"/><Relationship Id="rId60" Type="http://schemas.openxmlformats.org/officeDocument/2006/relationships/image" Target="../media/image3520.png"/><Relationship Id="rId81" Type="http://schemas.openxmlformats.org/officeDocument/2006/relationships/customXml" Target="../ink/ink4572.xml"/><Relationship Id="rId135" Type="http://schemas.openxmlformats.org/officeDocument/2006/relationships/customXml" Target="../ink/ink4599.xml"/><Relationship Id="rId156" Type="http://schemas.openxmlformats.org/officeDocument/2006/relationships/image" Target="../media/image3568.png"/><Relationship Id="rId177" Type="http://schemas.openxmlformats.org/officeDocument/2006/relationships/customXml" Target="../ink/ink46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5.png"/><Relationship Id="rId18" Type="http://schemas.openxmlformats.org/officeDocument/2006/relationships/customXml" Target="../ink/ink150.xml"/><Relationship Id="rId26" Type="http://schemas.openxmlformats.org/officeDocument/2006/relationships/customXml" Target="../ink/ink154.xml"/><Relationship Id="rId3" Type="http://schemas.openxmlformats.org/officeDocument/2006/relationships/customXml" Target="../ink/ink144.xml"/><Relationship Id="rId21" Type="http://schemas.openxmlformats.org/officeDocument/2006/relationships/image" Target="../media/image159.png"/><Relationship Id="rId7" Type="http://schemas.openxmlformats.org/officeDocument/2006/relationships/customXml" Target="../ink/ink146.xml"/><Relationship Id="rId12" Type="http://schemas.openxmlformats.org/officeDocument/2006/relationships/image" Target="../media/image154.png"/><Relationship Id="rId17" Type="http://schemas.openxmlformats.org/officeDocument/2006/relationships/image" Target="../media/image157.png"/><Relationship Id="rId25" Type="http://schemas.openxmlformats.org/officeDocument/2006/relationships/image" Target="../media/image161.png"/><Relationship Id="rId2" Type="http://schemas.openxmlformats.org/officeDocument/2006/relationships/image" Target="../media/image148.png"/><Relationship Id="rId16" Type="http://schemas.openxmlformats.org/officeDocument/2006/relationships/customXml" Target="../ink/ink149.xml"/><Relationship Id="rId20" Type="http://schemas.openxmlformats.org/officeDocument/2006/relationships/customXml" Target="../ink/ink151.xml"/><Relationship Id="rId29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3.png"/><Relationship Id="rId24" Type="http://schemas.openxmlformats.org/officeDocument/2006/relationships/customXml" Target="../ink/ink153.xml"/><Relationship Id="rId5" Type="http://schemas.openxmlformats.org/officeDocument/2006/relationships/customXml" Target="../ink/ink145.xml"/><Relationship Id="rId15" Type="http://schemas.openxmlformats.org/officeDocument/2006/relationships/image" Target="../media/image156.png"/><Relationship Id="rId23" Type="http://schemas.openxmlformats.org/officeDocument/2006/relationships/image" Target="../media/image160.png"/><Relationship Id="rId28" Type="http://schemas.openxmlformats.org/officeDocument/2006/relationships/customXml" Target="../ink/ink155.xml"/><Relationship Id="rId10" Type="http://schemas.openxmlformats.org/officeDocument/2006/relationships/image" Target="../media/image152.png"/><Relationship Id="rId19" Type="http://schemas.openxmlformats.org/officeDocument/2006/relationships/image" Target="../media/image158.png"/><Relationship Id="rId4" Type="http://schemas.openxmlformats.org/officeDocument/2006/relationships/image" Target="../media/image149.png"/><Relationship Id="rId9" Type="http://schemas.openxmlformats.org/officeDocument/2006/relationships/customXml" Target="../ink/ink147.xml"/><Relationship Id="rId14" Type="http://schemas.openxmlformats.org/officeDocument/2006/relationships/customXml" Target="../ink/ink148.xml"/><Relationship Id="rId22" Type="http://schemas.openxmlformats.org/officeDocument/2006/relationships/customXml" Target="../ink/ink152.xml"/><Relationship Id="rId27" Type="http://schemas.openxmlformats.org/officeDocument/2006/relationships/image" Target="../media/image162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632.xml"/><Relationship Id="rId18" Type="http://schemas.openxmlformats.org/officeDocument/2006/relationships/image" Target="../media/image3387.png"/><Relationship Id="rId26" Type="http://schemas.openxmlformats.org/officeDocument/2006/relationships/image" Target="../media/image3391.png"/><Relationship Id="rId39" Type="http://schemas.openxmlformats.org/officeDocument/2006/relationships/customXml" Target="../ink/ink4645.xml"/><Relationship Id="rId21" Type="http://schemas.openxmlformats.org/officeDocument/2006/relationships/customXml" Target="../ink/ink4636.xml"/><Relationship Id="rId34" Type="http://schemas.openxmlformats.org/officeDocument/2006/relationships/image" Target="../media/image3395.png"/><Relationship Id="rId42" Type="http://schemas.openxmlformats.org/officeDocument/2006/relationships/image" Target="../media/image3399.png"/><Relationship Id="rId47" Type="http://schemas.openxmlformats.org/officeDocument/2006/relationships/customXml" Target="../ink/ink4649.xml"/><Relationship Id="rId7" Type="http://schemas.openxmlformats.org/officeDocument/2006/relationships/customXml" Target="../ink/ink4629.xml"/><Relationship Id="rId2" Type="http://schemas.openxmlformats.org/officeDocument/2006/relationships/image" Target="../media/image3215.png"/><Relationship Id="rId16" Type="http://schemas.openxmlformats.org/officeDocument/2006/relationships/image" Target="../media/image3386.png"/><Relationship Id="rId29" Type="http://schemas.openxmlformats.org/officeDocument/2006/relationships/customXml" Target="../ink/ink46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1.png"/><Relationship Id="rId11" Type="http://schemas.openxmlformats.org/officeDocument/2006/relationships/customXml" Target="../ink/ink4631.xml"/><Relationship Id="rId24" Type="http://schemas.openxmlformats.org/officeDocument/2006/relationships/image" Target="../media/image3390.png"/><Relationship Id="rId32" Type="http://schemas.openxmlformats.org/officeDocument/2006/relationships/image" Target="../media/image3394.png"/><Relationship Id="rId37" Type="http://schemas.openxmlformats.org/officeDocument/2006/relationships/customXml" Target="../ink/ink4644.xml"/><Relationship Id="rId40" Type="http://schemas.openxmlformats.org/officeDocument/2006/relationships/image" Target="../media/image3398.png"/><Relationship Id="rId45" Type="http://schemas.openxmlformats.org/officeDocument/2006/relationships/customXml" Target="../ink/ink4648.xml"/><Relationship Id="rId5" Type="http://schemas.openxmlformats.org/officeDocument/2006/relationships/customXml" Target="../ink/ink4628.xml"/><Relationship Id="rId15" Type="http://schemas.openxmlformats.org/officeDocument/2006/relationships/customXml" Target="../ink/ink4633.xml"/><Relationship Id="rId23" Type="http://schemas.openxmlformats.org/officeDocument/2006/relationships/customXml" Target="../ink/ink4637.xml"/><Relationship Id="rId28" Type="http://schemas.openxmlformats.org/officeDocument/2006/relationships/image" Target="../media/image3392.png"/><Relationship Id="rId36" Type="http://schemas.openxmlformats.org/officeDocument/2006/relationships/image" Target="../media/image3396.png"/><Relationship Id="rId10" Type="http://schemas.openxmlformats.org/officeDocument/2006/relationships/image" Target="../media/image3383.png"/><Relationship Id="rId19" Type="http://schemas.openxmlformats.org/officeDocument/2006/relationships/customXml" Target="../ink/ink4635.xml"/><Relationship Id="rId31" Type="http://schemas.openxmlformats.org/officeDocument/2006/relationships/customXml" Target="../ink/ink4641.xml"/><Relationship Id="rId44" Type="http://schemas.openxmlformats.org/officeDocument/2006/relationships/image" Target="../media/image3400.png"/><Relationship Id="rId4" Type="http://schemas.openxmlformats.org/officeDocument/2006/relationships/image" Target="../media/image3380.png"/><Relationship Id="rId9" Type="http://schemas.openxmlformats.org/officeDocument/2006/relationships/customXml" Target="../ink/ink4630.xml"/><Relationship Id="rId14" Type="http://schemas.openxmlformats.org/officeDocument/2006/relationships/image" Target="../media/image3385.png"/><Relationship Id="rId22" Type="http://schemas.openxmlformats.org/officeDocument/2006/relationships/image" Target="../media/image3389.png"/><Relationship Id="rId27" Type="http://schemas.openxmlformats.org/officeDocument/2006/relationships/customXml" Target="../ink/ink4639.xml"/><Relationship Id="rId30" Type="http://schemas.openxmlformats.org/officeDocument/2006/relationships/image" Target="../media/image3393.png"/><Relationship Id="rId35" Type="http://schemas.openxmlformats.org/officeDocument/2006/relationships/customXml" Target="../ink/ink4643.xml"/><Relationship Id="rId43" Type="http://schemas.openxmlformats.org/officeDocument/2006/relationships/customXml" Target="../ink/ink4647.xml"/><Relationship Id="rId48" Type="http://schemas.openxmlformats.org/officeDocument/2006/relationships/image" Target="../media/image3402.png"/><Relationship Id="rId8" Type="http://schemas.openxmlformats.org/officeDocument/2006/relationships/image" Target="../media/image3382.png"/><Relationship Id="rId3" Type="http://schemas.openxmlformats.org/officeDocument/2006/relationships/customXml" Target="../ink/ink4627.xml"/><Relationship Id="rId12" Type="http://schemas.openxmlformats.org/officeDocument/2006/relationships/image" Target="../media/image3384.png"/><Relationship Id="rId17" Type="http://schemas.openxmlformats.org/officeDocument/2006/relationships/customXml" Target="../ink/ink4634.xml"/><Relationship Id="rId25" Type="http://schemas.openxmlformats.org/officeDocument/2006/relationships/customXml" Target="../ink/ink4638.xml"/><Relationship Id="rId33" Type="http://schemas.openxmlformats.org/officeDocument/2006/relationships/customXml" Target="../ink/ink4642.xml"/><Relationship Id="rId38" Type="http://schemas.openxmlformats.org/officeDocument/2006/relationships/image" Target="../media/image3397.png"/><Relationship Id="rId46" Type="http://schemas.openxmlformats.org/officeDocument/2006/relationships/image" Target="../media/image3401.png"/><Relationship Id="rId20" Type="http://schemas.openxmlformats.org/officeDocument/2006/relationships/image" Target="../media/image3388.png"/><Relationship Id="rId41" Type="http://schemas.openxmlformats.org/officeDocument/2006/relationships/customXml" Target="../ink/ink46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customXml" Target="../ink/ink156.xml"/><Relationship Id="rId7" Type="http://schemas.openxmlformats.org/officeDocument/2006/relationships/customXml" Target="../ink/ink158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customXml" Target="../ink/ink157.xml"/><Relationship Id="rId10" Type="http://schemas.openxmlformats.org/officeDocument/2006/relationships/image" Target="../media/image168.png"/><Relationship Id="rId4" Type="http://schemas.openxmlformats.org/officeDocument/2006/relationships/image" Target="../media/image165.png"/><Relationship Id="rId9" Type="http://schemas.openxmlformats.org/officeDocument/2006/relationships/customXml" Target="../ink/ink159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7.xml"/><Relationship Id="rId21" Type="http://schemas.openxmlformats.org/officeDocument/2006/relationships/customXml" Target="../ink/ink169.xml"/><Relationship Id="rId42" Type="http://schemas.openxmlformats.org/officeDocument/2006/relationships/image" Target="../media/image189.png"/><Relationship Id="rId63" Type="http://schemas.openxmlformats.org/officeDocument/2006/relationships/customXml" Target="../ink/ink190.xml"/><Relationship Id="rId84" Type="http://schemas.openxmlformats.org/officeDocument/2006/relationships/image" Target="../media/image210.png"/><Relationship Id="rId138" Type="http://schemas.openxmlformats.org/officeDocument/2006/relationships/image" Target="../media/image237.png"/><Relationship Id="rId107" Type="http://schemas.openxmlformats.org/officeDocument/2006/relationships/customXml" Target="../ink/ink212.xml"/><Relationship Id="rId11" Type="http://schemas.openxmlformats.org/officeDocument/2006/relationships/customXml" Target="../ink/ink164.xml"/><Relationship Id="rId32" Type="http://schemas.openxmlformats.org/officeDocument/2006/relationships/image" Target="../media/image184.png"/><Relationship Id="rId53" Type="http://schemas.openxmlformats.org/officeDocument/2006/relationships/customXml" Target="../ink/ink185.xml"/><Relationship Id="rId74" Type="http://schemas.openxmlformats.org/officeDocument/2006/relationships/image" Target="../media/image205.png"/><Relationship Id="rId128" Type="http://schemas.openxmlformats.org/officeDocument/2006/relationships/image" Target="../media/image232.png"/><Relationship Id="rId149" Type="http://schemas.openxmlformats.org/officeDocument/2006/relationships/customXml" Target="../ink/ink233.xml"/><Relationship Id="rId5" Type="http://schemas.openxmlformats.org/officeDocument/2006/relationships/customXml" Target="../ink/ink161.xml"/><Relationship Id="rId95" Type="http://schemas.openxmlformats.org/officeDocument/2006/relationships/customXml" Target="../ink/ink206.xml"/><Relationship Id="rId22" Type="http://schemas.openxmlformats.org/officeDocument/2006/relationships/image" Target="../media/image179.png"/><Relationship Id="rId27" Type="http://schemas.openxmlformats.org/officeDocument/2006/relationships/customXml" Target="../ink/ink172.xml"/><Relationship Id="rId43" Type="http://schemas.openxmlformats.org/officeDocument/2006/relationships/customXml" Target="../ink/ink180.xml"/><Relationship Id="rId48" Type="http://schemas.openxmlformats.org/officeDocument/2006/relationships/image" Target="../media/image192.png"/><Relationship Id="rId64" Type="http://schemas.openxmlformats.org/officeDocument/2006/relationships/image" Target="../media/image200.png"/><Relationship Id="rId69" Type="http://schemas.openxmlformats.org/officeDocument/2006/relationships/customXml" Target="../ink/ink193.xml"/><Relationship Id="rId113" Type="http://schemas.openxmlformats.org/officeDocument/2006/relationships/customXml" Target="../ink/ink215.xml"/><Relationship Id="rId118" Type="http://schemas.openxmlformats.org/officeDocument/2006/relationships/image" Target="../media/image227.png"/><Relationship Id="rId134" Type="http://schemas.openxmlformats.org/officeDocument/2006/relationships/image" Target="../media/image235.png"/><Relationship Id="rId139" Type="http://schemas.openxmlformats.org/officeDocument/2006/relationships/customXml" Target="../ink/ink228.xml"/><Relationship Id="rId80" Type="http://schemas.openxmlformats.org/officeDocument/2006/relationships/image" Target="../media/image208.png"/><Relationship Id="rId85" Type="http://schemas.openxmlformats.org/officeDocument/2006/relationships/customXml" Target="../ink/ink201.xml"/><Relationship Id="rId150" Type="http://schemas.openxmlformats.org/officeDocument/2006/relationships/image" Target="../media/image243.png"/><Relationship Id="rId12" Type="http://schemas.openxmlformats.org/officeDocument/2006/relationships/image" Target="../media/image174.png"/><Relationship Id="rId17" Type="http://schemas.openxmlformats.org/officeDocument/2006/relationships/customXml" Target="../ink/ink167.xml"/><Relationship Id="rId33" Type="http://schemas.openxmlformats.org/officeDocument/2006/relationships/customXml" Target="../ink/ink175.xml"/><Relationship Id="rId38" Type="http://schemas.openxmlformats.org/officeDocument/2006/relationships/image" Target="../media/image187.png"/><Relationship Id="rId59" Type="http://schemas.openxmlformats.org/officeDocument/2006/relationships/customXml" Target="../ink/ink188.xml"/><Relationship Id="rId103" Type="http://schemas.openxmlformats.org/officeDocument/2006/relationships/customXml" Target="../ink/ink210.xml"/><Relationship Id="rId108" Type="http://schemas.openxmlformats.org/officeDocument/2006/relationships/image" Target="../media/image222.png"/><Relationship Id="rId124" Type="http://schemas.openxmlformats.org/officeDocument/2006/relationships/image" Target="../media/image230.png"/><Relationship Id="rId129" Type="http://schemas.openxmlformats.org/officeDocument/2006/relationships/customXml" Target="../ink/ink223.xml"/><Relationship Id="rId54" Type="http://schemas.openxmlformats.org/officeDocument/2006/relationships/image" Target="../media/image195.png"/><Relationship Id="rId70" Type="http://schemas.openxmlformats.org/officeDocument/2006/relationships/image" Target="../media/image203.png"/><Relationship Id="rId75" Type="http://schemas.openxmlformats.org/officeDocument/2006/relationships/customXml" Target="../ink/ink196.xml"/><Relationship Id="rId91" Type="http://schemas.openxmlformats.org/officeDocument/2006/relationships/customXml" Target="../ink/ink204.xml"/><Relationship Id="rId96" Type="http://schemas.openxmlformats.org/officeDocument/2006/relationships/image" Target="../media/image216.png"/><Relationship Id="rId140" Type="http://schemas.openxmlformats.org/officeDocument/2006/relationships/image" Target="../media/image238.png"/><Relationship Id="rId145" Type="http://schemas.openxmlformats.org/officeDocument/2006/relationships/customXml" Target="../ink/ink2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23" Type="http://schemas.openxmlformats.org/officeDocument/2006/relationships/customXml" Target="../ink/ink170.xml"/><Relationship Id="rId28" Type="http://schemas.openxmlformats.org/officeDocument/2006/relationships/image" Target="../media/image182.png"/><Relationship Id="rId49" Type="http://schemas.openxmlformats.org/officeDocument/2006/relationships/customXml" Target="../ink/ink183.xml"/><Relationship Id="rId114" Type="http://schemas.openxmlformats.org/officeDocument/2006/relationships/image" Target="../media/image225.png"/><Relationship Id="rId119" Type="http://schemas.openxmlformats.org/officeDocument/2006/relationships/customXml" Target="../ink/ink218.xml"/><Relationship Id="rId44" Type="http://schemas.openxmlformats.org/officeDocument/2006/relationships/image" Target="../media/image190.png"/><Relationship Id="rId60" Type="http://schemas.openxmlformats.org/officeDocument/2006/relationships/image" Target="../media/image198.png"/><Relationship Id="rId65" Type="http://schemas.openxmlformats.org/officeDocument/2006/relationships/customXml" Target="../ink/ink191.xml"/><Relationship Id="rId81" Type="http://schemas.openxmlformats.org/officeDocument/2006/relationships/customXml" Target="../ink/ink199.xml"/><Relationship Id="rId86" Type="http://schemas.openxmlformats.org/officeDocument/2006/relationships/image" Target="../media/image211.png"/><Relationship Id="rId130" Type="http://schemas.openxmlformats.org/officeDocument/2006/relationships/image" Target="../media/image233.png"/><Relationship Id="rId135" Type="http://schemas.openxmlformats.org/officeDocument/2006/relationships/customXml" Target="../ink/ink226.xml"/><Relationship Id="rId151" Type="http://schemas.openxmlformats.org/officeDocument/2006/relationships/customXml" Target="../ink/ink234.xml"/><Relationship Id="rId13" Type="http://schemas.openxmlformats.org/officeDocument/2006/relationships/customXml" Target="../ink/ink165.xml"/><Relationship Id="rId18" Type="http://schemas.openxmlformats.org/officeDocument/2006/relationships/image" Target="../media/image177.png"/><Relationship Id="rId39" Type="http://schemas.openxmlformats.org/officeDocument/2006/relationships/customXml" Target="../ink/ink178.xml"/><Relationship Id="rId109" Type="http://schemas.openxmlformats.org/officeDocument/2006/relationships/customXml" Target="../ink/ink213.xml"/><Relationship Id="rId34" Type="http://schemas.openxmlformats.org/officeDocument/2006/relationships/image" Target="../media/image185.png"/><Relationship Id="rId50" Type="http://schemas.openxmlformats.org/officeDocument/2006/relationships/image" Target="../media/image193.png"/><Relationship Id="rId55" Type="http://schemas.openxmlformats.org/officeDocument/2006/relationships/customXml" Target="../ink/ink186.xml"/><Relationship Id="rId76" Type="http://schemas.openxmlformats.org/officeDocument/2006/relationships/image" Target="../media/image206.png"/><Relationship Id="rId97" Type="http://schemas.openxmlformats.org/officeDocument/2006/relationships/customXml" Target="../ink/ink207.xml"/><Relationship Id="rId104" Type="http://schemas.openxmlformats.org/officeDocument/2006/relationships/image" Target="../media/image220.png"/><Relationship Id="rId120" Type="http://schemas.openxmlformats.org/officeDocument/2006/relationships/image" Target="../media/image228.png"/><Relationship Id="rId125" Type="http://schemas.openxmlformats.org/officeDocument/2006/relationships/customXml" Target="../ink/ink221.xml"/><Relationship Id="rId141" Type="http://schemas.openxmlformats.org/officeDocument/2006/relationships/customXml" Target="../ink/ink229.xml"/><Relationship Id="rId146" Type="http://schemas.openxmlformats.org/officeDocument/2006/relationships/image" Target="../media/image241.png"/><Relationship Id="rId7" Type="http://schemas.openxmlformats.org/officeDocument/2006/relationships/customXml" Target="../ink/ink162.xml"/><Relationship Id="rId71" Type="http://schemas.openxmlformats.org/officeDocument/2006/relationships/customXml" Target="../ink/ink194.xml"/><Relationship Id="rId92" Type="http://schemas.openxmlformats.org/officeDocument/2006/relationships/image" Target="../media/image214.png"/><Relationship Id="rId2" Type="http://schemas.openxmlformats.org/officeDocument/2006/relationships/image" Target="../media/image169.png"/><Relationship Id="rId29" Type="http://schemas.openxmlformats.org/officeDocument/2006/relationships/customXml" Target="../ink/ink173.xml"/><Relationship Id="rId24" Type="http://schemas.openxmlformats.org/officeDocument/2006/relationships/image" Target="../media/image180.png"/><Relationship Id="rId40" Type="http://schemas.openxmlformats.org/officeDocument/2006/relationships/image" Target="../media/image188.png"/><Relationship Id="rId45" Type="http://schemas.openxmlformats.org/officeDocument/2006/relationships/customXml" Target="../ink/ink181.xml"/><Relationship Id="rId66" Type="http://schemas.openxmlformats.org/officeDocument/2006/relationships/image" Target="../media/image201.png"/><Relationship Id="rId87" Type="http://schemas.openxmlformats.org/officeDocument/2006/relationships/customXml" Target="../ink/ink202.xml"/><Relationship Id="rId110" Type="http://schemas.openxmlformats.org/officeDocument/2006/relationships/image" Target="../media/image223.png"/><Relationship Id="rId115" Type="http://schemas.openxmlformats.org/officeDocument/2006/relationships/customXml" Target="../ink/ink216.xml"/><Relationship Id="rId131" Type="http://schemas.openxmlformats.org/officeDocument/2006/relationships/customXml" Target="../ink/ink224.xml"/><Relationship Id="rId136" Type="http://schemas.openxmlformats.org/officeDocument/2006/relationships/image" Target="../media/image236.png"/><Relationship Id="rId61" Type="http://schemas.openxmlformats.org/officeDocument/2006/relationships/customXml" Target="../ink/ink189.xml"/><Relationship Id="rId82" Type="http://schemas.openxmlformats.org/officeDocument/2006/relationships/image" Target="../media/image209.png"/><Relationship Id="rId152" Type="http://schemas.openxmlformats.org/officeDocument/2006/relationships/image" Target="../media/image244.png"/><Relationship Id="rId19" Type="http://schemas.openxmlformats.org/officeDocument/2006/relationships/customXml" Target="../ink/ink168.xml"/><Relationship Id="rId14" Type="http://schemas.openxmlformats.org/officeDocument/2006/relationships/image" Target="../media/image175.png"/><Relationship Id="rId30" Type="http://schemas.openxmlformats.org/officeDocument/2006/relationships/image" Target="../media/image183.png"/><Relationship Id="rId35" Type="http://schemas.openxmlformats.org/officeDocument/2006/relationships/customXml" Target="../ink/ink176.xml"/><Relationship Id="rId56" Type="http://schemas.openxmlformats.org/officeDocument/2006/relationships/image" Target="../media/image196.png"/><Relationship Id="rId77" Type="http://schemas.openxmlformats.org/officeDocument/2006/relationships/customXml" Target="../ink/ink197.xml"/><Relationship Id="rId100" Type="http://schemas.openxmlformats.org/officeDocument/2006/relationships/image" Target="../media/image218.png"/><Relationship Id="rId105" Type="http://schemas.openxmlformats.org/officeDocument/2006/relationships/customXml" Target="../ink/ink211.xml"/><Relationship Id="rId126" Type="http://schemas.openxmlformats.org/officeDocument/2006/relationships/image" Target="../media/image231.png"/><Relationship Id="rId147" Type="http://schemas.openxmlformats.org/officeDocument/2006/relationships/customXml" Target="../ink/ink232.xml"/><Relationship Id="rId8" Type="http://schemas.openxmlformats.org/officeDocument/2006/relationships/image" Target="../media/image172.png"/><Relationship Id="rId51" Type="http://schemas.openxmlformats.org/officeDocument/2006/relationships/customXml" Target="../ink/ink184.xml"/><Relationship Id="rId72" Type="http://schemas.openxmlformats.org/officeDocument/2006/relationships/image" Target="../media/image204.png"/><Relationship Id="rId93" Type="http://schemas.openxmlformats.org/officeDocument/2006/relationships/customXml" Target="../ink/ink205.xml"/><Relationship Id="rId98" Type="http://schemas.openxmlformats.org/officeDocument/2006/relationships/image" Target="../media/image217.png"/><Relationship Id="rId121" Type="http://schemas.openxmlformats.org/officeDocument/2006/relationships/customXml" Target="../ink/ink219.xml"/><Relationship Id="rId142" Type="http://schemas.openxmlformats.org/officeDocument/2006/relationships/image" Target="../media/image239.png"/><Relationship Id="rId3" Type="http://schemas.openxmlformats.org/officeDocument/2006/relationships/customXml" Target="../ink/ink160.xml"/><Relationship Id="rId25" Type="http://schemas.openxmlformats.org/officeDocument/2006/relationships/customXml" Target="../ink/ink171.xml"/><Relationship Id="rId46" Type="http://schemas.openxmlformats.org/officeDocument/2006/relationships/image" Target="../media/image191.png"/><Relationship Id="rId67" Type="http://schemas.openxmlformats.org/officeDocument/2006/relationships/customXml" Target="../ink/ink192.xml"/><Relationship Id="rId116" Type="http://schemas.openxmlformats.org/officeDocument/2006/relationships/image" Target="../media/image226.png"/><Relationship Id="rId137" Type="http://schemas.openxmlformats.org/officeDocument/2006/relationships/customXml" Target="../ink/ink227.xml"/><Relationship Id="rId20" Type="http://schemas.openxmlformats.org/officeDocument/2006/relationships/image" Target="../media/image178.png"/><Relationship Id="rId41" Type="http://schemas.openxmlformats.org/officeDocument/2006/relationships/customXml" Target="../ink/ink179.xml"/><Relationship Id="rId62" Type="http://schemas.openxmlformats.org/officeDocument/2006/relationships/image" Target="../media/image199.png"/><Relationship Id="rId83" Type="http://schemas.openxmlformats.org/officeDocument/2006/relationships/customXml" Target="../ink/ink200.xml"/><Relationship Id="rId88" Type="http://schemas.openxmlformats.org/officeDocument/2006/relationships/image" Target="../media/image212.png"/><Relationship Id="rId111" Type="http://schemas.openxmlformats.org/officeDocument/2006/relationships/customXml" Target="../ink/ink214.xml"/><Relationship Id="rId132" Type="http://schemas.openxmlformats.org/officeDocument/2006/relationships/image" Target="../media/image234.png"/><Relationship Id="rId153" Type="http://schemas.openxmlformats.org/officeDocument/2006/relationships/customXml" Target="../ink/ink235.xml"/><Relationship Id="rId15" Type="http://schemas.openxmlformats.org/officeDocument/2006/relationships/customXml" Target="../ink/ink166.xml"/><Relationship Id="rId36" Type="http://schemas.openxmlformats.org/officeDocument/2006/relationships/image" Target="../media/image186.png"/><Relationship Id="rId57" Type="http://schemas.openxmlformats.org/officeDocument/2006/relationships/customXml" Target="../ink/ink187.xml"/><Relationship Id="rId106" Type="http://schemas.openxmlformats.org/officeDocument/2006/relationships/image" Target="../media/image221.png"/><Relationship Id="rId127" Type="http://schemas.openxmlformats.org/officeDocument/2006/relationships/customXml" Target="../ink/ink222.xml"/><Relationship Id="rId10" Type="http://schemas.openxmlformats.org/officeDocument/2006/relationships/image" Target="../media/image173.png"/><Relationship Id="rId31" Type="http://schemas.openxmlformats.org/officeDocument/2006/relationships/customXml" Target="../ink/ink174.xml"/><Relationship Id="rId52" Type="http://schemas.openxmlformats.org/officeDocument/2006/relationships/image" Target="../media/image194.png"/><Relationship Id="rId73" Type="http://schemas.openxmlformats.org/officeDocument/2006/relationships/customXml" Target="../ink/ink195.xml"/><Relationship Id="rId78" Type="http://schemas.openxmlformats.org/officeDocument/2006/relationships/image" Target="../media/image207.png"/><Relationship Id="rId94" Type="http://schemas.openxmlformats.org/officeDocument/2006/relationships/image" Target="../media/image215.png"/><Relationship Id="rId99" Type="http://schemas.openxmlformats.org/officeDocument/2006/relationships/customXml" Target="../ink/ink208.xml"/><Relationship Id="rId101" Type="http://schemas.openxmlformats.org/officeDocument/2006/relationships/customXml" Target="../ink/ink209.xml"/><Relationship Id="rId122" Type="http://schemas.openxmlformats.org/officeDocument/2006/relationships/image" Target="../media/image229.png"/><Relationship Id="rId143" Type="http://schemas.openxmlformats.org/officeDocument/2006/relationships/customXml" Target="../ink/ink230.xml"/><Relationship Id="rId148" Type="http://schemas.openxmlformats.org/officeDocument/2006/relationships/image" Target="../media/image242.png"/><Relationship Id="rId4" Type="http://schemas.openxmlformats.org/officeDocument/2006/relationships/image" Target="../media/image170.png"/><Relationship Id="rId9" Type="http://schemas.openxmlformats.org/officeDocument/2006/relationships/customXml" Target="../ink/ink163.xml"/><Relationship Id="rId26" Type="http://schemas.openxmlformats.org/officeDocument/2006/relationships/image" Target="../media/image181.png"/><Relationship Id="rId47" Type="http://schemas.openxmlformats.org/officeDocument/2006/relationships/customXml" Target="../ink/ink182.xml"/><Relationship Id="rId68" Type="http://schemas.openxmlformats.org/officeDocument/2006/relationships/image" Target="../media/image202.png"/><Relationship Id="rId89" Type="http://schemas.openxmlformats.org/officeDocument/2006/relationships/customXml" Target="../ink/ink203.xml"/><Relationship Id="rId112" Type="http://schemas.openxmlformats.org/officeDocument/2006/relationships/image" Target="../media/image224.png"/><Relationship Id="rId133" Type="http://schemas.openxmlformats.org/officeDocument/2006/relationships/customXml" Target="../ink/ink225.xml"/><Relationship Id="rId154" Type="http://schemas.openxmlformats.org/officeDocument/2006/relationships/image" Target="../media/image245.png"/><Relationship Id="rId16" Type="http://schemas.openxmlformats.org/officeDocument/2006/relationships/image" Target="../media/image176.png"/><Relationship Id="rId37" Type="http://schemas.openxmlformats.org/officeDocument/2006/relationships/customXml" Target="../ink/ink177.xml"/><Relationship Id="rId58" Type="http://schemas.openxmlformats.org/officeDocument/2006/relationships/image" Target="../media/image197.png"/><Relationship Id="rId79" Type="http://schemas.openxmlformats.org/officeDocument/2006/relationships/customXml" Target="../ink/ink198.xml"/><Relationship Id="rId102" Type="http://schemas.openxmlformats.org/officeDocument/2006/relationships/image" Target="../media/image219.png"/><Relationship Id="rId123" Type="http://schemas.openxmlformats.org/officeDocument/2006/relationships/customXml" Target="../ink/ink220.xml"/><Relationship Id="rId144" Type="http://schemas.openxmlformats.org/officeDocument/2006/relationships/image" Target="../media/image240.png"/><Relationship Id="rId90" Type="http://schemas.openxmlformats.org/officeDocument/2006/relationships/image" Target="../media/image21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1.xml"/><Relationship Id="rId18" Type="http://schemas.openxmlformats.org/officeDocument/2006/relationships/image" Target="../media/image254.png"/><Relationship Id="rId26" Type="http://schemas.openxmlformats.org/officeDocument/2006/relationships/image" Target="../media/image258.png"/><Relationship Id="rId39" Type="http://schemas.openxmlformats.org/officeDocument/2006/relationships/customXml" Target="../ink/ink254.xml"/><Relationship Id="rId21" Type="http://schemas.openxmlformats.org/officeDocument/2006/relationships/customXml" Target="../ink/ink245.xml"/><Relationship Id="rId34" Type="http://schemas.openxmlformats.org/officeDocument/2006/relationships/image" Target="../media/image262.png"/><Relationship Id="rId42" Type="http://schemas.openxmlformats.org/officeDocument/2006/relationships/image" Target="../media/image266.png"/><Relationship Id="rId47" Type="http://schemas.openxmlformats.org/officeDocument/2006/relationships/customXml" Target="../ink/ink258.xml"/><Relationship Id="rId50" Type="http://schemas.openxmlformats.org/officeDocument/2006/relationships/image" Target="../media/image270.png"/><Relationship Id="rId7" Type="http://schemas.openxmlformats.org/officeDocument/2006/relationships/customXml" Target="../ink/ink238.xml"/><Relationship Id="rId2" Type="http://schemas.openxmlformats.org/officeDocument/2006/relationships/image" Target="../media/image246.png"/><Relationship Id="rId16" Type="http://schemas.openxmlformats.org/officeDocument/2006/relationships/image" Target="../media/image253.png"/><Relationship Id="rId29" Type="http://schemas.openxmlformats.org/officeDocument/2006/relationships/customXml" Target="../ink/ink249.xml"/><Relationship Id="rId11" Type="http://schemas.openxmlformats.org/officeDocument/2006/relationships/customXml" Target="../ink/ink240.xml"/><Relationship Id="rId24" Type="http://schemas.openxmlformats.org/officeDocument/2006/relationships/image" Target="../media/image257.png"/><Relationship Id="rId32" Type="http://schemas.openxmlformats.org/officeDocument/2006/relationships/image" Target="../media/image261.png"/><Relationship Id="rId37" Type="http://schemas.openxmlformats.org/officeDocument/2006/relationships/customXml" Target="../ink/ink253.xml"/><Relationship Id="rId40" Type="http://schemas.openxmlformats.org/officeDocument/2006/relationships/image" Target="../media/image265.png"/><Relationship Id="rId45" Type="http://schemas.openxmlformats.org/officeDocument/2006/relationships/customXml" Target="../ink/ink257.xml"/><Relationship Id="rId53" Type="http://schemas.openxmlformats.org/officeDocument/2006/relationships/customXml" Target="../ink/ink261.xml"/><Relationship Id="rId5" Type="http://schemas.openxmlformats.org/officeDocument/2006/relationships/customXml" Target="../ink/ink237.xml"/><Relationship Id="rId10" Type="http://schemas.openxmlformats.org/officeDocument/2006/relationships/image" Target="../media/image250.png"/><Relationship Id="rId19" Type="http://schemas.openxmlformats.org/officeDocument/2006/relationships/customXml" Target="../ink/ink244.xml"/><Relationship Id="rId31" Type="http://schemas.openxmlformats.org/officeDocument/2006/relationships/customXml" Target="../ink/ink250.xml"/><Relationship Id="rId44" Type="http://schemas.openxmlformats.org/officeDocument/2006/relationships/image" Target="../media/image267.png"/><Relationship Id="rId52" Type="http://schemas.openxmlformats.org/officeDocument/2006/relationships/image" Target="../media/image271.png"/><Relationship Id="rId4" Type="http://schemas.openxmlformats.org/officeDocument/2006/relationships/image" Target="../media/image247.png"/><Relationship Id="rId9" Type="http://schemas.openxmlformats.org/officeDocument/2006/relationships/customXml" Target="../ink/ink239.xml"/><Relationship Id="rId14" Type="http://schemas.openxmlformats.org/officeDocument/2006/relationships/image" Target="../media/image252.png"/><Relationship Id="rId22" Type="http://schemas.openxmlformats.org/officeDocument/2006/relationships/image" Target="../media/image256.png"/><Relationship Id="rId27" Type="http://schemas.openxmlformats.org/officeDocument/2006/relationships/customXml" Target="../ink/ink248.xml"/><Relationship Id="rId30" Type="http://schemas.openxmlformats.org/officeDocument/2006/relationships/image" Target="../media/image260.png"/><Relationship Id="rId35" Type="http://schemas.openxmlformats.org/officeDocument/2006/relationships/customXml" Target="../ink/ink252.xml"/><Relationship Id="rId43" Type="http://schemas.openxmlformats.org/officeDocument/2006/relationships/customXml" Target="../ink/ink256.xml"/><Relationship Id="rId48" Type="http://schemas.openxmlformats.org/officeDocument/2006/relationships/image" Target="../media/image269.png"/><Relationship Id="rId8" Type="http://schemas.openxmlformats.org/officeDocument/2006/relationships/image" Target="../media/image249.png"/><Relationship Id="rId51" Type="http://schemas.openxmlformats.org/officeDocument/2006/relationships/customXml" Target="../ink/ink260.xml"/><Relationship Id="rId3" Type="http://schemas.openxmlformats.org/officeDocument/2006/relationships/customXml" Target="../ink/ink236.xml"/><Relationship Id="rId12" Type="http://schemas.openxmlformats.org/officeDocument/2006/relationships/image" Target="../media/image251.png"/><Relationship Id="rId17" Type="http://schemas.openxmlformats.org/officeDocument/2006/relationships/customXml" Target="../ink/ink243.xml"/><Relationship Id="rId25" Type="http://schemas.openxmlformats.org/officeDocument/2006/relationships/customXml" Target="../ink/ink247.xml"/><Relationship Id="rId33" Type="http://schemas.openxmlformats.org/officeDocument/2006/relationships/customXml" Target="../ink/ink251.xml"/><Relationship Id="rId38" Type="http://schemas.openxmlformats.org/officeDocument/2006/relationships/image" Target="../media/image264.png"/><Relationship Id="rId46" Type="http://schemas.openxmlformats.org/officeDocument/2006/relationships/image" Target="../media/image268.png"/><Relationship Id="rId20" Type="http://schemas.openxmlformats.org/officeDocument/2006/relationships/image" Target="../media/image255.png"/><Relationship Id="rId41" Type="http://schemas.openxmlformats.org/officeDocument/2006/relationships/customXml" Target="../ink/ink255.xml"/><Relationship Id="rId54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15" Type="http://schemas.openxmlformats.org/officeDocument/2006/relationships/customXml" Target="../ink/ink242.xml"/><Relationship Id="rId23" Type="http://schemas.openxmlformats.org/officeDocument/2006/relationships/customXml" Target="../ink/ink246.xml"/><Relationship Id="rId28" Type="http://schemas.openxmlformats.org/officeDocument/2006/relationships/image" Target="../media/image259.png"/><Relationship Id="rId36" Type="http://schemas.openxmlformats.org/officeDocument/2006/relationships/image" Target="../media/image263.png"/><Relationship Id="rId49" Type="http://schemas.openxmlformats.org/officeDocument/2006/relationships/customXml" Target="../ink/ink2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2.xml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customXml" Target="../ink/ink263.xml"/><Relationship Id="rId4" Type="http://schemas.openxmlformats.org/officeDocument/2006/relationships/image" Target="../media/image2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591" name="文本框 1"/>
          <p:cNvSpPr txBox="1"/>
          <p:nvPr/>
        </p:nvSpPr>
        <p:spPr>
          <a:xfrm>
            <a:off x="1183640" y="2165350"/>
            <a:ext cx="10246995" cy="90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spcAft>
                <a:spcPts val="1800"/>
              </a:spcAft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202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5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年</a:t>
            </a: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1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月济南期末化学试卷讲评</a:t>
            </a:r>
          </a:p>
        </p:txBody>
      </p:sp>
      <p:sp>
        <p:nvSpPr>
          <p:cNvPr id="1048592" name="文本框 4"/>
          <p:cNvSpPr txBox="1"/>
          <p:nvPr/>
        </p:nvSpPr>
        <p:spPr>
          <a:xfrm>
            <a:off x="3720465" y="5165725"/>
            <a:ext cx="447738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2025</a:t>
            </a:r>
            <a:r>
              <a:rPr lang="zh-CN" altLang="en-US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月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5" y="294005"/>
            <a:ext cx="11491595" cy="3559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688" name="墨迹 1048687"/>
              <p14:cNvContentPartPr/>
              <p14:nvPr/>
            </p14:nvContentPartPr>
            <p14:xfrm>
              <a:off x="4216293" y="1540645"/>
              <a:ext cx="2011314" cy="1038456"/>
            </p14:xfrm>
          </p:contentPart>
        </mc:Choice>
        <mc:Fallback xmlns="">
          <p:pic>
            <p:nvPicPr>
              <p:cNvPr id="1048688" name="墨迹 1048687"/>
            </p:nvPicPr>
            <p:blipFill>
              <a:blip r:embed="rId4"/>
            </p:blipFill>
            <p:spPr>
              <a:xfrm>
                <a:off x="4216293" y="1540645"/>
                <a:ext cx="2011314" cy="1038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689" name="墨迹 1048688"/>
              <p14:cNvContentPartPr/>
              <p14:nvPr/>
            </p14:nvContentPartPr>
            <p14:xfrm>
              <a:off x="6383019" y="2307588"/>
              <a:ext cx="1024047" cy="49881"/>
            </p14:xfrm>
          </p:contentPart>
        </mc:Choice>
        <mc:Fallback xmlns="">
          <p:pic>
            <p:nvPicPr>
              <p:cNvPr id="1048689" name="墨迹 1048688"/>
            </p:nvPicPr>
            <p:blipFill>
              <a:blip r:embed="rId6"/>
            </p:blipFill>
            <p:spPr>
              <a:xfrm>
                <a:off x="6383019" y="2307588"/>
                <a:ext cx="1024047" cy="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690" name="墨迹 1048689"/>
              <p14:cNvContentPartPr/>
              <p14:nvPr/>
            </p14:nvContentPartPr>
            <p14:xfrm>
              <a:off x="6348731" y="2415538"/>
              <a:ext cx="1024654" cy="60310"/>
            </p14:xfrm>
          </p:contentPart>
        </mc:Choice>
        <mc:Fallback xmlns="">
          <p:pic>
            <p:nvPicPr>
              <p:cNvPr id="1048690" name="墨迹 1048689"/>
            </p:nvPicPr>
            <p:blipFill>
              <a:blip r:embed="rId8"/>
            </p:blipFill>
            <p:spPr>
              <a:xfrm>
                <a:off x="6348731" y="2415538"/>
                <a:ext cx="1024654" cy="60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7" name="墨迹 76"/>
              <p14:cNvContentPartPr/>
              <p14:nvPr/>
            </p14:nvContentPartPr>
            <p14:xfrm>
              <a:off x="9877777" y="2701465"/>
              <a:ext cx="581378" cy="53014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0"/>
            </p:blipFill>
            <p:spPr>
              <a:xfrm>
                <a:off x="9877777" y="2701465"/>
                <a:ext cx="581378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墨迹 1"/>
              <p14:cNvContentPartPr/>
              <p14:nvPr/>
            </p14:nvContentPartPr>
            <p14:xfrm>
              <a:off x="4047066" y="4551320"/>
              <a:ext cx="197556" cy="25943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2"/>
            </p:blipFill>
            <p:spPr>
              <a:xfrm>
                <a:off x="4047066" y="4551320"/>
                <a:ext cx="19755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墨迹 2"/>
              <p14:cNvContentPartPr/>
              <p14:nvPr/>
            </p14:nvContentPartPr>
            <p14:xfrm>
              <a:off x="4227688" y="4647197"/>
              <a:ext cx="90312" cy="5639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4"/>
            </p:blipFill>
            <p:spPr>
              <a:xfrm>
                <a:off x="4227688" y="4647197"/>
                <a:ext cx="9031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" name="墨迹 3"/>
              <p14:cNvContentPartPr/>
              <p14:nvPr/>
            </p14:nvContentPartPr>
            <p14:xfrm>
              <a:off x="4320822" y="4472363"/>
              <a:ext cx="31044" cy="51604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6"/>
            </p:blipFill>
            <p:spPr>
              <a:xfrm>
                <a:off x="4320822" y="4472363"/>
                <a:ext cx="31044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" name="墨迹 4"/>
              <p14:cNvContentPartPr/>
              <p14:nvPr/>
            </p14:nvContentPartPr>
            <p14:xfrm>
              <a:off x="4374444" y="4703595"/>
              <a:ext cx="127000" cy="10715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8"/>
            </p:blipFill>
            <p:spPr>
              <a:xfrm>
                <a:off x="4374444" y="4703595"/>
                <a:ext cx="1270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" name="墨迹 5"/>
              <p14:cNvContentPartPr/>
              <p14:nvPr/>
            </p14:nvContentPartPr>
            <p14:xfrm>
              <a:off x="4566355" y="4652837"/>
              <a:ext cx="217311" cy="169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0"/>
            </p:blipFill>
            <p:spPr>
              <a:xfrm>
                <a:off x="4566355" y="4652837"/>
                <a:ext cx="2173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" name="墨迹 6"/>
              <p14:cNvContentPartPr/>
              <p14:nvPr/>
            </p14:nvContentPartPr>
            <p14:xfrm>
              <a:off x="4555066" y="4748713"/>
              <a:ext cx="245534" cy="846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2"/>
            </p:blipFill>
            <p:spPr>
              <a:xfrm>
                <a:off x="4555066" y="4748713"/>
                <a:ext cx="24553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" name="墨迹 7"/>
              <p14:cNvContentPartPr/>
              <p14:nvPr/>
            </p14:nvContentPartPr>
            <p14:xfrm>
              <a:off x="4944533" y="4551320"/>
              <a:ext cx="206022" cy="20867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4"/>
            </p:blipFill>
            <p:spPr>
              <a:xfrm>
                <a:off x="4944533" y="4551320"/>
                <a:ext cx="2060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" name="墨迹 8"/>
              <p14:cNvContentPartPr/>
              <p14:nvPr/>
            </p14:nvContentPartPr>
            <p14:xfrm>
              <a:off x="5046133" y="4833310"/>
              <a:ext cx="14111" cy="23969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6"/>
            </p:blipFill>
            <p:spPr>
              <a:xfrm>
                <a:off x="5046133" y="4833310"/>
                <a:ext cx="14111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" name="墨迹 9"/>
              <p14:cNvContentPartPr/>
              <p14:nvPr/>
            </p14:nvContentPartPr>
            <p14:xfrm>
              <a:off x="4961466" y="5109661"/>
              <a:ext cx="237067" cy="18611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8"/>
            </p:blipFill>
            <p:spPr>
              <a:xfrm>
                <a:off x="4961466" y="5109661"/>
                <a:ext cx="23706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墨迹 10"/>
              <p14:cNvContentPartPr/>
              <p14:nvPr/>
            </p14:nvContentPartPr>
            <p14:xfrm>
              <a:off x="5192888" y="5146319"/>
              <a:ext cx="93134" cy="5357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0"/>
            </p:blipFill>
            <p:spPr>
              <a:xfrm>
                <a:off x="5192888" y="5146319"/>
                <a:ext cx="93134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墨迹 11"/>
              <p14:cNvContentPartPr/>
              <p14:nvPr/>
            </p14:nvContentPartPr>
            <p14:xfrm>
              <a:off x="5269088" y="4996865"/>
              <a:ext cx="19756" cy="55552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2"/>
            </p:blipFill>
            <p:spPr>
              <a:xfrm>
                <a:off x="5269088" y="4996865"/>
                <a:ext cx="19756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" name="墨迹 12"/>
              <p14:cNvContentPartPr/>
              <p14:nvPr/>
            </p14:nvContentPartPr>
            <p14:xfrm>
              <a:off x="5325533" y="5154779"/>
              <a:ext cx="104422" cy="30737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4"/>
            </p:blipFill>
            <p:spPr>
              <a:xfrm>
                <a:off x="5325533" y="5154779"/>
                <a:ext cx="104422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4" name="墨迹 13"/>
              <p14:cNvContentPartPr/>
              <p14:nvPr/>
            </p14:nvContentPartPr>
            <p14:xfrm>
              <a:off x="5187244" y="4627458"/>
              <a:ext cx="310444" cy="366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6"/>
            </p:blipFill>
            <p:spPr>
              <a:xfrm>
                <a:off x="5187244" y="4627458"/>
                <a:ext cx="31044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5" name="墨迹 14"/>
              <p14:cNvContentPartPr/>
              <p14:nvPr/>
            </p14:nvContentPartPr>
            <p14:xfrm>
              <a:off x="5576711" y="4511842"/>
              <a:ext cx="191911" cy="20867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8"/>
            </p:blipFill>
            <p:spPr>
              <a:xfrm>
                <a:off x="5576711" y="4511842"/>
                <a:ext cx="19191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" name="墨迹 15"/>
              <p14:cNvContentPartPr/>
              <p14:nvPr/>
            </p14:nvContentPartPr>
            <p14:xfrm>
              <a:off x="5774266" y="4579519"/>
              <a:ext cx="79022" cy="394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40"/>
            </p:blipFill>
            <p:spPr>
              <a:xfrm>
                <a:off x="5774266" y="4579519"/>
                <a:ext cx="790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" name="墨迹 16"/>
              <p14:cNvContentPartPr/>
              <p14:nvPr/>
            </p14:nvContentPartPr>
            <p14:xfrm>
              <a:off x="5847644" y="4455444"/>
              <a:ext cx="16933" cy="36376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42"/>
            </p:blipFill>
            <p:spPr>
              <a:xfrm>
                <a:off x="5847644" y="4455444"/>
                <a:ext cx="16933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8" name="墨迹 17"/>
              <p14:cNvContentPartPr/>
              <p14:nvPr/>
            </p14:nvContentPartPr>
            <p14:xfrm>
              <a:off x="5932311" y="4523121"/>
              <a:ext cx="174978" cy="225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44"/>
            </p:blipFill>
            <p:spPr>
              <a:xfrm>
                <a:off x="5932311" y="4523121"/>
                <a:ext cx="174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9" name="墨迹 18"/>
              <p14:cNvContentPartPr/>
              <p14:nvPr/>
            </p14:nvContentPartPr>
            <p14:xfrm>
              <a:off x="5915377" y="4618998"/>
              <a:ext cx="259645" cy="281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46"/>
            </p:blipFill>
            <p:spPr>
              <a:xfrm>
                <a:off x="5915377" y="4618998"/>
                <a:ext cx="2596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0" name="墨迹 19"/>
              <p14:cNvContentPartPr/>
              <p14:nvPr/>
            </p14:nvContentPartPr>
            <p14:xfrm>
              <a:off x="6197600" y="4472363"/>
              <a:ext cx="296333" cy="2030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48"/>
            </p:blipFill>
            <p:spPr>
              <a:xfrm>
                <a:off x="6197600" y="4472363"/>
                <a:ext cx="29633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1" name="墨迹 20"/>
              <p14:cNvContentPartPr/>
              <p14:nvPr/>
            </p14:nvContentPartPr>
            <p14:xfrm>
              <a:off x="6445955" y="4382126"/>
              <a:ext cx="45156" cy="51322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0"/>
            </p:blipFill>
            <p:spPr>
              <a:xfrm>
                <a:off x="6445955" y="4382126"/>
                <a:ext cx="45156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2" name="墨迹 21"/>
              <p14:cNvContentPartPr/>
              <p14:nvPr/>
            </p14:nvContentPartPr>
            <p14:xfrm>
              <a:off x="6513688" y="4523121"/>
              <a:ext cx="245534" cy="16919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52"/>
            </p:blipFill>
            <p:spPr>
              <a:xfrm>
                <a:off x="6513688" y="4523121"/>
                <a:ext cx="24553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3" name="墨迹 22"/>
              <p14:cNvContentPartPr/>
              <p14:nvPr/>
            </p14:nvContentPartPr>
            <p14:xfrm>
              <a:off x="3556000" y="4602079"/>
              <a:ext cx="183444" cy="29890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54"/>
            </p:blipFill>
            <p:spPr>
              <a:xfrm>
                <a:off x="3556000" y="4602079"/>
                <a:ext cx="183444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4" name="墨迹 23"/>
              <p14:cNvContentPartPr/>
              <p14:nvPr/>
            </p14:nvContentPartPr>
            <p14:xfrm>
              <a:off x="6965244" y="4568240"/>
              <a:ext cx="835378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56"/>
            </p:blipFill>
            <p:spPr>
              <a:xfrm>
                <a:off x="6965244" y="4568240"/>
                <a:ext cx="8353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5" name="墨迹 24"/>
              <p14:cNvContentPartPr/>
              <p14:nvPr/>
            </p14:nvContentPartPr>
            <p14:xfrm>
              <a:off x="7710311" y="4461083"/>
              <a:ext cx="254000" cy="29045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58"/>
            </p:blipFill>
            <p:spPr>
              <a:xfrm>
                <a:off x="7710311" y="4461083"/>
                <a:ext cx="25400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6" name="墨迹 25"/>
              <p14:cNvContentPartPr/>
              <p14:nvPr/>
            </p14:nvContentPartPr>
            <p14:xfrm>
              <a:off x="8636000" y="4353927"/>
              <a:ext cx="118533" cy="32992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60"/>
            </p:blipFill>
            <p:spPr>
              <a:xfrm>
                <a:off x="8636000" y="4353927"/>
                <a:ext cx="118533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7" name="墨迹 26"/>
              <p14:cNvContentPartPr/>
              <p14:nvPr/>
            </p14:nvContentPartPr>
            <p14:xfrm>
              <a:off x="8455377" y="4506202"/>
              <a:ext cx="335845" cy="1691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62"/>
            </p:blipFill>
            <p:spPr>
              <a:xfrm>
                <a:off x="8455377" y="4506202"/>
                <a:ext cx="3358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8" name="墨迹 27"/>
              <p14:cNvContentPartPr/>
              <p14:nvPr/>
            </p14:nvContentPartPr>
            <p14:xfrm>
              <a:off x="8918222" y="4404685"/>
              <a:ext cx="220133" cy="19175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64"/>
            </p:blipFill>
            <p:spPr>
              <a:xfrm>
                <a:off x="8918222" y="4404685"/>
                <a:ext cx="2201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9" name="墨迹 28"/>
              <p14:cNvContentPartPr/>
              <p14:nvPr/>
            </p14:nvContentPartPr>
            <p14:xfrm>
              <a:off x="9093200" y="4489282"/>
              <a:ext cx="98777" cy="338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66"/>
            </p:blipFill>
            <p:spPr>
              <a:xfrm>
                <a:off x="9093200" y="4489282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0" name="墨迹 29"/>
              <p14:cNvContentPartPr/>
              <p14:nvPr/>
            </p14:nvContentPartPr>
            <p14:xfrm>
              <a:off x="9158111" y="4331368"/>
              <a:ext cx="81844" cy="47092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68"/>
            </p:blipFill>
            <p:spPr>
              <a:xfrm>
                <a:off x="9158111" y="4331368"/>
                <a:ext cx="81844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1" name="墨迹 30"/>
              <p14:cNvContentPartPr/>
              <p14:nvPr/>
            </p14:nvContentPartPr>
            <p14:xfrm>
              <a:off x="9223022" y="4517481"/>
              <a:ext cx="118533" cy="11279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70"/>
            </p:blipFill>
            <p:spPr>
              <a:xfrm>
                <a:off x="9223022" y="4517481"/>
                <a:ext cx="11853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2" name="墨迹 31"/>
              <p14:cNvContentPartPr/>
              <p14:nvPr/>
            </p14:nvContentPartPr>
            <p14:xfrm>
              <a:off x="9398000" y="4500562"/>
              <a:ext cx="186266" cy="1691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72"/>
            </p:blipFill>
            <p:spPr>
              <a:xfrm>
                <a:off x="9398000" y="4500562"/>
                <a:ext cx="1862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3" name="墨迹 32"/>
              <p14:cNvContentPartPr/>
              <p14:nvPr/>
            </p14:nvContentPartPr>
            <p14:xfrm>
              <a:off x="9652000" y="4438524"/>
              <a:ext cx="172155" cy="12407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74"/>
            </p:blipFill>
            <p:spPr>
              <a:xfrm>
                <a:off x="9652000" y="4438524"/>
                <a:ext cx="17215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4" name="墨迹 33"/>
              <p14:cNvContentPartPr/>
              <p14:nvPr/>
            </p14:nvContentPartPr>
            <p14:xfrm>
              <a:off x="9889066" y="4438524"/>
              <a:ext cx="237066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76"/>
            </p:blipFill>
            <p:spPr>
              <a:xfrm>
                <a:off x="9889066" y="4438524"/>
                <a:ext cx="2370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5" name="墨迹 34"/>
              <p14:cNvContentPartPr/>
              <p14:nvPr/>
            </p14:nvContentPartPr>
            <p14:xfrm>
              <a:off x="9883422" y="4506202"/>
              <a:ext cx="214488" cy="3101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8"/>
            </p:blipFill>
            <p:spPr>
              <a:xfrm>
                <a:off x="9883422" y="4506202"/>
                <a:ext cx="21448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6" name="墨迹 35"/>
              <p14:cNvContentPartPr/>
              <p14:nvPr/>
            </p14:nvContentPartPr>
            <p14:xfrm>
              <a:off x="9708444" y="4675396"/>
              <a:ext cx="5644" cy="17765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80"/>
            </p:blipFill>
            <p:spPr>
              <a:xfrm>
                <a:off x="9708444" y="4675396"/>
                <a:ext cx="564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7" name="墨迹 36"/>
              <p14:cNvContentPartPr/>
              <p14:nvPr/>
            </p14:nvContentPartPr>
            <p14:xfrm>
              <a:off x="9578622" y="4946106"/>
              <a:ext cx="197555" cy="14663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82"/>
            </p:blipFill>
            <p:spPr>
              <a:xfrm>
                <a:off x="9578622" y="4946106"/>
                <a:ext cx="19755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8" name="墨迹 37"/>
              <p14:cNvContentPartPr/>
              <p14:nvPr/>
            </p14:nvContentPartPr>
            <p14:xfrm>
              <a:off x="9770533" y="4994045"/>
              <a:ext cx="79022" cy="4229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84"/>
            </p:blipFill>
            <p:spPr>
              <a:xfrm>
                <a:off x="9770533" y="4994045"/>
                <a:ext cx="7902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9" name="墨迹 38"/>
              <p14:cNvContentPartPr/>
              <p14:nvPr/>
            </p14:nvContentPartPr>
            <p14:xfrm>
              <a:off x="9812866" y="4855870"/>
              <a:ext cx="64911" cy="40324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86"/>
            </p:blipFill>
            <p:spPr>
              <a:xfrm>
                <a:off x="9812866" y="4855870"/>
                <a:ext cx="64911" cy="403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0" name="墨迹 39"/>
              <p14:cNvContentPartPr/>
              <p14:nvPr/>
            </p14:nvContentPartPr>
            <p14:xfrm>
              <a:off x="9849555" y="5036343"/>
              <a:ext cx="118534" cy="26225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88"/>
            </p:blipFill>
            <p:spPr>
              <a:xfrm>
                <a:off x="9849555" y="5036343"/>
                <a:ext cx="11853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1" name="墨迹 40"/>
              <p14:cNvContentPartPr/>
              <p14:nvPr/>
            </p14:nvContentPartPr>
            <p14:xfrm>
              <a:off x="10255955" y="4432884"/>
              <a:ext cx="135467" cy="16355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90"/>
            </p:blipFill>
            <p:spPr>
              <a:xfrm>
                <a:off x="10255955" y="4432884"/>
                <a:ext cx="135467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2" name="墨迹 41"/>
              <p14:cNvContentPartPr/>
              <p14:nvPr/>
            </p14:nvContentPartPr>
            <p14:xfrm>
              <a:off x="10255955" y="4421605"/>
              <a:ext cx="194733" cy="2030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92"/>
            </p:blipFill>
            <p:spPr>
              <a:xfrm>
                <a:off x="10255955" y="4421605"/>
                <a:ext cx="19473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3" name="墨迹 42"/>
              <p14:cNvContentPartPr/>
              <p14:nvPr/>
            </p14:nvContentPartPr>
            <p14:xfrm>
              <a:off x="10470444" y="4472363"/>
              <a:ext cx="316088" cy="112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94"/>
            </p:blipFill>
            <p:spPr>
              <a:xfrm>
                <a:off x="10470444" y="4472363"/>
                <a:ext cx="31608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4" name="墨迹 43"/>
              <p14:cNvContentPartPr/>
              <p14:nvPr/>
            </p14:nvContentPartPr>
            <p14:xfrm>
              <a:off x="10803467" y="4382126"/>
              <a:ext cx="279400" cy="16919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96"/>
            </p:blipFill>
            <p:spPr>
              <a:xfrm>
                <a:off x="10803467" y="4382126"/>
                <a:ext cx="2794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5" name="墨迹 44"/>
              <p14:cNvContentPartPr/>
              <p14:nvPr/>
            </p14:nvContentPartPr>
            <p14:xfrm>
              <a:off x="11051822" y="4246771"/>
              <a:ext cx="79023" cy="50758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98"/>
            </p:blipFill>
            <p:spPr>
              <a:xfrm>
                <a:off x="11051822" y="4246771"/>
                <a:ext cx="79023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7" name="墨迹 46"/>
              <p14:cNvContentPartPr/>
              <p14:nvPr/>
            </p14:nvContentPartPr>
            <p14:xfrm>
              <a:off x="11136488" y="4472363"/>
              <a:ext cx="98777" cy="14099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00"/>
            </p:blipFill>
            <p:spPr>
              <a:xfrm>
                <a:off x="11136488" y="4472363"/>
                <a:ext cx="9877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8" name="墨迹 47"/>
              <p14:cNvContentPartPr/>
              <p14:nvPr/>
            </p14:nvContentPartPr>
            <p14:xfrm>
              <a:off x="11249377" y="4427245"/>
              <a:ext cx="265288" cy="1691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02"/>
            </p:blipFill>
            <p:spPr>
              <a:xfrm>
                <a:off x="11249377" y="4427245"/>
                <a:ext cx="2652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9" name="墨迹 48"/>
              <p14:cNvContentPartPr/>
              <p14:nvPr/>
            </p14:nvContentPartPr>
            <p14:xfrm>
              <a:off x="11190111" y="4196013"/>
              <a:ext cx="239889" cy="54988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04"/>
            </p:blipFill>
            <p:spPr>
              <a:xfrm>
                <a:off x="11190111" y="4196013"/>
                <a:ext cx="239889" cy="549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0" name="墨迹 49"/>
              <p14:cNvContentPartPr/>
              <p14:nvPr/>
            </p14:nvContentPartPr>
            <p14:xfrm>
              <a:off x="11503377" y="4590799"/>
              <a:ext cx="129823" cy="19739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106"/>
            </p:blipFill>
            <p:spPr>
              <a:xfrm>
                <a:off x="11503377" y="4590799"/>
                <a:ext cx="12982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1" name="墨迹 50"/>
              <p14:cNvContentPartPr/>
              <p14:nvPr/>
            </p14:nvContentPartPr>
            <p14:xfrm>
              <a:off x="8918222" y="5408570"/>
              <a:ext cx="186266" cy="4511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8"/>
            </p:blipFill>
            <p:spPr>
              <a:xfrm>
                <a:off x="8918222" y="5408570"/>
                <a:ext cx="1862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2" name="墨迹 51"/>
              <p14:cNvContentPartPr/>
              <p14:nvPr/>
            </p14:nvContentPartPr>
            <p14:xfrm>
              <a:off x="8929511" y="5476248"/>
              <a:ext cx="56444" cy="15791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10"/>
            </p:blipFill>
            <p:spPr>
              <a:xfrm>
                <a:off x="8929511" y="5476248"/>
                <a:ext cx="564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3" name="墨迹 52"/>
              <p14:cNvContentPartPr/>
              <p14:nvPr/>
            </p14:nvContentPartPr>
            <p14:xfrm>
              <a:off x="8856133" y="5464968"/>
              <a:ext cx="378178" cy="26507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12"/>
            </p:blipFill>
            <p:spPr>
              <a:xfrm>
                <a:off x="8856133" y="5464968"/>
                <a:ext cx="3781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4" name="墨迹 53"/>
              <p14:cNvContentPartPr/>
              <p14:nvPr/>
            </p14:nvContentPartPr>
            <p14:xfrm>
              <a:off x="8901288" y="5662361"/>
              <a:ext cx="163689" cy="55270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14"/>
            </p:blipFill>
            <p:spPr>
              <a:xfrm>
                <a:off x="8901288" y="5662361"/>
                <a:ext cx="163689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5" name="墨迹 54"/>
              <p14:cNvContentPartPr/>
              <p14:nvPr/>
            </p14:nvContentPartPr>
            <p14:xfrm>
              <a:off x="8890000" y="5724399"/>
              <a:ext cx="177800" cy="18329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16"/>
            </p:blipFill>
            <p:spPr>
              <a:xfrm>
                <a:off x="8890000" y="5724399"/>
                <a:ext cx="17780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6" name="墨迹 55"/>
              <p14:cNvContentPartPr/>
              <p14:nvPr/>
            </p14:nvContentPartPr>
            <p14:xfrm>
              <a:off x="9014177" y="5825916"/>
              <a:ext cx="169334" cy="6203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8"/>
            </p:blipFill>
            <p:spPr>
              <a:xfrm>
                <a:off x="9014177" y="5825916"/>
                <a:ext cx="16933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57" name="墨迹 56"/>
              <p14:cNvContentPartPr/>
              <p14:nvPr/>
            </p14:nvContentPartPr>
            <p14:xfrm>
              <a:off x="9042400" y="5746958"/>
              <a:ext cx="118533" cy="14099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20"/>
            </p:blipFill>
            <p:spPr>
              <a:xfrm>
                <a:off x="9042400" y="5746958"/>
                <a:ext cx="11853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58" name="墨迹 57"/>
              <p14:cNvContentPartPr/>
              <p14:nvPr/>
            </p14:nvContentPartPr>
            <p14:xfrm>
              <a:off x="9358488" y="5690560"/>
              <a:ext cx="172156" cy="17483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22"/>
            </p:blipFill>
            <p:spPr>
              <a:xfrm>
                <a:off x="9358488" y="5690560"/>
                <a:ext cx="1721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59" name="墨迹 58"/>
              <p14:cNvContentPartPr/>
              <p14:nvPr/>
            </p14:nvContentPartPr>
            <p14:xfrm>
              <a:off x="9640711" y="5605963"/>
              <a:ext cx="141111" cy="12407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24"/>
            </p:blipFill>
            <p:spPr>
              <a:xfrm>
                <a:off x="9640711" y="5605963"/>
                <a:ext cx="1411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0" name="墨迹 59"/>
              <p14:cNvContentPartPr/>
              <p14:nvPr/>
            </p14:nvContentPartPr>
            <p14:xfrm>
              <a:off x="9228666" y="5476248"/>
              <a:ext cx="310444" cy="41170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26"/>
            </p:blipFill>
            <p:spPr>
              <a:xfrm>
                <a:off x="9228666" y="5476248"/>
                <a:ext cx="310444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1" name="墨迹 60"/>
              <p14:cNvContentPartPr/>
              <p14:nvPr/>
            </p14:nvContentPartPr>
            <p14:xfrm>
              <a:off x="9352844" y="5786437"/>
              <a:ext cx="28222" cy="14663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8"/>
            </p:blipFill>
            <p:spPr>
              <a:xfrm>
                <a:off x="9352844" y="5786437"/>
                <a:ext cx="282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2" name="墨迹 61"/>
              <p14:cNvContentPartPr/>
              <p14:nvPr/>
            </p14:nvContentPartPr>
            <p14:xfrm>
              <a:off x="9406466" y="5780797"/>
              <a:ext cx="36689" cy="41734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30"/>
            </p:blipFill>
            <p:spPr>
              <a:xfrm>
                <a:off x="9406466" y="5780797"/>
                <a:ext cx="36689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3" name="墨迹 62"/>
              <p14:cNvContentPartPr/>
              <p14:nvPr/>
            </p14:nvContentPartPr>
            <p14:xfrm>
              <a:off x="9652000" y="5634162"/>
              <a:ext cx="225777" cy="4511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32"/>
            </p:blipFill>
            <p:spPr>
              <a:xfrm>
                <a:off x="9652000" y="5634162"/>
                <a:ext cx="22577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4" name="墨迹 63"/>
              <p14:cNvContentPartPr/>
              <p14:nvPr/>
            </p14:nvContentPartPr>
            <p14:xfrm>
              <a:off x="9606844" y="5668001"/>
              <a:ext cx="146756" cy="18047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34"/>
            </p:blipFill>
            <p:spPr>
              <a:xfrm>
                <a:off x="9606844" y="5668001"/>
                <a:ext cx="1467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5" name="墨迹 64"/>
              <p14:cNvContentPartPr/>
              <p14:nvPr/>
            </p14:nvContentPartPr>
            <p14:xfrm>
              <a:off x="9719733" y="5515727"/>
              <a:ext cx="197556" cy="44554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36"/>
            </p:blipFill>
            <p:spPr>
              <a:xfrm>
                <a:off x="9719733" y="5515727"/>
                <a:ext cx="197556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6" name="墨迹 65"/>
              <p14:cNvContentPartPr/>
              <p14:nvPr/>
            </p14:nvContentPartPr>
            <p14:xfrm>
              <a:off x="9747955" y="5707480"/>
              <a:ext cx="203200" cy="20867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8"/>
            </p:blipFill>
            <p:spPr>
              <a:xfrm>
                <a:off x="9747955" y="5707480"/>
                <a:ext cx="20320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7" name="墨迹 66"/>
              <p14:cNvContentPartPr/>
              <p14:nvPr/>
            </p14:nvContentPartPr>
            <p14:xfrm>
              <a:off x="9866488" y="5464968"/>
              <a:ext cx="98778" cy="13535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40"/>
            </p:blipFill>
            <p:spPr>
              <a:xfrm>
                <a:off x="9866488" y="5464968"/>
                <a:ext cx="98778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8" name="墨迹 67"/>
              <p14:cNvContentPartPr/>
              <p14:nvPr/>
            </p14:nvContentPartPr>
            <p14:xfrm>
              <a:off x="10143066" y="5645442"/>
              <a:ext cx="107244" cy="9587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42"/>
            </p:blipFill>
            <p:spPr>
              <a:xfrm>
                <a:off x="10143066" y="5645442"/>
                <a:ext cx="1072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9" name="墨迹 68"/>
              <p14:cNvContentPartPr/>
              <p14:nvPr/>
            </p14:nvContentPartPr>
            <p14:xfrm>
              <a:off x="10058400" y="5769518"/>
              <a:ext cx="206022" cy="338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44"/>
            </p:blipFill>
            <p:spPr>
              <a:xfrm>
                <a:off x="10058400" y="5769518"/>
                <a:ext cx="2060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0" name="墨迹 69"/>
              <p14:cNvContentPartPr/>
              <p14:nvPr/>
            </p14:nvContentPartPr>
            <p14:xfrm>
              <a:off x="10394244" y="5549565"/>
              <a:ext cx="177800" cy="22841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46"/>
            </p:blipFill>
            <p:spPr>
              <a:xfrm>
                <a:off x="10394244" y="5549565"/>
                <a:ext cx="177800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1" name="墨迹 70"/>
              <p14:cNvContentPartPr/>
              <p14:nvPr/>
            </p14:nvContentPartPr>
            <p14:xfrm>
              <a:off x="10436577" y="5758238"/>
              <a:ext cx="138288" cy="7049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8"/>
            </p:blipFill>
            <p:spPr>
              <a:xfrm>
                <a:off x="10436577" y="5758238"/>
                <a:ext cx="13828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2" name="墨迹 71"/>
              <p14:cNvContentPartPr/>
              <p14:nvPr/>
            </p14:nvContentPartPr>
            <p14:xfrm>
              <a:off x="10583332" y="5380371"/>
              <a:ext cx="214489" cy="26507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50"/>
            </p:blipFill>
            <p:spPr>
              <a:xfrm>
                <a:off x="10583332" y="5380371"/>
                <a:ext cx="21448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3" name="墨迹 72"/>
              <p14:cNvContentPartPr/>
              <p14:nvPr/>
            </p14:nvContentPartPr>
            <p14:xfrm>
              <a:off x="10583332" y="5481888"/>
              <a:ext cx="248356" cy="15227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52"/>
            </p:blipFill>
            <p:spPr>
              <a:xfrm>
                <a:off x="10583332" y="5481888"/>
                <a:ext cx="24835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4" name="墨迹 73"/>
              <p14:cNvContentPartPr/>
              <p14:nvPr/>
            </p14:nvContentPartPr>
            <p14:xfrm>
              <a:off x="10622844" y="5670821"/>
              <a:ext cx="203200" cy="4229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54"/>
            </p:blipFill>
            <p:spPr>
              <a:xfrm>
                <a:off x="10622844" y="5670821"/>
                <a:ext cx="2032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5" name="墨迹 74"/>
              <p14:cNvContentPartPr/>
              <p14:nvPr/>
            </p14:nvContentPartPr>
            <p14:xfrm>
              <a:off x="10639777" y="5611603"/>
              <a:ext cx="270933" cy="70215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56"/>
            </p:blipFill>
            <p:spPr>
              <a:xfrm>
                <a:off x="10639777" y="5611603"/>
                <a:ext cx="270933" cy="702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6" name="墨迹 75"/>
              <p14:cNvContentPartPr/>
              <p14:nvPr/>
            </p14:nvContentPartPr>
            <p14:xfrm>
              <a:off x="11060288" y="5961271"/>
              <a:ext cx="19756" cy="2819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8"/>
            </p:blipFill>
            <p:spPr>
              <a:xfrm>
                <a:off x="11060288" y="5961271"/>
                <a:ext cx="19756" cy="2819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48727" name="墨迹 1048726"/>
              <p14:cNvContentPartPr/>
              <p14:nvPr/>
            </p14:nvContentPartPr>
            <p14:xfrm>
              <a:off x="4031828" y="2415116"/>
              <a:ext cx="0" cy="0"/>
            </p14:xfrm>
          </p:contentPart>
        </mc:Choice>
        <mc:Fallback xmlns="">
          <p:pic>
            <p:nvPicPr>
              <p:cNvPr id="1048727" name="墨迹 1048726"/>
            </p:nvPicPr>
            <p:blipFill>
              <a:blip r:embed="rId3"/>
            </p:blipFill>
            <p:spPr>
              <a:xfrm>
                <a:off x="4031828" y="2415116"/>
                <a:ext cx="0" cy="0"/>
              </a:xfrm>
              <a:prstGeom prst="rect"/>
            </p:spPr>
          </p:pic>
        </mc:Fallback>
      </mc:AlternateContent>
      <p:pic>
        <p:nvPicPr>
          <p:cNvPr id="10" name="图片 9" descr="2025-01-17 23:14:21.046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10" y="871855"/>
            <a:ext cx="9719945" cy="51142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3821288" y="2408195"/>
              <a:ext cx="3053644" cy="20867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3821288" y="2408195"/>
                <a:ext cx="30536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墨迹 2"/>
              <p14:cNvContentPartPr/>
              <p14:nvPr/>
            </p14:nvContentPartPr>
            <p14:xfrm>
              <a:off x="6254044" y="2086727"/>
              <a:ext cx="925688" cy="53578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8"/>
            </p:blipFill>
            <p:spPr>
              <a:xfrm>
                <a:off x="6254044" y="2086727"/>
                <a:ext cx="925688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墨迹 3"/>
              <p14:cNvContentPartPr/>
              <p14:nvPr/>
            </p14:nvContentPartPr>
            <p14:xfrm>
              <a:off x="7230533" y="2571750"/>
              <a:ext cx="1622778" cy="676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0"/>
            </p:blipFill>
            <p:spPr>
              <a:xfrm>
                <a:off x="7230533" y="2571750"/>
                <a:ext cx="162277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墨迹 4"/>
              <p14:cNvContentPartPr/>
              <p14:nvPr/>
            </p14:nvContentPartPr>
            <p14:xfrm>
              <a:off x="8940800" y="2616868"/>
              <a:ext cx="516466" cy="4511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2"/>
            </p:blipFill>
            <p:spPr>
              <a:xfrm>
                <a:off x="8940800" y="2616868"/>
                <a:ext cx="5164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墨迹 5"/>
              <p14:cNvContentPartPr/>
              <p14:nvPr/>
            </p14:nvContentPartPr>
            <p14:xfrm>
              <a:off x="9059333" y="3648952"/>
              <a:ext cx="1066800" cy="11843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4"/>
            </p:blipFill>
            <p:spPr>
              <a:xfrm>
                <a:off x="9059333" y="3648952"/>
                <a:ext cx="1066800" cy="118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墨迹 6"/>
              <p14:cNvContentPartPr/>
              <p14:nvPr/>
            </p14:nvContentPartPr>
            <p14:xfrm>
              <a:off x="7117644" y="3558715"/>
              <a:ext cx="1207911" cy="95876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6"/>
            </p:blipFill>
            <p:spPr>
              <a:xfrm>
                <a:off x="7117644" y="3558715"/>
                <a:ext cx="1207911" cy="958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墨迹 7"/>
              <p14:cNvContentPartPr/>
              <p14:nvPr/>
            </p14:nvContentPartPr>
            <p14:xfrm>
              <a:off x="4967111" y="3857625"/>
              <a:ext cx="1236133" cy="8741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8"/>
            </p:blipFill>
            <p:spPr>
              <a:xfrm>
                <a:off x="4967111" y="3857625"/>
                <a:ext cx="1236133" cy="874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" name="墨迹 8"/>
              <p14:cNvContentPartPr/>
              <p14:nvPr/>
            </p14:nvContentPartPr>
            <p14:xfrm>
              <a:off x="3330222" y="3846345"/>
              <a:ext cx="592666" cy="67677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0"/>
            </p:blipFill>
            <p:spPr>
              <a:xfrm>
                <a:off x="3330222" y="3846345"/>
                <a:ext cx="592666" cy="67677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238125"/>
            <a:ext cx="11704320" cy="33089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727" name="墨迹 1048726"/>
              <p14:cNvContentPartPr/>
              <p14:nvPr/>
            </p14:nvContentPartPr>
            <p14:xfrm>
              <a:off x="4031828" y="2415116"/>
              <a:ext cx="0" cy="0"/>
            </p14:xfrm>
          </p:contentPart>
        </mc:Choice>
        <mc:Fallback xmlns="">
          <p:pic>
            <p:nvPicPr>
              <p:cNvPr id="1048727" name="墨迹 1048726"/>
            </p:nvPicPr>
            <p:blipFill>
              <a:blip r:embed="rId4"/>
            </p:blipFill>
            <p:spPr>
              <a:xfrm>
                <a:off x="4031828" y="2415116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728" name="墨迹 1048727"/>
              <p14:cNvContentPartPr/>
              <p14:nvPr/>
            </p14:nvContentPartPr>
            <p14:xfrm>
              <a:off x="1431288" y="2366433"/>
              <a:ext cx="3290486" cy="64984"/>
            </p14:xfrm>
          </p:contentPart>
        </mc:Choice>
        <mc:Fallback xmlns="">
          <p:pic>
            <p:nvPicPr>
              <p:cNvPr id="1048728" name="墨迹 1048727"/>
            </p:nvPicPr>
            <p:blipFill>
              <a:blip r:embed="rId6"/>
            </p:blipFill>
            <p:spPr>
              <a:xfrm>
                <a:off x="1431288" y="2366433"/>
                <a:ext cx="3290486" cy="64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729" name="墨迹 1048728"/>
              <p14:cNvContentPartPr/>
              <p14:nvPr/>
            </p14:nvContentPartPr>
            <p14:xfrm>
              <a:off x="9742846" y="1542831"/>
              <a:ext cx="564611" cy="446766"/>
            </p14:xfrm>
          </p:contentPart>
        </mc:Choice>
        <mc:Fallback xmlns="">
          <p:pic>
            <p:nvPicPr>
              <p:cNvPr id="1048729" name="墨迹 1048728"/>
            </p:nvPicPr>
            <p:blipFill>
              <a:blip r:embed="rId8"/>
            </p:blipFill>
            <p:spPr>
              <a:xfrm>
                <a:off x="9742846" y="1542831"/>
                <a:ext cx="564611" cy="44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8730" name="墨迹 1048729"/>
              <p14:cNvContentPartPr/>
              <p14:nvPr/>
            </p14:nvContentPartPr>
            <p14:xfrm>
              <a:off x="10621373" y="1664424"/>
              <a:ext cx="102386" cy="155807"/>
            </p14:xfrm>
          </p:contentPart>
        </mc:Choice>
        <mc:Fallback xmlns="">
          <p:pic>
            <p:nvPicPr>
              <p:cNvPr id="1048730" name="墨迹 1048729"/>
            </p:nvPicPr>
            <p:blipFill>
              <a:blip r:embed="rId10"/>
            </p:blipFill>
            <p:spPr>
              <a:xfrm>
                <a:off x="10621373" y="1664424"/>
                <a:ext cx="102386" cy="155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8731" name="墨迹 1048730"/>
              <p14:cNvContentPartPr/>
              <p14:nvPr/>
            </p14:nvContentPartPr>
            <p14:xfrm>
              <a:off x="11281894" y="1762750"/>
              <a:ext cx="123361" cy="147529"/>
            </p14:xfrm>
          </p:contentPart>
        </mc:Choice>
        <mc:Fallback xmlns="">
          <p:pic>
            <p:nvPicPr>
              <p:cNvPr id="1048731" name="墨迹 1048730"/>
            </p:nvPicPr>
            <p:blipFill>
              <a:blip r:embed="rId12"/>
            </p:blipFill>
            <p:spPr>
              <a:xfrm>
                <a:off x="11281894" y="1762750"/>
                <a:ext cx="123361" cy="147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8732" name="墨迹 1048731"/>
              <p14:cNvContentPartPr/>
              <p14:nvPr/>
            </p14:nvContentPartPr>
            <p14:xfrm>
              <a:off x="7191813" y="3265546"/>
              <a:ext cx="320244" cy="196100"/>
            </p14:xfrm>
          </p:contentPart>
        </mc:Choice>
        <mc:Fallback xmlns="">
          <p:pic>
            <p:nvPicPr>
              <p:cNvPr id="1048732" name="墨迹 1048731"/>
            </p:nvPicPr>
            <p:blipFill>
              <a:blip r:embed="rId14"/>
            </p:blipFill>
            <p:spPr>
              <a:xfrm>
                <a:off x="7191813" y="3265546"/>
                <a:ext cx="320244" cy="196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8734" name="墨迹 1048733"/>
              <p14:cNvContentPartPr/>
              <p14:nvPr/>
            </p14:nvContentPartPr>
            <p14:xfrm>
              <a:off x="4288788" y="2931159"/>
              <a:ext cx="1209876" cy="36600"/>
            </p14:xfrm>
          </p:contentPart>
        </mc:Choice>
        <mc:Fallback xmlns="">
          <p:pic>
            <p:nvPicPr>
              <p:cNvPr id="1048734" name="墨迹 1048733"/>
            </p:nvPicPr>
            <p:blipFill>
              <a:blip r:embed="rId16"/>
            </p:blipFill>
            <p:spPr>
              <a:xfrm>
                <a:off x="4288788" y="2931159"/>
                <a:ext cx="1209876" cy="36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8735" name="墨迹 1048734"/>
              <p14:cNvContentPartPr/>
              <p14:nvPr/>
            </p14:nvContentPartPr>
            <p14:xfrm>
              <a:off x="10645031" y="1516183"/>
              <a:ext cx="35659" cy="86632"/>
            </p14:xfrm>
          </p:contentPart>
        </mc:Choice>
        <mc:Fallback xmlns="">
          <p:pic>
            <p:nvPicPr>
              <p:cNvPr id="1048735" name="墨迹 1048734"/>
            </p:nvPicPr>
            <p:blipFill>
              <a:blip r:embed="rId18"/>
            </p:blipFill>
            <p:spPr>
              <a:xfrm>
                <a:off x="10645031" y="1516183"/>
                <a:ext cx="35659" cy="86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8736" name="墨迹 1048735"/>
              <p14:cNvContentPartPr/>
              <p14:nvPr/>
            </p14:nvContentPartPr>
            <p14:xfrm>
              <a:off x="10617977" y="2476718"/>
              <a:ext cx="89969" cy="53075"/>
            </p14:xfrm>
          </p:contentPart>
        </mc:Choice>
        <mc:Fallback xmlns="">
          <p:pic>
            <p:nvPicPr>
              <p:cNvPr id="1048736" name="墨迹 1048735"/>
            </p:nvPicPr>
            <p:blipFill>
              <a:blip r:embed="rId20"/>
            </p:blipFill>
            <p:spPr>
              <a:xfrm>
                <a:off x="10617977" y="2476718"/>
                <a:ext cx="89969" cy="53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8737" name="墨迹 1048736"/>
              <p14:cNvContentPartPr/>
              <p14:nvPr/>
            </p14:nvContentPartPr>
            <p14:xfrm>
              <a:off x="11532410" y="1398622"/>
              <a:ext cx="61332" cy="113000"/>
            </p14:xfrm>
          </p:contentPart>
        </mc:Choice>
        <mc:Fallback xmlns="">
          <p:pic>
            <p:nvPicPr>
              <p:cNvPr id="1048737" name="墨迹 1048736"/>
            </p:nvPicPr>
            <p:blipFill>
              <a:blip r:embed="rId22"/>
            </p:blipFill>
            <p:spPr>
              <a:xfrm>
                <a:off x="11532410" y="1398622"/>
                <a:ext cx="61332" cy="113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8738" name="墨迹 1048737"/>
              <p14:cNvContentPartPr/>
              <p14:nvPr/>
            </p14:nvContentPartPr>
            <p14:xfrm>
              <a:off x="11528747" y="993281"/>
              <a:ext cx="51497" cy="72741"/>
            </p14:xfrm>
          </p:contentPart>
        </mc:Choice>
        <mc:Fallback xmlns="">
          <p:pic>
            <p:nvPicPr>
              <p:cNvPr id="1048738" name="墨迹 1048737"/>
            </p:nvPicPr>
            <p:blipFill>
              <a:blip r:embed="rId24"/>
            </p:blipFill>
            <p:spPr>
              <a:xfrm>
                <a:off x="11528747" y="993281"/>
                <a:ext cx="51497" cy="72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8739" name="墨迹 1048738"/>
              <p14:cNvContentPartPr/>
              <p14:nvPr/>
            </p14:nvContentPartPr>
            <p14:xfrm>
              <a:off x="11155136" y="791439"/>
              <a:ext cx="64967" cy="53382"/>
            </p14:xfrm>
          </p:contentPart>
        </mc:Choice>
        <mc:Fallback xmlns="">
          <p:pic>
            <p:nvPicPr>
              <p:cNvPr id="1048739" name="墨迹 1048738"/>
            </p:nvPicPr>
            <p:blipFill>
              <a:blip r:embed="rId26"/>
            </p:blipFill>
            <p:spPr>
              <a:xfrm>
                <a:off x="11155136" y="791439"/>
                <a:ext cx="64967" cy="53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墨迹 8"/>
              <p14:cNvContentPartPr/>
              <p14:nvPr/>
            </p14:nvContentPartPr>
            <p14:xfrm>
              <a:off x="7684911" y="1804736"/>
              <a:ext cx="87489" cy="2256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8"/>
            </p:blipFill>
            <p:spPr>
              <a:xfrm>
                <a:off x="7684911" y="1804736"/>
                <a:ext cx="874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" name="墨迹 1"/>
              <p14:cNvContentPartPr/>
              <p14:nvPr/>
            </p14:nvContentPartPr>
            <p14:xfrm>
              <a:off x="428977" y="2628148"/>
              <a:ext cx="770467" cy="49630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0"/>
            </p:blipFill>
            <p:spPr>
              <a:xfrm>
                <a:off x="428977" y="2628148"/>
                <a:ext cx="770467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墨迹 2"/>
              <p14:cNvContentPartPr/>
              <p14:nvPr/>
            </p14:nvContentPartPr>
            <p14:xfrm>
              <a:off x="6632222" y="2475873"/>
              <a:ext cx="208844" cy="42862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2"/>
            </p:blipFill>
            <p:spPr>
              <a:xfrm>
                <a:off x="6632222" y="2475873"/>
                <a:ext cx="20884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" name="墨迹 3"/>
              <p14:cNvContentPartPr/>
              <p14:nvPr/>
            </p14:nvContentPartPr>
            <p14:xfrm>
              <a:off x="6739466" y="2509712"/>
              <a:ext cx="135466" cy="1409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4"/>
            </p:blipFill>
            <p:spPr>
              <a:xfrm>
                <a:off x="6739466" y="2509712"/>
                <a:ext cx="1354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" name="墨迹 4"/>
              <p14:cNvContentPartPr/>
              <p14:nvPr/>
            </p14:nvContentPartPr>
            <p14:xfrm>
              <a:off x="7027333" y="2430754"/>
              <a:ext cx="79022" cy="8459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6"/>
            </p:blipFill>
            <p:spPr>
              <a:xfrm>
                <a:off x="7027333" y="2430754"/>
                <a:ext cx="79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" name="墨迹 5"/>
              <p14:cNvContentPartPr/>
              <p14:nvPr/>
            </p14:nvContentPartPr>
            <p14:xfrm>
              <a:off x="6959600" y="2599949"/>
              <a:ext cx="166511" cy="169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38"/>
            </p:blipFill>
            <p:spPr>
              <a:xfrm>
                <a:off x="6959600" y="2599949"/>
                <a:ext cx="1665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" name="墨迹 6"/>
              <p14:cNvContentPartPr/>
              <p14:nvPr/>
            </p14:nvContentPartPr>
            <p14:xfrm>
              <a:off x="7027333" y="2571750"/>
              <a:ext cx="22578" cy="20867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40"/>
            </p:blipFill>
            <p:spPr>
              <a:xfrm>
                <a:off x="7027333" y="2571750"/>
                <a:ext cx="2257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" name="墨迹 7"/>
              <p14:cNvContentPartPr/>
              <p14:nvPr/>
            </p14:nvContentPartPr>
            <p14:xfrm>
              <a:off x="6982177" y="2458953"/>
              <a:ext cx="299156" cy="73317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42"/>
            </p:blipFill>
            <p:spPr>
              <a:xfrm>
                <a:off x="6982177" y="2458953"/>
                <a:ext cx="299156" cy="73317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" y="345440"/>
            <a:ext cx="11739245" cy="35871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744" name="墨迹 1048743"/>
              <p14:cNvContentPartPr/>
              <p14:nvPr/>
            </p14:nvContentPartPr>
            <p14:xfrm>
              <a:off x="6143776" y="211407"/>
              <a:ext cx="411962" cy="570002"/>
            </p14:xfrm>
          </p:contentPart>
        </mc:Choice>
        <mc:Fallback xmlns="">
          <p:pic>
            <p:nvPicPr>
              <p:cNvPr id="1048744" name="墨迹 1048743"/>
            </p:nvPicPr>
            <p:blipFill>
              <a:blip r:embed="rId4"/>
            </p:blipFill>
            <p:spPr>
              <a:xfrm>
                <a:off x="6143776" y="211407"/>
                <a:ext cx="411962" cy="570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745" name="墨迹 1048744"/>
              <p14:cNvContentPartPr/>
              <p14:nvPr/>
            </p14:nvContentPartPr>
            <p14:xfrm>
              <a:off x="6539895" y="1487169"/>
              <a:ext cx="270690" cy="354339"/>
            </p14:xfrm>
          </p:contentPart>
        </mc:Choice>
        <mc:Fallback xmlns="">
          <p:pic>
            <p:nvPicPr>
              <p:cNvPr id="1048745" name="墨迹 1048744"/>
            </p:nvPicPr>
            <p:blipFill>
              <a:blip r:embed="rId6"/>
            </p:blipFill>
            <p:spPr>
              <a:xfrm>
                <a:off x="6539895" y="1487169"/>
                <a:ext cx="270690" cy="354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746" name="墨迹 1048745"/>
              <p14:cNvContentPartPr/>
              <p14:nvPr/>
            </p14:nvContentPartPr>
            <p14:xfrm>
              <a:off x="6626862" y="1501985"/>
              <a:ext cx="265199" cy="312140"/>
            </p14:xfrm>
          </p:contentPart>
        </mc:Choice>
        <mc:Fallback xmlns="">
          <p:pic>
            <p:nvPicPr>
              <p:cNvPr id="1048746" name="墨迹 1048745"/>
            </p:nvPicPr>
            <p:blipFill>
              <a:blip r:embed="rId8"/>
            </p:blipFill>
            <p:spPr>
              <a:xfrm>
                <a:off x="6626862" y="1501985"/>
                <a:ext cx="265199" cy="312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8747" name="墨迹 1048746"/>
              <p14:cNvContentPartPr/>
              <p14:nvPr/>
            </p14:nvContentPartPr>
            <p14:xfrm>
              <a:off x="5075345" y="2430556"/>
              <a:ext cx="1477224" cy="57968"/>
            </p14:xfrm>
          </p:contentPart>
        </mc:Choice>
        <mc:Fallback xmlns="">
          <p:pic>
            <p:nvPicPr>
              <p:cNvPr id="1048747" name="墨迹 1048746"/>
            </p:nvPicPr>
            <p:blipFill>
              <a:blip r:embed="rId10"/>
            </p:blipFill>
            <p:spPr>
              <a:xfrm>
                <a:off x="5075345" y="2430556"/>
                <a:ext cx="1477224" cy="5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8748" name="墨迹 1048747"/>
              <p14:cNvContentPartPr/>
              <p14:nvPr/>
            </p14:nvContentPartPr>
            <p14:xfrm>
              <a:off x="6387693" y="2194983"/>
              <a:ext cx="151538" cy="199858"/>
            </p14:xfrm>
          </p:contentPart>
        </mc:Choice>
        <mc:Fallback xmlns="">
          <p:pic>
            <p:nvPicPr>
              <p:cNvPr id="1048748" name="墨迹 1048747"/>
            </p:nvPicPr>
            <p:blipFill>
              <a:blip r:embed="rId12"/>
            </p:blipFill>
            <p:spPr>
              <a:xfrm>
                <a:off x="6387693" y="2194983"/>
                <a:ext cx="151538" cy="199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8749" name="墨迹 1048748"/>
              <p14:cNvContentPartPr/>
              <p14:nvPr/>
            </p14:nvContentPartPr>
            <p14:xfrm>
              <a:off x="6416038" y="2208105"/>
              <a:ext cx="169212" cy="169719"/>
            </p14:xfrm>
          </p:contentPart>
        </mc:Choice>
        <mc:Fallback xmlns="">
          <p:pic>
            <p:nvPicPr>
              <p:cNvPr id="1048749" name="墨迹 1048748"/>
            </p:nvPicPr>
            <p:blipFill>
              <a:blip r:embed="rId14"/>
            </p:blipFill>
            <p:spPr>
              <a:xfrm>
                <a:off x="6416038" y="2208105"/>
                <a:ext cx="169212" cy="169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8750" name="墨迹 1048749"/>
              <p14:cNvContentPartPr/>
              <p14:nvPr/>
            </p14:nvContentPartPr>
            <p14:xfrm>
              <a:off x="6656080" y="2150533"/>
              <a:ext cx="277355" cy="222140"/>
            </p14:xfrm>
          </p:contentPart>
        </mc:Choice>
        <mc:Fallback xmlns="">
          <p:pic>
            <p:nvPicPr>
              <p:cNvPr id="1048750" name="墨迹 1048749"/>
            </p:nvPicPr>
            <p:blipFill>
              <a:blip r:embed="rId16"/>
            </p:blipFill>
            <p:spPr>
              <a:xfrm>
                <a:off x="6656080" y="2150533"/>
                <a:ext cx="277355" cy="222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8751" name="墨迹 1048750"/>
              <p14:cNvContentPartPr/>
              <p14:nvPr/>
            </p14:nvContentPartPr>
            <p14:xfrm>
              <a:off x="5571914" y="3010388"/>
              <a:ext cx="1002201" cy="48168"/>
            </p14:xfrm>
          </p:contentPart>
        </mc:Choice>
        <mc:Fallback xmlns="">
          <p:pic>
            <p:nvPicPr>
              <p:cNvPr id="1048751" name="墨迹 1048750"/>
            </p:nvPicPr>
            <p:blipFill>
              <a:blip r:embed="rId18"/>
            </p:blipFill>
            <p:spPr>
              <a:xfrm>
                <a:off x="5571914" y="3010388"/>
                <a:ext cx="1002201" cy="48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8752" name="墨迹 1048751"/>
              <p14:cNvContentPartPr/>
              <p14:nvPr/>
            </p14:nvContentPartPr>
            <p14:xfrm>
              <a:off x="6584708" y="2748702"/>
              <a:ext cx="93797" cy="396055"/>
            </p14:xfrm>
          </p:contentPart>
        </mc:Choice>
        <mc:Fallback xmlns="">
          <p:pic>
            <p:nvPicPr>
              <p:cNvPr id="1048752" name="墨迹 1048751"/>
            </p:nvPicPr>
            <p:blipFill>
              <a:blip r:embed="rId20"/>
            </p:blipFill>
            <p:spPr>
              <a:xfrm>
                <a:off x="6584708" y="2748702"/>
                <a:ext cx="93797" cy="396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8753" name="墨迹 1048752"/>
              <p14:cNvContentPartPr/>
              <p14:nvPr/>
            </p14:nvContentPartPr>
            <p14:xfrm>
              <a:off x="6570418" y="2720764"/>
              <a:ext cx="102584" cy="204382"/>
            </p14:xfrm>
          </p:contentPart>
        </mc:Choice>
        <mc:Fallback xmlns="">
          <p:pic>
            <p:nvPicPr>
              <p:cNvPr id="1048753" name="墨迹 1048752"/>
            </p:nvPicPr>
            <p:blipFill>
              <a:blip r:embed="rId22"/>
            </p:blipFill>
            <p:spPr>
              <a:xfrm>
                <a:off x="6570418" y="2720764"/>
                <a:ext cx="102584" cy="20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8754" name="墨迹 1048753"/>
              <p14:cNvContentPartPr/>
              <p14:nvPr/>
            </p14:nvContentPartPr>
            <p14:xfrm>
              <a:off x="6684434" y="2740236"/>
              <a:ext cx="84711" cy="168379"/>
            </p14:xfrm>
          </p:contentPart>
        </mc:Choice>
        <mc:Fallback xmlns="">
          <p:pic>
            <p:nvPicPr>
              <p:cNvPr id="1048754" name="墨迹 1048753"/>
            </p:nvPicPr>
            <p:blipFill>
              <a:blip r:embed="rId24"/>
            </p:blipFill>
            <p:spPr>
              <a:xfrm>
                <a:off x="6684434" y="2740236"/>
                <a:ext cx="84711" cy="168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8755" name="墨迹 1048754"/>
              <p14:cNvContentPartPr/>
              <p14:nvPr/>
            </p14:nvContentPartPr>
            <p14:xfrm>
              <a:off x="861867" y="2457280"/>
              <a:ext cx="1228216" cy="633790"/>
            </p14:xfrm>
          </p:contentPart>
        </mc:Choice>
        <mc:Fallback xmlns="">
          <p:pic>
            <p:nvPicPr>
              <p:cNvPr id="1048755" name="墨迹 1048754"/>
            </p:nvPicPr>
            <p:blipFill>
              <a:blip r:embed="rId26"/>
            </p:blipFill>
            <p:spPr>
              <a:xfrm>
                <a:off x="861867" y="2457280"/>
                <a:ext cx="1228216" cy="633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3" name="墨迹 82"/>
              <p14:cNvContentPartPr/>
              <p14:nvPr/>
            </p14:nvContentPartPr>
            <p14:xfrm>
              <a:off x="6462888" y="3338763"/>
              <a:ext cx="406400" cy="34966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28"/>
            </p:blipFill>
            <p:spPr>
              <a:xfrm>
                <a:off x="6462888" y="3338763"/>
                <a:ext cx="406400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" name="墨迹 1"/>
              <p14:cNvContentPartPr/>
              <p14:nvPr/>
            </p14:nvContentPartPr>
            <p14:xfrm>
              <a:off x="6917266" y="3423360"/>
              <a:ext cx="36689" cy="16355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0"/>
            </p:blipFill>
            <p:spPr>
              <a:xfrm>
                <a:off x="6917266" y="3423360"/>
                <a:ext cx="366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墨迹 2"/>
              <p14:cNvContentPartPr/>
              <p14:nvPr/>
            </p14:nvContentPartPr>
            <p14:xfrm>
              <a:off x="6942666" y="3395161"/>
              <a:ext cx="163689" cy="22559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2"/>
            </p:blipFill>
            <p:spPr>
              <a:xfrm>
                <a:off x="6942666" y="3395161"/>
                <a:ext cx="1636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" name="墨迹 3"/>
              <p14:cNvContentPartPr/>
              <p14:nvPr/>
            </p14:nvContentPartPr>
            <p14:xfrm>
              <a:off x="6970888" y="3316204"/>
              <a:ext cx="70556" cy="41170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4"/>
            </p:blipFill>
            <p:spPr>
              <a:xfrm>
                <a:off x="6970888" y="3316204"/>
                <a:ext cx="70556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" name="墨迹 4"/>
              <p14:cNvContentPartPr/>
              <p14:nvPr/>
            </p14:nvContentPartPr>
            <p14:xfrm>
              <a:off x="7044266" y="3276725"/>
              <a:ext cx="242711" cy="41734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6"/>
            </p:blipFill>
            <p:spPr>
              <a:xfrm>
                <a:off x="7044266" y="3276725"/>
                <a:ext cx="242711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" name="墨迹 5"/>
              <p14:cNvContentPartPr/>
              <p14:nvPr/>
            </p14:nvContentPartPr>
            <p14:xfrm>
              <a:off x="7140222" y="3519236"/>
              <a:ext cx="310444" cy="18047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38"/>
            </p:blipFill>
            <p:spPr>
              <a:xfrm>
                <a:off x="7140222" y="3519236"/>
                <a:ext cx="3104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" name="墨迹 6"/>
              <p14:cNvContentPartPr/>
              <p14:nvPr/>
            </p14:nvContentPartPr>
            <p14:xfrm>
              <a:off x="7535333" y="3620753"/>
              <a:ext cx="16934" cy="84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40"/>
            </p:blipFill>
            <p:spPr>
              <a:xfrm>
                <a:off x="7535333" y="3620753"/>
                <a:ext cx="169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" name="墨迹 7"/>
              <p14:cNvContentPartPr/>
              <p14:nvPr/>
            </p14:nvContentPartPr>
            <p14:xfrm>
              <a:off x="4092222" y="4455444"/>
              <a:ext cx="67733" cy="5752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42"/>
            </p:blipFill>
            <p:spPr>
              <a:xfrm>
                <a:off x="4092222" y="4455444"/>
                <a:ext cx="67733" cy="575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" name="墨迹 8"/>
              <p14:cNvContentPartPr/>
              <p14:nvPr/>
            </p14:nvContentPartPr>
            <p14:xfrm>
              <a:off x="4075288" y="4635917"/>
              <a:ext cx="197556" cy="24533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44"/>
            </p:blipFill>
            <p:spPr>
              <a:xfrm>
                <a:off x="4075288" y="4635917"/>
                <a:ext cx="197556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" name="墨迹 9"/>
              <p14:cNvContentPartPr/>
              <p14:nvPr/>
            </p14:nvContentPartPr>
            <p14:xfrm>
              <a:off x="4950177" y="186113"/>
              <a:ext cx="11289" cy="18047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46"/>
            </p:blipFill>
            <p:spPr>
              <a:xfrm>
                <a:off x="4950177" y="186113"/>
                <a:ext cx="1128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" name="墨迹 10"/>
              <p14:cNvContentPartPr/>
              <p14:nvPr/>
            </p14:nvContentPartPr>
            <p14:xfrm>
              <a:off x="4955822" y="242511"/>
              <a:ext cx="98778" cy="1128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48"/>
            </p:blipFill>
            <p:spPr>
              <a:xfrm>
                <a:off x="4955822" y="242511"/>
                <a:ext cx="98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2" name="墨迹 11"/>
              <p14:cNvContentPartPr/>
              <p14:nvPr/>
            </p14:nvContentPartPr>
            <p14:xfrm>
              <a:off x="5029200" y="157914"/>
              <a:ext cx="33866" cy="19175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0"/>
            </p:blipFill>
            <p:spPr>
              <a:xfrm>
                <a:off x="5029200" y="157914"/>
                <a:ext cx="3386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墨迹 12"/>
              <p14:cNvContentPartPr/>
              <p14:nvPr/>
            </p14:nvContentPartPr>
            <p14:xfrm>
              <a:off x="5051777" y="112796"/>
              <a:ext cx="248356" cy="28199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52"/>
            </p:blipFill>
            <p:spPr>
              <a:xfrm>
                <a:off x="5051777" y="112796"/>
                <a:ext cx="24835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墨迹 13"/>
              <p14:cNvContentPartPr/>
              <p14:nvPr/>
            </p14:nvContentPartPr>
            <p14:xfrm>
              <a:off x="4572000" y="3648952"/>
              <a:ext cx="11288" cy="21431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54"/>
            </p:blipFill>
            <p:spPr>
              <a:xfrm>
                <a:off x="4572000" y="3648952"/>
                <a:ext cx="11288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墨迹 14"/>
              <p14:cNvContentPartPr/>
              <p14:nvPr/>
            </p14:nvContentPartPr>
            <p14:xfrm>
              <a:off x="4583288" y="3739189"/>
              <a:ext cx="93134" cy="3947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56"/>
            </p:blipFill>
            <p:spPr>
              <a:xfrm>
                <a:off x="4583288" y="3739189"/>
                <a:ext cx="931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6" name="墨迹 15"/>
              <p14:cNvContentPartPr/>
              <p14:nvPr/>
            </p14:nvContentPartPr>
            <p14:xfrm>
              <a:off x="4690533" y="3632032"/>
              <a:ext cx="11289" cy="31019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58"/>
            </p:blipFill>
            <p:spPr>
              <a:xfrm>
                <a:off x="4690533" y="3632032"/>
                <a:ext cx="11289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7" name="墨迹 16"/>
              <p14:cNvContentPartPr/>
              <p14:nvPr/>
            </p14:nvContentPartPr>
            <p14:xfrm>
              <a:off x="4797777" y="3654592"/>
              <a:ext cx="163689" cy="27635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60"/>
            </p:blipFill>
            <p:spPr>
              <a:xfrm>
                <a:off x="4797777" y="3654592"/>
                <a:ext cx="1636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8" name="墨迹 17"/>
              <p14:cNvContentPartPr/>
              <p14:nvPr/>
            </p14:nvContentPartPr>
            <p14:xfrm>
              <a:off x="5051777" y="3674331"/>
              <a:ext cx="98778" cy="846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62"/>
            </p:blipFill>
            <p:spPr>
              <a:xfrm>
                <a:off x="5051777" y="3674331"/>
                <a:ext cx="987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9" name="墨迹 18"/>
              <p14:cNvContentPartPr/>
              <p14:nvPr/>
            </p14:nvContentPartPr>
            <p14:xfrm>
              <a:off x="4363155" y="4759993"/>
              <a:ext cx="115711" cy="12689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64"/>
            </p:blipFill>
            <p:spPr>
              <a:xfrm>
                <a:off x="4363155" y="4759993"/>
                <a:ext cx="115711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0" name="墨迹 19"/>
              <p14:cNvContentPartPr/>
              <p14:nvPr/>
            </p14:nvContentPartPr>
            <p14:xfrm>
              <a:off x="4543777" y="4827670"/>
              <a:ext cx="64911" cy="12407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66"/>
            </p:blipFill>
            <p:spPr>
              <a:xfrm>
                <a:off x="4543777" y="4827670"/>
                <a:ext cx="649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1" name="墨迹 20"/>
              <p14:cNvContentPartPr/>
              <p14:nvPr/>
            </p14:nvContentPartPr>
            <p14:xfrm>
              <a:off x="4696177" y="4681036"/>
              <a:ext cx="101600" cy="3101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68"/>
            </p:blipFill>
            <p:spPr>
              <a:xfrm>
                <a:off x="4696177" y="4681036"/>
                <a:ext cx="1016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2" name="墨迹 21"/>
              <p14:cNvContentPartPr/>
              <p14:nvPr/>
            </p14:nvContentPartPr>
            <p14:xfrm>
              <a:off x="4684888" y="4776912"/>
              <a:ext cx="124178" cy="1974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70"/>
            </p:blipFill>
            <p:spPr>
              <a:xfrm>
                <a:off x="4684888" y="4776912"/>
                <a:ext cx="1241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3" name="墨迹 22"/>
              <p14:cNvContentPartPr/>
              <p14:nvPr/>
            </p14:nvContentPartPr>
            <p14:xfrm>
              <a:off x="4967111" y="4765633"/>
              <a:ext cx="959555" cy="112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72"/>
            </p:blipFill>
            <p:spPr>
              <a:xfrm>
                <a:off x="4967111" y="4765633"/>
                <a:ext cx="95955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4" name="墨迹 23"/>
              <p14:cNvContentPartPr/>
              <p14:nvPr/>
            </p14:nvContentPartPr>
            <p14:xfrm>
              <a:off x="7902222" y="3739189"/>
              <a:ext cx="22578" cy="16919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74"/>
            </p:blipFill>
            <p:spPr>
              <a:xfrm>
                <a:off x="7902222" y="3739189"/>
                <a:ext cx="225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5" name="墨迹 24"/>
              <p14:cNvContentPartPr/>
              <p14:nvPr/>
            </p14:nvContentPartPr>
            <p14:xfrm>
              <a:off x="7924800" y="3826606"/>
              <a:ext cx="79022" cy="140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76"/>
            </p:blipFill>
            <p:spPr>
              <a:xfrm>
                <a:off x="7924800" y="3826606"/>
                <a:ext cx="790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6" name="墨迹 25"/>
              <p14:cNvContentPartPr/>
              <p14:nvPr/>
            </p14:nvContentPartPr>
            <p14:xfrm>
              <a:off x="7995355" y="3699710"/>
              <a:ext cx="8467" cy="23969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78"/>
            </p:blipFill>
            <p:spPr>
              <a:xfrm>
                <a:off x="7995355" y="3699710"/>
                <a:ext cx="846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7" name="墨迹 26"/>
              <p14:cNvContentPartPr/>
              <p14:nvPr/>
            </p14:nvContentPartPr>
            <p14:xfrm>
              <a:off x="8048977" y="3739189"/>
              <a:ext cx="112889" cy="20867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80"/>
            </p:blipFill>
            <p:spPr>
              <a:xfrm>
                <a:off x="8048977" y="3739189"/>
                <a:ext cx="1128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8" name="墨迹 27"/>
              <p14:cNvContentPartPr/>
              <p14:nvPr/>
            </p14:nvContentPartPr>
            <p14:xfrm>
              <a:off x="8223955" y="3648952"/>
              <a:ext cx="107245" cy="169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82"/>
            </p:blipFill>
            <p:spPr>
              <a:xfrm>
                <a:off x="8223955" y="3648952"/>
                <a:ext cx="1072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9" name="墨迹 28"/>
              <p14:cNvContentPartPr/>
              <p14:nvPr/>
            </p14:nvContentPartPr>
            <p14:xfrm>
              <a:off x="8359422" y="3801226"/>
              <a:ext cx="256822" cy="1692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84"/>
            </p:blipFill>
            <p:spPr>
              <a:xfrm>
                <a:off x="8359422" y="3801226"/>
                <a:ext cx="2568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0" name="墨迹 29"/>
              <p14:cNvContentPartPr/>
              <p14:nvPr/>
            </p14:nvContentPartPr>
            <p14:xfrm>
              <a:off x="8590844" y="3688430"/>
              <a:ext cx="152400" cy="8459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86"/>
            </p:blipFill>
            <p:spPr>
              <a:xfrm>
                <a:off x="8590844" y="3688430"/>
                <a:ext cx="1524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1" name="墨迹 30"/>
              <p14:cNvContentPartPr/>
              <p14:nvPr/>
            </p14:nvContentPartPr>
            <p14:xfrm>
              <a:off x="8376355" y="3874544"/>
              <a:ext cx="282222" cy="112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88"/>
            </p:blipFill>
            <p:spPr>
              <a:xfrm>
                <a:off x="8376355" y="3874544"/>
                <a:ext cx="2822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2" name="墨迹 31"/>
              <p14:cNvContentPartPr/>
              <p14:nvPr/>
            </p14:nvContentPartPr>
            <p14:xfrm>
              <a:off x="8432800" y="3891463"/>
              <a:ext cx="90311" cy="422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90"/>
            </p:blipFill>
            <p:spPr>
              <a:xfrm>
                <a:off x="8432800" y="3891463"/>
                <a:ext cx="903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3" name="墨迹 32"/>
              <p14:cNvContentPartPr/>
              <p14:nvPr/>
            </p14:nvContentPartPr>
            <p14:xfrm>
              <a:off x="8853311" y="3682791"/>
              <a:ext cx="31044" cy="19175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92"/>
            </p:blipFill>
            <p:spPr>
              <a:xfrm>
                <a:off x="8853311" y="3682791"/>
                <a:ext cx="310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4" name="墨迹 33"/>
              <p14:cNvContentPartPr/>
              <p14:nvPr/>
            </p14:nvContentPartPr>
            <p14:xfrm>
              <a:off x="8884355" y="3744829"/>
              <a:ext cx="76200" cy="338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94"/>
            </p:blipFill>
            <p:spPr>
              <a:xfrm>
                <a:off x="8884355" y="3744829"/>
                <a:ext cx="762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5" name="墨迹 34"/>
              <p14:cNvContentPartPr/>
              <p14:nvPr/>
            </p14:nvContentPartPr>
            <p14:xfrm>
              <a:off x="8946444" y="3643312"/>
              <a:ext cx="22578" cy="29045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96"/>
            </p:blipFill>
            <p:spPr>
              <a:xfrm>
                <a:off x="8946444" y="3643312"/>
                <a:ext cx="2257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6" name="墨迹 35"/>
              <p14:cNvContentPartPr/>
              <p14:nvPr/>
            </p14:nvContentPartPr>
            <p14:xfrm>
              <a:off x="9025466" y="3586914"/>
              <a:ext cx="121356" cy="394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98"/>
            </p:blipFill>
            <p:spPr>
              <a:xfrm>
                <a:off x="9025466" y="3586914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7" name="墨迹 36"/>
              <p14:cNvContentPartPr/>
              <p14:nvPr/>
            </p14:nvContentPartPr>
            <p14:xfrm>
              <a:off x="9087555" y="3513597"/>
              <a:ext cx="11289" cy="17483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00"/>
            </p:blipFill>
            <p:spPr>
              <a:xfrm>
                <a:off x="9087555" y="3513597"/>
                <a:ext cx="11289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8" name="墨迹 37"/>
              <p14:cNvContentPartPr/>
              <p14:nvPr/>
            </p14:nvContentPartPr>
            <p14:xfrm>
              <a:off x="9138355" y="3767388"/>
              <a:ext cx="177800" cy="225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02"/>
            </p:blipFill>
            <p:spPr>
              <a:xfrm>
                <a:off x="9138355" y="3767388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9" name="墨迹 38"/>
              <p14:cNvContentPartPr/>
              <p14:nvPr/>
            </p14:nvContentPartPr>
            <p14:xfrm>
              <a:off x="9239955" y="3654592"/>
              <a:ext cx="5645" cy="24815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04"/>
            </p:blipFill>
            <p:spPr>
              <a:xfrm>
                <a:off x="9239955" y="3654592"/>
                <a:ext cx="564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0" name="墨迹 39"/>
              <p14:cNvContentPartPr/>
              <p14:nvPr/>
            </p14:nvContentPartPr>
            <p14:xfrm>
              <a:off x="9567333" y="3620753"/>
              <a:ext cx="112889" cy="26507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06"/>
            </p:blipFill>
            <p:spPr>
              <a:xfrm>
                <a:off x="9567333" y="3620753"/>
                <a:ext cx="112889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1" name="墨迹 40"/>
              <p14:cNvContentPartPr/>
              <p14:nvPr/>
            </p14:nvContentPartPr>
            <p14:xfrm>
              <a:off x="9742311" y="3513597"/>
              <a:ext cx="121356" cy="15227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08"/>
            </p:blipFill>
            <p:spPr>
              <a:xfrm>
                <a:off x="9742311" y="3513597"/>
                <a:ext cx="12135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2" name="墨迹 41"/>
              <p14:cNvContentPartPr/>
              <p14:nvPr/>
            </p14:nvContentPartPr>
            <p14:xfrm>
              <a:off x="9860844" y="3547435"/>
              <a:ext cx="138288" cy="281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10"/>
            </p:blipFill>
            <p:spPr>
              <a:xfrm>
                <a:off x="9860844" y="3547435"/>
                <a:ext cx="1382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3" name="墨迹 42"/>
              <p14:cNvContentPartPr/>
              <p14:nvPr/>
            </p14:nvContentPartPr>
            <p14:xfrm>
              <a:off x="5266266" y="4382126"/>
              <a:ext cx="84666" cy="28199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12"/>
            </p:blipFill>
            <p:spPr>
              <a:xfrm>
                <a:off x="5266266" y="4382126"/>
                <a:ext cx="8466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44" name="墨迹 43"/>
              <p14:cNvContentPartPr/>
              <p14:nvPr/>
            </p14:nvContentPartPr>
            <p14:xfrm>
              <a:off x="5396088" y="4399045"/>
              <a:ext cx="22578" cy="19175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14"/>
            </p:blipFill>
            <p:spPr>
              <a:xfrm>
                <a:off x="5396088" y="4399045"/>
                <a:ext cx="22578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5" name="墨迹 44"/>
              <p14:cNvContentPartPr/>
              <p14:nvPr/>
            </p14:nvContentPartPr>
            <p14:xfrm>
              <a:off x="5413022" y="4472363"/>
              <a:ext cx="76200" cy="225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16"/>
            </p:blipFill>
            <p:spPr>
              <a:xfrm>
                <a:off x="5413022" y="4472363"/>
                <a:ext cx="76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46" name="墨迹 45"/>
              <p14:cNvContentPartPr/>
              <p14:nvPr/>
            </p14:nvContentPartPr>
            <p14:xfrm>
              <a:off x="5480755" y="4337008"/>
              <a:ext cx="28222" cy="40606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18"/>
            </p:blipFill>
            <p:spPr>
              <a:xfrm>
                <a:off x="5480755" y="4337008"/>
                <a:ext cx="28222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7" name="墨迹 46"/>
              <p14:cNvContentPartPr/>
              <p14:nvPr/>
            </p14:nvContentPartPr>
            <p14:xfrm>
              <a:off x="5531555" y="4393406"/>
              <a:ext cx="127000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20"/>
            </p:blipFill>
            <p:spPr>
              <a:xfrm>
                <a:off x="5531555" y="4393406"/>
                <a:ext cx="1270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8" name="墨迹 47"/>
              <p14:cNvContentPartPr/>
              <p14:nvPr/>
            </p14:nvContentPartPr>
            <p14:xfrm>
              <a:off x="5590822" y="4320088"/>
              <a:ext cx="31044" cy="17765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22"/>
            </p:blipFill>
            <p:spPr>
              <a:xfrm>
                <a:off x="5590822" y="4320088"/>
                <a:ext cx="3104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9" name="墨迹 48"/>
              <p14:cNvContentPartPr/>
              <p14:nvPr/>
            </p14:nvContentPartPr>
            <p14:xfrm>
              <a:off x="5548488" y="4286250"/>
              <a:ext cx="174978" cy="38914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24"/>
            </p:blipFill>
            <p:spPr>
              <a:xfrm>
                <a:off x="5548488" y="4286250"/>
                <a:ext cx="174978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1" name="墨迹 50"/>
              <p14:cNvContentPartPr/>
              <p14:nvPr/>
            </p14:nvContentPartPr>
            <p14:xfrm>
              <a:off x="5842000" y="4331368"/>
              <a:ext cx="90311" cy="34966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26"/>
            </p:blipFill>
            <p:spPr>
              <a:xfrm>
                <a:off x="5842000" y="4331368"/>
                <a:ext cx="9031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2" name="墨迹 51"/>
              <p14:cNvContentPartPr/>
              <p14:nvPr/>
            </p14:nvContentPartPr>
            <p14:xfrm>
              <a:off x="5918200" y="4359567"/>
              <a:ext cx="177800" cy="30454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28"/>
            </p:blipFill>
            <p:spPr>
              <a:xfrm>
                <a:off x="5918200" y="4359567"/>
                <a:ext cx="177800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3" name="墨迹 52"/>
              <p14:cNvContentPartPr/>
              <p14:nvPr/>
            </p14:nvContentPartPr>
            <p14:xfrm>
              <a:off x="6112933" y="4280610"/>
              <a:ext cx="132644" cy="20867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30"/>
            </p:blipFill>
            <p:spPr>
              <a:xfrm>
                <a:off x="6112933" y="4280610"/>
                <a:ext cx="1326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4" name="墨迹 53"/>
              <p14:cNvContentPartPr/>
              <p14:nvPr/>
            </p14:nvContentPartPr>
            <p14:xfrm>
              <a:off x="6214533" y="4342648"/>
              <a:ext cx="141111" cy="281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32"/>
            </p:blipFill>
            <p:spPr>
              <a:xfrm>
                <a:off x="6214533" y="4342648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55" name="墨迹 54"/>
              <p14:cNvContentPartPr/>
              <p14:nvPr/>
            </p14:nvContentPartPr>
            <p14:xfrm>
              <a:off x="6265333" y="4229851"/>
              <a:ext cx="141111" cy="40888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34"/>
            </p:blipFill>
            <p:spPr>
              <a:xfrm>
                <a:off x="6265333" y="4229851"/>
                <a:ext cx="141111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56" name="墨迹 55"/>
              <p14:cNvContentPartPr/>
              <p14:nvPr/>
            </p14:nvContentPartPr>
            <p14:xfrm>
              <a:off x="5875866" y="4776912"/>
              <a:ext cx="635000" cy="2256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36"/>
            </p:blipFill>
            <p:spPr>
              <a:xfrm>
                <a:off x="5875866" y="4776912"/>
                <a:ext cx="6350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57" name="墨迹 56"/>
              <p14:cNvContentPartPr/>
              <p14:nvPr/>
            </p14:nvContentPartPr>
            <p14:xfrm>
              <a:off x="5300133" y="4861509"/>
              <a:ext cx="95956" cy="34402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38"/>
            </p:blipFill>
            <p:spPr>
              <a:xfrm>
                <a:off x="5300133" y="4861509"/>
                <a:ext cx="9595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8" name="墨迹 57"/>
              <p14:cNvContentPartPr/>
              <p14:nvPr/>
            </p14:nvContentPartPr>
            <p14:xfrm>
              <a:off x="5489222" y="4934827"/>
              <a:ext cx="36688" cy="19739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40"/>
            </p:blipFill>
            <p:spPr>
              <a:xfrm>
                <a:off x="5489222" y="4934827"/>
                <a:ext cx="3668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9" name="墨迹 58"/>
              <p14:cNvContentPartPr/>
              <p14:nvPr/>
            </p14:nvContentPartPr>
            <p14:xfrm>
              <a:off x="5508977" y="5036343"/>
              <a:ext cx="98778" cy="2255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42"/>
            </p:blipFill>
            <p:spPr>
              <a:xfrm>
                <a:off x="5508977" y="5036343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0" name="墨迹 59"/>
              <p14:cNvContentPartPr/>
              <p14:nvPr/>
            </p14:nvContentPartPr>
            <p14:xfrm>
              <a:off x="5576711" y="4917907"/>
              <a:ext cx="45156" cy="27917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44"/>
            </p:blipFill>
            <p:spPr>
              <a:xfrm>
                <a:off x="5576711" y="4917907"/>
                <a:ext cx="45156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61" name="墨迹 60"/>
              <p14:cNvContentPartPr/>
              <p14:nvPr/>
            </p14:nvContentPartPr>
            <p14:xfrm>
              <a:off x="5672666" y="4963026"/>
              <a:ext cx="107244" cy="23687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46"/>
            </p:blipFill>
            <p:spPr>
              <a:xfrm>
                <a:off x="5672666" y="4963026"/>
                <a:ext cx="10724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62" name="墨迹 61"/>
              <p14:cNvContentPartPr/>
              <p14:nvPr/>
            </p14:nvContentPartPr>
            <p14:xfrm>
              <a:off x="5864577" y="5025064"/>
              <a:ext cx="127000" cy="169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48"/>
            </p:blipFill>
            <p:spPr>
              <a:xfrm>
                <a:off x="5864577" y="5025064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63" name="墨迹 62"/>
              <p14:cNvContentPartPr/>
              <p14:nvPr/>
            </p14:nvContentPartPr>
            <p14:xfrm>
              <a:off x="5909733" y="4900988"/>
              <a:ext cx="174978" cy="38350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50"/>
            </p:blipFill>
            <p:spPr>
              <a:xfrm>
                <a:off x="5909733" y="4900988"/>
                <a:ext cx="17497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4" name="墨迹 63"/>
              <p14:cNvContentPartPr/>
              <p14:nvPr/>
            </p14:nvContentPartPr>
            <p14:xfrm>
              <a:off x="7718777" y="2013409"/>
              <a:ext cx="53623" cy="564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52"/>
            </p:blipFill>
            <p:spPr>
              <a:xfrm>
                <a:off x="7718777" y="2013409"/>
                <a:ext cx="536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65" name="墨迹 64"/>
              <p14:cNvContentPartPr/>
              <p14:nvPr/>
            </p14:nvContentPartPr>
            <p14:xfrm>
              <a:off x="5723466" y="4026819"/>
              <a:ext cx="835378" cy="75573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54"/>
            </p:blipFill>
            <p:spPr>
              <a:xfrm>
                <a:off x="5723466" y="4026819"/>
                <a:ext cx="835378" cy="755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66" name="墨迹 65"/>
              <p14:cNvContentPartPr/>
              <p14:nvPr/>
            </p14:nvContentPartPr>
            <p14:xfrm>
              <a:off x="6731000" y="3992980"/>
              <a:ext cx="76200" cy="60909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56"/>
            </p:blipFill>
            <p:spPr>
              <a:xfrm>
                <a:off x="6731000" y="3992980"/>
                <a:ext cx="76200" cy="609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67" name="墨迹 66"/>
              <p14:cNvContentPartPr/>
              <p14:nvPr/>
            </p14:nvContentPartPr>
            <p14:xfrm>
              <a:off x="6660444" y="4399045"/>
              <a:ext cx="290688" cy="24815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58"/>
            </p:blipFill>
            <p:spPr>
              <a:xfrm>
                <a:off x="6660444" y="4399045"/>
                <a:ext cx="290688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68" name="墨迹 67"/>
              <p14:cNvContentPartPr/>
              <p14:nvPr/>
            </p14:nvContentPartPr>
            <p14:xfrm>
              <a:off x="5085644" y="4139615"/>
              <a:ext cx="1123244" cy="138739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60"/>
            </p:blipFill>
            <p:spPr>
              <a:xfrm>
                <a:off x="5085644" y="4139615"/>
                <a:ext cx="1123244" cy="1387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69" name="墨迹 68"/>
              <p14:cNvContentPartPr/>
              <p14:nvPr/>
            </p14:nvContentPartPr>
            <p14:xfrm>
              <a:off x="4944533" y="4139615"/>
              <a:ext cx="259644" cy="97568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62"/>
            </p:blipFill>
            <p:spPr>
              <a:xfrm>
                <a:off x="4944533" y="4139615"/>
                <a:ext cx="259644" cy="975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0" name="墨迹 69"/>
              <p14:cNvContentPartPr/>
              <p14:nvPr/>
            </p14:nvContentPartPr>
            <p14:xfrm>
              <a:off x="5085644" y="4094496"/>
              <a:ext cx="146756" cy="16919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64"/>
            </p:blipFill>
            <p:spPr>
              <a:xfrm>
                <a:off x="5085644" y="4094496"/>
                <a:ext cx="1467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1" name="墨迹 70"/>
              <p14:cNvContentPartPr/>
              <p14:nvPr/>
            </p14:nvContentPartPr>
            <p14:xfrm>
              <a:off x="5192888" y="4156534"/>
              <a:ext cx="163689" cy="13253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66"/>
            </p:blipFill>
            <p:spPr>
              <a:xfrm>
                <a:off x="5192888" y="4156534"/>
                <a:ext cx="163689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2" name="墨迹 71"/>
              <p14:cNvContentPartPr/>
              <p14:nvPr/>
            </p14:nvContentPartPr>
            <p14:xfrm>
              <a:off x="8060266" y="4489282"/>
              <a:ext cx="64911" cy="2538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68"/>
            </p:blipFill>
            <p:spPr>
              <a:xfrm>
                <a:off x="8060266" y="4489282"/>
                <a:ext cx="64911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73" name="墨迹 72"/>
              <p14:cNvContentPartPr/>
              <p14:nvPr/>
            </p14:nvContentPartPr>
            <p14:xfrm>
              <a:off x="8043333" y="4528761"/>
              <a:ext cx="110067" cy="18047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70"/>
            </p:blipFill>
            <p:spPr>
              <a:xfrm>
                <a:off x="8043333" y="4528761"/>
                <a:ext cx="11006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74" name="墨迹 73"/>
              <p14:cNvContentPartPr/>
              <p14:nvPr/>
            </p14:nvContentPartPr>
            <p14:xfrm>
              <a:off x="8229600" y="4404685"/>
              <a:ext cx="84666" cy="507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72"/>
            </p:blipFill>
            <p:spPr>
              <a:xfrm>
                <a:off x="8229600" y="4404685"/>
                <a:ext cx="8466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75" name="墨迹 74"/>
              <p14:cNvContentPartPr/>
              <p14:nvPr/>
            </p14:nvContentPartPr>
            <p14:xfrm>
              <a:off x="8147755" y="4280610"/>
              <a:ext cx="166512" cy="43144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74"/>
            </p:blipFill>
            <p:spPr>
              <a:xfrm>
                <a:off x="8147755" y="4280610"/>
                <a:ext cx="166512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76" name="墨迹 75"/>
              <p14:cNvContentPartPr/>
              <p14:nvPr/>
            </p14:nvContentPartPr>
            <p14:xfrm>
              <a:off x="8302977" y="4528761"/>
              <a:ext cx="101600" cy="9023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76"/>
            </p:blipFill>
            <p:spPr>
              <a:xfrm>
                <a:off x="8302977" y="4528761"/>
                <a:ext cx="1016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7" name="墨迹 76"/>
              <p14:cNvContentPartPr/>
              <p14:nvPr/>
            </p14:nvContentPartPr>
            <p14:xfrm>
              <a:off x="8190088" y="4607718"/>
              <a:ext cx="146756" cy="21149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78"/>
            </p:blipFill>
            <p:spPr>
              <a:xfrm>
                <a:off x="8190088" y="4607718"/>
                <a:ext cx="14675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78" name="墨迹 77"/>
              <p14:cNvContentPartPr/>
              <p14:nvPr/>
            </p14:nvContentPartPr>
            <p14:xfrm>
              <a:off x="8291688" y="4748713"/>
              <a:ext cx="132644" cy="9587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80"/>
            </p:blipFill>
            <p:spPr>
              <a:xfrm>
                <a:off x="8291688" y="4748713"/>
                <a:ext cx="1326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79" name="墨迹 78"/>
              <p14:cNvContentPartPr/>
              <p14:nvPr/>
            </p14:nvContentPartPr>
            <p14:xfrm>
              <a:off x="8568266" y="4376486"/>
              <a:ext cx="33866" cy="39478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82"/>
            </p:blipFill>
            <p:spPr>
              <a:xfrm>
                <a:off x="8568266" y="4376486"/>
                <a:ext cx="33866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80" name="墨迹 79"/>
              <p14:cNvContentPartPr/>
              <p14:nvPr/>
            </p14:nvContentPartPr>
            <p14:xfrm>
              <a:off x="8607777" y="4466723"/>
              <a:ext cx="166512" cy="21713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84"/>
            </p:blipFill>
            <p:spPr>
              <a:xfrm>
                <a:off x="8607777" y="4466723"/>
                <a:ext cx="166512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81" name="墨迹 80"/>
              <p14:cNvContentPartPr/>
              <p14:nvPr/>
            </p14:nvContentPartPr>
            <p14:xfrm>
              <a:off x="8923866" y="4635917"/>
              <a:ext cx="14111" cy="1128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86"/>
            </p:blipFill>
            <p:spPr>
              <a:xfrm>
                <a:off x="8923866" y="4635917"/>
                <a:ext cx="141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82" name="墨迹 81"/>
              <p14:cNvContentPartPr/>
              <p14:nvPr/>
            </p14:nvContentPartPr>
            <p14:xfrm>
              <a:off x="445911" y="3465658"/>
              <a:ext cx="682977" cy="45400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88"/>
            </p:blipFill>
            <p:spPr>
              <a:xfrm>
                <a:off x="445911" y="3465658"/>
                <a:ext cx="682977" cy="45400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347345"/>
            <a:ext cx="11703685" cy="35102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157" name="墨迹 1049156"/>
              <p14:cNvContentPartPr/>
              <p14:nvPr/>
            </p14:nvContentPartPr>
            <p14:xfrm>
              <a:off x="10046498" y="2014219"/>
              <a:ext cx="138902" cy="296658"/>
            </p14:xfrm>
          </p:contentPart>
        </mc:Choice>
        <mc:Fallback xmlns="">
          <p:pic>
            <p:nvPicPr>
              <p:cNvPr id="1049157" name="墨迹 1049156"/>
            </p:nvPicPr>
            <p:blipFill>
              <a:blip r:embed="rId4"/>
            </p:blipFill>
            <p:spPr>
              <a:xfrm>
                <a:off x="10046498" y="2014219"/>
                <a:ext cx="138902" cy="29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158" name="墨迹 1049157"/>
              <p14:cNvContentPartPr/>
              <p14:nvPr/>
            </p14:nvContentPartPr>
            <p14:xfrm>
              <a:off x="10155346" y="2034538"/>
              <a:ext cx="40071" cy="245633"/>
            </p14:xfrm>
          </p:contentPart>
        </mc:Choice>
        <mc:Fallback xmlns="">
          <p:pic>
            <p:nvPicPr>
              <p:cNvPr id="1049158" name="墨迹 1049157"/>
            </p:nvPicPr>
            <p:blipFill>
              <a:blip r:embed="rId6"/>
            </p:blipFill>
            <p:spPr>
              <a:xfrm>
                <a:off x="10155346" y="2034538"/>
                <a:ext cx="40071" cy="245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159" name="墨迹 1049158"/>
              <p14:cNvContentPartPr/>
              <p14:nvPr/>
            </p14:nvContentPartPr>
            <p14:xfrm>
              <a:off x="10066867" y="2173925"/>
              <a:ext cx="158713" cy="49421"/>
            </p14:xfrm>
          </p:contentPart>
        </mc:Choice>
        <mc:Fallback xmlns="">
          <p:pic>
            <p:nvPicPr>
              <p:cNvPr id="1049159" name="墨迹 1049158"/>
            </p:nvPicPr>
            <p:blipFill>
              <a:blip r:embed="rId8"/>
            </p:blipFill>
            <p:spPr>
              <a:xfrm>
                <a:off x="10066867" y="2173925"/>
                <a:ext cx="158713" cy="49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160" name="墨迹 1049159"/>
              <p14:cNvContentPartPr/>
              <p14:nvPr/>
            </p14:nvContentPartPr>
            <p14:xfrm>
              <a:off x="10255602" y="2031578"/>
              <a:ext cx="28860" cy="249315"/>
            </p14:xfrm>
          </p:contentPart>
        </mc:Choice>
        <mc:Fallback xmlns="">
          <p:pic>
            <p:nvPicPr>
              <p:cNvPr id="1049160" name="墨迹 1049159"/>
            </p:nvPicPr>
            <p:blipFill>
              <a:blip r:embed="rId10"/>
            </p:blipFill>
            <p:spPr>
              <a:xfrm>
                <a:off x="10255602" y="2031578"/>
                <a:ext cx="28860" cy="249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167" name="墨迹 1049166"/>
              <p14:cNvContentPartPr/>
              <p14:nvPr/>
            </p14:nvContentPartPr>
            <p14:xfrm>
              <a:off x="9746403" y="2214455"/>
              <a:ext cx="197946" cy="119782"/>
            </p14:xfrm>
          </p:contentPart>
        </mc:Choice>
        <mc:Fallback xmlns="">
          <p:pic>
            <p:nvPicPr>
              <p:cNvPr id="1049167" name="墨迹 1049166"/>
            </p:nvPicPr>
            <p:blipFill>
              <a:blip r:embed="rId12"/>
            </p:blipFill>
            <p:spPr>
              <a:xfrm>
                <a:off x="9746403" y="2214455"/>
                <a:ext cx="197946" cy="119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168" name="墨迹 1049167"/>
              <p14:cNvContentPartPr/>
              <p14:nvPr/>
            </p14:nvContentPartPr>
            <p14:xfrm>
              <a:off x="9784503" y="2197947"/>
              <a:ext cx="197175" cy="194733"/>
            </p14:xfrm>
          </p:contentPart>
        </mc:Choice>
        <mc:Fallback xmlns="">
          <p:pic>
            <p:nvPicPr>
              <p:cNvPr id="1049168" name="墨迹 1049167"/>
            </p:nvPicPr>
            <p:blipFill>
              <a:blip r:embed="rId14"/>
            </p:blipFill>
            <p:spPr>
              <a:xfrm>
                <a:off x="9784503" y="2197947"/>
                <a:ext cx="197175" cy="194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169" name="墨迹 1049168"/>
              <p14:cNvContentPartPr/>
              <p14:nvPr/>
            </p14:nvContentPartPr>
            <p14:xfrm>
              <a:off x="11077364" y="3015014"/>
              <a:ext cx="250781" cy="46533"/>
            </p14:xfrm>
          </p:contentPart>
        </mc:Choice>
        <mc:Fallback xmlns="">
          <p:pic>
            <p:nvPicPr>
              <p:cNvPr id="1049169" name="墨迹 1049168"/>
            </p:nvPicPr>
            <p:blipFill>
              <a:blip r:embed="rId16"/>
            </p:blipFill>
            <p:spPr>
              <a:xfrm>
                <a:off x="11077364" y="3015014"/>
                <a:ext cx="250781" cy="46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9170" name="墨迹 1049169"/>
              <p14:cNvContentPartPr/>
              <p14:nvPr/>
            </p14:nvContentPartPr>
            <p14:xfrm>
              <a:off x="10992608" y="2932430"/>
              <a:ext cx="203289" cy="230242"/>
            </p14:xfrm>
          </p:contentPart>
        </mc:Choice>
        <mc:Fallback xmlns="">
          <p:pic>
            <p:nvPicPr>
              <p:cNvPr id="1049170" name="墨迹 1049169"/>
            </p:nvPicPr>
            <p:blipFill>
              <a:blip r:embed="rId18"/>
            </p:blipFill>
            <p:spPr>
              <a:xfrm>
                <a:off x="10992608" y="2932430"/>
                <a:ext cx="203289" cy="23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9187" name="墨迹 1049186"/>
              <p14:cNvContentPartPr/>
              <p14:nvPr/>
            </p14:nvContentPartPr>
            <p14:xfrm>
              <a:off x="6250516" y="3646467"/>
              <a:ext cx="667621" cy="61932"/>
            </p14:xfrm>
          </p:contentPart>
        </mc:Choice>
        <mc:Fallback xmlns="">
          <p:pic>
            <p:nvPicPr>
              <p:cNvPr id="1049187" name="墨迹 1049186"/>
            </p:nvPicPr>
            <p:blipFill>
              <a:blip r:embed="rId20"/>
            </p:blipFill>
            <p:spPr>
              <a:xfrm>
                <a:off x="6250516" y="3646467"/>
                <a:ext cx="667621" cy="61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9188" name="墨迹 1049187"/>
              <p14:cNvContentPartPr/>
              <p14:nvPr/>
            </p14:nvContentPartPr>
            <p14:xfrm>
              <a:off x="6560406" y="3749038"/>
              <a:ext cx="169324" cy="214839"/>
            </p14:xfrm>
          </p:contentPart>
        </mc:Choice>
        <mc:Fallback xmlns="">
          <p:pic>
            <p:nvPicPr>
              <p:cNvPr id="1049188" name="墨迹 1049187"/>
            </p:nvPicPr>
            <p:blipFill>
              <a:blip r:embed="rId22"/>
            </p:blipFill>
            <p:spPr>
              <a:xfrm>
                <a:off x="6560406" y="3749038"/>
                <a:ext cx="169324" cy="214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9189" name="墨迹 1049188"/>
              <p14:cNvContentPartPr/>
              <p14:nvPr/>
            </p14:nvContentPartPr>
            <p14:xfrm>
              <a:off x="6578600" y="3804919"/>
              <a:ext cx="228240" cy="127536"/>
            </p14:xfrm>
          </p:contentPart>
        </mc:Choice>
        <mc:Fallback xmlns="">
          <p:pic>
            <p:nvPicPr>
              <p:cNvPr id="1049189" name="墨迹 1049188"/>
            </p:nvPicPr>
            <p:blipFill>
              <a:blip r:embed="rId24"/>
            </p:blipFill>
            <p:spPr>
              <a:xfrm>
                <a:off x="6578600" y="3804919"/>
                <a:ext cx="228240" cy="127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9190" name="墨迹 1049189"/>
              <p14:cNvContentPartPr/>
              <p14:nvPr/>
            </p14:nvContentPartPr>
            <p14:xfrm>
              <a:off x="7013455" y="3764280"/>
              <a:ext cx="25324" cy="306450"/>
            </p14:xfrm>
          </p:contentPart>
        </mc:Choice>
        <mc:Fallback xmlns="">
          <p:pic>
            <p:nvPicPr>
              <p:cNvPr id="1049190" name="墨迹 1049189"/>
            </p:nvPicPr>
            <p:blipFill>
              <a:blip r:embed="rId26"/>
            </p:blipFill>
            <p:spPr>
              <a:xfrm>
                <a:off x="7013455" y="3764280"/>
                <a:ext cx="25324" cy="30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49191" name="墨迹 1049190"/>
              <p14:cNvContentPartPr/>
              <p14:nvPr/>
            </p14:nvContentPartPr>
            <p14:xfrm>
              <a:off x="6464264" y="2784264"/>
              <a:ext cx="267783" cy="232339"/>
            </p14:xfrm>
          </p:contentPart>
        </mc:Choice>
        <mc:Fallback xmlns="">
          <p:pic>
            <p:nvPicPr>
              <p:cNvPr id="1049191" name="墨迹 1049190"/>
            </p:nvPicPr>
            <p:blipFill>
              <a:blip r:embed="rId28"/>
            </p:blipFill>
            <p:spPr>
              <a:xfrm>
                <a:off x="6464264" y="2784264"/>
                <a:ext cx="267783" cy="232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9192" name="墨迹 1049191"/>
              <p14:cNvContentPartPr/>
              <p14:nvPr/>
            </p14:nvContentPartPr>
            <p14:xfrm>
              <a:off x="6642012" y="2760555"/>
              <a:ext cx="10775" cy="401382"/>
            </p14:xfrm>
          </p:contentPart>
        </mc:Choice>
        <mc:Fallback xmlns="">
          <p:pic>
            <p:nvPicPr>
              <p:cNvPr id="1049192" name="墨迹 1049191"/>
            </p:nvPicPr>
            <p:blipFill>
              <a:blip r:embed="rId30"/>
            </p:blipFill>
            <p:spPr>
              <a:xfrm>
                <a:off x="6642012" y="2760555"/>
                <a:ext cx="10775" cy="401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9204" name="墨迹 1049203"/>
              <p14:cNvContentPartPr/>
              <p14:nvPr/>
            </p14:nvContentPartPr>
            <p14:xfrm>
              <a:off x="4365749" y="2765214"/>
              <a:ext cx="128187" cy="356917"/>
            </p14:xfrm>
          </p:contentPart>
        </mc:Choice>
        <mc:Fallback xmlns="">
          <p:pic>
            <p:nvPicPr>
              <p:cNvPr id="1049204" name="墨迹 1049203"/>
            </p:nvPicPr>
            <p:blipFill>
              <a:blip r:embed="rId32"/>
            </p:blipFill>
            <p:spPr>
              <a:xfrm>
                <a:off x="4365749" y="2765214"/>
                <a:ext cx="128187" cy="356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9205" name="墨迹 1049204"/>
              <p14:cNvContentPartPr/>
              <p14:nvPr/>
            </p14:nvContentPartPr>
            <p14:xfrm>
              <a:off x="4206575" y="2774950"/>
              <a:ext cx="125027" cy="379321"/>
            </p14:xfrm>
          </p:contentPart>
        </mc:Choice>
        <mc:Fallback xmlns="">
          <p:pic>
            <p:nvPicPr>
              <p:cNvPr id="1049205" name="墨迹 1049204"/>
            </p:nvPicPr>
            <p:blipFill>
              <a:blip r:embed="rId34"/>
            </p:blipFill>
            <p:spPr>
              <a:xfrm>
                <a:off x="4206575" y="2774950"/>
                <a:ext cx="125027" cy="379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49206" name="墨迹 1049205"/>
              <p14:cNvContentPartPr/>
              <p14:nvPr/>
            </p14:nvContentPartPr>
            <p14:xfrm>
              <a:off x="9756709" y="7030216"/>
              <a:ext cx="170458" cy="110995"/>
            </p14:xfrm>
          </p:contentPart>
        </mc:Choice>
        <mc:Fallback xmlns="">
          <p:pic>
            <p:nvPicPr>
              <p:cNvPr id="1049206" name="墨迹 1049205"/>
            </p:nvPicPr>
            <p:blipFill>
              <a:blip r:embed="rId36"/>
            </p:blipFill>
            <p:spPr>
              <a:xfrm>
                <a:off x="9756709" y="7030216"/>
                <a:ext cx="170458" cy="11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49207" name="墨迹 1049206"/>
              <p14:cNvContentPartPr/>
              <p14:nvPr/>
            </p14:nvContentPartPr>
            <p14:xfrm>
              <a:off x="4587238" y="2086096"/>
              <a:ext cx="373998" cy="368255"/>
            </p14:xfrm>
          </p:contentPart>
        </mc:Choice>
        <mc:Fallback xmlns="">
          <p:pic>
            <p:nvPicPr>
              <p:cNvPr id="1049207" name="墨迹 1049206"/>
            </p:nvPicPr>
            <p:blipFill>
              <a:blip r:embed="rId38"/>
            </p:blipFill>
            <p:spPr>
              <a:xfrm>
                <a:off x="4587238" y="2086096"/>
                <a:ext cx="373998" cy="368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墨迹 42"/>
              <p14:cNvContentPartPr/>
              <p14:nvPr/>
            </p14:nvContentPartPr>
            <p14:xfrm>
              <a:off x="10967155" y="2098006"/>
              <a:ext cx="220133" cy="28763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40"/>
            </p:blipFill>
            <p:spPr>
              <a:xfrm>
                <a:off x="10967155" y="2098006"/>
                <a:ext cx="22013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" name="墨迹 1"/>
              <p14:cNvContentPartPr/>
              <p14:nvPr/>
            </p14:nvContentPartPr>
            <p14:xfrm>
              <a:off x="11159067" y="2154404"/>
              <a:ext cx="93133" cy="7895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2"/>
            </p:blipFill>
            <p:spPr>
              <a:xfrm>
                <a:off x="11159067" y="2154404"/>
                <a:ext cx="9313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" name="墨迹 2"/>
              <p14:cNvContentPartPr/>
              <p14:nvPr/>
            </p14:nvContentPartPr>
            <p14:xfrm>
              <a:off x="10007600" y="2994735"/>
              <a:ext cx="155222" cy="22559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4"/>
            </p:blipFill>
            <p:spPr>
              <a:xfrm>
                <a:off x="10007600" y="2994735"/>
                <a:ext cx="1552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" name="墨迹 3"/>
              <p14:cNvContentPartPr/>
              <p14:nvPr/>
            </p14:nvContentPartPr>
            <p14:xfrm>
              <a:off x="10188222" y="3006014"/>
              <a:ext cx="22578" cy="9305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6"/>
            </p:blipFill>
            <p:spPr>
              <a:xfrm>
                <a:off x="10188222" y="3006014"/>
                <a:ext cx="22578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" name="墨迹 4"/>
              <p14:cNvContentPartPr/>
              <p14:nvPr/>
            </p14:nvContentPartPr>
            <p14:xfrm>
              <a:off x="8308622" y="4280610"/>
              <a:ext cx="124178" cy="29890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48"/>
            </p:blipFill>
            <p:spPr>
              <a:xfrm>
                <a:off x="8308622" y="4280610"/>
                <a:ext cx="1241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" name="墨迹 5"/>
              <p14:cNvContentPartPr/>
              <p14:nvPr/>
            </p14:nvContentPartPr>
            <p14:xfrm>
              <a:off x="8336844" y="4303169"/>
              <a:ext cx="149578" cy="27071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50"/>
            </p:blipFill>
            <p:spPr>
              <a:xfrm>
                <a:off x="8336844" y="4303169"/>
                <a:ext cx="1495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" name="墨迹 6"/>
              <p14:cNvContentPartPr/>
              <p14:nvPr/>
            </p14:nvContentPartPr>
            <p14:xfrm>
              <a:off x="8517466" y="4212932"/>
              <a:ext cx="304800" cy="33274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52"/>
            </p:blipFill>
            <p:spPr>
              <a:xfrm>
                <a:off x="8517466" y="4212932"/>
                <a:ext cx="30480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" name="墨迹 7"/>
              <p14:cNvContentPartPr/>
              <p14:nvPr/>
            </p14:nvContentPartPr>
            <p14:xfrm>
              <a:off x="8873066" y="4478003"/>
              <a:ext cx="189089" cy="14663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54"/>
            </p:blipFill>
            <p:spPr>
              <a:xfrm>
                <a:off x="8873066" y="4478003"/>
                <a:ext cx="1890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" name="墨迹 8"/>
              <p14:cNvContentPartPr/>
              <p14:nvPr/>
            </p14:nvContentPartPr>
            <p14:xfrm>
              <a:off x="9256888" y="4444164"/>
              <a:ext cx="33867" cy="281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56"/>
            </p:blipFill>
            <p:spPr>
              <a:xfrm>
                <a:off x="9256888" y="4444164"/>
                <a:ext cx="338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" name="墨迹 9"/>
              <p14:cNvContentPartPr/>
              <p14:nvPr/>
            </p14:nvContentPartPr>
            <p14:xfrm>
              <a:off x="9646355" y="4224212"/>
              <a:ext cx="217312" cy="29327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58"/>
            </p:blipFill>
            <p:spPr>
              <a:xfrm>
                <a:off x="9646355" y="4224212"/>
                <a:ext cx="21731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" name="墨迹 10"/>
              <p14:cNvContentPartPr/>
              <p14:nvPr/>
            </p14:nvContentPartPr>
            <p14:xfrm>
              <a:off x="9843911" y="4269330"/>
              <a:ext cx="64911" cy="5075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60"/>
            </p:blipFill>
            <p:spPr>
              <a:xfrm>
                <a:off x="9843911" y="4269330"/>
                <a:ext cx="649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" name="墨迹 11"/>
              <p14:cNvContentPartPr/>
              <p14:nvPr/>
            </p14:nvContentPartPr>
            <p14:xfrm>
              <a:off x="9951155" y="4252411"/>
              <a:ext cx="129822" cy="23687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62"/>
            </p:blipFill>
            <p:spPr>
              <a:xfrm>
                <a:off x="9951155" y="4252411"/>
                <a:ext cx="129822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3" name="墨迹 12"/>
              <p14:cNvContentPartPr/>
              <p14:nvPr/>
            </p14:nvContentPartPr>
            <p14:xfrm>
              <a:off x="10086622" y="4472363"/>
              <a:ext cx="143933" cy="12407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64"/>
            </p:blipFill>
            <p:spPr>
              <a:xfrm>
                <a:off x="10086622" y="4472363"/>
                <a:ext cx="1439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4" name="墨迹 13"/>
              <p14:cNvContentPartPr/>
              <p14:nvPr/>
            </p14:nvContentPartPr>
            <p14:xfrm>
              <a:off x="10255955" y="4111416"/>
              <a:ext cx="129822" cy="65139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66"/>
            </p:blipFill>
            <p:spPr>
              <a:xfrm>
                <a:off x="10255955" y="4111416"/>
                <a:ext cx="129822" cy="651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5" name="墨迹 14"/>
              <p14:cNvContentPartPr/>
              <p14:nvPr/>
            </p14:nvContentPartPr>
            <p14:xfrm>
              <a:off x="8105422" y="4218572"/>
              <a:ext cx="186266" cy="5978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68"/>
            </p:blipFill>
            <p:spPr>
              <a:xfrm>
                <a:off x="8105422" y="4218572"/>
                <a:ext cx="186266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6" name="墨迹 15"/>
              <p14:cNvContentPartPr/>
              <p14:nvPr/>
            </p14:nvContentPartPr>
            <p14:xfrm>
              <a:off x="10538177" y="4111416"/>
              <a:ext cx="152400" cy="563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70"/>
            </p:blipFill>
            <p:spPr>
              <a:xfrm>
                <a:off x="10538177" y="4111416"/>
                <a:ext cx="152400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7" name="墨迹 16"/>
              <p14:cNvContentPartPr/>
              <p14:nvPr/>
            </p14:nvContentPartPr>
            <p14:xfrm>
              <a:off x="8452555" y="3959141"/>
              <a:ext cx="19756" cy="19457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72"/>
            </p:blipFill>
            <p:spPr>
              <a:xfrm>
                <a:off x="8452555" y="3959141"/>
                <a:ext cx="1975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8" name="墨迹 17"/>
              <p14:cNvContentPartPr/>
              <p14:nvPr/>
            </p14:nvContentPartPr>
            <p14:xfrm>
              <a:off x="8370711" y="4040918"/>
              <a:ext cx="189089" cy="5921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74"/>
            </p:blipFill>
            <p:spPr>
              <a:xfrm>
                <a:off x="8370711" y="4040918"/>
                <a:ext cx="1890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9" name="墨迹 18"/>
              <p14:cNvContentPartPr/>
              <p14:nvPr/>
            </p14:nvContentPartPr>
            <p14:xfrm>
              <a:off x="8565444" y="3891463"/>
              <a:ext cx="93133" cy="28763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76"/>
            </p:blipFill>
            <p:spPr>
              <a:xfrm>
                <a:off x="8565444" y="3891463"/>
                <a:ext cx="9313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0" name="墨迹 19"/>
              <p14:cNvContentPartPr/>
              <p14:nvPr/>
            </p14:nvContentPartPr>
            <p14:xfrm>
              <a:off x="9725377" y="4043738"/>
              <a:ext cx="138289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78"/>
            </p:blipFill>
            <p:spPr>
              <a:xfrm>
                <a:off x="9725377" y="4043738"/>
                <a:ext cx="1382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1" name="墨迹 20"/>
              <p14:cNvContentPartPr/>
              <p14:nvPr/>
            </p14:nvContentPartPr>
            <p14:xfrm>
              <a:off x="9798755" y="3947861"/>
              <a:ext cx="22578" cy="18611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80"/>
            </p:blipFill>
            <p:spPr>
              <a:xfrm>
                <a:off x="9798755" y="3947861"/>
                <a:ext cx="225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2" name="墨迹 21"/>
              <p14:cNvContentPartPr/>
              <p14:nvPr/>
            </p14:nvContentPartPr>
            <p14:xfrm>
              <a:off x="9906000" y="3925302"/>
              <a:ext cx="143933" cy="10151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82"/>
            </p:blipFill>
            <p:spPr>
              <a:xfrm>
                <a:off x="9906000" y="3925302"/>
                <a:ext cx="14393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3" name="墨迹 22"/>
              <p14:cNvContentPartPr/>
              <p14:nvPr/>
            </p14:nvContentPartPr>
            <p14:xfrm>
              <a:off x="9996311" y="3925302"/>
              <a:ext cx="67733" cy="14099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84"/>
            </p:blipFill>
            <p:spPr>
              <a:xfrm>
                <a:off x="9996311" y="3925302"/>
                <a:ext cx="6773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24" name="墨迹 23"/>
              <p14:cNvContentPartPr/>
              <p14:nvPr/>
            </p14:nvContentPartPr>
            <p14:xfrm>
              <a:off x="10532532" y="4117055"/>
              <a:ext cx="211668" cy="2256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86"/>
            </p:blipFill>
            <p:spPr>
              <a:xfrm>
                <a:off x="10532532" y="4117055"/>
                <a:ext cx="21166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5" name="墨迹 24"/>
              <p14:cNvContentPartPr/>
              <p14:nvPr/>
            </p14:nvContentPartPr>
            <p14:xfrm>
              <a:off x="7106355" y="4286250"/>
              <a:ext cx="152400" cy="34966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88"/>
            </p:blipFill>
            <p:spPr>
              <a:xfrm>
                <a:off x="7106355" y="4286250"/>
                <a:ext cx="152400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6" name="墨迹 25"/>
              <p14:cNvContentPartPr/>
              <p14:nvPr/>
            </p14:nvContentPartPr>
            <p14:xfrm>
              <a:off x="7241822" y="4252411"/>
              <a:ext cx="237066" cy="38350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90"/>
            </p:blipFill>
            <p:spPr>
              <a:xfrm>
                <a:off x="7241822" y="4252411"/>
                <a:ext cx="23706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7" name="墨迹 26"/>
              <p14:cNvContentPartPr/>
              <p14:nvPr/>
            </p14:nvContentPartPr>
            <p14:xfrm>
              <a:off x="7388577" y="4399045"/>
              <a:ext cx="183445" cy="27635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92"/>
            </p:blipFill>
            <p:spPr>
              <a:xfrm>
                <a:off x="7388577" y="4399045"/>
                <a:ext cx="183445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8" name="墨迹 27"/>
              <p14:cNvContentPartPr/>
              <p14:nvPr/>
            </p14:nvContentPartPr>
            <p14:xfrm>
              <a:off x="7580488" y="4258051"/>
              <a:ext cx="158044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94"/>
            </p:blipFill>
            <p:spPr>
              <a:xfrm>
                <a:off x="7580488" y="4258051"/>
                <a:ext cx="158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9" name="墨迹 28"/>
              <p14:cNvContentPartPr/>
              <p14:nvPr/>
            </p14:nvContentPartPr>
            <p14:xfrm>
              <a:off x="7659511" y="4184733"/>
              <a:ext cx="16933" cy="16355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96"/>
            </p:blipFill>
            <p:spPr>
              <a:xfrm>
                <a:off x="7659511" y="4184733"/>
                <a:ext cx="169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0" name="墨迹 29"/>
              <p14:cNvContentPartPr/>
              <p14:nvPr/>
            </p14:nvContentPartPr>
            <p14:xfrm>
              <a:off x="7388577" y="2072627"/>
              <a:ext cx="28223" cy="1409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98"/>
            </p:blipFill>
            <p:spPr>
              <a:xfrm>
                <a:off x="7388577" y="2072627"/>
                <a:ext cx="2822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1" name="墨迹 30"/>
              <p14:cNvContentPartPr/>
              <p14:nvPr/>
            </p14:nvContentPartPr>
            <p14:xfrm>
              <a:off x="7309555" y="2650707"/>
              <a:ext cx="231422" cy="52732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100"/>
            </p:blipFill>
            <p:spPr>
              <a:xfrm>
                <a:off x="7309555" y="2650707"/>
                <a:ext cx="231422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2" name="墨迹 31"/>
              <p14:cNvContentPartPr/>
              <p14:nvPr/>
            </p14:nvContentPartPr>
            <p14:xfrm>
              <a:off x="7538155" y="2684545"/>
              <a:ext cx="93134" cy="17483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102"/>
            </p:blipFill>
            <p:spPr>
              <a:xfrm>
                <a:off x="7538155" y="2684545"/>
                <a:ext cx="931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3" name="墨迹 32"/>
              <p14:cNvContentPartPr/>
              <p14:nvPr/>
            </p14:nvContentPartPr>
            <p14:xfrm>
              <a:off x="7642577" y="2549190"/>
              <a:ext cx="129823" cy="25379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104"/>
            </p:blipFill>
            <p:spPr>
              <a:xfrm>
                <a:off x="7642577" y="2549190"/>
                <a:ext cx="12982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4" name="墨迹 33"/>
              <p14:cNvContentPartPr/>
              <p14:nvPr/>
            </p14:nvContentPartPr>
            <p14:xfrm>
              <a:off x="10749844" y="2069807"/>
              <a:ext cx="36688" cy="1692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106"/>
            </p:blipFill>
            <p:spPr>
              <a:xfrm>
                <a:off x="10749844" y="2069807"/>
                <a:ext cx="366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5" name="墨迹 34"/>
              <p14:cNvContentPartPr/>
              <p14:nvPr/>
            </p14:nvContentPartPr>
            <p14:xfrm>
              <a:off x="10668000" y="2064167"/>
              <a:ext cx="33867" cy="84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108"/>
            </p:blipFill>
            <p:spPr>
              <a:xfrm>
                <a:off x="10668000" y="2064167"/>
                <a:ext cx="338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6" name="墨迹 35"/>
              <p14:cNvContentPartPr/>
              <p14:nvPr/>
            </p14:nvContentPartPr>
            <p14:xfrm>
              <a:off x="10656711" y="2126205"/>
              <a:ext cx="42333" cy="56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110"/>
            </p:blipFill>
            <p:spPr>
              <a:xfrm>
                <a:off x="10656711" y="2126205"/>
                <a:ext cx="423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7" name="墨迹 36"/>
              <p14:cNvContentPartPr/>
              <p14:nvPr/>
            </p14:nvContentPartPr>
            <p14:xfrm>
              <a:off x="10605911" y="2002129"/>
              <a:ext cx="231423" cy="13535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12"/>
            </p:blipFill>
            <p:spPr>
              <a:xfrm>
                <a:off x="10605911" y="2002129"/>
                <a:ext cx="231423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38" name="墨迹 37"/>
              <p14:cNvContentPartPr/>
              <p14:nvPr/>
            </p14:nvContentPartPr>
            <p14:xfrm>
              <a:off x="10476088" y="2041608"/>
              <a:ext cx="45156" cy="197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14"/>
            </p:blipFill>
            <p:spPr>
              <a:xfrm>
                <a:off x="10476088" y="2041608"/>
                <a:ext cx="451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9" name="墨迹 38"/>
              <p14:cNvContentPartPr/>
              <p14:nvPr/>
            </p14:nvContentPartPr>
            <p14:xfrm>
              <a:off x="10459155" y="2069807"/>
              <a:ext cx="31045" cy="225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16"/>
            </p:blipFill>
            <p:spPr>
              <a:xfrm>
                <a:off x="10459155" y="2069807"/>
                <a:ext cx="310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40" name="墨迹 39"/>
              <p14:cNvContentPartPr/>
              <p14:nvPr/>
            </p14:nvContentPartPr>
            <p14:xfrm>
              <a:off x="10391422" y="1894973"/>
              <a:ext cx="225778" cy="21995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18"/>
            </p:blipFill>
            <p:spPr>
              <a:xfrm>
                <a:off x="10391422" y="1894973"/>
                <a:ext cx="22577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1" name="墨迹 40"/>
              <p14:cNvContentPartPr/>
              <p14:nvPr/>
            </p14:nvContentPartPr>
            <p14:xfrm>
              <a:off x="10442222" y="2013409"/>
              <a:ext cx="8467" cy="1973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20"/>
            </p:blipFill>
            <p:spPr>
              <a:xfrm>
                <a:off x="10442222" y="2013409"/>
                <a:ext cx="84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2" name="墨迹 41"/>
              <p14:cNvContentPartPr/>
              <p14:nvPr/>
            </p14:nvContentPartPr>
            <p14:xfrm>
              <a:off x="508000" y="3296464"/>
              <a:ext cx="869244" cy="54988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22"/>
            </p:blipFill>
            <p:spPr>
              <a:xfrm>
                <a:off x="508000" y="3296464"/>
                <a:ext cx="869244" cy="54988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" y="292100"/>
            <a:ext cx="11296650" cy="54292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208" name="墨迹 1049207"/>
              <p14:cNvContentPartPr/>
              <p14:nvPr/>
            </p14:nvContentPartPr>
            <p14:xfrm>
              <a:off x="3216695" y="3363741"/>
              <a:ext cx="1232831" cy="587010"/>
            </p14:xfrm>
          </p:contentPart>
        </mc:Choice>
        <mc:Fallback xmlns="">
          <p:pic>
            <p:nvPicPr>
              <p:cNvPr id="1049208" name="墨迹 1049207"/>
            </p:nvPicPr>
            <p:blipFill>
              <a:blip r:embed="rId4"/>
            </p:blipFill>
            <p:spPr>
              <a:xfrm>
                <a:off x="3216695" y="3363741"/>
                <a:ext cx="1232831" cy="587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209" name="墨迹 1049208"/>
              <p14:cNvContentPartPr/>
              <p14:nvPr/>
            </p14:nvContentPartPr>
            <p14:xfrm>
              <a:off x="4881846" y="3864611"/>
              <a:ext cx="215935" cy="378360"/>
            </p14:xfrm>
          </p:contentPart>
        </mc:Choice>
        <mc:Fallback xmlns="">
          <p:pic>
            <p:nvPicPr>
              <p:cNvPr id="1049209" name="墨迹 1049208"/>
            </p:nvPicPr>
            <p:blipFill>
              <a:blip r:embed="rId6"/>
            </p:blipFill>
            <p:spPr>
              <a:xfrm>
                <a:off x="4881846" y="3864611"/>
                <a:ext cx="215935" cy="378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210" name="墨迹 1049209"/>
              <p14:cNvContentPartPr/>
              <p14:nvPr/>
            </p14:nvContentPartPr>
            <p14:xfrm>
              <a:off x="4913631" y="3964516"/>
              <a:ext cx="290632" cy="249989"/>
            </p14:xfrm>
          </p:contentPart>
        </mc:Choice>
        <mc:Fallback xmlns="">
          <p:pic>
            <p:nvPicPr>
              <p:cNvPr id="1049210" name="墨迹 1049209"/>
            </p:nvPicPr>
            <p:blipFill>
              <a:blip r:embed="rId8"/>
            </p:blipFill>
            <p:spPr>
              <a:xfrm>
                <a:off x="4913631" y="3964516"/>
                <a:ext cx="290632" cy="249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211" name="墨迹 1049210"/>
              <p14:cNvContentPartPr/>
              <p14:nvPr/>
            </p14:nvContentPartPr>
            <p14:xfrm>
              <a:off x="2343170" y="2693686"/>
              <a:ext cx="659113" cy="579525"/>
            </p14:xfrm>
          </p:contentPart>
        </mc:Choice>
        <mc:Fallback xmlns="">
          <p:pic>
            <p:nvPicPr>
              <p:cNvPr id="1049211" name="墨迹 1049210"/>
            </p:nvPicPr>
            <p:blipFill>
              <a:blip r:embed="rId10"/>
            </p:blipFill>
            <p:spPr>
              <a:xfrm>
                <a:off x="2343170" y="2693686"/>
                <a:ext cx="659113" cy="579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212" name="墨迹 1049211"/>
              <p14:cNvContentPartPr/>
              <p14:nvPr/>
            </p14:nvContentPartPr>
            <p14:xfrm>
              <a:off x="4035222" y="2731841"/>
              <a:ext cx="549723" cy="526131"/>
            </p14:xfrm>
          </p:contentPart>
        </mc:Choice>
        <mc:Fallback xmlns="">
          <p:pic>
            <p:nvPicPr>
              <p:cNvPr id="1049212" name="墨迹 1049211"/>
            </p:nvPicPr>
            <p:blipFill>
              <a:blip r:embed="rId12"/>
            </p:blipFill>
            <p:spPr>
              <a:xfrm>
                <a:off x="4035222" y="2731841"/>
                <a:ext cx="549723" cy="526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213" name="墨迹 1049212"/>
              <p14:cNvContentPartPr/>
              <p14:nvPr/>
            </p14:nvContentPartPr>
            <p14:xfrm>
              <a:off x="4699018" y="3133088"/>
              <a:ext cx="164660" cy="280083"/>
            </p14:xfrm>
          </p:contentPart>
        </mc:Choice>
        <mc:Fallback xmlns="">
          <p:pic>
            <p:nvPicPr>
              <p:cNvPr id="1049213" name="墨迹 1049212"/>
            </p:nvPicPr>
            <p:blipFill>
              <a:blip r:embed="rId14"/>
            </p:blipFill>
            <p:spPr>
              <a:xfrm>
                <a:off x="4699018" y="3133088"/>
                <a:ext cx="164660" cy="28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214" name="墨迹 1049213"/>
              <p14:cNvContentPartPr/>
              <p14:nvPr/>
            </p14:nvContentPartPr>
            <p14:xfrm>
              <a:off x="4713817" y="3183045"/>
              <a:ext cx="285334" cy="174133"/>
            </p14:xfrm>
          </p:contentPart>
        </mc:Choice>
        <mc:Fallback xmlns="">
          <p:pic>
            <p:nvPicPr>
              <p:cNvPr id="1049214" name="墨迹 1049213"/>
            </p:nvPicPr>
            <p:blipFill>
              <a:blip r:embed="rId16"/>
            </p:blipFill>
            <p:spPr>
              <a:xfrm>
                <a:off x="4713817" y="3183045"/>
                <a:ext cx="285334" cy="174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9215" name="墨迹 1049214"/>
              <p14:cNvContentPartPr/>
              <p14:nvPr/>
            </p14:nvContentPartPr>
            <p14:xfrm>
              <a:off x="9284780" y="1851236"/>
              <a:ext cx="739341" cy="639065"/>
            </p14:xfrm>
          </p:contentPart>
        </mc:Choice>
        <mc:Fallback xmlns="">
          <p:pic>
            <p:nvPicPr>
              <p:cNvPr id="1049215" name="墨迹 1049214"/>
            </p:nvPicPr>
            <p:blipFill>
              <a:blip r:embed="rId18"/>
            </p:blipFill>
            <p:spPr>
              <a:xfrm>
                <a:off x="9284780" y="1851236"/>
                <a:ext cx="739341" cy="639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9216" name="墨迹 1049215"/>
              <p14:cNvContentPartPr/>
              <p14:nvPr/>
            </p14:nvContentPartPr>
            <p14:xfrm>
              <a:off x="10023561" y="2310978"/>
              <a:ext cx="231267" cy="334366"/>
            </p14:xfrm>
          </p:contentPart>
        </mc:Choice>
        <mc:Fallback xmlns="">
          <p:pic>
            <p:nvPicPr>
              <p:cNvPr id="1049216" name="墨迹 1049215"/>
            </p:nvPicPr>
            <p:blipFill>
              <a:blip r:embed="rId20"/>
            </p:blipFill>
            <p:spPr>
              <a:xfrm>
                <a:off x="10023561" y="2310978"/>
                <a:ext cx="231267" cy="33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9217" name="墨迹 1049216"/>
              <p14:cNvContentPartPr/>
              <p14:nvPr/>
            </p14:nvContentPartPr>
            <p14:xfrm>
              <a:off x="10116820" y="2382944"/>
              <a:ext cx="324306" cy="290696"/>
            </p14:xfrm>
          </p:contentPart>
        </mc:Choice>
        <mc:Fallback xmlns="">
          <p:pic>
            <p:nvPicPr>
              <p:cNvPr id="1049217" name="墨迹 1049216"/>
            </p:nvPicPr>
            <p:blipFill>
              <a:blip r:embed="rId22"/>
            </p:blipFill>
            <p:spPr>
              <a:xfrm>
                <a:off x="10116820" y="2382944"/>
                <a:ext cx="324306" cy="2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9218" name="墨迹 1049217"/>
              <p14:cNvContentPartPr/>
              <p14:nvPr/>
            </p14:nvContentPartPr>
            <p14:xfrm>
              <a:off x="9245302" y="5108275"/>
              <a:ext cx="500645" cy="498963"/>
            </p14:xfrm>
          </p:contentPart>
        </mc:Choice>
        <mc:Fallback xmlns="">
          <p:pic>
            <p:nvPicPr>
              <p:cNvPr id="1049218" name="墨迹 1049217"/>
            </p:nvPicPr>
            <p:blipFill>
              <a:blip r:embed="rId24"/>
            </p:blipFill>
            <p:spPr>
              <a:xfrm>
                <a:off x="9245302" y="5108275"/>
                <a:ext cx="500645" cy="49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9219" name="墨迹 1049218"/>
              <p14:cNvContentPartPr/>
              <p14:nvPr/>
            </p14:nvContentPartPr>
            <p14:xfrm>
              <a:off x="9760798" y="5449148"/>
              <a:ext cx="551180" cy="394440"/>
            </p14:xfrm>
          </p:contentPart>
        </mc:Choice>
        <mc:Fallback xmlns="">
          <p:pic>
            <p:nvPicPr>
              <p:cNvPr id="1049219" name="墨迹 1049218"/>
            </p:nvPicPr>
            <p:blipFill>
              <a:blip r:embed="rId26"/>
            </p:blipFill>
            <p:spPr>
              <a:xfrm>
                <a:off x="9760798" y="5449148"/>
                <a:ext cx="551180" cy="394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0" name="墨迹 39"/>
              <p14:cNvContentPartPr/>
              <p14:nvPr/>
            </p14:nvContentPartPr>
            <p14:xfrm>
              <a:off x="6129866" y="2526631"/>
              <a:ext cx="197556" cy="24251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28"/>
            </p:blipFill>
            <p:spPr>
              <a:xfrm>
                <a:off x="6129866" y="2526631"/>
                <a:ext cx="19755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" name="墨迹 1"/>
              <p14:cNvContentPartPr/>
              <p14:nvPr/>
            </p14:nvContentPartPr>
            <p14:xfrm>
              <a:off x="9702800" y="1601703"/>
              <a:ext cx="265288" cy="24815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0"/>
            </p:blipFill>
            <p:spPr>
              <a:xfrm>
                <a:off x="9702800" y="1601703"/>
                <a:ext cx="265288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墨迹 2"/>
              <p14:cNvContentPartPr/>
              <p14:nvPr/>
            </p14:nvContentPartPr>
            <p14:xfrm>
              <a:off x="10035822" y="1505827"/>
              <a:ext cx="79022" cy="535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2"/>
            </p:blipFill>
            <p:spPr>
              <a:xfrm>
                <a:off x="10035822" y="1505827"/>
                <a:ext cx="7902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" name="墨迹 3"/>
              <p14:cNvContentPartPr/>
              <p14:nvPr/>
            </p14:nvContentPartPr>
            <p14:xfrm>
              <a:off x="9925755" y="1562225"/>
              <a:ext cx="127000" cy="53578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4"/>
            </p:blipFill>
            <p:spPr>
              <a:xfrm>
                <a:off x="9925755" y="1562225"/>
                <a:ext cx="127000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" name="墨迹 4"/>
              <p14:cNvContentPartPr/>
              <p14:nvPr/>
            </p14:nvContentPartPr>
            <p14:xfrm>
              <a:off x="9990666" y="1646822"/>
              <a:ext cx="237066" cy="19739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6"/>
            </p:blipFill>
            <p:spPr>
              <a:xfrm>
                <a:off x="9990666" y="1646822"/>
                <a:ext cx="23706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" name="墨迹 5"/>
              <p14:cNvContentPartPr/>
              <p14:nvPr/>
            </p14:nvContentPartPr>
            <p14:xfrm>
              <a:off x="10272888" y="1505827"/>
              <a:ext cx="19756" cy="5978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38"/>
            </p:blipFill>
            <p:spPr>
              <a:xfrm>
                <a:off x="10272888" y="1505827"/>
                <a:ext cx="19756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" name="墨迹 6"/>
              <p14:cNvContentPartPr/>
              <p14:nvPr/>
            </p14:nvContentPartPr>
            <p14:xfrm>
              <a:off x="10222088" y="1624263"/>
              <a:ext cx="127000" cy="6203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40"/>
            </p:blipFill>
            <p:spPr>
              <a:xfrm>
                <a:off x="10222088" y="1624263"/>
                <a:ext cx="127000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" name="墨迹 7"/>
              <p14:cNvContentPartPr/>
              <p14:nvPr/>
            </p14:nvContentPartPr>
            <p14:xfrm>
              <a:off x="10346266" y="1522746"/>
              <a:ext cx="310445" cy="37222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42"/>
            </p:blipFill>
            <p:spPr>
              <a:xfrm>
                <a:off x="10346266" y="1522746"/>
                <a:ext cx="310445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" name="墨迹 8"/>
              <p14:cNvContentPartPr/>
              <p14:nvPr/>
            </p14:nvContentPartPr>
            <p14:xfrm>
              <a:off x="6366933" y="2588669"/>
              <a:ext cx="228600" cy="394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44"/>
            </p:blipFill>
            <p:spPr>
              <a:xfrm>
                <a:off x="6366933" y="2588669"/>
                <a:ext cx="2286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" name="墨迹 9"/>
              <p14:cNvContentPartPr/>
              <p14:nvPr/>
            </p14:nvContentPartPr>
            <p14:xfrm>
              <a:off x="6457244" y="2447674"/>
              <a:ext cx="11288" cy="36658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46"/>
            </p:blipFill>
            <p:spPr>
              <a:xfrm>
                <a:off x="6457244" y="2447674"/>
                <a:ext cx="11288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" name="墨迹 10"/>
              <p14:cNvContentPartPr/>
              <p14:nvPr/>
            </p14:nvContentPartPr>
            <p14:xfrm>
              <a:off x="6680200" y="2408195"/>
              <a:ext cx="36688" cy="26789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48"/>
            </p:blipFill>
            <p:spPr>
              <a:xfrm>
                <a:off x="6680200" y="2408195"/>
                <a:ext cx="36688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2" name="墨迹 11"/>
              <p14:cNvContentPartPr/>
              <p14:nvPr/>
            </p14:nvContentPartPr>
            <p14:xfrm>
              <a:off x="6705600" y="2563290"/>
              <a:ext cx="95955" cy="253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0"/>
            </p:blipFill>
            <p:spPr>
              <a:xfrm>
                <a:off x="6705600" y="2563290"/>
                <a:ext cx="959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墨迹 12"/>
              <p14:cNvContentPartPr/>
              <p14:nvPr/>
            </p14:nvContentPartPr>
            <p14:xfrm>
              <a:off x="6784622" y="2368717"/>
              <a:ext cx="22578" cy="44272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52"/>
            </p:blipFill>
            <p:spPr>
              <a:xfrm>
                <a:off x="6784622" y="2368717"/>
                <a:ext cx="22578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墨迹 13"/>
              <p14:cNvContentPartPr/>
              <p14:nvPr/>
            </p14:nvContentPartPr>
            <p14:xfrm>
              <a:off x="6807200" y="2470233"/>
              <a:ext cx="434622" cy="44554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54"/>
            </p:blipFill>
            <p:spPr>
              <a:xfrm>
                <a:off x="6807200" y="2470233"/>
                <a:ext cx="434622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墨迹 14"/>
              <p14:cNvContentPartPr/>
              <p14:nvPr/>
            </p14:nvContentPartPr>
            <p14:xfrm>
              <a:off x="7275688" y="2453314"/>
              <a:ext cx="101600" cy="24815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56"/>
            </p:blipFill>
            <p:spPr>
              <a:xfrm>
                <a:off x="7275688" y="2453314"/>
                <a:ext cx="1016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6" name="墨迹 15"/>
              <p14:cNvContentPartPr/>
              <p14:nvPr/>
            </p14:nvContentPartPr>
            <p14:xfrm>
              <a:off x="7422444" y="2402555"/>
              <a:ext cx="28222" cy="9305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58"/>
            </p:blipFill>
            <p:spPr>
              <a:xfrm>
                <a:off x="7422444" y="2402555"/>
                <a:ext cx="2822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7" name="墨迹 16"/>
              <p14:cNvContentPartPr/>
              <p14:nvPr/>
            </p14:nvContentPartPr>
            <p14:xfrm>
              <a:off x="7405511" y="2413835"/>
              <a:ext cx="285044" cy="29327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60"/>
            </p:blipFill>
            <p:spPr>
              <a:xfrm>
                <a:off x="7405511" y="2413835"/>
                <a:ext cx="2850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8" name="墨迹 17"/>
              <p14:cNvContentPartPr/>
              <p14:nvPr/>
            </p14:nvContentPartPr>
            <p14:xfrm>
              <a:off x="7687733" y="2374356"/>
              <a:ext cx="79022" cy="38914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62"/>
            </p:blipFill>
            <p:spPr>
              <a:xfrm>
                <a:off x="7687733" y="2374356"/>
                <a:ext cx="79022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9" name="墨迹 18"/>
              <p14:cNvContentPartPr/>
              <p14:nvPr/>
            </p14:nvContentPartPr>
            <p14:xfrm>
              <a:off x="7823200" y="2492792"/>
              <a:ext cx="220133" cy="281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64"/>
            </p:blipFill>
            <p:spPr>
              <a:xfrm>
                <a:off x="7823200" y="2492792"/>
                <a:ext cx="2201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0" name="墨迹 19"/>
              <p14:cNvContentPartPr/>
              <p14:nvPr/>
            </p14:nvContentPartPr>
            <p14:xfrm>
              <a:off x="7823200" y="2577389"/>
              <a:ext cx="200377" cy="169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66"/>
            </p:blipFill>
            <p:spPr>
              <a:xfrm>
                <a:off x="7823200" y="2577389"/>
                <a:ext cx="20037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1" name="墨迹 20"/>
              <p14:cNvContentPartPr/>
              <p14:nvPr/>
            </p14:nvContentPartPr>
            <p14:xfrm>
              <a:off x="7868355" y="2219262"/>
              <a:ext cx="135467" cy="16073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68"/>
            </p:blipFill>
            <p:spPr>
              <a:xfrm>
                <a:off x="7868355" y="2219262"/>
                <a:ext cx="135467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2" name="墨迹 21"/>
              <p14:cNvContentPartPr/>
              <p14:nvPr/>
            </p14:nvContentPartPr>
            <p14:xfrm>
              <a:off x="7044266" y="3124450"/>
              <a:ext cx="22578" cy="29327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70"/>
            </p:blipFill>
            <p:spPr>
              <a:xfrm>
                <a:off x="7044266" y="3124450"/>
                <a:ext cx="22578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3" name="墨迹 22"/>
              <p14:cNvContentPartPr/>
              <p14:nvPr/>
            </p14:nvContentPartPr>
            <p14:xfrm>
              <a:off x="7066844" y="3231606"/>
              <a:ext cx="115711" cy="394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72"/>
            </p:blipFill>
            <p:spPr>
              <a:xfrm>
                <a:off x="7066844" y="3231606"/>
                <a:ext cx="115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4" name="墨迹 23"/>
              <p14:cNvContentPartPr/>
              <p14:nvPr/>
            </p14:nvContentPartPr>
            <p14:xfrm>
              <a:off x="7191022" y="3101891"/>
              <a:ext cx="11288" cy="32710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74"/>
            </p:blipFill>
            <p:spPr>
              <a:xfrm>
                <a:off x="7191022" y="3101891"/>
                <a:ext cx="1128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5" name="墨迹 24"/>
              <p14:cNvContentPartPr/>
              <p14:nvPr/>
            </p14:nvContentPartPr>
            <p14:xfrm>
              <a:off x="7224888" y="3158289"/>
              <a:ext cx="361244" cy="48220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76"/>
            </p:blipFill>
            <p:spPr>
              <a:xfrm>
                <a:off x="7224888" y="3158289"/>
                <a:ext cx="361244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6" name="墨迹 25"/>
              <p14:cNvContentPartPr/>
              <p14:nvPr/>
            </p14:nvContentPartPr>
            <p14:xfrm>
              <a:off x="7670800" y="3310564"/>
              <a:ext cx="313266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78"/>
            </p:blipFill>
            <p:spPr>
              <a:xfrm>
                <a:off x="7670800" y="3310564"/>
                <a:ext cx="313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7" name="墨迹 26"/>
              <p14:cNvContentPartPr/>
              <p14:nvPr/>
            </p14:nvContentPartPr>
            <p14:xfrm>
              <a:off x="7778044" y="3022934"/>
              <a:ext cx="135466" cy="16355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80"/>
            </p:blipFill>
            <p:spPr>
              <a:xfrm>
                <a:off x="7778044" y="3022934"/>
                <a:ext cx="13546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8" name="墨迹 27"/>
              <p14:cNvContentPartPr/>
              <p14:nvPr/>
            </p14:nvContentPartPr>
            <p14:xfrm>
              <a:off x="6795911" y="3107531"/>
              <a:ext cx="191911" cy="25379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82"/>
            </p:blipFill>
            <p:spPr>
              <a:xfrm>
                <a:off x="6795911" y="3107531"/>
                <a:ext cx="1919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9" name="墨迹 28"/>
              <p14:cNvContentPartPr/>
              <p14:nvPr/>
            </p14:nvContentPartPr>
            <p14:xfrm>
              <a:off x="6880577" y="3220327"/>
              <a:ext cx="67734" cy="33274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84"/>
            </p:blipFill>
            <p:spPr>
              <a:xfrm>
                <a:off x="6880577" y="3220327"/>
                <a:ext cx="67734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0" name="墨迹 29"/>
              <p14:cNvContentPartPr/>
              <p14:nvPr/>
            </p14:nvContentPartPr>
            <p14:xfrm>
              <a:off x="8190088" y="3147009"/>
              <a:ext cx="344312" cy="21995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86"/>
            </p:blipFill>
            <p:spPr>
              <a:xfrm>
                <a:off x="8190088" y="3147009"/>
                <a:ext cx="344312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1" name="墨迹 30"/>
              <p14:cNvContentPartPr/>
              <p14:nvPr/>
            </p14:nvContentPartPr>
            <p14:xfrm>
              <a:off x="8602133" y="3237246"/>
              <a:ext cx="143934" cy="15227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88"/>
            </p:blipFill>
            <p:spPr>
              <a:xfrm>
                <a:off x="8602133" y="3237246"/>
                <a:ext cx="14393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2" name="墨迹 31"/>
              <p14:cNvContentPartPr/>
              <p14:nvPr/>
            </p14:nvContentPartPr>
            <p14:xfrm>
              <a:off x="8839200" y="3124450"/>
              <a:ext cx="5644" cy="38350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90"/>
            </p:blipFill>
            <p:spPr>
              <a:xfrm>
                <a:off x="8839200" y="3124450"/>
                <a:ext cx="564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3" name="墨迹 32"/>
              <p14:cNvContentPartPr/>
              <p14:nvPr/>
            </p14:nvContentPartPr>
            <p14:xfrm>
              <a:off x="8771466" y="3147009"/>
              <a:ext cx="73378" cy="9023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92"/>
            </p:blipFill>
            <p:spPr>
              <a:xfrm>
                <a:off x="8771466" y="3147009"/>
                <a:ext cx="733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4" name="墨迹 33"/>
              <p14:cNvContentPartPr/>
              <p14:nvPr/>
            </p14:nvContentPartPr>
            <p14:xfrm>
              <a:off x="8867422" y="3107531"/>
              <a:ext cx="36688" cy="6485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94"/>
            </p:blipFill>
            <p:spPr>
              <a:xfrm>
                <a:off x="8867422" y="3107531"/>
                <a:ext cx="3668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5" name="墨迹 34"/>
              <p14:cNvContentPartPr/>
              <p14:nvPr/>
            </p14:nvContentPartPr>
            <p14:xfrm>
              <a:off x="7642577" y="3347222"/>
              <a:ext cx="285045" cy="8741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96"/>
            </p:blipFill>
            <p:spPr>
              <a:xfrm>
                <a:off x="7642577" y="3347222"/>
                <a:ext cx="285045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6" name="墨迹 35"/>
              <p14:cNvContentPartPr/>
              <p14:nvPr/>
            </p14:nvContentPartPr>
            <p14:xfrm>
              <a:off x="9731022" y="3118810"/>
              <a:ext cx="107244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98"/>
            </p:blipFill>
            <p:spPr>
              <a:xfrm>
                <a:off x="9731022" y="3118810"/>
                <a:ext cx="1072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7" name="墨迹 36"/>
              <p14:cNvContentPartPr/>
              <p14:nvPr/>
            </p14:nvContentPartPr>
            <p14:xfrm>
              <a:off x="9668933" y="3090611"/>
              <a:ext cx="756355" cy="6203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00"/>
            </p:blipFill>
            <p:spPr>
              <a:xfrm>
                <a:off x="9668933" y="3090611"/>
                <a:ext cx="7563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8" name="墨迹 37"/>
              <p14:cNvContentPartPr/>
              <p14:nvPr/>
            </p14:nvContentPartPr>
            <p14:xfrm>
              <a:off x="10176933" y="3124450"/>
              <a:ext cx="242711" cy="28763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02"/>
            </p:blipFill>
            <p:spPr>
              <a:xfrm>
                <a:off x="10176933" y="3124450"/>
                <a:ext cx="2427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9" name="墨迹 38"/>
              <p14:cNvContentPartPr/>
              <p14:nvPr/>
            </p14:nvContentPartPr>
            <p14:xfrm>
              <a:off x="10188222" y="3158289"/>
              <a:ext cx="228600" cy="26225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04"/>
            </p:blipFill>
            <p:spPr>
              <a:xfrm>
                <a:off x="10188222" y="3158289"/>
                <a:ext cx="228600" cy="26225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70" y="407670"/>
            <a:ext cx="9844405" cy="6720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0148711" y="3942222"/>
              <a:ext cx="118533" cy="32428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10148711" y="3942222"/>
                <a:ext cx="118533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287000" y="3942222"/>
              <a:ext cx="76200" cy="20021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0287000" y="3942222"/>
                <a:ext cx="76200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340622" y="3891463"/>
              <a:ext cx="79022" cy="31582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340622" y="3891463"/>
                <a:ext cx="79022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459155" y="3939402"/>
              <a:ext cx="115712" cy="422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459155" y="3939402"/>
                <a:ext cx="1157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518422" y="3880184"/>
              <a:ext cx="36689" cy="30736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518422" y="3880184"/>
                <a:ext cx="3668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447867" y="3970420"/>
              <a:ext cx="242711" cy="19739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447867" y="3970420"/>
                <a:ext cx="242711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634132" y="4077577"/>
              <a:ext cx="129823" cy="10997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634132" y="4077577"/>
                <a:ext cx="12982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942666" y="3981700"/>
              <a:ext cx="101600" cy="48220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942666" y="3981700"/>
                <a:ext cx="101600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089422" y="3936582"/>
              <a:ext cx="79022" cy="2086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089422" y="3936582"/>
                <a:ext cx="790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196666" y="3947861"/>
              <a:ext cx="138289" cy="620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196666" y="3947861"/>
                <a:ext cx="13828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275688" y="3902743"/>
              <a:ext cx="22578" cy="29609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275688" y="3902743"/>
                <a:ext cx="22578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202311" y="3976060"/>
              <a:ext cx="208844" cy="2143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202311" y="3976060"/>
                <a:ext cx="2088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326488" y="4094496"/>
              <a:ext cx="101600" cy="7613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326488" y="4094496"/>
                <a:ext cx="101600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557911" y="4026819"/>
              <a:ext cx="14111" cy="4793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557911" y="4026819"/>
                <a:ext cx="141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540977" y="4128335"/>
              <a:ext cx="22578" cy="1691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540977" y="4128335"/>
                <a:ext cx="22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361288" y="6361697"/>
              <a:ext cx="79022" cy="15791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361288" y="6361697"/>
                <a:ext cx="790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417733" y="6327858"/>
              <a:ext cx="158044" cy="21431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417733" y="6327858"/>
                <a:ext cx="1580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6541911" y="6372977"/>
              <a:ext cx="248356" cy="15227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6541911" y="6372977"/>
                <a:ext cx="24835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745111" y="6333498"/>
              <a:ext cx="146756" cy="25379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745111" y="6333498"/>
                <a:ext cx="14675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993466" y="6305299"/>
              <a:ext cx="67734" cy="5357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993466" y="6305299"/>
                <a:ext cx="6773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982177" y="6387076"/>
              <a:ext cx="79023" cy="18893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982177" y="6387076"/>
                <a:ext cx="7902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078133" y="6277100"/>
              <a:ext cx="124178" cy="29326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078133" y="6277100"/>
                <a:ext cx="12417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123288" y="6401175"/>
              <a:ext cx="67734" cy="10715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123288" y="6401175"/>
                <a:ext cx="6773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185377" y="6378616"/>
              <a:ext cx="84667" cy="1466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185377" y="6378616"/>
                <a:ext cx="8466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100711" y="6497052"/>
              <a:ext cx="222956" cy="14099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100711" y="6497052"/>
                <a:ext cx="2229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491111" y="6220702"/>
              <a:ext cx="632178" cy="47938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491111" y="6220702"/>
                <a:ext cx="632178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821333" y="6446294"/>
              <a:ext cx="73378" cy="10433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821333" y="6446294"/>
                <a:ext cx="7337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736666" y="6561910"/>
              <a:ext cx="174978" cy="253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736666" y="6561910"/>
                <a:ext cx="1749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832622" y="6519611"/>
              <a:ext cx="56444" cy="1748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832622" y="6519611"/>
                <a:ext cx="564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747955" y="6446294"/>
              <a:ext cx="321734" cy="51322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747955" y="6446294"/>
                <a:ext cx="321734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126133" y="6604208"/>
              <a:ext cx="101600" cy="14663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126133" y="6604208"/>
                <a:ext cx="1016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216444" y="6592929"/>
              <a:ext cx="141111" cy="13535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216444" y="6592929"/>
                <a:ext cx="141111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329333" y="6660606"/>
              <a:ext cx="273755" cy="14099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329333" y="6660606"/>
                <a:ext cx="27375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605911" y="6632408"/>
              <a:ext cx="50800" cy="30172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605911" y="6632408"/>
                <a:ext cx="50800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758311" y="6604208"/>
              <a:ext cx="73377" cy="535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758311" y="6604208"/>
                <a:ext cx="73377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0747022" y="6576009"/>
              <a:ext cx="174978" cy="28763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0747022" y="6576009"/>
                <a:ext cx="17497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955867" y="6604208"/>
              <a:ext cx="265288" cy="30455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955867" y="6604208"/>
                <a:ext cx="265288" cy="30455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218440"/>
            <a:ext cx="11562715" cy="6353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220" name="墨迹 1049219"/>
              <p14:cNvContentPartPr/>
              <p14:nvPr/>
            </p14:nvContentPartPr>
            <p14:xfrm>
              <a:off x="3370581" y="2697496"/>
              <a:ext cx="1115440" cy="115943"/>
            </p14:xfrm>
          </p:contentPart>
        </mc:Choice>
        <mc:Fallback xmlns="">
          <p:pic>
            <p:nvPicPr>
              <p:cNvPr id="1049220" name="墨迹 1049219"/>
            </p:nvPicPr>
            <p:blipFill>
              <a:blip r:embed="rId4"/>
            </p:blipFill>
            <p:spPr>
              <a:xfrm>
                <a:off x="3370581" y="2697496"/>
                <a:ext cx="1115440" cy="115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225" name="墨迹 1049224"/>
              <p14:cNvContentPartPr/>
              <p14:nvPr/>
            </p14:nvContentPartPr>
            <p14:xfrm>
              <a:off x="3699085" y="3084401"/>
              <a:ext cx="534558" cy="212943"/>
            </p14:xfrm>
          </p:contentPart>
        </mc:Choice>
        <mc:Fallback xmlns="">
          <p:pic>
            <p:nvPicPr>
              <p:cNvPr id="1049225" name="墨迹 1049224"/>
            </p:nvPicPr>
            <p:blipFill>
              <a:blip r:embed="rId6"/>
            </p:blipFill>
            <p:spPr>
              <a:xfrm>
                <a:off x="3699085" y="3084401"/>
                <a:ext cx="534558" cy="212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226" name="墨迹 1049225"/>
              <p14:cNvContentPartPr/>
              <p14:nvPr/>
            </p14:nvContentPartPr>
            <p14:xfrm>
              <a:off x="4066117" y="3287183"/>
              <a:ext cx="143351" cy="195127"/>
            </p14:xfrm>
          </p:contentPart>
        </mc:Choice>
        <mc:Fallback xmlns="">
          <p:pic>
            <p:nvPicPr>
              <p:cNvPr id="1049226" name="墨迹 1049225"/>
            </p:nvPicPr>
            <p:blipFill>
              <a:blip r:embed="rId8"/>
            </p:blipFill>
            <p:spPr>
              <a:xfrm>
                <a:off x="4066117" y="3287183"/>
                <a:ext cx="143351" cy="195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227" name="墨迹 1049226"/>
              <p14:cNvContentPartPr/>
              <p14:nvPr/>
            </p14:nvContentPartPr>
            <p14:xfrm>
              <a:off x="3558357" y="3106845"/>
              <a:ext cx="197937" cy="360934"/>
            </p14:xfrm>
          </p:contentPart>
        </mc:Choice>
        <mc:Fallback xmlns="">
          <p:pic>
            <p:nvPicPr>
              <p:cNvPr id="1049227" name="墨迹 1049226"/>
            </p:nvPicPr>
            <p:blipFill>
              <a:blip r:embed="rId10"/>
            </p:blipFill>
            <p:spPr>
              <a:xfrm>
                <a:off x="3558357" y="3106845"/>
                <a:ext cx="197937" cy="360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228" name="墨迹 1049227"/>
              <p14:cNvContentPartPr/>
              <p14:nvPr/>
            </p14:nvContentPartPr>
            <p14:xfrm>
              <a:off x="4271378" y="3016671"/>
              <a:ext cx="80488" cy="191587"/>
            </p14:xfrm>
          </p:contentPart>
        </mc:Choice>
        <mc:Fallback xmlns="">
          <p:pic>
            <p:nvPicPr>
              <p:cNvPr id="1049228" name="墨迹 1049227"/>
            </p:nvPicPr>
            <p:blipFill>
              <a:blip r:embed="rId12"/>
            </p:blipFill>
            <p:spPr>
              <a:xfrm>
                <a:off x="4271378" y="3016671"/>
                <a:ext cx="80488" cy="191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229" name="墨迹 1049228"/>
              <p14:cNvContentPartPr/>
              <p14:nvPr/>
            </p14:nvContentPartPr>
            <p14:xfrm>
              <a:off x="4336203" y="2970458"/>
              <a:ext cx="263719" cy="188665"/>
            </p14:xfrm>
          </p:contentPart>
        </mc:Choice>
        <mc:Fallback xmlns="">
          <p:pic>
            <p:nvPicPr>
              <p:cNvPr id="1049229" name="墨迹 1049228"/>
            </p:nvPicPr>
            <p:blipFill>
              <a:blip r:embed="rId14"/>
            </p:blipFill>
            <p:spPr>
              <a:xfrm>
                <a:off x="4336203" y="2970458"/>
                <a:ext cx="263719" cy="188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230" name="墨迹 1049229"/>
              <p14:cNvContentPartPr/>
              <p14:nvPr/>
            </p14:nvContentPartPr>
            <p14:xfrm>
              <a:off x="4637617" y="3052233"/>
              <a:ext cx="127352" cy="113116"/>
            </p14:xfrm>
          </p:contentPart>
        </mc:Choice>
        <mc:Fallback xmlns="">
          <p:pic>
            <p:nvPicPr>
              <p:cNvPr id="1049230" name="墨迹 1049229"/>
            </p:nvPicPr>
            <p:blipFill>
              <a:blip r:embed="rId16"/>
            </p:blipFill>
            <p:spPr>
              <a:xfrm>
                <a:off x="4637617" y="3052233"/>
                <a:ext cx="127352" cy="113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9231" name="墨迹 1049230"/>
              <p14:cNvContentPartPr/>
              <p14:nvPr/>
            </p14:nvContentPartPr>
            <p14:xfrm>
              <a:off x="4267675" y="3425188"/>
              <a:ext cx="71913" cy="151324"/>
            </p14:xfrm>
          </p:contentPart>
        </mc:Choice>
        <mc:Fallback xmlns="">
          <p:pic>
            <p:nvPicPr>
              <p:cNvPr id="1049231" name="墨迹 1049230"/>
            </p:nvPicPr>
            <p:blipFill>
              <a:blip r:embed="rId18"/>
            </p:blipFill>
            <p:spPr>
              <a:xfrm>
                <a:off x="4267675" y="3425188"/>
                <a:ext cx="71913" cy="1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9232" name="墨迹 1049231"/>
              <p14:cNvContentPartPr/>
              <p14:nvPr/>
            </p14:nvContentPartPr>
            <p14:xfrm>
              <a:off x="4348481" y="3377853"/>
              <a:ext cx="460263" cy="234708"/>
            </p14:xfrm>
          </p:contentPart>
        </mc:Choice>
        <mc:Fallback xmlns="">
          <p:pic>
            <p:nvPicPr>
              <p:cNvPr id="1049232" name="墨迹 1049231"/>
            </p:nvPicPr>
            <p:blipFill>
              <a:blip r:embed="rId20"/>
            </p:blipFill>
            <p:spPr>
              <a:xfrm>
                <a:off x="4348481" y="3377853"/>
                <a:ext cx="460263" cy="234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9233" name="墨迹 1049232"/>
              <p14:cNvContentPartPr/>
              <p14:nvPr/>
            </p14:nvContentPartPr>
            <p14:xfrm>
              <a:off x="3533351" y="3000164"/>
              <a:ext cx="76834" cy="189702"/>
            </p14:xfrm>
          </p:contentPart>
        </mc:Choice>
        <mc:Fallback xmlns="">
          <p:pic>
            <p:nvPicPr>
              <p:cNvPr id="1049233" name="墨迹 1049232"/>
            </p:nvPicPr>
            <p:blipFill>
              <a:blip r:embed="rId22"/>
            </p:blipFill>
            <p:spPr>
              <a:xfrm>
                <a:off x="3533351" y="3000164"/>
                <a:ext cx="76834" cy="189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9234" name="墨迹 1049233"/>
              <p14:cNvContentPartPr/>
              <p14:nvPr/>
            </p14:nvContentPartPr>
            <p14:xfrm>
              <a:off x="3600450" y="2948170"/>
              <a:ext cx="131993" cy="198920"/>
            </p14:xfrm>
          </p:contentPart>
        </mc:Choice>
        <mc:Fallback xmlns="">
          <p:pic>
            <p:nvPicPr>
              <p:cNvPr id="1049234" name="墨迹 1049233"/>
            </p:nvPicPr>
            <p:blipFill>
              <a:blip r:embed="rId24"/>
            </p:blipFill>
            <p:spPr>
              <a:xfrm>
                <a:off x="3600450" y="2948170"/>
                <a:ext cx="131993" cy="198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9235" name="墨迹 1049234"/>
              <p14:cNvContentPartPr/>
              <p14:nvPr/>
            </p14:nvContentPartPr>
            <p14:xfrm>
              <a:off x="3221954" y="2956983"/>
              <a:ext cx="17393" cy="254479"/>
            </p14:xfrm>
          </p:contentPart>
        </mc:Choice>
        <mc:Fallback xmlns="">
          <p:pic>
            <p:nvPicPr>
              <p:cNvPr id="1049235" name="墨迹 1049234"/>
            </p:nvPicPr>
            <p:blipFill>
              <a:blip r:embed="rId26"/>
            </p:blipFill>
            <p:spPr>
              <a:xfrm>
                <a:off x="3221954" y="2956983"/>
                <a:ext cx="17393" cy="254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49236" name="墨迹 1049235"/>
              <p14:cNvContentPartPr/>
              <p14:nvPr/>
            </p14:nvContentPartPr>
            <p14:xfrm>
              <a:off x="3253317" y="2962579"/>
              <a:ext cx="135553" cy="254678"/>
            </p14:xfrm>
          </p:contentPart>
        </mc:Choice>
        <mc:Fallback xmlns="">
          <p:pic>
            <p:nvPicPr>
              <p:cNvPr id="1049236" name="墨迹 1049235"/>
            </p:nvPicPr>
            <p:blipFill>
              <a:blip r:embed="rId28"/>
            </p:blipFill>
            <p:spPr>
              <a:xfrm>
                <a:off x="3253317" y="2962579"/>
                <a:ext cx="135553" cy="254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9237" name="墨迹 1049236"/>
              <p14:cNvContentPartPr/>
              <p14:nvPr/>
            </p14:nvContentPartPr>
            <p14:xfrm>
              <a:off x="3398985" y="3084405"/>
              <a:ext cx="101028" cy="103971"/>
            </p14:xfrm>
          </p:contentPart>
        </mc:Choice>
        <mc:Fallback xmlns="">
          <p:pic>
            <p:nvPicPr>
              <p:cNvPr id="1049237" name="墨迹 1049236"/>
            </p:nvPicPr>
            <p:blipFill>
              <a:blip r:embed="rId30"/>
            </p:blipFill>
            <p:spPr>
              <a:xfrm>
                <a:off x="3398985" y="3084405"/>
                <a:ext cx="101028" cy="103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9238" name="墨迹 1049237"/>
              <p14:cNvContentPartPr/>
              <p14:nvPr/>
            </p14:nvContentPartPr>
            <p14:xfrm>
              <a:off x="3378612" y="3413335"/>
              <a:ext cx="55042" cy="174977"/>
            </p14:xfrm>
          </p:contentPart>
        </mc:Choice>
        <mc:Fallback xmlns="">
          <p:pic>
            <p:nvPicPr>
              <p:cNvPr id="1049238" name="墨迹 1049237"/>
            </p:nvPicPr>
            <p:blipFill>
              <a:blip r:embed="rId32"/>
            </p:blipFill>
            <p:spPr>
              <a:xfrm>
                <a:off x="3378612" y="3413335"/>
                <a:ext cx="55042" cy="174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9239" name="墨迹 1049238"/>
              <p14:cNvContentPartPr/>
              <p14:nvPr/>
            </p14:nvContentPartPr>
            <p14:xfrm>
              <a:off x="3442121" y="3324377"/>
              <a:ext cx="116558" cy="232653"/>
            </p14:xfrm>
          </p:contentPart>
        </mc:Choice>
        <mc:Fallback xmlns="">
          <p:pic>
            <p:nvPicPr>
              <p:cNvPr id="1049239" name="墨迹 1049238"/>
            </p:nvPicPr>
            <p:blipFill>
              <a:blip r:embed="rId34"/>
            </p:blipFill>
            <p:spPr>
              <a:xfrm>
                <a:off x="3442121" y="3324377"/>
                <a:ext cx="116558" cy="232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49240" name="墨迹 1049239"/>
              <p14:cNvContentPartPr/>
              <p14:nvPr/>
            </p14:nvContentPartPr>
            <p14:xfrm>
              <a:off x="3130685" y="3402330"/>
              <a:ext cx="116705" cy="277743"/>
            </p14:xfrm>
          </p:contentPart>
        </mc:Choice>
        <mc:Fallback xmlns="">
          <p:pic>
            <p:nvPicPr>
              <p:cNvPr id="1049240" name="墨迹 1049239"/>
            </p:nvPicPr>
            <p:blipFill>
              <a:blip r:embed="rId36"/>
            </p:blipFill>
            <p:spPr>
              <a:xfrm>
                <a:off x="3130685" y="3402330"/>
                <a:ext cx="116705" cy="277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49241" name="墨迹 1049240"/>
              <p14:cNvContentPartPr/>
              <p14:nvPr/>
            </p14:nvContentPartPr>
            <p14:xfrm>
              <a:off x="3247303" y="3524250"/>
              <a:ext cx="156379" cy="112969"/>
            </p14:xfrm>
          </p:contentPart>
        </mc:Choice>
        <mc:Fallback xmlns="">
          <p:pic>
            <p:nvPicPr>
              <p:cNvPr id="1049241" name="墨迹 1049240"/>
            </p:nvPicPr>
            <p:blipFill>
              <a:blip r:embed="rId38"/>
            </p:blipFill>
            <p:spPr>
              <a:xfrm>
                <a:off x="3247303" y="3524250"/>
                <a:ext cx="156379" cy="112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9242" name="墨迹 1049241"/>
              <p14:cNvContentPartPr/>
              <p14:nvPr/>
            </p14:nvContentPartPr>
            <p14:xfrm>
              <a:off x="7128934" y="7086179"/>
              <a:ext cx="0" cy="0"/>
            </p14:xfrm>
          </p:contentPart>
        </mc:Choice>
        <mc:Fallback xmlns="">
          <p:pic>
            <p:nvPicPr>
              <p:cNvPr id="1049242" name="墨迹 1049241"/>
            </p:nvPicPr>
            <p:blipFill>
              <a:blip r:embed="rId40"/>
            </p:blipFill>
            <p:spPr>
              <a:xfrm>
                <a:off x="7128934" y="7086179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49243" name="墨迹 1049242"/>
              <p14:cNvContentPartPr/>
              <p14:nvPr/>
            </p14:nvContentPartPr>
            <p14:xfrm>
              <a:off x="915133" y="1787743"/>
              <a:ext cx="165947" cy="188195"/>
            </p14:xfrm>
          </p:contentPart>
        </mc:Choice>
        <mc:Fallback xmlns="">
          <p:pic>
            <p:nvPicPr>
              <p:cNvPr id="1049243" name="墨迹 1049242"/>
            </p:nvPicPr>
            <p:blipFill>
              <a:blip r:embed="rId42"/>
            </p:blipFill>
            <p:spPr>
              <a:xfrm>
                <a:off x="915133" y="1787743"/>
                <a:ext cx="165947" cy="188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9244" name="墨迹 1049243"/>
              <p14:cNvContentPartPr/>
              <p14:nvPr/>
            </p14:nvContentPartPr>
            <p14:xfrm>
              <a:off x="1061165" y="1713652"/>
              <a:ext cx="41196" cy="282821"/>
            </p14:xfrm>
          </p:contentPart>
        </mc:Choice>
        <mc:Fallback xmlns="">
          <p:pic>
            <p:nvPicPr>
              <p:cNvPr id="1049244" name="墨迹 1049243"/>
            </p:nvPicPr>
            <p:blipFill>
              <a:blip r:embed="rId44"/>
            </p:blipFill>
            <p:spPr>
              <a:xfrm>
                <a:off x="1061165" y="1713652"/>
                <a:ext cx="41196" cy="282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49245" name="墨迹 1049244"/>
              <p14:cNvContentPartPr/>
              <p14:nvPr/>
            </p14:nvContentPartPr>
            <p14:xfrm>
              <a:off x="1099819" y="1798745"/>
              <a:ext cx="108375" cy="51221"/>
            </p14:xfrm>
          </p:contentPart>
        </mc:Choice>
        <mc:Fallback xmlns="">
          <p:pic>
            <p:nvPicPr>
              <p:cNvPr id="1049245" name="墨迹 1049244"/>
            </p:nvPicPr>
            <p:blipFill>
              <a:blip r:embed="rId46"/>
            </p:blipFill>
            <p:spPr>
              <a:xfrm>
                <a:off x="1099819" y="1798745"/>
                <a:ext cx="108375" cy="51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49246" name="墨迹 1049245"/>
              <p14:cNvContentPartPr/>
              <p14:nvPr/>
            </p14:nvContentPartPr>
            <p14:xfrm>
              <a:off x="1182215" y="1708997"/>
              <a:ext cx="11583" cy="321974"/>
            </p14:xfrm>
          </p:contentPart>
        </mc:Choice>
        <mc:Fallback xmlns="">
          <p:pic>
            <p:nvPicPr>
              <p:cNvPr id="1049246" name="墨迹 1049245"/>
            </p:nvPicPr>
            <p:blipFill>
              <a:blip r:embed="rId48"/>
            </p:blipFill>
            <p:spPr>
              <a:xfrm>
                <a:off x="1182215" y="1708997"/>
                <a:ext cx="11583" cy="321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49247" name="墨迹 1049246"/>
              <p14:cNvContentPartPr/>
              <p14:nvPr/>
            </p14:nvContentPartPr>
            <p14:xfrm>
              <a:off x="1258995" y="1751194"/>
              <a:ext cx="122312" cy="21725"/>
            </p14:xfrm>
          </p:contentPart>
        </mc:Choice>
        <mc:Fallback xmlns="">
          <p:pic>
            <p:nvPicPr>
              <p:cNvPr id="1049247" name="墨迹 1049246"/>
            </p:nvPicPr>
            <p:blipFill>
              <a:blip r:embed="rId50"/>
            </p:blipFill>
            <p:spPr>
              <a:xfrm>
                <a:off x="1258995" y="1751194"/>
                <a:ext cx="122312" cy="21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49248" name="墨迹 1049247"/>
              <p14:cNvContentPartPr/>
              <p14:nvPr/>
            </p14:nvContentPartPr>
            <p14:xfrm>
              <a:off x="1256452" y="1808728"/>
              <a:ext cx="129344" cy="19650"/>
            </p14:xfrm>
          </p:contentPart>
        </mc:Choice>
        <mc:Fallback xmlns="">
          <p:pic>
            <p:nvPicPr>
              <p:cNvPr id="1049248" name="墨迹 1049247"/>
            </p:nvPicPr>
            <p:blipFill>
              <a:blip r:embed="rId52"/>
            </p:blipFill>
            <p:spPr>
              <a:xfrm>
                <a:off x="1256452" y="1808728"/>
                <a:ext cx="129344" cy="19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49249" name="墨迹 1049248"/>
              <p14:cNvContentPartPr/>
              <p14:nvPr/>
            </p14:nvContentPartPr>
            <p14:xfrm>
              <a:off x="1231052" y="1897188"/>
              <a:ext cx="147744" cy="10775"/>
            </p14:xfrm>
          </p:contentPart>
        </mc:Choice>
        <mc:Fallback xmlns="">
          <p:pic>
            <p:nvPicPr>
              <p:cNvPr id="1049249" name="墨迹 1049248"/>
            </p:nvPicPr>
            <p:blipFill>
              <a:blip r:embed="rId54"/>
            </p:blipFill>
            <p:spPr>
              <a:xfrm>
                <a:off x="1231052" y="1897188"/>
                <a:ext cx="147744" cy="10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49250" name="墨迹 1049249"/>
              <p14:cNvContentPartPr/>
              <p14:nvPr/>
            </p14:nvContentPartPr>
            <p14:xfrm>
              <a:off x="1413052" y="1716616"/>
              <a:ext cx="107451" cy="207521"/>
            </p14:xfrm>
          </p:contentPart>
        </mc:Choice>
        <mc:Fallback xmlns="">
          <p:pic>
            <p:nvPicPr>
              <p:cNvPr id="1049250" name="墨迹 1049249"/>
            </p:nvPicPr>
            <p:blipFill>
              <a:blip r:embed="rId56"/>
            </p:blipFill>
            <p:spPr>
              <a:xfrm>
                <a:off x="1413052" y="1716616"/>
                <a:ext cx="107451" cy="207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49251" name="墨迹 1049250"/>
              <p14:cNvContentPartPr/>
              <p14:nvPr/>
            </p14:nvContentPartPr>
            <p14:xfrm>
              <a:off x="1530771" y="1679944"/>
              <a:ext cx="126608" cy="421905"/>
            </p14:xfrm>
          </p:contentPart>
        </mc:Choice>
        <mc:Fallback xmlns="">
          <p:pic>
            <p:nvPicPr>
              <p:cNvPr id="1049251" name="墨迹 1049250"/>
            </p:nvPicPr>
            <p:blipFill>
              <a:blip r:embed="rId58"/>
            </p:blipFill>
            <p:spPr>
              <a:xfrm>
                <a:off x="1530771" y="1679944"/>
                <a:ext cx="126608" cy="421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49252" name="墨迹 1049251"/>
              <p14:cNvContentPartPr/>
              <p14:nvPr/>
            </p14:nvContentPartPr>
            <p14:xfrm>
              <a:off x="4520778" y="4367108"/>
              <a:ext cx="328926" cy="327698"/>
            </p14:xfrm>
          </p:contentPart>
        </mc:Choice>
        <mc:Fallback xmlns="">
          <p:pic>
            <p:nvPicPr>
              <p:cNvPr id="1049252" name="墨迹 1049251"/>
            </p:nvPicPr>
            <p:blipFill>
              <a:blip r:embed="rId60"/>
            </p:blipFill>
            <p:spPr>
              <a:xfrm>
                <a:off x="4520778" y="4367108"/>
                <a:ext cx="328926" cy="327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9253" name="墨迹 1049252"/>
              <p14:cNvContentPartPr/>
              <p14:nvPr/>
            </p14:nvContentPartPr>
            <p14:xfrm>
              <a:off x="8540852" y="2054818"/>
              <a:ext cx="763572" cy="485455"/>
            </p14:xfrm>
          </p:contentPart>
        </mc:Choice>
        <mc:Fallback xmlns="">
          <p:pic>
            <p:nvPicPr>
              <p:cNvPr id="1049253" name="墨迹 1049252"/>
            </p:nvPicPr>
            <p:blipFill>
              <a:blip r:embed="rId62"/>
            </p:blipFill>
            <p:spPr>
              <a:xfrm>
                <a:off x="8540852" y="2054818"/>
                <a:ext cx="763572" cy="48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49280" name="墨迹 1049279"/>
              <p14:cNvContentPartPr/>
              <p14:nvPr/>
            </p14:nvContentPartPr>
            <p14:xfrm>
              <a:off x="8047145" y="4727786"/>
              <a:ext cx="3883" cy="39675"/>
            </p14:xfrm>
          </p:contentPart>
        </mc:Choice>
        <mc:Fallback xmlns="">
          <p:pic>
            <p:nvPicPr>
              <p:cNvPr id="1049280" name="墨迹 1049279"/>
            </p:nvPicPr>
            <p:blipFill>
              <a:blip r:embed="rId64"/>
            </p:blipFill>
            <p:spPr>
              <a:xfrm>
                <a:off x="8047145" y="4727786"/>
                <a:ext cx="3883" cy="39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49281" name="墨迹 1049280"/>
              <p14:cNvContentPartPr/>
              <p14:nvPr/>
            </p14:nvContentPartPr>
            <p14:xfrm>
              <a:off x="8040794" y="4908128"/>
              <a:ext cx="0" cy="0"/>
            </p14:xfrm>
          </p:contentPart>
        </mc:Choice>
        <mc:Fallback xmlns="">
          <p:pic>
            <p:nvPicPr>
              <p:cNvPr id="1049281" name="墨迹 1049280"/>
            </p:nvPicPr>
            <p:blipFill>
              <a:blip r:embed="rId66"/>
            </p:blipFill>
            <p:spPr>
              <a:xfrm>
                <a:off x="8040794" y="490812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49282" name="墨迹 1049281"/>
              <p14:cNvContentPartPr/>
              <p14:nvPr/>
            </p14:nvContentPartPr>
            <p14:xfrm>
              <a:off x="7384628" y="4741333"/>
              <a:ext cx="3939" cy="36589"/>
            </p14:xfrm>
          </p:contentPart>
        </mc:Choice>
        <mc:Fallback xmlns="">
          <p:pic>
            <p:nvPicPr>
              <p:cNvPr id="1049282" name="墨迹 1049281"/>
            </p:nvPicPr>
            <p:blipFill>
              <a:blip r:embed="rId68"/>
            </p:blipFill>
            <p:spPr>
              <a:xfrm>
                <a:off x="7384628" y="4741333"/>
                <a:ext cx="3939" cy="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49283" name="墨迹 1049282"/>
              <p14:cNvContentPartPr/>
              <p14:nvPr/>
            </p14:nvContentPartPr>
            <p14:xfrm>
              <a:off x="7393938" y="4842512"/>
              <a:ext cx="0" cy="0"/>
            </p14:xfrm>
          </p:contentPart>
        </mc:Choice>
        <mc:Fallback xmlns="">
          <p:pic>
            <p:nvPicPr>
              <p:cNvPr id="1049283" name="墨迹 1049282"/>
            </p:nvPicPr>
            <p:blipFill>
              <a:blip r:embed="rId70"/>
            </p:blipFill>
            <p:spPr>
              <a:xfrm>
                <a:off x="7393938" y="484251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49284" name="墨迹 1049283"/>
              <p14:cNvContentPartPr/>
              <p14:nvPr/>
            </p14:nvContentPartPr>
            <p14:xfrm>
              <a:off x="7380395" y="4951309"/>
              <a:ext cx="0" cy="0"/>
            </p14:xfrm>
          </p:contentPart>
        </mc:Choice>
        <mc:Fallback xmlns="">
          <p:pic>
            <p:nvPicPr>
              <p:cNvPr id="1049284" name="墨迹 1049283"/>
            </p:nvPicPr>
            <p:blipFill>
              <a:blip r:embed="rId70"/>
            </p:blipFill>
            <p:spPr>
              <a:xfrm>
                <a:off x="7380395" y="4951309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49292" name="墨迹 1049291"/>
              <p14:cNvContentPartPr/>
              <p14:nvPr/>
            </p14:nvContentPartPr>
            <p14:xfrm>
              <a:off x="4415840" y="4937805"/>
              <a:ext cx="406493" cy="486352"/>
            </p14:xfrm>
          </p:contentPart>
        </mc:Choice>
        <mc:Fallback xmlns="">
          <p:pic>
            <p:nvPicPr>
              <p:cNvPr id="1049292" name="墨迹 1049291"/>
            </p:nvPicPr>
            <p:blipFill>
              <a:blip r:embed="rId73"/>
            </p:blipFill>
            <p:spPr>
              <a:xfrm>
                <a:off x="4415840" y="4937805"/>
                <a:ext cx="406493" cy="486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49293" name="墨迹 1049292"/>
              <p14:cNvContentPartPr/>
              <p14:nvPr/>
            </p14:nvContentPartPr>
            <p14:xfrm>
              <a:off x="5604366" y="5097780"/>
              <a:ext cx="196995" cy="255698"/>
            </p14:xfrm>
          </p:contentPart>
        </mc:Choice>
        <mc:Fallback xmlns="">
          <p:pic>
            <p:nvPicPr>
              <p:cNvPr id="1049293" name="墨迹 1049292"/>
            </p:nvPicPr>
            <p:blipFill>
              <a:blip r:embed="rId75"/>
            </p:blipFill>
            <p:spPr>
              <a:xfrm>
                <a:off x="5604366" y="5097780"/>
                <a:ext cx="196995" cy="25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49294" name="墨迹 1049293"/>
              <p14:cNvContentPartPr/>
              <p14:nvPr/>
            </p14:nvContentPartPr>
            <p14:xfrm>
              <a:off x="5635836" y="5134186"/>
              <a:ext cx="181713" cy="213042"/>
            </p14:xfrm>
          </p:contentPart>
        </mc:Choice>
        <mc:Fallback xmlns="">
          <p:pic>
            <p:nvPicPr>
              <p:cNvPr id="1049294" name="墨迹 1049293"/>
            </p:nvPicPr>
            <p:blipFill>
              <a:blip r:embed="rId77"/>
            </p:blipFill>
            <p:spPr>
              <a:xfrm>
                <a:off x="5635836" y="5134186"/>
                <a:ext cx="181713" cy="213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49295" name="墨迹 1049294"/>
              <p14:cNvContentPartPr/>
              <p14:nvPr/>
            </p14:nvContentPartPr>
            <p14:xfrm>
              <a:off x="1735666" y="5854275"/>
              <a:ext cx="1149689" cy="25388"/>
            </p14:xfrm>
          </p:contentPart>
        </mc:Choice>
        <mc:Fallback xmlns="">
          <p:pic>
            <p:nvPicPr>
              <p:cNvPr id="1049295" name="墨迹 1049294"/>
            </p:nvPicPr>
            <p:blipFill>
              <a:blip r:embed="rId79"/>
            </p:blipFill>
            <p:spPr>
              <a:xfrm>
                <a:off x="1735666" y="5854275"/>
                <a:ext cx="1149689" cy="25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49296" name="墨迹 1049295"/>
              <p14:cNvContentPartPr/>
              <p14:nvPr/>
            </p14:nvContentPartPr>
            <p14:xfrm>
              <a:off x="5969385" y="5676900"/>
              <a:ext cx="205778" cy="256891"/>
            </p14:xfrm>
          </p:contentPart>
        </mc:Choice>
        <mc:Fallback xmlns="">
          <p:pic>
            <p:nvPicPr>
              <p:cNvPr id="1049296" name="墨迹 1049295"/>
            </p:nvPicPr>
            <p:blipFill>
              <a:blip r:embed="rId81"/>
            </p:blipFill>
            <p:spPr>
              <a:xfrm>
                <a:off x="5969385" y="5676900"/>
                <a:ext cx="205778" cy="256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49297" name="墨迹 1049296"/>
              <p14:cNvContentPartPr/>
              <p14:nvPr/>
            </p14:nvContentPartPr>
            <p14:xfrm>
              <a:off x="6015988" y="5726005"/>
              <a:ext cx="144007" cy="184482"/>
            </p14:xfrm>
          </p:contentPart>
        </mc:Choice>
        <mc:Fallback xmlns="">
          <p:pic>
            <p:nvPicPr>
              <p:cNvPr id="1049297" name="墨迹 1049296"/>
            </p:nvPicPr>
            <p:blipFill>
              <a:blip r:embed="rId83"/>
            </p:blipFill>
            <p:spPr>
              <a:xfrm>
                <a:off x="6015988" y="5726005"/>
                <a:ext cx="144007" cy="184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49298" name="墨迹 1049297"/>
              <p14:cNvContentPartPr/>
              <p14:nvPr/>
            </p14:nvContentPartPr>
            <p14:xfrm>
              <a:off x="4811605" y="6434716"/>
              <a:ext cx="1380832" cy="86281"/>
            </p14:xfrm>
          </p:contentPart>
        </mc:Choice>
        <mc:Fallback xmlns="">
          <p:pic>
            <p:nvPicPr>
              <p:cNvPr id="1049298" name="墨迹 1049297"/>
            </p:nvPicPr>
            <p:blipFill>
              <a:blip r:embed="rId85"/>
            </p:blipFill>
            <p:spPr>
              <a:xfrm>
                <a:off x="4811605" y="6434716"/>
                <a:ext cx="1380832" cy="8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7" name="墨迹 126"/>
              <p14:cNvContentPartPr/>
              <p14:nvPr/>
            </p14:nvContentPartPr>
            <p14:xfrm>
              <a:off x="3764844" y="2030328"/>
              <a:ext cx="369711" cy="20303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87"/>
            </p:blipFill>
            <p:spPr>
              <a:xfrm>
                <a:off x="3764844" y="2030328"/>
                <a:ext cx="3697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" name="墨迹 1"/>
              <p14:cNvContentPartPr/>
              <p14:nvPr/>
            </p14:nvContentPartPr>
            <p14:xfrm>
              <a:off x="4097866" y="2092366"/>
              <a:ext cx="101600" cy="846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89"/>
            </p:blipFill>
            <p:spPr>
              <a:xfrm>
                <a:off x="4097866" y="2092366"/>
                <a:ext cx="1016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" name="墨迹 2"/>
              <p14:cNvContentPartPr/>
              <p14:nvPr/>
            </p14:nvContentPartPr>
            <p14:xfrm>
              <a:off x="4114800" y="2148764"/>
              <a:ext cx="110066" cy="1692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91"/>
            </p:blipFill>
            <p:spPr>
              <a:xfrm>
                <a:off x="4114800" y="2148764"/>
                <a:ext cx="1100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" name="墨迹 3"/>
              <p14:cNvContentPartPr/>
              <p14:nvPr/>
            </p14:nvContentPartPr>
            <p14:xfrm>
              <a:off x="4278488" y="2024689"/>
              <a:ext cx="107245" cy="16919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3"/>
            </p:blipFill>
            <p:spPr>
              <a:xfrm>
                <a:off x="4278488" y="2024689"/>
                <a:ext cx="10724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" name="墨迹 4"/>
              <p14:cNvContentPartPr/>
              <p14:nvPr/>
            </p14:nvContentPartPr>
            <p14:xfrm>
              <a:off x="6956777" y="1015164"/>
              <a:ext cx="19756" cy="2537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5"/>
            </p:blipFill>
            <p:spPr>
              <a:xfrm>
                <a:off x="6956777" y="1015164"/>
                <a:ext cx="197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" name="墨迹 5"/>
              <p14:cNvContentPartPr/>
              <p14:nvPr/>
            </p14:nvContentPartPr>
            <p14:xfrm>
              <a:off x="5988755" y="1900613"/>
              <a:ext cx="609600" cy="71061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7"/>
            </p:blipFill>
            <p:spPr>
              <a:xfrm>
                <a:off x="5988755" y="1900613"/>
                <a:ext cx="609600" cy="710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" name="墨迹 6"/>
              <p14:cNvContentPartPr/>
              <p14:nvPr/>
            </p14:nvContentPartPr>
            <p14:xfrm>
              <a:off x="4769555" y="2013409"/>
              <a:ext cx="694267" cy="63729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9"/>
            </p:blipFill>
            <p:spPr>
              <a:xfrm>
                <a:off x="4769555" y="2013409"/>
                <a:ext cx="694267" cy="637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" name="墨迹 7"/>
              <p14:cNvContentPartPr/>
              <p14:nvPr/>
            </p14:nvContentPartPr>
            <p14:xfrm>
              <a:off x="7501466" y="1500187"/>
              <a:ext cx="451556" cy="73317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1"/>
            </p:blipFill>
            <p:spPr>
              <a:xfrm>
                <a:off x="7501466" y="1500187"/>
                <a:ext cx="451556" cy="733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" name="墨迹 8"/>
              <p14:cNvContentPartPr/>
              <p14:nvPr/>
            </p14:nvContentPartPr>
            <p14:xfrm>
              <a:off x="7518400" y="2802981"/>
              <a:ext cx="406400" cy="6598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03"/>
            </p:blipFill>
            <p:spPr>
              <a:xfrm>
                <a:off x="7518400" y="2802981"/>
                <a:ext cx="406400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" name="墨迹 9"/>
              <p14:cNvContentPartPr/>
              <p14:nvPr/>
            </p14:nvContentPartPr>
            <p14:xfrm>
              <a:off x="4752622" y="6480133"/>
              <a:ext cx="1385710" cy="7331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05"/>
            </p:blipFill>
            <p:spPr>
              <a:xfrm>
                <a:off x="4752622" y="6480133"/>
                <a:ext cx="138571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" name="墨迹 10"/>
              <p14:cNvContentPartPr/>
              <p14:nvPr/>
            </p14:nvContentPartPr>
            <p14:xfrm>
              <a:off x="7315200" y="6257361"/>
              <a:ext cx="654755" cy="46528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07"/>
            </p:blipFill>
            <p:spPr>
              <a:xfrm>
                <a:off x="7315200" y="6257361"/>
                <a:ext cx="654755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2" name="墨迹 11"/>
              <p14:cNvContentPartPr/>
              <p14:nvPr/>
            </p14:nvContentPartPr>
            <p14:xfrm>
              <a:off x="705555" y="5008144"/>
              <a:ext cx="519289" cy="31582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09"/>
            </p:blipFill>
            <p:spPr>
              <a:xfrm>
                <a:off x="705555" y="5008144"/>
                <a:ext cx="51928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3" name="墨迹 12"/>
              <p14:cNvContentPartPr/>
              <p14:nvPr/>
            </p14:nvContentPartPr>
            <p14:xfrm>
              <a:off x="745066" y="5374731"/>
              <a:ext cx="784578" cy="56398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11"/>
            </p:blipFill>
            <p:spPr>
              <a:xfrm>
                <a:off x="745066" y="5374731"/>
                <a:ext cx="784578" cy="563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" name="墨迹 13"/>
              <p14:cNvContentPartPr/>
              <p14:nvPr/>
            </p14:nvContentPartPr>
            <p14:xfrm>
              <a:off x="6005688" y="4884069"/>
              <a:ext cx="67734" cy="41734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13"/>
            </p:blipFill>
            <p:spPr>
              <a:xfrm>
                <a:off x="6005688" y="4884069"/>
                <a:ext cx="67734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" name="墨迹 14"/>
              <p14:cNvContentPartPr/>
              <p14:nvPr/>
            </p14:nvContentPartPr>
            <p14:xfrm>
              <a:off x="6186311" y="4799472"/>
              <a:ext cx="33866" cy="6767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15"/>
            </p:blipFill>
            <p:spPr>
              <a:xfrm>
                <a:off x="6186311" y="4799472"/>
                <a:ext cx="338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6" name="墨迹 15"/>
              <p14:cNvContentPartPr/>
              <p14:nvPr/>
            </p14:nvContentPartPr>
            <p14:xfrm>
              <a:off x="6096000" y="4906628"/>
              <a:ext cx="118533" cy="36658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17"/>
            </p:blipFill>
            <p:spPr>
              <a:xfrm>
                <a:off x="6096000" y="4906628"/>
                <a:ext cx="118533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7" name="墨迹 16"/>
              <p14:cNvContentPartPr/>
              <p14:nvPr/>
            </p14:nvContentPartPr>
            <p14:xfrm>
              <a:off x="6186311" y="4996865"/>
              <a:ext cx="141111" cy="26507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19"/>
            </p:blipFill>
            <p:spPr>
              <a:xfrm>
                <a:off x="6186311" y="4996865"/>
                <a:ext cx="141111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8" name="墨迹 17"/>
              <p14:cNvContentPartPr/>
              <p14:nvPr/>
            </p14:nvContentPartPr>
            <p14:xfrm>
              <a:off x="6372577" y="4833310"/>
              <a:ext cx="225778" cy="65985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21"/>
            </p:blipFill>
            <p:spPr>
              <a:xfrm>
                <a:off x="6372577" y="4833310"/>
                <a:ext cx="225778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9" name="墨迹 18"/>
              <p14:cNvContentPartPr/>
              <p14:nvPr/>
            </p14:nvContentPartPr>
            <p14:xfrm>
              <a:off x="6400800" y="5120940"/>
              <a:ext cx="254000" cy="18611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23"/>
            </p:blipFill>
            <p:spPr>
              <a:xfrm>
                <a:off x="6400800" y="5120940"/>
                <a:ext cx="2540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0" name="墨迹 19"/>
              <p14:cNvContentPartPr/>
              <p14:nvPr/>
            </p14:nvContentPartPr>
            <p14:xfrm>
              <a:off x="6558844" y="5143500"/>
              <a:ext cx="62088" cy="14663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25"/>
            </p:blipFill>
            <p:spPr>
              <a:xfrm>
                <a:off x="6558844" y="5143500"/>
                <a:ext cx="62088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1" name="墨迹 20"/>
              <p14:cNvContentPartPr/>
              <p14:nvPr/>
            </p14:nvContentPartPr>
            <p14:xfrm>
              <a:off x="2077155" y="5295774"/>
              <a:ext cx="135467" cy="6203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127"/>
            </p:blipFill>
            <p:spPr>
              <a:xfrm>
                <a:off x="2077155" y="5295774"/>
                <a:ext cx="1354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2" name="墨迹 21"/>
              <p14:cNvContentPartPr/>
              <p14:nvPr/>
            </p14:nvContentPartPr>
            <p14:xfrm>
              <a:off x="2082800" y="5357812"/>
              <a:ext cx="50800" cy="5414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29"/>
            </p:blipFill>
            <p:spPr>
              <a:xfrm>
                <a:off x="2082800" y="5357812"/>
                <a:ext cx="50800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3" name="墨迹 22"/>
              <p14:cNvContentPartPr/>
              <p14:nvPr/>
            </p14:nvContentPartPr>
            <p14:xfrm>
              <a:off x="2003777" y="5391651"/>
              <a:ext cx="276578" cy="34966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31"/>
            </p:blipFill>
            <p:spPr>
              <a:xfrm>
                <a:off x="2003777" y="5391651"/>
                <a:ext cx="2765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4" name="墨迹 23"/>
              <p14:cNvContentPartPr/>
              <p14:nvPr/>
            </p14:nvContentPartPr>
            <p14:xfrm>
              <a:off x="2184400" y="5684921"/>
              <a:ext cx="217311" cy="4793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33"/>
            </p:blipFill>
            <p:spPr>
              <a:xfrm>
                <a:off x="2184400" y="5684921"/>
                <a:ext cx="2173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5" name="墨迹 24"/>
              <p14:cNvContentPartPr/>
              <p14:nvPr/>
            </p14:nvContentPartPr>
            <p14:xfrm>
              <a:off x="2387600" y="5386011"/>
              <a:ext cx="28222" cy="13535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35"/>
            </p:blipFill>
            <p:spPr>
              <a:xfrm>
                <a:off x="2387600" y="5386011"/>
                <a:ext cx="2822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6" name="墨迹 25"/>
              <p14:cNvContentPartPr/>
              <p14:nvPr/>
            </p14:nvContentPartPr>
            <p14:xfrm>
              <a:off x="2404533" y="5484708"/>
              <a:ext cx="98778" cy="24533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37"/>
            </p:blipFill>
            <p:spPr>
              <a:xfrm>
                <a:off x="2404533" y="5484708"/>
                <a:ext cx="9877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7" name="墨迹 26"/>
              <p14:cNvContentPartPr/>
              <p14:nvPr/>
            </p14:nvContentPartPr>
            <p14:xfrm>
              <a:off x="2528711" y="5295774"/>
              <a:ext cx="64911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39"/>
            </p:blipFill>
            <p:spPr>
              <a:xfrm>
                <a:off x="2528711" y="5295774"/>
                <a:ext cx="64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8" name="墨迹 27"/>
              <p14:cNvContentPartPr/>
              <p14:nvPr/>
            </p14:nvContentPartPr>
            <p14:xfrm>
              <a:off x="2517422" y="5250656"/>
              <a:ext cx="180622" cy="45682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41"/>
            </p:blipFill>
            <p:spPr>
              <a:xfrm>
                <a:off x="2517422" y="5250656"/>
                <a:ext cx="18062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9" name="墨迹 28"/>
              <p14:cNvContentPartPr/>
              <p14:nvPr/>
            </p14:nvContentPartPr>
            <p14:xfrm>
              <a:off x="2613377" y="5532646"/>
              <a:ext cx="62089" cy="15227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43"/>
            </p:blipFill>
            <p:spPr>
              <a:xfrm>
                <a:off x="2613377" y="5532646"/>
                <a:ext cx="6208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30" name="墨迹 29"/>
              <p14:cNvContentPartPr/>
              <p14:nvPr/>
            </p14:nvContentPartPr>
            <p14:xfrm>
              <a:off x="2777066" y="5363452"/>
              <a:ext cx="50800" cy="15227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145"/>
            </p:blipFill>
            <p:spPr>
              <a:xfrm>
                <a:off x="2777066" y="5363452"/>
                <a:ext cx="508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1" name="墨迹 30"/>
              <p14:cNvContentPartPr/>
              <p14:nvPr/>
            </p14:nvContentPartPr>
            <p14:xfrm>
              <a:off x="2765777" y="5380371"/>
              <a:ext cx="259645" cy="31582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147"/>
            </p:blipFill>
            <p:spPr>
              <a:xfrm>
                <a:off x="2765777" y="5380371"/>
                <a:ext cx="259645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32" name="墨迹 31"/>
              <p14:cNvContentPartPr/>
              <p14:nvPr/>
            </p14:nvContentPartPr>
            <p14:xfrm>
              <a:off x="2833511" y="5543925"/>
              <a:ext cx="270933" cy="17765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149"/>
            </p:blipFill>
            <p:spPr>
              <a:xfrm>
                <a:off x="2833511" y="5543925"/>
                <a:ext cx="27093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33" name="墨迹 32"/>
              <p14:cNvContentPartPr/>
              <p14:nvPr/>
            </p14:nvContentPartPr>
            <p14:xfrm>
              <a:off x="2895600" y="5448049"/>
              <a:ext cx="110066" cy="6485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151"/>
            </p:blipFill>
            <p:spPr>
              <a:xfrm>
                <a:off x="2895600" y="5448049"/>
                <a:ext cx="11006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34" name="墨迹 33"/>
              <p14:cNvContentPartPr/>
              <p14:nvPr/>
            </p14:nvContentPartPr>
            <p14:xfrm>
              <a:off x="7936088" y="5380371"/>
              <a:ext cx="118534" cy="30455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153"/>
            </p:blipFill>
            <p:spPr>
              <a:xfrm>
                <a:off x="7936088" y="5380371"/>
                <a:ext cx="118534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35" name="墨迹 34"/>
              <p14:cNvContentPartPr/>
              <p14:nvPr/>
            </p14:nvContentPartPr>
            <p14:xfrm>
              <a:off x="8032044" y="5363452"/>
              <a:ext cx="251178" cy="33274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155"/>
            </p:blipFill>
            <p:spPr>
              <a:xfrm>
                <a:off x="8032044" y="5363452"/>
                <a:ext cx="251178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36" name="墨迹 35"/>
              <p14:cNvContentPartPr/>
              <p14:nvPr/>
            </p14:nvContentPartPr>
            <p14:xfrm>
              <a:off x="7625644" y="5696200"/>
              <a:ext cx="973666" cy="451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157"/>
            </p:blipFill>
            <p:spPr>
              <a:xfrm>
                <a:off x="7625644" y="5696200"/>
                <a:ext cx="9736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7" name="墨迹 36"/>
              <p14:cNvContentPartPr/>
              <p14:nvPr/>
            </p14:nvContentPartPr>
            <p14:xfrm>
              <a:off x="7845777" y="5792077"/>
              <a:ext cx="124178" cy="23687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59"/>
            </p:blipFill>
            <p:spPr>
              <a:xfrm>
                <a:off x="7845777" y="5792077"/>
                <a:ext cx="1241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8" name="墨迹 37"/>
              <p14:cNvContentPartPr/>
              <p14:nvPr/>
            </p14:nvContentPartPr>
            <p14:xfrm>
              <a:off x="7953022" y="5803356"/>
              <a:ext cx="180622" cy="22841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61"/>
            </p:blipFill>
            <p:spPr>
              <a:xfrm>
                <a:off x="7953022" y="5803356"/>
                <a:ext cx="18062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9" name="墨迹 38"/>
              <p14:cNvContentPartPr/>
              <p14:nvPr/>
            </p14:nvContentPartPr>
            <p14:xfrm>
              <a:off x="8201377" y="5862574"/>
              <a:ext cx="163689" cy="422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63"/>
            </p:blipFill>
            <p:spPr>
              <a:xfrm>
                <a:off x="8201377" y="5862574"/>
                <a:ext cx="16368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40" name="墨迹 39"/>
              <p14:cNvContentPartPr/>
              <p14:nvPr/>
            </p14:nvContentPartPr>
            <p14:xfrm>
              <a:off x="8252177" y="5831555"/>
              <a:ext cx="22578" cy="1297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65"/>
            </p:blipFill>
            <p:spPr>
              <a:xfrm>
                <a:off x="8252177" y="5831555"/>
                <a:ext cx="225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41" name="墨迹 40"/>
              <p14:cNvContentPartPr/>
              <p14:nvPr/>
            </p14:nvContentPartPr>
            <p14:xfrm>
              <a:off x="8167511" y="5780797"/>
              <a:ext cx="186266" cy="55552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67"/>
            </p:blipFill>
            <p:spPr>
              <a:xfrm>
                <a:off x="8167511" y="5780797"/>
                <a:ext cx="186266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42" name="墨迹 41"/>
              <p14:cNvContentPartPr/>
              <p14:nvPr/>
            </p14:nvContentPartPr>
            <p14:xfrm>
              <a:off x="8607777" y="5611603"/>
              <a:ext cx="206023" cy="5639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69"/>
            </p:blipFill>
            <p:spPr>
              <a:xfrm>
                <a:off x="8607777" y="5611603"/>
                <a:ext cx="20602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43" name="墨迹 42"/>
              <p14:cNvContentPartPr/>
              <p14:nvPr/>
            </p14:nvContentPartPr>
            <p14:xfrm>
              <a:off x="8607777" y="5746958"/>
              <a:ext cx="222956" cy="253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71"/>
            </p:blipFill>
            <p:spPr>
              <a:xfrm>
                <a:off x="8607777" y="5746958"/>
                <a:ext cx="2229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44" name="墨迹 43"/>
              <p14:cNvContentPartPr/>
              <p14:nvPr/>
            </p14:nvContentPartPr>
            <p14:xfrm>
              <a:off x="9025466" y="5555205"/>
              <a:ext cx="203200" cy="27635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73"/>
            </p:blipFill>
            <p:spPr>
              <a:xfrm>
                <a:off x="9025466" y="5555205"/>
                <a:ext cx="20320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45" name="墨迹 44"/>
              <p14:cNvContentPartPr/>
              <p14:nvPr/>
            </p14:nvContentPartPr>
            <p14:xfrm>
              <a:off x="9493955" y="5639802"/>
              <a:ext cx="360" cy="1692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75"/>
            </p:blipFill>
            <p:spPr>
              <a:xfrm>
                <a:off x="9493955" y="5639802"/>
                <a:ext cx="36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46" name="墨迹 45"/>
              <p14:cNvContentPartPr/>
              <p14:nvPr/>
            </p14:nvContentPartPr>
            <p14:xfrm>
              <a:off x="8963377" y="5617243"/>
              <a:ext cx="268112" cy="25943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77"/>
            </p:blipFill>
            <p:spPr>
              <a:xfrm>
                <a:off x="8963377" y="5617243"/>
                <a:ext cx="26811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47" name="墨迹 46"/>
              <p14:cNvContentPartPr/>
              <p14:nvPr/>
            </p14:nvContentPartPr>
            <p14:xfrm>
              <a:off x="10600267" y="1973930"/>
              <a:ext cx="457200" cy="44554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79"/>
            </p:blipFill>
            <p:spPr>
              <a:xfrm>
                <a:off x="10600267" y="1973930"/>
                <a:ext cx="457200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48" name="墨迹 47"/>
              <p14:cNvContentPartPr/>
              <p14:nvPr/>
            </p14:nvContentPartPr>
            <p14:xfrm>
              <a:off x="10634132" y="2498432"/>
              <a:ext cx="474133" cy="43426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81"/>
            </p:blipFill>
            <p:spPr>
              <a:xfrm>
                <a:off x="10634132" y="2498432"/>
                <a:ext cx="474133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49" name="墨迹 48"/>
              <p14:cNvContentPartPr/>
              <p14:nvPr/>
            </p14:nvContentPartPr>
            <p14:xfrm>
              <a:off x="9770533" y="3990160"/>
              <a:ext cx="8467" cy="1410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83"/>
            </p:blipFill>
            <p:spPr>
              <a:xfrm>
                <a:off x="9770533" y="3990160"/>
                <a:ext cx="84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50" name="墨迹 49"/>
              <p14:cNvContentPartPr/>
              <p14:nvPr/>
            </p14:nvContentPartPr>
            <p14:xfrm>
              <a:off x="1715911" y="3132910"/>
              <a:ext cx="360" cy="84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185"/>
            </p:blipFill>
            <p:spPr>
              <a:xfrm>
                <a:off x="1715911" y="3132910"/>
                <a:ext cx="36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51" name="墨迹 50"/>
              <p14:cNvContentPartPr/>
              <p14:nvPr/>
            </p14:nvContentPartPr>
            <p14:xfrm>
              <a:off x="1597377" y="3068052"/>
              <a:ext cx="155223" cy="17483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87"/>
            </p:blipFill>
            <p:spPr>
              <a:xfrm>
                <a:off x="1597377" y="3068052"/>
                <a:ext cx="15522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52" name="墨迹 51"/>
              <p14:cNvContentPartPr/>
              <p14:nvPr/>
            </p14:nvContentPartPr>
            <p14:xfrm>
              <a:off x="1749777" y="3155469"/>
              <a:ext cx="256823" cy="3665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89"/>
            </p:blipFill>
            <p:spPr>
              <a:xfrm>
                <a:off x="1749777" y="3155469"/>
                <a:ext cx="25682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53" name="墨迹 52"/>
              <p14:cNvContentPartPr/>
              <p14:nvPr/>
            </p14:nvContentPartPr>
            <p14:xfrm>
              <a:off x="2048933" y="3068052"/>
              <a:ext cx="124178" cy="15227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91"/>
            </p:blipFill>
            <p:spPr>
              <a:xfrm>
                <a:off x="2048933" y="3068052"/>
                <a:ext cx="1241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54" name="墨迹 53"/>
              <p14:cNvContentPartPr/>
              <p14:nvPr/>
            </p14:nvContentPartPr>
            <p14:xfrm>
              <a:off x="2111022" y="2898858"/>
              <a:ext cx="11289" cy="11279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93"/>
            </p:blipFill>
            <p:spPr>
              <a:xfrm>
                <a:off x="2111022" y="2898858"/>
                <a:ext cx="112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55" name="墨迹 54"/>
              <p14:cNvContentPartPr/>
              <p14:nvPr/>
            </p14:nvContentPartPr>
            <p14:xfrm>
              <a:off x="2082800" y="2701465"/>
              <a:ext cx="11288" cy="12689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95"/>
            </p:blipFill>
            <p:spPr>
              <a:xfrm>
                <a:off x="2082800" y="2701465"/>
                <a:ext cx="11288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56" name="墨迹 55"/>
              <p14:cNvContentPartPr/>
              <p14:nvPr/>
            </p14:nvContentPartPr>
            <p14:xfrm>
              <a:off x="2082800" y="2678906"/>
              <a:ext cx="67733" cy="21431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97"/>
            </p:blipFill>
            <p:spPr>
              <a:xfrm>
                <a:off x="2082800" y="2678906"/>
                <a:ext cx="6773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57" name="墨迹 56"/>
              <p14:cNvContentPartPr/>
              <p14:nvPr/>
            </p14:nvContentPartPr>
            <p14:xfrm>
              <a:off x="2178755" y="2718384"/>
              <a:ext cx="138289" cy="15227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99"/>
            </p:blipFill>
            <p:spPr>
              <a:xfrm>
                <a:off x="2178755" y="2718384"/>
                <a:ext cx="13828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59" name="墨迹 58"/>
              <p14:cNvContentPartPr/>
              <p14:nvPr/>
            </p14:nvContentPartPr>
            <p14:xfrm>
              <a:off x="2178755" y="3135730"/>
              <a:ext cx="166511" cy="5075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201"/>
            </p:blipFill>
            <p:spPr>
              <a:xfrm>
                <a:off x="2178755" y="3135730"/>
                <a:ext cx="1665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60" name="墨迹 59"/>
              <p14:cNvContentPartPr/>
              <p14:nvPr/>
            </p14:nvContentPartPr>
            <p14:xfrm>
              <a:off x="2398888" y="3022934"/>
              <a:ext cx="11289" cy="16355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203"/>
            </p:blipFill>
            <p:spPr>
              <a:xfrm>
                <a:off x="2398888" y="3022934"/>
                <a:ext cx="11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61" name="墨迹 60"/>
              <p14:cNvContentPartPr/>
              <p14:nvPr/>
            </p14:nvContentPartPr>
            <p14:xfrm>
              <a:off x="2421466" y="2983455"/>
              <a:ext cx="62089" cy="20303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205"/>
            </p:blipFill>
            <p:spPr>
              <a:xfrm>
                <a:off x="2421466" y="2983455"/>
                <a:ext cx="620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62" name="墨迹 61"/>
              <p14:cNvContentPartPr/>
              <p14:nvPr/>
            </p14:nvContentPartPr>
            <p14:xfrm>
              <a:off x="2534355" y="2994735"/>
              <a:ext cx="104422" cy="20303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207"/>
            </p:blipFill>
            <p:spPr>
              <a:xfrm>
                <a:off x="2534355" y="2994735"/>
                <a:ext cx="1044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63" name="墨迹 62"/>
              <p14:cNvContentPartPr/>
              <p14:nvPr/>
            </p14:nvContentPartPr>
            <p14:xfrm>
              <a:off x="1653822" y="2876299"/>
              <a:ext cx="5644" cy="11561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209"/>
            </p:blipFill>
            <p:spPr>
              <a:xfrm>
                <a:off x="1653822" y="2876299"/>
                <a:ext cx="56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64" name="墨迹 63"/>
              <p14:cNvContentPartPr/>
              <p14:nvPr/>
            </p14:nvContentPartPr>
            <p14:xfrm>
              <a:off x="1563511" y="2695825"/>
              <a:ext cx="5644" cy="14663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211"/>
            </p:blipFill>
            <p:spPr>
              <a:xfrm>
                <a:off x="1563511" y="2695825"/>
                <a:ext cx="564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65" name="墨迹 64"/>
              <p14:cNvContentPartPr/>
              <p14:nvPr/>
            </p14:nvContentPartPr>
            <p14:xfrm>
              <a:off x="1569155" y="2684545"/>
              <a:ext cx="90311" cy="18611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213"/>
            </p:blipFill>
            <p:spPr>
              <a:xfrm>
                <a:off x="1569155" y="2684545"/>
                <a:ext cx="9031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66" name="墨迹 65"/>
              <p14:cNvContentPartPr/>
              <p14:nvPr/>
            </p14:nvContentPartPr>
            <p14:xfrm>
              <a:off x="1670755" y="2701465"/>
              <a:ext cx="146756" cy="16919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215"/>
            </p:blipFill>
            <p:spPr>
              <a:xfrm>
                <a:off x="1670755" y="2701465"/>
                <a:ext cx="1467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67" name="墨迹 66"/>
              <p14:cNvContentPartPr/>
              <p14:nvPr/>
            </p14:nvContentPartPr>
            <p14:xfrm>
              <a:off x="1586088" y="3333123"/>
              <a:ext cx="79023" cy="12125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217"/>
            </p:blipFill>
            <p:spPr>
              <a:xfrm>
                <a:off x="1586088" y="3333123"/>
                <a:ext cx="7902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68" name="墨迹 67"/>
              <p14:cNvContentPartPr/>
              <p14:nvPr/>
            </p14:nvContentPartPr>
            <p14:xfrm>
              <a:off x="1388533" y="3423360"/>
              <a:ext cx="22578" cy="15791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219"/>
            </p:blipFill>
            <p:spPr>
              <a:xfrm>
                <a:off x="1388533" y="3423360"/>
                <a:ext cx="2257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69" name="墨迹 68"/>
              <p14:cNvContentPartPr/>
              <p14:nvPr/>
            </p14:nvContentPartPr>
            <p14:xfrm>
              <a:off x="1388533" y="3412080"/>
              <a:ext cx="79022" cy="23123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221"/>
            </p:blipFill>
            <p:spPr>
              <a:xfrm>
                <a:off x="1388533" y="3412080"/>
                <a:ext cx="790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70" name="墨迹 69"/>
              <p14:cNvContentPartPr/>
              <p14:nvPr/>
            </p14:nvContentPartPr>
            <p14:xfrm>
              <a:off x="1444977" y="3462838"/>
              <a:ext cx="166511" cy="20867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223"/>
            </p:blipFill>
            <p:spPr>
              <a:xfrm>
                <a:off x="1444977" y="3462838"/>
                <a:ext cx="16651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71" name="墨迹 70"/>
              <p14:cNvContentPartPr/>
              <p14:nvPr/>
            </p14:nvContentPartPr>
            <p14:xfrm>
              <a:off x="9544755" y="3914023"/>
              <a:ext cx="135467" cy="8459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225"/>
            </p:blipFill>
            <p:spPr>
              <a:xfrm>
                <a:off x="9544755" y="3914023"/>
                <a:ext cx="1354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72" name="墨迹 71"/>
              <p14:cNvContentPartPr/>
              <p14:nvPr/>
            </p14:nvContentPartPr>
            <p14:xfrm>
              <a:off x="9685866" y="3908383"/>
              <a:ext cx="129822" cy="31864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227"/>
            </p:blipFill>
            <p:spPr>
              <a:xfrm>
                <a:off x="9685866" y="3908383"/>
                <a:ext cx="129822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73" name="墨迹 72"/>
              <p14:cNvContentPartPr/>
              <p14:nvPr/>
            </p14:nvContentPartPr>
            <p14:xfrm>
              <a:off x="9477022" y="4026819"/>
              <a:ext cx="327378" cy="35530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229"/>
            </p:blipFill>
            <p:spPr>
              <a:xfrm>
                <a:off x="9477022" y="4026819"/>
                <a:ext cx="327378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74" name="墨迹 73"/>
              <p14:cNvContentPartPr/>
              <p14:nvPr/>
            </p14:nvContentPartPr>
            <p14:xfrm>
              <a:off x="9589911" y="4088856"/>
              <a:ext cx="112889" cy="13535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231"/>
            </p:blipFill>
            <p:spPr>
              <a:xfrm>
                <a:off x="9589911" y="4088856"/>
                <a:ext cx="11288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75" name="墨迹 74"/>
              <p14:cNvContentPartPr/>
              <p14:nvPr/>
            </p14:nvContentPartPr>
            <p14:xfrm>
              <a:off x="9694333" y="3722269"/>
              <a:ext cx="2822" cy="17765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233"/>
            </p:blipFill>
            <p:spPr>
              <a:xfrm>
                <a:off x="9694333" y="3722269"/>
                <a:ext cx="282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76" name="墨迹 75"/>
              <p14:cNvContentPartPr/>
              <p14:nvPr/>
            </p14:nvContentPartPr>
            <p14:xfrm>
              <a:off x="9635066" y="3524876"/>
              <a:ext cx="217311" cy="12407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235"/>
            </p:blipFill>
            <p:spPr>
              <a:xfrm>
                <a:off x="9635066" y="3524876"/>
                <a:ext cx="2173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77" name="墨迹 76"/>
              <p14:cNvContentPartPr/>
              <p14:nvPr/>
            </p14:nvContentPartPr>
            <p14:xfrm>
              <a:off x="9852377" y="3479758"/>
              <a:ext cx="14112" cy="33274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237"/>
            </p:blipFill>
            <p:spPr>
              <a:xfrm>
                <a:off x="9852377" y="3479758"/>
                <a:ext cx="1411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78" name="墨迹 77"/>
              <p14:cNvContentPartPr/>
              <p14:nvPr/>
            </p14:nvContentPartPr>
            <p14:xfrm>
              <a:off x="10086622" y="4125515"/>
              <a:ext cx="206022" cy="3101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239"/>
            </p:blipFill>
            <p:spPr>
              <a:xfrm>
                <a:off x="10086622" y="4125515"/>
                <a:ext cx="2060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79" name="墨迹 78"/>
              <p14:cNvContentPartPr/>
              <p14:nvPr/>
            </p14:nvContentPartPr>
            <p14:xfrm>
              <a:off x="10168466" y="4009899"/>
              <a:ext cx="25400" cy="21995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241"/>
            </p:blipFill>
            <p:spPr>
              <a:xfrm>
                <a:off x="10168466" y="4009899"/>
                <a:ext cx="254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80" name="墨迹 79"/>
              <p14:cNvContentPartPr/>
              <p14:nvPr/>
            </p14:nvContentPartPr>
            <p14:xfrm>
              <a:off x="10532532" y="4004259"/>
              <a:ext cx="152400" cy="15227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243"/>
            </p:blipFill>
            <p:spPr>
              <a:xfrm>
                <a:off x="10532532" y="4004259"/>
                <a:ext cx="1524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81" name="墨迹 80"/>
              <p14:cNvContentPartPr/>
              <p14:nvPr/>
            </p14:nvContentPartPr>
            <p14:xfrm>
              <a:off x="10752667" y="4026819"/>
              <a:ext cx="163688" cy="2537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245"/>
            </p:blipFill>
            <p:spPr>
              <a:xfrm>
                <a:off x="10752667" y="4026819"/>
                <a:ext cx="16368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82" name="墨迹 81"/>
              <p14:cNvContentPartPr/>
              <p14:nvPr/>
            </p14:nvContentPartPr>
            <p14:xfrm>
              <a:off x="10747022" y="4128335"/>
              <a:ext cx="197556" cy="564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247"/>
            </p:blipFill>
            <p:spPr>
              <a:xfrm>
                <a:off x="10747022" y="4128335"/>
                <a:ext cx="1975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83" name="墨迹 82"/>
              <p14:cNvContentPartPr/>
              <p14:nvPr/>
            </p14:nvContentPartPr>
            <p14:xfrm>
              <a:off x="11001022" y="4060657"/>
              <a:ext cx="101600" cy="10715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249"/>
            </p:blipFill>
            <p:spPr>
              <a:xfrm>
                <a:off x="11001022" y="4060657"/>
                <a:ext cx="101600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84" name="墨迹 83"/>
              <p14:cNvContentPartPr/>
              <p14:nvPr/>
            </p14:nvContentPartPr>
            <p14:xfrm>
              <a:off x="10645422" y="3778667"/>
              <a:ext cx="360" cy="10997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251"/>
            </p:blipFill>
            <p:spPr>
              <a:xfrm>
                <a:off x="10645422" y="3778667"/>
                <a:ext cx="36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85" name="墨迹 84"/>
              <p14:cNvContentPartPr/>
              <p14:nvPr/>
            </p14:nvContentPartPr>
            <p14:xfrm>
              <a:off x="10555111" y="3632032"/>
              <a:ext cx="16933" cy="16073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253"/>
            </p:blipFill>
            <p:spPr>
              <a:xfrm>
                <a:off x="10555111" y="3632032"/>
                <a:ext cx="16933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86" name="墨迹 85"/>
              <p14:cNvContentPartPr/>
              <p14:nvPr/>
            </p14:nvContentPartPr>
            <p14:xfrm>
              <a:off x="10588977" y="3677151"/>
              <a:ext cx="104423" cy="2255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255"/>
            </p:blipFill>
            <p:spPr>
              <a:xfrm>
                <a:off x="10588977" y="3677151"/>
                <a:ext cx="1044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87" name="墨迹 86"/>
              <p14:cNvContentPartPr/>
              <p14:nvPr/>
            </p14:nvContentPartPr>
            <p14:xfrm>
              <a:off x="10730088" y="3620753"/>
              <a:ext cx="2823" cy="24251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257"/>
            </p:blipFill>
            <p:spPr>
              <a:xfrm>
                <a:off x="10730088" y="3620753"/>
                <a:ext cx="282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88" name="墨迹 87"/>
              <p14:cNvContentPartPr/>
              <p14:nvPr/>
            </p14:nvContentPartPr>
            <p14:xfrm>
              <a:off x="10605911" y="4241131"/>
              <a:ext cx="5644" cy="17201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259"/>
            </p:blipFill>
            <p:spPr>
              <a:xfrm>
                <a:off x="10605911" y="4241131"/>
                <a:ext cx="564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89" name="墨迹 88"/>
              <p14:cNvContentPartPr/>
              <p14:nvPr/>
            </p14:nvContentPartPr>
            <p14:xfrm>
              <a:off x="10476088" y="4387766"/>
              <a:ext cx="28223" cy="14381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261"/>
            </p:blipFill>
            <p:spPr>
              <a:xfrm>
                <a:off x="10476088" y="4387766"/>
                <a:ext cx="2822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90" name="墨迹 89"/>
              <p14:cNvContentPartPr/>
              <p14:nvPr/>
            </p14:nvContentPartPr>
            <p14:xfrm>
              <a:off x="10526888" y="4455444"/>
              <a:ext cx="129823" cy="2255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263"/>
            </p:blipFill>
            <p:spPr>
              <a:xfrm>
                <a:off x="10526888" y="4455444"/>
                <a:ext cx="1298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91" name="墨迹 90"/>
              <p14:cNvContentPartPr/>
              <p14:nvPr/>
            </p14:nvContentPartPr>
            <p14:xfrm>
              <a:off x="10710332" y="4353927"/>
              <a:ext cx="8468" cy="25097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265"/>
            </p:blipFill>
            <p:spPr>
              <a:xfrm>
                <a:off x="10710332" y="4353927"/>
                <a:ext cx="8468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92" name="墨迹 91"/>
              <p14:cNvContentPartPr/>
              <p14:nvPr/>
            </p14:nvContentPartPr>
            <p14:xfrm>
              <a:off x="9787466" y="3947861"/>
              <a:ext cx="180622" cy="2256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267"/>
            </p:blipFill>
            <p:spPr>
              <a:xfrm>
                <a:off x="9787466" y="3947861"/>
                <a:ext cx="1806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93" name="墨迹 92"/>
              <p14:cNvContentPartPr/>
              <p14:nvPr/>
            </p14:nvContentPartPr>
            <p14:xfrm>
              <a:off x="9965266" y="3863264"/>
              <a:ext cx="14111" cy="12971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269"/>
            </p:blipFill>
            <p:spPr>
              <a:xfrm>
                <a:off x="9965266" y="3863264"/>
                <a:ext cx="141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94" name="墨迹 93"/>
              <p14:cNvContentPartPr/>
              <p14:nvPr/>
            </p14:nvContentPartPr>
            <p14:xfrm>
              <a:off x="9985022" y="3911203"/>
              <a:ext cx="70555" cy="1409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271"/>
            </p:blipFill>
            <p:spPr>
              <a:xfrm>
                <a:off x="9985022" y="3911203"/>
                <a:ext cx="7055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95" name="墨迹 94"/>
              <p14:cNvContentPartPr/>
              <p14:nvPr/>
            </p14:nvContentPartPr>
            <p14:xfrm>
              <a:off x="10075333" y="3806866"/>
              <a:ext cx="11289" cy="20303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273"/>
            </p:blipFill>
            <p:spPr>
              <a:xfrm>
                <a:off x="10075333" y="3806866"/>
                <a:ext cx="112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96" name="墨迹 95"/>
              <p14:cNvContentPartPr/>
              <p14:nvPr/>
            </p14:nvContentPartPr>
            <p14:xfrm>
              <a:off x="9375422" y="3953501"/>
              <a:ext cx="115711" cy="479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275"/>
            </p:blipFill>
            <p:spPr>
              <a:xfrm>
                <a:off x="9375422" y="3953501"/>
                <a:ext cx="11571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97" name="墨迹 96"/>
              <p14:cNvContentPartPr/>
              <p14:nvPr/>
            </p14:nvContentPartPr>
            <p14:xfrm>
              <a:off x="9155288" y="3863264"/>
              <a:ext cx="16934" cy="14945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277"/>
            </p:blipFill>
            <p:spPr>
              <a:xfrm>
                <a:off x="9155288" y="3863264"/>
                <a:ext cx="169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98" name="墨迹 97"/>
              <p14:cNvContentPartPr/>
              <p14:nvPr/>
            </p14:nvContentPartPr>
            <p14:xfrm>
              <a:off x="9177866" y="3905563"/>
              <a:ext cx="93134" cy="1410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279"/>
            </p:blipFill>
            <p:spPr>
              <a:xfrm>
                <a:off x="9177866" y="3905563"/>
                <a:ext cx="9313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99" name="墨迹 98"/>
              <p14:cNvContentPartPr/>
              <p14:nvPr/>
            </p14:nvContentPartPr>
            <p14:xfrm>
              <a:off x="9290755" y="3818146"/>
              <a:ext cx="16934" cy="28199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281"/>
            </p:blipFill>
            <p:spPr>
              <a:xfrm>
                <a:off x="9290755" y="3818146"/>
                <a:ext cx="1693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00" name="墨迹 99"/>
              <p14:cNvContentPartPr/>
              <p14:nvPr/>
            </p14:nvContentPartPr>
            <p14:xfrm>
              <a:off x="10842977" y="3835065"/>
              <a:ext cx="395111" cy="41170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283"/>
            </p:blipFill>
            <p:spPr>
              <a:xfrm>
                <a:off x="10842977" y="3835065"/>
                <a:ext cx="395111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01" name="墨迹 100"/>
              <p14:cNvContentPartPr/>
              <p14:nvPr/>
            </p14:nvContentPartPr>
            <p14:xfrm>
              <a:off x="9979377" y="5036343"/>
              <a:ext cx="654755" cy="1692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85"/>
            </p:blipFill>
            <p:spPr>
              <a:xfrm>
                <a:off x="9979377" y="5036343"/>
                <a:ext cx="65475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02" name="墨迹 101"/>
              <p14:cNvContentPartPr/>
              <p14:nvPr/>
            </p14:nvContentPartPr>
            <p14:xfrm>
              <a:off x="10656711" y="4940467"/>
              <a:ext cx="135467" cy="22277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87"/>
            </p:blipFill>
            <p:spPr>
              <a:xfrm>
                <a:off x="10656711" y="4940467"/>
                <a:ext cx="13546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03" name="墨迹 102"/>
              <p14:cNvContentPartPr/>
              <p14:nvPr/>
            </p14:nvContentPartPr>
            <p14:xfrm>
              <a:off x="8878711" y="4173454"/>
              <a:ext cx="135466" cy="14663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89"/>
            </p:blipFill>
            <p:spPr>
              <a:xfrm>
                <a:off x="8878711" y="4173454"/>
                <a:ext cx="135466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04" name="墨迹 103"/>
              <p14:cNvContentPartPr/>
              <p14:nvPr/>
            </p14:nvContentPartPr>
            <p14:xfrm>
              <a:off x="10301111" y="4105776"/>
              <a:ext cx="84666" cy="9587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91"/>
            </p:blipFill>
            <p:spPr>
              <a:xfrm>
                <a:off x="10301111" y="4105776"/>
                <a:ext cx="8466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05" name="墨迹 104"/>
              <p14:cNvContentPartPr/>
              <p14:nvPr/>
            </p14:nvContentPartPr>
            <p14:xfrm>
              <a:off x="11051822" y="4923547"/>
              <a:ext cx="214489" cy="15227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93"/>
            </p:blipFill>
            <p:spPr>
              <a:xfrm>
                <a:off x="11051822" y="4923547"/>
                <a:ext cx="21448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06" name="墨迹 105"/>
              <p14:cNvContentPartPr/>
              <p14:nvPr/>
            </p14:nvContentPartPr>
            <p14:xfrm>
              <a:off x="11238088" y="4940467"/>
              <a:ext cx="129823" cy="38914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95"/>
            </p:blipFill>
            <p:spPr>
              <a:xfrm>
                <a:off x="11238088" y="4940467"/>
                <a:ext cx="12982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07" name="墨迹 106"/>
              <p14:cNvContentPartPr/>
              <p14:nvPr/>
            </p14:nvContentPartPr>
            <p14:xfrm>
              <a:off x="11046177" y="5081462"/>
              <a:ext cx="270933" cy="31582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97"/>
            </p:blipFill>
            <p:spPr>
              <a:xfrm>
                <a:off x="11046177" y="5081462"/>
                <a:ext cx="27093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8" name="墨迹 107"/>
              <p14:cNvContentPartPr/>
              <p14:nvPr/>
            </p14:nvContentPartPr>
            <p14:xfrm>
              <a:off x="11181644" y="5120940"/>
              <a:ext cx="90311" cy="14099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99"/>
            </p:blipFill>
            <p:spPr>
              <a:xfrm>
                <a:off x="11181644" y="5120940"/>
                <a:ext cx="903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09" name="墨迹 108"/>
              <p14:cNvContentPartPr/>
              <p14:nvPr/>
            </p14:nvContentPartPr>
            <p14:xfrm>
              <a:off x="11252200" y="4743073"/>
              <a:ext cx="19755" cy="16073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301"/>
            </p:blipFill>
            <p:spPr>
              <a:xfrm>
                <a:off x="11252200" y="4743073"/>
                <a:ext cx="1975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10" name="墨迹 109"/>
              <p14:cNvContentPartPr/>
              <p14:nvPr/>
            </p14:nvContentPartPr>
            <p14:xfrm>
              <a:off x="11164711" y="4528761"/>
              <a:ext cx="231423" cy="15791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303"/>
            </p:blipFill>
            <p:spPr>
              <a:xfrm>
                <a:off x="11164711" y="4528761"/>
                <a:ext cx="23142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11" name="墨迹 110"/>
              <p14:cNvContentPartPr/>
              <p14:nvPr/>
            </p14:nvContentPartPr>
            <p14:xfrm>
              <a:off x="11396132" y="4483643"/>
              <a:ext cx="16933" cy="32146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305"/>
            </p:blipFill>
            <p:spPr>
              <a:xfrm>
                <a:off x="11396132" y="4483643"/>
                <a:ext cx="16933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12" name="墨迹 111"/>
              <p14:cNvContentPartPr/>
              <p14:nvPr/>
            </p14:nvContentPartPr>
            <p14:xfrm>
              <a:off x="11356622" y="5013784"/>
              <a:ext cx="172156" cy="2255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307"/>
            </p:blipFill>
            <p:spPr>
              <a:xfrm>
                <a:off x="11356622" y="5013784"/>
                <a:ext cx="1721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13" name="墨迹 112"/>
              <p14:cNvContentPartPr/>
              <p14:nvPr/>
            </p14:nvContentPartPr>
            <p14:xfrm>
              <a:off x="11520311" y="4929187"/>
              <a:ext cx="234244" cy="140995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309"/>
            </p:blipFill>
            <p:spPr>
              <a:xfrm>
                <a:off x="11520311" y="4929187"/>
                <a:ext cx="2342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14" name="墨迹 113"/>
              <p14:cNvContentPartPr/>
              <p14:nvPr/>
            </p14:nvContentPartPr>
            <p14:xfrm>
              <a:off x="11726332" y="4833310"/>
              <a:ext cx="19756" cy="37786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311"/>
            </p:blipFill>
            <p:spPr>
              <a:xfrm>
                <a:off x="11726332" y="4833310"/>
                <a:ext cx="197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15" name="墨迹 114"/>
              <p14:cNvContentPartPr/>
              <p14:nvPr/>
            </p14:nvContentPartPr>
            <p14:xfrm>
              <a:off x="11774311" y="4996865"/>
              <a:ext cx="84667" cy="10151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313"/>
            </p:blipFill>
            <p:spPr>
              <a:xfrm>
                <a:off x="11774311" y="4996865"/>
                <a:ext cx="84667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16" name="墨迹 115"/>
              <p14:cNvContentPartPr/>
              <p14:nvPr/>
            </p14:nvContentPartPr>
            <p14:xfrm>
              <a:off x="11836400" y="4895348"/>
              <a:ext cx="262467" cy="4511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315"/>
            </p:blipFill>
            <p:spPr>
              <a:xfrm>
                <a:off x="11836400" y="4895348"/>
                <a:ext cx="2624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17" name="墨迹 116"/>
              <p14:cNvContentPartPr/>
              <p14:nvPr/>
            </p14:nvContentPartPr>
            <p14:xfrm>
              <a:off x="11811000" y="4765633"/>
              <a:ext cx="166511" cy="46528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317"/>
            </p:blipFill>
            <p:spPr>
              <a:xfrm>
                <a:off x="11811000" y="4765633"/>
                <a:ext cx="166511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18" name="墨迹 117"/>
              <p14:cNvContentPartPr/>
              <p14:nvPr/>
            </p14:nvContentPartPr>
            <p14:xfrm>
              <a:off x="11983155" y="5132220"/>
              <a:ext cx="118533" cy="19175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319"/>
            </p:blipFill>
            <p:spPr>
              <a:xfrm>
                <a:off x="11983155" y="5132220"/>
                <a:ext cx="1185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19" name="墨迹 118"/>
              <p14:cNvContentPartPr/>
              <p14:nvPr/>
            </p14:nvContentPartPr>
            <p14:xfrm>
              <a:off x="10876844" y="5058902"/>
              <a:ext cx="248356" cy="2256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321"/>
            </p:blipFill>
            <p:spPr>
              <a:xfrm>
                <a:off x="10876844" y="5058902"/>
                <a:ext cx="2483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20" name="墨迹 119"/>
              <p14:cNvContentPartPr/>
              <p14:nvPr/>
            </p14:nvContentPartPr>
            <p14:xfrm>
              <a:off x="10899422" y="4855870"/>
              <a:ext cx="146756" cy="48784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323"/>
            </p:blipFill>
            <p:spPr>
              <a:xfrm>
                <a:off x="10899422" y="4855870"/>
                <a:ext cx="146756" cy="487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21" name="墨迹 120"/>
              <p14:cNvContentPartPr/>
              <p14:nvPr/>
            </p14:nvContentPartPr>
            <p14:xfrm>
              <a:off x="10775244" y="5865394"/>
              <a:ext cx="222956" cy="6767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325"/>
            </p:blipFill>
            <p:spPr>
              <a:xfrm>
                <a:off x="10775244" y="5865394"/>
                <a:ext cx="22295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22" name="墨迹 121"/>
              <p14:cNvContentPartPr/>
              <p14:nvPr/>
            </p14:nvContentPartPr>
            <p14:xfrm>
              <a:off x="10882488" y="5769518"/>
              <a:ext cx="33867" cy="28763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327"/>
            </p:blipFill>
            <p:spPr>
              <a:xfrm>
                <a:off x="10882488" y="5769518"/>
                <a:ext cx="338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23" name="墨迹 122"/>
              <p14:cNvContentPartPr/>
              <p14:nvPr/>
            </p14:nvContentPartPr>
            <p14:xfrm>
              <a:off x="11091332" y="5735679"/>
              <a:ext cx="372533" cy="27071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329"/>
            </p:blipFill>
            <p:spPr>
              <a:xfrm>
                <a:off x="11091332" y="5735679"/>
                <a:ext cx="372533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24" name="墨迹 123"/>
              <p14:cNvContentPartPr/>
              <p14:nvPr/>
            </p14:nvContentPartPr>
            <p14:xfrm>
              <a:off x="11430000" y="5820276"/>
              <a:ext cx="104422" cy="7895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331"/>
            </p:blipFill>
            <p:spPr>
              <a:xfrm>
                <a:off x="11430000" y="5820276"/>
                <a:ext cx="1044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25" name="墨迹 124"/>
              <p14:cNvContentPartPr/>
              <p14:nvPr/>
            </p14:nvContentPartPr>
            <p14:xfrm>
              <a:off x="11520311" y="5684921"/>
              <a:ext cx="45156" cy="51604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333"/>
            </p:blipFill>
            <p:spPr>
              <a:xfrm>
                <a:off x="11520311" y="5684921"/>
                <a:ext cx="45156" cy="516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26" name="墨迹 125"/>
              <p14:cNvContentPartPr/>
              <p14:nvPr/>
            </p14:nvContentPartPr>
            <p14:xfrm>
              <a:off x="11576755" y="5814636"/>
              <a:ext cx="282223" cy="19175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335"/>
            </p:blipFill>
            <p:spPr>
              <a:xfrm>
                <a:off x="11576755" y="5814636"/>
                <a:ext cx="282223" cy="19175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05" y="0"/>
            <a:ext cx="6794500" cy="6858000"/>
          </a:xfrm>
          <a:prstGeom prst="rect">
            <a:avLst/>
          </a:prstGeom>
        </p:spPr>
      </p:pic>
      <p:sp>
        <p:nvSpPr>
          <p:cNvPr id="1048593" name="文本框 2"/>
          <p:cNvSpPr txBox="1"/>
          <p:nvPr/>
        </p:nvSpPr>
        <p:spPr>
          <a:xfrm>
            <a:off x="170815" y="849630"/>
            <a:ext cx="3236595" cy="49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12</a:t>
            </a:r>
            <a:r>
              <a:rPr lang="zh-CN" altLang="en-US" sz="2400"/>
              <a:t>题同类变式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墨迹 9"/>
              <p14:cNvContentPartPr/>
              <p14:nvPr/>
            </p14:nvContentPartPr>
            <p14:xfrm>
              <a:off x="8029222" y="1023624"/>
              <a:ext cx="26987" cy="197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4"/>
            </p:blipFill>
            <p:spPr>
              <a:xfrm>
                <a:off x="8029222" y="1023624"/>
                <a:ext cx="2698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6" name="墨迹 75"/>
              <p14:cNvContentPartPr/>
              <p14:nvPr/>
            </p14:nvContentPartPr>
            <p14:xfrm>
              <a:off x="4038600" y="3144190"/>
              <a:ext cx="2822" cy="3665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6"/>
            </p:blipFill>
            <p:spPr>
              <a:xfrm>
                <a:off x="4038600" y="3144190"/>
                <a:ext cx="2822" cy="366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05" y="0"/>
            <a:ext cx="6794500" cy="6858000"/>
          </a:xfrm>
          <a:prstGeom prst="rect">
            <a:avLst/>
          </a:prstGeom>
        </p:spPr>
      </p:pic>
      <p:sp>
        <p:nvSpPr>
          <p:cNvPr id="1048593" name="文本框 2"/>
          <p:cNvSpPr txBox="1"/>
          <p:nvPr/>
        </p:nvSpPr>
        <p:spPr>
          <a:xfrm>
            <a:off x="170815" y="849630"/>
            <a:ext cx="3236595" cy="49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12</a:t>
            </a:r>
            <a:r>
              <a:rPr lang="zh-CN" altLang="en-US" sz="2400"/>
              <a:t>题同类变式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299" name="墨迹 1049298"/>
              <p14:cNvContentPartPr/>
              <p14:nvPr/>
            </p14:nvContentPartPr>
            <p14:xfrm>
              <a:off x="4919981" y="5297388"/>
              <a:ext cx="4256298" cy="262914"/>
            </p14:xfrm>
          </p:contentPart>
        </mc:Choice>
        <mc:Fallback xmlns="">
          <p:pic>
            <p:nvPicPr>
              <p:cNvPr id="1049299" name="墨迹 1049298"/>
            </p:nvPicPr>
            <p:blipFill>
              <a:blip r:embed="rId4"/>
            </p:blipFill>
            <p:spPr>
              <a:xfrm>
                <a:off x="4919981" y="5297388"/>
                <a:ext cx="4256298" cy="262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墨迹 9"/>
              <p14:cNvContentPartPr/>
              <p14:nvPr/>
            </p14:nvContentPartPr>
            <p14:xfrm>
              <a:off x="8777111" y="5081462"/>
              <a:ext cx="197556" cy="35530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6"/>
            </p:blipFill>
            <p:spPr>
              <a:xfrm>
                <a:off x="8777111" y="5081462"/>
                <a:ext cx="197556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8833555" y="5092741"/>
              <a:ext cx="194734" cy="26225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8"/>
            </p:blipFill>
            <p:spPr>
              <a:xfrm>
                <a:off x="8833555" y="5092741"/>
                <a:ext cx="19473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墨迹 2"/>
              <p14:cNvContentPartPr/>
              <p14:nvPr/>
            </p14:nvContentPartPr>
            <p14:xfrm>
              <a:off x="8743244" y="6387076"/>
              <a:ext cx="403578" cy="36376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0"/>
            </p:blipFill>
            <p:spPr>
              <a:xfrm>
                <a:off x="8743244" y="6387076"/>
                <a:ext cx="403578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墨迹 3"/>
              <p14:cNvContentPartPr/>
              <p14:nvPr/>
            </p14:nvContentPartPr>
            <p14:xfrm>
              <a:off x="6699955" y="4782552"/>
              <a:ext cx="1447800" cy="225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2"/>
            </p:blipFill>
            <p:spPr>
              <a:xfrm>
                <a:off x="6699955" y="4782552"/>
                <a:ext cx="144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墨迹 4"/>
              <p14:cNvContentPartPr/>
              <p14:nvPr/>
            </p14:nvContentPartPr>
            <p14:xfrm>
              <a:off x="8348133" y="4342648"/>
              <a:ext cx="152400" cy="27635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4"/>
            </p:blipFill>
            <p:spPr>
              <a:xfrm>
                <a:off x="8348133" y="4342648"/>
                <a:ext cx="15240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墨迹 5"/>
              <p14:cNvContentPartPr/>
              <p14:nvPr/>
            </p14:nvContentPartPr>
            <p14:xfrm>
              <a:off x="8348133" y="4359567"/>
              <a:ext cx="155222" cy="20867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6"/>
            </p:blipFill>
            <p:spPr>
              <a:xfrm>
                <a:off x="8348133" y="4359567"/>
                <a:ext cx="1552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墨迹 6"/>
              <p14:cNvContentPartPr/>
              <p14:nvPr/>
            </p14:nvContentPartPr>
            <p14:xfrm>
              <a:off x="4425244" y="4523121"/>
              <a:ext cx="496711" cy="34966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8"/>
            </p:blipFill>
            <p:spPr>
              <a:xfrm>
                <a:off x="4425244" y="4523121"/>
                <a:ext cx="49671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" name="墨迹 7"/>
              <p14:cNvContentPartPr/>
              <p14:nvPr/>
            </p14:nvContentPartPr>
            <p14:xfrm>
              <a:off x="4470400" y="4847410"/>
              <a:ext cx="691444" cy="54988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0"/>
            </p:blipFill>
            <p:spPr>
              <a:xfrm>
                <a:off x="4470400" y="4847410"/>
                <a:ext cx="691444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墨迹 8"/>
              <p14:cNvContentPartPr/>
              <p14:nvPr/>
            </p14:nvContentPartPr>
            <p14:xfrm>
              <a:off x="9635066" y="5935892"/>
              <a:ext cx="316089" cy="2678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2"/>
            </p:blipFill>
            <p:spPr>
              <a:xfrm>
                <a:off x="9635066" y="5935892"/>
                <a:ext cx="316089" cy="26789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650240"/>
            <a:ext cx="11007725" cy="14973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648" name="墨迹 1048647"/>
              <p14:cNvContentPartPr/>
              <p14:nvPr/>
            </p14:nvContentPartPr>
            <p14:xfrm>
              <a:off x="6273028" y="1735939"/>
              <a:ext cx="590476" cy="451391"/>
            </p14:xfrm>
          </p:contentPart>
        </mc:Choice>
        <mc:Fallback xmlns="">
          <p:pic>
            <p:nvPicPr>
              <p:cNvPr id="1048648" name="墨迹 1048647"/>
            </p:nvPicPr>
            <p:blipFill>
              <a:blip r:embed="rId4"/>
            </p:blipFill>
            <p:spPr>
              <a:xfrm>
                <a:off x="6273028" y="1735939"/>
                <a:ext cx="590476" cy="45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649" name="墨迹 1048648"/>
              <p14:cNvContentPartPr/>
              <p14:nvPr/>
            </p14:nvContentPartPr>
            <p14:xfrm>
              <a:off x="1122767" y="1715345"/>
              <a:ext cx="590659" cy="474406"/>
            </p14:xfrm>
          </p:contentPart>
        </mc:Choice>
        <mc:Fallback xmlns="">
          <p:pic>
            <p:nvPicPr>
              <p:cNvPr id="1048649" name="墨迹 1048648"/>
            </p:nvPicPr>
            <p:blipFill>
              <a:blip r:embed="rId6"/>
            </p:blipFill>
            <p:spPr>
              <a:xfrm>
                <a:off x="1122767" y="1715345"/>
                <a:ext cx="590659" cy="474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650" name="墨迹 1048649"/>
              <p14:cNvContentPartPr/>
              <p14:nvPr/>
            </p14:nvContentPartPr>
            <p14:xfrm>
              <a:off x="1155293" y="1194645"/>
              <a:ext cx="586660" cy="440741"/>
            </p14:xfrm>
          </p:contentPart>
        </mc:Choice>
        <mc:Fallback xmlns="">
          <p:pic>
            <p:nvPicPr>
              <p:cNvPr id="1048650" name="墨迹 1048649"/>
            </p:nvPicPr>
            <p:blipFill>
              <a:blip r:embed="rId8"/>
            </p:blipFill>
            <p:spPr>
              <a:xfrm>
                <a:off x="1155293" y="1194645"/>
                <a:ext cx="586660" cy="44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8651" name="墨迹 1048650"/>
              <p14:cNvContentPartPr/>
              <p14:nvPr/>
            </p14:nvContentPartPr>
            <p14:xfrm>
              <a:off x="6256207" y="1161303"/>
              <a:ext cx="671151" cy="460525"/>
            </p14:xfrm>
          </p:contentPart>
        </mc:Choice>
        <mc:Fallback xmlns="">
          <p:pic>
            <p:nvPicPr>
              <p:cNvPr id="1048651" name="墨迹 1048650"/>
            </p:nvPicPr>
            <p:blipFill>
              <a:blip r:embed="rId10"/>
            </p:blipFill>
            <p:spPr>
              <a:xfrm>
                <a:off x="6256207" y="1161303"/>
                <a:ext cx="671151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8652" name="墨迹 1048651"/>
              <p14:cNvContentPartPr/>
              <p14:nvPr/>
            </p14:nvContentPartPr>
            <p14:xfrm>
              <a:off x="6639070" y="1532466"/>
              <a:ext cx="189428" cy="116348"/>
            </p14:xfrm>
          </p:contentPart>
        </mc:Choice>
        <mc:Fallback xmlns="">
          <p:pic>
            <p:nvPicPr>
              <p:cNvPr id="1048652" name="墨迹 1048651"/>
            </p:nvPicPr>
            <p:blipFill>
              <a:blip r:embed="rId12"/>
            </p:blipFill>
            <p:spPr>
              <a:xfrm>
                <a:off x="6639070" y="1532466"/>
                <a:ext cx="189428" cy="11634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05" y="0"/>
            <a:ext cx="6794500" cy="6858000"/>
          </a:xfrm>
          <a:prstGeom prst="rect">
            <a:avLst/>
          </a:prstGeom>
        </p:spPr>
      </p:pic>
      <p:sp>
        <p:nvSpPr>
          <p:cNvPr id="1048593" name="文本框 2"/>
          <p:cNvSpPr txBox="1"/>
          <p:nvPr/>
        </p:nvSpPr>
        <p:spPr>
          <a:xfrm>
            <a:off x="170815" y="849630"/>
            <a:ext cx="3236595" cy="49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12</a:t>
            </a:r>
            <a:r>
              <a:rPr lang="zh-CN" altLang="en-US" sz="2400"/>
              <a:t>题同类变式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墨迹 9"/>
              <p14:cNvContentPartPr/>
              <p14:nvPr/>
            </p14:nvContentPartPr>
            <p14:xfrm>
              <a:off x="8029222" y="1023624"/>
              <a:ext cx="26987" cy="197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4"/>
            </p:blipFill>
            <p:spPr>
              <a:xfrm>
                <a:off x="8029222" y="1023624"/>
                <a:ext cx="2698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墨迹 10"/>
              <p14:cNvContentPartPr/>
              <p14:nvPr/>
            </p14:nvContentPartPr>
            <p14:xfrm>
              <a:off x="777169" y="3028573"/>
              <a:ext cx="135114" cy="3440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6"/>
            </p:blipFill>
            <p:spPr>
              <a:xfrm>
                <a:off x="777169" y="3028573"/>
                <a:ext cx="13511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墨迹 13"/>
              <p14:cNvContentPartPr/>
              <p14:nvPr/>
            </p14:nvContentPartPr>
            <p14:xfrm>
              <a:off x="1307747" y="2989095"/>
              <a:ext cx="199319" cy="1861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8"/>
            </p:blipFill>
            <p:spPr>
              <a:xfrm>
                <a:off x="1307747" y="2989095"/>
                <a:ext cx="19931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墨迹 14"/>
              <p14:cNvContentPartPr/>
              <p14:nvPr/>
            </p14:nvContentPartPr>
            <p14:xfrm>
              <a:off x="1450622" y="3013593"/>
              <a:ext cx="203200" cy="13623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0"/>
            </p:blipFill>
            <p:spPr>
              <a:xfrm>
                <a:off x="1450622" y="3013593"/>
                <a:ext cx="203200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墨迹 15"/>
              <p14:cNvContentPartPr/>
              <p14:nvPr/>
            </p14:nvContentPartPr>
            <p14:xfrm>
              <a:off x="1444977" y="2857617"/>
              <a:ext cx="5645" cy="1314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2"/>
            </p:blipFill>
            <p:spPr>
              <a:xfrm>
                <a:off x="1444977" y="2857617"/>
                <a:ext cx="5645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墨迹 16"/>
              <p14:cNvContentPartPr/>
              <p14:nvPr/>
            </p14:nvContentPartPr>
            <p14:xfrm>
              <a:off x="1507066" y="2831180"/>
              <a:ext cx="5645" cy="15227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4"/>
            </p:blipFill>
            <p:spPr>
              <a:xfrm>
                <a:off x="1507066" y="2831180"/>
                <a:ext cx="564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墨迹 17"/>
              <p14:cNvContentPartPr/>
              <p14:nvPr/>
            </p14:nvContentPartPr>
            <p14:xfrm>
              <a:off x="1405466" y="2659872"/>
              <a:ext cx="79022" cy="11261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6"/>
            </p:blipFill>
            <p:spPr>
              <a:xfrm>
                <a:off x="1405466" y="2659872"/>
                <a:ext cx="79022" cy="11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1600905" y="3088497"/>
              <a:ext cx="199672" cy="14874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8"/>
            </p:blipFill>
            <p:spPr>
              <a:xfrm>
                <a:off x="1600905" y="3088497"/>
                <a:ext cx="199672" cy="148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1840088" y="3041263"/>
              <a:ext cx="5645" cy="22700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0"/>
            </p:blipFill>
            <p:spPr>
              <a:xfrm>
                <a:off x="1840088" y="3041263"/>
                <a:ext cx="5645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220611" y="3156527"/>
              <a:ext cx="26811" cy="12865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2"/>
            </p:blipFill>
            <p:spPr>
              <a:xfrm>
                <a:off x="1220611" y="3156527"/>
                <a:ext cx="26811" cy="128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253066" y="3144190"/>
              <a:ext cx="90311" cy="11068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4"/>
            </p:blipFill>
            <p:spPr>
              <a:xfrm>
                <a:off x="1253066" y="3144190"/>
                <a:ext cx="90311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墨迹 22"/>
              <p14:cNvContentPartPr/>
              <p14:nvPr/>
            </p14:nvContentPartPr>
            <p14:xfrm>
              <a:off x="1066800" y="3145599"/>
              <a:ext cx="84666" cy="12337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6"/>
            </p:blipFill>
            <p:spPr>
              <a:xfrm>
                <a:off x="1066800" y="3145599"/>
                <a:ext cx="84666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墨迹 23"/>
              <p14:cNvContentPartPr/>
              <p14:nvPr/>
            </p14:nvContentPartPr>
            <p14:xfrm>
              <a:off x="1159933" y="3123040"/>
              <a:ext cx="14111" cy="21290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8"/>
            </p:blipFill>
            <p:spPr>
              <a:xfrm>
                <a:off x="1159933" y="3123040"/>
                <a:ext cx="14111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墨迹 24"/>
              <p14:cNvContentPartPr/>
              <p14:nvPr/>
            </p14:nvContentPartPr>
            <p14:xfrm>
              <a:off x="1270000" y="3276725"/>
              <a:ext cx="53622" cy="10715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0"/>
            </p:blipFill>
            <p:spPr>
              <a:xfrm>
                <a:off x="1270000" y="3276725"/>
                <a:ext cx="5362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墨迹 25"/>
              <p14:cNvContentPartPr/>
              <p14:nvPr/>
            </p14:nvContentPartPr>
            <p14:xfrm>
              <a:off x="1603022" y="3261744"/>
              <a:ext cx="43215" cy="939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2"/>
            </p:blipFill>
            <p:spPr>
              <a:xfrm>
                <a:off x="1603022" y="3261744"/>
                <a:ext cx="43215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墨迹 26"/>
              <p14:cNvContentPartPr/>
              <p14:nvPr/>
            </p14:nvContentPartPr>
            <p14:xfrm>
              <a:off x="1329972" y="3381061"/>
              <a:ext cx="267405" cy="3101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4"/>
            </p:blipFill>
            <p:spPr>
              <a:xfrm>
                <a:off x="1329972" y="3381061"/>
                <a:ext cx="26740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墨迹 27"/>
              <p14:cNvContentPartPr/>
              <p14:nvPr/>
            </p14:nvContentPartPr>
            <p14:xfrm>
              <a:off x="1272822" y="3406440"/>
              <a:ext cx="64911" cy="1325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6"/>
            </p:blipFill>
            <p:spPr>
              <a:xfrm>
                <a:off x="1272822" y="3406440"/>
                <a:ext cx="64911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墨迹 28"/>
              <p14:cNvContentPartPr/>
              <p14:nvPr/>
            </p14:nvContentPartPr>
            <p14:xfrm>
              <a:off x="1586088" y="3378241"/>
              <a:ext cx="79023" cy="10997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8"/>
            </p:blipFill>
            <p:spPr>
              <a:xfrm>
                <a:off x="1586088" y="3378241"/>
                <a:ext cx="79023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" name="墨迹 29"/>
              <p14:cNvContentPartPr/>
              <p14:nvPr/>
            </p14:nvContentPartPr>
            <p14:xfrm>
              <a:off x="1634066" y="3492976"/>
              <a:ext cx="64911" cy="8900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0"/>
            </p:blipFill>
            <p:spPr>
              <a:xfrm>
                <a:off x="1634066" y="3492976"/>
                <a:ext cx="64911" cy="89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墨迹 30"/>
              <p14:cNvContentPartPr/>
              <p14:nvPr/>
            </p14:nvContentPartPr>
            <p14:xfrm>
              <a:off x="1670755" y="3496677"/>
              <a:ext cx="158045" cy="9235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2"/>
            </p:blipFill>
            <p:spPr>
              <a:xfrm>
                <a:off x="1670755" y="3496677"/>
                <a:ext cx="158045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墨迹 31"/>
              <p14:cNvContentPartPr/>
              <p14:nvPr/>
            </p14:nvContentPartPr>
            <p14:xfrm>
              <a:off x="1845733" y="3454379"/>
              <a:ext cx="11289" cy="24815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4"/>
            </p:blipFill>
            <p:spPr>
              <a:xfrm>
                <a:off x="1845733" y="3454379"/>
                <a:ext cx="112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3" name="墨迹 32"/>
              <p14:cNvContentPartPr/>
              <p14:nvPr/>
            </p14:nvContentPartPr>
            <p14:xfrm>
              <a:off x="1219200" y="3569995"/>
              <a:ext cx="28222" cy="7049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6"/>
            </p:blipFill>
            <p:spPr>
              <a:xfrm>
                <a:off x="1219200" y="3569995"/>
                <a:ext cx="2822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" name="墨迹 33"/>
              <p14:cNvContentPartPr/>
              <p14:nvPr/>
            </p14:nvContentPartPr>
            <p14:xfrm>
              <a:off x="1264355" y="3538976"/>
              <a:ext cx="87489" cy="798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8"/>
            </p:blipFill>
            <p:spPr>
              <a:xfrm>
                <a:off x="1264355" y="3538976"/>
                <a:ext cx="87489" cy="79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墨迹 34"/>
              <p14:cNvContentPartPr/>
              <p14:nvPr/>
            </p14:nvContentPartPr>
            <p14:xfrm>
              <a:off x="1078088" y="3574930"/>
              <a:ext cx="11289" cy="9940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0"/>
            </p:blipFill>
            <p:spPr>
              <a:xfrm>
                <a:off x="1078088" y="3574930"/>
                <a:ext cx="11289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墨迹 35"/>
              <p14:cNvContentPartPr/>
              <p14:nvPr/>
            </p14:nvContentPartPr>
            <p14:xfrm>
              <a:off x="1095022" y="3620753"/>
              <a:ext cx="42333" cy="169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2"/>
            </p:blipFill>
            <p:spPr>
              <a:xfrm>
                <a:off x="1095022" y="3620753"/>
                <a:ext cx="423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墨迹 36"/>
              <p14:cNvContentPartPr/>
              <p14:nvPr/>
            </p14:nvContentPartPr>
            <p14:xfrm>
              <a:off x="1137355" y="3547435"/>
              <a:ext cx="36689" cy="22277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4"/>
            </p:blipFill>
            <p:spPr>
              <a:xfrm>
                <a:off x="1137355" y="3547435"/>
                <a:ext cx="36689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墨迹 37"/>
              <p14:cNvContentPartPr/>
              <p14:nvPr/>
            </p14:nvContentPartPr>
            <p14:xfrm>
              <a:off x="1275644" y="3648952"/>
              <a:ext cx="189089" cy="9305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6"/>
            </p:blipFill>
            <p:spPr>
              <a:xfrm>
                <a:off x="1275644" y="3648952"/>
                <a:ext cx="189089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墨迹 38"/>
              <p14:cNvContentPartPr/>
              <p14:nvPr/>
            </p14:nvContentPartPr>
            <p14:xfrm>
              <a:off x="1515533" y="3603833"/>
              <a:ext cx="132644" cy="15509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8"/>
            </p:blipFill>
            <p:spPr>
              <a:xfrm>
                <a:off x="1515533" y="3603833"/>
                <a:ext cx="1326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0" name="墨迹 39"/>
              <p14:cNvContentPartPr/>
              <p14:nvPr/>
            </p14:nvContentPartPr>
            <p14:xfrm>
              <a:off x="1473200" y="3750468"/>
              <a:ext cx="11288" cy="11843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0"/>
            </p:blipFill>
            <p:spPr>
              <a:xfrm>
                <a:off x="1473200" y="3750468"/>
                <a:ext cx="1128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1" name="墨迹 40"/>
              <p14:cNvContentPartPr/>
              <p14:nvPr/>
            </p14:nvContentPartPr>
            <p14:xfrm>
              <a:off x="1524000" y="3722974"/>
              <a:ext cx="360" cy="13183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2"/>
            </p:blipFill>
            <p:spPr>
              <a:xfrm>
                <a:off x="1524000" y="3722974"/>
                <a:ext cx="360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2" name="墨迹 41"/>
              <p14:cNvContentPartPr/>
              <p14:nvPr/>
            </p14:nvContentPartPr>
            <p14:xfrm>
              <a:off x="1490133" y="3905563"/>
              <a:ext cx="71437" cy="948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4"/>
            </p:blipFill>
            <p:spPr>
              <a:xfrm>
                <a:off x="1490133" y="3905563"/>
                <a:ext cx="71437" cy="94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3" name="墨迹 42"/>
              <p14:cNvContentPartPr/>
              <p14:nvPr/>
            </p14:nvContentPartPr>
            <p14:xfrm>
              <a:off x="1484488" y="3685611"/>
              <a:ext cx="45156" cy="5357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66"/>
            </p:blipFill>
            <p:spPr>
              <a:xfrm>
                <a:off x="1484488" y="3685611"/>
                <a:ext cx="4515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4" name="墨迹 43"/>
              <p14:cNvContentPartPr/>
              <p14:nvPr/>
            </p14:nvContentPartPr>
            <p14:xfrm>
              <a:off x="2090737" y="3203407"/>
              <a:ext cx="195263" cy="394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68"/>
            </p:blipFill>
            <p:spPr>
              <a:xfrm>
                <a:off x="2090737" y="3203407"/>
                <a:ext cx="19526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墨迹 44"/>
              <p14:cNvContentPartPr/>
              <p14:nvPr/>
            </p14:nvContentPartPr>
            <p14:xfrm>
              <a:off x="2161822" y="3103830"/>
              <a:ext cx="16933" cy="2631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0"/>
            </p:blipFill>
            <p:spPr>
              <a:xfrm>
                <a:off x="2161822" y="3103830"/>
                <a:ext cx="16933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6" name="墨迹 45"/>
              <p14:cNvContentPartPr/>
              <p14:nvPr/>
            </p14:nvContentPartPr>
            <p14:xfrm>
              <a:off x="2398888" y="3082857"/>
              <a:ext cx="16934" cy="23616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2"/>
            </p:blipFill>
            <p:spPr>
              <a:xfrm>
                <a:off x="2398888" y="3082857"/>
                <a:ext cx="16934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墨迹 46"/>
              <p14:cNvContentPartPr/>
              <p14:nvPr/>
            </p14:nvContentPartPr>
            <p14:xfrm>
              <a:off x="2501900" y="3038619"/>
              <a:ext cx="128411" cy="19016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4"/>
            </p:blipFill>
            <p:spPr>
              <a:xfrm>
                <a:off x="2501900" y="3038619"/>
                <a:ext cx="128411" cy="190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8" name="墨迹 47"/>
              <p14:cNvContentPartPr/>
              <p14:nvPr/>
            </p14:nvContentPartPr>
            <p14:xfrm>
              <a:off x="2571044" y="3057477"/>
              <a:ext cx="36689" cy="24744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6"/>
            </p:blipFill>
            <p:spPr>
              <a:xfrm>
                <a:off x="2571044" y="3057477"/>
                <a:ext cx="36689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9" name="墨迹 48"/>
              <p14:cNvContentPartPr/>
              <p14:nvPr/>
            </p14:nvContentPartPr>
            <p14:xfrm>
              <a:off x="2664177" y="3083562"/>
              <a:ext cx="22578" cy="19457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8"/>
            </p:blipFill>
            <p:spPr>
              <a:xfrm>
                <a:off x="2664177" y="3083562"/>
                <a:ext cx="2257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墨迹 49"/>
              <p14:cNvContentPartPr/>
              <p14:nvPr/>
            </p14:nvContentPartPr>
            <p14:xfrm>
              <a:off x="2669822" y="3169569"/>
              <a:ext cx="67733" cy="3947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0"/>
            </p:blipFill>
            <p:spPr>
              <a:xfrm>
                <a:off x="2669822" y="3169569"/>
                <a:ext cx="677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墨迹 50"/>
              <p14:cNvContentPartPr/>
              <p14:nvPr/>
            </p14:nvContentPartPr>
            <p14:xfrm>
              <a:off x="2748844" y="3058888"/>
              <a:ext cx="5644" cy="24039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2"/>
            </p:blipFill>
            <p:spPr>
              <a:xfrm>
                <a:off x="2748844" y="3058888"/>
                <a:ext cx="5644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墨迹 51"/>
              <p14:cNvContentPartPr/>
              <p14:nvPr/>
            </p14:nvContentPartPr>
            <p14:xfrm>
              <a:off x="2794000" y="3066290"/>
              <a:ext cx="194733" cy="18223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4"/>
            </p:blipFill>
            <p:spPr>
              <a:xfrm>
                <a:off x="2794000" y="3066290"/>
                <a:ext cx="194733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3" name="墨迹 52"/>
              <p14:cNvContentPartPr/>
              <p14:nvPr/>
            </p14:nvContentPartPr>
            <p14:xfrm>
              <a:off x="3008488" y="3027164"/>
              <a:ext cx="360" cy="2890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6"/>
            </p:blipFill>
            <p:spPr>
              <a:xfrm>
                <a:off x="3008488" y="3027164"/>
                <a:ext cx="360" cy="289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墨迹 53"/>
              <p14:cNvContentPartPr/>
              <p14:nvPr/>
            </p14:nvContentPartPr>
            <p14:xfrm>
              <a:off x="3073400" y="3030865"/>
              <a:ext cx="87488" cy="18382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88"/>
            </p:blipFill>
            <p:spPr>
              <a:xfrm>
                <a:off x="3073400" y="3030865"/>
                <a:ext cx="87488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墨迹 54"/>
              <p14:cNvContentPartPr/>
              <p14:nvPr/>
            </p14:nvContentPartPr>
            <p14:xfrm>
              <a:off x="3277658" y="3113170"/>
              <a:ext cx="309386" cy="1692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0"/>
            </p:blipFill>
            <p:spPr>
              <a:xfrm>
                <a:off x="3277658" y="3113170"/>
                <a:ext cx="30938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6" name="墨迹 55"/>
              <p14:cNvContentPartPr/>
              <p14:nvPr/>
            </p14:nvContentPartPr>
            <p14:xfrm>
              <a:off x="3578577" y="3006014"/>
              <a:ext cx="138819" cy="19175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2"/>
            </p:blipFill>
            <p:spPr>
              <a:xfrm>
                <a:off x="3578577" y="3006014"/>
                <a:ext cx="13881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7" name="墨迹 56"/>
              <p14:cNvContentPartPr/>
              <p14:nvPr/>
            </p14:nvContentPartPr>
            <p14:xfrm>
              <a:off x="3318933" y="2808621"/>
              <a:ext cx="62089" cy="23687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4"/>
            </p:blipFill>
            <p:spPr>
              <a:xfrm>
                <a:off x="3318933" y="2808621"/>
                <a:ext cx="620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8" name="墨迹 57"/>
              <p14:cNvContentPartPr/>
              <p14:nvPr/>
            </p14:nvContentPartPr>
            <p14:xfrm>
              <a:off x="3397955" y="2818138"/>
              <a:ext cx="73378" cy="28093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6"/>
            </p:blipFill>
            <p:spPr>
              <a:xfrm>
                <a:off x="3397955" y="2818138"/>
                <a:ext cx="73378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0" name="墨迹 59"/>
              <p14:cNvContentPartPr/>
              <p14:nvPr/>
            </p14:nvContentPartPr>
            <p14:xfrm>
              <a:off x="3493911" y="2910138"/>
              <a:ext cx="11289" cy="6203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98"/>
            </p:blipFill>
            <p:spPr>
              <a:xfrm>
                <a:off x="3493911" y="2910138"/>
                <a:ext cx="11289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1" name="墨迹 60"/>
              <p14:cNvContentPartPr/>
              <p14:nvPr/>
            </p14:nvContentPartPr>
            <p14:xfrm>
              <a:off x="3839633" y="2833472"/>
              <a:ext cx="105833" cy="60663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0"/>
            </p:blipFill>
            <p:spPr>
              <a:xfrm>
                <a:off x="3839633" y="2833472"/>
                <a:ext cx="105833" cy="606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2" name="墨迹 61"/>
              <p14:cNvContentPartPr/>
              <p14:nvPr/>
            </p14:nvContentPartPr>
            <p14:xfrm>
              <a:off x="3723569" y="3017294"/>
              <a:ext cx="221897" cy="2255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2"/>
            </p:blipFill>
            <p:spPr>
              <a:xfrm>
                <a:off x="3723569" y="3017294"/>
                <a:ext cx="22189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3" name="墨迹 62"/>
              <p14:cNvContentPartPr/>
              <p14:nvPr/>
            </p14:nvContentPartPr>
            <p14:xfrm>
              <a:off x="3960283" y="2937632"/>
              <a:ext cx="92428" cy="10433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4"/>
            </p:blipFill>
            <p:spPr>
              <a:xfrm>
                <a:off x="3960283" y="2937632"/>
                <a:ext cx="9242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4" name="墨迹 63"/>
              <p14:cNvContentPartPr/>
              <p14:nvPr/>
            </p14:nvContentPartPr>
            <p14:xfrm>
              <a:off x="4024488" y="2932697"/>
              <a:ext cx="98778" cy="10997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6"/>
            </p:blipFill>
            <p:spPr>
              <a:xfrm>
                <a:off x="4024488" y="2932697"/>
                <a:ext cx="9877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5" name="墨迹 64"/>
              <p14:cNvContentPartPr/>
              <p14:nvPr/>
            </p14:nvContentPartPr>
            <p14:xfrm>
              <a:off x="4120444" y="2855855"/>
              <a:ext cx="194733" cy="11632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08"/>
            </p:blipFill>
            <p:spPr>
              <a:xfrm>
                <a:off x="4120444" y="2855855"/>
                <a:ext cx="194733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墨迹 65"/>
              <p14:cNvContentPartPr/>
              <p14:nvPr/>
            </p14:nvContentPartPr>
            <p14:xfrm>
              <a:off x="4199466" y="2724024"/>
              <a:ext cx="11289" cy="12125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0"/>
            </p:blipFill>
            <p:spPr>
              <a:xfrm>
                <a:off x="4199466" y="2724024"/>
                <a:ext cx="1128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墨迹 66"/>
              <p14:cNvContentPartPr/>
              <p14:nvPr/>
            </p14:nvContentPartPr>
            <p14:xfrm>
              <a:off x="4267200" y="2712745"/>
              <a:ext cx="360" cy="10433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2"/>
            </p:blipFill>
            <p:spPr>
              <a:xfrm>
                <a:off x="4267200" y="2712745"/>
                <a:ext cx="360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8" name="墨迹 67"/>
              <p14:cNvContentPartPr/>
              <p14:nvPr/>
            </p14:nvContentPartPr>
            <p14:xfrm>
              <a:off x="4193822" y="2607703"/>
              <a:ext cx="79022" cy="8812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4"/>
            </p:blipFill>
            <p:spPr>
              <a:xfrm>
                <a:off x="4193822" y="2607703"/>
                <a:ext cx="79022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9" name="墨迹 68"/>
              <p14:cNvContentPartPr/>
              <p14:nvPr/>
            </p14:nvContentPartPr>
            <p14:xfrm>
              <a:off x="4308122" y="2960896"/>
              <a:ext cx="77611" cy="10433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6"/>
            </p:blipFill>
            <p:spPr>
              <a:xfrm>
                <a:off x="4308122" y="2960896"/>
                <a:ext cx="77611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0" name="墨迹 69"/>
              <p14:cNvContentPartPr/>
              <p14:nvPr/>
            </p14:nvContentPartPr>
            <p14:xfrm>
              <a:off x="4346222" y="2943976"/>
              <a:ext cx="110066" cy="10292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18"/>
            </p:blipFill>
            <p:spPr>
              <a:xfrm>
                <a:off x="4346222" y="2943976"/>
                <a:ext cx="110066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1" name="墨迹 70"/>
              <p14:cNvContentPartPr/>
              <p14:nvPr/>
            </p14:nvContentPartPr>
            <p14:xfrm>
              <a:off x="4470400" y="2989095"/>
              <a:ext cx="135466" cy="846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0"/>
            </p:blipFill>
            <p:spPr>
              <a:xfrm>
                <a:off x="4470400" y="2989095"/>
                <a:ext cx="135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2" name="墨迹 71"/>
              <p14:cNvContentPartPr/>
              <p14:nvPr/>
            </p14:nvContentPartPr>
            <p14:xfrm>
              <a:off x="4619272" y="2927057"/>
              <a:ext cx="198261" cy="10715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2"/>
            </p:blipFill>
            <p:spPr>
              <a:xfrm>
                <a:off x="4619272" y="2927057"/>
                <a:ext cx="19826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3" name="墨迹 72"/>
              <p14:cNvContentPartPr/>
              <p14:nvPr/>
            </p14:nvContentPartPr>
            <p14:xfrm>
              <a:off x="4792133" y="2878590"/>
              <a:ext cx="98778" cy="16496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4"/>
            </p:blipFill>
            <p:spPr>
              <a:xfrm>
                <a:off x="4792133" y="2878590"/>
                <a:ext cx="98778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6" name="墨迹 75"/>
              <p14:cNvContentPartPr/>
              <p14:nvPr/>
            </p14:nvContentPartPr>
            <p14:xfrm>
              <a:off x="4038600" y="3144190"/>
              <a:ext cx="2822" cy="3665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26"/>
            </p:blipFill>
            <p:spPr>
              <a:xfrm>
                <a:off x="4038600" y="3144190"/>
                <a:ext cx="282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7" name="墨迹 76"/>
              <p14:cNvContentPartPr/>
              <p14:nvPr/>
            </p14:nvContentPartPr>
            <p14:xfrm>
              <a:off x="4014611" y="3053071"/>
              <a:ext cx="55033" cy="22929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28"/>
            </p:blipFill>
            <p:spPr>
              <a:xfrm>
                <a:off x="4014611" y="3053071"/>
                <a:ext cx="55033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8" name="墨迹 77"/>
              <p14:cNvContentPartPr/>
              <p14:nvPr/>
            </p14:nvContentPartPr>
            <p14:xfrm>
              <a:off x="4309533" y="3055362"/>
              <a:ext cx="50800" cy="14522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0"/>
            </p:blipFill>
            <p:spPr>
              <a:xfrm>
                <a:off x="4309533" y="3055362"/>
                <a:ext cx="50800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9" name="墨迹 78"/>
              <p14:cNvContentPartPr/>
              <p14:nvPr/>
            </p14:nvContentPartPr>
            <p14:xfrm>
              <a:off x="4011788" y="3231606"/>
              <a:ext cx="303389" cy="1974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2"/>
            </p:blipFill>
            <p:spPr>
              <a:xfrm>
                <a:off x="4011788" y="3231606"/>
                <a:ext cx="3033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0" name="墨迹 79"/>
              <p14:cNvContentPartPr/>
              <p14:nvPr/>
            </p14:nvContentPartPr>
            <p14:xfrm>
              <a:off x="3958166" y="3244296"/>
              <a:ext cx="98249" cy="16214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34"/>
            </p:blipFill>
            <p:spPr>
              <a:xfrm>
                <a:off x="3958166" y="3244296"/>
                <a:ext cx="98249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1" name="墨迹 80"/>
              <p14:cNvContentPartPr/>
              <p14:nvPr/>
            </p14:nvContentPartPr>
            <p14:xfrm>
              <a:off x="4318000" y="3254166"/>
              <a:ext cx="90311" cy="10715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36"/>
            </p:blipFill>
            <p:spPr>
              <a:xfrm>
                <a:off x="4318000" y="3254166"/>
                <a:ext cx="903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2" name="墨迹 81"/>
              <p14:cNvContentPartPr/>
              <p14:nvPr/>
            </p14:nvContentPartPr>
            <p14:xfrm>
              <a:off x="3917244" y="3365199"/>
              <a:ext cx="39511" cy="8636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38"/>
            </p:blipFill>
            <p:spPr>
              <a:xfrm>
                <a:off x="3917244" y="3365199"/>
                <a:ext cx="39511" cy="86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3" name="墨迹 82"/>
              <p14:cNvContentPartPr/>
              <p14:nvPr/>
            </p14:nvContentPartPr>
            <p14:xfrm>
              <a:off x="3962400" y="3335943"/>
              <a:ext cx="84666" cy="891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0"/>
            </p:blipFill>
            <p:spPr>
              <a:xfrm>
                <a:off x="3962400" y="3335943"/>
                <a:ext cx="84666" cy="89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4" name="墨迹 83"/>
              <p14:cNvContentPartPr/>
              <p14:nvPr/>
            </p14:nvContentPartPr>
            <p14:xfrm>
              <a:off x="4018844" y="3412080"/>
              <a:ext cx="141111" cy="1156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2"/>
            </p:blipFill>
            <p:spPr>
              <a:xfrm>
                <a:off x="4018844" y="3412080"/>
                <a:ext cx="14111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5" name="墨迹 84"/>
              <p14:cNvContentPartPr/>
              <p14:nvPr/>
            </p14:nvContentPartPr>
            <p14:xfrm>
              <a:off x="4186061" y="3369782"/>
              <a:ext cx="182739" cy="16637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4"/>
            </p:blipFill>
            <p:spPr>
              <a:xfrm>
                <a:off x="4186061" y="3369782"/>
                <a:ext cx="18273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6" name="墨迹 85"/>
              <p14:cNvContentPartPr/>
              <p14:nvPr/>
            </p14:nvContentPartPr>
            <p14:xfrm>
              <a:off x="4159955" y="3532455"/>
              <a:ext cx="22578" cy="7137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46"/>
            </p:blipFill>
            <p:spPr>
              <a:xfrm>
                <a:off x="4159955" y="3532455"/>
                <a:ext cx="22578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7" name="墨迹 86"/>
              <p14:cNvContentPartPr/>
              <p14:nvPr/>
            </p14:nvContentPartPr>
            <p14:xfrm>
              <a:off x="4185355" y="3528753"/>
              <a:ext cx="31045" cy="12583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48"/>
            </p:blipFill>
            <p:spPr>
              <a:xfrm>
                <a:off x="4185355" y="3528753"/>
                <a:ext cx="31045" cy="125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8" name="墨迹 87"/>
              <p14:cNvContentPartPr/>
              <p14:nvPr/>
            </p14:nvContentPartPr>
            <p14:xfrm>
              <a:off x="4325055" y="3335062"/>
              <a:ext cx="77611" cy="10803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0"/>
            </p:blipFill>
            <p:spPr>
              <a:xfrm>
                <a:off x="4325055" y="3335062"/>
                <a:ext cx="77611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9" name="墨迹 88"/>
              <p14:cNvContentPartPr/>
              <p14:nvPr/>
            </p14:nvContentPartPr>
            <p14:xfrm>
              <a:off x="4385733" y="3310564"/>
              <a:ext cx="107244" cy="10486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2"/>
            </p:blipFill>
            <p:spPr>
              <a:xfrm>
                <a:off x="4385733" y="3310564"/>
                <a:ext cx="107244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0" name="墨迹 89"/>
              <p14:cNvContentPartPr/>
              <p14:nvPr/>
            </p14:nvContentPartPr>
            <p14:xfrm>
              <a:off x="4504266" y="3352862"/>
              <a:ext cx="183445" cy="1410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4"/>
            </p:blipFill>
            <p:spPr>
              <a:xfrm>
                <a:off x="4504266" y="3352862"/>
                <a:ext cx="18344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1" name="墨迹 90"/>
              <p14:cNvContentPartPr/>
              <p14:nvPr/>
            </p14:nvContentPartPr>
            <p14:xfrm>
              <a:off x="4707466" y="3310564"/>
              <a:ext cx="174978" cy="9587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56"/>
            </p:blipFill>
            <p:spPr>
              <a:xfrm>
                <a:off x="4707466" y="3310564"/>
                <a:ext cx="174978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2" name="墨迹 91"/>
              <p14:cNvContentPartPr/>
              <p14:nvPr/>
            </p14:nvContentPartPr>
            <p14:xfrm>
              <a:off x="4866922" y="3271085"/>
              <a:ext cx="108655" cy="18382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8"/>
            </p:blipFill>
            <p:spPr>
              <a:xfrm>
                <a:off x="4866922" y="3271085"/>
                <a:ext cx="108655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5" name="墨迹 94"/>
              <p14:cNvContentPartPr/>
              <p14:nvPr/>
            </p14:nvContentPartPr>
            <p14:xfrm>
              <a:off x="4916311" y="2972176"/>
              <a:ext cx="186266" cy="845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0"/>
            </p:blipFill>
            <p:spPr>
              <a:xfrm>
                <a:off x="4916311" y="2972176"/>
                <a:ext cx="1862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6" name="墨迹 95"/>
              <p14:cNvContentPartPr/>
              <p14:nvPr/>
            </p14:nvContentPartPr>
            <p14:xfrm>
              <a:off x="5004858" y="3338763"/>
              <a:ext cx="188030" cy="56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62"/>
            </p:blipFill>
            <p:spPr>
              <a:xfrm>
                <a:off x="5004858" y="3338763"/>
                <a:ext cx="188030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7" name="墨迹 96"/>
              <p14:cNvContentPartPr/>
              <p14:nvPr/>
            </p14:nvContentPartPr>
            <p14:xfrm>
              <a:off x="4888088" y="2808621"/>
              <a:ext cx="180623" cy="78763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4"/>
            </p:blipFill>
            <p:spPr>
              <a:xfrm>
                <a:off x="4888088" y="2808621"/>
                <a:ext cx="180623" cy="787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8" name="墨迹 97"/>
              <p14:cNvContentPartPr/>
              <p14:nvPr/>
            </p14:nvContentPartPr>
            <p14:xfrm>
              <a:off x="5198533" y="3462838"/>
              <a:ext cx="100189" cy="21995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6"/>
            </p:blipFill>
            <p:spPr>
              <a:xfrm>
                <a:off x="5198533" y="3462838"/>
                <a:ext cx="1001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9" name="墨迹 98"/>
              <p14:cNvContentPartPr/>
              <p14:nvPr/>
            </p14:nvContentPartPr>
            <p14:xfrm>
              <a:off x="4159955" y="3654592"/>
              <a:ext cx="84667" cy="14099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8"/>
            </p:blipFill>
            <p:spPr>
              <a:xfrm>
                <a:off x="4159955" y="3654592"/>
                <a:ext cx="846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0" name="墨迹 99"/>
              <p14:cNvContentPartPr/>
              <p14:nvPr/>
            </p14:nvContentPartPr>
            <p14:xfrm>
              <a:off x="4252736" y="4201652"/>
              <a:ext cx="223308" cy="1128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0"/>
            </p:blipFill>
            <p:spPr>
              <a:xfrm>
                <a:off x="4252736" y="4201652"/>
                <a:ext cx="22330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1" name="墨迹 100"/>
              <p14:cNvContentPartPr/>
              <p14:nvPr/>
            </p14:nvContentPartPr>
            <p14:xfrm>
              <a:off x="4351866" y="4133975"/>
              <a:ext cx="28222" cy="22559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2"/>
            </p:blipFill>
            <p:spPr>
              <a:xfrm>
                <a:off x="4351866" y="4133975"/>
                <a:ext cx="282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2" name="墨迹 101"/>
              <p14:cNvContentPartPr/>
              <p14:nvPr/>
            </p14:nvContentPartPr>
            <p14:xfrm>
              <a:off x="4628444" y="4077577"/>
              <a:ext cx="16933" cy="20585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4"/>
            </p:blipFill>
            <p:spPr>
              <a:xfrm>
                <a:off x="4628444" y="4077577"/>
                <a:ext cx="1693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3" name="墨迹 102"/>
              <p14:cNvContentPartPr/>
              <p14:nvPr/>
            </p14:nvContentPartPr>
            <p14:xfrm>
              <a:off x="4737629" y="4060657"/>
              <a:ext cx="125059" cy="13535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6"/>
            </p:blipFill>
            <p:spPr>
              <a:xfrm>
                <a:off x="4737629" y="4060657"/>
                <a:ext cx="12505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4" name="墨迹 103"/>
              <p14:cNvContentPartPr/>
              <p14:nvPr/>
            </p14:nvContentPartPr>
            <p14:xfrm>
              <a:off x="4799188" y="4057133"/>
              <a:ext cx="32456" cy="20655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8"/>
            </p:blipFill>
            <p:spPr>
              <a:xfrm>
                <a:off x="4799188" y="4057133"/>
                <a:ext cx="32456" cy="206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5" name="墨迹 104"/>
              <p14:cNvContentPartPr/>
              <p14:nvPr/>
            </p14:nvContentPartPr>
            <p14:xfrm>
              <a:off x="4934655" y="4092381"/>
              <a:ext cx="94545" cy="15227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0"/>
            </p:blipFill>
            <p:spPr>
              <a:xfrm>
                <a:off x="4934655" y="4092381"/>
                <a:ext cx="9454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6" name="墨迹 105"/>
              <p14:cNvContentPartPr/>
              <p14:nvPr/>
            </p14:nvContentPartPr>
            <p14:xfrm>
              <a:off x="5040488" y="3990865"/>
              <a:ext cx="11289" cy="53789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2"/>
            </p:blipFill>
            <p:spPr>
              <a:xfrm>
                <a:off x="5040488" y="3990865"/>
                <a:ext cx="11289" cy="537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7" name="墨迹 106"/>
              <p14:cNvContentPartPr/>
              <p14:nvPr/>
            </p14:nvContentPartPr>
            <p14:xfrm>
              <a:off x="5170311" y="4156534"/>
              <a:ext cx="254000" cy="15016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4"/>
            </p:blipFill>
            <p:spPr>
              <a:xfrm>
                <a:off x="5170311" y="4156534"/>
                <a:ext cx="254000" cy="15016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731520"/>
            <a:ext cx="11182350" cy="2839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300" name="墨迹 1049299"/>
              <p14:cNvContentPartPr/>
              <p14:nvPr/>
            </p14:nvContentPartPr>
            <p14:xfrm>
              <a:off x="3794761" y="2581186"/>
              <a:ext cx="7655577" cy="156751"/>
            </p14:xfrm>
          </p:contentPart>
        </mc:Choice>
        <mc:Fallback xmlns="">
          <p:pic>
            <p:nvPicPr>
              <p:cNvPr id="1049300" name="墨迹 1049299"/>
            </p:nvPicPr>
            <p:blipFill>
              <a:blip r:embed="rId4"/>
            </p:blipFill>
            <p:spPr>
              <a:xfrm>
                <a:off x="3794761" y="2581186"/>
                <a:ext cx="7655577" cy="156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301" name="墨迹 1049300"/>
              <p14:cNvContentPartPr/>
              <p14:nvPr/>
            </p14:nvContentPartPr>
            <p14:xfrm>
              <a:off x="2982383" y="3141696"/>
              <a:ext cx="1728175" cy="109503"/>
            </p14:xfrm>
          </p:contentPart>
        </mc:Choice>
        <mc:Fallback xmlns="">
          <p:pic>
            <p:nvPicPr>
              <p:cNvPr id="1049301" name="墨迹 1049300"/>
            </p:nvPicPr>
            <p:blipFill>
              <a:blip r:embed="rId6"/>
            </p:blipFill>
            <p:spPr>
              <a:xfrm>
                <a:off x="2982383" y="3141696"/>
                <a:ext cx="1728175" cy="109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3956755" y="2126205"/>
              <a:ext cx="11289" cy="53014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3956755" y="2126205"/>
                <a:ext cx="11289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墨迹 1"/>
              <p14:cNvContentPartPr/>
              <p14:nvPr/>
            </p14:nvContentPartPr>
            <p14:xfrm>
              <a:off x="3968044" y="2092366"/>
              <a:ext cx="2139244" cy="6006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0"/>
            </p:blipFill>
            <p:spPr>
              <a:xfrm>
                <a:off x="3968044" y="2092366"/>
                <a:ext cx="2139244" cy="600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墨迹 2"/>
              <p14:cNvContentPartPr/>
              <p14:nvPr/>
            </p14:nvContentPartPr>
            <p14:xfrm>
              <a:off x="6716888" y="2616868"/>
              <a:ext cx="618067" cy="676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2"/>
            </p:blipFill>
            <p:spPr>
              <a:xfrm>
                <a:off x="6716888" y="2616868"/>
                <a:ext cx="618067" cy="6767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99695"/>
            <a:ext cx="11296650" cy="66579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302" name="墨迹 1049301"/>
              <p14:cNvContentPartPr/>
              <p14:nvPr/>
            </p14:nvContentPartPr>
            <p14:xfrm>
              <a:off x="5763925" y="4524505"/>
              <a:ext cx="708693" cy="569770"/>
            </p14:xfrm>
          </p:contentPart>
        </mc:Choice>
        <mc:Fallback xmlns="">
          <p:pic>
            <p:nvPicPr>
              <p:cNvPr id="1049302" name="墨迹 1049301"/>
            </p:nvPicPr>
            <p:blipFill>
              <a:blip r:embed="rId4"/>
            </p:blipFill>
            <p:spPr>
              <a:xfrm>
                <a:off x="5763925" y="4524505"/>
                <a:ext cx="708693" cy="569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303" name="墨迹 1049302"/>
              <p14:cNvContentPartPr/>
              <p14:nvPr/>
            </p14:nvContentPartPr>
            <p14:xfrm>
              <a:off x="7998501" y="4734562"/>
              <a:ext cx="300527" cy="279443"/>
            </p14:xfrm>
          </p:contentPart>
        </mc:Choice>
        <mc:Fallback xmlns="">
          <p:pic>
            <p:nvPicPr>
              <p:cNvPr id="1049303" name="墨迹 1049302"/>
            </p:nvPicPr>
            <p:blipFill>
              <a:blip r:embed="rId6"/>
            </p:blipFill>
            <p:spPr>
              <a:xfrm>
                <a:off x="7998501" y="4734562"/>
                <a:ext cx="300527" cy="279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304" name="墨迹 1049303"/>
              <p14:cNvContentPartPr/>
              <p14:nvPr/>
            </p14:nvContentPartPr>
            <p14:xfrm>
              <a:off x="8097098" y="4806102"/>
              <a:ext cx="145979" cy="136014"/>
            </p14:xfrm>
          </p:contentPart>
        </mc:Choice>
        <mc:Fallback xmlns="">
          <p:pic>
            <p:nvPicPr>
              <p:cNvPr id="1049304" name="墨迹 1049303"/>
            </p:nvPicPr>
            <p:blipFill>
              <a:blip r:embed="rId8"/>
            </p:blipFill>
            <p:spPr>
              <a:xfrm>
                <a:off x="8097098" y="4806102"/>
                <a:ext cx="145979" cy="13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305" name="墨迹 1049304"/>
              <p14:cNvContentPartPr/>
              <p14:nvPr/>
            </p14:nvContentPartPr>
            <p14:xfrm>
              <a:off x="5784003" y="5238750"/>
              <a:ext cx="385233" cy="270370"/>
            </p14:xfrm>
          </p:contentPart>
        </mc:Choice>
        <mc:Fallback xmlns="">
          <p:pic>
            <p:nvPicPr>
              <p:cNvPr id="1049305" name="墨迹 1049304"/>
            </p:nvPicPr>
            <p:blipFill>
              <a:blip r:embed="rId10"/>
            </p:blipFill>
            <p:spPr>
              <a:xfrm>
                <a:off x="5784003" y="5238750"/>
                <a:ext cx="385233" cy="270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307" name="墨迹 1049306"/>
              <p14:cNvContentPartPr/>
              <p14:nvPr/>
            </p14:nvContentPartPr>
            <p14:xfrm>
              <a:off x="10672234" y="5138845"/>
              <a:ext cx="0" cy="0"/>
            </p14:xfrm>
          </p:contentPart>
        </mc:Choice>
        <mc:Fallback xmlns="">
          <p:pic>
            <p:nvPicPr>
              <p:cNvPr id="1049307" name="墨迹 1049306"/>
            </p:nvPicPr>
            <p:blipFill>
              <a:blip r:embed="rId12"/>
            </p:blipFill>
            <p:spPr>
              <a:xfrm>
                <a:off x="10672234" y="51388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341" name="墨迹 1049340"/>
              <p14:cNvContentPartPr/>
              <p14:nvPr/>
            </p14:nvContentPartPr>
            <p14:xfrm>
              <a:off x="3250352" y="3210863"/>
              <a:ext cx="2614743" cy="166051"/>
            </p14:xfrm>
          </p:contentPart>
        </mc:Choice>
        <mc:Fallback xmlns="">
          <p:pic>
            <p:nvPicPr>
              <p:cNvPr id="1049341" name="墨迹 1049340"/>
            </p:nvPicPr>
            <p:blipFill>
              <a:blip r:embed="rId14"/>
            </p:blipFill>
            <p:spPr>
              <a:xfrm>
                <a:off x="3250352" y="3210863"/>
                <a:ext cx="2614743" cy="16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342" name="墨迹 1049341"/>
              <p14:cNvContentPartPr/>
              <p14:nvPr/>
            </p14:nvContentPartPr>
            <p14:xfrm>
              <a:off x="5013962" y="1692911"/>
              <a:ext cx="2670807" cy="52165"/>
            </p14:xfrm>
          </p:contentPart>
        </mc:Choice>
        <mc:Fallback xmlns="">
          <p:pic>
            <p:nvPicPr>
              <p:cNvPr id="1049342" name="墨迹 1049341"/>
            </p:nvPicPr>
            <p:blipFill>
              <a:blip r:embed="rId16"/>
            </p:blipFill>
            <p:spPr>
              <a:xfrm>
                <a:off x="5013962" y="1692911"/>
                <a:ext cx="2670807" cy="52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5" name="墨迹 124"/>
              <p14:cNvContentPartPr/>
              <p14:nvPr/>
            </p14:nvContentPartPr>
            <p14:xfrm>
              <a:off x="3742266" y="2086727"/>
              <a:ext cx="1989667" cy="15227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8"/>
            </p:blipFill>
            <p:spPr>
              <a:xfrm>
                <a:off x="3742266" y="2086727"/>
                <a:ext cx="1989667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" name="墨迹 1"/>
              <p14:cNvContentPartPr/>
              <p14:nvPr/>
            </p14:nvContentPartPr>
            <p14:xfrm>
              <a:off x="7157155" y="2205162"/>
              <a:ext cx="1165578" cy="2819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0"/>
            </p:blipFill>
            <p:spPr>
              <a:xfrm>
                <a:off x="7157155" y="2205162"/>
                <a:ext cx="1165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墨迹 2"/>
              <p14:cNvContentPartPr/>
              <p14:nvPr/>
            </p14:nvContentPartPr>
            <p14:xfrm>
              <a:off x="7224888" y="1680661"/>
              <a:ext cx="333022" cy="197393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2"/>
            </p:blipFill>
            <p:spPr>
              <a:xfrm>
                <a:off x="7224888" y="1680661"/>
                <a:ext cx="3330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" name="墨迹 3"/>
              <p14:cNvContentPartPr/>
              <p14:nvPr/>
            </p14:nvContentPartPr>
            <p14:xfrm>
              <a:off x="7653866" y="1748338"/>
              <a:ext cx="211666" cy="2256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4"/>
            </p:blipFill>
            <p:spPr>
              <a:xfrm>
                <a:off x="7653866" y="1748338"/>
                <a:ext cx="2116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" name="墨迹 4"/>
              <p14:cNvContentPartPr/>
              <p14:nvPr/>
            </p14:nvContentPartPr>
            <p14:xfrm>
              <a:off x="7772400" y="1629902"/>
              <a:ext cx="22577" cy="28481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6"/>
            </p:blipFill>
            <p:spPr>
              <a:xfrm>
                <a:off x="7772400" y="1629902"/>
                <a:ext cx="22577" cy="284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墨迹 5"/>
              <p14:cNvContentPartPr/>
              <p14:nvPr/>
            </p14:nvContentPartPr>
            <p14:xfrm>
              <a:off x="8065911" y="1562225"/>
              <a:ext cx="479778" cy="26507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8"/>
            </p:blipFill>
            <p:spPr>
              <a:xfrm>
                <a:off x="8065911" y="1562225"/>
                <a:ext cx="479778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" name="墨迹 6"/>
              <p14:cNvContentPartPr/>
              <p14:nvPr/>
            </p14:nvContentPartPr>
            <p14:xfrm>
              <a:off x="8455377" y="1680661"/>
              <a:ext cx="95956" cy="4511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30"/>
            </p:blipFill>
            <p:spPr>
              <a:xfrm>
                <a:off x="8455377" y="1680661"/>
                <a:ext cx="959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墨迹 7"/>
              <p14:cNvContentPartPr/>
              <p14:nvPr/>
            </p14:nvContentPartPr>
            <p14:xfrm>
              <a:off x="8681155" y="1691940"/>
              <a:ext cx="310445" cy="338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2"/>
            </p:blipFill>
            <p:spPr>
              <a:xfrm>
                <a:off x="8681155" y="1691940"/>
                <a:ext cx="3104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墨迹 8"/>
              <p14:cNvContentPartPr/>
              <p14:nvPr/>
            </p14:nvContentPartPr>
            <p14:xfrm>
              <a:off x="8641644" y="1776537"/>
              <a:ext cx="293511" cy="2256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4"/>
            </p:blipFill>
            <p:spPr>
              <a:xfrm>
                <a:off x="8641644" y="1776537"/>
                <a:ext cx="2935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" name="墨迹 9"/>
              <p14:cNvContentPartPr/>
              <p14:nvPr/>
            </p14:nvContentPartPr>
            <p14:xfrm>
              <a:off x="8794044" y="1556585"/>
              <a:ext cx="135466" cy="12407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6"/>
            </p:blipFill>
            <p:spPr>
              <a:xfrm>
                <a:off x="8794044" y="1556585"/>
                <a:ext cx="13546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墨迹 10"/>
              <p14:cNvContentPartPr/>
              <p14:nvPr/>
            </p14:nvContentPartPr>
            <p14:xfrm>
              <a:off x="9138355" y="1596064"/>
              <a:ext cx="273756" cy="25379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8"/>
            </p:blipFill>
            <p:spPr>
              <a:xfrm>
                <a:off x="9138355" y="1596064"/>
                <a:ext cx="27375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墨迹 11"/>
              <p14:cNvContentPartPr/>
              <p14:nvPr/>
            </p14:nvContentPartPr>
            <p14:xfrm>
              <a:off x="9448800" y="1708860"/>
              <a:ext cx="211666" cy="225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40"/>
            </p:blipFill>
            <p:spPr>
              <a:xfrm>
                <a:off x="9448800" y="1708860"/>
                <a:ext cx="2116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墨迹 12"/>
              <p14:cNvContentPartPr/>
              <p14:nvPr/>
            </p14:nvContentPartPr>
            <p14:xfrm>
              <a:off x="9572977" y="1612983"/>
              <a:ext cx="16934" cy="25097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42"/>
            </p:blipFill>
            <p:spPr>
              <a:xfrm>
                <a:off x="9572977" y="1612983"/>
                <a:ext cx="1693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墨迹 13"/>
              <p14:cNvContentPartPr/>
              <p14:nvPr/>
            </p14:nvContentPartPr>
            <p14:xfrm>
              <a:off x="9764888" y="1618623"/>
              <a:ext cx="457200" cy="1973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44"/>
            </p:blipFill>
            <p:spPr>
              <a:xfrm>
                <a:off x="9764888" y="1618623"/>
                <a:ext cx="4572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墨迹 14"/>
              <p14:cNvContentPartPr/>
              <p14:nvPr/>
            </p14:nvContentPartPr>
            <p14:xfrm>
              <a:off x="8681155" y="2385636"/>
              <a:ext cx="293512" cy="31300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46"/>
            </p:blipFill>
            <p:spPr>
              <a:xfrm>
                <a:off x="8681155" y="2385636"/>
                <a:ext cx="293512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6" name="墨迹 15"/>
              <p14:cNvContentPartPr/>
              <p14:nvPr/>
            </p14:nvContentPartPr>
            <p14:xfrm>
              <a:off x="8997244" y="2481513"/>
              <a:ext cx="276578" cy="19739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48"/>
            </p:blipFill>
            <p:spPr>
              <a:xfrm>
                <a:off x="8997244" y="2481513"/>
                <a:ext cx="276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7" name="墨迹 16"/>
              <p14:cNvContentPartPr/>
              <p14:nvPr/>
            </p14:nvContentPartPr>
            <p14:xfrm>
              <a:off x="9375422" y="2526631"/>
              <a:ext cx="211666" cy="112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50"/>
            </p:blipFill>
            <p:spPr>
              <a:xfrm>
                <a:off x="9375422" y="2526631"/>
                <a:ext cx="2116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" name="墨迹 17"/>
              <p14:cNvContentPartPr/>
              <p14:nvPr/>
            </p14:nvContentPartPr>
            <p14:xfrm>
              <a:off x="9488311" y="2413835"/>
              <a:ext cx="16933" cy="2453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52"/>
            </p:blipFill>
            <p:spPr>
              <a:xfrm>
                <a:off x="9488311" y="2413835"/>
                <a:ext cx="16933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墨迹 18"/>
              <p14:cNvContentPartPr/>
              <p14:nvPr/>
            </p14:nvContentPartPr>
            <p14:xfrm>
              <a:off x="9770533" y="2357437"/>
              <a:ext cx="22578" cy="22277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54"/>
            </p:blipFill>
            <p:spPr>
              <a:xfrm>
                <a:off x="9770533" y="2357437"/>
                <a:ext cx="2257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墨迹 19"/>
              <p14:cNvContentPartPr/>
              <p14:nvPr/>
            </p14:nvContentPartPr>
            <p14:xfrm>
              <a:off x="9787466" y="2413835"/>
              <a:ext cx="104422" cy="394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56"/>
            </p:blipFill>
            <p:spPr>
              <a:xfrm>
                <a:off x="9787466" y="2413835"/>
                <a:ext cx="1044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墨迹 20"/>
              <p14:cNvContentPartPr/>
              <p14:nvPr/>
            </p14:nvContentPartPr>
            <p14:xfrm>
              <a:off x="9900355" y="2289759"/>
              <a:ext cx="5645" cy="36940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8"/>
            </p:blipFill>
            <p:spPr>
              <a:xfrm>
                <a:off x="9900355" y="2289759"/>
                <a:ext cx="5645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2" name="墨迹 21"/>
              <p14:cNvContentPartPr/>
              <p14:nvPr/>
            </p14:nvContentPartPr>
            <p14:xfrm>
              <a:off x="9973733" y="2250281"/>
              <a:ext cx="124178" cy="6203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60"/>
            </p:blipFill>
            <p:spPr>
              <a:xfrm>
                <a:off x="9973733" y="2250281"/>
                <a:ext cx="1241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3" name="墨迹 22"/>
              <p14:cNvContentPartPr/>
              <p14:nvPr/>
            </p14:nvContentPartPr>
            <p14:xfrm>
              <a:off x="10041466" y="2182603"/>
              <a:ext cx="28222" cy="16919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62"/>
            </p:blipFill>
            <p:spPr>
              <a:xfrm>
                <a:off x="10041466" y="2182603"/>
                <a:ext cx="282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4" name="墨迹 23"/>
              <p14:cNvContentPartPr/>
              <p14:nvPr/>
            </p14:nvContentPartPr>
            <p14:xfrm>
              <a:off x="10075333" y="2419475"/>
              <a:ext cx="310444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64"/>
            </p:blipFill>
            <p:spPr>
              <a:xfrm>
                <a:off x="10075333" y="2419475"/>
                <a:ext cx="310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5" name="墨迹 24"/>
              <p14:cNvContentPartPr/>
              <p14:nvPr/>
            </p14:nvContentPartPr>
            <p14:xfrm>
              <a:off x="10476088" y="2261560"/>
              <a:ext cx="282223" cy="24815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66"/>
            </p:blipFill>
            <p:spPr>
              <a:xfrm>
                <a:off x="10476088" y="2261560"/>
                <a:ext cx="282223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6" name="墨迹 25"/>
              <p14:cNvContentPartPr/>
              <p14:nvPr/>
            </p14:nvContentPartPr>
            <p14:xfrm>
              <a:off x="10803467" y="2154404"/>
              <a:ext cx="87488" cy="1466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68"/>
            </p:blipFill>
            <p:spPr>
              <a:xfrm>
                <a:off x="10803467" y="2154404"/>
                <a:ext cx="8748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7" name="墨迹 26"/>
              <p14:cNvContentPartPr/>
              <p14:nvPr/>
            </p14:nvContentPartPr>
            <p14:xfrm>
              <a:off x="10888132" y="2182603"/>
              <a:ext cx="95956" cy="4511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70"/>
            </p:blipFill>
            <p:spPr>
              <a:xfrm>
                <a:off x="10888132" y="2182603"/>
                <a:ext cx="959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8" name="墨迹 27"/>
              <p14:cNvContentPartPr/>
              <p14:nvPr/>
            </p14:nvContentPartPr>
            <p14:xfrm>
              <a:off x="10930467" y="2103646"/>
              <a:ext cx="36688" cy="2002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72"/>
            </p:blipFill>
            <p:spPr>
              <a:xfrm>
                <a:off x="10930467" y="2103646"/>
                <a:ext cx="3668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9" name="墨迹 28"/>
              <p14:cNvContentPartPr/>
              <p14:nvPr/>
            </p14:nvContentPartPr>
            <p14:xfrm>
              <a:off x="10888132" y="2433574"/>
              <a:ext cx="149578" cy="1410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74"/>
            </p:blipFill>
            <p:spPr>
              <a:xfrm>
                <a:off x="10888132" y="2433574"/>
                <a:ext cx="1495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0" name="墨迹 29"/>
              <p14:cNvContentPartPr/>
              <p14:nvPr/>
            </p14:nvContentPartPr>
            <p14:xfrm>
              <a:off x="10944577" y="2351797"/>
              <a:ext cx="33867" cy="20585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76"/>
            </p:blipFill>
            <p:spPr>
              <a:xfrm>
                <a:off x="10944577" y="2351797"/>
                <a:ext cx="338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1" name="墨迹 30"/>
              <p14:cNvContentPartPr/>
              <p14:nvPr/>
            </p14:nvContentPartPr>
            <p14:xfrm>
              <a:off x="11130844" y="2216442"/>
              <a:ext cx="265288" cy="31864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78"/>
            </p:blipFill>
            <p:spPr>
              <a:xfrm>
                <a:off x="11130844" y="2216442"/>
                <a:ext cx="26528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2" name="墨迹 31"/>
              <p14:cNvContentPartPr/>
              <p14:nvPr/>
            </p14:nvContentPartPr>
            <p14:xfrm>
              <a:off x="10464800" y="2786062"/>
              <a:ext cx="220132" cy="1691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80"/>
            </p:blipFill>
            <p:spPr>
              <a:xfrm>
                <a:off x="10464800" y="2786062"/>
                <a:ext cx="22013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墨迹 32"/>
              <p14:cNvContentPartPr/>
              <p14:nvPr/>
            </p14:nvContentPartPr>
            <p14:xfrm>
              <a:off x="10577688" y="2712745"/>
              <a:ext cx="33867" cy="23969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82"/>
            </p:blipFill>
            <p:spPr>
              <a:xfrm>
                <a:off x="10577688" y="2712745"/>
                <a:ext cx="3386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墨迹 33"/>
              <p14:cNvContentPartPr/>
              <p14:nvPr/>
            </p14:nvContentPartPr>
            <p14:xfrm>
              <a:off x="10871200" y="2701465"/>
              <a:ext cx="50800" cy="23123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84"/>
            </p:blipFill>
            <p:spPr>
              <a:xfrm>
                <a:off x="10871200" y="2701465"/>
                <a:ext cx="508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5" name="墨迹 34"/>
              <p14:cNvContentPartPr/>
              <p14:nvPr/>
            </p14:nvContentPartPr>
            <p14:xfrm>
              <a:off x="10916355" y="2788882"/>
              <a:ext cx="84667" cy="479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86"/>
            </p:blipFill>
            <p:spPr>
              <a:xfrm>
                <a:off x="10916355" y="2788882"/>
                <a:ext cx="846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6" name="墨迹 35"/>
              <p14:cNvContentPartPr/>
              <p14:nvPr/>
            </p14:nvContentPartPr>
            <p14:xfrm>
              <a:off x="10978444" y="2650707"/>
              <a:ext cx="321733" cy="29890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88"/>
            </p:blipFill>
            <p:spPr>
              <a:xfrm>
                <a:off x="10978444" y="2650707"/>
                <a:ext cx="3217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墨迹 36"/>
              <p14:cNvContentPartPr/>
              <p14:nvPr/>
            </p14:nvContentPartPr>
            <p14:xfrm>
              <a:off x="9601200" y="2391276"/>
              <a:ext cx="265288" cy="19739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90"/>
            </p:blipFill>
            <p:spPr>
              <a:xfrm>
                <a:off x="9601200" y="2391276"/>
                <a:ext cx="26528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8" name="墨迹 37"/>
              <p14:cNvContentPartPr/>
              <p14:nvPr/>
            </p14:nvContentPartPr>
            <p14:xfrm>
              <a:off x="10052755" y="2487152"/>
              <a:ext cx="296334" cy="169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92"/>
            </p:blipFill>
            <p:spPr>
              <a:xfrm>
                <a:off x="10052755" y="2487152"/>
                <a:ext cx="2963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9" name="墨迹 38"/>
              <p14:cNvContentPartPr/>
              <p14:nvPr/>
            </p14:nvContentPartPr>
            <p14:xfrm>
              <a:off x="6005688" y="3474118"/>
              <a:ext cx="25400" cy="1691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94"/>
            </p:blipFill>
            <p:spPr>
              <a:xfrm>
                <a:off x="6005688" y="3474118"/>
                <a:ext cx="254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0" name="墨迹 39"/>
              <p14:cNvContentPartPr/>
              <p14:nvPr/>
            </p14:nvContentPartPr>
            <p14:xfrm>
              <a:off x="4622800" y="3383881"/>
              <a:ext cx="118533" cy="23123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96"/>
            </p:blipFill>
            <p:spPr>
              <a:xfrm>
                <a:off x="4622800" y="3383881"/>
                <a:ext cx="1185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1" name="墨迹 40"/>
              <p14:cNvContentPartPr/>
              <p14:nvPr/>
            </p14:nvContentPartPr>
            <p14:xfrm>
              <a:off x="4614333" y="3457198"/>
              <a:ext cx="177800" cy="24815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98"/>
            </p:blipFill>
            <p:spPr>
              <a:xfrm>
                <a:off x="4614333" y="3457198"/>
                <a:ext cx="177800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2" name="墨迹 41"/>
              <p14:cNvContentPartPr/>
              <p14:nvPr/>
            </p14:nvContentPartPr>
            <p14:xfrm>
              <a:off x="4645377" y="3575634"/>
              <a:ext cx="93134" cy="3383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00"/>
            </p:blipFill>
            <p:spPr>
              <a:xfrm>
                <a:off x="4645377" y="3575634"/>
                <a:ext cx="931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3" name="墨迹 42"/>
              <p14:cNvContentPartPr/>
              <p14:nvPr/>
            </p14:nvContentPartPr>
            <p14:xfrm>
              <a:off x="4622800" y="3569995"/>
              <a:ext cx="231422" cy="3271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02"/>
            </p:blipFill>
            <p:spPr>
              <a:xfrm>
                <a:off x="4622800" y="3569995"/>
                <a:ext cx="231422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4" name="墨迹 43"/>
              <p14:cNvContentPartPr/>
              <p14:nvPr/>
            </p14:nvContentPartPr>
            <p14:xfrm>
              <a:off x="4667955" y="3710990"/>
              <a:ext cx="110067" cy="9023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04"/>
            </p:blipFill>
            <p:spPr>
              <a:xfrm>
                <a:off x="4667955" y="3710990"/>
                <a:ext cx="1100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5" name="墨迹 44"/>
              <p14:cNvContentPartPr/>
              <p14:nvPr/>
            </p14:nvContentPartPr>
            <p14:xfrm>
              <a:off x="4905022" y="3784307"/>
              <a:ext cx="5644" cy="564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06"/>
            </p:blipFill>
            <p:spPr>
              <a:xfrm>
                <a:off x="4905022" y="3784307"/>
                <a:ext cx="56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6" name="墨迹 45"/>
              <p14:cNvContentPartPr/>
              <p14:nvPr/>
            </p14:nvContentPartPr>
            <p14:xfrm>
              <a:off x="5198533" y="3434639"/>
              <a:ext cx="79022" cy="19739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08"/>
            </p:blipFill>
            <p:spPr>
              <a:xfrm>
                <a:off x="5198533" y="3434639"/>
                <a:ext cx="790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7" name="墨迹 46"/>
              <p14:cNvContentPartPr/>
              <p14:nvPr/>
            </p14:nvContentPartPr>
            <p14:xfrm>
              <a:off x="5266266" y="3536156"/>
              <a:ext cx="5644" cy="2114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10"/>
            </p:blipFill>
            <p:spPr>
              <a:xfrm>
                <a:off x="5266266" y="3536156"/>
                <a:ext cx="5644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8" name="墨迹 47"/>
              <p14:cNvContentPartPr/>
              <p14:nvPr/>
            </p14:nvContentPartPr>
            <p14:xfrm>
              <a:off x="5356577" y="3423360"/>
              <a:ext cx="158045" cy="28763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12"/>
            </p:blipFill>
            <p:spPr>
              <a:xfrm>
                <a:off x="5356577" y="3423360"/>
                <a:ext cx="15804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49" name="墨迹 48"/>
              <p14:cNvContentPartPr/>
              <p14:nvPr/>
            </p14:nvContentPartPr>
            <p14:xfrm>
              <a:off x="5328355" y="3479758"/>
              <a:ext cx="79022" cy="24251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14"/>
            </p:blipFill>
            <p:spPr>
              <a:xfrm>
                <a:off x="5328355" y="3479758"/>
                <a:ext cx="79022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0" name="墨迹 49"/>
              <p14:cNvContentPartPr/>
              <p14:nvPr/>
            </p14:nvContentPartPr>
            <p14:xfrm>
              <a:off x="5542844" y="3417720"/>
              <a:ext cx="146756" cy="23687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116"/>
            </p:blipFill>
            <p:spPr>
              <a:xfrm>
                <a:off x="5542844" y="3417720"/>
                <a:ext cx="14675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1" name="墨迹 50"/>
              <p14:cNvContentPartPr/>
              <p14:nvPr/>
            </p14:nvContentPartPr>
            <p14:xfrm>
              <a:off x="5638800" y="3524876"/>
              <a:ext cx="28222" cy="25661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18"/>
            </p:blipFill>
            <p:spPr>
              <a:xfrm>
                <a:off x="5638800" y="3524876"/>
                <a:ext cx="282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52" name="墨迹 51"/>
              <p14:cNvContentPartPr/>
              <p14:nvPr/>
            </p14:nvContentPartPr>
            <p14:xfrm>
              <a:off x="5695244" y="3564355"/>
              <a:ext cx="76200" cy="6767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20"/>
            </p:blipFill>
            <p:spPr>
              <a:xfrm>
                <a:off x="5695244" y="3564355"/>
                <a:ext cx="7620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53" name="墨迹 52"/>
              <p14:cNvContentPartPr/>
              <p14:nvPr/>
            </p14:nvContentPartPr>
            <p14:xfrm>
              <a:off x="5836355" y="3344402"/>
              <a:ext cx="107245" cy="3101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22"/>
            </p:blipFill>
            <p:spPr>
              <a:xfrm>
                <a:off x="5836355" y="3344402"/>
                <a:ext cx="10724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54" name="墨迹 53"/>
              <p14:cNvContentPartPr/>
              <p14:nvPr/>
            </p14:nvContentPartPr>
            <p14:xfrm>
              <a:off x="5813777" y="3406440"/>
              <a:ext cx="33867" cy="35248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24"/>
            </p:blipFill>
            <p:spPr>
              <a:xfrm>
                <a:off x="5813777" y="3406440"/>
                <a:ext cx="33867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5" name="墨迹 54"/>
              <p14:cNvContentPartPr/>
              <p14:nvPr/>
            </p14:nvContentPartPr>
            <p14:xfrm>
              <a:off x="5830711" y="3474118"/>
              <a:ext cx="186266" cy="20021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26"/>
            </p:blipFill>
            <p:spPr>
              <a:xfrm>
                <a:off x="5830711" y="3474118"/>
                <a:ext cx="18626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6" name="墨迹 55"/>
              <p14:cNvContentPartPr/>
              <p14:nvPr/>
            </p14:nvContentPartPr>
            <p14:xfrm>
              <a:off x="5923844" y="3276725"/>
              <a:ext cx="245533" cy="5893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28"/>
            </p:blipFill>
            <p:spPr>
              <a:xfrm>
                <a:off x="5923844" y="3276725"/>
                <a:ext cx="245533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7" name="墨迹 56"/>
              <p14:cNvContentPartPr/>
              <p14:nvPr/>
            </p14:nvContentPartPr>
            <p14:xfrm>
              <a:off x="6016977" y="3558715"/>
              <a:ext cx="104423" cy="7331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30"/>
            </p:blipFill>
            <p:spPr>
              <a:xfrm>
                <a:off x="6016977" y="3558715"/>
                <a:ext cx="10442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8" name="墨迹 57"/>
              <p14:cNvContentPartPr/>
              <p14:nvPr/>
            </p14:nvContentPartPr>
            <p14:xfrm>
              <a:off x="6079066" y="3536156"/>
              <a:ext cx="304800" cy="17483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32"/>
            </p:blipFill>
            <p:spPr>
              <a:xfrm>
                <a:off x="6079066" y="3536156"/>
                <a:ext cx="3048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59" name="墨迹 58"/>
              <p14:cNvContentPartPr/>
              <p14:nvPr/>
            </p14:nvContentPartPr>
            <p14:xfrm>
              <a:off x="8489244" y="3716629"/>
              <a:ext cx="22578" cy="18611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34"/>
            </p:blipFill>
            <p:spPr>
              <a:xfrm>
                <a:off x="8489244" y="3716629"/>
                <a:ext cx="225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0" name="墨迹 59"/>
              <p14:cNvContentPartPr/>
              <p14:nvPr/>
            </p14:nvContentPartPr>
            <p14:xfrm>
              <a:off x="8523111" y="3789947"/>
              <a:ext cx="127000" cy="1691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36"/>
            </p:blipFill>
            <p:spPr>
              <a:xfrm>
                <a:off x="8523111" y="3789947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2" name="墨迹 61"/>
              <p14:cNvContentPartPr/>
              <p14:nvPr/>
            </p14:nvContentPartPr>
            <p14:xfrm>
              <a:off x="8669866" y="3665871"/>
              <a:ext cx="11289" cy="25661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38"/>
            </p:blipFill>
            <p:spPr>
              <a:xfrm>
                <a:off x="8669866" y="3665871"/>
                <a:ext cx="1128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3" name="墨迹 62"/>
              <p14:cNvContentPartPr/>
              <p14:nvPr/>
            </p14:nvContentPartPr>
            <p14:xfrm>
              <a:off x="8720666" y="3792767"/>
              <a:ext cx="208844" cy="3101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40"/>
            </p:blipFill>
            <p:spPr>
              <a:xfrm>
                <a:off x="8720666" y="3792767"/>
                <a:ext cx="2088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4" name="墨迹 63"/>
              <p14:cNvContentPartPr/>
              <p14:nvPr/>
            </p14:nvContentPartPr>
            <p14:xfrm>
              <a:off x="8923866" y="3699710"/>
              <a:ext cx="152400" cy="16355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42"/>
            </p:blipFill>
            <p:spPr>
              <a:xfrm>
                <a:off x="8923866" y="3699710"/>
                <a:ext cx="1524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5" name="墨迹 64"/>
              <p14:cNvContentPartPr/>
              <p14:nvPr/>
            </p14:nvContentPartPr>
            <p14:xfrm>
              <a:off x="8991600" y="3536156"/>
              <a:ext cx="16933" cy="9305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44"/>
            </p:blipFill>
            <p:spPr>
              <a:xfrm>
                <a:off x="8991600" y="3536156"/>
                <a:ext cx="16933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66" name="墨迹 65"/>
              <p14:cNvContentPartPr/>
              <p14:nvPr/>
            </p14:nvContentPartPr>
            <p14:xfrm>
              <a:off x="9073444" y="3519236"/>
              <a:ext cx="8466" cy="10433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46"/>
            </p:blipFill>
            <p:spPr>
              <a:xfrm>
                <a:off x="9073444" y="3519236"/>
                <a:ext cx="846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67" name="墨迹 66"/>
              <p14:cNvContentPartPr/>
              <p14:nvPr/>
            </p14:nvContentPartPr>
            <p14:xfrm>
              <a:off x="8997244" y="3327483"/>
              <a:ext cx="124178" cy="12971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48"/>
            </p:blipFill>
            <p:spPr>
              <a:xfrm>
                <a:off x="8997244" y="3327483"/>
                <a:ext cx="12417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68" name="墨迹 67"/>
              <p14:cNvContentPartPr/>
              <p14:nvPr/>
            </p14:nvContentPartPr>
            <p14:xfrm>
              <a:off x="9149644" y="3778667"/>
              <a:ext cx="220133" cy="1128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50"/>
            </p:blipFill>
            <p:spPr>
              <a:xfrm>
                <a:off x="9149644" y="3778667"/>
                <a:ext cx="2201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9" name="墨迹 68"/>
              <p14:cNvContentPartPr/>
              <p14:nvPr/>
            </p14:nvContentPartPr>
            <p14:xfrm>
              <a:off x="9423400" y="3643312"/>
              <a:ext cx="14111" cy="20021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52"/>
            </p:blipFill>
            <p:spPr>
              <a:xfrm>
                <a:off x="9423400" y="3643312"/>
                <a:ext cx="14111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0" name="墨迹 69"/>
              <p14:cNvContentPartPr/>
              <p14:nvPr/>
            </p14:nvContentPartPr>
            <p14:xfrm>
              <a:off x="9448800" y="3722269"/>
              <a:ext cx="121355" cy="3947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54"/>
            </p:blipFill>
            <p:spPr>
              <a:xfrm>
                <a:off x="9448800" y="3722269"/>
                <a:ext cx="1213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1" name="墨迹 70"/>
              <p14:cNvContentPartPr/>
              <p14:nvPr/>
            </p14:nvContentPartPr>
            <p14:xfrm>
              <a:off x="9606844" y="3547435"/>
              <a:ext cx="5644" cy="42862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56"/>
            </p:blipFill>
            <p:spPr>
              <a:xfrm>
                <a:off x="9606844" y="3547435"/>
                <a:ext cx="564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2" name="墨迹 71"/>
              <p14:cNvContentPartPr/>
              <p14:nvPr/>
            </p14:nvContentPartPr>
            <p14:xfrm>
              <a:off x="8528755" y="4184733"/>
              <a:ext cx="11289" cy="22559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58"/>
            </p:blipFill>
            <p:spPr>
              <a:xfrm>
                <a:off x="8528755" y="4184733"/>
                <a:ext cx="112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73" name="墨迹 72"/>
              <p14:cNvContentPartPr/>
              <p14:nvPr/>
            </p14:nvContentPartPr>
            <p14:xfrm>
              <a:off x="8556977" y="4258051"/>
              <a:ext cx="138289" cy="281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60"/>
            </p:blipFill>
            <p:spPr>
              <a:xfrm>
                <a:off x="8556977" y="4258051"/>
                <a:ext cx="138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74" name="墨迹 73"/>
              <p14:cNvContentPartPr/>
              <p14:nvPr/>
            </p14:nvContentPartPr>
            <p14:xfrm>
              <a:off x="8698088" y="4162174"/>
              <a:ext cx="11289" cy="21431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62"/>
            </p:blipFill>
            <p:spPr>
              <a:xfrm>
                <a:off x="8698088" y="4162174"/>
                <a:ext cx="112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5" name="墨迹 74"/>
              <p14:cNvContentPartPr/>
              <p14:nvPr/>
            </p14:nvContentPartPr>
            <p14:xfrm>
              <a:off x="8788400" y="4280610"/>
              <a:ext cx="200377" cy="2255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64"/>
            </p:blipFill>
            <p:spPr>
              <a:xfrm>
                <a:off x="8788400" y="4280610"/>
                <a:ext cx="2003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6" name="墨迹 75"/>
              <p14:cNvContentPartPr/>
              <p14:nvPr/>
            </p14:nvContentPartPr>
            <p14:xfrm>
              <a:off x="9036755" y="4179093"/>
              <a:ext cx="158045" cy="14663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66"/>
            </p:blipFill>
            <p:spPr>
              <a:xfrm>
                <a:off x="9036755" y="4179093"/>
                <a:ext cx="1580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7" name="墨迹 76"/>
              <p14:cNvContentPartPr/>
              <p14:nvPr/>
            </p14:nvContentPartPr>
            <p14:xfrm>
              <a:off x="9093200" y="4032458"/>
              <a:ext cx="11288" cy="10997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68"/>
            </p:blipFill>
            <p:spPr>
              <a:xfrm>
                <a:off x="9093200" y="4032458"/>
                <a:ext cx="11288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78" name="墨迹 77"/>
              <p14:cNvContentPartPr/>
              <p14:nvPr/>
            </p14:nvContentPartPr>
            <p14:xfrm>
              <a:off x="9186333" y="4021179"/>
              <a:ext cx="14111" cy="10997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70"/>
            </p:blipFill>
            <p:spPr>
              <a:xfrm>
                <a:off x="9186333" y="4021179"/>
                <a:ext cx="141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79" name="墨迹 78"/>
              <p14:cNvContentPartPr/>
              <p14:nvPr/>
            </p14:nvContentPartPr>
            <p14:xfrm>
              <a:off x="9093200" y="3891463"/>
              <a:ext cx="95955" cy="9587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72"/>
            </p:blipFill>
            <p:spPr>
              <a:xfrm>
                <a:off x="9093200" y="3891463"/>
                <a:ext cx="9595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0" name="墨迹 79"/>
              <p14:cNvContentPartPr/>
              <p14:nvPr/>
            </p14:nvContentPartPr>
            <p14:xfrm>
              <a:off x="9211733" y="4238311"/>
              <a:ext cx="220134" cy="1973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74"/>
            </p:blipFill>
            <p:spPr>
              <a:xfrm>
                <a:off x="9211733" y="4238311"/>
                <a:ext cx="22013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1" name="墨迹 80"/>
              <p14:cNvContentPartPr/>
              <p14:nvPr/>
            </p14:nvContentPartPr>
            <p14:xfrm>
              <a:off x="9505244" y="4162174"/>
              <a:ext cx="146756" cy="14099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76"/>
            </p:blipFill>
            <p:spPr>
              <a:xfrm>
                <a:off x="9505244" y="4162174"/>
                <a:ext cx="1467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82" name="墨迹 81"/>
              <p14:cNvContentPartPr/>
              <p14:nvPr/>
            </p14:nvContentPartPr>
            <p14:xfrm>
              <a:off x="9747955" y="4229851"/>
              <a:ext cx="135467" cy="1692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78"/>
            </p:blipFill>
            <p:spPr>
              <a:xfrm>
                <a:off x="9747955" y="4229851"/>
                <a:ext cx="1354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83" name="墨迹 82"/>
              <p14:cNvContentPartPr/>
              <p14:nvPr/>
            </p14:nvContentPartPr>
            <p14:xfrm>
              <a:off x="9381066" y="4026819"/>
              <a:ext cx="417689" cy="45118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80"/>
            </p:blipFill>
            <p:spPr>
              <a:xfrm>
                <a:off x="9381066" y="4026819"/>
                <a:ext cx="417689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84" name="墨迹 83"/>
              <p14:cNvContentPartPr/>
              <p14:nvPr/>
            </p14:nvContentPartPr>
            <p14:xfrm>
              <a:off x="4690533" y="6722644"/>
              <a:ext cx="2034822" cy="7331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82"/>
            </p:blipFill>
            <p:spPr>
              <a:xfrm>
                <a:off x="4690533" y="6722644"/>
                <a:ext cx="203482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85" name="墨迹 84"/>
              <p14:cNvContentPartPr/>
              <p14:nvPr/>
            </p14:nvContentPartPr>
            <p14:xfrm>
              <a:off x="7315200" y="6621128"/>
              <a:ext cx="378177" cy="27071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84"/>
            </p:blipFill>
            <p:spPr>
              <a:xfrm>
                <a:off x="7315200" y="6621128"/>
                <a:ext cx="37817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86" name="墨迹 85"/>
              <p14:cNvContentPartPr/>
              <p14:nvPr/>
            </p14:nvContentPartPr>
            <p14:xfrm>
              <a:off x="7778044" y="5825916"/>
              <a:ext cx="163688" cy="24815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86"/>
            </p:blipFill>
            <p:spPr>
              <a:xfrm>
                <a:off x="7778044" y="5825916"/>
                <a:ext cx="16368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87" name="墨迹 86"/>
              <p14:cNvContentPartPr/>
              <p14:nvPr/>
            </p14:nvContentPartPr>
            <p14:xfrm>
              <a:off x="7868355" y="5995110"/>
              <a:ext cx="95956" cy="5639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88"/>
            </p:blipFill>
            <p:spPr>
              <a:xfrm>
                <a:off x="7868355" y="5995110"/>
                <a:ext cx="95956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88" name="墨迹 87"/>
              <p14:cNvContentPartPr/>
              <p14:nvPr/>
            </p14:nvContentPartPr>
            <p14:xfrm>
              <a:off x="7721600" y="6034588"/>
              <a:ext cx="287866" cy="15791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90"/>
            </p:blipFill>
            <p:spPr>
              <a:xfrm>
                <a:off x="7721600" y="6034588"/>
                <a:ext cx="2878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89" name="墨迹 88"/>
              <p14:cNvContentPartPr/>
              <p14:nvPr/>
            </p14:nvContentPartPr>
            <p14:xfrm>
              <a:off x="8099777" y="5752598"/>
              <a:ext cx="129823" cy="1410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92"/>
            </p:blipFill>
            <p:spPr>
              <a:xfrm>
                <a:off x="8099777" y="5752598"/>
                <a:ext cx="12982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0" name="墨迹 89"/>
              <p14:cNvContentPartPr/>
              <p14:nvPr/>
            </p14:nvContentPartPr>
            <p14:xfrm>
              <a:off x="7995355" y="5831555"/>
              <a:ext cx="93134" cy="45682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94"/>
            </p:blipFill>
            <p:spPr>
              <a:xfrm>
                <a:off x="7995355" y="5831555"/>
                <a:ext cx="93134" cy="45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1" name="墨迹 90"/>
              <p14:cNvContentPartPr/>
              <p14:nvPr/>
            </p14:nvContentPartPr>
            <p14:xfrm>
              <a:off x="8048977" y="5820276"/>
              <a:ext cx="191912" cy="44554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96"/>
            </p:blipFill>
            <p:spPr>
              <a:xfrm>
                <a:off x="8048977" y="5820276"/>
                <a:ext cx="191912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92" name="墨迹 91"/>
              <p14:cNvContentPartPr/>
              <p14:nvPr/>
            </p14:nvContentPartPr>
            <p14:xfrm>
              <a:off x="8201377" y="6136105"/>
              <a:ext cx="90312" cy="5921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98"/>
            </p:blipFill>
            <p:spPr>
              <a:xfrm>
                <a:off x="8201377" y="6136105"/>
                <a:ext cx="903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93" name="墨迹 92"/>
              <p14:cNvContentPartPr/>
              <p14:nvPr/>
            </p14:nvContentPartPr>
            <p14:xfrm>
              <a:off x="8314266" y="6028949"/>
              <a:ext cx="11289" cy="10997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200"/>
            </p:blipFill>
            <p:spPr>
              <a:xfrm>
                <a:off x="8314266" y="6028949"/>
                <a:ext cx="112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94" name="墨迹 93"/>
              <p14:cNvContentPartPr/>
              <p14:nvPr/>
            </p14:nvContentPartPr>
            <p14:xfrm>
              <a:off x="8370711" y="5831555"/>
              <a:ext cx="31044" cy="6316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202"/>
            </p:blipFill>
            <p:spPr>
              <a:xfrm>
                <a:off x="8370711" y="5831555"/>
                <a:ext cx="31044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95" name="墨迹 94"/>
              <p14:cNvContentPartPr/>
              <p14:nvPr/>
            </p14:nvContentPartPr>
            <p14:xfrm>
              <a:off x="8325555" y="6017669"/>
              <a:ext cx="110067" cy="281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204"/>
            </p:blipFill>
            <p:spPr>
              <a:xfrm>
                <a:off x="8325555" y="6017669"/>
                <a:ext cx="1100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96" name="墨迹 95"/>
              <p14:cNvContentPartPr/>
              <p14:nvPr/>
            </p14:nvContentPartPr>
            <p14:xfrm>
              <a:off x="8410222" y="5916152"/>
              <a:ext cx="254000" cy="28199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206"/>
            </p:blipFill>
            <p:spPr>
              <a:xfrm>
                <a:off x="8410222" y="5916152"/>
                <a:ext cx="254000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97" name="墨迹 96"/>
              <p14:cNvContentPartPr/>
              <p14:nvPr/>
            </p14:nvContentPartPr>
            <p14:xfrm>
              <a:off x="8698088" y="5758238"/>
              <a:ext cx="239889" cy="45682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208"/>
            </p:blipFill>
            <p:spPr>
              <a:xfrm>
                <a:off x="8698088" y="5758238"/>
                <a:ext cx="239889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98" name="墨迹 97"/>
              <p14:cNvContentPartPr/>
              <p14:nvPr/>
            </p14:nvContentPartPr>
            <p14:xfrm>
              <a:off x="8974666" y="5741319"/>
              <a:ext cx="242711" cy="75855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210"/>
            </p:blipFill>
            <p:spPr>
              <a:xfrm>
                <a:off x="8974666" y="5741319"/>
                <a:ext cx="242711" cy="758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99" name="墨迹 98"/>
              <p14:cNvContentPartPr/>
              <p14:nvPr/>
            </p14:nvContentPartPr>
            <p14:xfrm>
              <a:off x="8960555" y="5966911"/>
              <a:ext cx="138289" cy="20585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212"/>
            </p:blipFill>
            <p:spPr>
              <a:xfrm>
                <a:off x="8960555" y="5966911"/>
                <a:ext cx="1382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0" name="墨迹 99"/>
              <p14:cNvContentPartPr/>
              <p14:nvPr/>
            </p14:nvContentPartPr>
            <p14:xfrm>
              <a:off x="9121422" y="6023309"/>
              <a:ext cx="90311" cy="6485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214"/>
            </p:blipFill>
            <p:spPr>
              <a:xfrm>
                <a:off x="9121422" y="6023309"/>
                <a:ext cx="90311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1" name="墨迹 100"/>
              <p14:cNvContentPartPr/>
              <p14:nvPr/>
            </p14:nvContentPartPr>
            <p14:xfrm>
              <a:off x="8985955" y="6141744"/>
              <a:ext cx="208845" cy="1128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16"/>
            </p:blipFill>
            <p:spPr>
              <a:xfrm>
                <a:off x="8985955" y="6141744"/>
                <a:ext cx="2088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02" name="墨迹 101"/>
              <p14:cNvContentPartPr/>
              <p14:nvPr/>
            </p14:nvContentPartPr>
            <p14:xfrm>
              <a:off x="9505244" y="5916152"/>
              <a:ext cx="84666" cy="16355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18"/>
            </p:blipFill>
            <p:spPr>
              <a:xfrm>
                <a:off x="9505244" y="5916152"/>
                <a:ext cx="8466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03" name="墨迹 102"/>
              <p14:cNvContentPartPr/>
              <p14:nvPr/>
            </p14:nvContentPartPr>
            <p14:xfrm>
              <a:off x="9465733" y="5910513"/>
              <a:ext cx="366889" cy="20867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20"/>
            </p:blipFill>
            <p:spPr>
              <a:xfrm>
                <a:off x="9465733" y="5910513"/>
                <a:ext cx="3668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04" name="墨迹 103"/>
              <p14:cNvContentPartPr/>
              <p14:nvPr/>
            </p14:nvContentPartPr>
            <p14:xfrm>
              <a:off x="10030177" y="5876674"/>
              <a:ext cx="95956" cy="20867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22"/>
            </p:blipFill>
            <p:spPr>
              <a:xfrm>
                <a:off x="10030177" y="5876674"/>
                <a:ext cx="9595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05" name="墨迹 104"/>
              <p14:cNvContentPartPr/>
              <p14:nvPr/>
            </p14:nvContentPartPr>
            <p14:xfrm>
              <a:off x="10224911" y="5831555"/>
              <a:ext cx="25400" cy="19175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24"/>
            </p:blipFill>
            <p:spPr>
              <a:xfrm>
                <a:off x="10224911" y="5831555"/>
                <a:ext cx="2540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06" name="墨迹 105"/>
              <p14:cNvContentPartPr/>
              <p14:nvPr/>
            </p14:nvContentPartPr>
            <p14:xfrm>
              <a:off x="10239022" y="5910513"/>
              <a:ext cx="107244" cy="3947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26"/>
            </p:blipFill>
            <p:spPr>
              <a:xfrm>
                <a:off x="10239022" y="5910513"/>
                <a:ext cx="1072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07" name="墨迹 106"/>
              <p14:cNvContentPartPr/>
              <p14:nvPr/>
            </p14:nvContentPartPr>
            <p14:xfrm>
              <a:off x="10323688" y="5735679"/>
              <a:ext cx="39512" cy="47938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28"/>
            </p:blipFill>
            <p:spPr>
              <a:xfrm>
                <a:off x="10323688" y="5735679"/>
                <a:ext cx="39512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08" name="墨迹 107"/>
              <p14:cNvContentPartPr/>
              <p14:nvPr/>
            </p14:nvContentPartPr>
            <p14:xfrm>
              <a:off x="10419644" y="5921792"/>
              <a:ext cx="129823" cy="12971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30"/>
            </p:blipFill>
            <p:spPr>
              <a:xfrm>
                <a:off x="10419644" y="5921792"/>
                <a:ext cx="12982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09" name="墨迹 108"/>
              <p14:cNvContentPartPr/>
              <p14:nvPr/>
            </p14:nvContentPartPr>
            <p14:xfrm>
              <a:off x="10775244" y="6040228"/>
              <a:ext cx="50800" cy="846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32"/>
            </p:blipFill>
            <p:spPr>
              <a:xfrm>
                <a:off x="10775244" y="6040228"/>
                <a:ext cx="508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0" name="墨迹 109"/>
              <p14:cNvContentPartPr/>
              <p14:nvPr/>
            </p14:nvContentPartPr>
            <p14:xfrm>
              <a:off x="11009488" y="5808996"/>
              <a:ext cx="25400" cy="22277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34"/>
            </p:blipFill>
            <p:spPr>
              <a:xfrm>
                <a:off x="11009488" y="5808996"/>
                <a:ext cx="2540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1" name="墨迹 110"/>
              <p14:cNvContentPartPr/>
              <p14:nvPr/>
            </p14:nvContentPartPr>
            <p14:xfrm>
              <a:off x="11034888" y="5887953"/>
              <a:ext cx="132644" cy="2819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36"/>
            </p:blipFill>
            <p:spPr>
              <a:xfrm>
                <a:off x="11034888" y="5887953"/>
                <a:ext cx="132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12" name="墨迹 111"/>
              <p14:cNvContentPartPr/>
              <p14:nvPr/>
            </p14:nvContentPartPr>
            <p14:xfrm>
              <a:off x="11150600" y="5763878"/>
              <a:ext cx="19755" cy="27635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38"/>
            </p:blipFill>
            <p:spPr>
              <a:xfrm>
                <a:off x="11150600" y="5763878"/>
                <a:ext cx="1975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13" name="墨迹 112"/>
              <p14:cNvContentPartPr/>
              <p14:nvPr/>
            </p14:nvContentPartPr>
            <p14:xfrm>
              <a:off x="11249377" y="5752598"/>
              <a:ext cx="220133" cy="24815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40"/>
            </p:blipFill>
            <p:spPr>
              <a:xfrm>
                <a:off x="11249377" y="5752598"/>
                <a:ext cx="220133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14" name="墨迹 113"/>
              <p14:cNvContentPartPr/>
              <p14:nvPr/>
            </p14:nvContentPartPr>
            <p14:xfrm>
              <a:off x="11441288" y="5865394"/>
              <a:ext cx="115712" cy="6203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42"/>
            </p:blipFill>
            <p:spPr>
              <a:xfrm>
                <a:off x="11441288" y="5865394"/>
                <a:ext cx="1157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15" name="墨迹 114"/>
              <p14:cNvContentPartPr/>
              <p14:nvPr/>
            </p14:nvContentPartPr>
            <p14:xfrm>
              <a:off x="11483622" y="5707480"/>
              <a:ext cx="104423" cy="48784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44"/>
            </p:blipFill>
            <p:spPr>
              <a:xfrm>
                <a:off x="11483622" y="5707480"/>
                <a:ext cx="104423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16" name="墨迹 115"/>
              <p14:cNvContentPartPr/>
              <p14:nvPr/>
            </p14:nvContentPartPr>
            <p14:xfrm>
              <a:off x="11616267" y="5803356"/>
              <a:ext cx="141111" cy="21431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46"/>
            </p:blipFill>
            <p:spPr>
              <a:xfrm>
                <a:off x="11616267" y="5803356"/>
                <a:ext cx="141111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17" name="墨迹 116"/>
              <p14:cNvContentPartPr/>
              <p14:nvPr/>
            </p14:nvContentPartPr>
            <p14:xfrm>
              <a:off x="11740444" y="5679281"/>
              <a:ext cx="214488" cy="45682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48"/>
            </p:blipFill>
            <p:spPr>
              <a:xfrm>
                <a:off x="11740444" y="5679281"/>
                <a:ext cx="214488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18" name="墨迹 117"/>
              <p14:cNvContentPartPr/>
              <p14:nvPr/>
            </p14:nvContentPartPr>
            <p14:xfrm>
              <a:off x="10865555" y="6133285"/>
              <a:ext cx="999067" cy="4793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50"/>
            </p:blipFill>
            <p:spPr>
              <a:xfrm>
                <a:off x="10865555" y="6133285"/>
                <a:ext cx="9990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19" name="墨迹 118"/>
              <p14:cNvContentPartPr/>
              <p14:nvPr/>
            </p14:nvContentPartPr>
            <p14:xfrm>
              <a:off x="10871200" y="6153024"/>
              <a:ext cx="1061155" cy="6203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52"/>
            </p:blipFill>
            <p:spPr>
              <a:xfrm>
                <a:off x="10871200" y="6153024"/>
                <a:ext cx="10611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0" name="墨迹 119"/>
              <p14:cNvContentPartPr/>
              <p14:nvPr/>
            </p14:nvContentPartPr>
            <p14:xfrm>
              <a:off x="5068711" y="6226341"/>
              <a:ext cx="716844" cy="3947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54"/>
            </p:blipFill>
            <p:spPr>
              <a:xfrm>
                <a:off x="5068711" y="6226341"/>
                <a:ext cx="7168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1" name="墨迹 120"/>
              <p14:cNvContentPartPr/>
              <p14:nvPr/>
            </p14:nvContentPartPr>
            <p14:xfrm>
              <a:off x="5751688" y="5696200"/>
              <a:ext cx="191912" cy="34966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56"/>
            </p:blipFill>
            <p:spPr>
              <a:xfrm>
                <a:off x="5751688" y="5696200"/>
                <a:ext cx="191912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22" name="墨迹 121"/>
              <p14:cNvContentPartPr/>
              <p14:nvPr/>
            </p14:nvContentPartPr>
            <p14:xfrm>
              <a:off x="5791200" y="5730039"/>
              <a:ext cx="146755" cy="27353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58"/>
            </p:blipFill>
            <p:spPr>
              <a:xfrm>
                <a:off x="5791200" y="5730039"/>
                <a:ext cx="146755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23" name="墨迹 122"/>
              <p14:cNvContentPartPr/>
              <p14:nvPr/>
            </p14:nvContentPartPr>
            <p14:xfrm>
              <a:off x="795866" y="4743073"/>
              <a:ext cx="592667" cy="37786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60"/>
            </p:blipFill>
            <p:spPr>
              <a:xfrm>
                <a:off x="795866" y="4743073"/>
                <a:ext cx="592667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24" name="墨迹 123"/>
              <p14:cNvContentPartPr/>
              <p14:nvPr/>
            </p14:nvContentPartPr>
            <p14:xfrm>
              <a:off x="762000" y="5746958"/>
              <a:ext cx="629355" cy="547061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62"/>
            </p:blipFill>
            <p:spPr>
              <a:xfrm>
                <a:off x="762000" y="5746958"/>
                <a:ext cx="629355" cy="54706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226695"/>
            <a:ext cx="11649710" cy="52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768" name="墨迹 1048767"/>
              <p14:cNvContentPartPr/>
              <p14:nvPr/>
            </p14:nvContentPartPr>
            <p14:xfrm>
              <a:off x="9782386" y="229109"/>
              <a:ext cx="198713" cy="18962"/>
            </p14:xfrm>
          </p:contentPart>
        </mc:Choice>
        <mc:Fallback xmlns="">
          <p:pic>
            <p:nvPicPr>
              <p:cNvPr id="1048768" name="墨迹 1048767"/>
            </p:nvPicPr>
            <p:blipFill>
              <a:blip r:embed="rId4"/>
            </p:blipFill>
            <p:spPr>
              <a:xfrm>
                <a:off x="9782386" y="229109"/>
                <a:ext cx="198713" cy="18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769" name="墨迹 1048768"/>
              <p14:cNvContentPartPr/>
              <p14:nvPr/>
            </p14:nvContentPartPr>
            <p14:xfrm>
              <a:off x="9818584" y="142238"/>
              <a:ext cx="45083" cy="240423"/>
            </p14:xfrm>
          </p:contentPart>
        </mc:Choice>
        <mc:Fallback xmlns="">
          <p:pic>
            <p:nvPicPr>
              <p:cNvPr id="1048769" name="墨迹 1048768"/>
            </p:nvPicPr>
            <p:blipFill>
              <a:blip r:embed="rId6"/>
            </p:blipFill>
            <p:spPr>
              <a:xfrm>
                <a:off x="9818584" y="142238"/>
                <a:ext cx="45083" cy="240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770" name="墨迹 1048769"/>
              <p14:cNvContentPartPr/>
              <p14:nvPr/>
            </p14:nvContentPartPr>
            <p14:xfrm>
              <a:off x="9919645" y="149435"/>
              <a:ext cx="233743" cy="193763"/>
            </p14:xfrm>
          </p:contentPart>
        </mc:Choice>
        <mc:Fallback xmlns="">
          <p:pic>
            <p:nvPicPr>
              <p:cNvPr id="1048770" name="墨迹 1048769"/>
            </p:nvPicPr>
            <p:blipFill>
              <a:blip r:embed="rId8"/>
            </p:blipFill>
            <p:spPr>
              <a:xfrm>
                <a:off x="9919645" y="149435"/>
                <a:ext cx="233743" cy="193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8771" name="墨迹 1048770"/>
              <p14:cNvContentPartPr/>
              <p14:nvPr/>
            </p14:nvContentPartPr>
            <p14:xfrm>
              <a:off x="11043920" y="2588082"/>
              <a:ext cx="161526" cy="22189"/>
            </p14:xfrm>
          </p:contentPart>
        </mc:Choice>
        <mc:Fallback xmlns="">
          <p:pic>
            <p:nvPicPr>
              <p:cNvPr id="1048771" name="墨迹 1048770"/>
            </p:nvPicPr>
            <p:blipFill>
              <a:blip r:embed="rId10"/>
            </p:blipFill>
            <p:spPr>
              <a:xfrm>
                <a:off x="11043920" y="2588082"/>
                <a:ext cx="161526" cy="22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8772" name="墨迹 1048771"/>
              <p14:cNvContentPartPr/>
              <p14:nvPr/>
            </p14:nvContentPartPr>
            <p14:xfrm>
              <a:off x="11109491" y="2523914"/>
              <a:ext cx="76635" cy="201410"/>
            </p14:xfrm>
          </p:contentPart>
        </mc:Choice>
        <mc:Fallback xmlns="">
          <p:pic>
            <p:nvPicPr>
              <p:cNvPr id="1048772" name="墨迹 1048771"/>
            </p:nvPicPr>
            <p:blipFill>
              <a:blip r:embed="rId12"/>
            </p:blipFill>
            <p:spPr>
              <a:xfrm>
                <a:off x="11109491" y="2523914"/>
                <a:ext cx="76635" cy="201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8773" name="墨迹 1048772"/>
              <p14:cNvContentPartPr/>
              <p14:nvPr/>
            </p14:nvContentPartPr>
            <p14:xfrm>
              <a:off x="11210449" y="2495550"/>
              <a:ext cx="232737" cy="165073"/>
            </p14:xfrm>
          </p:contentPart>
        </mc:Choice>
        <mc:Fallback xmlns="">
          <p:pic>
            <p:nvPicPr>
              <p:cNvPr id="1048773" name="墨迹 1048772"/>
            </p:nvPicPr>
            <p:blipFill>
              <a:blip r:embed="rId14"/>
            </p:blipFill>
            <p:spPr>
              <a:xfrm>
                <a:off x="11210449" y="2495550"/>
                <a:ext cx="232737" cy="165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8774" name="墨迹 1048773"/>
              <p14:cNvContentPartPr/>
              <p14:nvPr/>
            </p14:nvContentPartPr>
            <p14:xfrm>
              <a:off x="11346708" y="2510788"/>
              <a:ext cx="59162" cy="280618"/>
            </p14:xfrm>
          </p:contentPart>
        </mc:Choice>
        <mc:Fallback xmlns="">
          <p:pic>
            <p:nvPicPr>
              <p:cNvPr id="1048774" name="墨迹 1048773"/>
            </p:nvPicPr>
            <p:blipFill>
              <a:blip r:embed="rId16"/>
            </p:blipFill>
            <p:spPr>
              <a:xfrm>
                <a:off x="11346708" y="2510788"/>
                <a:ext cx="59162" cy="280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8786" name="墨迹 1048785"/>
              <p14:cNvContentPartPr/>
              <p14:nvPr/>
            </p14:nvContentPartPr>
            <p14:xfrm>
              <a:off x="8815543" y="4400128"/>
              <a:ext cx="31913" cy="311257"/>
            </p14:xfrm>
          </p:contentPart>
        </mc:Choice>
        <mc:Fallback xmlns="">
          <p:pic>
            <p:nvPicPr>
              <p:cNvPr id="1048786" name="墨迹 1048785"/>
            </p:nvPicPr>
            <p:blipFill>
              <a:blip r:embed="rId18"/>
            </p:blipFill>
            <p:spPr>
              <a:xfrm>
                <a:off x="8815543" y="4400128"/>
                <a:ext cx="31913" cy="311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8787" name="墨迹 1048786"/>
              <p14:cNvContentPartPr/>
              <p14:nvPr/>
            </p14:nvContentPartPr>
            <p14:xfrm>
              <a:off x="8849784" y="4483019"/>
              <a:ext cx="183922" cy="63075"/>
            </p14:xfrm>
          </p:contentPart>
        </mc:Choice>
        <mc:Fallback xmlns="">
          <p:pic>
            <p:nvPicPr>
              <p:cNvPr id="1048787" name="墨迹 1048786"/>
            </p:nvPicPr>
            <p:blipFill>
              <a:blip r:embed="rId20"/>
            </p:blipFill>
            <p:spPr>
              <a:xfrm>
                <a:off x="8849784" y="4483019"/>
                <a:ext cx="183922" cy="63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8788" name="墨迹 1048787"/>
              <p14:cNvContentPartPr/>
              <p14:nvPr/>
            </p14:nvContentPartPr>
            <p14:xfrm>
              <a:off x="8981785" y="4381926"/>
              <a:ext cx="56418" cy="312709"/>
            </p14:xfrm>
          </p:contentPart>
        </mc:Choice>
        <mc:Fallback xmlns="">
          <p:pic>
            <p:nvPicPr>
              <p:cNvPr id="1048788" name="墨迹 1048787"/>
            </p:nvPicPr>
            <p:blipFill>
              <a:blip r:embed="rId22"/>
            </p:blipFill>
            <p:spPr>
              <a:xfrm>
                <a:off x="8981785" y="4381926"/>
                <a:ext cx="56418" cy="312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8789" name="墨迹 1048788"/>
              <p14:cNvContentPartPr/>
              <p14:nvPr/>
            </p14:nvContentPartPr>
            <p14:xfrm>
              <a:off x="9056267" y="4424680"/>
              <a:ext cx="232840" cy="244904"/>
            </p14:xfrm>
          </p:contentPart>
        </mc:Choice>
        <mc:Fallback xmlns="">
          <p:pic>
            <p:nvPicPr>
              <p:cNvPr id="1048789" name="墨迹 1048788"/>
            </p:nvPicPr>
            <p:blipFill>
              <a:blip r:embed="rId24"/>
            </p:blipFill>
            <p:spPr>
              <a:xfrm>
                <a:off x="9056267" y="4424680"/>
                <a:ext cx="232840" cy="244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8790" name="墨迹 1048789"/>
              <p14:cNvContentPartPr/>
              <p14:nvPr/>
            </p14:nvContentPartPr>
            <p14:xfrm>
              <a:off x="9228079" y="4569883"/>
              <a:ext cx="162727" cy="311927"/>
            </p14:xfrm>
          </p:contentPart>
        </mc:Choice>
        <mc:Fallback xmlns="">
          <p:pic>
            <p:nvPicPr>
              <p:cNvPr id="1048790" name="墨迹 1048789"/>
            </p:nvPicPr>
            <p:blipFill>
              <a:blip r:embed="rId26"/>
            </p:blipFill>
            <p:spPr>
              <a:xfrm>
                <a:off x="9228079" y="4569883"/>
                <a:ext cx="162727" cy="311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48791" name="墨迹 1048790"/>
              <p14:cNvContentPartPr/>
              <p14:nvPr/>
            </p14:nvContentPartPr>
            <p14:xfrm>
              <a:off x="9303598" y="4368378"/>
              <a:ext cx="149148" cy="20007"/>
            </p14:xfrm>
          </p:contentPart>
        </mc:Choice>
        <mc:Fallback xmlns="">
          <p:pic>
            <p:nvPicPr>
              <p:cNvPr id="1048791" name="墨迹 1048790"/>
            </p:nvPicPr>
            <p:blipFill>
              <a:blip r:embed="rId28"/>
            </p:blipFill>
            <p:spPr>
              <a:xfrm>
                <a:off x="9303598" y="4368378"/>
                <a:ext cx="149148" cy="20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8792" name="墨迹 1048791"/>
              <p14:cNvContentPartPr/>
              <p14:nvPr/>
            </p14:nvContentPartPr>
            <p14:xfrm>
              <a:off x="9516959" y="4549669"/>
              <a:ext cx="204907" cy="16828"/>
            </p14:xfrm>
          </p:contentPart>
        </mc:Choice>
        <mc:Fallback xmlns="">
          <p:pic>
            <p:nvPicPr>
              <p:cNvPr id="1048792" name="墨迹 1048791"/>
            </p:nvPicPr>
            <p:blipFill>
              <a:blip r:embed="rId30"/>
            </p:blipFill>
            <p:spPr>
              <a:xfrm>
                <a:off x="9516959" y="4549669"/>
                <a:ext cx="204907" cy="16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8793" name="墨迹 1048792"/>
              <p14:cNvContentPartPr/>
              <p14:nvPr/>
            </p14:nvContentPartPr>
            <p14:xfrm>
              <a:off x="9610883" y="4456009"/>
              <a:ext cx="30534" cy="270436"/>
            </p14:xfrm>
          </p:contentPart>
        </mc:Choice>
        <mc:Fallback xmlns="">
          <p:pic>
            <p:nvPicPr>
              <p:cNvPr id="1048793" name="墨迹 1048792"/>
            </p:nvPicPr>
            <p:blipFill>
              <a:blip r:embed="rId32"/>
            </p:blipFill>
            <p:spPr>
              <a:xfrm>
                <a:off x="9610883" y="4456009"/>
                <a:ext cx="30534" cy="270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8794" name="墨迹 1048793"/>
              <p14:cNvContentPartPr/>
              <p14:nvPr/>
            </p14:nvContentPartPr>
            <p14:xfrm>
              <a:off x="9764861" y="4467014"/>
              <a:ext cx="336458" cy="197751"/>
            </p14:xfrm>
          </p:contentPart>
        </mc:Choice>
        <mc:Fallback xmlns="">
          <p:pic>
            <p:nvPicPr>
              <p:cNvPr id="1048794" name="墨迹 1048793"/>
            </p:nvPicPr>
            <p:blipFill>
              <a:blip r:embed="rId34"/>
            </p:blipFill>
            <p:spPr>
              <a:xfrm>
                <a:off x="9764861" y="4467014"/>
                <a:ext cx="336458" cy="197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48795" name="墨迹 1048794"/>
              <p14:cNvContentPartPr/>
              <p14:nvPr/>
            </p14:nvContentPartPr>
            <p14:xfrm>
              <a:off x="10024534" y="4362040"/>
              <a:ext cx="136150" cy="15226"/>
            </p14:xfrm>
          </p:contentPart>
        </mc:Choice>
        <mc:Fallback xmlns="">
          <p:pic>
            <p:nvPicPr>
              <p:cNvPr id="1048795" name="墨迹 1048794"/>
            </p:nvPicPr>
            <p:blipFill>
              <a:blip r:embed="rId36"/>
            </p:blipFill>
            <p:spPr>
              <a:xfrm>
                <a:off x="10024534" y="4362040"/>
                <a:ext cx="136150" cy="15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48796" name="墨迹 1048795"/>
              <p14:cNvContentPartPr/>
              <p14:nvPr/>
            </p14:nvContentPartPr>
            <p14:xfrm>
              <a:off x="10190059" y="4546747"/>
              <a:ext cx="217189" cy="19328"/>
            </p14:xfrm>
          </p:contentPart>
        </mc:Choice>
        <mc:Fallback xmlns="">
          <p:pic>
            <p:nvPicPr>
              <p:cNvPr id="1048796" name="墨迹 1048795"/>
            </p:nvPicPr>
            <p:blipFill>
              <a:blip r:embed="rId38"/>
            </p:blipFill>
            <p:spPr>
              <a:xfrm>
                <a:off x="10190059" y="4546747"/>
                <a:ext cx="217189" cy="19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8797" name="墨迹 1048796"/>
              <p14:cNvContentPartPr/>
              <p14:nvPr/>
            </p14:nvContentPartPr>
            <p14:xfrm>
              <a:off x="10313624" y="4431452"/>
              <a:ext cx="12746" cy="264230"/>
            </p14:xfrm>
          </p:contentPart>
        </mc:Choice>
        <mc:Fallback xmlns="">
          <p:pic>
            <p:nvPicPr>
              <p:cNvPr id="1048797" name="墨迹 1048796"/>
            </p:nvPicPr>
            <p:blipFill>
              <a:blip r:embed="rId40"/>
            </p:blipFill>
            <p:spPr>
              <a:xfrm>
                <a:off x="10313624" y="4431452"/>
                <a:ext cx="12746" cy="26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48798" name="墨迹 1048797"/>
              <p14:cNvContentPartPr/>
              <p14:nvPr/>
            </p14:nvContentPartPr>
            <p14:xfrm>
              <a:off x="10512405" y="4445847"/>
              <a:ext cx="24787" cy="259724"/>
            </p14:xfrm>
          </p:contentPart>
        </mc:Choice>
        <mc:Fallback xmlns="">
          <p:pic>
            <p:nvPicPr>
              <p:cNvPr id="1048798" name="墨迹 1048797"/>
            </p:nvPicPr>
            <p:blipFill>
              <a:blip r:embed="rId42"/>
            </p:blipFill>
            <p:spPr>
              <a:xfrm>
                <a:off x="10512405" y="4445847"/>
                <a:ext cx="24787" cy="259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8799" name="墨迹 1048798"/>
              <p14:cNvContentPartPr/>
              <p14:nvPr/>
            </p14:nvContentPartPr>
            <p14:xfrm>
              <a:off x="10530417" y="4532294"/>
              <a:ext cx="109178" cy="15575"/>
            </p14:xfrm>
          </p:contentPart>
        </mc:Choice>
        <mc:Fallback xmlns="">
          <p:pic>
            <p:nvPicPr>
              <p:cNvPr id="1048799" name="墨迹 1048798"/>
            </p:nvPicPr>
            <p:blipFill>
              <a:blip r:embed="rId44"/>
            </p:blipFill>
            <p:spPr>
              <a:xfrm>
                <a:off x="10530417" y="4532294"/>
                <a:ext cx="109178" cy="1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48800" name="墨迹 1048799"/>
              <p14:cNvContentPartPr/>
              <p14:nvPr/>
            </p14:nvContentPartPr>
            <p14:xfrm>
              <a:off x="10605460" y="4428914"/>
              <a:ext cx="38835" cy="267536"/>
            </p14:xfrm>
          </p:contentPart>
        </mc:Choice>
        <mc:Fallback xmlns="">
          <p:pic>
            <p:nvPicPr>
              <p:cNvPr id="1048800" name="墨迹 1048799"/>
            </p:nvPicPr>
            <p:blipFill>
              <a:blip r:embed="rId46"/>
            </p:blipFill>
            <p:spPr>
              <a:xfrm>
                <a:off x="10605460" y="4428914"/>
                <a:ext cx="38835" cy="267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48801" name="墨迹 1048800"/>
              <p14:cNvContentPartPr/>
              <p14:nvPr/>
            </p14:nvContentPartPr>
            <p14:xfrm>
              <a:off x="10667154" y="4524119"/>
              <a:ext cx="206687" cy="157293"/>
            </p14:xfrm>
          </p:contentPart>
        </mc:Choice>
        <mc:Fallback xmlns="">
          <p:pic>
            <p:nvPicPr>
              <p:cNvPr id="1048801" name="墨迹 1048800"/>
            </p:nvPicPr>
            <p:blipFill>
              <a:blip r:embed="rId48"/>
            </p:blipFill>
            <p:spPr>
              <a:xfrm>
                <a:off x="10667154" y="4524119"/>
                <a:ext cx="206687" cy="157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48802" name="墨迹 1048801"/>
              <p14:cNvContentPartPr/>
              <p14:nvPr/>
            </p14:nvContentPartPr>
            <p14:xfrm>
              <a:off x="10926234" y="4519930"/>
              <a:ext cx="180387" cy="16594"/>
            </p14:xfrm>
          </p:contentPart>
        </mc:Choice>
        <mc:Fallback xmlns="">
          <p:pic>
            <p:nvPicPr>
              <p:cNvPr id="1048802" name="墨迹 1048801"/>
            </p:nvPicPr>
            <p:blipFill>
              <a:blip r:embed="rId50"/>
            </p:blipFill>
            <p:spPr>
              <a:xfrm>
                <a:off x="10926234" y="4519930"/>
                <a:ext cx="180387" cy="16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48803" name="墨迹 1048802"/>
              <p14:cNvContentPartPr/>
              <p14:nvPr/>
            </p14:nvContentPartPr>
            <p14:xfrm>
              <a:off x="10930045" y="4594448"/>
              <a:ext cx="158636" cy="9926"/>
            </p14:xfrm>
          </p:contentPart>
        </mc:Choice>
        <mc:Fallback xmlns="">
          <p:pic>
            <p:nvPicPr>
              <p:cNvPr id="1048803" name="墨迹 1048802"/>
            </p:nvPicPr>
            <p:blipFill>
              <a:blip r:embed="rId52"/>
            </p:blipFill>
            <p:spPr>
              <a:xfrm>
                <a:off x="10930045" y="4594448"/>
                <a:ext cx="158636" cy="9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48804" name="墨迹 1048803"/>
              <p14:cNvContentPartPr/>
              <p14:nvPr/>
            </p14:nvContentPartPr>
            <p14:xfrm>
              <a:off x="11177060" y="4423427"/>
              <a:ext cx="242869" cy="236601"/>
            </p14:xfrm>
          </p:contentPart>
        </mc:Choice>
        <mc:Fallback xmlns="">
          <p:pic>
            <p:nvPicPr>
              <p:cNvPr id="1048804" name="墨迹 1048803"/>
            </p:nvPicPr>
            <p:blipFill>
              <a:blip r:embed="rId54"/>
            </p:blipFill>
            <p:spPr>
              <a:xfrm>
                <a:off x="11177060" y="4423427"/>
                <a:ext cx="242869" cy="236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48805" name="墨迹 1048804"/>
              <p14:cNvContentPartPr/>
              <p14:nvPr/>
            </p14:nvContentPartPr>
            <p14:xfrm>
              <a:off x="11496042" y="4514658"/>
              <a:ext cx="149963" cy="13739"/>
            </p14:xfrm>
          </p:contentPart>
        </mc:Choice>
        <mc:Fallback xmlns="">
          <p:pic>
            <p:nvPicPr>
              <p:cNvPr id="1048805" name="墨迹 1048804"/>
            </p:nvPicPr>
            <p:blipFill>
              <a:blip r:embed="rId56"/>
            </p:blipFill>
            <p:spPr>
              <a:xfrm>
                <a:off x="11496042" y="4514658"/>
                <a:ext cx="149963" cy="13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48806" name="墨迹 1048805"/>
              <p14:cNvContentPartPr/>
              <p14:nvPr/>
            </p14:nvContentPartPr>
            <p14:xfrm>
              <a:off x="11529090" y="4463202"/>
              <a:ext cx="43996" cy="171269"/>
            </p14:xfrm>
          </p:contentPart>
        </mc:Choice>
        <mc:Fallback xmlns="">
          <p:pic>
            <p:nvPicPr>
              <p:cNvPr id="1048806" name="墨迹 1048805"/>
            </p:nvPicPr>
            <p:blipFill>
              <a:blip r:embed="rId58"/>
            </p:blipFill>
            <p:spPr>
              <a:xfrm>
                <a:off x="11529090" y="4463202"/>
                <a:ext cx="43996" cy="171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48807" name="墨迹 1048806"/>
              <p14:cNvContentPartPr/>
              <p14:nvPr/>
            </p14:nvContentPartPr>
            <p14:xfrm>
              <a:off x="11657203" y="4426376"/>
              <a:ext cx="85274" cy="263549"/>
            </p14:xfrm>
          </p:contentPart>
        </mc:Choice>
        <mc:Fallback xmlns="">
          <p:pic>
            <p:nvPicPr>
              <p:cNvPr id="1048807" name="墨迹 1048806"/>
            </p:nvPicPr>
            <p:blipFill>
              <a:blip r:embed="rId60"/>
            </p:blipFill>
            <p:spPr>
              <a:xfrm>
                <a:off x="11657203" y="4426376"/>
                <a:ext cx="85274" cy="263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8808" name="墨迹 1048807"/>
              <p14:cNvContentPartPr/>
              <p14:nvPr/>
            </p14:nvContentPartPr>
            <p14:xfrm>
              <a:off x="11742308" y="4514932"/>
              <a:ext cx="100819" cy="131060"/>
            </p14:xfrm>
          </p:contentPart>
        </mc:Choice>
        <mc:Fallback xmlns="">
          <p:pic>
            <p:nvPicPr>
              <p:cNvPr id="1048808" name="墨迹 1048807"/>
            </p:nvPicPr>
            <p:blipFill>
              <a:blip r:embed="rId62"/>
            </p:blipFill>
            <p:spPr>
              <a:xfrm>
                <a:off x="11742308" y="4514932"/>
                <a:ext cx="100819" cy="131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48809" name="墨迹 1048808"/>
              <p14:cNvContentPartPr/>
              <p14:nvPr/>
            </p14:nvContentPartPr>
            <p14:xfrm>
              <a:off x="11850257" y="4471247"/>
              <a:ext cx="41602" cy="218118"/>
            </p14:xfrm>
          </p:contentPart>
        </mc:Choice>
        <mc:Fallback xmlns="">
          <p:pic>
            <p:nvPicPr>
              <p:cNvPr id="1048809" name="墨迹 1048808"/>
            </p:nvPicPr>
            <p:blipFill>
              <a:blip r:embed="rId64"/>
            </p:blipFill>
            <p:spPr>
              <a:xfrm>
                <a:off x="11850257" y="4471247"/>
                <a:ext cx="41602" cy="218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48810" name="墨迹 1048809"/>
              <p14:cNvContentPartPr/>
              <p14:nvPr/>
            </p14:nvContentPartPr>
            <p14:xfrm>
              <a:off x="11918528" y="4565364"/>
              <a:ext cx="40978" cy="4028"/>
            </p14:xfrm>
          </p:contentPart>
        </mc:Choice>
        <mc:Fallback xmlns="">
          <p:pic>
            <p:nvPicPr>
              <p:cNvPr id="1048810" name="墨迹 1048809"/>
            </p:nvPicPr>
            <p:blipFill>
              <a:blip r:embed="rId66"/>
            </p:blipFill>
            <p:spPr>
              <a:xfrm>
                <a:off x="11918528" y="4565364"/>
                <a:ext cx="40978" cy="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48811" name="墨迹 1048810"/>
              <p14:cNvContentPartPr/>
              <p14:nvPr/>
            </p14:nvContentPartPr>
            <p14:xfrm>
              <a:off x="11968345" y="4486486"/>
              <a:ext cx="24569" cy="310867"/>
            </p14:xfrm>
          </p:contentPart>
        </mc:Choice>
        <mc:Fallback xmlns="">
          <p:pic>
            <p:nvPicPr>
              <p:cNvPr id="1048811" name="墨迹 1048810"/>
            </p:nvPicPr>
            <p:blipFill>
              <a:blip r:embed="rId68"/>
            </p:blipFill>
            <p:spPr>
              <a:xfrm>
                <a:off x="11968345" y="4486486"/>
                <a:ext cx="24569" cy="310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48812" name="墨迹 1048811"/>
              <p14:cNvContentPartPr/>
              <p14:nvPr/>
            </p14:nvContentPartPr>
            <p14:xfrm>
              <a:off x="11968481" y="4473808"/>
              <a:ext cx="118805" cy="4968"/>
            </p14:xfrm>
          </p:contentPart>
        </mc:Choice>
        <mc:Fallback xmlns="">
          <p:pic>
            <p:nvPicPr>
              <p:cNvPr id="1048812" name="墨迹 1048811"/>
            </p:nvPicPr>
            <p:blipFill>
              <a:blip r:embed="rId70"/>
            </p:blipFill>
            <p:spPr>
              <a:xfrm>
                <a:off x="11968481" y="4473808"/>
                <a:ext cx="118805" cy="4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48813" name="墨迹 1048812"/>
              <p14:cNvContentPartPr/>
              <p14:nvPr/>
            </p14:nvContentPartPr>
            <p14:xfrm>
              <a:off x="8753365" y="5091757"/>
              <a:ext cx="144938" cy="196944"/>
            </p14:xfrm>
          </p:contentPart>
        </mc:Choice>
        <mc:Fallback xmlns="">
          <p:pic>
            <p:nvPicPr>
              <p:cNvPr id="1048813" name="墨迹 1048812"/>
            </p:nvPicPr>
            <p:blipFill>
              <a:blip r:embed="rId72"/>
            </p:blipFill>
            <p:spPr>
              <a:xfrm>
                <a:off x="8753365" y="5091757"/>
                <a:ext cx="144938" cy="196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48814" name="墨迹 1048813"/>
              <p14:cNvContentPartPr/>
              <p14:nvPr/>
            </p14:nvContentPartPr>
            <p14:xfrm>
              <a:off x="8906208" y="5071533"/>
              <a:ext cx="31628" cy="222399"/>
            </p14:xfrm>
          </p:contentPart>
        </mc:Choice>
        <mc:Fallback xmlns="">
          <p:pic>
            <p:nvPicPr>
              <p:cNvPr id="1048814" name="墨迹 1048813"/>
            </p:nvPicPr>
            <p:blipFill>
              <a:blip r:embed="rId74"/>
            </p:blipFill>
            <p:spPr>
              <a:xfrm>
                <a:off x="8906208" y="5071533"/>
                <a:ext cx="31628" cy="222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48815" name="墨迹 1048814"/>
              <p14:cNvContentPartPr/>
              <p14:nvPr/>
            </p14:nvContentPartPr>
            <p14:xfrm>
              <a:off x="8946728" y="5140317"/>
              <a:ext cx="138454" cy="45938"/>
            </p14:xfrm>
          </p:contentPart>
        </mc:Choice>
        <mc:Fallback xmlns="">
          <p:pic>
            <p:nvPicPr>
              <p:cNvPr id="1048815" name="墨迹 1048814"/>
            </p:nvPicPr>
            <p:blipFill>
              <a:blip r:embed="rId76"/>
            </p:blipFill>
            <p:spPr>
              <a:xfrm>
                <a:off x="8946728" y="5140317"/>
                <a:ext cx="138454" cy="45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48816" name="墨迹 1048815"/>
              <p14:cNvContentPartPr/>
              <p14:nvPr/>
            </p14:nvContentPartPr>
            <p14:xfrm>
              <a:off x="9027916" y="5062645"/>
              <a:ext cx="37768" cy="318271"/>
            </p14:xfrm>
          </p:contentPart>
        </mc:Choice>
        <mc:Fallback xmlns="">
          <p:pic>
            <p:nvPicPr>
              <p:cNvPr id="1048816" name="墨迹 1048815"/>
            </p:nvPicPr>
            <p:blipFill>
              <a:blip r:embed="rId78"/>
            </p:blipFill>
            <p:spPr>
              <a:xfrm>
                <a:off x="9027916" y="5062645"/>
                <a:ext cx="37768" cy="318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48817" name="墨迹 1048816"/>
              <p14:cNvContentPartPr/>
              <p14:nvPr/>
            </p14:nvContentPartPr>
            <p14:xfrm>
              <a:off x="9106326" y="5025908"/>
              <a:ext cx="132849" cy="10303"/>
            </p14:xfrm>
          </p:contentPart>
        </mc:Choice>
        <mc:Fallback xmlns="">
          <p:pic>
            <p:nvPicPr>
              <p:cNvPr id="1048817" name="墨迹 1048816"/>
            </p:nvPicPr>
            <p:blipFill>
              <a:blip r:embed="rId80"/>
            </p:blipFill>
            <p:spPr>
              <a:xfrm>
                <a:off x="9106326" y="5025908"/>
                <a:ext cx="132849" cy="10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48818" name="墨迹 1048817"/>
              <p14:cNvContentPartPr/>
              <p14:nvPr/>
            </p14:nvContentPartPr>
            <p14:xfrm>
              <a:off x="9259570" y="5165214"/>
              <a:ext cx="212247" cy="12152"/>
            </p14:xfrm>
          </p:contentPart>
        </mc:Choice>
        <mc:Fallback xmlns="">
          <p:pic>
            <p:nvPicPr>
              <p:cNvPr id="1048818" name="墨迹 1048817"/>
            </p:nvPicPr>
            <p:blipFill>
              <a:blip r:embed="rId82"/>
            </p:blipFill>
            <p:spPr>
              <a:xfrm>
                <a:off x="9259570" y="5165214"/>
                <a:ext cx="212247" cy="12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48819" name="墨迹 1048818"/>
              <p14:cNvContentPartPr/>
              <p14:nvPr/>
            </p14:nvContentPartPr>
            <p14:xfrm>
              <a:off x="9368617" y="5070264"/>
              <a:ext cx="37428" cy="269806"/>
            </p14:xfrm>
          </p:contentPart>
        </mc:Choice>
        <mc:Fallback xmlns="">
          <p:pic>
            <p:nvPicPr>
              <p:cNvPr id="1048819" name="墨迹 1048818"/>
            </p:nvPicPr>
            <p:blipFill>
              <a:blip r:embed="rId84"/>
            </p:blipFill>
            <p:spPr>
              <a:xfrm>
                <a:off x="9368617" y="5070264"/>
                <a:ext cx="37428" cy="269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48820" name="墨迹 1048819"/>
              <p14:cNvContentPartPr/>
              <p14:nvPr/>
            </p14:nvContentPartPr>
            <p14:xfrm>
              <a:off x="9594171" y="5057986"/>
              <a:ext cx="51057" cy="281348"/>
            </p14:xfrm>
          </p:contentPart>
        </mc:Choice>
        <mc:Fallback xmlns="">
          <p:pic>
            <p:nvPicPr>
              <p:cNvPr id="1048820" name="墨迹 1048819"/>
            </p:nvPicPr>
            <p:blipFill>
              <a:blip r:embed="rId86"/>
            </p:blipFill>
            <p:spPr>
              <a:xfrm>
                <a:off x="9594171" y="5057986"/>
                <a:ext cx="51057" cy="281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48821" name="墨迹 1048820"/>
              <p14:cNvContentPartPr/>
              <p14:nvPr/>
            </p14:nvContentPartPr>
            <p14:xfrm>
              <a:off x="9653695" y="5166579"/>
              <a:ext cx="119937" cy="8677"/>
            </p14:xfrm>
          </p:contentPart>
        </mc:Choice>
        <mc:Fallback xmlns="">
          <p:pic>
            <p:nvPicPr>
              <p:cNvPr id="1048821" name="墨迹 1048820"/>
            </p:nvPicPr>
            <p:blipFill>
              <a:blip r:embed="rId88"/>
            </p:blipFill>
            <p:spPr>
              <a:xfrm>
                <a:off x="9653695" y="5166579"/>
                <a:ext cx="119937" cy="8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48822" name="墨迹 1048821"/>
              <p14:cNvContentPartPr/>
              <p14:nvPr/>
            </p14:nvContentPartPr>
            <p14:xfrm>
              <a:off x="9729104" y="5043169"/>
              <a:ext cx="46510" cy="251104"/>
            </p14:xfrm>
          </p:contentPart>
        </mc:Choice>
        <mc:Fallback xmlns="">
          <p:pic>
            <p:nvPicPr>
              <p:cNvPr id="1048822" name="墨迹 1048821"/>
            </p:nvPicPr>
            <p:blipFill>
              <a:blip r:embed="rId90"/>
            </p:blipFill>
            <p:spPr>
              <a:xfrm>
                <a:off x="9729104" y="5043169"/>
                <a:ext cx="46510" cy="251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48823" name="墨迹 1048822"/>
              <p14:cNvContentPartPr/>
              <p14:nvPr/>
            </p14:nvContentPartPr>
            <p14:xfrm>
              <a:off x="9815675" y="5093547"/>
              <a:ext cx="247583" cy="206697"/>
            </p14:xfrm>
          </p:contentPart>
        </mc:Choice>
        <mc:Fallback xmlns="">
          <p:pic>
            <p:nvPicPr>
              <p:cNvPr id="1048823" name="墨迹 1048822"/>
            </p:nvPicPr>
            <p:blipFill>
              <a:blip r:embed="rId92"/>
            </p:blipFill>
            <p:spPr>
              <a:xfrm>
                <a:off x="9815675" y="5093547"/>
                <a:ext cx="247583" cy="206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48824" name="墨迹 1048823"/>
              <p14:cNvContentPartPr/>
              <p14:nvPr/>
            </p14:nvContentPartPr>
            <p14:xfrm>
              <a:off x="9968823" y="5219700"/>
              <a:ext cx="159576" cy="274645"/>
            </p14:xfrm>
          </p:contentPart>
        </mc:Choice>
        <mc:Fallback xmlns="">
          <p:pic>
            <p:nvPicPr>
              <p:cNvPr id="1048824" name="墨迹 1048823"/>
            </p:nvPicPr>
            <p:blipFill>
              <a:blip r:embed="rId94"/>
            </p:blipFill>
            <p:spPr>
              <a:xfrm>
                <a:off x="9968823" y="5219700"/>
                <a:ext cx="159576" cy="274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48825" name="墨迹 1048824"/>
              <p14:cNvContentPartPr/>
              <p14:nvPr/>
            </p14:nvContentPartPr>
            <p14:xfrm>
              <a:off x="10074485" y="5056624"/>
              <a:ext cx="133631" cy="8018"/>
            </p14:xfrm>
          </p:contentPart>
        </mc:Choice>
        <mc:Fallback xmlns="">
          <p:pic>
            <p:nvPicPr>
              <p:cNvPr id="1048825" name="墨迹 1048824"/>
            </p:nvPicPr>
            <p:blipFill>
              <a:blip r:embed="rId96"/>
            </p:blipFill>
            <p:spPr>
              <a:xfrm>
                <a:off x="10074485" y="5056624"/>
                <a:ext cx="133631" cy="8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48826" name="墨迹 1048825"/>
              <p14:cNvContentPartPr/>
              <p14:nvPr/>
            </p14:nvContentPartPr>
            <p14:xfrm>
              <a:off x="10338647" y="5167510"/>
              <a:ext cx="308745" cy="14924"/>
            </p14:xfrm>
          </p:contentPart>
        </mc:Choice>
        <mc:Fallback xmlns="">
          <p:pic>
            <p:nvPicPr>
              <p:cNvPr id="1048826" name="墨迹 1048825"/>
            </p:nvPicPr>
            <p:blipFill>
              <a:blip r:embed="rId98"/>
            </p:blipFill>
            <p:spPr>
              <a:xfrm>
                <a:off x="10338647" y="5167510"/>
                <a:ext cx="308745" cy="14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48827" name="墨迹 1048826"/>
              <p14:cNvContentPartPr/>
              <p14:nvPr/>
            </p14:nvContentPartPr>
            <p14:xfrm>
              <a:off x="10547776" y="5096086"/>
              <a:ext cx="160925" cy="158090"/>
            </p14:xfrm>
          </p:contentPart>
        </mc:Choice>
        <mc:Fallback xmlns="">
          <p:pic>
            <p:nvPicPr>
              <p:cNvPr id="1048827" name="墨迹 1048826"/>
            </p:nvPicPr>
            <p:blipFill>
              <a:blip r:embed="rId100"/>
            </p:blipFill>
            <p:spPr>
              <a:xfrm>
                <a:off x="10547776" y="5096086"/>
                <a:ext cx="160925" cy="158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48828" name="墨迹 1048827"/>
              <p14:cNvContentPartPr/>
              <p14:nvPr/>
            </p14:nvContentPartPr>
            <p14:xfrm>
              <a:off x="10871187" y="5086776"/>
              <a:ext cx="296651" cy="236852"/>
            </p14:xfrm>
          </p:contentPart>
        </mc:Choice>
        <mc:Fallback xmlns="">
          <p:pic>
            <p:nvPicPr>
              <p:cNvPr id="1048828" name="墨迹 1048827"/>
            </p:nvPicPr>
            <p:blipFill>
              <a:blip r:embed="rId102"/>
            </p:blipFill>
            <p:spPr>
              <a:xfrm>
                <a:off x="10871187" y="5086776"/>
                <a:ext cx="296651" cy="236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8829" name="墨迹 1048828"/>
              <p14:cNvContentPartPr/>
              <p14:nvPr/>
            </p14:nvContentPartPr>
            <p14:xfrm>
              <a:off x="11072530" y="5257800"/>
              <a:ext cx="173696" cy="222180"/>
            </p14:xfrm>
          </p:contentPart>
        </mc:Choice>
        <mc:Fallback xmlns="">
          <p:pic>
            <p:nvPicPr>
              <p:cNvPr id="1048829" name="墨迹 1048828"/>
            </p:nvPicPr>
            <p:blipFill>
              <a:blip r:embed="rId104"/>
            </p:blipFill>
            <p:spPr>
              <a:xfrm>
                <a:off x="11072530" y="5257800"/>
                <a:ext cx="173696" cy="222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8830" name="墨迹 1048829"/>
              <p14:cNvContentPartPr/>
              <p14:nvPr/>
            </p14:nvContentPartPr>
            <p14:xfrm>
              <a:off x="11283103" y="4995333"/>
              <a:ext cx="155075" cy="135545"/>
            </p14:xfrm>
          </p:contentPart>
        </mc:Choice>
        <mc:Fallback xmlns="">
          <p:pic>
            <p:nvPicPr>
              <p:cNvPr id="1048830" name="墨迹 1048829"/>
            </p:nvPicPr>
            <p:blipFill>
              <a:blip r:embed="rId106"/>
            </p:blipFill>
            <p:spPr>
              <a:xfrm>
                <a:off x="11283103" y="4995333"/>
                <a:ext cx="155075" cy="13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48831" name="墨迹 1048830"/>
              <p14:cNvContentPartPr/>
              <p14:nvPr/>
            </p14:nvContentPartPr>
            <p14:xfrm>
              <a:off x="11352109" y="5041900"/>
              <a:ext cx="110714" cy="13678"/>
            </p14:xfrm>
          </p:contentPart>
        </mc:Choice>
        <mc:Fallback xmlns="">
          <p:pic>
            <p:nvPicPr>
              <p:cNvPr id="1048831" name="墨迹 1048830"/>
            </p:nvPicPr>
            <p:blipFill>
              <a:blip r:embed="rId108"/>
            </p:blipFill>
            <p:spPr>
              <a:xfrm>
                <a:off x="11352109" y="5041900"/>
                <a:ext cx="110714" cy="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48832" name="墨迹 1048831"/>
              <p14:cNvContentPartPr/>
              <p14:nvPr/>
            </p14:nvContentPartPr>
            <p14:xfrm>
              <a:off x="8719820" y="5678595"/>
              <a:ext cx="84599" cy="67475"/>
            </p14:xfrm>
          </p:contentPart>
        </mc:Choice>
        <mc:Fallback xmlns="">
          <p:pic>
            <p:nvPicPr>
              <p:cNvPr id="1048832" name="墨迹 1048831"/>
            </p:nvPicPr>
            <p:blipFill>
              <a:blip r:embed="rId110"/>
            </p:blipFill>
            <p:spPr>
              <a:xfrm>
                <a:off x="8719820" y="5678595"/>
                <a:ext cx="84599" cy="67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48833" name="墨迹 1048832"/>
              <p14:cNvContentPartPr/>
              <p14:nvPr/>
            </p14:nvContentPartPr>
            <p14:xfrm>
              <a:off x="8630972" y="5783760"/>
              <a:ext cx="127816" cy="127486"/>
            </p14:xfrm>
          </p:contentPart>
        </mc:Choice>
        <mc:Fallback xmlns="">
          <p:pic>
            <p:nvPicPr>
              <p:cNvPr id="1048833" name="墨迹 1048832"/>
            </p:nvPicPr>
            <p:blipFill>
              <a:blip r:embed="rId112"/>
            </p:blipFill>
            <p:spPr>
              <a:xfrm>
                <a:off x="8630972" y="5783760"/>
                <a:ext cx="127816" cy="127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48834" name="墨迹 1048833"/>
              <p14:cNvContentPartPr/>
              <p14:nvPr/>
            </p14:nvContentPartPr>
            <p14:xfrm>
              <a:off x="8665642" y="5858933"/>
              <a:ext cx="26027" cy="237548"/>
            </p14:xfrm>
          </p:contentPart>
        </mc:Choice>
        <mc:Fallback xmlns="">
          <p:pic>
            <p:nvPicPr>
              <p:cNvPr id="1048834" name="墨迹 1048833"/>
            </p:nvPicPr>
            <p:blipFill>
              <a:blip r:embed="rId114"/>
            </p:blipFill>
            <p:spPr>
              <a:xfrm>
                <a:off x="8665642" y="5858933"/>
                <a:ext cx="26027" cy="237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48835" name="墨迹 1048834"/>
              <p14:cNvContentPartPr/>
              <p14:nvPr/>
            </p14:nvContentPartPr>
            <p14:xfrm>
              <a:off x="8722362" y="5885602"/>
              <a:ext cx="95711" cy="39927"/>
            </p14:xfrm>
          </p:contentPart>
        </mc:Choice>
        <mc:Fallback xmlns="">
          <p:pic>
            <p:nvPicPr>
              <p:cNvPr id="1048835" name="墨迹 1048834"/>
            </p:nvPicPr>
            <p:blipFill>
              <a:blip r:embed="rId116"/>
            </p:blipFill>
            <p:spPr>
              <a:xfrm>
                <a:off x="8722362" y="5885602"/>
                <a:ext cx="95711" cy="39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48836" name="墨迹 1048835"/>
              <p14:cNvContentPartPr/>
              <p14:nvPr/>
            </p14:nvContentPartPr>
            <p14:xfrm>
              <a:off x="8732945" y="5928783"/>
              <a:ext cx="63235" cy="43802"/>
            </p14:xfrm>
          </p:contentPart>
        </mc:Choice>
        <mc:Fallback xmlns="">
          <p:pic>
            <p:nvPicPr>
              <p:cNvPr id="1048836" name="墨迹 1048835"/>
            </p:nvPicPr>
            <p:blipFill>
              <a:blip r:embed="rId118"/>
            </p:blipFill>
            <p:spPr>
              <a:xfrm>
                <a:off x="8732945" y="5928783"/>
                <a:ext cx="63235" cy="43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48837" name="墨迹 1048836"/>
              <p14:cNvContentPartPr/>
              <p14:nvPr/>
            </p14:nvContentPartPr>
            <p14:xfrm>
              <a:off x="8849571" y="5752252"/>
              <a:ext cx="48473" cy="297319"/>
            </p14:xfrm>
          </p:contentPart>
        </mc:Choice>
        <mc:Fallback xmlns="">
          <p:pic>
            <p:nvPicPr>
              <p:cNvPr id="1048837" name="墨迹 1048836"/>
            </p:nvPicPr>
            <p:blipFill>
              <a:blip r:embed="rId120"/>
            </p:blipFill>
            <p:spPr>
              <a:xfrm>
                <a:off x="8849571" y="5752252"/>
                <a:ext cx="48473" cy="297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48838" name="墨迹 1048837"/>
              <p14:cNvContentPartPr/>
              <p14:nvPr/>
            </p14:nvContentPartPr>
            <p14:xfrm>
              <a:off x="8909050" y="5875019"/>
              <a:ext cx="69759" cy="76259"/>
            </p14:xfrm>
          </p:contentPart>
        </mc:Choice>
        <mc:Fallback xmlns="">
          <p:pic>
            <p:nvPicPr>
              <p:cNvPr id="1048838" name="墨迹 1048837"/>
            </p:nvPicPr>
            <p:blipFill>
              <a:blip r:embed="rId122"/>
            </p:blipFill>
            <p:spPr>
              <a:xfrm>
                <a:off x="8909050" y="5875019"/>
                <a:ext cx="69759" cy="76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48839" name="墨迹 1048838"/>
              <p14:cNvContentPartPr/>
              <p14:nvPr/>
            </p14:nvContentPartPr>
            <p14:xfrm>
              <a:off x="9101103" y="5715000"/>
              <a:ext cx="53059" cy="293857"/>
            </p14:xfrm>
          </p:contentPart>
        </mc:Choice>
        <mc:Fallback xmlns="">
          <p:pic>
            <p:nvPicPr>
              <p:cNvPr id="1048839" name="墨迹 1048838"/>
            </p:nvPicPr>
            <p:blipFill>
              <a:blip r:embed="rId124"/>
            </p:blipFill>
            <p:spPr>
              <a:xfrm>
                <a:off x="9101103" y="5715000"/>
                <a:ext cx="53059" cy="293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48840" name="墨迹 1048839"/>
              <p14:cNvContentPartPr/>
              <p14:nvPr/>
            </p14:nvContentPartPr>
            <p14:xfrm>
              <a:off x="9152467" y="5834783"/>
              <a:ext cx="143440" cy="7638"/>
            </p14:xfrm>
          </p:contentPart>
        </mc:Choice>
        <mc:Fallback xmlns="">
          <p:pic>
            <p:nvPicPr>
              <p:cNvPr id="1048840" name="墨迹 1048839"/>
            </p:nvPicPr>
            <p:blipFill>
              <a:blip r:embed="rId126"/>
            </p:blipFill>
            <p:spPr>
              <a:xfrm>
                <a:off x="9152467" y="5834783"/>
                <a:ext cx="143440" cy="7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48841" name="墨迹 1048840"/>
              <p14:cNvContentPartPr/>
              <p14:nvPr/>
            </p14:nvContentPartPr>
            <p14:xfrm>
              <a:off x="9250828" y="5723045"/>
              <a:ext cx="48536" cy="290885"/>
            </p14:xfrm>
          </p:contentPart>
        </mc:Choice>
        <mc:Fallback xmlns="">
          <p:pic>
            <p:nvPicPr>
              <p:cNvPr id="1048841" name="墨迹 1048840"/>
            </p:nvPicPr>
            <p:blipFill>
              <a:blip r:embed="rId128"/>
            </p:blipFill>
            <p:spPr>
              <a:xfrm>
                <a:off x="9250828" y="5723045"/>
                <a:ext cx="48536" cy="290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48842" name="墨迹 1048841"/>
              <p14:cNvContentPartPr/>
              <p14:nvPr/>
            </p14:nvContentPartPr>
            <p14:xfrm>
              <a:off x="9345931" y="5712382"/>
              <a:ext cx="165550" cy="22937"/>
            </p14:xfrm>
          </p:contentPart>
        </mc:Choice>
        <mc:Fallback xmlns="">
          <p:pic>
            <p:nvPicPr>
              <p:cNvPr id="1048842" name="墨迹 1048841"/>
            </p:nvPicPr>
            <p:blipFill>
              <a:blip r:embed="rId130"/>
            </p:blipFill>
            <p:spPr>
              <a:xfrm>
                <a:off x="9345931" y="5712382"/>
                <a:ext cx="165550" cy="22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48843" name="墨迹 1048842"/>
              <p14:cNvContentPartPr/>
              <p14:nvPr/>
            </p14:nvContentPartPr>
            <p14:xfrm>
              <a:off x="9401967" y="5641338"/>
              <a:ext cx="41753" cy="202930"/>
            </p14:xfrm>
          </p:contentPart>
        </mc:Choice>
        <mc:Fallback xmlns="">
          <p:pic>
            <p:nvPicPr>
              <p:cNvPr id="1048843" name="墨迹 1048842"/>
            </p:nvPicPr>
            <p:blipFill>
              <a:blip r:embed="rId132"/>
            </p:blipFill>
            <p:spPr>
              <a:xfrm>
                <a:off x="9401967" y="5641338"/>
                <a:ext cx="41753" cy="202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48844" name="墨迹 1048843"/>
              <p14:cNvContentPartPr/>
              <p14:nvPr/>
            </p14:nvContentPartPr>
            <p14:xfrm>
              <a:off x="9534314" y="5842336"/>
              <a:ext cx="232599" cy="23794"/>
            </p14:xfrm>
          </p:contentPart>
        </mc:Choice>
        <mc:Fallback xmlns="">
          <p:pic>
            <p:nvPicPr>
              <p:cNvPr id="1048844" name="墨迹 1048843"/>
            </p:nvPicPr>
            <p:blipFill>
              <a:blip r:embed="rId134"/>
            </p:blipFill>
            <p:spPr>
              <a:xfrm>
                <a:off x="9534314" y="5842336"/>
                <a:ext cx="232599" cy="23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48845" name="墨迹 1048844"/>
              <p14:cNvContentPartPr/>
              <p14:nvPr/>
            </p14:nvContentPartPr>
            <p14:xfrm>
              <a:off x="9641680" y="5759028"/>
              <a:ext cx="45882" cy="262122"/>
            </p14:xfrm>
          </p:contentPart>
        </mc:Choice>
        <mc:Fallback xmlns="">
          <p:pic>
            <p:nvPicPr>
              <p:cNvPr id="1048845" name="墨迹 1048844"/>
            </p:nvPicPr>
            <p:blipFill>
              <a:blip r:embed="rId136"/>
            </p:blipFill>
            <p:spPr>
              <a:xfrm>
                <a:off x="9641680" y="5759028"/>
                <a:ext cx="45882" cy="262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48846" name="墨迹 1048845"/>
              <p14:cNvContentPartPr/>
              <p14:nvPr/>
            </p14:nvContentPartPr>
            <p14:xfrm>
              <a:off x="9793606" y="5781386"/>
              <a:ext cx="122721" cy="161832"/>
            </p14:xfrm>
          </p:contentPart>
        </mc:Choice>
        <mc:Fallback xmlns="">
          <p:pic>
            <p:nvPicPr>
              <p:cNvPr id="1048846" name="墨迹 1048845"/>
            </p:nvPicPr>
            <p:blipFill>
              <a:blip r:embed="rId138"/>
            </p:blipFill>
            <p:spPr>
              <a:xfrm>
                <a:off x="9793606" y="5781386"/>
                <a:ext cx="122721" cy="161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48847" name="墨迹 1048846"/>
              <p14:cNvContentPartPr/>
              <p14:nvPr/>
            </p14:nvContentPartPr>
            <p14:xfrm>
              <a:off x="9932834" y="5762836"/>
              <a:ext cx="40478" cy="187178"/>
            </p14:xfrm>
          </p:contentPart>
        </mc:Choice>
        <mc:Fallback xmlns="">
          <p:pic>
            <p:nvPicPr>
              <p:cNvPr id="1048847" name="墨迹 1048846"/>
            </p:nvPicPr>
            <p:blipFill>
              <a:blip r:embed="rId140"/>
            </p:blipFill>
            <p:spPr>
              <a:xfrm>
                <a:off x="9932834" y="5762836"/>
                <a:ext cx="40478" cy="18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48848" name="墨迹 1048847"/>
              <p14:cNvContentPartPr/>
              <p14:nvPr/>
            </p14:nvContentPartPr>
            <p14:xfrm>
              <a:off x="9997442" y="5839985"/>
              <a:ext cx="97160" cy="7517"/>
            </p14:xfrm>
          </p:contentPart>
        </mc:Choice>
        <mc:Fallback xmlns="">
          <p:pic>
            <p:nvPicPr>
              <p:cNvPr id="1048848" name="墨迹 1048847"/>
            </p:nvPicPr>
            <p:blipFill>
              <a:blip r:embed="rId142"/>
            </p:blipFill>
            <p:spPr>
              <a:xfrm>
                <a:off x="9997442" y="5839985"/>
                <a:ext cx="97160" cy="7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48849" name="墨迹 1048848"/>
              <p14:cNvContentPartPr/>
              <p14:nvPr/>
            </p14:nvContentPartPr>
            <p14:xfrm>
              <a:off x="10030132" y="5767495"/>
              <a:ext cx="64677" cy="277105"/>
            </p14:xfrm>
          </p:contentPart>
        </mc:Choice>
        <mc:Fallback xmlns="">
          <p:pic>
            <p:nvPicPr>
              <p:cNvPr id="1048849" name="墨迹 1048848"/>
            </p:nvPicPr>
            <p:blipFill>
              <a:blip r:embed="rId144"/>
            </p:blipFill>
            <p:spPr>
              <a:xfrm>
                <a:off x="10030132" y="5767495"/>
                <a:ext cx="64677" cy="277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48850" name="墨迹 1048849"/>
              <p14:cNvContentPartPr/>
              <p14:nvPr/>
            </p14:nvContentPartPr>
            <p14:xfrm>
              <a:off x="10129097" y="5687085"/>
              <a:ext cx="130484" cy="36539"/>
            </p14:xfrm>
          </p:contentPart>
        </mc:Choice>
        <mc:Fallback xmlns="">
          <p:pic>
            <p:nvPicPr>
              <p:cNvPr id="1048850" name="墨迹 1048849"/>
            </p:nvPicPr>
            <p:blipFill>
              <a:blip r:embed="rId146"/>
            </p:blipFill>
            <p:spPr>
              <a:xfrm>
                <a:off x="10129097" y="5687085"/>
                <a:ext cx="130484" cy="36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48851" name="墨迹 1048850"/>
              <p14:cNvContentPartPr/>
              <p14:nvPr/>
            </p14:nvContentPartPr>
            <p14:xfrm>
              <a:off x="10295893" y="5858565"/>
              <a:ext cx="355691" cy="34767"/>
            </p14:xfrm>
          </p:contentPart>
        </mc:Choice>
        <mc:Fallback xmlns="">
          <p:pic>
            <p:nvPicPr>
              <p:cNvPr id="1048851" name="墨迹 1048850"/>
            </p:nvPicPr>
            <p:blipFill>
              <a:blip r:embed="rId148"/>
            </p:blipFill>
            <p:spPr>
              <a:xfrm>
                <a:off x="10295893" y="5858565"/>
                <a:ext cx="355691" cy="34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48852" name="墨迹 1048851"/>
              <p14:cNvContentPartPr/>
              <p14:nvPr/>
            </p14:nvContentPartPr>
            <p14:xfrm>
              <a:off x="10493815" y="5776805"/>
              <a:ext cx="201019" cy="231676"/>
            </p14:xfrm>
          </p:contentPart>
        </mc:Choice>
        <mc:Fallback xmlns="">
          <p:pic>
            <p:nvPicPr>
              <p:cNvPr id="1048852" name="墨迹 1048851"/>
            </p:nvPicPr>
            <p:blipFill>
              <a:blip r:embed="rId150"/>
            </p:blipFill>
            <p:spPr>
              <a:xfrm>
                <a:off x="10493815" y="5776805"/>
                <a:ext cx="201019" cy="23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48853" name="墨迹 1048852"/>
              <p14:cNvContentPartPr/>
              <p14:nvPr/>
            </p14:nvContentPartPr>
            <p14:xfrm>
              <a:off x="10853675" y="5762836"/>
              <a:ext cx="56051" cy="253049"/>
            </p14:xfrm>
          </p:contentPart>
        </mc:Choice>
        <mc:Fallback xmlns="">
          <p:pic>
            <p:nvPicPr>
              <p:cNvPr id="1048853" name="墨迹 1048852"/>
            </p:nvPicPr>
            <p:blipFill>
              <a:blip r:embed="rId152"/>
            </p:blipFill>
            <p:spPr>
              <a:xfrm>
                <a:off x="10853675" y="5762836"/>
                <a:ext cx="56051" cy="253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48854" name="墨迹 1048853"/>
              <p14:cNvContentPartPr/>
              <p14:nvPr/>
            </p14:nvContentPartPr>
            <p14:xfrm>
              <a:off x="10929197" y="5844053"/>
              <a:ext cx="83700" cy="7261"/>
            </p14:xfrm>
          </p:contentPart>
        </mc:Choice>
        <mc:Fallback xmlns="">
          <p:pic>
            <p:nvPicPr>
              <p:cNvPr id="1048854" name="墨迹 1048853"/>
            </p:nvPicPr>
            <p:blipFill>
              <a:blip r:embed="rId154"/>
            </p:blipFill>
            <p:spPr>
              <a:xfrm>
                <a:off x="10929197" y="5844053"/>
                <a:ext cx="83700" cy="7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48855" name="墨迹 1048854"/>
              <p14:cNvContentPartPr/>
              <p14:nvPr/>
            </p14:nvContentPartPr>
            <p14:xfrm>
              <a:off x="10956750" y="5751830"/>
              <a:ext cx="76586" cy="277158"/>
            </p14:xfrm>
          </p:contentPart>
        </mc:Choice>
        <mc:Fallback xmlns="">
          <p:pic>
            <p:nvPicPr>
              <p:cNvPr id="1048855" name="墨迹 1048854"/>
            </p:nvPicPr>
            <p:blipFill>
              <a:blip r:embed="rId156"/>
            </p:blipFill>
            <p:spPr>
              <a:xfrm>
                <a:off x="10956750" y="5751830"/>
                <a:ext cx="76586" cy="277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48856" name="墨迹 1048855"/>
              <p14:cNvContentPartPr/>
              <p14:nvPr/>
            </p14:nvContentPartPr>
            <p14:xfrm>
              <a:off x="11052386" y="5860837"/>
              <a:ext cx="219962" cy="143449"/>
            </p14:xfrm>
          </p:contentPart>
        </mc:Choice>
        <mc:Fallback xmlns="">
          <p:pic>
            <p:nvPicPr>
              <p:cNvPr id="1048856" name="墨迹 1048855"/>
            </p:nvPicPr>
            <p:blipFill>
              <a:blip r:embed="rId158"/>
            </p:blipFill>
            <p:spPr>
              <a:xfrm>
                <a:off x="11052386" y="5860837"/>
                <a:ext cx="219962" cy="143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48857" name="墨迹 1048856"/>
              <p14:cNvContentPartPr/>
              <p14:nvPr/>
            </p14:nvContentPartPr>
            <p14:xfrm>
              <a:off x="9134264" y="6149338"/>
              <a:ext cx="0" cy="0"/>
            </p14:xfrm>
          </p:contentPart>
        </mc:Choice>
        <mc:Fallback xmlns="">
          <p:pic>
            <p:nvPicPr>
              <p:cNvPr id="1048857" name="墨迹 1048856"/>
            </p:nvPicPr>
            <p:blipFill>
              <a:blip r:embed="rId160"/>
            </p:blipFill>
            <p:spPr>
              <a:xfrm>
                <a:off x="9134264" y="614933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48858" name="墨迹 1048857"/>
              <p14:cNvContentPartPr/>
              <p14:nvPr/>
            </p14:nvContentPartPr>
            <p14:xfrm>
              <a:off x="11573934" y="5701878"/>
              <a:ext cx="0" cy="0"/>
            </p14:xfrm>
          </p:contentPart>
        </mc:Choice>
        <mc:Fallback xmlns="">
          <p:pic>
            <p:nvPicPr>
              <p:cNvPr id="1048858" name="墨迹 1048857"/>
            </p:nvPicPr>
            <p:blipFill>
              <a:blip r:embed="rId162"/>
            </p:blipFill>
            <p:spPr>
              <a:xfrm>
                <a:off x="11573934" y="570187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48859" name="墨迹 1048858"/>
              <p14:cNvContentPartPr/>
              <p14:nvPr/>
            </p14:nvContentPartPr>
            <p14:xfrm>
              <a:off x="9702350" y="4182714"/>
              <a:ext cx="558356" cy="627718"/>
            </p14:xfrm>
          </p:contentPart>
        </mc:Choice>
        <mc:Fallback xmlns="">
          <p:pic>
            <p:nvPicPr>
              <p:cNvPr id="1048859" name="墨迹 1048858"/>
            </p:nvPicPr>
            <p:blipFill>
              <a:blip r:embed="rId164"/>
            </p:blipFill>
            <p:spPr>
              <a:xfrm>
                <a:off x="9702350" y="4182714"/>
                <a:ext cx="558356" cy="627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48860" name="墨迹 1048859"/>
              <p14:cNvContentPartPr/>
              <p14:nvPr/>
            </p14:nvContentPartPr>
            <p14:xfrm>
              <a:off x="8953889" y="5786881"/>
              <a:ext cx="151647" cy="216802"/>
            </p14:xfrm>
          </p:contentPart>
        </mc:Choice>
        <mc:Fallback xmlns="">
          <p:pic>
            <p:nvPicPr>
              <p:cNvPr id="1048860" name="墨迹 1048859"/>
            </p:nvPicPr>
            <p:blipFill>
              <a:blip r:embed="rId166"/>
            </p:blipFill>
            <p:spPr>
              <a:xfrm>
                <a:off x="8953889" y="5786881"/>
                <a:ext cx="151647" cy="216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48861" name="墨迹 1048860"/>
              <p14:cNvContentPartPr/>
              <p14:nvPr/>
            </p14:nvContentPartPr>
            <p14:xfrm>
              <a:off x="8920059" y="6088890"/>
              <a:ext cx="428632" cy="81863"/>
            </p14:xfrm>
          </p:contentPart>
        </mc:Choice>
        <mc:Fallback xmlns="">
          <p:pic>
            <p:nvPicPr>
              <p:cNvPr id="1048861" name="墨迹 1048860"/>
            </p:nvPicPr>
            <p:blipFill>
              <a:blip r:embed="rId168"/>
            </p:blipFill>
            <p:spPr>
              <a:xfrm>
                <a:off x="8920059" y="6088890"/>
                <a:ext cx="428632" cy="81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48862" name="墨迹 1048861"/>
              <p14:cNvContentPartPr/>
              <p14:nvPr/>
            </p14:nvContentPartPr>
            <p14:xfrm>
              <a:off x="9665798" y="5780195"/>
              <a:ext cx="127563" cy="215641"/>
            </p14:xfrm>
          </p:contentPart>
        </mc:Choice>
        <mc:Fallback xmlns="">
          <p:pic>
            <p:nvPicPr>
              <p:cNvPr id="1048862" name="墨迹 1048861"/>
            </p:nvPicPr>
            <p:blipFill>
              <a:blip r:embed="rId170"/>
            </p:blipFill>
            <p:spPr>
              <a:xfrm>
                <a:off x="9665798" y="5780195"/>
                <a:ext cx="127563" cy="215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48863" name="墨迹 1048862"/>
              <p14:cNvContentPartPr/>
              <p14:nvPr/>
            </p14:nvContentPartPr>
            <p14:xfrm>
              <a:off x="10701255" y="5808980"/>
              <a:ext cx="168850" cy="174826"/>
            </p14:xfrm>
          </p:contentPart>
        </mc:Choice>
        <mc:Fallback xmlns="">
          <p:pic>
            <p:nvPicPr>
              <p:cNvPr id="1048863" name="墨迹 1048862"/>
            </p:nvPicPr>
            <p:blipFill>
              <a:blip r:embed="rId172"/>
            </p:blipFill>
            <p:spPr>
              <a:xfrm>
                <a:off x="10701255" y="5808980"/>
                <a:ext cx="168850" cy="174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8864" name="墨迹 1048863"/>
              <p14:cNvContentPartPr/>
              <p14:nvPr/>
            </p14:nvContentPartPr>
            <p14:xfrm>
              <a:off x="8425496" y="4514850"/>
              <a:ext cx="231249" cy="1482454"/>
            </p14:xfrm>
          </p:contentPart>
        </mc:Choice>
        <mc:Fallback xmlns="">
          <p:pic>
            <p:nvPicPr>
              <p:cNvPr id="1048864" name="墨迹 1048863"/>
            </p:nvPicPr>
            <p:blipFill>
              <a:blip r:embed="rId174"/>
            </p:blipFill>
            <p:spPr>
              <a:xfrm>
                <a:off x="8425496" y="4514850"/>
                <a:ext cx="231249" cy="1482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48865" name="墨迹 1048864"/>
              <p14:cNvContentPartPr/>
              <p14:nvPr/>
            </p14:nvContentPartPr>
            <p14:xfrm>
              <a:off x="8254578" y="5098342"/>
              <a:ext cx="182973" cy="19319"/>
            </p14:xfrm>
          </p:contentPart>
        </mc:Choice>
        <mc:Fallback xmlns="">
          <p:pic>
            <p:nvPicPr>
              <p:cNvPr id="1048865" name="墨迹 1048864"/>
            </p:nvPicPr>
            <p:blipFill>
              <a:blip r:embed="rId176"/>
            </p:blipFill>
            <p:spPr>
              <a:xfrm>
                <a:off x="8254578" y="5098342"/>
                <a:ext cx="182973" cy="19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48866" name="墨迹 1048865"/>
              <p14:cNvContentPartPr/>
              <p14:nvPr/>
            </p14:nvContentPartPr>
            <p14:xfrm>
              <a:off x="8248650" y="5137913"/>
              <a:ext cx="219521" cy="20382"/>
            </p14:xfrm>
          </p:contentPart>
        </mc:Choice>
        <mc:Fallback xmlns="">
          <p:pic>
            <p:nvPicPr>
              <p:cNvPr id="1048866" name="墨迹 1048865"/>
            </p:nvPicPr>
            <p:blipFill>
              <a:blip r:embed="rId178"/>
            </p:blipFill>
            <p:spPr>
              <a:xfrm>
                <a:off x="8248650" y="5137913"/>
                <a:ext cx="219521" cy="20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48867" name="墨迹 1048866"/>
              <p14:cNvContentPartPr/>
              <p14:nvPr/>
            </p14:nvContentPartPr>
            <p14:xfrm>
              <a:off x="8163143" y="5000836"/>
              <a:ext cx="189321" cy="274617"/>
            </p14:xfrm>
          </p:contentPart>
        </mc:Choice>
        <mc:Fallback xmlns="">
          <p:pic>
            <p:nvPicPr>
              <p:cNvPr id="1048867" name="墨迹 1048866"/>
            </p:nvPicPr>
            <p:blipFill>
              <a:blip r:embed="rId180"/>
            </p:blipFill>
            <p:spPr>
              <a:xfrm>
                <a:off x="8163143" y="5000836"/>
                <a:ext cx="189321" cy="274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48868" name="墨迹 1048867"/>
              <p14:cNvContentPartPr/>
              <p14:nvPr/>
            </p14:nvContentPartPr>
            <p14:xfrm>
              <a:off x="7612381" y="4923792"/>
              <a:ext cx="187536" cy="251201"/>
            </p14:xfrm>
          </p:contentPart>
        </mc:Choice>
        <mc:Fallback xmlns="">
          <p:pic>
            <p:nvPicPr>
              <p:cNvPr id="1048868" name="墨迹 1048867"/>
            </p:nvPicPr>
            <p:blipFill>
              <a:blip r:embed="rId182"/>
            </p:blipFill>
            <p:spPr>
              <a:xfrm>
                <a:off x="7612381" y="4923792"/>
                <a:ext cx="187536" cy="251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48869" name="墨迹 1048868"/>
              <p14:cNvContentPartPr/>
              <p14:nvPr/>
            </p14:nvContentPartPr>
            <p14:xfrm>
              <a:off x="7807962" y="4988562"/>
              <a:ext cx="120351" cy="112385"/>
            </p14:xfrm>
          </p:contentPart>
        </mc:Choice>
        <mc:Fallback xmlns="">
          <p:pic>
            <p:nvPicPr>
              <p:cNvPr id="1048869" name="墨迹 1048868"/>
            </p:nvPicPr>
            <p:blipFill>
              <a:blip r:embed="rId184"/>
            </p:blipFill>
            <p:spPr>
              <a:xfrm>
                <a:off x="7807962" y="4988562"/>
                <a:ext cx="120351" cy="112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48870" name="墨迹 1048869"/>
              <p14:cNvContentPartPr/>
              <p14:nvPr/>
            </p14:nvContentPartPr>
            <p14:xfrm>
              <a:off x="7694505" y="5074328"/>
              <a:ext cx="216440" cy="36152"/>
            </p14:xfrm>
          </p:contentPart>
        </mc:Choice>
        <mc:Fallback xmlns="">
          <p:pic>
            <p:nvPicPr>
              <p:cNvPr id="1048870" name="墨迹 1048869"/>
            </p:nvPicPr>
            <p:blipFill>
              <a:blip r:embed="rId186"/>
            </p:blipFill>
            <p:spPr>
              <a:xfrm>
                <a:off x="7694505" y="5074328"/>
                <a:ext cx="216440" cy="36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48871" name="墨迹 1048870"/>
              <p14:cNvContentPartPr/>
              <p14:nvPr/>
            </p14:nvContentPartPr>
            <p14:xfrm>
              <a:off x="7708092" y="5198570"/>
              <a:ext cx="136630" cy="109616"/>
            </p14:xfrm>
          </p:contentPart>
        </mc:Choice>
        <mc:Fallback xmlns="">
          <p:pic>
            <p:nvPicPr>
              <p:cNvPr id="1048871" name="墨迹 1048870"/>
            </p:nvPicPr>
            <p:blipFill>
              <a:blip r:embed="rId188"/>
            </p:blipFill>
            <p:spPr>
              <a:xfrm>
                <a:off x="7708092" y="5198570"/>
                <a:ext cx="136630" cy="109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48872" name="墨迹 1048871"/>
              <p14:cNvContentPartPr/>
              <p14:nvPr/>
            </p14:nvContentPartPr>
            <p14:xfrm>
              <a:off x="7955281" y="5036687"/>
              <a:ext cx="146412" cy="36465"/>
            </p14:xfrm>
          </p:contentPart>
        </mc:Choice>
        <mc:Fallback xmlns="">
          <p:pic>
            <p:nvPicPr>
              <p:cNvPr id="1048872" name="墨迹 1048871"/>
            </p:nvPicPr>
            <p:blipFill>
              <a:blip r:embed="rId190"/>
            </p:blipFill>
            <p:spPr>
              <a:xfrm>
                <a:off x="7955281" y="5036687"/>
                <a:ext cx="146412" cy="36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48873" name="墨迹 1048872"/>
              <p14:cNvContentPartPr/>
              <p14:nvPr/>
            </p14:nvContentPartPr>
            <p14:xfrm>
              <a:off x="7926070" y="4948175"/>
              <a:ext cx="125446" cy="351534"/>
            </p14:xfrm>
          </p:contentPart>
        </mc:Choice>
        <mc:Fallback xmlns="">
          <p:pic>
            <p:nvPicPr>
              <p:cNvPr id="1048873" name="墨迹 1048872"/>
            </p:nvPicPr>
            <p:blipFill>
              <a:blip r:embed="rId192"/>
            </p:blipFill>
            <p:spPr>
              <a:xfrm>
                <a:off x="7926070" y="4948175"/>
                <a:ext cx="125446" cy="351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48874" name="墨迹 1048873"/>
              <p14:cNvContentPartPr/>
              <p14:nvPr/>
            </p14:nvContentPartPr>
            <p14:xfrm>
              <a:off x="8026401" y="4944112"/>
              <a:ext cx="98137" cy="420018"/>
            </p14:xfrm>
          </p:contentPart>
        </mc:Choice>
        <mc:Fallback xmlns="">
          <p:pic>
            <p:nvPicPr>
              <p:cNvPr id="1048874" name="墨迹 1048873"/>
            </p:nvPicPr>
            <p:blipFill>
              <a:blip r:embed="rId194"/>
            </p:blipFill>
            <p:spPr>
              <a:xfrm>
                <a:off x="8026401" y="4944112"/>
                <a:ext cx="98137" cy="420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48875" name="墨迹 1048874"/>
              <p14:cNvContentPartPr/>
              <p14:nvPr/>
            </p14:nvContentPartPr>
            <p14:xfrm>
              <a:off x="8085667" y="4897967"/>
              <a:ext cx="81391" cy="64531"/>
            </p14:xfrm>
          </p:contentPart>
        </mc:Choice>
        <mc:Fallback xmlns="">
          <p:pic>
            <p:nvPicPr>
              <p:cNvPr id="1048875" name="墨迹 1048874"/>
            </p:nvPicPr>
            <p:blipFill>
              <a:blip r:embed="rId196"/>
            </p:blipFill>
            <p:spPr>
              <a:xfrm>
                <a:off x="8085667" y="4897967"/>
                <a:ext cx="81391" cy="64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48876" name="墨迹 1048875"/>
              <p14:cNvContentPartPr/>
              <p14:nvPr/>
            </p14:nvContentPartPr>
            <p14:xfrm>
              <a:off x="4445980" y="4336408"/>
              <a:ext cx="727800" cy="563684"/>
            </p14:xfrm>
          </p:contentPart>
        </mc:Choice>
        <mc:Fallback xmlns="">
          <p:pic>
            <p:nvPicPr>
              <p:cNvPr id="1048876" name="墨迹 1048875"/>
            </p:nvPicPr>
            <p:blipFill>
              <a:blip r:embed="rId198"/>
            </p:blipFill>
            <p:spPr>
              <a:xfrm>
                <a:off x="4445980" y="4336408"/>
                <a:ext cx="727800" cy="563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48877" name="墨迹 1048876"/>
              <p14:cNvContentPartPr/>
              <p14:nvPr/>
            </p14:nvContentPartPr>
            <p14:xfrm>
              <a:off x="4985180" y="4796793"/>
              <a:ext cx="220124" cy="263794"/>
            </p14:xfrm>
          </p:contentPart>
        </mc:Choice>
        <mc:Fallback xmlns="">
          <p:pic>
            <p:nvPicPr>
              <p:cNvPr id="1048877" name="墨迹 1048876"/>
            </p:nvPicPr>
            <p:blipFill>
              <a:blip r:embed="rId200"/>
            </p:blipFill>
            <p:spPr>
              <a:xfrm>
                <a:off x="4985180" y="4796793"/>
                <a:ext cx="220124" cy="263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8878" name="墨迹 1048877"/>
              <p14:cNvContentPartPr/>
              <p14:nvPr/>
            </p14:nvContentPartPr>
            <p14:xfrm>
              <a:off x="5054178" y="4875109"/>
              <a:ext cx="187864" cy="149553"/>
            </p14:xfrm>
          </p:contentPart>
        </mc:Choice>
        <mc:Fallback xmlns="">
          <p:pic>
            <p:nvPicPr>
              <p:cNvPr id="1048878" name="墨迹 1048877"/>
            </p:nvPicPr>
            <p:blipFill>
              <a:blip r:embed="rId202"/>
            </p:blipFill>
            <p:spPr>
              <a:xfrm>
                <a:off x="5054178" y="4875109"/>
                <a:ext cx="187864" cy="149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8892" name="墨迹 1048891"/>
              <p14:cNvContentPartPr/>
              <p14:nvPr/>
            </p14:nvContentPartPr>
            <p14:xfrm>
              <a:off x="6196753" y="3879437"/>
              <a:ext cx="289466" cy="332479"/>
            </p14:xfrm>
          </p:contentPart>
        </mc:Choice>
        <mc:Fallback xmlns="">
          <p:pic>
            <p:nvPicPr>
              <p:cNvPr id="1048892" name="墨迹 1048891"/>
            </p:nvPicPr>
            <p:blipFill>
              <a:blip r:embed="rId204"/>
            </p:blipFill>
            <p:spPr>
              <a:xfrm>
                <a:off x="6196753" y="3879437"/>
                <a:ext cx="289466" cy="332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58" name="墨迹 157"/>
              <p14:cNvContentPartPr/>
              <p14:nvPr/>
            </p14:nvContentPartPr>
            <p14:xfrm>
              <a:off x="7888111" y="2506892"/>
              <a:ext cx="8466" cy="282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06"/>
            </p:blipFill>
            <p:spPr>
              <a:xfrm>
                <a:off x="7888111" y="2506892"/>
                <a:ext cx="846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" name="墨迹 1"/>
              <p14:cNvContentPartPr/>
              <p14:nvPr/>
            </p14:nvContentPartPr>
            <p14:xfrm>
              <a:off x="7332133" y="1923172"/>
              <a:ext cx="112889" cy="54142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08"/>
            </p:blipFill>
            <p:spPr>
              <a:xfrm>
                <a:off x="7332133" y="1923172"/>
                <a:ext cx="112889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3" name="墨迹 2"/>
              <p14:cNvContentPartPr/>
              <p14:nvPr/>
            </p14:nvContentPartPr>
            <p14:xfrm>
              <a:off x="7478888" y="1928812"/>
              <a:ext cx="138289" cy="186113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10"/>
            </p:blipFill>
            <p:spPr>
              <a:xfrm>
                <a:off x="7478888" y="1928812"/>
                <a:ext cx="13828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4" name="墨迹 3"/>
              <p14:cNvContentPartPr/>
              <p14:nvPr/>
            </p14:nvContentPartPr>
            <p14:xfrm>
              <a:off x="7648222" y="1925992"/>
              <a:ext cx="124178" cy="535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12"/>
            </p:blipFill>
            <p:spPr>
              <a:xfrm>
                <a:off x="7648222" y="1925992"/>
                <a:ext cx="1241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5" name="墨迹 4"/>
              <p14:cNvContentPartPr/>
              <p14:nvPr/>
            </p14:nvContentPartPr>
            <p14:xfrm>
              <a:off x="7710311" y="1832935"/>
              <a:ext cx="22578" cy="30173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14"/>
            </p:blipFill>
            <p:spPr>
              <a:xfrm>
                <a:off x="7710311" y="1832935"/>
                <a:ext cx="22578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6" name="墨迹 5"/>
              <p14:cNvContentPartPr/>
              <p14:nvPr/>
            </p14:nvContentPartPr>
            <p14:xfrm>
              <a:off x="7625644" y="1923172"/>
              <a:ext cx="225778" cy="20867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16"/>
            </p:blipFill>
            <p:spPr>
              <a:xfrm>
                <a:off x="7625644" y="1923172"/>
                <a:ext cx="2257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7" name="墨迹 6"/>
              <p14:cNvContentPartPr/>
              <p14:nvPr/>
            </p14:nvContentPartPr>
            <p14:xfrm>
              <a:off x="7783688" y="2052888"/>
              <a:ext cx="76200" cy="704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18"/>
            </p:blipFill>
            <p:spPr>
              <a:xfrm>
                <a:off x="7783688" y="2052888"/>
                <a:ext cx="762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8" name="墨迹 7"/>
              <p14:cNvContentPartPr/>
              <p14:nvPr/>
            </p14:nvContentPartPr>
            <p14:xfrm>
              <a:off x="7947377" y="2019049"/>
              <a:ext cx="11289" cy="535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20"/>
            </p:blipFill>
            <p:spPr>
              <a:xfrm>
                <a:off x="7947377" y="2019049"/>
                <a:ext cx="112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9" name="墨迹 8"/>
              <p14:cNvContentPartPr/>
              <p14:nvPr/>
            </p14:nvContentPartPr>
            <p14:xfrm>
              <a:off x="7924800" y="2086727"/>
              <a:ext cx="36688" cy="253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22"/>
            </p:blipFill>
            <p:spPr>
              <a:xfrm>
                <a:off x="7924800" y="2086727"/>
                <a:ext cx="3668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0" name="墨迹 9"/>
              <p14:cNvContentPartPr/>
              <p14:nvPr/>
            </p14:nvContentPartPr>
            <p14:xfrm>
              <a:off x="10696222" y="1003884"/>
              <a:ext cx="118533" cy="32992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24"/>
            </p:blipFill>
            <p:spPr>
              <a:xfrm>
                <a:off x="10696222" y="1003884"/>
                <a:ext cx="118533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" name="墨迹 10"/>
              <p14:cNvContentPartPr/>
              <p14:nvPr/>
            </p14:nvContentPartPr>
            <p14:xfrm>
              <a:off x="10840155" y="1015164"/>
              <a:ext cx="104423" cy="1579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6"/>
            </p:blipFill>
            <p:spPr>
              <a:xfrm>
                <a:off x="10840155" y="1015164"/>
                <a:ext cx="10442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" name="墨迹 11"/>
              <p14:cNvContentPartPr/>
              <p14:nvPr/>
            </p14:nvContentPartPr>
            <p14:xfrm>
              <a:off x="10916355" y="936207"/>
              <a:ext cx="135467" cy="37786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8"/>
            </p:blipFill>
            <p:spPr>
              <a:xfrm>
                <a:off x="10916355" y="936207"/>
                <a:ext cx="135467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" name="墨迹 12"/>
              <p14:cNvContentPartPr/>
              <p14:nvPr/>
            </p14:nvContentPartPr>
            <p14:xfrm>
              <a:off x="11074400" y="970046"/>
              <a:ext cx="146755" cy="36094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0"/>
            </p:blipFill>
            <p:spPr>
              <a:xfrm>
                <a:off x="11074400" y="970046"/>
                <a:ext cx="146755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4" name="墨迹 13"/>
              <p14:cNvContentPartPr/>
              <p14:nvPr/>
            </p14:nvContentPartPr>
            <p14:xfrm>
              <a:off x="11040532" y="1060282"/>
              <a:ext cx="270933" cy="20303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2"/>
            </p:blipFill>
            <p:spPr>
              <a:xfrm>
                <a:off x="11040532" y="1060282"/>
                <a:ext cx="27093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5" name="墨迹 14"/>
              <p14:cNvContentPartPr/>
              <p14:nvPr/>
            </p14:nvContentPartPr>
            <p14:xfrm>
              <a:off x="11204222" y="1184358"/>
              <a:ext cx="98778" cy="7613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4"/>
            </p:blipFill>
            <p:spPr>
              <a:xfrm>
                <a:off x="11204222" y="1184358"/>
                <a:ext cx="987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6" name="墨迹 15"/>
              <p14:cNvContentPartPr/>
              <p14:nvPr/>
            </p14:nvContentPartPr>
            <p14:xfrm>
              <a:off x="11458222" y="1161799"/>
              <a:ext cx="11289" cy="366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36"/>
            </p:blipFill>
            <p:spPr>
              <a:xfrm>
                <a:off x="11458222" y="1161799"/>
                <a:ext cx="112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" name="墨迹 16"/>
              <p14:cNvContentPartPr/>
              <p14:nvPr/>
            </p14:nvContentPartPr>
            <p14:xfrm>
              <a:off x="11379200" y="1252036"/>
              <a:ext cx="36688" cy="366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38"/>
            </p:blipFill>
            <p:spPr>
              <a:xfrm>
                <a:off x="11379200" y="1252036"/>
                <a:ext cx="3668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8" name="墨迹 17"/>
              <p14:cNvContentPartPr/>
              <p14:nvPr/>
            </p14:nvContentPartPr>
            <p14:xfrm>
              <a:off x="9541933" y="1827296"/>
              <a:ext cx="19756" cy="36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40"/>
            </p:blipFill>
            <p:spPr>
              <a:xfrm>
                <a:off x="9541933" y="1827296"/>
                <a:ext cx="197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9" name="墨迹 18"/>
              <p14:cNvContentPartPr/>
              <p14:nvPr/>
            </p14:nvContentPartPr>
            <p14:xfrm>
              <a:off x="9516533" y="1779357"/>
              <a:ext cx="423334" cy="535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42"/>
            </p:blipFill>
            <p:spPr>
              <a:xfrm>
                <a:off x="9516533" y="1779357"/>
                <a:ext cx="42333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0" name="墨迹 19"/>
              <p14:cNvContentPartPr/>
              <p14:nvPr/>
            </p14:nvContentPartPr>
            <p14:xfrm>
              <a:off x="9906000" y="1708860"/>
              <a:ext cx="169333" cy="188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44"/>
            </p:blipFill>
            <p:spPr>
              <a:xfrm>
                <a:off x="9906000" y="1708860"/>
                <a:ext cx="16933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1" name="墨迹 20"/>
              <p14:cNvContentPartPr/>
              <p14:nvPr/>
            </p14:nvContentPartPr>
            <p14:xfrm>
              <a:off x="9640711" y="1471988"/>
              <a:ext cx="33866" cy="23123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46"/>
            </p:blipFill>
            <p:spPr>
              <a:xfrm>
                <a:off x="9640711" y="1471988"/>
                <a:ext cx="3386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2" name="墨迹 21"/>
              <p14:cNvContentPartPr/>
              <p14:nvPr/>
            </p14:nvContentPartPr>
            <p14:xfrm>
              <a:off x="9674577" y="1534026"/>
              <a:ext cx="98778" cy="1127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48"/>
            </p:blipFill>
            <p:spPr>
              <a:xfrm>
                <a:off x="9674577" y="1534026"/>
                <a:ext cx="987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3" name="墨迹 22"/>
              <p14:cNvContentPartPr/>
              <p14:nvPr/>
            </p14:nvContentPartPr>
            <p14:xfrm>
              <a:off x="9762066" y="1426870"/>
              <a:ext cx="25400" cy="29608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50"/>
            </p:blipFill>
            <p:spPr>
              <a:xfrm>
                <a:off x="9762066" y="1426870"/>
                <a:ext cx="25400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4" name="墨迹 23"/>
              <p14:cNvContentPartPr/>
              <p14:nvPr/>
            </p14:nvContentPartPr>
            <p14:xfrm>
              <a:off x="9843911" y="1381751"/>
              <a:ext cx="115711" cy="1692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52"/>
            </p:blipFill>
            <p:spPr>
              <a:xfrm>
                <a:off x="9843911" y="1381751"/>
                <a:ext cx="1157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" name="墨迹 24"/>
              <p14:cNvContentPartPr/>
              <p14:nvPr/>
            </p14:nvContentPartPr>
            <p14:xfrm>
              <a:off x="9914466" y="1297154"/>
              <a:ext cx="14111" cy="19175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254"/>
            </p:blipFill>
            <p:spPr>
              <a:xfrm>
                <a:off x="9914466" y="1297154"/>
                <a:ext cx="141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6" name="墨迹 25"/>
              <p14:cNvContentPartPr/>
              <p14:nvPr/>
            </p14:nvContentPartPr>
            <p14:xfrm>
              <a:off x="8794044" y="1906253"/>
              <a:ext cx="431800" cy="3383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256"/>
            </p:blipFill>
            <p:spPr>
              <a:xfrm>
                <a:off x="8794044" y="1906253"/>
                <a:ext cx="431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7" name="墨迹 26"/>
              <p14:cNvContentPartPr/>
              <p14:nvPr/>
            </p14:nvContentPartPr>
            <p14:xfrm>
              <a:off x="8760177" y="1855495"/>
              <a:ext cx="163689" cy="20021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58"/>
            </p:blipFill>
            <p:spPr>
              <a:xfrm>
                <a:off x="8760177" y="1855495"/>
                <a:ext cx="163689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8" name="墨迹 27"/>
              <p14:cNvContentPartPr/>
              <p14:nvPr/>
            </p14:nvContentPartPr>
            <p14:xfrm>
              <a:off x="8624711" y="1573504"/>
              <a:ext cx="245533" cy="2143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60"/>
            </p:blipFill>
            <p:spPr>
              <a:xfrm>
                <a:off x="8624711" y="1573504"/>
                <a:ext cx="24553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9" name="墨迹 28"/>
              <p14:cNvContentPartPr/>
              <p14:nvPr/>
            </p14:nvContentPartPr>
            <p14:xfrm>
              <a:off x="8887177" y="1528386"/>
              <a:ext cx="8467" cy="30736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62"/>
            </p:blipFill>
            <p:spPr>
              <a:xfrm>
                <a:off x="8887177" y="1528386"/>
                <a:ext cx="8467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30" name="墨迹 29"/>
              <p14:cNvContentPartPr/>
              <p14:nvPr/>
            </p14:nvContentPartPr>
            <p14:xfrm>
              <a:off x="8969022" y="1556585"/>
              <a:ext cx="124178" cy="1128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64"/>
            </p:blipFill>
            <p:spPr>
              <a:xfrm>
                <a:off x="8969022" y="1556585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31" name="墨迹 30"/>
              <p14:cNvContentPartPr/>
              <p14:nvPr/>
            </p14:nvContentPartPr>
            <p14:xfrm>
              <a:off x="4385733" y="2853740"/>
              <a:ext cx="208844" cy="15791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66"/>
            </p:blipFill>
            <p:spPr>
              <a:xfrm>
                <a:off x="4385733" y="2853740"/>
                <a:ext cx="2088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32" name="墨迹 31"/>
              <p14:cNvContentPartPr/>
              <p14:nvPr/>
            </p14:nvContentPartPr>
            <p14:xfrm>
              <a:off x="4504266" y="2865019"/>
              <a:ext cx="33867" cy="2481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68"/>
            </p:blipFill>
            <p:spPr>
              <a:xfrm>
                <a:off x="4504266" y="2865019"/>
                <a:ext cx="3386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33" name="墨迹 32"/>
              <p14:cNvContentPartPr/>
              <p14:nvPr/>
            </p14:nvContentPartPr>
            <p14:xfrm>
              <a:off x="4594577" y="2848100"/>
              <a:ext cx="197556" cy="18611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70"/>
            </p:blipFill>
            <p:spPr>
              <a:xfrm>
                <a:off x="4594577" y="2848100"/>
                <a:ext cx="19755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34" name="墨迹 33"/>
              <p14:cNvContentPartPr/>
              <p14:nvPr/>
            </p14:nvContentPartPr>
            <p14:xfrm>
              <a:off x="4803422" y="2819901"/>
              <a:ext cx="16933" cy="43708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72"/>
            </p:blipFill>
            <p:spPr>
              <a:xfrm>
                <a:off x="4803422" y="2819901"/>
                <a:ext cx="16933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35" name="墨迹 34"/>
              <p14:cNvContentPartPr/>
              <p14:nvPr/>
            </p14:nvContentPartPr>
            <p14:xfrm>
              <a:off x="4899377" y="2769143"/>
              <a:ext cx="76200" cy="2819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74"/>
            </p:blipFill>
            <p:spPr>
              <a:xfrm>
                <a:off x="4899377" y="2769143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36" name="墨迹 35"/>
              <p14:cNvContentPartPr/>
              <p14:nvPr/>
            </p14:nvContentPartPr>
            <p14:xfrm>
              <a:off x="4938888" y="2960896"/>
              <a:ext cx="132645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76"/>
            </p:blipFill>
            <p:spPr>
              <a:xfrm>
                <a:off x="4938888" y="2960896"/>
                <a:ext cx="1326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37" name="墨迹 36"/>
              <p14:cNvContentPartPr/>
              <p14:nvPr/>
            </p14:nvContentPartPr>
            <p14:xfrm>
              <a:off x="5142088" y="2831180"/>
              <a:ext cx="107245" cy="13535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78"/>
            </p:blipFill>
            <p:spPr>
              <a:xfrm>
                <a:off x="5142088" y="2831180"/>
                <a:ext cx="107245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38" name="墨迹 37"/>
              <p14:cNvContentPartPr/>
              <p14:nvPr/>
            </p14:nvContentPartPr>
            <p14:xfrm>
              <a:off x="5159022" y="2825541"/>
              <a:ext cx="112888" cy="22559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280"/>
            </p:blipFill>
            <p:spPr>
              <a:xfrm>
                <a:off x="5159022" y="2825541"/>
                <a:ext cx="11288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39" name="墨迹 38"/>
              <p14:cNvContentPartPr/>
              <p14:nvPr/>
            </p14:nvContentPartPr>
            <p14:xfrm>
              <a:off x="5288844" y="2887579"/>
              <a:ext cx="118533" cy="11843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282"/>
            </p:blipFill>
            <p:spPr>
              <a:xfrm>
                <a:off x="5288844" y="2887579"/>
                <a:ext cx="118533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40" name="墨迹 39"/>
              <p14:cNvContentPartPr/>
              <p14:nvPr/>
            </p14:nvContentPartPr>
            <p14:xfrm>
              <a:off x="5469466" y="2712745"/>
              <a:ext cx="90311" cy="3383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284"/>
            </p:blipFill>
            <p:spPr>
              <a:xfrm>
                <a:off x="5469466" y="2712745"/>
                <a:ext cx="903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41" name="墨迹 40"/>
              <p14:cNvContentPartPr/>
              <p14:nvPr/>
            </p14:nvContentPartPr>
            <p14:xfrm>
              <a:off x="5508977" y="2881939"/>
              <a:ext cx="98778" cy="3665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286"/>
            </p:blipFill>
            <p:spPr>
              <a:xfrm>
                <a:off x="5508977" y="2881939"/>
                <a:ext cx="9877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42" name="墨迹 41"/>
              <p14:cNvContentPartPr/>
              <p14:nvPr/>
            </p14:nvContentPartPr>
            <p14:xfrm>
              <a:off x="5492044" y="2972176"/>
              <a:ext cx="155222" cy="1127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88"/>
            </p:blipFill>
            <p:spPr>
              <a:xfrm>
                <a:off x="5492044" y="2972176"/>
                <a:ext cx="1552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43" name="墨迹 42"/>
              <p14:cNvContentPartPr/>
              <p14:nvPr/>
            </p14:nvContentPartPr>
            <p14:xfrm>
              <a:off x="5712177" y="2724024"/>
              <a:ext cx="310445" cy="48502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90"/>
            </p:blipFill>
            <p:spPr>
              <a:xfrm>
                <a:off x="5712177" y="2724024"/>
                <a:ext cx="310445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44" name="墨迹 43"/>
              <p14:cNvContentPartPr/>
              <p14:nvPr/>
            </p14:nvContentPartPr>
            <p14:xfrm>
              <a:off x="5952066" y="2633787"/>
              <a:ext cx="87489" cy="13817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92"/>
            </p:blipFill>
            <p:spPr>
              <a:xfrm>
                <a:off x="5952066" y="2633787"/>
                <a:ext cx="8748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45" name="墨迹 44"/>
              <p14:cNvContentPartPr/>
              <p14:nvPr/>
            </p14:nvContentPartPr>
            <p14:xfrm>
              <a:off x="6039555" y="2656347"/>
              <a:ext cx="81845" cy="6485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294"/>
            </p:blipFill>
            <p:spPr>
              <a:xfrm>
                <a:off x="6039555" y="2656347"/>
                <a:ext cx="81845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46" name="墨迹 45"/>
              <p14:cNvContentPartPr/>
              <p14:nvPr/>
            </p14:nvContentPartPr>
            <p14:xfrm>
              <a:off x="6124222" y="2859379"/>
              <a:ext cx="172155" cy="4511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296"/>
            </p:blipFill>
            <p:spPr>
              <a:xfrm>
                <a:off x="6124222" y="2859379"/>
                <a:ext cx="1721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47" name="墨迹 46"/>
              <p14:cNvContentPartPr/>
              <p14:nvPr/>
            </p14:nvContentPartPr>
            <p14:xfrm>
              <a:off x="6177844" y="2746583"/>
              <a:ext cx="47978" cy="21995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298"/>
            </p:blipFill>
            <p:spPr>
              <a:xfrm>
                <a:off x="6177844" y="2746583"/>
                <a:ext cx="4797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48" name="墨迹 47"/>
              <p14:cNvContentPartPr/>
              <p14:nvPr/>
            </p14:nvContentPartPr>
            <p14:xfrm>
              <a:off x="6321777" y="2757863"/>
              <a:ext cx="206023" cy="21995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00"/>
            </p:blipFill>
            <p:spPr>
              <a:xfrm>
                <a:off x="6321777" y="2757863"/>
                <a:ext cx="20602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49" name="墨迹 48"/>
              <p14:cNvContentPartPr/>
              <p14:nvPr/>
            </p14:nvContentPartPr>
            <p14:xfrm>
              <a:off x="6527800" y="2724024"/>
              <a:ext cx="31044" cy="19175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302"/>
            </p:blipFill>
            <p:spPr>
              <a:xfrm>
                <a:off x="6527800" y="2724024"/>
                <a:ext cx="310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50" name="墨迹 49"/>
              <p14:cNvContentPartPr/>
              <p14:nvPr/>
            </p14:nvContentPartPr>
            <p14:xfrm>
              <a:off x="6541911" y="2769143"/>
              <a:ext cx="104422" cy="9023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304"/>
            </p:blipFill>
            <p:spPr>
              <a:xfrm>
                <a:off x="6541911" y="2769143"/>
                <a:ext cx="1044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51" name="墨迹 50"/>
              <p14:cNvContentPartPr/>
              <p14:nvPr/>
            </p14:nvContentPartPr>
            <p14:xfrm>
              <a:off x="6626577" y="2639427"/>
              <a:ext cx="316089" cy="29891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306"/>
            </p:blipFill>
            <p:spPr>
              <a:xfrm>
                <a:off x="6626577" y="2639427"/>
                <a:ext cx="316089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52" name="墨迹 51"/>
              <p14:cNvContentPartPr/>
              <p14:nvPr/>
            </p14:nvContentPartPr>
            <p14:xfrm>
              <a:off x="5367866" y="3158289"/>
              <a:ext cx="79022" cy="44836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308"/>
            </p:blipFill>
            <p:spPr>
              <a:xfrm>
                <a:off x="5367866" y="3158289"/>
                <a:ext cx="79022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53" name="墨迹 52"/>
              <p14:cNvContentPartPr/>
              <p14:nvPr/>
            </p14:nvContentPartPr>
            <p14:xfrm>
              <a:off x="5300133" y="3474118"/>
              <a:ext cx="296334" cy="19739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310"/>
            </p:blipFill>
            <p:spPr>
              <a:xfrm>
                <a:off x="5300133" y="3474118"/>
                <a:ext cx="2963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54" name="墨迹 53"/>
              <p14:cNvContentPartPr/>
              <p14:nvPr/>
            </p14:nvContentPartPr>
            <p14:xfrm>
              <a:off x="5932311" y="3220327"/>
              <a:ext cx="203200" cy="34966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312"/>
            </p:blipFill>
            <p:spPr>
              <a:xfrm>
                <a:off x="5932311" y="3220327"/>
                <a:ext cx="203200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55" name="墨迹 54"/>
              <p14:cNvContentPartPr/>
              <p14:nvPr/>
            </p14:nvContentPartPr>
            <p14:xfrm>
              <a:off x="6160911" y="3355682"/>
              <a:ext cx="8466" cy="14663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314"/>
            </p:blipFill>
            <p:spPr>
              <a:xfrm>
                <a:off x="6160911" y="3355682"/>
                <a:ext cx="84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56" name="墨迹 55"/>
              <p14:cNvContentPartPr/>
              <p14:nvPr/>
            </p14:nvContentPartPr>
            <p14:xfrm>
              <a:off x="6208888" y="3197768"/>
              <a:ext cx="28222" cy="3947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316"/>
            </p:blipFill>
            <p:spPr>
              <a:xfrm>
                <a:off x="6208888" y="3197768"/>
                <a:ext cx="282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57" name="墨迹 56"/>
              <p14:cNvContentPartPr/>
              <p14:nvPr/>
            </p14:nvContentPartPr>
            <p14:xfrm>
              <a:off x="6290733" y="3265445"/>
              <a:ext cx="93134" cy="25943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318"/>
            </p:blipFill>
            <p:spPr>
              <a:xfrm>
                <a:off x="6290733" y="3265445"/>
                <a:ext cx="9313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58" name="墨迹 57"/>
              <p14:cNvContentPartPr/>
              <p14:nvPr/>
            </p14:nvContentPartPr>
            <p14:xfrm>
              <a:off x="6208888" y="3321843"/>
              <a:ext cx="101600" cy="14945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320"/>
            </p:blipFill>
            <p:spPr>
              <a:xfrm>
                <a:off x="6208888" y="3321843"/>
                <a:ext cx="1016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59" name="墨迹 58"/>
              <p14:cNvContentPartPr/>
              <p14:nvPr/>
            </p14:nvContentPartPr>
            <p14:xfrm>
              <a:off x="6451600" y="3254166"/>
              <a:ext cx="152400" cy="16919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322"/>
            </p:blipFill>
            <p:spPr>
              <a:xfrm>
                <a:off x="6451600" y="3254166"/>
                <a:ext cx="1524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60" name="墨迹 59"/>
              <p14:cNvContentPartPr/>
              <p14:nvPr/>
            </p14:nvContentPartPr>
            <p14:xfrm>
              <a:off x="6485466" y="3271085"/>
              <a:ext cx="47978" cy="25379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324"/>
            </p:blipFill>
            <p:spPr>
              <a:xfrm>
                <a:off x="6485466" y="3271085"/>
                <a:ext cx="479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61" name="墨迹 60"/>
              <p14:cNvContentPartPr/>
              <p14:nvPr/>
            </p14:nvContentPartPr>
            <p14:xfrm>
              <a:off x="6558844" y="3423360"/>
              <a:ext cx="47978" cy="5075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326"/>
            </p:blipFill>
            <p:spPr>
              <a:xfrm>
                <a:off x="6558844" y="3423360"/>
                <a:ext cx="479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63" name="墨迹 62"/>
              <p14:cNvContentPartPr/>
              <p14:nvPr/>
            </p14:nvContentPartPr>
            <p14:xfrm>
              <a:off x="6635044" y="3225967"/>
              <a:ext cx="115711" cy="40888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328"/>
            </p:blipFill>
            <p:spPr>
              <a:xfrm>
                <a:off x="6635044" y="3225967"/>
                <a:ext cx="115711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64" name="墨迹 63"/>
              <p14:cNvContentPartPr/>
              <p14:nvPr/>
            </p14:nvContentPartPr>
            <p14:xfrm>
              <a:off x="6965244" y="3254166"/>
              <a:ext cx="90311" cy="25943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330"/>
            </p:blipFill>
            <p:spPr>
              <a:xfrm>
                <a:off x="6965244" y="3254166"/>
                <a:ext cx="903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65" name="墨迹 64"/>
              <p14:cNvContentPartPr/>
              <p14:nvPr/>
            </p14:nvContentPartPr>
            <p14:xfrm>
              <a:off x="7086600" y="3271085"/>
              <a:ext cx="25400" cy="15791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332"/>
            </p:blipFill>
            <p:spPr>
              <a:xfrm>
                <a:off x="7086600" y="3271085"/>
                <a:ext cx="254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66" name="墨迹 65"/>
              <p14:cNvContentPartPr/>
              <p14:nvPr/>
            </p14:nvContentPartPr>
            <p14:xfrm>
              <a:off x="7117644" y="3313384"/>
              <a:ext cx="93133" cy="253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334"/>
            </p:blipFill>
            <p:spPr>
              <a:xfrm>
                <a:off x="7117644" y="3313384"/>
                <a:ext cx="931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67" name="墨迹 66"/>
              <p14:cNvContentPartPr/>
              <p14:nvPr/>
            </p14:nvContentPartPr>
            <p14:xfrm>
              <a:off x="7207955" y="3180848"/>
              <a:ext cx="28222" cy="34684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336"/>
            </p:blipFill>
            <p:spPr>
              <a:xfrm>
                <a:off x="7207955" y="3180848"/>
                <a:ext cx="2822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68" name="墨迹 67"/>
              <p14:cNvContentPartPr/>
              <p14:nvPr/>
            </p14:nvContentPartPr>
            <p14:xfrm>
              <a:off x="7281333" y="3214687"/>
              <a:ext cx="163689" cy="4511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338"/>
            </p:blipFill>
            <p:spPr>
              <a:xfrm>
                <a:off x="7281333" y="3214687"/>
                <a:ext cx="1636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69" name="墨迹 68"/>
              <p14:cNvContentPartPr/>
              <p14:nvPr/>
            </p14:nvContentPartPr>
            <p14:xfrm>
              <a:off x="7349066" y="3158289"/>
              <a:ext cx="33866" cy="15791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340"/>
            </p:blipFill>
            <p:spPr>
              <a:xfrm>
                <a:off x="7349066" y="3158289"/>
                <a:ext cx="3386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70" name="墨迹 69"/>
              <p14:cNvContentPartPr/>
              <p14:nvPr/>
            </p14:nvContentPartPr>
            <p14:xfrm>
              <a:off x="7247466" y="3135730"/>
              <a:ext cx="186266" cy="31582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342"/>
            </p:blipFill>
            <p:spPr>
              <a:xfrm>
                <a:off x="7247466" y="3135730"/>
                <a:ext cx="18626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71" name="墨迹 70"/>
              <p14:cNvContentPartPr/>
              <p14:nvPr/>
            </p14:nvContentPartPr>
            <p14:xfrm>
              <a:off x="7315200" y="3288004"/>
              <a:ext cx="141111" cy="20867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344"/>
            </p:blipFill>
            <p:spPr>
              <a:xfrm>
                <a:off x="7315200" y="3288004"/>
                <a:ext cx="14111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72" name="墨迹 71"/>
              <p14:cNvContentPartPr/>
              <p14:nvPr/>
            </p14:nvContentPartPr>
            <p14:xfrm>
              <a:off x="7518400" y="3220327"/>
              <a:ext cx="141111" cy="4511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346"/>
            </p:blipFill>
            <p:spPr>
              <a:xfrm>
                <a:off x="7518400" y="3220327"/>
                <a:ext cx="1411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73" name="墨迹 72"/>
              <p14:cNvContentPartPr/>
              <p14:nvPr/>
            </p14:nvContentPartPr>
            <p14:xfrm>
              <a:off x="7580488" y="3113170"/>
              <a:ext cx="16934" cy="50476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348"/>
            </p:blipFill>
            <p:spPr>
              <a:xfrm>
                <a:off x="7580488" y="3113170"/>
                <a:ext cx="16934" cy="504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74" name="墨迹 73"/>
              <p14:cNvContentPartPr/>
              <p14:nvPr/>
            </p14:nvContentPartPr>
            <p14:xfrm>
              <a:off x="7464777" y="3254166"/>
              <a:ext cx="138289" cy="14381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350"/>
            </p:blipFill>
            <p:spPr>
              <a:xfrm>
                <a:off x="7464777" y="3254166"/>
                <a:ext cx="1382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75" name="墨迹 74"/>
              <p14:cNvContentPartPr/>
              <p14:nvPr/>
            </p14:nvContentPartPr>
            <p14:xfrm>
              <a:off x="7603066" y="3288004"/>
              <a:ext cx="101600" cy="422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352"/>
            </p:blipFill>
            <p:spPr>
              <a:xfrm>
                <a:off x="7603066" y="3288004"/>
                <a:ext cx="1016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76" name="墨迹 75"/>
              <p14:cNvContentPartPr/>
              <p14:nvPr/>
            </p14:nvContentPartPr>
            <p14:xfrm>
              <a:off x="7473244" y="3403620"/>
              <a:ext cx="127000" cy="846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354"/>
            </p:blipFill>
            <p:spPr>
              <a:xfrm>
                <a:off x="7473244" y="3403620"/>
                <a:ext cx="1270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77" name="墨迹 76"/>
              <p14:cNvContentPartPr/>
              <p14:nvPr/>
            </p14:nvContentPartPr>
            <p14:xfrm>
              <a:off x="7665155" y="3220327"/>
              <a:ext cx="152400" cy="20303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356"/>
            </p:blipFill>
            <p:spPr>
              <a:xfrm>
                <a:off x="7665155" y="3220327"/>
                <a:ext cx="152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78" name="墨迹 77"/>
              <p14:cNvContentPartPr/>
              <p14:nvPr/>
            </p14:nvContentPartPr>
            <p14:xfrm>
              <a:off x="7744177" y="3333123"/>
              <a:ext cx="5645" cy="12689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358"/>
            </p:blipFill>
            <p:spPr>
              <a:xfrm>
                <a:off x="7744177" y="3333123"/>
                <a:ext cx="5645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79" name="墨迹 78"/>
              <p14:cNvContentPartPr/>
              <p14:nvPr/>
            </p14:nvContentPartPr>
            <p14:xfrm>
              <a:off x="7817555" y="3316204"/>
              <a:ext cx="28222" cy="8459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360"/>
            </p:blipFill>
            <p:spPr>
              <a:xfrm>
                <a:off x="7817555" y="3316204"/>
                <a:ext cx="282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80" name="墨迹 79"/>
              <p14:cNvContentPartPr/>
              <p14:nvPr/>
            </p14:nvContentPartPr>
            <p14:xfrm>
              <a:off x="7913511" y="3068052"/>
              <a:ext cx="50800" cy="14099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362"/>
            </p:blipFill>
            <p:spPr>
              <a:xfrm>
                <a:off x="7913511" y="3068052"/>
                <a:ext cx="508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81" name="墨迹 80"/>
              <p14:cNvContentPartPr/>
              <p14:nvPr/>
            </p14:nvContentPartPr>
            <p14:xfrm>
              <a:off x="7862711" y="3180848"/>
              <a:ext cx="186266" cy="27071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364"/>
            </p:blipFill>
            <p:spPr>
              <a:xfrm>
                <a:off x="7862711" y="3180848"/>
                <a:ext cx="186266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82" name="墨迹 81"/>
              <p14:cNvContentPartPr/>
              <p14:nvPr/>
            </p14:nvContentPartPr>
            <p14:xfrm>
              <a:off x="7845777" y="3372601"/>
              <a:ext cx="203200" cy="14099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366"/>
            </p:blipFill>
            <p:spPr>
              <a:xfrm>
                <a:off x="7845777" y="3372601"/>
                <a:ext cx="203200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83" name="墨迹 82"/>
              <p14:cNvContentPartPr/>
              <p14:nvPr/>
            </p14:nvContentPartPr>
            <p14:xfrm>
              <a:off x="1975555" y="5527006"/>
              <a:ext cx="25400" cy="43426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368"/>
            </p:blipFill>
            <p:spPr>
              <a:xfrm>
                <a:off x="1975555" y="5527006"/>
                <a:ext cx="25400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84" name="墨迹 83"/>
              <p14:cNvContentPartPr/>
              <p14:nvPr/>
            </p14:nvContentPartPr>
            <p14:xfrm>
              <a:off x="2009422" y="5639802"/>
              <a:ext cx="118533" cy="18611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370"/>
            </p:blipFill>
            <p:spPr>
              <a:xfrm>
                <a:off x="2009422" y="5639802"/>
                <a:ext cx="11853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85" name="墨迹 84"/>
              <p14:cNvContentPartPr/>
              <p14:nvPr/>
            </p14:nvContentPartPr>
            <p14:xfrm>
              <a:off x="2173111" y="5679281"/>
              <a:ext cx="321733" cy="18611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372"/>
            </p:blipFill>
            <p:spPr>
              <a:xfrm>
                <a:off x="2173111" y="5679281"/>
                <a:ext cx="32173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86" name="墨迹 85"/>
              <p14:cNvContentPartPr/>
              <p14:nvPr/>
            </p14:nvContentPartPr>
            <p14:xfrm>
              <a:off x="2506133" y="5718759"/>
              <a:ext cx="112889" cy="34966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374"/>
            </p:blipFill>
            <p:spPr>
              <a:xfrm>
                <a:off x="2506133" y="5718759"/>
                <a:ext cx="112889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87" name="墨迹 86"/>
              <p14:cNvContentPartPr/>
              <p14:nvPr/>
            </p14:nvContentPartPr>
            <p14:xfrm>
              <a:off x="3081866" y="5600324"/>
              <a:ext cx="107245" cy="27635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376"/>
            </p:blipFill>
            <p:spPr>
              <a:xfrm>
                <a:off x="3081866" y="5600324"/>
                <a:ext cx="10724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88" name="墨迹 87"/>
              <p14:cNvContentPartPr/>
              <p14:nvPr/>
            </p14:nvContentPartPr>
            <p14:xfrm>
              <a:off x="3251200" y="5594684"/>
              <a:ext cx="14111" cy="28199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378"/>
            </p:blipFill>
            <p:spPr>
              <a:xfrm>
                <a:off x="3251200" y="5594684"/>
                <a:ext cx="1411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89" name="墨迹 88"/>
              <p14:cNvContentPartPr/>
              <p14:nvPr/>
            </p14:nvContentPartPr>
            <p14:xfrm>
              <a:off x="3273777" y="5628522"/>
              <a:ext cx="149578" cy="14663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380"/>
            </p:blipFill>
            <p:spPr>
              <a:xfrm>
                <a:off x="3273777" y="5628522"/>
                <a:ext cx="1495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90" name="墨迹 89"/>
              <p14:cNvContentPartPr/>
              <p14:nvPr/>
            </p14:nvContentPartPr>
            <p14:xfrm>
              <a:off x="3420533" y="5645442"/>
              <a:ext cx="225778" cy="37786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382"/>
            </p:blipFill>
            <p:spPr>
              <a:xfrm>
                <a:off x="3420533" y="5645442"/>
                <a:ext cx="225778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91" name="墨迹 90"/>
              <p14:cNvContentPartPr/>
              <p14:nvPr/>
            </p14:nvContentPartPr>
            <p14:xfrm>
              <a:off x="3697111" y="5493167"/>
              <a:ext cx="135466" cy="36094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384"/>
            </p:blipFill>
            <p:spPr>
              <a:xfrm>
                <a:off x="3697111" y="5493167"/>
                <a:ext cx="135466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92" name="墨迹 91"/>
              <p14:cNvContentPartPr/>
              <p14:nvPr/>
            </p14:nvContentPartPr>
            <p14:xfrm>
              <a:off x="11407422" y="5233736"/>
              <a:ext cx="183445" cy="1692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386"/>
            </p:blipFill>
            <p:spPr>
              <a:xfrm>
                <a:off x="11407422" y="5233736"/>
                <a:ext cx="1834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93" name="墨迹 92"/>
              <p14:cNvContentPartPr/>
              <p14:nvPr/>
            </p14:nvContentPartPr>
            <p14:xfrm>
              <a:off x="11492088" y="5132220"/>
              <a:ext cx="22577" cy="256611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388"/>
            </p:blipFill>
            <p:spPr>
              <a:xfrm>
                <a:off x="11492088" y="5132220"/>
                <a:ext cx="22577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94" name="墨迹 93"/>
              <p14:cNvContentPartPr/>
              <p14:nvPr/>
            </p14:nvContentPartPr>
            <p14:xfrm>
              <a:off x="11689644" y="5120940"/>
              <a:ext cx="16933" cy="17765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390"/>
            </p:blipFill>
            <p:spPr>
              <a:xfrm>
                <a:off x="11689644" y="5120940"/>
                <a:ext cx="1693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95" name="墨迹 94"/>
              <p14:cNvContentPartPr/>
              <p14:nvPr/>
            </p14:nvContentPartPr>
            <p14:xfrm>
              <a:off x="11700932" y="5171698"/>
              <a:ext cx="84668" cy="2256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392"/>
            </p:blipFill>
            <p:spPr>
              <a:xfrm>
                <a:off x="11700932" y="5171698"/>
                <a:ext cx="8466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96" name="墨迹 95"/>
              <p14:cNvContentPartPr/>
              <p14:nvPr/>
            </p14:nvContentPartPr>
            <p14:xfrm>
              <a:off x="11794067" y="5058902"/>
              <a:ext cx="14111" cy="25097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394"/>
            </p:blipFill>
            <p:spPr>
              <a:xfrm>
                <a:off x="11794067" y="5058902"/>
                <a:ext cx="14111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97" name="墨迹 96"/>
              <p14:cNvContentPartPr/>
              <p14:nvPr/>
            </p14:nvContentPartPr>
            <p14:xfrm>
              <a:off x="11808177" y="5160419"/>
              <a:ext cx="237067" cy="12407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396"/>
            </p:blipFill>
            <p:spPr>
              <a:xfrm>
                <a:off x="11808177" y="5160419"/>
                <a:ext cx="237067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98" name="墨迹 97"/>
              <p14:cNvContentPartPr/>
              <p14:nvPr/>
            </p14:nvContentPartPr>
            <p14:xfrm>
              <a:off x="3793066" y="4895348"/>
              <a:ext cx="177800" cy="17483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398"/>
            </p:blipFill>
            <p:spPr>
              <a:xfrm>
                <a:off x="3793066" y="4895348"/>
                <a:ext cx="1778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99" name="墨迹 98"/>
              <p14:cNvContentPartPr/>
              <p14:nvPr/>
            </p14:nvContentPartPr>
            <p14:xfrm>
              <a:off x="3996266" y="4872789"/>
              <a:ext cx="11289" cy="18047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400"/>
            </p:blipFill>
            <p:spPr>
              <a:xfrm>
                <a:off x="3996266" y="4872789"/>
                <a:ext cx="1128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100" name="墨迹 99"/>
              <p14:cNvContentPartPr/>
              <p14:nvPr/>
            </p14:nvContentPartPr>
            <p14:xfrm>
              <a:off x="4001911" y="4940467"/>
              <a:ext cx="70555" cy="3383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402"/>
            </p:blipFill>
            <p:spPr>
              <a:xfrm>
                <a:off x="4001911" y="4940467"/>
                <a:ext cx="705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101" name="墨迹 100"/>
              <p14:cNvContentPartPr/>
              <p14:nvPr/>
            </p14:nvContentPartPr>
            <p14:xfrm>
              <a:off x="4086577" y="4855870"/>
              <a:ext cx="8467" cy="20303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404"/>
            </p:blipFill>
            <p:spPr>
              <a:xfrm>
                <a:off x="4086577" y="4855870"/>
                <a:ext cx="8467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102" name="墨迹 101"/>
              <p14:cNvContentPartPr/>
              <p14:nvPr/>
            </p14:nvContentPartPr>
            <p14:xfrm>
              <a:off x="4143022" y="4872789"/>
              <a:ext cx="172155" cy="174834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406"/>
            </p:blipFill>
            <p:spPr>
              <a:xfrm>
                <a:off x="4143022" y="4872789"/>
                <a:ext cx="17215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103" name="墨迹 102"/>
              <p14:cNvContentPartPr/>
              <p14:nvPr/>
            </p14:nvContentPartPr>
            <p14:xfrm>
              <a:off x="4306711" y="4963026"/>
              <a:ext cx="79022" cy="31864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408"/>
            </p:blipFill>
            <p:spPr>
              <a:xfrm>
                <a:off x="4306711" y="4963026"/>
                <a:ext cx="7902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104" name="墨迹 103"/>
              <p14:cNvContentPartPr/>
              <p14:nvPr/>
            </p14:nvContentPartPr>
            <p14:xfrm>
              <a:off x="4430888" y="4861509"/>
              <a:ext cx="110067" cy="2819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410"/>
            </p:blipFill>
            <p:spPr>
              <a:xfrm>
                <a:off x="4430888" y="4861509"/>
                <a:ext cx="1100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105" name="墨迹 104"/>
              <p14:cNvContentPartPr/>
              <p14:nvPr/>
            </p14:nvContentPartPr>
            <p14:xfrm>
              <a:off x="4470400" y="5030704"/>
              <a:ext cx="169333" cy="3947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412"/>
            </p:blipFill>
            <p:spPr>
              <a:xfrm>
                <a:off x="4470400" y="5030704"/>
                <a:ext cx="1693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106" name="墨迹 105"/>
              <p14:cNvContentPartPr/>
              <p14:nvPr/>
            </p14:nvContentPartPr>
            <p14:xfrm>
              <a:off x="4555066" y="4951746"/>
              <a:ext cx="16934" cy="20303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414"/>
            </p:blipFill>
            <p:spPr>
              <a:xfrm>
                <a:off x="4555066" y="4951746"/>
                <a:ext cx="1693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107" name="墨迹 106"/>
              <p14:cNvContentPartPr/>
              <p14:nvPr/>
            </p14:nvContentPartPr>
            <p14:xfrm>
              <a:off x="4786488" y="4996865"/>
              <a:ext cx="166512" cy="16355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416"/>
            </p:blipFill>
            <p:spPr>
              <a:xfrm>
                <a:off x="4786488" y="4996865"/>
                <a:ext cx="16651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108" name="墨迹 107"/>
              <p14:cNvContentPartPr/>
              <p14:nvPr/>
            </p14:nvContentPartPr>
            <p14:xfrm>
              <a:off x="4989688" y="5013784"/>
              <a:ext cx="11289" cy="17483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418"/>
            </p:blipFill>
            <p:spPr>
              <a:xfrm>
                <a:off x="4989688" y="5013784"/>
                <a:ext cx="1128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109" name="墨迹 108"/>
              <p14:cNvContentPartPr/>
              <p14:nvPr/>
            </p14:nvContentPartPr>
            <p14:xfrm>
              <a:off x="5000977" y="5070182"/>
              <a:ext cx="87489" cy="2819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420"/>
            </p:blipFill>
            <p:spPr>
              <a:xfrm>
                <a:off x="5000977" y="5070182"/>
                <a:ext cx="874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110" name="墨迹 109"/>
              <p14:cNvContentPartPr/>
              <p14:nvPr/>
            </p14:nvContentPartPr>
            <p14:xfrm>
              <a:off x="5091288" y="4968666"/>
              <a:ext cx="5645" cy="35530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422"/>
            </p:blipFill>
            <p:spPr>
              <a:xfrm>
                <a:off x="5091288" y="4968666"/>
                <a:ext cx="5645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111" name="墨迹 110"/>
              <p14:cNvContentPartPr/>
              <p14:nvPr/>
            </p14:nvContentPartPr>
            <p14:xfrm>
              <a:off x="5181600" y="4968666"/>
              <a:ext cx="101600" cy="169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424"/>
            </p:blipFill>
            <p:spPr>
              <a:xfrm>
                <a:off x="5181600" y="4968666"/>
                <a:ext cx="1016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112" name="墨迹 111"/>
              <p14:cNvContentPartPr/>
              <p14:nvPr/>
            </p14:nvContentPartPr>
            <p14:xfrm>
              <a:off x="5240866" y="4889708"/>
              <a:ext cx="14111" cy="17765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426"/>
            </p:blipFill>
            <p:spPr>
              <a:xfrm>
                <a:off x="5240866" y="4889708"/>
                <a:ext cx="14111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113" name="墨迹 112"/>
              <p14:cNvContentPartPr/>
              <p14:nvPr/>
            </p14:nvContentPartPr>
            <p14:xfrm>
              <a:off x="5254977" y="5098381"/>
              <a:ext cx="138289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428"/>
            </p:blipFill>
            <p:spPr>
              <a:xfrm>
                <a:off x="5254977" y="5098381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114" name="墨迹 113"/>
              <p14:cNvContentPartPr/>
              <p14:nvPr/>
            </p14:nvContentPartPr>
            <p14:xfrm>
              <a:off x="5345288" y="5013784"/>
              <a:ext cx="28222" cy="18893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430"/>
            </p:blipFill>
            <p:spPr>
              <a:xfrm>
                <a:off x="5345288" y="5013784"/>
                <a:ext cx="28222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115" name="墨迹 114"/>
              <p14:cNvContentPartPr/>
              <p14:nvPr/>
            </p14:nvContentPartPr>
            <p14:xfrm>
              <a:off x="5475111" y="5030704"/>
              <a:ext cx="211666" cy="16355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432"/>
            </p:blipFill>
            <p:spPr>
              <a:xfrm>
                <a:off x="5475111" y="5030704"/>
                <a:ext cx="21166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116" name="墨迹 115"/>
              <p14:cNvContentPartPr/>
              <p14:nvPr/>
            </p14:nvContentPartPr>
            <p14:xfrm>
              <a:off x="5661377" y="4923547"/>
              <a:ext cx="59267" cy="3383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434"/>
            </p:blipFill>
            <p:spPr>
              <a:xfrm>
                <a:off x="5661377" y="4923547"/>
                <a:ext cx="592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117" name="墨迹 116"/>
              <p14:cNvContentPartPr/>
              <p14:nvPr/>
            </p14:nvContentPartPr>
            <p14:xfrm>
              <a:off x="5864577" y="5047623"/>
              <a:ext cx="149578" cy="1127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436"/>
            </p:blipFill>
            <p:spPr>
              <a:xfrm>
                <a:off x="5864577" y="5047623"/>
                <a:ext cx="1495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118" name="墨迹 117"/>
              <p14:cNvContentPartPr/>
              <p14:nvPr/>
            </p14:nvContentPartPr>
            <p14:xfrm>
              <a:off x="5864577" y="5101201"/>
              <a:ext cx="180623" cy="197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438"/>
            </p:blipFill>
            <p:spPr>
              <a:xfrm>
                <a:off x="5864577" y="5101201"/>
                <a:ext cx="1806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119" name="墨迹 118"/>
              <p14:cNvContentPartPr/>
              <p14:nvPr/>
            </p14:nvContentPartPr>
            <p14:xfrm>
              <a:off x="6118577" y="4974305"/>
              <a:ext cx="231423" cy="18047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440"/>
            </p:blipFill>
            <p:spPr>
              <a:xfrm>
                <a:off x="6118577" y="4974305"/>
                <a:ext cx="23142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120" name="墨迹 119"/>
              <p14:cNvContentPartPr/>
              <p14:nvPr/>
            </p14:nvContentPartPr>
            <p14:xfrm>
              <a:off x="6400800" y="5036343"/>
              <a:ext cx="194733" cy="281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442"/>
            </p:blipFill>
            <p:spPr>
              <a:xfrm>
                <a:off x="6400800" y="5036343"/>
                <a:ext cx="194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121" name="墨迹 120"/>
              <p14:cNvContentPartPr/>
              <p14:nvPr/>
            </p14:nvContentPartPr>
            <p14:xfrm>
              <a:off x="6524977" y="4917907"/>
              <a:ext cx="22578" cy="22841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444"/>
            </p:blipFill>
            <p:spPr>
              <a:xfrm>
                <a:off x="6524977" y="4917907"/>
                <a:ext cx="225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122" name="墨迹 121"/>
              <p14:cNvContentPartPr/>
              <p14:nvPr/>
            </p14:nvContentPartPr>
            <p14:xfrm>
              <a:off x="6632222" y="4957386"/>
              <a:ext cx="208844" cy="17483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446"/>
            </p:blipFill>
            <p:spPr>
              <a:xfrm>
                <a:off x="6632222" y="4957386"/>
                <a:ext cx="2088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123" name="墨迹 122"/>
              <p14:cNvContentPartPr/>
              <p14:nvPr/>
            </p14:nvContentPartPr>
            <p14:xfrm>
              <a:off x="6818488" y="5041983"/>
              <a:ext cx="95956" cy="31582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448"/>
            </p:blipFill>
            <p:spPr>
              <a:xfrm>
                <a:off x="6818488" y="5041983"/>
                <a:ext cx="9595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124" name="墨迹 123"/>
              <p14:cNvContentPartPr/>
              <p14:nvPr/>
            </p14:nvContentPartPr>
            <p14:xfrm>
              <a:off x="6920088" y="4861509"/>
              <a:ext cx="115712" cy="17483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450"/>
            </p:blipFill>
            <p:spPr>
              <a:xfrm>
                <a:off x="6920088" y="4861509"/>
                <a:ext cx="11571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125" name="墨迹 124"/>
              <p14:cNvContentPartPr/>
              <p14:nvPr/>
            </p14:nvContentPartPr>
            <p14:xfrm>
              <a:off x="7049911" y="4867149"/>
              <a:ext cx="115711" cy="197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452"/>
            </p:blipFill>
            <p:spPr>
              <a:xfrm>
                <a:off x="7049911" y="4867149"/>
                <a:ext cx="1157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126" name="墨迹 125"/>
              <p14:cNvContentPartPr/>
              <p14:nvPr/>
            </p14:nvContentPartPr>
            <p14:xfrm>
              <a:off x="6180666" y="5448049"/>
              <a:ext cx="237066" cy="1127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454"/>
            </p:blipFill>
            <p:spPr>
              <a:xfrm>
                <a:off x="6180666" y="5448049"/>
                <a:ext cx="23706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127" name="墨迹 126"/>
              <p14:cNvContentPartPr/>
              <p14:nvPr/>
            </p14:nvContentPartPr>
            <p14:xfrm>
              <a:off x="6316133" y="5380371"/>
              <a:ext cx="28222" cy="20585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456"/>
            </p:blipFill>
            <p:spPr>
              <a:xfrm>
                <a:off x="6316133" y="5380371"/>
                <a:ext cx="28222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128" name="墨迹 127"/>
              <p14:cNvContentPartPr/>
              <p14:nvPr/>
            </p14:nvContentPartPr>
            <p14:xfrm>
              <a:off x="6496755" y="5380371"/>
              <a:ext cx="169334" cy="16355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458"/>
            </p:blipFill>
            <p:spPr>
              <a:xfrm>
                <a:off x="6496755" y="5380371"/>
                <a:ext cx="16933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129" name="墨迹 128"/>
              <p14:cNvContentPartPr/>
              <p14:nvPr/>
            </p14:nvContentPartPr>
            <p14:xfrm>
              <a:off x="6694311" y="5386011"/>
              <a:ext cx="84666" cy="16919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460"/>
            </p:blipFill>
            <p:spPr>
              <a:xfrm>
                <a:off x="6694311" y="5386011"/>
                <a:ext cx="8466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130" name="墨迹 129"/>
              <p14:cNvContentPartPr/>
              <p14:nvPr/>
            </p14:nvContentPartPr>
            <p14:xfrm>
              <a:off x="6764866" y="5318333"/>
              <a:ext cx="19756" cy="39196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462"/>
            </p:blipFill>
            <p:spPr>
              <a:xfrm>
                <a:off x="6764866" y="5318333"/>
                <a:ext cx="19756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131" name="墨迹 130"/>
              <p14:cNvContentPartPr/>
              <p14:nvPr/>
            </p14:nvContentPartPr>
            <p14:xfrm>
              <a:off x="6801555" y="5431130"/>
              <a:ext cx="321734" cy="20303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464"/>
            </p:blipFill>
            <p:spPr>
              <a:xfrm>
                <a:off x="6801555" y="5431130"/>
                <a:ext cx="32173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132" name="墨迹 131"/>
              <p14:cNvContentPartPr/>
              <p14:nvPr/>
            </p14:nvContentPartPr>
            <p14:xfrm>
              <a:off x="1778000" y="6006389"/>
              <a:ext cx="801511" cy="451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466"/>
            </p:blipFill>
            <p:spPr>
              <a:xfrm>
                <a:off x="1778000" y="6006389"/>
                <a:ext cx="8015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133" name="墨迹 132"/>
              <p14:cNvContentPartPr/>
              <p14:nvPr/>
            </p14:nvContentPartPr>
            <p14:xfrm>
              <a:off x="1823155" y="6096626"/>
              <a:ext cx="420511" cy="338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468"/>
            </p:blipFill>
            <p:spPr>
              <a:xfrm>
                <a:off x="1823155" y="6096626"/>
                <a:ext cx="4205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134" name="墨迹 133"/>
              <p14:cNvContentPartPr/>
              <p14:nvPr/>
            </p14:nvContentPartPr>
            <p14:xfrm>
              <a:off x="2709333" y="6203783"/>
              <a:ext cx="22578" cy="32710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470"/>
            </p:blipFill>
            <p:spPr>
              <a:xfrm>
                <a:off x="2709333" y="6203783"/>
                <a:ext cx="22578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135" name="墨迹 134"/>
              <p14:cNvContentPartPr/>
              <p14:nvPr/>
            </p14:nvContentPartPr>
            <p14:xfrm>
              <a:off x="2754488" y="6277100"/>
              <a:ext cx="107245" cy="18047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472"/>
            </p:blipFill>
            <p:spPr>
              <a:xfrm>
                <a:off x="2754488" y="6277100"/>
                <a:ext cx="1072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136" name="墨迹 135"/>
              <p14:cNvContentPartPr/>
              <p14:nvPr/>
            </p14:nvContentPartPr>
            <p14:xfrm>
              <a:off x="2906888" y="6327858"/>
              <a:ext cx="321734" cy="16919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474"/>
            </p:blipFill>
            <p:spPr>
              <a:xfrm>
                <a:off x="2906888" y="6327858"/>
                <a:ext cx="32173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137" name="墨迹 136"/>
              <p14:cNvContentPartPr/>
              <p14:nvPr/>
            </p14:nvContentPartPr>
            <p14:xfrm>
              <a:off x="3206044" y="6378616"/>
              <a:ext cx="124178" cy="34966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476"/>
            </p:blipFill>
            <p:spPr>
              <a:xfrm>
                <a:off x="3206044" y="6378616"/>
                <a:ext cx="1241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138" name="墨迹 137"/>
              <p14:cNvContentPartPr/>
              <p14:nvPr/>
            </p14:nvContentPartPr>
            <p14:xfrm>
              <a:off x="3409244" y="6356057"/>
              <a:ext cx="222956" cy="2255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478"/>
            </p:blipFill>
            <p:spPr>
              <a:xfrm>
                <a:off x="3409244" y="6356057"/>
                <a:ext cx="222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139" name="墨迹 138"/>
              <p14:cNvContentPartPr/>
              <p14:nvPr/>
            </p14:nvContentPartPr>
            <p14:xfrm>
              <a:off x="3527777" y="6237621"/>
              <a:ext cx="16934" cy="26789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480"/>
            </p:blipFill>
            <p:spPr>
              <a:xfrm>
                <a:off x="3527777" y="6237621"/>
                <a:ext cx="1693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140" name="墨迹 139"/>
              <p14:cNvContentPartPr/>
              <p14:nvPr/>
            </p14:nvContentPartPr>
            <p14:xfrm>
              <a:off x="3810000" y="6248901"/>
              <a:ext cx="242711" cy="14099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482"/>
            </p:blipFill>
            <p:spPr>
              <a:xfrm>
                <a:off x="3810000" y="6248901"/>
                <a:ext cx="242711" cy="140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141" name="墨迹 140"/>
              <p14:cNvContentPartPr/>
              <p14:nvPr/>
            </p14:nvContentPartPr>
            <p14:xfrm>
              <a:off x="4092222" y="6333498"/>
              <a:ext cx="135466" cy="12971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484"/>
            </p:blipFill>
            <p:spPr>
              <a:xfrm>
                <a:off x="4092222" y="6333498"/>
                <a:ext cx="13546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142" name="墨迹 141"/>
              <p14:cNvContentPartPr/>
              <p14:nvPr/>
            </p14:nvContentPartPr>
            <p14:xfrm>
              <a:off x="4244622" y="6322218"/>
              <a:ext cx="177800" cy="1128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486"/>
            </p:blipFill>
            <p:spPr>
              <a:xfrm>
                <a:off x="4244622" y="6322218"/>
                <a:ext cx="1778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143" name="墨迹 142"/>
              <p14:cNvContentPartPr/>
              <p14:nvPr/>
            </p14:nvContentPartPr>
            <p14:xfrm>
              <a:off x="4343400" y="6243261"/>
              <a:ext cx="14111" cy="191753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488"/>
            </p:blipFill>
            <p:spPr>
              <a:xfrm>
                <a:off x="4343400" y="6243261"/>
                <a:ext cx="141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144" name="墨迹 143"/>
              <p14:cNvContentPartPr/>
              <p14:nvPr/>
            </p14:nvContentPartPr>
            <p14:xfrm>
              <a:off x="4605866" y="6220702"/>
              <a:ext cx="22578" cy="16355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490"/>
            </p:blipFill>
            <p:spPr>
              <a:xfrm>
                <a:off x="4605866" y="6220702"/>
                <a:ext cx="225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145" name="墨迹 144"/>
              <p14:cNvContentPartPr/>
              <p14:nvPr/>
            </p14:nvContentPartPr>
            <p14:xfrm>
              <a:off x="4645377" y="6282740"/>
              <a:ext cx="90311" cy="3947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492"/>
            </p:blipFill>
            <p:spPr>
              <a:xfrm>
                <a:off x="4645377" y="6282740"/>
                <a:ext cx="903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146" name="墨迹 145"/>
              <p14:cNvContentPartPr/>
              <p14:nvPr/>
            </p14:nvContentPartPr>
            <p14:xfrm>
              <a:off x="4730044" y="6130465"/>
              <a:ext cx="22578" cy="31300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494"/>
            </p:blipFill>
            <p:spPr>
              <a:xfrm>
                <a:off x="4730044" y="6130465"/>
                <a:ext cx="22578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147" name="墨迹 146"/>
              <p14:cNvContentPartPr/>
              <p14:nvPr/>
            </p14:nvContentPartPr>
            <p14:xfrm>
              <a:off x="4792133" y="6294019"/>
              <a:ext cx="304800" cy="15227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496"/>
            </p:blipFill>
            <p:spPr>
              <a:xfrm>
                <a:off x="4792133" y="6294019"/>
                <a:ext cx="3048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148" name="墨迹 147"/>
              <p14:cNvContentPartPr/>
              <p14:nvPr/>
            </p14:nvContentPartPr>
            <p14:xfrm>
              <a:off x="5232400" y="6310939"/>
              <a:ext cx="203200" cy="2255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498"/>
            </p:blipFill>
            <p:spPr>
              <a:xfrm>
                <a:off x="5232400" y="6310939"/>
                <a:ext cx="203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149" name="墨迹 148"/>
              <p14:cNvContentPartPr/>
              <p14:nvPr/>
            </p14:nvContentPartPr>
            <p14:xfrm>
              <a:off x="5243688" y="6372977"/>
              <a:ext cx="225778" cy="1127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500"/>
            </p:blipFill>
            <p:spPr>
              <a:xfrm>
                <a:off x="5243688" y="6372977"/>
                <a:ext cx="2257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150" name="墨迹 149"/>
              <p14:cNvContentPartPr/>
              <p14:nvPr/>
            </p14:nvContentPartPr>
            <p14:xfrm>
              <a:off x="5638800" y="6186863"/>
              <a:ext cx="28222" cy="26225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502"/>
            </p:blipFill>
            <p:spPr>
              <a:xfrm>
                <a:off x="5638800" y="6186863"/>
                <a:ext cx="28222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151" name="墨迹 150"/>
              <p14:cNvContentPartPr/>
              <p14:nvPr/>
            </p14:nvContentPartPr>
            <p14:xfrm>
              <a:off x="5678311" y="6277100"/>
              <a:ext cx="141111" cy="112796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504"/>
            </p:blipFill>
            <p:spPr>
              <a:xfrm>
                <a:off x="5678311" y="6277100"/>
                <a:ext cx="1411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152" name="墨迹 151"/>
              <p14:cNvContentPartPr/>
              <p14:nvPr/>
            </p14:nvContentPartPr>
            <p14:xfrm>
              <a:off x="5850466" y="6237621"/>
              <a:ext cx="36689" cy="177654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506"/>
            </p:blipFill>
            <p:spPr>
              <a:xfrm>
                <a:off x="5850466" y="6237621"/>
                <a:ext cx="3668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153" name="墨迹 152"/>
              <p14:cNvContentPartPr/>
              <p14:nvPr/>
            </p14:nvContentPartPr>
            <p14:xfrm>
              <a:off x="5875866" y="6327858"/>
              <a:ext cx="101600" cy="2255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508"/>
            </p:blipFill>
            <p:spPr>
              <a:xfrm>
                <a:off x="5875866" y="6327858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154" name="墨迹 153"/>
              <p14:cNvContentPartPr/>
              <p14:nvPr/>
            </p14:nvContentPartPr>
            <p14:xfrm>
              <a:off x="5969000" y="6209422"/>
              <a:ext cx="53622" cy="253791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510"/>
            </p:blipFill>
            <p:spPr>
              <a:xfrm>
                <a:off x="5969000" y="6209422"/>
                <a:ext cx="536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155" name="墨迹 154"/>
              <p14:cNvContentPartPr/>
              <p14:nvPr/>
            </p14:nvContentPartPr>
            <p14:xfrm>
              <a:off x="6067777" y="6248901"/>
              <a:ext cx="237067" cy="197393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512"/>
            </p:blipFill>
            <p:spPr>
              <a:xfrm>
                <a:off x="6067777" y="6248901"/>
                <a:ext cx="23706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156" name="墨迹 155"/>
              <p14:cNvContentPartPr/>
              <p14:nvPr/>
            </p14:nvContentPartPr>
            <p14:xfrm>
              <a:off x="6191955" y="6361697"/>
              <a:ext cx="220134" cy="45400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514"/>
            </p:blipFill>
            <p:spPr>
              <a:xfrm>
                <a:off x="6191955" y="6361697"/>
                <a:ext cx="220134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157" name="墨迹 156"/>
              <p14:cNvContentPartPr/>
              <p14:nvPr/>
            </p14:nvContentPartPr>
            <p14:xfrm>
              <a:off x="5435600" y="6226341"/>
              <a:ext cx="296333" cy="24815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516"/>
            </p:blipFill>
            <p:spPr>
              <a:xfrm>
                <a:off x="5435600" y="6226341"/>
                <a:ext cx="296333" cy="24815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" y="256540"/>
            <a:ext cx="11605895" cy="50666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938" name="墨迹 1048937"/>
              <p14:cNvContentPartPr/>
              <p14:nvPr/>
            </p14:nvContentPartPr>
            <p14:xfrm>
              <a:off x="1352365" y="4870450"/>
              <a:ext cx="297691" cy="436028"/>
            </p14:xfrm>
          </p:contentPart>
        </mc:Choice>
        <mc:Fallback xmlns="">
          <p:pic>
            <p:nvPicPr>
              <p:cNvPr id="1048938" name="墨迹 1048937"/>
            </p:nvPicPr>
            <p:blipFill>
              <a:blip r:embed="rId4"/>
            </p:blipFill>
            <p:spPr>
              <a:xfrm>
                <a:off x="1352365" y="4870450"/>
                <a:ext cx="297691" cy="436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939" name="墨迹 1048938"/>
              <p14:cNvContentPartPr/>
              <p14:nvPr/>
            </p14:nvContentPartPr>
            <p14:xfrm>
              <a:off x="1383878" y="5116409"/>
              <a:ext cx="186057" cy="125447"/>
            </p14:xfrm>
          </p:contentPart>
        </mc:Choice>
        <mc:Fallback xmlns="">
          <p:pic>
            <p:nvPicPr>
              <p:cNvPr id="1048939" name="墨迹 1048938"/>
            </p:nvPicPr>
            <p:blipFill>
              <a:blip r:embed="rId6"/>
            </p:blipFill>
            <p:spPr>
              <a:xfrm>
                <a:off x="1383878" y="5116409"/>
                <a:ext cx="186057" cy="12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940" name="墨迹 1048939"/>
              <p14:cNvContentPartPr/>
              <p14:nvPr/>
            </p14:nvContentPartPr>
            <p14:xfrm>
              <a:off x="1540112" y="5102272"/>
              <a:ext cx="212113" cy="207852"/>
            </p14:xfrm>
          </p:contentPart>
        </mc:Choice>
        <mc:Fallback xmlns="">
          <p:pic>
            <p:nvPicPr>
              <p:cNvPr id="1048940" name="墨迹 1048939"/>
            </p:nvPicPr>
            <p:blipFill>
              <a:blip r:embed="rId8"/>
            </p:blipFill>
            <p:spPr>
              <a:xfrm>
                <a:off x="1540112" y="5102272"/>
                <a:ext cx="212113" cy="20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8941" name="墨迹 1048940"/>
              <p14:cNvContentPartPr/>
              <p14:nvPr/>
            </p14:nvContentPartPr>
            <p14:xfrm>
              <a:off x="1784138" y="5177366"/>
              <a:ext cx="13333" cy="216837"/>
            </p14:xfrm>
          </p:contentPart>
        </mc:Choice>
        <mc:Fallback xmlns="">
          <p:pic>
            <p:nvPicPr>
              <p:cNvPr id="1048941" name="墨迹 1048940"/>
            </p:nvPicPr>
            <p:blipFill>
              <a:blip r:embed="rId10"/>
            </p:blipFill>
            <p:spPr>
              <a:xfrm>
                <a:off x="1784138" y="5177366"/>
                <a:ext cx="13333" cy="216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8942" name="墨迹 1048941"/>
              <p14:cNvContentPartPr/>
              <p14:nvPr/>
            </p14:nvContentPartPr>
            <p14:xfrm>
              <a:off x="1900766" y="5053617"/>
              <a:ext cx="173249" cy="17495"/>
            </p14:xfrm>
          </p:contentPart>
        </mc:Choice>
        <mc:Fallback xmlns="">
          <p:pic>
            <p:nvPicPr>
              <p:cNvPr id="1048942" name="墨迹 1048941"/>
            </p:nvPicPr>
            <p:blipFill>
              <a:blip r:embed="rId12"/>
            </p:blipFill>
            <p:spPr>
              <a:xfrm>
                <a:off x="1900766" y="5053617"/>
                <a:ext cx="173249" cy="17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8943" name="墨迹 1048942"/>
              <p14:cNvContentPartPr/>
              <p14:nvPr/>
            </p14:nvContentPartPr>
            <p14:xfrm>
              <a:off x="1896111" y="5157380"/>
              <a:ext cx="166056" cy="25489"/>
            </p14:xfrm>
          </p:contentPart>
        </mc:Choice>
        <mc:Fallback xmlns="">
          <p:pic>
            <p:nvPicPr>
              <p:cNvPr id="1048943" name="墨迹 1048942"/>
            </p:nvPicPr>
            <p:blipFill>
              <a:blip r:embed="rId14"/>
            </p:blipFill>
            <p:spPr>
              <a:xfrm>
                <a:off x="1896111" y="5157380"/>
                <a:ext cx="166056" cy="25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8944" name="墨迹 1048943"/>
              <p14:cNvContentPartPr/>
              <p14:nvPr/>
            </p14:nvContentPartPr>
            <p14:xfrm>
              <a:off x="2373013" y="4774030"/>
              <a:ext cx="186036" cy="299207"/>
            </p14:xfrm>
          </p:contentPart>
        </mc:Choice>
        <mc:Fallback xmlns="">
          <p:pic>
            <p:nvPicPr>
              <p:cNvPr id="1048944" name="墨迹 1048943"/>
            </p:nvPicPr>
            <p:blipFill>
              <a:blip r:embed="rId16"/>
            </p:blipFill>
            <p:spPr>
              <a:xfrm>
                <a:off x="2373013" y="4774030"/>
                <a:ext cx="186036" cy="299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8945" name="墨迹 1048944"/>
              <p14:cNvContentPartPr/>
              <p14:nvPr/>
            </p14:nvContentPartPr>
            <p14:xfrm>
              <a:off x="2542477" y="4892464"/>
              <a:ext cx="20806" cy="191431"/>
            </p14:xfrm>
          </p:contentPart>
        </mc:Choice>
        <mc:Fallback xmlns="">
          <p:pic>
            <p:nvPicPr>
              <p:cNvPr id="1048945" name="墨迹 1048944"/>
            </p:nvPicPr>
            <p:blipFill>
              <a:blip r:embed="rId18"/>
            </p:blipFill>
            <p:spPr>
              <a:xfrm>
                <a:off x="2542477" y="4892464"/>
                <a:ext cx="20806" cy="191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8946" name="墨迹 1048945"/>
              <p14:cNvContentPartPr/>
              <p14:nvPr/>
            </p14:nvContentPartPr>
            <p14:xfrm>
              <a:off x="2567938" y="4901813"/>
              <a:ext cx="103469" cy="217833"/>
            </p14:xfrm>
          </p:contentPart>
        </mc:Choice>
        <mc:Fallback xmlns="">
          <p:pic>
            <p:nvPicPr>
              <p:cNvPr id="1048946" name="墨迹 1048945"/>
            </p:nvPicPr>
            <p:blipFill>
              <a:blip r:embed="rId20"/>
            </p:blipFill>
            <p:spPr>
              <a:xfrm>
                <a:off x="2567938" y="4901813"/>
                <a:ext cx="103469" cy="217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8947" name="墨迹 1048946"/>
              <p14:cNvContentPartPr/>
              <p14:nvPr/>
            </p14:nvContentPartPr>
            <p14:xfrm>
              <a:off x="2715261" y="4946650"/>
              <a:ext cx="52064" cy="140936"/>
            </p14:xfrm>
          </p:contentPart>
        </mc:Choice>
        <mc:Fallback xmlns="">
          <p:pic>
            <p:nvPicPr>
              <p:cNvPr id="1048947" name="墨迹 1048946"/>
            </p:nvPicPr>
            <p:blipFill>
              <a:blip r:embed="rId22"/>
            </p:blipFill>
            <p:spPr>
              <a:xfrm>
                <a:off x="2715261" y="4946650"/>
                <a:ext cx="52064" cy="140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8948" name="墨迹 1048947"/>
              <p14:cNvContentPartPr/>
              <p14:nvPr/>
            </p14:nvContentPartPr>
            <p14:xfrm>
              <a:off x="2666374" y="4918712"/>
              <a:ext cx="113656" cy="163278"/>
            </p14:xfrm>
          </p:contentPart>
        </mc:Choice>
        <mc:Fallback xmlns="">
          <p:pic>
            <p:nvPicPr>
              <p:cNvPr id="1048948" name="墨迹 1048947"/>
            </p:nvPicPr>
            <p:blipFill>
              <a:blip r:embed="rId24"/>
            </p:blipFill>
            <p:spPr>
              <a:xfrm>
                <a:off x="2666374" y="4918712"/>
                <a:ext cx="113656" cy="163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8949" name="墨迹 1048948"/>
              <p14:cNvContentPartPr/>
              <p14:nvPr/>
            </p14:nvContentPartPr>
            <p14:xfrm>
              <a:off x="2768600" y="4886625"/>
              <a:ext cx="96184" cy="9650"/>
            </p14:xfrm>
          </p:contentPart>
        </mc:Choice>
        <mc:Fallback xmlns="">
          <p:pic>
            <p:nvPicPr>
              <p:cNvPr id="1048949" name="墨迹 1048948"/>
            </p:nvPicPr>
            <p:blipFill>
              <a:blip r:embed="rId26"/>
            </p:blipFill>
            <p:spPr>
              <a:xfrm>
                <a:off x="2768600" y="4886625"/>
                <a:ext cx="96184" cy="9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48950" name="墨迹 1048949"/>
              <p14:cNvContentPartPr/>
              <p14:nvPr/>
            </p14:nvContentPartPr>
            <p14:xfrm>
              <a:off x="2302085" y="5152569"/>
              <a:ext cx="701225" cy="20123"/>
            </p14:xfrm>
          </p:contentPart>
        </mc:Choice>
        <mc:Fallback xmlns="">
          <p:pic>
            <p:nvPicPr>
              <p:cNvPr id="1048950" name="墨迹 1048949"/>
            </p:nvPicPr>
            <p:blipFill>
              <a:blip r:embed="rId28"/>
            </p:blipFill>
            <p:spPr>
              <a:xfrm>
                <a:off x="2302085" y="5152569"/>
                <a:ext cx="701225" cy="20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8951" name="墨迹 1048950"/>
              <p14:cNvContentPartPr/>
              <p14:nvPr/>
            </p14:nvContentPartPr>
            <p14:xfrm>
              <a:off x="2392753" y="5243405"/>
              <a:ext cx="143434" cy="259779"/>
            </p14:xfrm>
          </p:contentPart>
        </mc:Choice>
        <mc:Fallback xmlns="">
          <p:pic>
            <p:nvPicPr>
              <p:cNvPr id="1048951" name="墨迹 1048950"/>
            </p:nvPicPr>
            <p:blipFill>
              <a:blip r:embed="rId30"/>
            </p:blipFill>
            <p:spPr>
              <a:xfrm>
                <a:off x="2392753" y="5243405"/>
                <a:ext cx="143434" cy="259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8952" name="墨迹 1048951"/>
              <p14:cNvContentPartPr/>
              <p14:nvPr/>
            </p14:nvContentPartPr>
            <p14:xfrm>
              <a:off x="2537308" y="5327650"/>
              <a:ext cx="24705" cy="219208"/>
            </p14:xfrm>
          </p:contentPart>
        </mc:Choice>
        <mc:Fallback xmlns="">
          <p:pic>
            <p:nvPicPr>
              <p:cNvPr id="1048952" name="墨迹 1048951"/>
            </p:nvPicPr>
            <p:blipFill>
              <a:blip r:embed="rId32"/>
            </p:blipFill>
            <p:spPr>
              <a:xfrm>
                <a:off x="2537308" y="5327650"/>
                <a:ext cx="24705" cy="219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8953" name="墨迹 1048952"/>
              <p14:cNvContentPartPr/>
              <p14:nvPr/>
            </p14:nvContentPartPr>
            <p14:xfrm>
              <a:off x="2538731" y="5374551"/>
              <a:ext cx="141940" cy="87296"/>
            </p14:xfrm>
          </p:contentPart>
        </mc:Choice>
        <mc:Fallback xmlns="">
          <p:pic>
            <p:nvPicPr>
              <p:cNvPr id="1048953" name="墨迹 1048952"/>
            </p:nvPicPr>
            <p:blipFill>
              <a:blip r:embed="rId34"/>
            </p:blipFill>
            <p:spPr>
              <a:xfrm>
                <a:off x="2538731" y="5374551"/>
                <a:ext cx="141940" cy="87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48954" name="墨迹 1048953"/>
              <p14:cNvContentPartPr/>
              <p14:nvPr/>
            </p14:nvContentPartPr>
            <p14:xfrm>
              <a:off x="2628762" y="5329766"/>
              <a:ext cx="28923" cy="200823"/>
            </p14:xfrm>
          </p:contentPart>
        </mc:Choice>
        <mc:Fallback xmlns="">
          <p:pic>
            <p:nvPicPr>
              <p:cNvPr id="1048954" name="墨迹 1048953"/>
            </p:nvPicPr>
            <p:blipFill>
              <a:blip r:embed="rId36"/>
            </p:blipFill>
            <p:spPr>
              <a:xfrm>
                <a:off x="2628762" y="5329766"/>
                <a:ext cx="28923" cy="200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48955" name="墨迹 1048954"/>
              <p14:cNvContentPartPr/>
              <p14:nvPr/>
            </p14:nvContentPartPr>
            <p14:xfrm>
              <a:off x="2673965" y="5408083"/>
              <a:ext cx="104396" cy="93080"/>
            </p14:xfrm>
          </p:contentPart>
        </mc:Choice>
        <mc:Fallback xmlns="">
          <p:pic>
            <p:nvPicPr>
              <p:cNvPr id="1048955" name="墨迹 1048954"/>
            </p:nvPicPr>
            <p:blipFill>
              <a:blip r:embed="rId38"/>
            </p:blipFill>
            <p:spPr>
              <a:xfrm>
                <a:off x="2673965" y="5408083"/>
                <a:ext cx="104396" cy="93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8956" name="墨迹 1048955"/>
              <p14:cNvContentPartPr/>
              <p14:nvPr/>
            </p14:nvContentPartPr>
            <p14:xfrm>
              <a:off x="2811355" y="5343314"/>
              <a:ext cx="64818" cy="211242"/>
            </p14:xfrm>
          </p:contentPart>
        </mc:Choice>
        <mc:Fallback xmlns="">
          <p:pic>
            <p:nvPicPr>
              <p:cNvPr id="1048956" name="墨迹 1048955"/>
            </p:nvPicPr>
            <p:blipFill>
              <a:blip r:embed="rId40"/>
            </p:blipFill>
            <p:spPr>
              <a:xfrm>
                <a:off x="2811355" y="5343314"/>
                <a:ext cx="64818" cy="211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48957" name="墨迹 1048956"/>
              <p14:cNvContentPartPr/>
              <p14:nvPr/>
            </p14:nvContentPartPr>
            <p14:xfrm>
              <a:off x="2781523" y="5351780"/>
              <a:ext cx="129741" cy="161220"/>
            </p14:xfrm>
          </p:contentPart>
        </mc:Choice>
        <mc:Fallback xmlns="">
          <p:pic>
            <p:nvPicPr>
              <p:cNvPr id="1048957" name="墨迹 1048956"/>
            </p:nvPicPr>
            <p:blipFill>
              <a:blip r:embed="rId42"/>
            </p:blipFill>
            <p:spPr>
              <a:xfrm>
                <a:off x="2781523" y="5351780"/>
                <a:ext cx="129741" cy="161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8958" name="墨迹 1048957"/>
              <p14:cNvContentPartPr/>
              <p14:nvPr/>
            </p14:nvContentPartPr>
            <p14:xfrm>
              <a:off x="3140285" y="5189219"/>
              <a:ext cx="0" cy="0"/>
            </p14:xfrm>
          </p:contentPart>
        </mc:Choice>
        <mc:Fallback xmlns="">
          <p:pic>
            <p:nvPicPr>
              <p:cNvPr id="1048958" name="墨迹 1048957"/>
            </p:nvPicPr>
            <p:blipFill>
              <a:blip r:embed="rId44"/>
            </p:blipFill>
            <p:spPr>
              <a:xfrm>
                <a:off x="3140285" y="5189219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48959" name="墨迹 1048958"/>
              <p14:cNvContentPartPr/>
              <p14:nvPr/>
            </p14:nvContentPartPr>
            <p14:xfrm>
              <a:off x="3086100" y="5162904"/>
              <a:ext cx="50496" cy="47796"/>
            </p14:xfrm>
          </p:contentPart>
        </mc:Choice>
        <mc:Fallback xmlns="">
          <p:pic>
            <p:nvPicPr>
              <p:cNvPr id="1048959" name="墨迹 1048958"/>
            </p:nvPicPr>
            <p:blipFill>
              <a:blip r:embed="rId46"/>
            </p:blipFill>
            <p:spPr>
              <a:xfrm>
                <a:off x="3086100" y="5162904"/>
                <a:ext cx="50496" cy="47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48960" name="墨迹 1048959"/>
              <p14:cNvContentPartPr/>
              <p14:nvPr/>
            </p14:nvContentPartPr>
            <p14:xfrm>
              <a:off x="3223889" y="4929330"/>
              <a:ext cx="230510" cy="324318"/>
            </p14:xfrm>
          </p:contentPart>
        </mc:Choice>
        <mc:Fallback xmlns="">
          <p:pic>
            <p:nvPicPr>
              <p:cNvPr id="1048960" name="墨迹 1048959"/>
            </p:nvPicPr>
            <p:blipFill>
              <a:blip r:embed="rId48"/>
            </p:blipFill>
            <p:spPr>
              <a:xfrm>
                <a:off x="3223889" y="4929330"/>
                <a:ext cx="230510" cy="324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48961" name="墨迹 1048960"/>
              <p14:cNvContentPartPr/>
              <p14:nvPr/>
            </p14:nvContentPartPr>
            <p14:xfrm>
              <a:off x="3374570" y="5072802"/>
              <a:ext cx="47657" cy="302354"/>
            </p14:xfrm>
          </p:contentPart>
        </mc:Choice>
        <mc:Fallback xmlns="">
          <p:pic>
            <p:nvPicPr>
              <p:cNvPr id="1048961" name="墨迹 1048960"/>
            </p:nvPicPr>
            <p:blipFill>
              <a:blip r:embed="rId50"/>
            </p:blipFill>
            <p:spPr>
              <a:xfrm>
                <a:off x="3374570" y="5072802"/>
                <a:ext cx="47657" cy="302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48962" name="墨迹 1048961"/>
              <p14:cNvContentPartPr/>
              <p14:nvPr/>
            </p14:nvContentPartPr>
            <p14:xfrm>
              <a:off x="3417147" y="5170719"/>
              <a:ext cx="128746" cy="18078"/>
            </p14:xfrm>
          </p:contentPart>
        </mc:Choice>
        <mc:Fallback xmlns="">
          <p:pic>
            <p:nvPicPr>
              <p:cNvPr id="1048962" name="墨迹 1048961"/>
            </p:nvPicPr>
            <p:blipFill>
              <a:blip r:embed="rId52"/>
            </p:blipFill>
            <p:spPr>
              <a:xfrm>
                <a:off x="3417147" y="5170719"/>
                <a:ext cx="128746" cy="18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48963" name="墨迹 1048962"/>
              <p14:cNvContentPartPr/>
              <p14:nvPr/>
            </p14:nvContentPartPr>
            <p14:xfrm>
              <a:off x="3510817" y="5086776"/>
              <a:ext cx="26132" cy="300969"/>
            </p14:xfrm>
          </p:contentPart>
        </mc:Choice>
        <mc:Fallback xmlns="">
          <p:pic>
            <p:nvPicPr>
              <p:cNvPr id="1048963" name="墨迹 1048962"/>
            </p:nvPicPr>
            <p:blipFill>
              <a:blip r:embed="rId54"/>
            </p:blipFill>
            <p:spPr>
              <a:xfrm>
                <a:off x="3510817" y="5086776"/>
                <a:ext cx="26132" cy="300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48964" name="墨迹 1048963"/>
              <p14:cNvContentPartPr/>
              <p14:nvPr/>
            </p14:nvContentPartPr>
            <p14:xfrm>
              <a:off x="3593678" y="5131026"/>
              <a:ext cx="117771" cy="11204"/>
            </p14:xfrm>
          </p:contentPart>
        </mc:Choice>
        <mc:Fallback xmlns="">
          <p:pic>
            <p:nvPicPr>
              <p:cNvPr id="1048964" name="墨迹 1048963"/>
            </p:nvPicPr>
            <p:blipFill>
              <a:blip r:embed="rId56"/>
            </p:blipFill>
            <p:spPr>
              <a:xfrm>
                <a:off x="3593678" y="5131026"/>
                <a:ext cx="117771" cy="11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48965" name="墨迹 1048964"/>
              <p14:cNvContentPartPr/>
              <p14:nvPr/>
            </p14:nvContentPartPr>
            <p14:xfrm>
              <a:off x="3648017" y="5039362"/>
              <a:ext cx="19318" cy="181705"/>
            </p14:xfrm>
          </p:contentPart>
        </mc:Choice>
        <mc:Fallback xmlns="">
          <p:pic>
            <p:nvPicPr>
              <p:cNvPr id="1048965" name="墨迹 1048964"/>
            </p:nvPicPr>
            <p:blipFill>
              <a:blip r:embed="rId58"/>
            </p:blipFill>
            <p:spPr>
              <a:xfrm>
                <a:off x="3648017" y="5039362"/>
                <a:ext cx="19318" cy="18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48966" name="墨迹 1048965"/>
              <p14:cNvContentPartPr/>
              <p14:nvPr/>
            </p14:nvContentPartPr>
            <p14:xfrm>
              <a:off x="3884083" y="5030895"/>
              <a:ext cx="177976" cy="16240"/>
            </p14:xfrm>
          </p:contentPart>
        </mc:Choice>
        <mc:Fallback xmlns="">
          <p:pic>
            <p:nvPicPr>
              <p:cNvPr id="1048966" name="墨迹 1048965"/>
            </p:nvPicPr>
            <p:blipFill>
              <a:blip r:embed="rId60"/>
            </p:blipFill>
            <p:spPr>
              <a:xfrm>
                <a:off x="3884083" y="5030895"/>
                <a:ext cx="177976" cy="16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8967" name="墨迹 1048966"/>
              <p14:cNvContentPartPr/>
              <p14:nvPr/>
            </p14:nvContentPartPr>
            <p14:xfrm>
              <a:off x="3858261" y="5155029"/>
              <a:ext cx="177888" cy="9992"/>
            </p14:xfrm>
          </p:contentPart>
        </mc:Choice>
        <mc:Fallback xmlns="">
          <p:pic>
            <p:nvPicPr>
              <p:cNvPr id="1048967" name="墨迹 1048966"/>
            </p:nvPicPr>
            <p:blipFill>
              <a:blip r:embed="rId62"/>
            </p:blipFill>
            <p:spPr>
              <a:xfrm>
                <a:off x="3858261" y="5155029"/>
                <a:ext cx="177888" cy="9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49057" name="墨迹 1049056"/>
              <p14:cNvContentPartPr/>
              <p14:nvPr/>
            </p14:nvContentPartPr>
            <p14:xfrm>
              <a:off x="9628332" y="1964435"/>
              <a:ext cx="67856" cy="106044"/>
            </p14:xfrm>
          </p:contentPart>
        </mc:Choice>
        <mc:Fallback xmlns="">
          <p:pic>
            <p:nvPicPr>
              <p:cNvPr id="1049057" name="墨迹 1049056"/>
            </p:nvPicPr>
            <p:blipFill>
              <a:blip r:embed="rId64"/>
            </p:blipFill>
            <p:spPr>
              <a:xfrm>
                <a:off x="9628332" y="1964435"/>
                <a:ext cx="67856" cy="106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49058" name="墨迹 1049057"/>
              <p14:cNvContentPartPr/>
              <p14:nvPr/>
            </p14:nvContentPartPr>
            <p14:xfrm>
              <a:off x="9622153" y="3589443"/>
              <a:ext cx="79122" cy="95440"/>
            </p14:xfrm>
          </p:contentPart>
        </mc:Choice>
        <mc:Fallback xmlns="">
          <p:pic>
            <p:nvPicPr>
              <p:cNvPr id="1049058" name="墨迹 1049057"/>
            </p:nvPicPr>
            <p:blipFill>
              <a:blip r:embed="rId66"/>
            </p:blipFill>
            <p:spPr>
              <a:xfrm>
                <a:off x="9622153" y="3589443"/>
                <a:ext cx="79122" cy="95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49089" name="墨迹 1049088"/>
              <p14:cNvContentPartPr/>
              <p14:nvPr/>
            </p14:nvContentPartPr>
            <p14:xfrm>
              <a:off x="6501863" y="1777578"/>
              <a:ext cx="171140" cy="245402"/>
            </p14:xfrm>
          </p:contentPart>
        </mc:Choice>
        <mc:Fallback xmlns="">
          <p:pic>
            <p:nvPicPr>
              <p:cNvPr id="1049089" name="墨迹 1049088"/>
            </p:nvPicPr>
            <p:blipFill>
              <a:blip r:embed="rId68"/>
            </p:blipFill>
            <p:spPr>
              <a:xfrm>
                <a:off x="6501863" y="1777578"/>
                <a:ext cx="171140" cy="245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49090" name="墨迹 1049089"/>
              <p14:cNvContentPartPr/>
              <p14:nvPr/>
            </p14:nvContentPartPr>
            <p14:xfrm>
              <a:off x="6499862" y="1820755"/>
              <a:ext cx="147935" cy="189514"/>
            </p14:xfrm>
          </p:contentPart>
        </mc:Choice>
        <mc:Fallback xmlns="">
          <p:pic>
            <p:nvPicPr>
              <p:cNvPr id="1049090" name="墨迹 1049089"/>
            </p:nvPicPr>
            <p:blipFill>
              <a:blip r:embed="rId70"/>
            </p:blipFill>
            <p:spPr>
              <a:xfrm>
                <a:off x="6499862" y="1820755"/>
                <a:ext cx="147935" cy="18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49120" name="墨迹 1049119"/>
              <p14:cNvContentPartPr/>
              <p14:nvPr/>
            </p14:nvContentPartPr>
            <p14:xfrm>
              <a:off x="4003516" y="3407411"/>
              <a:ext cx="158697" cy="213554"/>
            </p14:xfrm>
          </p:contentPart>
        </mc:Choice>
        <mc:Fallback xmlns="">
          <p:pic>
            <p:nvPicPr>
              <p:cNvPr id="1049120" name="墨迹 1049119"/>
            </p:nvPicPr>
            <p:blipFill>
              <a:blip r:embed="rId72"/>
            </p:blipFill>
            <p:spPr>
              <a:xfrm>
                <a:off x="4003516" y="3407411"/>
                <a:ext cx="158697" cy="21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49121" name="墨迹 1049120"/>
              <p14:cNvContentPartPr/>
              <p14:nvPr/>
            </p14:nvContentPartPr>
            <p14:xfrm>
              <a:off x="4009813" y="3453978"/>
              <a:ext cx="194024" cy="175839"/>
            </p14:xfrm>
          </p:contentPart>
        </mc:Choice>
        <mc:Fallback xmlns="">
          <p:pic>
            <p:nvPicPr>
              <p:cNvPr id="1049121" name="墨迹 1049120"/>
            </p:nvPicPr>
            <p:blipFill>
              <a:blip r:embed="rId74"/>
            </p:blipFill>
            <p:spPr>
              <a:xfrm>
                <a:off x="4009813" y="3453978"/>
                <a:ext cx="194024" cy="175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49122" name="墨迹 1049121"/>
              <p14:cNvContentPartPr/>
              <p14:nvPr/>
            </p14:nvContentPartPr>
            <p14:xfrm>
              <a:off x="4498346" y="4145702"/>
              <a:ext cx="29281" cy="299279"/>
            </p14:xfrm>
          </p:contentPart>
        </mc:Choice>
        <mc:Fallback xmlns="">
          <p:pic>
            <p:nvPicPr>
              <p:cNvPr id="1049122" name="墨迹 1049121"/>
            </p:nvPicPr>
            <p:blipFill>
              <a:blip r:embed="rId76"/>
            </p:blipFill>
            <p:spPr>
              <a:xfrm>
                <a:off x="4498346" y="4145702"/>
                <a:ext cx="29281" cy="299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49123" name="墨迹 1049122"/>
              <p14:cNvContentPartPr/>
              <p14:nvPr/>
            </p14:nvContentPartPr>
            <p14:xfrm>
              <a:off x="4509769" y="4120728"/>
              <a:ext cx="148834" cy="188030"/>
            </p14:xfrm>
          </p:contentPart>
        </mc:Choice>
        <mc:Fallback xmlns="">
          <p:pic>
            <p:nvPicPr>
              <p:cNvPr id="1049123" name="墨迹 1049122"/>
            </p:nvPicPr>
            <p:blipFill>
              <a:blip r:embed="rId78"/>
            </p:blipFill>
            <p:spPr>
              <a:xfrm>
                <a:off x="4509769" y="4120728"/>
                <a:ext cx="148834" cy="188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49124" name="墨迹 1049123"/>
              <p14:cNvContentPartPr/>
              <p14:nvPr/>
            </p14:nvContentPartPr>
            <p14:xfrm>
              <a:off x="5064336" y="4169115"/>
              <a:ext cx="159868" cy="25152"/>
            </p14:xfrm>
          </p:contentPart>
        </mc:Choice>
        <mc:Fallback xmlns="">
          <p:pic>
            <p:nvPicPr>
              <p:cNvPr id="1049124" name="墨迹 1049123"/>
            </p:nvPicPr>
            <p:blipFill>
              <a:blip r:embed="rId80"/>
            </p:blipFill>
            <p:spPr>
              <a:xfrm>
                <a:off x="5064336" y="4169115"/>
                <a:ext cx="159868" cy="25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49125" name="墨迹 1049124"/>
              <p14:cNvContentPartPr/>
              <p14:nvPr/>
            </p14:nvContentPartPr>
            <p14:xfrm>
              <a:off x="5058412" y="4265042"/>
              <a:ext cx="142666" cy="24593"/>
            </p14:xfrm>
          </p:contentPart>
        </mc:Choice>
        <mc:Fallback xmlns="">
          <p:pic>
            <p:nvPicPr>
              <p:cNvPr id="1049125" name="墨迹 1049124"/>
            </p:nvPicPr>
            <p:blipFill>
              <a:blip r:embed="rId82"/>
            </p:blipFill>
            <p:spPr>
              <a:xfrm>
                <a:off x="5058412" y="4265042"/>
                <a:ext cx="142666" cy="24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49126" name="墨迹 1049125"/>
              <p14:cNvContentPartPr/>
              <p14:nvPr/>
            </p14:nvContentPartPr>
            <p14:xfrm>
              <a:off x="5369562" y="4303609"/>
              <a:ext cx="487849" cy="51528"/>
            </p14:xfrm>
          </p:contentPart>
        </mc:Choice>
        <mc:Fallback xmlns="">
          <p:pic>
            <p:nvPicPr>
              <p:cNvPr id="1049126" name="墨迹 1049125"/>
            </p:nvPicPr>
            <p:blipFill>
              <a:blip r:embed="rId84"/>
            </p:blipFill>
            <p:spPr>
              <a:xfrm>
                <a:off x="5369562" y="4303609"/>
                <a:ext cx="487849" cy="51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49127" name="墨迹 1049126"/>
              <p14:cNvContentPartPr/>
              <p14:nvPr/>
            </p14:nvContentPartPr>
            <p14:xfrm>
              <a:off x="5509885" y="4406900"/>
              <a:ext cx="288828" cy="116870"/>
            </p14:xfrm>
          </p:contentPart>
        </mc:Choice>
        <mc:Fallback xmlns="">
          <p:pic>
            <p:nvPicPr>
              <p:cNvPr id="1049127" name="墨迹 1049126"/>
            </p:nvPicPr>
            <p:blipFill>
              <a:blip r:embed="rId86"/>
            </p:blipFill>
            <p:spPr>
              <a:xfrm>
                <a:off x="5509885" y="4406900"/>
                <a:ext cx="288828" cy="116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49128" name="墨迹 1049127"/>
              <p14:cNvContentPartPr/>
              <p14:nvPr/>
            </p14:nvContentPartPr>
            <p14:xfrm>
              <a:off x="5513495" y="4174066"/>
              <a:ext cx="55700" cy="30100"/>
            </p14:xfrm>
          </p:contentPart>
        </mc:Choice>
        <mc:Fallback xmlns="">
          <p:pic>
            <p:nvPicPr>
              <p:cNvPr id="1049128" name="墨迹 1049127"/>
            </p:nvPicPr>
            <p:blipFill>
              <a:blip r:embed="rId88"/>
            </p:blipFill>
            <p:spPr>
              <a:xfrm>
                <a:off x="5513495" y="4174066"/>
                <a:ext cx="55700" cy="30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49129" name="墨迹 1049128"/>
              <p14:cNvContentPartPr/>
              <p14:nvPr/>
            </p14:nvContentPartPr>
            <p14:xfrm>
              <a:off x="5667164" y="4161366"/>
              <a:ext cx="7541" cy="96249"/>
            </p14:xfrm>
          </p:contentPart>
        </mc:Choice>
        <mc:Fallback xmlns="">
          <p:pic>
            <p:nvPicPr>
              <p:cNvPr id="1049129" name="墨迹 1049128"/>
            </p:nvPicPr>
            <p:blipFill>
              <a:blip r:embed="rId90"/>
            </p:blipFill>
            <p:spPr>
              <a:xfrm>
                <a:off x="5667164" y="4161366"/>
                <a:ext cx="7541" cy="96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49130" name="墨迹 1049129"/>
              <p14:cNvContentPartPr/>
              <p14:nvPr/>
            </p14:nvContentPartPr>
            <p14:xfrm>
              <a:off x="4765377" y="4101678"/>
              <a:ext cx="19321" cy="226805"/>
            </p14:xfrm>
          </p:contentPart>
        </mc:Choice>
        <mc:Fallback xmlns="">
          <p:pic>
            <p:nvPicPr>
              <p:cNvPr id="1049130" name="墨迹 1049129"/>
            </p:nvPicPr>
            <p:blipFill>
              <a:blip r:embed="rId92"/>
            </p:blipFill>
            <p:spPr>
              <a:xfrm>
                <a:off x="4765377" y="4101678"/>
                <a:ext cx="19321" cy="226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49131" name="墨迹 1049130"/>
              <p14:cNvContentPartPr/>
              <p14:nvPr/>
            </p14:nvContentPartPr>
            <p14:xfrm>
              <a:off x="4779012" y="4161499"/>
              <a:ext cx="157924" cy="29458"/>
            </p14:xfrm>
          </p:contentPart>
        </mc:Choice>
        <mc:Fallback xmlns="">
          <p:pic>
            <p:nvPicPr>
              <p:cNvPr id="1049131" name="墨迹 1049130"/>
            </p:nvPicPr>
            <p:blipFill>
              <a:blip r:embed="rId94"/>
            </p:blipFill>
            <p:spPr>
              <a:xfrm>
                <a:off x="4779012" y="4161499"/>
                <a:ext cx="157924" cy="29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49132" name="墨迹 1049131"/>
              <p14:cNvContentPartPr/>
              <p14:nvPr/>
            </p14:nvContentPartPr>
            <p14:xfrm>
              <a:off x="4905393" y="4038600"/>
              <a:ext cx="13153" cy="367722"/>
            </p14:xfrm>
          </p:contentPart>
        </mc:Choice>
        <mc:Fallback xmlns="">
          <p:pic>
            <p:nvPicPr>
              <p:cNvPr id="1049132" name="墨迹 1049131"/>
            </p:nvPicPr>
            <p:blipFill>
              <a:blip r:embed="rId96"/>
            </p:blipFill>
            <p:spPr>
              <a:xfrm>
                <a:off x="4905393" y="4038600"/>
                <a:ext cx="13153" cy="367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49133" name="墨迹 1049132"/>
              <p14:cNvContentPartPr/>
              <p14:nvPr/>
            </p14:nvContentPartPr>
            <p14:xfrm>
              <a:off x="5438335" y="4057228"/>
              <a:ext cx="29862" cy="203305"/>
            </p14:xfrm>
          </p:contentPart>
        </mc:Choice>
        <mc:Fallback xmlns="">
          <p:pic>
            <p:nvPicPr>
              <p:cNvPr id="1049133" name="墨迹 1049132"/>
            </p:nvPicPr>
            <p:blipFill>
              <a:blip r:embed="rId98"/>
            </p:blipFill>
            <p:spPr>
              <a:xfrm>
                <a:off x="5438335" y="4057228"/>
                <a:ext cx="29862" cy="203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49134" name="墨迹 1049133"/>
              <p14:cNvContentPartPr/>
              <p14:nvPr/>
            </p14:nvContentPartPr>
            <p14:xfrm>
              <a:off x="5433439" y="4060192"/>
              <a:ext cx="95977" cy="135900"/>
            </p14:xfrm>
          </p:contentPart>
        </mc:Choice>
        <mc:Fallback xmlns="">
          <p:pic>
            <p:nvPicPr>
              <p:cNvPr id="1049134" name="墨迹 1049133"/>
            </p:nvPicPr>
            <p:blipFill>
              <a:blip r:embed="rId100"/>
            </p:blipFill>
            <p:spPr>
              <a:xfrm>
                <a:off x="5433439" y="4060192"/>
                <a:ext cx="95977" cy="13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49135" name="墨迹 1049134"/>
              <p14:cNvContentPartPr/>
              <p14:nvPr/>
            </p14:nvContentPartPr>
            <p14:xfrm>
              <a:off x="5570165" y="4015738"/>
              <a:ext cx="172392" cy="200550"/>
            </p14:xfrm>
          </p:contentPart>
        </mc:Choice>
        <mc:Fallback xmlns="">
          <p:pic>
            <p:nvPicPr>
              <p:cNvPr id="1049135" name="墨迹 1049134"/>
            </p:nvPicPr>
            <p:blipFill>
              <a:blip r:embed="rId102"/>
            </p:blipFill>
            <p:spPr>
              <a:xfrm>
                <a:off x="5570165" y="4015738"/>
                <a:ext cx="172392" cy="200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9136" name="墨迹 1049135"/>
              <p14:cNvContentPartPr/>
              <p14:nvPr/>
            </p14:nvContentPartPr>
            <p14:xfrm>
              <a:off x="5546088" y="4153747"/>
              <a:ext cx="100202" cy="85704"/>
            </p14:xfrm>
          </p:contentPart>
        </mc:Choice>
        <mc:Fallback xmlns="">
          <p:pic>
            <p:nvPicPr>
              <p:cNvPr id="1049136" name="墨迹 1049135"/>
            </p:nvPicPr>
            <p:blipFill>
              <a:blip r:embed="rId104"/>
            </p:blipFill>
            <p:spPr>
              <a:xfrm>
                <a:off x="5546088" y="4153747"/>
                <a:ext cx="100202" cy="85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9137" name="墨迹 1049136"/>
              <p14:cNvContentPartPr/>
              <p14:nvPr/>
            </p14:nvContentPartPr>
            <p14:xfrm>
              <a:off x="5675538" y="4112278"/>
              <a:ext cx="158249" cy="136916"/>
            </p14:xfrm>
          </p:contentPart>
        </mc:Choice>
        <mc:Fallback xmlns="">
          <p:pic>
            <p:nvPicPr>
              <p:cNvPr id="1049137" name="墨迹 1049136"/>
            </p:nvPicPr>
            <p:blipFill>
              <a:blip r:embed="rId106"/>
            </p:blipFill>
            <p:spPr>
              <a:xfrm>
                <a:off x="5675538" y="4112278"/>
                <a:ext cx="158249" cy="136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49138" name="墨迹 1049137"/>
              <p14:cNvContentPartPr/>
              <p14:nvPr/>
            </p14:nvContentPartPr>
            <p14:xfrm>
              <a:off x="5837416" y="4166026"/>
              <a:ext cx="21095" cy="149610"/>
            </p14:xfrm>
          </p:contentPart>
        </mc:Choice>
        <mc:Fallback xmlns="">
          <p:pic>
            <p:nvPicPr>
              <p:cNvPr id="1049138" name="墨迹 1049137"/>
            </p:nvPicPr>
            <p:blipFill>
              <a:blip r:embed="rId108"/>
            </p:blipFill>
            <p:spPr>
              <a:xfrm>
                <a:off x="5837416" y="4166026"/>
                <a:ext cx="21095" cy="149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49139" name="墨迹 1049138"/>
              <p14:cNvContentPartPr/>
              <p14:nvPr/>
            </p14:nvContentPartPr>
            <p14:xfrm>
              <a:off x="5949950" y="4175227"/>
              <a:ext cx="171454" cy="17723"/>
            </p14:xfrm>
          </p:contentPart>
        </mc:Choice>
        <mc:Fallback xmlns="">
          <p:pic>
            <p:nvPicPr>
              <p:cNvPr id="1049139" name="墨迹 1049138"/>
            </p:nvPicPr>
            <p:blipFill>
              <a:blip r:embed="rId110"/>
            </p:blipFill>
            <p:spPr>
              <a:xfrm>
                <a:off x="5949950" y="4175227"/>
                <a:ext cx="171454" cy="17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49140" name="墨迹 1049139"/>
              <p14:cNvContentPartPr/>
              <p14:nvPr/>
            </p14:nvContentPartPr>
            <p14:xfrm>
              <a:off x="6042268" y="4095328"/>
              <a:ext cx="19865" cy="212347"/>
            </p14:xfrm>
          </p:contentPart>
        </mc:Choice>
        <mc:Fallback xmlns="">
          <p:pic>
            <p:nvPicPr>
              <p:cNvPr id="1049140" name="墨迹 1049139"/>
            </p:nvPicPr>
            <p:blipFill>
              <a:blip r:embed="rId112"/>
            </p:blipFill>
            <p:spPr>
              <a:xfrm>
                <a:off x="6042268" y="4095328"/>
                <a:ext cx="19865" cy="212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49141" name="墨迹 1049140"/>
              <p14:cNvContentPartPr/>
              <p14:nvPr/>
            </p14:nvContentPartPr>
            <p14:xfrm>
              <a:off x="6134841" y="4149935"/>
              <a:ext cx="45404" cy="206530"/>
            </p14:xfrm>
          </p:contentPart>
        </mc:Choice>
        <mc:Fallback xmlns="">
          <p:pic>
            <p:nvPicPr>
              <p:cNvPr id="1049141" name="墨迹 1049140"/>
            </p:nvPicPr>
            <p:blipFill>
              <a:blip r:embed="rId114"/>
            </p:blipFill>
            <p:spPr>
              <a:xfrm>
                <a:off x="6134841" y="4149935"/>
                <a:ext cx="45404" cy="206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49142" name="墨迹 1049141"/>
              <p14:cNvContentPartPr/>
              <p14:nvPr/>
            </p14:nvContentPartPr>
            <p14:xfrm>
              <a:off x="6203395" y="4118185"/>
              <a:ext cx="41020" cy="125266"/>
            </p14:xfrm>
          </p:contentPart>
        </mc:Choice>
        <mc:Fallback xmlns="">
          <p:pic>
            <p:nvPicPr>
              <p:cNvPr id="1049142" name="墨迹 1049141"/>
            </p:nvPicPr>
            <p:blipFill>
              <a:blip r:embed="rId116"/>
            </p:blipFill>
            <p:spPr>
              <a:xfrm>
                <a:off x="6203395" y="4118185"/>
                <a:ext cx="41020" cy="125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49143" name="墨迹 1049142"/>
              <p14:cNvContentPartPr/>
              <p14:nvPr/>
            </p14:nvContentPartPr>
            <p14:xfrm>
              <a:off x="6297586" y="4103795"/>
              <a:ext cx="184778" cy="182141"/>
            </p14:xfrm>
          </p:contentPart>
        </mc:Choice>
        <mc:Fallback xmlns="">
          <p:pic>
            <p:nvPicPr>
              <p:cNvPr id="1049143" name="墨迹 1049142"/>
            </p:nvPicPr>
            <p:blipFill>
              <a:blip r:embed="rId118"/>
            </p:blipFill>
            <p:spPr>
              <a:xfrm>
                <a:off x="6297586" y="4103795"/>
                <a:ext cx="184778" cy="182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49144" name="墨迹 1049143"/>
              <p14:cNvContentPartPr/>
              <p14:nvPr/>
            </p14:nvContentPartPr>
            <p14:xfrm>
              <a:off x="6349153" y="4232064"/>
              <a:ext cx="92427" cy="29725"/>
            </p14:xfrm>
          </p:contentPart>
        </mc:Choice>
        <mc:Fallback xmlns="">
          <p:pic>
            <p:nvPicPr>
              <p:cNvPr id="1049144" name="墨迹 1049143"/>
            </p:nvPicPr>
            <p:blipFill>
              <a:blip r:embed="rId120"/>
            </p:blipFill>
            <p:spPr>
              <a:xfrm>
                <a:off x="6349153" y="4232064"/>
                <a:ext cx="92427" cy="29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49145" name="墨迹 1049144"/>
              <p14:cNvContentPartPr/>
              <p14:nvPr/>
            </p14:nvContentPartPr>
            <p14:xfrm>
              <a:off x="6465296" y="4166026"/>
              <a:ext cx="108207" cy="123910"/>
            </p14:xfrm>
          </p:contentPart>
        </mc:Choice>
        <mc:Fallback xmlns="">
          <p:pic>
            <p:nvPicPr>
              <p:cNvPr id="1049145" name="墨迹 1049144"/>
            </p:nvPicPr>
            <p:blipFill>
              <a:blip r:embed="rId122"/>
            </p:blipFill>
            <p:spPr>
              <a:xfrm>
                <a:off x="6465296" y="4166026"/>
                <a:ext cx="108207" cy="123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49146" name="墨迹 1049145"/>
              <p14:cNvContentPartPr/>
              <p14:nvPr/>
            </p14:nvContentPartPr>
            <p14:xfrm>
              <a:off x="6630759" y="4218516"/>
              <a:ext cx="114434" cy="90496"/>
            </p14:xfrm>
          </p:contentPart>
        </mc:Choice>
        <mc:Fallback xmlns="">
          <p:pic>
            <p:nvPicPr>
              <p:cNvPr id="1049146" name="墨迹 1049145"/>
            </p:nvPicPr>
            <p:blipFill>
              <a:blip r:embed="rId124"/>
            </p:blipFill>
            <p:spPr>
              <a:xfrm>
                <a:off x="6630759" y="4218516"/>
                <a:ext cx="114434" cy="9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49147" name="墨迹 1049146"/>
              <p14:cNvContentPartPr/>
              <p14:nvPr/>
            </p14:nvContentPartPr>
            <p14:xfrm>
              <a:off x="5746750" y="4317761"/>
              <a:ext cx="983868" cy="56956"/>
            </p14:xfrm>
          </p:contentPart>
        </mc:Choice>
        <mc:Fallback xmlns="">
          <p:pic>
            <p:nvPicPr>
              <p:cNvPr id="1049147" name="墨迹 1049146"/>
            </p:nvPicPr>
            <p:blipFill>
              <a:blip r:embed="rId126"/>
            </p:blipFill>
            <p:spPr>
              <a:xfrm>
                <a:off x="5746750" y="4317761"/>
                <a:ext cx="983868" cy="56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49148" name="墨迹 1049147"/>
              <p14:cNvContentPartPr/>
              <p14:nvPr/>
            </p14:nvContentPartPr>
            <p14:xfrm>
              <a:off x="6834717" y="4325619"/>
              <a:ext cx="160844" cy="28452"/>
            </p14:xfrm>
          </p:contentPart>
        </mc:Choice>
        <mc:Fallback xmlns="">
          <p:pic>
            <p:nvPicPr>
              <p:cNvPr id="1049148" name="墨迹 1049147"/>
            </p:nvPicPr>
            <p:blipFill>
              <a:blip r:embed="rId128"/>
            </p:blipFill>
            <p:spPr>
              <a:xfrm>
                <a:off x="6834717" y="4325619"/>
                <a:ext cx="160844" cy="28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49149" name="墨迹 1049148"/>
              <p14:cNvContentPartPr/>
              <p14:nvPr/>
            </p14:nvContentPartPr>
            <p14:xfrm>
              <a:off x="6838950" y="4423938"/>
              <a:ext cx="144241" cy="25011"/>
            </p14:xfrm>
          </p:contentPart>
        </mc:Choice>
        <mc:Fallback xmlns="">
          <p:pic>
            <p:nvPicPr>
              <p:cNvPr id="1049149" name="墨迹 1049148"/>
            </p:nvPicPr>
            <p:blipFill>
              <a:blip r:embed="rId130"/>
            </p:blipFill>
            <p:spPr>
              <a:xfrm>
                <a:off x="6838950" y="4423938"/>
                <a:ext cx="144241" cy="25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49150" name="墨迹 1049149"/>
              <p14:cNvContentPartPr/>
              <p14:nvPr/>
            </p14:nvContentPartPr>
            <p14:xfrm>
              <a:off x="7057885" y="4251962"/>
              <a:ext cx="224451" cy="188724"/>
            </p14:xfrm>
          </p:contentPart>
        </mc:Choice>
        <mc:Fallback xmlns="">
          <p:pic>
            <p:nvPicPr>
              <p:cNvPr id="1049150" name="墨迹 1049149"/>
            </p:nvPicPr>
            <p:blipFill>
              <a:blip r:embed="rId132"/>
            </p:blipFill>
            <p:spPr>
              <a:xfrm>
                <a:off x="7057885" y="4251962"/>
                <a:ext cx="224451" cy="1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49151" name="墨迹 1049150"/>
              <p14:cNvContentPartPr/>
              <p14:nvPr/>
            </p14:nvContentPartPr>
            <p14:xfrm>
              <a:off x="7103284" y="4332395"/>
              <a:ext cx="73063" cy="211490"/>
            </p14:xfrm>
          </p:contentPart>
        </mc:Choice>
        <mc:Fallback xmlns="">
          <p:pic>
            <p:nvPicPr>
              <p:cNvPr id="1049151" name="墨迹 1049150"/>
            </p:nvPicPr>
            <p:blipFill>
              <a:blip r:embed="rId134"/>
            </p:blipFill>
            <p:spPr>
              <a:xfrm>
                <a:off x="7103284" y="4332395"/>
                <a:ext cx="73063" cy="211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49152" name="墨迹 1049151"/>
              <p14:cNvContentPartPr/>
              <p14:nvPr/>
            </p14:nvContentPartPr>
            <p14:xfrm>
              <a:off x="7188200" y="4469552"/>
              <a:ext cx="24643" cy="122649"/>
            </p14:xfrm>
          </p:contentPart>
        </mc:Choice>
        <mc:Fallback xmlns="">
          <p:pic>
            <p:nvPicPr>
              <p:cNvPr id="1049152" name="墨迹 1049151"/>
            </p:nvPicPr>
            <p:blipFill>
              <a:blip r:embed="rId136"/>
            </p:blipFill>
            <p:spPr>
              <a:xfrm>
                <a:off x="7188200" y="4469552"/>
                <a:ext cx="24643" cy="122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49153" name="墨迹 1049152"/>
              <p14:cNvContentPartPr/>
              <p14:nvPr/>
            </p14:nvContentPartPr>
            <p14:xfrm>
              <a:off x="7299536" y="4367530"/>
              <a:ext cx="114912" cy="307587"/>
            </p14:xfrm>
          </p:contentPart>
        </mc:Choice>
        <mc:Fallback xmlns="">
          <p:pic>
            <p:nvPicPr>
              <p:cNvPr id="1049153" name="墨迹 1049152"/>
            </p:nvPicPr>
            <p:blipFill>
              <a:blip r:embed="rId138"/>
            </p:blipFill>
            <p:spPr>
              <a:xfrm>
                <a:off x="7299536" y="4367530"/>
                <a:ext cx="114912" cy="307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49154" name="墨迹 1049153"/>
              <p14:cNvContentPartPr/>
              <p14:nvPr/>
            </p14:nvContentPartPr>
            <p14:xfrm>
              <a:off x="6928698" y="4636078"/>
              <a:ext cx="529956" cy="101515"/>
            </p14:xfrm>
          </p:contentPart>
        </mc:Choice>
        <mc:Fallback xmlns="">
          <p:pic>
            <p:nvPicPr>
              <p:cNvPr id="1049154" name="墨迹 1049153"/>
            </p:nvPicPr>
            <p:blipFill>
              <a:blip r:embed="rId140"/>
            </p:blipFill>
            <p:spPr>
              <a:xfrm>
                <a:off x="6928698" y="4636078"/>
                <a:ext cx="529956" cy="101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49155" name="墨迹 1049154"/>
              <p14:cNvContentPartPr/>
              <p14:nvPr/>
            </p14:nvContentPartPr>
            <p14:xfrm>
              <a:off x="3493264" y="4232224"/>
              <a:ext cx="380510" cy="438010"/>
            </p14:xfrm>
          </p:contentPart>
        </mc:Choice>
        <mc:Fallback xmlns="">
          <p:pic>
            <p:nvPicPr>
              <p:cNvPr id="1049155" name="墨迹 1049154"/>
            </p:nvPicPr>
            <p:blipFill>
              <a:blip r:embed="rId142"/>
            </p:blipFill>
            <p:spPr>
              <a:xfrm>
                <a:off x="3493264" y="4232224"/>
                <a:ext cx="380510" cy="438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49156" name="墨迹 1049155"/>
              <p14:cNvContentPartPr/>
              <p14:nvPr/>
            </p14:nvContentPartPr>
            <p14:xfrm>
              <a:off x="4123267" y="4349213"/>
              <a:ext cx="193240" cy="219228"/>
            </p14:xfrm>
          </p:contentPart>
        </mc:Choice>
        <mc:Fallback xmlns="">
          <p:pic>
            <p:nvPicPr>
              <p:cNvPr id="1049156" name="墨迹 1049155"/>
            </p:nvPicPr>
            <p:blipFill>
              <a:blip r:embed="rId144"/>
            </p:blipFill>
            <p:spPr>
              <a:xfrm>
                <a:off x="4123267" y="4349213"/>
                <a:ext cx="193240" cy="219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49" name="墨迹 248"/>
              <p14:cNvContentPartPr/>
              <p14:nvPr/>
            </p14:nvContentPartPr>
            <p14:xfrm>
              <a:off x="7676444" y="2007769"/>
              <a:ext cx="59266" cy="50758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146"/>
            </p:blipFill>
            <p:spPr>
              <a:xfrm>
                <a:off x="7676444" y="2007769"/>
                <a:ext cx="592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" name="墨迹 1"/>
              <p14:cNvContentPartPr/>
              <p14:nvPr/>
            </p14:nvContentPartPr>
            <p14:xfrm>
              <a:off x="7670800" y="3620753"/>
              <a:ext cx="56444" cy="9023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48"/>
            </p:blipFill>
            <p:spPr>
              <a:xfrm>
                <a:off x="7670800" y="3620753"/>
                <a:ext cx="564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3" name="墨迹 2"/>
              <p14:cNvContentPartPr/>
              <p14:nvPr/>
            </p14:nvContentPartPr>
            <p14:xfrm>
              <a:off x="7207955" y="1522746"/>
              <a:ext cx="16934" cy="1128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50"/>
            </p:blipFill>
            <p:spPr>
              <a:xfrm>
                <a:off x="7207955" y="1522746"/>
                <a:ext cx="16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4" name="墨迹 3"/>
              <p14:cNvContentPartPr/>
              <p14:nvPr/>
            </p14:nvContentPartPr>
            <p14:xfrm>
              <a:off x="7112000" y="1590424"/>
              <a:ext cx="50800" cy="36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52"/>
            </p:blipFill>
            <p:spPr>
              <a:xfrm>
                <a:off x="7112000" y="1590424"/>
                <a:ext cx="508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5" name="墨迹 4"/>
              <p14:cNvContentPartPr/>
              <p14:nvPr/>
            </p14:nvContentPartPr>
            <p14:xfrm>
              <a:off x="7072488" y="1528386"/>
              <a:ext cx="118534" cy="25943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54"/>
            </p:blipFill>
            <p:spPr>
              <a:xfrm>
                <a:off x="7072488" y="1528386"/>
                <a:ext cx="11853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6" name="墨迹 5"/>
              <p14:cNvContentPartPr/>
              <p14:nvPr/>
            </p14:nvContentPartPr>
            <p14:xfrm>
              <a:off x="7224888" y="1511467"/>
              <a:ext cx="112889" cy="18611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56"/>
            </p:blipFill>
            <p:spPr>
              <a:xfrm>
                <a:off x="7224888" y="1511467"/>
                <a:ext cx="11288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" name="墨迹 6"/>
              <p14:cNvContentPartPr/>
              <p14:nvPr/>
            </p14:nvContentPartPr>
            <p14:xfrm>
              <a:off x="7332133" y="1426870"/>
              <a:ext cx="2822" cy="51040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58"/>
            </p:blipFill>
            <p:spPr>
              <a:xfrm>
                <a:off x="7332133" y="1426870"/>
                <a:ext cx="2822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" name="墨迹 7"/>
              <p14:cNvContentPartPr/>
              <p14:nvPr/>
            </p14:nvContentPartPr>
            <p14:xfrm>
              <a:off x="7890933" y="2002129"/>
              <a:ext cx="8467" cy="36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60"/>
            </p:blipFill>
            <p:spPr>
              <a:xfrm>
                <a:off x="7890933" y="2002129"/>
                <a:ext cx="846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" name="墨迹 8"/>
              <p14:cNvContentPartPr/>
              <p14:nvPr/>
            </p14:nvContentPartPr>
            <p14:xfrm>
              <a:off x="7913511" y="1906253"/>
              <a:ext cx="56444" cy="15791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2"/>
            </p:blipFill>
            <p:spPr>
              <a:xfrm>
                <a:off x="7913511" y="1906253"/>
                <a:ext cx="564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" name="墨迹 9"/>
              <p14:cNvContentPartPr/>
              <p14:nvPr/>
            </p14:nvContentPartPr>
            <p14:xfrm>
              <a:off x="8001000" y="1923172"/>
              <a:ext cx="14111" cy="1071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4"/>
            </p:blipFill>
            <p:spPr>
              <a:xfrm>
                <a:off x="8001000" y="1923172"/>
                <a:ext cx="141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1" name="墨迹 10"/>
              <p14:cNvContentPartPr/>
              <p14:nvPr/>
            </p14:nvContentPartPr>
            <p14:xfrm>
              <a:off x="8020755" y="1965471"/>
              <a:ext cx="62089" cy="2537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6"/>
            </p:blipFill>
            <p:spPr>
              <a:xfrm>
                <a:off x="8020755" y="1965471"/>
                <a:ext cx="62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2" name="墨迹 11"/>
              <p14:cNvContentPartPr/>
              <p14:nvPr/>
            </p14:nvContentPartPr>
            <p14:xfrm>
              <a:off x="8074377" y="1861134"/>
              <a:ext cx="19756" cy="23687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68"/>
            </p:blipFill>
            <p:spPr>
              <a:xfrm>
                <a:off x="8074377" y="1861134"/>
                <a:ext cx="1975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3" name="墨迹 12"/>
              <p14:cNvContentPartPr/>
              <p14:nvPr/>
            </p14:nvContentPartPr>
            <p14:xfrm>
              <a:off x="8144933" y="1917532"/>
              <a:ext cx="76200" cy="84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0"/>
            </p:blipFill>
            <p:spPr>
              <a:xfrm>
                <a:off x="8144933" y="1917532"/>
                <a:ext cx="762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4" name="墨迹 13"/>
              <p14:cNvContentPartPr/>
              <p14:nvPr/>
            </p14:nvContentPartPr>
            <p14:xfrm>
              <a:off x="8139288" y="1985210"/>
              <a:ext cx="87489" cy="253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72"/>
            </p:blipFill>
            <p:spPr>
              <a:xfrm>
                <a:off x="8139288" y="1985210"/>
                <a:ext cx="874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5" name="墨迹 14"/>
              <p14:cNvContentPartPr/>
              <p14:nvPr/>
            </p14:nvContentPartPr>
            <p14:xfrm>
              <a:off x="8274755" y="1855495"/>
              <a:ext cx="121356" cy="14099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74"/>
            </p:blipFill>
            <p:spPr>
              <a:xfrm>
                <a:off x="8274755" y="1855495"/>
                <a:ext cx="1213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6" name="墨迹 15"/>
              <p14:cNvContentPartPr/>
              <p14:nvPr/>
            </p14:nvContentPartPr>
            <p14:xfrm>
              <a:off x="8305800" y="1889333"/>
              <a:ext cx="81844" cy="16637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76"/>
            </p:blipFill>
            <p:spPr>
              <a:xfrm>
                <a:off x="8305800" y="1889333"/>
                <a:ext cx="81844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" name="墨迹 16"/>
              <p14:cNvContentPartPr/>
              <p14:nvPr/>
            </p14:nvContentPartPr>
            <p14:xfrm>
              <a:off x="8359422" y="2030328"/>
              <a:ext cx="42333" cy="6203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78"/>
            </p:blipFill>
            <p:spPr>
              <a:xfrm>
                <a:off x="8359422" y="2030328"/>
                <a:ext cx="423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" name="墨迹 17"/>
              <p14:cNvContentPartPr/>
              <p14:nvPr/>
            </p14:nvContentPartPr>
            <p14:xfrm>
              <a:off x="8444088" y="1855495"/>
              <a:ext cx="155222" cy="16919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80"/>
            </p:blipFill>
            <p:spPr>
              <a:xfrm>
                <a:off x="8444088" y="1855495"/>
                <a:ext cx="1552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9" name="墨迹 18"/>
              <p14:cNvContentPartPr/>
              <p14:nvPr/>
            </p14:nvContentPartPr>
            <p14:xfrm>
              <a:off x="7851422" y="3485398"/>
              <a:ext cx="67733" cy="19739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82"/>
            </p:blipFill>
            <p:spPr>
              <a:xfrm>
                <a:off x="7851422" y="3485398"/>
                <a:ext cx="677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0" name="墨迹 19"/>
              <p14:cNvContentPartPr/>
              <p14:nvPr/>
            </p14:nvContentPartPr>
            <p14:xfrm>
              <a:off x="7933266" y="3519236"/>
              <a:ext cx="19756" cy="11279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84"/>
            </p:blipFill>
            <p:spPr>
              <a:xfrm>
                <a:off x="7933266" y="3519236"/>
                <a:ext cx="197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1" name="墨迹 20"/>
              <p14:cNvContentPartPr/>
              <p14:nvPr/>
            </p14:nvContentPartPr>
            <p14:xfrm>
              <a:off x="7947377" y="3561535"/>
              <a:ext cx="76200" cy="3101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186"/>
            </p:blipFill>
            <p:spPr>
              <a:xfrm>
                <a:off x="7947377" y="3561535"/>
                <a:ext cx="762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2" name="墨迹 21"/>
              <p14:cNvContentPartPr/>
              <p14:nvPr/>
            </p14:nvContentPartPr>
            <p14:xfrm>
              <a:off x="8023577" y="3451559"/>
              <a:ext cx="14112" cy="2960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88"/>
            </p:blipFill>
            <p:spPr>
              <a:xfrm>
                <a:off x="8023577" y="3451559"/>
                <a:ext cx="14112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3" name="墨迹 22"/>
              <p14:cNvContentPartPr/>
              <p14:nvPr/>
            </p14:nvContentPartPr>
            <p14:xfrm>
              <a:off x="8077200" y="3547435"/>
              <a:ext cx="101600" cy="1410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90"/>
            </p:blipFill>
            <p:spPr>
              <a:xfrm>
                <a:off x="8077200" y="3547435"/>
                <a:ext cx="1016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4" name="墨迹 23"/>
              <p14:cNvContentPartPr/>
              <p14:nvPr/>
            </p14:nvContentPartPr>
            <p14:xfrm>
              <a:off x="8048977" y="3632032"/>
              <a:ext cx="115712" cy="141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92"/>
            </p:blipFill>
            <p:spPr>
              <a:xfrm>
                <a:off x="8048977" y="3632032"/>
                <a:ext cx="11571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5" name="墨迹 24"/>
              <p14:cNvContentPartPr/>
              <p14:nvPr/>
            </p14:nvContentPartPr>
            <p14:xfrm>
              <a:off x="8195733" y="3502317"/>
              <a:ext cx="101600" cy="26507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94"/>
            </p:blipFill>
            <p:spPr>
              <a:xfrm>
                <a:off x="8195733" y="3502317"/>
                <a:ext cx="10160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6" name="墨迹 25"/>
              <p14:cNvContentPartPr/>
              <p14:nvPr/>
            </p14:nvContentPartPr>
            <p14:xfrm>
              <a:off x="8263466" y="3524876"/>
              <a:ext cx="95956" cy="4511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96"/>
            </p:blipFill>
            <p:spPr>
              <a:xfrm>
                <a:off x="8263466" y="3524876"/>
                <a:ext cx="959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7" name="墨迹 26"/>
              <p14:cNvContentPartPr/>
              <p14:nvPr/>
            </p14:nvContentPartPr>
            <p14:xfrm>
              <a:off x="8348133" y="3598194"/>
              <a:ext cx="47978" cy="7049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98"/>
            </p:blipFill>
            <p:spPr>
              <a:xfrm>
                <a:off x="8348133" y="3598194"/>
                <a:ext cx="479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8" name="墨迹 27"/>
              <p14:cNvContentPartPr/>
              <p14:nvPr/>
            </p14:nvContentPartPr>
            <p14:xfrm>
              <a:off x="8455377" y="3513597"/>
              <a:ext cx="234245" cy="13535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00"/>
            </p:blipFill>
            <p:spPr>
              <a:xfrm>
                <a:off x="8455377" y="3513597"/>
                <a:ext cx="23424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9" name="墨迹 28"/>
              <p14:cNvContentPartPr/>
              <p14:nvPr/>
            </p14:nvContentPartPr>
            <p14:xfrm>
              <a:off x="1450622" y="5769518"/>
              <a:ext cx="22578" cy="38914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02"/>
            </p:blipFill>
            <p:spPr>
              <a:xfrm>
                <a:off x="1450622" y="5769518"/>
                <a:ext cx="22578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30" name="墨迹 29"/>
              <p14:cNvContentPartPr/>
              <p14:nvPr/>
            </p14:nvContentPartPr>
            <p14:xfrm>
              <a:off x="1444977" y="5876674"/>
              <a:ext cx="166511" cy="18047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04"/>
            </p:blipFill>
            <p:spPr>
              <a:xfrm>
                <a:off x="1444977" y="5876674"/>
                <a:ext cx="1665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31" name="墨迹 30"/>
              <p14:cNvContentPartPr/>
              <p14:nvPr/>
            </p14:nvContentPartPr>
            <p14:xfrm>
              <a:off x="1625600" y="5955631"/>
              <a:ext cx="129822" cy="12407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06"/>
            </p:blipFill>
            <p:spPr>
              <a:xfrm>
                <a:off x="1625600" y="5955631"/>
                <a:ext cx="1298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32" name="墨迹 31"/>
              <p14:cNvContentPartPr/>
              <p14:nvPr/>
            </p14:nvContentPartPr>
            <p14:xfrm>
              <a:off x="1823155" y="6012029"/>
              <a:ext cx="360" cy="12971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08"/>
            </p:blipFill>
            <p:spPr>
              <a:xfrm>
                <a:off x="1823155" y="6012029"/>
                <a:ext cx="36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33" name="墨迹 32"/>
              <p14:cNvContentPartPr/>
              <p14:nvPr/>
            </p14:nvContentPartPr>
            <p14:xfrm>
              <a:off x="2003777" y="5916152"/>
              <a:ext cx="118534" cy="2537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10"/>
            </p:blipFill>
            <p:spPr>
              <a:xfrm>
                <a:off x="2003777" y="5916152"/>
                <a:ext cx="11853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34" name="墨迹 33"/>
              <p14:cNvContentPartPr/>
              <p14:nvPr/>
            </p14:nvContentPartPr>
            <p14:xfrm>
              <a:off x="1969911" y="6023309"/>
              <a:ext cx="138289" cy="1409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12"/>
            </p:blipFill>
            <p:spPr>
              <a:xfrm>
                <a:off x="1969911" y="6023309"/>
                <a:ext cx="1382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35" name="墨迹 34"/>
              <p14:cNvContentPartPr/>
              <p14:nvPr/>
            </p14:nvContentPartPr>
            <p14:xfrm>
              <a:off x="2229555" y="5842835"/>
              <a:ext cx="28222" cy="29326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14"/>
            </p:blipFill>
            <p:spPr>
              <a:xfrm>
                <a:off x="2229555" y="5842835"/>
                <a:ext cx="28222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36" name="墨迹 35"/>
              <p14:cNvContentPartPr/>
              <p14:nvPr/>
            </p14:nvContentPartPr>
            <p14:xfrm>
              <a:off x="2348088" y="5865394"/>
              <a:ext cx="107245" cy="20867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16"/>
            </p:blipFill>
            <p:spPr>
              <a:xfrm>
                <a:off x="2348088" y="5865394"/>
                <a:ext cx="1072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37" name="墨迹 36"/>
              <p14:cNvContentPartPr/>
              <p14:nvPr/>
            </p14:nvContentPartPr>
            <p14:xfrm>
              <a:off x="2511777" y="5825916"/>
              <a:ext cx="110067" cy="112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18"/>
            </p:blipFill>
            <p:spPr>
              <a:xfrm>
                <a:off x="2511777" y="5825916"/>
                <a:ext cx="1100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38" name="墨迹 37"/>
              <p14:cNvContentPartPr/>
              <p14:nvPr/>
            </p14:nvContentPartPr>
            <p14:xfrm>
              <a:off x="2664177" y="5724399"/>
              <a:ext cx="98778" cy="10715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220"/>
            </p:blipFill>
            <p:spPr>
              <a:xfrm>
                <a:off x="2664177" y="5724399"/>
                <a:ext cx="987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39" name="墨迹 38"/>
              <p14:cNvContentPartPr/>
              <p14:nvPr/>
            </p14:nvContentPartPr>
            <p14:xfrm>
              <a:off x="2669822" y="5724399"/>
              <a:ext cx="90311" cy="16637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222"/>
            </p:blipFill>
            <p:spPr>
              <a:xfrm>
                <a:off x="2669822" y="5724399"/>
                <a:ext cx="90311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40" name="墨迹 39"/>
              <p14:cNvContentPartPr/>
              <p14:nvPr/>
            </p14:nvContentPartPr>
            <p14:xfrm>
              <a:off x="2748844" y="5859755"/>
              <a:ext cx="31044" cy="4511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224"/>
            </p:blipFill>
            <p:spPr>
              <a:xfrm>
                <a:off x="2748844" y="5859755"/>
                <a:ext cx="310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41" name="墨迹 40"/>
              <p14:cNvContentPartPr/>
              <p14:nvPr/>
            </p14:nvContentPartPr>
            <p14:xfrm>
              <a:off x="2856088" y="5718759"/>
              <a:ext cx="135467" cy="13535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226"/>
            </p:blipFill>
            <p:spPr>
              <a:xfrm>
                <a:off x="2856088" y="5718759"/>
                <a:ext cx="1354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42" name="墨迹 41"/>
              <p14:cNvContentPartPr/>
              <p14:nvPr/>
            </p14:nvContentPartPr>
            <p14:xfrm>
              <a:off x="1473200" y="6457574"/>
              <a:ext cx="16933" cy="32146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28"/>
            </p:blipFill>
            <p:spPr>
              <a:xfrm>
                <a:off x="1473200" y="6457574"/>
                <a:ext cx="16933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43" name="墨迹 42"/>
              <p14:cNvContentPartPr/>
              <p14:nvPr/>
            </p14:nvContentPartPr>
            <p14:xfrm>
              <a:off x="1467555" y="6553450"/>
              <a:ext cx="186267" cy="16919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30"/>
            </p:blipFill>
            <p:spPr>
              <a:xfrm>
                <a:off x="1467555" y="6553450"/>
                <a:ext cx="18626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44" name="墨迹 43"/>
              <p14:cNvContentPartPr/>
              <p14:nvPr/>
            </p14:nvContentPartPr>
            <p14:xfrm>
              <a:off x="1670755" y="6592929"/>
              <a:ext cx="143933" cy="14945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32"/>
            </p:blipFill>
            <p:spPr>
              <a:xfrm>
                <a:off x="1670755" y="6592929"/>
                <a:ext cx="1439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45" name="墨迹 44"/>
              <p14:cNvContentPartPr/>
              <p14:nvPr/>
            </p14:nvContentPartPr>
            <p14:xfrm>
              <a:off x="1873955" y="6643687"/>
              <a:ext cx="101600" cy="10715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234"/>
            </p:blipFill>
            <p:spPr>
              <a:xfrm>
                <a:off x="1873955" y="6643687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6" name="墨迹 45"/>
              <p14:cNvContentPartPr/>
              <p14:nvPr/>
            </p14:nvContentPartPr>
            <p14:xfrm>
              <a:off x="2099733" y="6587289"/>
              <a:ext cx="104422" cy="564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236"/>
            </p:blipFill>
            <p:spPr>
              <a:xfrm>
                <a:off x="2099733" y="6587289"/>
                <a:ext cx="1044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47" name="墨迹 46"/>
              <p14:cNvContentPartPr/>
              <p14:nvPr/>
            </p14:nvContentPartPr>
            <p14:xfrm>
              <a:off x="2082800" y="6677526"/>
              <a:ext cx="138288" cy="564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238"/>
            </p:blipFill>
            <p:spPr>
              <a:xfrm>
                <a:off x="2082800" y="6677526"/>
                <a:ext cx="138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48" name="墨迹 47"/>
              <p14:cNvContentPartPr/>
              <p14:nvPr/>
            </p14:nvContentPartPr>
            <p14:xfrm>
              <a:off x="2331155" y="6474493"/>
              <a:ext cx="56445" cy="25661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240"/>
            </p:blipFill>
            <p:spPr>
              <a:xfrm>
                <a:off x="2331155" y="6474493"/>
                <a:ext cx="56445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49" name="墨迹 48"/>
              <p14:cNvContentPartPr/>
              <p14:nvPr/>
            </p14:nvContentPartPr>
            <p14:xfrm>
              <a:off x="2432755" y="6513972"/>
              <a:ext cx="101600" cy="19175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242"/>
            </p:blipFill>
            <p:spPr>
              <a:xfrm>
                <a:off x="2432755" y="6513972"/>
                <a:ext cx="1016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50" name="墨迹 49"/>
              <p14:cNvContentPartPr/>
              <p14:nvPr/>
            </p14:nvContentPartPr>
            <p14:xfrm>
              <a:off x="2647244" y="6446294"/>
              <a:ext cx="132644" cy="1691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244"/>
            </p:blipFill>
            <p:spPr>
              <a:xfrm>
                <a:off x="2647244" y="6446294"/>
                <a:ext cx="1326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51" name="墨迹 50"/>
              <p14:cNvContentPartPr/>
              <p14:nvPr/>
            </p14:nvContentPartPr>
            <p14:xfrm>
              <a:off x="2762955" y="6361697"/>
              <a:ext cx="53622" cy="22559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246"/>
            </p:blipFill>
            <p:spPr>
              <a:xfrm>
                <a:off x="2762955" y="6361697"/>
                <a:ext cx="536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52" name="墨迹 51"/>
              <p14:cNvContentPartPr/>
              <p14:nvPr/>
            </p14:nvContentPartPr>
            <p14:xfrm>
              <a:off x="2805288" y="6372977"/>
              <a:ext cx="104423" cy="3383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248"/>
            </p:blipFill>
            <p:spPr>
              <a:xfrm>
                <a:off x="2805288" y="6372977"/>
                <a:ext cx="10442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53" name="墨迹 52"/>
              <p14:cNvContentPartPr/>
              <p14:nvPr/>
            </p14:nvContentPartPr>
            <p14:xfrm>
              <a:off x="2912533" y="6463213"/>
              <a:ext cx="47978" cy="592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250"/>
            </p:blipFill>
            <p:spPr>
              <a:xfrm>
                <a:off x="2912533" y="6463213"/>
                <a:ext cx="479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54" name="墨迹 53"/>
              <p14:cNvContentPartPr/>
              <p14:nvPr/>
            </p14:nvContentPartPr>
            <p14:xfrm>
              <a:off x="3025422" y="6339138"/>
              <a:ext cx="135466" cy="18047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252"/>
            </p:blipFill>
            <p:spPr>
              <a:xfrm>
                <a:off x="3025422" y="6339138"/>
                <a:ext cx="135466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55" name="墨迹 54"/>
              <p14:cNvContentPartPr/>
              <p14:nvPr/>
            </p14:nvContentPartPr>
            <p14:xfrm>
              <a:off x="8777111" y="4681036"/>
              <a:ext cx="519289" cy="68241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254"/>
            </p:blipFill>
            <p:spPr>
              <a:xfrm>
                <a:off x="8777111" y="4681036"/>
                <a:ext cx="519289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56" name="墨迹 55"/>
              <p14:cNvContentPartPr/>
              <p14:nvPr/>
            </p14:nvContentPartPr>
            <p14:xfrm>
              <a:off x="10126133" y="4618998"/>
              <a:ext cx="609601" cy="73881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256"/>
            </p:blipFill>
            <p:spPr>
              <a:xfrm>
                <a:off x="10126133" y="4618998"/>
                <a:ext cx="609601" cy="738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57" name="墨迹 56"/>
              <p14:cNvContentPartPr/>
              <p14:nvPr/>
            </p14:nvContentPartPr>
            <p14:xfrm>
              <a:off x="3606800" y="2752223"/>
              <a:ext cx="299155" cy="21995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258"/>
            </p:blipFill>
            <p:spPr>
              <a:xfrm>
                <a:off x="3606800" y="2752223"/>
                <a:ext cx="29915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58" name="墨迹 57"/>
              <p14:cNvContentPartPr/>
              <p14:nvPr/>
            </p14:nvContentPartPr>
            <p14:xfrm>
              <a:off x="4509911" y="2379996"/>
              <a:ext cx="39511" cy="37222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260"/>
            </p:blipFill>
            <p:spPr>
              <a:xfrm>
                <a:off x="4509911" y="2379996"/>
                <a:ext cx="39511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59" name="墨迹 58"/>
              <p14:cNvContentPartPr/>
              <p14:nvPr/>
            </p14:nvContentPartPr>
            <p14:xfrm>
              <a:off x="4543777" y="2481513"/>
              <a:ext cx="112889" cy="18047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262"/>
            </p:blipFill>
            <p:spPr>
              <a:xfrm>
                <a:off x="4543777" y="2481513"/>
                <a:ext cx="1128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60" name="墨迹 59"/>
              <p14:cNvContentPartPr/>
              <p14:nvPr/>
            </p14:nvContentPartPr>
            <p14:xfrm>
              <a:off x="4696177" y="2566110"/>
              <a:ext cx="81845" cy="1184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264"/>
            </p:blipFill>
            <p:spPr>
              <a:xfrm>
                <a:off x="4696177" y="2566110"/>
                <a:ext cx="81845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61" name="墨迹 60"/>
              <p14:cNvContentPartPr/>
              <p14:nvPr/>
            </p14:nvContentPartPr>
            <p14:xfrm>
              <a:off x="4842933" y="2588669"/>
              <a:ext cx="11289" cy="9869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266"/>
            </p:blipFill>
            <p:spPr>
              <a:xfrm>
                <a:off x="4842933" y="2588669"/>
                <a:ext cx="11289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62" name="墨迹 61"/>
              <p14:cNvContentPartPr/>
              <p14:nvPr/>
            </p14:nvContentPartPr>
            <p14:xfrm>
              <a:off x="4730044" y="2549190"/>
              <a:ext cx="5644" cy="3665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268"/>
            </p:blipFill>
            <p:spPr>
              <a:xfrm>
                <a:off x="4730044" y="2549190"/>
                <a:ext cx="56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64" name="墨迹 63"/>
              <p14:cNvContentPartPr/>
              <p14:nvPr/>
            </p14:nvContentPartPr>
            <p14:xfrm>
              <a:off x="4933244" y="2447674"/>
              <a:ext cx="112889" cy="3383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270"/>
            </p:blipFill>
            <p:spPr>
              <a:xfrm>
                <a:off x="4933244" y="2447674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65" name="墨迹 64"/>
              <p14:cNvContentPartPr/>
              <p14:nvPr/>
            </p14:nvContentPartPr>
            <p14:xfrm>
              <a:off x="4933244" y="2560470"/>
              <a:ext cx="127000" cy="140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272"/>
            </p:blipFill>
            <p:spPr>
              <a:xfrm>
                <a:off x="4933244" y="2560470"/>
                <a:ext cx="1270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66" name="墨迹 65"/>
              <p14:cNvContentPartPr/>
              <p14:nvPr/>
            </p14:nvContentPartPr>
            <p14:xfrm>
              <a:off x="5125155" y="2504072"/>
              <a:ext cx="406400" cy="281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274"/>
            </p:blipFill>
            <p:spPr>
              <a:xfrm>
                <a:off x="5125155" y="2504072"/>
                <a:ext cx="406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67" name="墨迹 66"/>
              <p14:cNvContentPartPr/>
              <p14:nvPr/>
            </p14:nvContentPartPr>
            <p14:xfrm>
              <a:off x="5232400" y="2154404"/>
              <a:ext cx="33866" cy="32710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276"/>
            </p:blipFill>
            <p:spPr>
              <a:xfrm>
                <a:off x="5232400" y="2154404"/>
                <a:ext cx="33866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68" name="墨迹 67"/>
              <p14:cNvContentPartPr/>
              <p14:nvPr/>
            </p14:nvContentPartPr>
            <p14:xfrm>
              <a:off x="5266266" y="2216442"/>
              <a:ext cx="372534" cy="19175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278"/>
            </p:blipFill>
            <p:spPr>
              <a:xfrm>
                <a:off x="5266266" y="2216442"/>
                <a:ext cx="37253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69" name="墨迹 68"/>
              <p14:cNvContentPartPr/>
              <p14:nvPr/>
            </p14:nvContentPartPr>
            <p14:xfrm>
              <a:off x="5271911" y="2526631"/>
              <a:ext cx="14111" cy="34966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280"/>
            </p:blipFill>
            <p:spPr>
              <a:xfrm>
                <a:off x="5271911" y="2526631"/>
                <a:ext cx="1411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70" name="墨迹 69"/>
              <p14:cNvContentPartPr/>
              <p14:nvPr/>
            </p14:nvContentPartPr>
            <p14:xfrm>
              <a:off x="5288844" y="2599949"/>
              <a:ext cx="143933" cy="13253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282"/>
            </p:blipFill>
            <p:spPr>
              <a:xfrm>
                <a:off x="5288844" y="2599949"/>
                <a:ext cx="14393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71" name="墨迹 70"/>
              <p14:cNvContentPartPr/>
              <p14:nvPr/>
            </p14:nvContentPartPr>
            <p14:xfrm>
              <a:off x="5441244" y="2661986"/>
              <a:ext cx="104422" cy="11279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284"/>
            </p:blipFill>
            <p:spPr>
              <a:xfrm>
                <a:off x="5441244" y="2661986"/>
                <a:ext cx="1044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72" name="墨迹 71"/>
              <p14:cNvContentPartPr/>
              <p14:nvPr/>
            </p14:nvContentPartPr>
            <p14:xfrm>
              <a:off x="5599288" y="2684545"/>
              <a:ext cx="62089" cy="8459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286"/>
            </p:blipFill>
            <p:spPr>
              <a:xfrm>
                <a:off x="5599288" y="2684545"/>
                <a:ext cx="620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73" name="墨迹 72"/>
              <p14:cNvContentPartPr/>
              <p14:nvPr/>
            </p14:nvContentPartPr>
            <p14:xfrm>
              <a:off x="5486400" y="2526631"/>
              <a:ext cx="254000" cy="846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288"/>
            </p:blipFill>
            <p:spPr>
              <a:xfrm>
                <a:off x="5486400" y="2526631"/>
                <a:ext cx="2540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74" name="墨迹 73"/>
              <p14:cNvContentPartPr/>
              <p14:nvPr/>
            </p14:nvContentPartPr>
            <p14:xfrm>
              <a:off x="5915377" y="2408195"/>
              <a:ext cx="129823" cy="2537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290"/>
            </p:blipFill>
            <p:spPr>
              <a:xfrm>
                <a:off x="5915377" y="2408195"/>
                <a:ext cx="1298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75" name="墨迹 74"/>
              <p14:cNvContentPartPr/>
              <p14:nvPr/>
            </p14:nvContentPartPr>
            <p14:xfrm>
              <a:off x="5898444" y="2509712"/>
              <a:ext cx="166511" cy="2537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292"/>
            </p:blipFill>
            <p:spPr>
              <a:xfrm>
                <a:off x="5898444" y="2509712"/>
                <a:ext cx="1665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76" name="墨迹 75"/>
              <p14:cNvContentPartPr/>
              <p14:nvPr/>
            </p14:nvContentPartPr>
            <p14:xfrm>
              <a:off x="6186311" y="2334878"/>
              <a:ext cx="22578" cy="27917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294"/>
            </p:blipFill>
            <p:spPr>
              <a:xfrm>
                <a:off x="6186311" y="2334878"/>
                <a:ext cx="22578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77" name="墨迹 76"/>
              <p14:cNvContentPartPr/>
              <p14:nvPr/>
            </p14:nvContentPartPr>
            <p14:xfrm>
              <a:off x="6287911" y="2368717"/>
              <a:ext cx="90311" cy="18611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296"/>
            </p:blipFill>
            <p:spPr>
              <a:xfrm>
                <a:off x="6287911" y="2368717"/>
                <a:ext cx="9031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78" name="墨迹 77"/>
              <p14:cNvContentPartPr/>
              <p14:nvPr/>
            </p14:nvContentPartPr>
            <p14:xfrm>
              <a:off x="6417733" y="2301039"/>
              <a:ext cx="70556" cy="2255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298"/>
            </p:blipFill>
            <p:spPr>
              <a:xfrm>
                <a:off x="6417733" y="2301039"/>
                <a:ext cx="705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79" name="墨迹 78"/>
              <p14:cNvContentPartPr/>
              <p14:nvPr/>
            </p14:nvContentPartPr>
            <p14:xfrm>
              <a:off x="6536266" y="2176963"/>
              <a:ext cx="84666" cy="20303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300"/>
            </p:blipFill>
            <p:spPr>
              <a:xfrm>
                <a:off x="6536266" y="2176963"/>
                <a:ext cx="846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80" name="墨迹 79"/>
              <p14:cNvContentPartPr/>
              <p14:nvPr/>
            </p14:nvContentPartPr>
            <p14:xfrm>
              <a:off x="6643511" y="2284120"/>
              <a:ext cx="42333" cy="5357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302"/>
            </p:blipFill>
            <p:spPr>
              <a:xfrm>
                <a:off x="6643511" y="2284120"/>
                <a:ext cx="423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81" name="墨迹 80"/>
              <p14:cNvContentPartPr/>
              <p14:nvPr/>
            </p14:nvContentPartPr>
            <p14:xfrm>
              <a:off x="6728177" y="2131845"/>
              <a:ext cx="118534" cy="25379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304"/>
            </p:blipFill>
            <p:spPr>
              <a:xfrm>
                <a:off x="6728177" y="2131845"/>
                <a:ext cx="11853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82" name="墨迹 81"/>
              <p14:cNvContentPartPr/>
              <p14:nvPr/>
            </p14:nvContentPartPr>
            <p14:xfrm>
              <a:off x="1495777" y="2977815"/>
              <a:ext cx="79023" cy="18611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306"/>
            </p:blipFill>
            <p:spPr>
              <a:xfrm>
                <a:off x="1495777" y="2977815"/>
                <a:ext cx="7902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83" name="墨迹 82"/>
              <p14:cNvContentPartPr/>
              <p14:nvPr/>
            </p14:nvContentPartPr>
            <p14:xfrm>
              <a:off x="1552222" y="2943976"/>
              <a:ext cx="160866" cy="16355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308"/>
            </p:blipFill>
            <p:spPr>
              <a:xfrm>
                <a:off x="1552222" y="2943976"/>
                <a:ext cx="16086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84" name="墨迹 83"/>
              <p14:cNvContentPartPr/>
              <p14:nvPr/>
            </p14:nvContentPartPr>
            <p14:xfrm>
              <a:off x="1682044" y="2966536"/>
              <a:ext cx="347133" cy="17483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310"/>
            </p:blipFill>
            <p:spPr>
              <a:xfrm>
                <a:off x="1682044" y="2966536"/>
                <a:ext cx="34713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85" name="墨迹 84"/>
              <p14:cNvContentPartPr/>
              <p14:nvPr/>
            </p14:nvContentPartPr>
            <p14:xfrm>
              <a:off x="2032000" y="2921417"/>
              <a:ext cx="16933" cy="27071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312"/>
            </p:blipFill>
            <p:spPr>
              <a:xfrm>
                <a:off x="2032000" y="2921417"/>
                <a:ext cx="1693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86" name="墨迹 85"/>
              <p14:cNvContentPartPr/>
              <p14:nvPr/>
            </p14:nvContentPartPr>
            <p14:xfrm>
              <a:off x="2108200" y="2915777"/>
              <a:ext cx="115711" cy="20303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314"/>
            </p:blipFill>
            <p:spPr>
              <a:xfrm>
                <a:off x="2108200" y="2915777"/>
                <a:ext cx="1157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87" name="墨迹 86"/>
              <p14:cNvContentPartPr/>
              <p14:nvPr/>
            </p14:nvContentPartPr>
            <p14:xfrm>
              <a:off x="2105377" y="2932697"/>
              <a:ext cx="135467" cy="21431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316"/>
            </p:blipFill>
            <p:spPr>
              <a:xfrm>
                <a:off x="2105377" y="2932697"/>
                <a:ext cx="13546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88" name="墨迹 87"/>
              <p14:cNvContentPartPr/>
              <p14:nvPr/>
            </p14:nvContentPartPr>
            <p14:xfrm>
              <a:off x="3900311" y="3090611"/>
              <a:ext cx="369711" cy="32710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318"/>
            </p:blipFill>
            <p:spPr>
              <a:xfrm>
                <a:off x="3900311" y="3090611"/>
                <a:ext cx="369711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89" name="墨迹 88"/>
              <p14:cNvContentPartPr/>
              <p14:nvPr/>
            </p14:nvContentPartPr>
            <p14:xfrm>
              <a:off x="2895600" y="2966536"/>
              <a:ext cx="16933" cy="186113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320"/>
            </p:blipFill>
            <p:spPr>
              <a:xfrm>
                <a:off x="2895600" y="2966536"/>
                <a:ext cx="1693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90" name="墨迹 89"/>
              <p14:cNvContentPartPr/>
              <p14:nvPr/>
            </p14:nvContentPartPr>
            <p14:xfrm>
              <a:off x="2918177" y="2927057"/>
              <a:ext cx="95956" cy="26507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322"/>
            </p:blipFill>
            <p:spPr>
              <a:xfrm>
                <a:off x="2918177" y="2927057"/>
                <a:ext cx="9595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91" name="墨迹 90"/>
              <p14:cNvContentPartPr/>
              <p14:nvPr/>
            </p14:nvContentPartPr>
            <p14:xfrm>
              <a:off x="3014133" y="2848100"/>
              <a:ext cx="163689" cy="33838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324"/>
            </p:blipFill>
            <p:spPr>
              <a:xfrm>
                <a:off x="3014133" y="2848100"/>
                <a:ext cx="1636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92" name="墨迹 91"/>
              <p14:cNvContentPartPr/>
              <p14:nvPr/>
            </p14:nvContentPartPr>
            <p14:xfrm>
              <a:off x="3059288" y="3006014"/>
              <a:ext cx="242712" cy="19175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326"/>
            </p:blipFill>
            <p:spPr>
              <a:xfrm>
                <a:off x="3059288" y="3006014"/>
                <a:ext cx="24271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93" name="墨迹 92"/>
              <p14:cNvContentPartPr/>
              <p14:nvPr/>
            </p14:nvContentPartPr>
            <p14:xfrm>
              <a:off x="3355622" y="2943976"/>
              <a:ext cx="172155" cy="267891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328"/>
            </p:blipFill>
            <p:spPr>
              <a:xfrm>
                <a:off x="3355622" y="2943976"/>
                <a:ext cx="172155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94" name="墨迹 93"/>
              <p14:cNvContentPartPr/>
              <p14:nvPr/>
            </p14:nvContentPartPr>
            <p14:xfrm>
              <a:off x="3533422" y="2943976"/>
              <a:ext cx="172155" cy="25379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330"/>
            </p:blipFill>
            <p:spPr>
              <a:xfrm>
                <a:off x="3533422" y="2943976"/>
                <a:ext cx="17215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95" name="墨迹 94"/>
              <p14:cNvContentPartPr/>
              <p14:nvPr/>
            </p14:nvContentPartPr>
            <p14:xfrm>
              <a:off x="3714044" y="2938337"/>
              <a:ext cx="262467" cy="22559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332"/>
            </p:blipFill>
            <p:spPr>
              <a:xfrm>
                <a:off x="3714044" y="2938337"/>
                <a:ext cx="2624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96" name="墨迹 95"/>
              <p14:cNvContentPartPr/>
              <p14:nvPr/>
            </p14:nvContentPartPr>
            <p14:xfrm>
              <a:off x="3894666" y="2943976"/>
              <a:ext cx="28222" cy="29045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334"/>
            </p:blipFill>
            <p:spPr>
              <a:xfrm>
                <a:off x="3894666" y="2943976"/>
                <a:ext cx="2822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97" name="墨迹 96"/>
              <p14:cNvContentPartPr/>
              <p14:nvPr/>
            </p14:nvContentPartPr>
            <p14:xfrm>
              <a:off x="5232400" y="5222457"/>
              <a:ext cx="19755" cy="42298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336"/>
            </p:blipFill>
            <p:spPr>
              <a:xfrm>
                <a:off x="5232400" y="5222457"/>
                <a:ext cx="19755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98" name="墨迹 97"/>
              <p14:cNvContentPartPr/>
              <p14:nvPr/>
            </p14:nvContentPartPr>
            <p14:xfrm>
              <a:off x="5260622" y="5357812"/>
              <a:ext cx="152400" cy="17483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338"/>
            </p:blipFill>
            <p:spPr>
              <a:xfrm>
                <a:off x="5260622" y="5357812"/>
                <a:ext cx="1524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99" name="墨迹 98"/>
              <p14:cNvContentPartPr/>
              <p14:nvPr/>
            </p14:nvContentPartPr>
            <p14:xfrm>
              <a:off x="5424311" y="5436769"/>
              <a:ext cx="115711" cy="13535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340"/>
            </p:blipFill>
            <p:spPr>
              <a:xfrm>
                <a:off x="5424311" y="5436769"/>
                <a:ext cx="115711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00" name="墨迹 99"/>
              <p14:cNvContentPartPr/>
              <p14:nvPr/>
            </p14:nvContentPartPr>
            <p14:xfrm>
              <a:off x="5588000" y="5459328"/>
              <a:ext cx="76200" cy="11843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342"/>
            </p:blipFill>
            <p:spPr>
              <a:xfrm>
                <a:off x="5588000" y="5459328"/>
                <a:ext cx="7620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01" name="墨迹 100"/>
              <p14:cNvContentPartPr/>
              <p14:nvPr/>
            </p14:nvContentPartPr>
            <p14:xfrm>
              <a:off x="5774266" y="5391651"/>
              <a:ext cx="110066" cy="281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344"/>
            </p:blipFill>
            <p:spPr>
              <a:xfrm>
                <a:off x="5774266" y="5391651"/>
                <a:ext cx="110066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02" name="墨迹 101"/>
              <p14:cNvContentPartPr/>
              <p14:nvPr/>
            </p14:nvContentPartPr>
            <p14:xfrm>
              <a:off x="5734755" y="5481888"/>
              <a:ext cx="155222" cy="1127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346"/>
            </p:blipFill>
            <p:spPr>
              <a:xfrm>
                <a:off x="5734755" y="5481888"/>
                <a:ext cx="1552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03" name="墨迹 102"/>
              <p14:cNvContentPartPr/>
              <p14:nvPr/>
            </p14:nvContentPartPr>
            <p14:xfrm>
              <a:off x="5937955" y="5267575"/>
              <a:ext cx="62089" cy="30736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348"/>
            </p:blipFill>
            <p:spPr>
              <a:xfrm>
                <a:off x="5937955" y="5267575"/>
                <a:ext cx="6208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04" name="墨迹 103"/>
              <p14:cNvContentPartPr/>
              <p14:nvPr/>
            </p14:nvContentPartPr>
            <p14:xfrm>
              <a:off x="6056488" y="5329613"/>
              <a:ext cx="107244" cy="19739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350"/>
            </p:blipFill>
            <p:spPr>
              <a:xfrm>
                <a:off x="6056488" y="5329613"/>
                <a:ext cx="1072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05" name="墨迹 104"/>
              <p14:cNvContentPartPr/>
              <p14:nvPr/>
            </p14:nvContentPartPr>
            <p14:xfrm>
              <a:off x="6186311" y="5250656"/>
              <a:ext cx="143933" cy="2819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352"/>
            </p:blipFill>
            <p:spPr>
              <a:xfrm>
                <a:off x="6186311" y="5250656"/>
                <a:ext cx="1439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06" name="墨迹 105"/>
              <p14:cNvContentPartPr/>
              <p14:nvPr/>
            </p14:nvContentPartPr>
            <p14:xfrm>
              <a:off x="6279444" y="5132220"/>
              <a:ext cx="115711" cy="24251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354"/>
            </p:blipFill>
            <p:spPr>
              <a:xfrm>
                <a:off x="6279444" y="5132220"/>
                <a:ext cx="1157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07" name="墨迹 106"/>
              <p14:cNvContentPartPr/>
              <p14:nvPr/>
            </p14:nvContentPartPr>
            <p14:xfrm>
              <a:off x="6389511" y="5126580"/>
              <a:ext cx="79022" cy="2819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356"/>
            </p:blipFill>
            <p:spPr>
              <a:xfrm>
                <a:off x="6389511" y="5126580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08" name="墨迹 107"/>
              <p14:cNvContentPartPr/>
              <p14:nvPr/>
            </p14:nvContentPartPr>
            <p14:xfrm>
              <a:off x="6445955" y="5256296"/>
              <a:ext cx="33867" cy="7613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358"/>
            </p:blipFill>
            <p:spPr>
              <a:xfrm>
                <a:off x="6445955" y="5256296"/>
                <a:ext cx="338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09" name="墨迹 108"/>
              <p14:cNvContentPartPr/>
              <p14:nvPr/>
            </p14:nvContentPartPr>
            <p14:xfrm>
              <a:off x="6575777" y="5109661"/>
              <a:ext cx="155223" cy="16355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360"/>
            </p:blipFill>
            <p:spPr>
              <a:xfrm>
                <a:off x="6575777" y="5109661"/>
                <a:ext cx="15522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10" name="墨迹 109"/>
              <p14:cNvContentPartPr/>
              <p14:nvPr/>
            </p14:nvContentPartPr>
            <p14:xfrm>
              <a:off x="4989688" y="5391651"/>
              <a:ext cx="152400" cy="57807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362"/>
            </p:blipFill>
            <p:spPr>
              <a:xfrm>
                <a:off x="4989688" y="5391651"/>
                <a:ext cx="152400" cy="578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11" name="墨迹 110"/>
              <p14:cNvContentPartPr/>
              <p14:nvPr/>
            </p14:nvContentPartPr>
            <p14:xfrm>
              <a:off x="4995333" y="5983830"/>
              <a:ext cx="45155" cy="53014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364"/>
            </p:blipFill>
            <p:spPr>
              <a:xfrm>
                <a:off x="4995333" y="5983830"/>
                <a:ext cx="45155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12" name="墨迹 111"/>
              <p14:cNvContentPartPr/>
              <p14:nvPr/>
            </p14:nvContentPartPr>
            <p14:xfrm>
              <a:off x="5271911" y="6017669"/>
              <a:ext cx="28222" cy="41170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366"/>
            </p:blipFill>
            <p:spPr>
              <a:xfrm>
                <a:off x="5271911" y="6017669"/>
                <a:ext cx="28222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13" name="墨迹 112"/>
              <p14:cNvContentPartPr/>
              <p14:nvPr/>
            </p14:nvContentPartPr>
            <p14:xfrm>
              <a:off x="5294488" y="6096626"/>
              <a:ext cx="211667" cy="23969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368"/>
            </p:blipFill>
            <p:spPr>
              <a:xfrm>
                <a:off x="5294488" y="6096626"/>
                <a:ext cx="21166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14" name="墨迹 113"/>
              <p14:cNvContentPartPr/>
              <p14:nvPr/>
            </p14:nvContentPartPr>
            <p14:xfrm>
              <a:off x="5548488" y="6153024"/>
              <a:ext cx="107244" cy="23687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370"/>
            </p:blipFill>
            <p:spPr>
              <a:xfrm>
                <a:off x="5548488" y="6153024"/>
                <a:ext cx="10724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15" name="墨迹 114"/>
              <p14:cNvContentPartPr/>
              <p14:nvPr/>
            </p14:nvContentPartPr>
            <p14:xfrm>
              <a:off x="5746044" y="6288380"/>
              <a:ext cx="127000" cy="10715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372"/>
            </p:blipFill>
            <p:spPr>
              <a:xfrm>
                <a:off x="5746044" y="6288380"/>
                <a:ext cx="1270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16" name="墨迹 115"/>
              <p14:cNvContentPartPr/>
              <p14:nvPr/>
            </p14:nvContentPartPr>
            <p14:xfrm>
              <a:off x="5898444" y="6130465"/>
              <a:ext cx="163688" cy="1410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374"/>
            </p:blipFill>
            <p:spPr>
              <a:xfrm>
                <a:off x="5898444" y="6130465"/>
                <a:ext cx="16368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17" name="墨迹 116"/>
              <p14:cNvContentPartPr/>
              <p14:nvPr/>
            </p14:nvContentPartPr>
            <p14:xfrm>
              <a:off x="5864577" y="6265820"/>
              <a:ext cx="217312" cy="1692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376"/>
            </p:blipFill>
            <p:spPr>
              <a:xfrm>
                <a:off x="5864577" y="6265820"/>
                <a:ext cx="21731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18" name="墨迹 117"/>
              <p14:cNvContentPartPr/>
              <p14:nvPr/>
            </p14:nvContentPartPr>
            <p14:xfrm>
              <a:off x="6304844" y="6181223"/>
              <a:ext cx="835378" cy="3947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378"/>
            </p:blipFill>
            <p:spPr>
              <a:xfrm>
                <a:off x="6304844" y="6181223"/>
                <a:ext cx="8353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19" name="墨迹 118"/>
              <p14:cNvContentPartPr/>
              <p14:nvPr/>
            </p14:nvContentPartPr>
            <p14:xfrm>
              <a:off x="6508044" y="5808996"/>
              <a:ext cx="28222" cy="30455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380"/>
            </p:blipFill>
            <p:spPr>
              <a:xfrm>
                <a:off x="6508044" y="5808996"/>
                <a:ext cx="28222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20" name="墨迹 119"/>
              <p14:cNvContentPartPr/>
              <p14:nvPr/>
            </p14:nvContentPartPr>
            <p14:xfrm>
              <a:off x="6519333" y="5899233"/>
              <a:ext cx="349956" cy="157915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382"/>
            </p:blipFill>
            <p:spPr>
              <a:xfrm>
                <a:off x="6519333" y="5899233"/>
                <a:ext cx="34995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21" name="墨迹 120"/>
              <p14:cNvContentPartPr/>
              <p14:nvPr/>
            </p14:nvContentPartPr>
            <p14:xfrm>
              <a:off x="6575777" y="6271460"/>
              <a:ext cx="16934" cy="32146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384"/>
            </p:blipFill>
            <p:spPr>
              <a:xfrm>
                <a:off x="6575777" y="6271460"/>
                <a:ext cx="1693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22" name="墨迹 121"/>
              <p14:cNvContentPartPr/>
              <p14:nvPr/>
            </p14:nvContentPartPr>
            <p14:xfrm>
              <a:off x="6564488" y="6316578"/>
              <a:ext cx="163689" cy="15791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386"/>
            </p:blipFill>
            <p:spPr>
              <a:xfrm>
                <a:off x="6564488" y="6316578"/>
                <a:ext cx="1636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23" name="墨迹 122"/>
              <p14:cNvContentPartPr/>
              <p14:nvPr/>
            </p14:nvContentPartPr>
            <p14:xfrm>
              <a:off x="6705600" y="6401175"/>
              <a:ext cx="127000" cy="12407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388"/>
            </p:blipFill>
            <p:spPr>
              <a:xfrm>
                <a:off x="6705600" y="6401175"/>
                <a:ext cx="127000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24" name="墨迹 123"/>
              <p14:cNvContentPartPr/>
              <p14:nvPr/>
            </p14:nvContentPartPr>
            <p14:xfrm>
              <a:off x="6900333" y="6418095"/>
              <a:ext cx="25400" cy="17483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390"/>
            </p:blipFill>
            <p:spPr>
              <a:xfrm>
                <a:off x="6900333" y="6418095"/>
                <a:ext cx="254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25" name="墨迹 124"/>
              <p14:cNvContentPartPr/>
              <p14:nvPr/>
            </p14:nvContentPartPr>
            <p14:xfrm>
              <a:off x="7292622" y="6051508"/>
              <a:ext cx="112888" cy="3101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392"/>
            </p:blipFill>
            <p:spPr>
              <a:xfrm>
                <a:off x="7292622" y="6051508"/>
                <a:ext cx="11288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26" name="墨迹 125"/>
              <p14:cNvContentPartPr/>
              <p14:nvPr/>
            </p14:nvContentPartPr>
            <p14:xfrm>
              <a:off x="7281333" y="6181223"/>
              <a:ext cx="143934" cy="1692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394"/>
            </p:blipFill>
            <p:spPr>
              <a:xfrm>
                <a:off x="7281333" y="6181223"/>
                <a:ext cx="1439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127" name="墨迹 126"/>
              <p14:cNvContentPartPr/>
              <p14:nvPr/>
            </p14:nvContentPartPr>
            <p14:xfrm>
              <a:off x="7580488" y="6110725"/>
              <a:ext cx="414867" cy="1974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396"/>
            </p:blipFill>
            <p:spPr>
              <a:xfrm>
                <a:off x="7580488" y="6110725"/>
                <a:ext cx="4148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128" name="墨迹 127"/>
              <p14:cNvContentPartPr/>
              <p14:nvPr/>
            </p14:nvContentPartPr>
            <p14:xfrm>
              <a:off x="7727244" y="5718759"/>
              <a:ext cx="45156" cy="36094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398"/>
            </p:blipFill>
            <p:spPr>
              <a:xfrm>
                <a:off x="7727244" y="5718759"/>
                <a:ext cx="45156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129" name="墨迹 128"/>
              <p14:cNvContentPartPr/>
              <p14:nvPr/>
            </p14:nvContentPartPr>
            <p14:xfrm>
              <a:off x="7761111" y="5825916"/>
              <a:ext cx="141111" cy="15791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400"/>
            </p:blipFill>
            <p:spPr>
              <a:xfrm>
                <a:off x="7761111" y="5825916"/>
                <a:ext cx="1411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130" name="墨迹 129"/>
              <p14:cNvContentPartPr/>
              <p14:nvPr/>
            </p14:nvContentPartPr>
            <p14:xfrm>
              <a:off x="7947377" y="5871034"/>
              <a:ext cx="174978" cy="107156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402"/>
            </p:blipFill>
            <p:spPr>
              <a:xfrm>
                <a:off x="7947377" y="5871034"/>
                <a:ext cx="1749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131" name="墨迹 130"/>
              <p14:cNvContentPartPr/>
              <p14:nvPr/>
            </p14:nvContentPartPr>
            <p14:xfrm>
              <a:off x="7687733" y="6181223"/>
              <a:ext cx="28222" cy="32992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404"/>
            </p:blipFill>
            <p:spPr>
              <a:xfrm>
                <a:off x="7687733" y="6181223"/>
                <a:ext cx="28222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132" name="墨迹 131"/>
              <p14:cNvContentPartPr/>
              <p14:nvPr/>
            </p14:nvContentPartPr>
            <p14:xfrm>
              <a:off x="7727244" y="6237621"/>
              <a:ext cx="146756" cy="12689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406"/>
            </p:blipFill>
            <p:spPr>
              <a:xfrm>
                <a:off x="7727244" y="6237621"/>
                <a:ext cx="146756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133" name="墨迹 132"/>
              <p14:cNvContentPartPr/>
              <p14:nvPr/>
            </p14:nvContentPartPr>
            <p14:xfrm>
              <a:off x="7840133" y="6310939"/>
              <a:ext cx="127000" cy="10151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408"/>
            </p:blipFill>
            <p:spPr>
              <a:xfrm>
                <a:off x="7840133" y="6310939"/>
                <a:ext cx="12700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134" name="墨迹 133"/>
              <p14:cNvContentPartPr/>
              <p14:nvPr/>
            </p14:nvContentPartPr>
            <p14:xfrm>
              <a:off x="8034866" y="6339138"/>
              <a:ext cx="19756" cy="12125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410"/>
            </p:blipFill>
            <p:spPr>
              <a:xfrm>
                <a:off x="8034866" y="6339138"/>
                <a:ext cx="19756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135" name="墨迹 134"/>
              <p14:cNvContentPartPr/>
              <p14:nvPr/>
            </p14:nvContentPartPr>
            <p14:xfrm>
              <a:off x="8161866" y="6068427"/>
              <a:ext cx="124178" cy="1410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412"/>
            </p:blipFill>
            <p:spPr>
              <a:xfrm>
                <a:off x="8161866" y="6068427"/>
                <a:ext cx="1241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136" name="墨迹 135"/>
              <p14:cNvContentPartPr/>
              <p14:nvPr/>
            </p14:nvContentPartPr>
            <p14:xfrm>
              <a:off x="8150577" y="6169944"/>
              <a:ext cx="149578" cy="2819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414"/>
            </p:blipFill>
            <p:spPr>
              <a:xfrm>
                <a:off x="8150577" y="6169944"/>
                <a:ext cx="149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137" name="墨迹 136"/>
              <p14:cNvContentPartPr/>
              <p14:nvPr/>
            </p14:nvContentPartPr>
            <p14:xfrm>
              <a:off x="8427155" y="5989470"/>
              <a:ext cx="73378" cy="26789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416"/>
            </p:blipFill>
            <p:spPr>
              <a:xfrm>
                <a:off x="8427155" y="5989470"/>
                <a:ext cx="73378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138" name="墨迹 137"/>
              <p14:cNvContentPartPr/>
              <p14:nvPr/>
            </p14:nvContentPartPr>
            <p14:xfrm>
              <a:off x="8573911" y="6034588"/>
              <a:ext cx="95956" cy="16919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418"/>
            </p:blipFill>
            <p:spPr>
              <a:xfrm>
                <a:off x="8573911" y="6034588"/>
                <a:ext cx="959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139" name="墨迹 138"/>
              <p14:cNvContentPartPr/>
              <p14:nvPr/>
            </p14:nvContentPartPr>
            <p14:xfrm>
              <a:off x="8669866" y="5938712"/>
              <a:ext cx="93134" cy="169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420"/>
            </p:blipFill>
            <p:spPr>
              <a:xfrm>
                <a:off x="8669866" y="5938712"/>
                <a:ext cx="93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140" name="墨迹 139"/>
              <p14:cNvContentPartPr/>
              <p14:nvPr/>
            </p14:nvContentPartPr>
            <p14:xfrm>
              <a:off x="8808155" y="5780797"/>
              <a:ext cx="93134" cy="29609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422"/>
            </p:blipFill>
            <p:spPr>
              <a:xfrm>
                <a:off x="8808155" y="5780797"/>
                <a:ext cx="93134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141" name="墨迹 140"/>
              <p14:cNvContentPartPr/>
              <p14:nvPr/>
            </p14:nvContentPartPr>
            <p14:xfrm>
              <a:off x="8929511" y="5955631"/>
              <a:ext cx="19756" cy="3101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424"/>
            </p:blipFill>
            <p:spPr>
              <a:xfrm>
                <a:off x="8929511" y="5955631"/>
                <a:ext cx="1975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142" name="墨迹 141"/>
              <p14:cNvContentPartPr/>
              <p14:nvPr/>
            </p14:nvContentPartPr>
            <p14:xfrm>
              <a:off x="8963377" y="5786437"/>
              <a:ext cx="121356" cy="24251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426"/>
            </p:blipFill>
            <p:spPr>
              <a:xfrm>
                <a:off x="8963377" y="5786437"/>
                <a:ext cx="1213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143" name="墨迹 142"/>
              <p14:cNvContentPartPr/>
              <p14:nvPr/>
            </p14:nvContentPartPr>
            <p14:xfrm>
              <a:off x="9626600" y="772652"/>
              <a:ext cx="31044" cy="68241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428"/>
            </p:blipFill>
            <p:spPr>
              <a:xfrm>
                <a:off x="9626600" y="772652"/>
                <a:ext cx="31044" cy="682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144" name="墨迹 143"/>
              <p14:cNvContentPartPr/>
              <p14:nvPr/>
            </p14:nvContentPartPr>
            <p14:xfrm>
              <a:off x="9570155" y="682416"/>
              <a:ext cx="121356" cy="20021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430"/>
            </p:blipFill>
            <p:spPr>
              <a:xfrm>
                <a:off x="9570155" y="682416"/>
                <a:ext cx="12135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145" name="墨迹 144"/>
              <p14:cNvContentPartPr/>
              <p14:nvPr/>
            </p14:nvContentPartPr>
            <p14:xfrm>
              <a:off x="9691511" y="772652"/>
              <a:ext cx="121356" cy="166375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432"/>
            </p:blipFill>
            <p:spPr>
              <a:xfrm>
                <a:off x="9691511" y="772652"/>
                <a:ext cx="121356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146" name="墨迹 145"/>
              <p14:cNvContentPartPr/>
              <p14:nvPr/>
            </p14:nvContentPartPr>
            <p14:xfrm>
              <a:off x="9623777" y="1362012"/>
              <a:ext cx="1634067" cy="8177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434"/>
            </p:blipFill>
            <p:spPr>
              <a:xfrm>
                <a:off x="9623777" y="1362012"/>
                <a:ext cx="163406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147" name="墨迹 146"/>
              <p14:cNvContentPartPr/>
              <p14:nvPr/>
            </p14:nvContentPartPr>
            <p14:xfrm>
              <a:off x="11125200" y="1212557"/>
              <a:ext cx="225777" cy="26225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436"/>
            </p:blipFill>
            <p:spPr>
              <a:xfrm>
                <a:off x="11125200" y="1212557"/>
                <a:ext cx="22577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148" name="墨迹 147"/>
              <p14:cNvContentPartPr/>
              <p14:nvPr/>
            </p14:nvContentPartPr>
            <p14:xfrm>
              <a:off x="9906000" y="1037723"/>
              <a:ext cx="474133" cy="37222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438"/>
            </p:blipFill>
            <p:spPr>
              <a:xfrm>
                <a:off x="9906000" y="1037723"/>
                <a:ext cx="474133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149" name="墨迹 148"/>
              <p14:cNvContentPartPr/>
              <p14:nvPr/>
            </p14:nvContentPartPr>
            <p14:xfrm>
              <a:off x="9900355" y="936207"/>
              <a:ext cx="990600" cy="48502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440"/>
            </p:blipFill>
            <p:spPr>
              <a:xfrm>
                <a:off x="9900355" y="936207"/>
                <a:ext cx="990600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150" name="墨迹 149"/>
              <p14:cNvContentPartPr/>
              <p14:nvPr/>
            </p14:nvContentPartPr>
            <p14:xfrm>
              <a:off x="10380133" y="885448"/>
              <a:ext cx="716845" cy="524502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442"/>
            </p:blipFill>
            <p:spPr>
              <a:xfrm>
                <a:off x="10380133" y="885448"/>
                <a:ext cx="716845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151" name="墨迹 150"/>
              <p14:cNvContentPartPr/>
              <p14:nvPr/>
            </p14:nvContentPartPr>
            <p14:xfrm>
              <a:off x="10165644" y="1139240"/>
              <a:ext cx="22578" cy="563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444"/>
            </p:blipFill>
            <p:spPr>
              <a:xfrm>
                <a:off x="10165644" y="1139240"/>
                <a:ext cx="225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152" name="墨迹 151"/>
              <p14:cNvContentPartPr/>
              <p14:nvPr/>
            </p14:nvContentPartPr>
            <p14:xfrm>
              <a:off x="10148711" y="1308434"/>
              <a:ext cx="5644" cy="13535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446"/>
            </p:blipFill>
            <p:spPr>
              <a:xfrm>
                <a:off x="10148711" y="1308434"/>
                <a:ext cx="564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153" name="墨迹 152"/>
              <p14:cNvContentPartPr/>
              <p14:nvPr/>
            </p14:nvContentPartPr>
            <p14:xfrm>
              <a:off x="10696222" y="1099761"/>
              <a:ext cx="19756" cy="28481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448"/>
            </p:blipFill>
            <p:spPr>
              <a:xfrm>
                <a:off x="10696222" y="1099761"/>
                <a:ext cx="19756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154" name="墨迹 153"/>
              <p14:cNvContentPartPr/>
              <p14:nvPr/>
            </p14:nvContentPartPr>
            <p14:xfrm>
              <a:off x="10176933" y="1161799"/>
              <a:ext cx="25400" cy="20867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450"/>
            </p:blipFill>
            <p:spPr>
              <a:xfrm>
                <a:off x="10176933" y="1161799"/>
                <a:ext cx="25400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155" name="墨迹 154"/>
              <p14:cNvContentPartPr/>
              <p14:nvPr/>
            </p14:nvContentPartPr>
            <p14:xfrm>
              <a:off x="10080977" y="1455069"/>
              <a:ext cx="22578" cy="25097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452"/>
            </p:blipFill>
            <p:spPr>
              <a:xfrm>
                <a:off x="10080977" y="1455069"/>
                <a:ext cx="2257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156" name="墨迹 155"/>
              <p14:cNvContentPartPr/>
              <p14:nvPr/>
            </p14:nvContentPartPr>
            <p14:xfrm>
              <a:off x="10103555" y="1511467"/>
              <a:ext cx="127000" cy="129715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454"/>
            </p:blipFill>
            <p:spPr>
              <a:xfrm>
                <a:off x="10103555" y="1511467"/>
                <a:ext cx="12700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157" name="墨迹 156"/>
              <p14:cNvContentPartPr/>
              <p14:nvPr/>
            </p14:nvContentPartPr>
            <p14:xfrm>
              <a:off x="10182577" y="1590424"/>
              <a:ext cx="115712" cy="9587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456"/>
            </p:blipFill>
            <p:spPr>
              <a:xfrm>
                <a:off x="10182577" y="1590424"/>
                <a:ext cx="11571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158" name="墨迹 157"/>
              <p14:cNvContentPartPr/>
              <p14:nvPr/>
            </p14:nvContentPartPr>
            <p14:xfrm>
              <a:off x="10357555" y="1629902"/>
              <a:ext cx="19756" cy="101517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458"/>
            </p:blipFill>
            <p:spPr>
              <a:xfrm>
                <a:off x="10357555" y="1629902"/>
                <a:ext cx="1975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159" name="墨迹 158"/>
              <p14:cNvContentPartPr/>
              <p14:nvPr/>
            </p14:nvContentPartPr>
            <p14:xfrm>
              <a:off x="10735732" y="1455069"/>
              <a:ext cx="22578" cy="222772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460"/>
            </p:blipFill>
            <p:spPr>
              <a:xfrm>
                <a:off x="10735732" y="1455069"/>
                <a:ext cx="2257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160" name="墨迹 159"/>
              <p14:cNvContentPartPr/>
              <p14:nvPr/>
            </p14:nvContentPartPr>
            <p14:xfrm>
              <a:off x="10763955" y="1511467"/>
              <a:ext cx="132645" cy="8459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462"/>
            </p:blipFill>
            <p:spPr>
              <a:xfrm>
                <a:off x="10763955" y="1511467"/>
                <a:ext cx="13264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161" name="墨迹 160"/>
              <p14:cNvContentPartPr/>
              <p14:nvPr/>
            </p14:nvContentPartPr>
            <p14:xfrm>
              <a:off x="10859911" y="1562225"/>
              <a:ext cx="115711" cy="10151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464"/>
            </p:blipFill>
            <p:spPr>
              <a:xfrm>
                <a:off x="10859911" y="1562225"/>
                <a:ext cx="11571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162" name="墨迹 161"/>
              <p14:cNvContentPartPr/>
              <p14:nvPr/>
            </p14:nvContentPartPr>
            <p14:xfrm>
              <a:off x="11034888" y="1573504"/>
              <a:ext cx="84667" cy="9587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466"/>
            </p:blipFill>
            <p:spPr>
              <a:xfrm>
                <a:off x="11034888" y="1573504"/>
                <a:ext cx="8466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163" name="墨迹 162"/>
              <p14:cNvContentPartPr/>
              <p14:nvPr/>
            </p14:nvContentPartPr>
            <p14:xfrm>
              <a:off x="9533466" y="124075"/>
              <a:ext cx="22578" cy="25379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468"/>
            </p:blipFill>
            <p:spPr>
              <a:xfrm>
                <a:off x="9533466" y="124075"/>
                <a:ext cx="225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164" name="墨迹 163"/>
              <p14:cNvContentPartPr/>
              <p14:nvPr/>
            </p14:nvContentPartPr>
            <p14:xfrm>
              <a:off x="9556044" y="186113"/>
              <a:ext cx="118533" cy="11843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470"/>
            </p:blipFill>
            <p:spPr>
              <a:xfrm>
                <a:off x="9556044" y="186113"/>
                <a:ext cx="11853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165" name="墨迹 164"/>
              <p14:cNvContentPartPr/>
              <p14:nvPr/>
            </p14:nvContentPartPr>
            <p14:xfrm>
              <a:off x="9668933" y="231231"/>
              <a:ext cx="121356" cy="84597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472"/>
            </p:blipFill>
            <p:spPr>
              <a:xfrm>
                <a:off x="9668933" y="231231"/>
                <a:ext cx="1213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166" name="墨迹 165"/>
              <p14:cNvContentPartPr/>
              <p14:nvPr/>
            </p14:nvContentPartPr>
            <p14:xfrm>
              <a:off x="9821333" y="265070"/>
              <a:ext cx="5644" cy="115616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474"/>
            </p:blipFill>
            <p:spPr>
              <a:xfrm>
                <a:off x="9821333" y="265070"/>
                <a:ext cx="56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167" name="墨迹 166"/>
              <p14:cNvContentPartPr/>
              <p14:nvPr/>
            </p14:nvContentPartPr>
            <p14:xfrm>
              <a:off x="9900355" y="118435"/>
              <a:ext cx="39512" cy="28199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476"/>
            </p:blipFill>
            <p:spPr>
              <a:xfrm>
                <a:off x="9900355" y="118435"/>
                <a:ext cx="3951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168" name="墨迹 167"/>
              <p14:cNvContentPartPr/>
              <p14:nvPr/>
            </p14:nvContentPartPr>
            <p14:xfrm>
              <a:off x="9917288" y="163554"/>
              <a:ext cx="127000" cy="13535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478"/>
            </p:blipFill>
            <p:spPr>
              <a:xfrm>
                <a:off x="9917288" y="163554"/>
                <a:ext cx="1270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169" name="墨迹 168"/>
              <p14:cNvContentPartPr/>
              <p14:nvPr/>
            </p14:nvContentPartPr>
            <p14:xfrm>
              <a:off x="10035822" y="242511"/>
              <a:ext cx="101600" cy="11843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480"/>
            </p:blipFill>
            <p:spPr>
              <a:xfrm>
                <a:off x="10035822" y="242511"/>
                <a:ext cx="10160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170" name="墨迹 169"/>
              <p14:cNvContentPartPr/>
              <p14:nvPr/>
            </p14:nvContentPartPr>
            <p14:xfrm>
              <a:off x="10188222" y="276350"/>
              <a:ext cx="45155" cy="9023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482"/>
            </p:blipFill>
            <p:spPr>
              <a:xfrm>
                <a:off x="10188222" y="276350"/>
                <a:ext cx="4515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171" name="墨迹 170"/>
              <p14:cNvContentPartPr/>
              <p14:nvPr/>
            </p14:nvContentPartPr>
            <p14:xfrm>
              <a:off x="10346266" y="186113"/>
              <a:ext cx="104422" cy="1973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484"/>
            </p:blipFill>
            <p:spPr>
              <a:xfrm>
                <a:off x="10346266" y="186113"/>
                <a:ext cx="1044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172" name="墨迹 171"/>
              <p14:cNvContentPartPr/>
              <p14:nvPr/>
            </p14:nvContentPartPr>
            <p14:xfrm>
              <a:off x="10334977" y="265070"/>
              <a:ext cx="132645" cy="1692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486"/>
            </p:blipFill>
            <p:spPr>
              <a:xfrm>
                <a:off x="10334977" y="265070"/>
                <a:ext cx="1326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173" name="墨迹 172"/>
              <p14:cNvContentPartPr/>
              <p14:nvPr/>
            </p14:nvContentPartPr>
            <p14:xfrm>
              <a:off x="10662355" y="135355"/>
              <a:ext cx="107245" cy="140995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488"/>
            </p:blipFill>
            <p:spPr>
              <a:xfrm>
                <a:off x="10662355" y="135355"/>
                <a:ext cx="10724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174" name="墨迹 173"/>
              <p14:cNvContentPartPr/>
              <p14:nvPr/>
            </p14:nvContentPartPr>
            <p14:xfrm>
              <a:off x="10837332" y="112796"/>
              <a:ext cx="217312" cy="14663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490"/>
            </p:blipFill>
            <p:spPr>
              <a:xfrm>
                <a:off x="10837332" y="112796"/>
                <a:ext cx="217312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175" name="墨迹 174"/>
              <p14:cNvContentPartPr/>
              <p14:nvPr/>
            </p14:nvContentPartPr>
            <p14:xfrm>
              <a:off x="11046177" y="67677"/>
              <a:ext cx="45155" cy="344028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492"/>
            </p:blipFill>
            <p:spPr>
              <a:xfrm>
                <a:off x="11046177" y="67677"/>
                <a:ext cx="4515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176" name="墨迹 175"/>
              <p14:cNvContentPartPr/>
              <p14:nvPr/>
            </p14:nvContentPartPr>
            <p14:xfrm>
              <a:off x="11142132" y="112796"/>
              <a:ext cx="104423" cy="1691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494"/>
            </p:blipFill>
            <p:spPr>
              <a:xfrm>
                <a:off x="11142132" y="112796"/>
                <a:ext cx="1044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177" name="墨迹 176"/>
              <p14:cNvContentPartPr/>
              <p14:nvPr/>
            </p14:nvContentPartPr>
            <p14:xfrm>
              <a:off x="11190111" y="45118"/>
              <a:ext cx="19756" cy="13817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496"/>
            </p:blipFill>
            <p:spPr>
              <a:xfrm>
                <a:off x="11190111" y="45118"/>
                <a:ext cx="197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178" name="墨迹 177"/>
              <p14:cNvContentPartPr/>
              <p14:nvPr/>
            </p14:nvContentPartPr>
            <p14:xfrm>
              <a:off x="11226800" y="5639"/>
              <a:ext cx="124177" cy="248152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498"/>
            </p:blipFill>
            <p:spPr>
              <a:xfrm>
                <a:off x="11226800" y="5639"/>
                <a:ext cx="12417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179" name="墨迹 178"/>
              <p14:cNvContentPartPr/>
              <p14:nvPr/>
            </p14:nvContentPartPr>
            <p14:xfrm>
              <a:off x="10701867" y="16919"/>
              <a:ext cx="143933" cy="8459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500"/>
            </p:blipFill>
            <p:spPr>
              <a:xfrm>
                <a:off x="10701867" y="16919"/>
                <a:ext cx="1439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180" name="墨迹 179"/>
              <p14:cNvContentPartPr/>
              <p14:nvPr/>
            </p14:nvContentPartPr>
            <p14:xfrm>
              <a:off x="11430000" y="253791"/>
              <a:ext cx="581377" cy="2255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502"/>
            </p:blipFill>
            <p:spPr>
              <a:xfrm>
                <a:off x="11430000" y="253791"/>
                <a:ext cx="5813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181" name="墨迹 180"/>
              <p14:cNvContentPartPr/>
              <p14:nvPr/>
            </p14:nvContentPartPr>
            <p14:xfrm>
              <a:off x="11644488" y="33838"/>
              <a:ext cx="107244" cy="186114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504"/>
            </p:blipFill>
            <p:spPr>
              <a:xfrm>
                <a:off x="11644488" y="33838"/>
                <a:ext cx="10724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182" name="墨迹 181"/>
              <p14:cNvContentPartPr/>
              <p14:nvPr/>
            </p14:nvContentPartPr>
            <p14:xfrm>
              <a:off x="11633200" y="45118"/>
              <a:ext cx="98777" cy="166374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506"/>
            </p:blipFill>
            <p:spPr>
              <a:xfrm>
                <a:off x="11633200" y="45118"/>
                <a:ext cx="9877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183" name="墨迹 182"/>
              <p14:cNvContentPartPr/>
              <p14:nvPr/>
            </p14:nvContentPartPr>
            <p14:xfrm>
              <a:off x="11774311" y="28199"/>
              <a:ext cx="93133" cy="11843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508"/>
            </p:blipFill>
            <p:spPr>
              <a:xfrm>
                <a:off x="11774311" y="28199"/>
                <a:ext cx="93133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184" name="墨迹 183"/>
              <p14:cNvContentPartPr/>
              <p14:nvPr/>
            </p14:nvContentPartPr>
            <p14:xfrm>
              <a:off x="11864622" y="73317"/>
              <a:ext cx="87489" cy="2255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510"/>
            </p:blipFill>
            <p:spPr>
              <a:xfrm>
                <a:off x="11864622" y="73317"/>
                <a:ext cx="874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185" name="墨迹 184"/>
              <p14:cNvContentPartPr/>
              <p14:nvPr/>
            </p14:nvContentPartPr>
            <p14:xfrm>
              <a:off x="11621911" y="298909"/>
              <a:ext cx="28223" cy="186114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512"/>
            </p:blipFill>
            <p:spPr>
              <a:xfrm>
                <a:off x="11621911" y="298909"/>
                <a:ext cx="2822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186" name="墨迹 185"/>
              <p14:cNvContentPartPr/>
              <p14:nvPr/>
            </p14:nvContentPartPr>
            <p14:xfrm>
              <a:off x="11644488" y="383506"/>
              <a:ext cx="93133" cy="2255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514"/>
            </p:blipFill>
            <p:spPr>
              <a:xfrm>
                <a:off x="11644488" y="383506"/>
                <a:ext cx="931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187" name="墨迹 186"/>
              <p14:cNvContentPartPr/>
              <p14:nvPr/>
            </p14:nvContentPartPr>
            <p14:xfrm>
              <a:off x="11703755" y="304549"/>
              <a:ext cx="31045" cy="22841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516"/>
            </p:blipFill>
            <p:spPr>
              <a:xfrm>
                <a:off x="11703755" y="304549"/>
                <a:ext cx="3104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188" name="墨迹 187"/>
              <p14:cNvContentPartPr/>
              <p14:nvPr/>
            </p14:nvContentPartPr>
            <p14:xfrm>
              <a:off x="11751732" y="400425"/>
              <a:ext cx="81845" cy="8459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518"/>
            </p:blipFill>
            <p:spPr>
              <a:xfrm>
                <a:off x="11751732" y="400425"/>
                <a:ext cx="81845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189" name="墨迹 188"/>
              <p14:cNvContentPartPr/>
              <p14:nvPr/>
            </p14:nvContentPartPr>
            <p14:xfrm>
              <a:off x="11844867" y="332748"/>
              <a:ext cx="98777" cy="16355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520"/>
            </p:blipFill>
            <p:spPr>
              <a:xfrm>
                <a:off x="11844867" y="332748"/>
                <a:ext cx="9877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190" name="墨迹 189"/>
              <p14:cNvContentPartPr/>
              <p14:nvPr/>
            </p14:nvContentPartPr>
            <p14:xfrm>
              <a:off x="11842044" y="332748"/>
              <a:ext cx="81844" cy="13253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522"/>
            </p:blipFill>
            <p:spPr>
              <a:xfrm>
                <a:off x="11842044" y="332748"/>
                <a:ext cx="81844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191" name="墨迹 190"/>
              <p14:cNvContentPartPr/>
              <p14:nvPr/>
            </p14:nvContentPartPr>
            <p14:xfrm>
              <a:off x="11963400" y="310189"/>
              <a:ext cx="76200" cy="265070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524"/>
            </p:blipFill>
            <p:spPr>
              <a:xfrm>
                <a:off x="11963400" y="310189"/>
                <a:ext cx="76200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192" name="墨迹 191"/>
              <p14:cNvContentPartPr/>
              <p14:nvPr/>
            </p14:nvContentPartPr>
            <p14:xfrm>
              <a:off x="11480800" y="310189"/>
              <a:ext cx="95955" cy="28199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526"/>
            </p:blipFill>
            <p:spPr>
              <a:xfrm>
                <a:off x="11480800" y="310189"/>
                <a:ext cx="9595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193" name="墨迹 192"/>
              <p14:cNvContentPartPr/>
              <p14:nvPr/>
            </p14:nvContentPartPr>
            <p14:xfrm>
              <a:off x="11503377" y="-11279"/>
              <a:ext cx="90311" cy="25097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528"/>
            </p:blipFill>
            <p:spPr>
              <a:xfrm>
                <a:off x="11503377" y="-11279"/>
                <a:ext cx="90311" cy="250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194" name="墨迹 193"/>
              <p14:cNvContentPartPr/>
              <p14:nvPr/>
            </p14:nvContentPartPr>
            <p14:xfrm>
              <a:off x="11974688" y="11279"/>
              <a:ext cx="64912" cy="23969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530"/>
            </p:blipFill>
            <p:spPr>
              <a:xfrm>
                <a:off x="11974688" y="11279"/>
                <a:ext cx="6491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195" name="墨迹 194"/>
              <p14:cNvContentPartPr/>
              <p14:nvPr/>
            </p14:nvContentPartPr>
            <p14:xfrm>
              <a:off x="7095066" y="124075"/>
              <a:ext cx="121356" cy="20303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532"/>
            </p:blipFill>
            <p:spPr>
              <a:xfrm>
                <a:off x="7095066" y="124075"/>
                <a:ext cx="1213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196" name="墨迹 195"/>
              <p14:cNvContentPartPr/>
              <p14:nvPr/>
            </p14:nvContentPartPr>
            <p14:xfrm>
              <a:off x="7207955" y="112796"/>
              <a:ext cx="141112" cy="225592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534"/>
            </p:blipFill>
            <p:spPr>
              <a:xfrm>
                <a:off x="7207955" y="112796"/>
                <a:ext cx="14111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197" name="墨迹 196"/>
              <p14:cNvContentPartPr/>
              <p14:nvPr/>
            </p14:nvContentPartPr>
            <p14:xfrm>
              <a:off x="7385755" y="112796"/>
              <a:ext cx="104422" cy="19739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536"/>
            </p:blipFill>
            <p:spPr>
              <a:xfrm>
                <a:off x="7385755" y="112796"/>
                <a:ext cx="1044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198" name="墨迹 197"/>
              <p14:cNvContentPartPr/>
              <p14:nvPr/>
            </p14:nvContentPartPr>
            <p14:xfrm>
              <a:off x="7377288" y="118435"/>
              <a:ext cx="98778" cy="188934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538"/>
            </p:blipFill>
            <p:spPr>
              <a:xfrm>
                <a:off x="7377288" y="118435"/>
                <a:ext cx="98778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199" name="墨迹 198"/>
              <p14:cNvContentPartPr/>
              <p14:nvPr/>
            </p14:nvContentPartPr>
            <p14:xfrm>
              <a:off x="7563555" y="163554"/>
              <a:ext cx="177800" cy="2255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540"/>
            </p:blipFill>
            <p:spPr>
              <a:xfrm>
                <a:off x="7563555" y="163554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00" name="墨迹 199"/>
              <p14:cNvContentPartPr/>
              <p14:nvPr/>
            </p14:nvContentPartPr>
            <p14:xfrm>
              <a:off x="7727244" y="84597"/>
              <a:ext cx="112888" cy="70497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542"/>
            </p:blipFill>
            <p:spPr>
              <a:xfrm>
                <a:off x="7727244" y="84597"/>
                <a:ext cx="11288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01" name="墨迹 200"/>
              <p14:cNvContentPartPr/>
              <p14:nvPr/>
            </p14:nvContentPartPr>
            <p14:xfrm>
              <a:off x="7591777" y="219952"/>
              <a:ext cx="217312" cy="1691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544"/>
            </p:blipFill>
            <p:spPr>
              <a:xfrm>
                <a:off x="7591777" y="219952"/>
                <a:ext cx="2173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02" name="墨迹 201"/>
              <p14:cNvContentPartPr/>
              <p14:nvPr/>
            </p14:nvContentPartPr>
            <p14:xfrm>
              <a:off x="7625644" y="236871"/>
              <a:ext cx="81844" cy="6203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546"/>
            </p:blipFill>
            <p:spPr>
              <a:xfrm>
                <a:off x="7625644" y="236871"/>
                <a:ext cx="818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03" name="墨迹 202"/>
              <p14:cNvContentPartPr/>
              <p14:nvPr/>
            </p14:nvContentPartPr>
            <p14:xfrm>
              <a:off x="7941733" y="124075"/>
              <a:ext cx="115711" cy="135355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548"/>
            </p:blipFill>
            <p:spPr>
              <a:xfrm>
                <a:off x="7941733" y="124075"/>
                <a:ext cx="115711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04" name="墨迹 203"/>
              <p14:cNvContentPartPr/>
              <p14:nvPr/>
            </p14:nvContentPartPr>
            <p14:xfrm>
              <a:off x="8113888" y="90236"/>
              <a:ext cx="31044" cy="157915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550"/>
            </p:blipFill>
            <p:spPr>
              <a:xfrm>
                <a:off x="8113888" y="90236"/>
                <a:ext cx="310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05" name="墨迹 204"/>
              <p14:cNvContentPartPr/>
              <p14:nvPr/>
            </p14:nvContentPartPr>
            <p14:xfrm>
              <a:off x="8111066" y="149454"/>
              <a:ext cx="87489" cy="4793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552"/>
            </p:blipFill>
            <p:spPr>
              <a:xfrm>
                <a:off x="8111066" y="149454"/>
                <a:ext cx="8748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206" name="墨迹 205"/>
              <p14:cNvContentPartPr/>
              <p14:nvPr/>
            </p14:nvContentPartPr>
            <p14:xfrm>
              <a:off x="8201377" y="50758"/>
              <a:ext cx="11289" cy="360947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554"/>
            </p:blipFill>
            <p:spPr>
              <a:xfrm>
                <a:off x="8201377" y="50758"/>
                <a:ext cx="11289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207" name="墨迹 206"/>
              <p14:cNvContentPartPr/>
              <p14:nvPr/>
            </p14:nvContentPartPr>
            <p14:xfrm>
              <a:off x="8286044" y="39478"/>
              <a:ext cx="127000" cy="22559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556"/>
            </p:blipFill>
            <p:spPr>
              <a:xfrm>
                <a:off x="8286044" y="39478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208" name="墨迹 207"/>
              <p14:cNvContentPartPr/>
              <p14:nvPr/>
            </p14:nvContentPartPr>
            <p14:xfrm>
              <a:off x="8336844" y="-5639"/>
              <a:ext cx="22578" cy="183292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558"/>
            </p:blipFill>
            <p:spPr>
              <a:xfrm>
                <a:off x="8336844" y="-5639"/>
                <a:ext cx="22578" cy="183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209" name="墨迹 208"/>
              <p14:cNvContentPartPr/>
              <p14:nvPr/>
            </p14:nvContentPartPr>
            <p14:xfrm>
              <a:off x="8325555" y="231231"/>
              <a:ext cx="149578" cy="2256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560"/>
            </p:blipFill>
            <p:spPr>
              <a:xfrm>
                <a:off x="8325555" y="231231"/>
                <a:ext cx="1495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210" name="墨迹 209"/>
              <p14:cNvContentPartPr/>
              <p14:nvPr/>
            </p14:nvContentPartPr>
            <p14:xfrm>
              <a:off x="8384822" y="169194"/>
              <a:ext cx="31044" cy="188933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562"/>
            </p:blipFill>
            <p:spPr>
              <a:xfrm>
                <a:off x="8384822" y="169194"/>
                <a:ext cx="3104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211" name="墨迹 210"/>
              <p14:cNvContentPartPr/>
              <p14:nvPr/>
            </p14:nvContentPartPr>
            <p14:xfrm>
              <a:off x="8500533" y="146634"/>
              <a:ext cx="118534" cy="217133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564"/>
            </p:blipFill>
            <p:spPr>
              <a:xfrm>
                <a:off x="8500533" y="146634"/>
                <a:ext cx="118534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212" name="墨迹 211"/>
              <p14:cNvContentPartPr/>
              <p14:nvPr/>
            </p14:nvContentPartPr>
            <p14:xfrm>
              <a:off x="8517466" y="174833"/>
              <a:ext cx="87489" cy="16637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566"/>
            </p:blipFill>
            <p:spPr>
              <a:xfrm>
                <a:off x="8517466" y="174833"/>
                <a:ext cx="87489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213" name="墨迹 212"/>
              <p14:cNvContentPartPr/>
              <p14:nvPr/>
            </p14:nvContentPartPr>
            <p14:xfrm>
              <a:off x="8669866" y="95876"/>
              <a:ext cx="93134" cy="129716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568"/>
            </p:blipFill>
            <p:spPr>
              <a:xfrm>
                <a:off x="8669866" y="95876"/>
                <a:ext cx="9313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214" name="墨迹 213"/>
              <p14:cNvContentPartPr/>
              <p14:nvPr/>
            </p14:nvContentPartPr>
            <p14:xfrm>
              <a:off x="8771466" y="78957"/>
              <a:ext cx="79022" cy="3383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570"/>
            </p:blipFill>
            <p:spPr>
              <a:xfrm>
                <a:off x="8771466" y="78957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215" name="墨迹 214"/>
              <p14:cNvContentPartPr/>
              <p14:nvPr/>
            </p14:nvContentPartPr>
            <p14:xfrm>
              <a:off x="801511" y="4241131"/>
              <a:ext cx="1902177" cy="62038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572"/>
            </p:blipFill>
            <p:spPr>
              <a:xfrm>
                <a:off x="801511" y="4241131"/>
                <a:ext cx="19021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216" name="墨迹 215"/>
              <p14:cNvContentPartPr/>
              <p14:nvPr/>
            </p14:nvContentPartPr>
            <p14:xfrm>
              <a:off x="1179688" y="4055018"/>
              <a:ext cx="11289" cy="157914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574"/>
            </p:blipFill>
            <p:spPr>
              <a:xfrm>
                <a:off x="1179688" y="4055018"/>
                <a:ext cx="11289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217" name="墨迹 216"/>
              <p14:cNvContentPartPr/>
              <p14:nvPr/>
            </p14:nvContentPartPr>
            <p14:xfrm>
              <a:off x="1049866" y="4291889"/>
              <a:ext cx="84667" cy="225592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576"/>
            </p:blipFill>
            <p:spPr>
              <a:xfrm>
                <a:off x="1049866" y="4291889"/>
                <a:ext cx="846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218" name="墨迹 217"/>
              <p14:cNvContentPartPr/>
              <p14:nvPr/>
            </p14:nvContentPartPr>
            <p14:xfrm>
              <a:off x="1179688" y="4370847"/>
              <a:ext cx="36689" cy="8177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578"/>
            </p:blipFill>
            <p:spPr>
              <a:xfrm>
                <a:off x="1179688" y="4370847"/>
                <a:ext cx="36689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219" name="墨迹 218"/>
              <p14:cNvContentPartPr/>
              <p14:nvPr/>
            </p14:nvContentPartPr>
            <p14:xfrm>
              <a:off x="1303866" y="4252411"/>
              <a:ext cx="5645" cy="358127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580"/>
            </p:blipFill>
            <p:spPr>
              <a:xfrm>
                <a:off x="1303866" y="4252411"/>
                <a:ext cx="5645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220" name="墨迹 219"/>
              <p14:cNvContentPartPr/>
              <p14:nvPr/>
            </p14:nvContentPartPr>
            <p14:xfrm>
              <a:off x="2147711" y="4021179"/>
              <a:ext cx="25400" cy="19457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582"/>
            </p:blipFill>
            <p:spPr>
              <a:xfrm>
                <a:off x="2147711" y="4021179"/>
                <a:ext cx="254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221" name="墨迹 220"/>
              <p14:cNvContentPartPr/>
              <p14:nvPr/>
            </p14:nvContentPartPr>
            <p14:xfrm>
              <a:off x="2026355" y="4286250"/>
              <a:ext cx="141111" cy="129715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584"/>
            </p:blipFill>
            <p:spPr>
              <a:xfrm>
                <a:off x="2026355" y="4286250"/>
                <a:ext cx="1411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222" name="墨迹 221"/>
              <p14:cNvContentPartPr/>
              <p14:nvPr/>
            </p14:nvContentPartPr>
            <p14:xfrm>
              <a:off x="2032000" y="4303169"/>
              <a:ext cx="112888" cy="222772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586"/>
            </p:blipFill>
            <p:spPr>
              <a:xfrm>
                <a:off x="2032000" y="4303169"/>
                <a:ext cx="1128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223" name="墨迹 222"/>
              <p14:cNvContentPartPr/>
              <p14:nvPr/>
            </p14:nvContentPartPr>
            <p14:xfrm>
              <a:off x="2111022" y="4472363"/>
              <a:ext cx="81844" cy="4793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588"/>
            </p:blipFill>
            <p:spPr>
              <a:xfrm>
                <a:off x="2111022" y="4472363"/>
                <a:ext cx="818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224" name="墨迹 223"/>
              <p14:cNvContentPartPr/>
              <p14:nvPr/>
            </p14:nvContentPartPr>
            <p14:xfrm>
              <a:off x="2212622" y="4303169"/>
              <a:ext cx="124178" cy="15227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590"/>
            </p:blipFill>
            <p:spPr>
              <a:xfrm>
                <a:off x="2212622" y="4303169"/>
                <a:ext cx="1241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225" name="墨迹 224"/>
              <p14:cNvContentPartPr/>
              <p14:nvPr/>
            </p14:nvContentPartPr>
            <p14:xfrm>
              <a:off x="2240844" y="4320088"/>
              <a:ext cx="79022" cy="33274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592"/>
            </p:blipFill>
            <p:spPr>
              <a:xfrm>
                <a:off x="2240844" y="4320088"/>
                <a:ext cx="79022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226" name="墨迹 225"/>
              <p14:cNvContentPartPr/>
              <p14:nvPr/>
            </p14:nvContentPartPr>
            <p14:xfrm>
              <a:off x="2500488" y="4274970"/>
              <a:ext cx="770467" cy="39478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594"/>
            </p:blipFill>
            <p:spPr>
              <a:xfrm>
                <a:off x="2500488" y="4274970"/>
                <a:ext cx="7704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227" name="墨迹 226"/>
              <p14:cNvContentPartPr/>
              <p14:nvPr/>
            </p14:nvContentPartPr>
            <p14:xfrm>
              <a:off x="2206977" y="4023999"/>
              <a:ext cx="1504245" cy="234051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596"/>
            </p:blipFill>
            <p:spPr>
              <a:xfrm>
                <a:off x="2206977" y="4023999"/>
                <a:ext cx="1504245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228" name="墨迹 227"/>
              <p14:cNvContentPartPr/>
              <p14:nvPr/>
            </p14:nvContentPartPr>
            <p14:xfrm>
              <a:off x="4159955" y="5735679"/>
              <a:ext cx="79022" cy="253791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598"/>
            </p:blipFill>
            <p:spPr>
              <a:xfrm>
                <a:off x="4159955" y="5735679"/>
                <a:ext cx="790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229" name="墨迹 228"/>
              <p14:cNvContentPartPr/>
              <p14:nvPr/>
            </p14:nvContentPartPr>
            <p14:xfrm>
              <a:off x="4267200" y="5718759"/>
              <a:ext cx="203200" cy="27071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600"/>
            </p:blipFill>
            <p:spPr>
              <a:xfrm>
                <a:off x="4267200" y="5718759"/>
                <a:ext cx="2032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230" name="墨迹 229"/>
              <p14:cNvContentPartPr/>
              <p14:nvPr/>
            </p14:nvContentPartPr>
            <p14:xfrm>
              <a:off x="4447822" y="5797716"/>
              <a:ext cx="214489" cy="18611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602"/>
            </p:blipFill>
            <p:spPr>
              <a:xfrm>
                <a:off x="4447822" y="5797716"/>
                <a:ext cx="21448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231" name="墨迹 230"/>
              <p14:cNvContentPartPr/>
              <p14:nvPr/>
            </p14:nvContentPartPr>
            <p14:xfrm>
              <a:off x="4667955" y="5735679"/>
              <a:ext cx="16933" cy="214312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604"/>
            </p:blipFill>
            <p:spPr>
              <a:xfrm>
                <a:off x="4667955" y="5735679"/>
                <a:ext cx="1693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232" name="墨迹 231"/>
              <p14:cNvContentPartPr/>
              <p14:nvPr/>
            </p14:nvContentPartPr>
            <p14:xfrm>
              <a:off x="4673600" y="5808996"/>
              <a:ext cx="112888" cy="5075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606"/>
            </p:blipFill>
            <p:spPr>
              <a:xfrm>
                <a:off x="4673600" y="5808996"/>
                <a:ext cx="11288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233" name="墨迹 232"/>
              <p14:cNvContentPartPr/>
              <p14:nvPr/>
            </p14:nvContentPartPr>
            <p14:xfrm>
              <a:off x="4780844" y="5701840"/>
              <a:ext cx="5644" cy="32146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608"/>
            </p:blipFill>
            <p:spPr>
              <a:xfrm>
                <a:off x="4780844" y="5701840"/>
                <a:ext cx="564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234" name="墨迹 233"/>
              <p14:cNvContentPartPr/>
              <p14:nvPr/>
            </p14:nvContentPartPr>
            <p14:xfrm>
              <a:off x="4834466" y="5724399"/>
              <a:ext cx="127000" cy="273531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610"/>
            </p:blipFill>
            <p:spPr>
              <a:xfrm>
                <a:off x="4834466" y="5724399"/>
                <a:ext cx="127000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235" name="墨迹 234"/>
              <p14:cNvContentPartPr/>
              <p14:nvPr/>
            </p14:nvContentPartPr>
            <p14:xfrm>
              <a:off x="4842933" y="5673641"/>
              <a:ext cx="132644" cy="324288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612"/>
            </p:blipFill>
            <p:spPr>
              <a:xfrm>
                <a:off x="4842933" y="5673641"/>
                <a:ext cx="132644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236" name="墨迹 235"/>
              <p14:cNvContentPartPr/>
              <p14:nvPr/>
            </p14:nvContentPartPr>
            <p14:xfrm>
              <a:off x="7515577" y="5194258"/>
              <a:ext cx="8467" cy="172014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614"/>
            </p:blipFill>
            <p:spPr>
              <a:xfrm>
                <a:off x="7515577" y="5194258"/>
                <a:ext cx="84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237" name="墨迹 236"/>
              <p14:cNvContentPartPr/>
              <p14:nvPr/>
            </p14:nvContentPartPr>
            <p14:xfrm>
              <a:off x="7540977" y="5166059"/>
              <a:ext cx="152400" cy="219952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616"/>
            </p:blipFill>
            <p:spPr>
              <a:xfrm>
                <a:off x="7540977" y="5166059"/>
                <a:ext cx="1524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238" name="墨迹 237"/>
              <p14:cNvContentPartPr/>
              <p14:nvPr/>
            </p14:nvContentPartPr>
            <p14:xfrm>
              <a:off x="7614355" y="5081462"/>
              <a:ext cx="47978" cy="349668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618"/>
            </p:blipFill>
            <p:spPr>
              <a:xfrm>
                <a:off x="7614355" y="5081462"/>
                <a:ext cx="479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239" name="墨迹 238"/>
              <p14:cNvContentPartPr/>
              <p14:nvPr/>
            </p14:nvContentPartPr>
            <p14:xfrm>
              <a:off x="7800622" y="5053263"/>
              <a:ext cx="39511" cy="76137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620"/>
            </p:blipFill>
            <p:spPr>
              <a:xfrm>
                <a:off x="7800622" y="5053263"/>
                <a:ext cx="3951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240" name="墨迹 239"/>
              <p14:cNvContentPartPr/>
              <p14:nvPr/>
            </p14:nvContentPartPr>
            <p14:xfrm>
              <a:off x="7670800" y="5132220"/>
              <a:ext cx="180622" cy="262251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622"/>
            </p:blipFill>
            <p:spPr>
              <a:xfrm>
                <a:off x="7670800" y="5132220"/>
                <a:ext cx="18062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241" name="墨迹 240"/>
              <p14:cNvContentPartPr/>
              <p14:nvPr/>
            </p14:nvContentPartPr>
            <p14:xfrm>
              <a:off x="7710311" y="5250656"/>
              <a:ext cx="203200" cy="219952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624"/>
            </p:blipFill>
            <p:spPr>
              <a:xfrm>
                <a:off x="7710311" y="5250656"/>
                <a:ext cx="2032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242" name="墨迹 241"/>
              <p14:cNvContentPartPr/>
              <p14:nvPr/>
            </p14:nvContentPartPr>
            <p14:xfrm>
              <a:off x="7727244" y="5199898"/>
              <a:ext cx="135466" cy="214312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626"/>
            </p:blipFill>
            <p:spPr>
              <a:xfrm>
                <a:off x="7727244" y="5199898"/>
                <a:ext cx="135466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243" name="墨迹 242"/>
              <p14:cNvContentPartPr/>
              <p14:nvPr/>
            </p14:nvContentPartPr>
            <p14:xfrm>
              <a:off x="8037688" y="5199898"/>
              <a:ext cx="174978" cy="27071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628"/>
            </p:blipFill>
            <p:spPr>
              <a:xfrm>
                <a:off x="8037688" y="5199898"/>
                <a:ext cx="1749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244" name="墨迹 243"/>
              <p14:cNvContentPartPr/>
              <p14:nvPr/>
            </p14:nvContentPartPr>
            <p14:xfrm>
              <a:off x="8235244" y="5188618"/>
              <a:ext cx="169333" cy="349668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630"/>
            </p:blipFill>
            <p:spPr>
              <a:xfrm>
                <a:off x="8235244" y="5188618"/>
                <a:ext cx="169333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245" name="墨迹 244"/>
              <p14:cNvContentPartPr/>
              <p14:nvPr/>
            </p14:nvContentPartPr>
            <p14:xfrm>
              <a:off x="8432800" y="5199898"/>
              <a:ext cx="50800" cy="3101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632"/>
            </p:blipFill>
            <p:spPr>
              <a:xfrm>
                <a:off x="8432800" y="5199898"/>
                <a:ext cx="508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246" name="墨迹 245"/>
              <p14:cNvContentPartPr/>
              <p14:nvPr/>
            </p14:nvContentPartPr>
            <p14:xfrm>
              <a:off x="8466666" y="5211177"/>
              <a:ext cx="16934" cy="2255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634"/>
            </p:blipFill>
            <p:spPr>
              <a:xfrm>
                <a:off x="8466666" y="5211177"/>
                <a:ext cx="169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247" name="墨迹 246"/>
              <p14:cNvContentPartPr/>
              <p14:nvPr/>
            </p14:nvContentPartPr>
            <p14:xfrm>
              <a:off x="8421511" y="5171698"/>
              <a:ext cx="90311" cy="32146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636"/>
            </p:blipFill>
            <p:spPr>
              <a:xfrm>
                <a:off x="8421511" y="5171698"/>
                <a:ext cx="9031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248" name="墨迹 247"/>
              <p14:cNvContentPartPr/>
              <p14:nvPr/>
            </p14:nvContentPartPr>
            <p14:xfrm>
              <a:off x="8466666" y="5182978"/>
              <a:ext cx="158044" cy="781113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638"/>
            </p:blipFill>
            <p:spPr>
              <a:xfrm>
                <a:off x="8466666" y="5182978"/>
                <a:ext cx="158044" cy="78111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" y="431800"/>
            <a:ext cx="11306175" cy="4629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387" name="墨迹 1049386"/>
              <p14:cNvContentPartPr/>
              <p14:nvPr/>
            </p14:nvContentPartPr>
            <p14:xfrm>
              <a:off x="8527469" y="1410245"/>
              <a:ext cx="564336" cy="495573"/>
            </p14:xfrm>
          </p:contentPart>
        </mc:Choice>
        <mc:Fallback xmlns="">
          <p:pic>
            <p:nvPicPr>
              <p:cNvPr id="1049387" name="墨迹 1049386"/>
            </p:nvPicPr>
            <p:blipFill>
              <a:blip r:embed="rId4"/>
            </p:blipFill>
            <p:spPr>
              <a:xfrm>
                <a:off x="8527469" y="1410245"/>
                <a:ext cx="564336" cy="495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390" name="墨迹 1049389"/>
              <p14:cNvContentPartPr/>
              <p14:nvPr/>
            </p14:nvContentPartPr>
            <p14:xfrm>
              <a:off x="5919047" y="1786857"/>
              <a:ext cx="2392767" cy="97904"/>
            </p14:xfrm>
          </p:contentPart>
        </mc:Choice>
        <mc:Fallback xmlns="">
          <p:pic>
            <p:nvPicPr>
              <p:cNvPr id="1049390" name="墨迹 1049389"/>
            </p:nvPicPr>
            <p:blipFill>
              <a:blip r:embed="rId6"/>
            </p:blipFill>
            <p:spPr>
              <a:xfrm>
                <a:off x="5919047" y="1786857"/>
                <a:ext cx="2392767" cy="97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391" name="墨迹 1049390"/>
              <p14:cNvContentPartPr/>
              <p14:nvPr/>
            </p14:nvContentPartPr>
            <p14:xfrm>
              <a:off x="4487333" y="2303421"/>
              <a:ext cx="1955030" cy="128007"/>
            </p14:xfrm>
          </p:contentPart>
        </mc:Choice>
        <mc:Fallback xmlns="">
          <p:pic>
            <p:nvPicPr>
              <p:cNvPr id="1049391" name="墨迹 1049390"/>
            </p:nvPicPr>
            <p:blipFill>
              <a:blip r:embed="rId8"/>
            </p:blipFill>
            <p:spPr>
              <a:xfrm>
                <a:off x="4487333" y="2303421"/>
                <a:ext cx="1955030" cy="128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392" name="墨迹 1049391"/>
              <p14:cNvContentPartPr/>
              <p14:nvPr/>
            </p14:nvContentPartPr>
            <p14:xfrm>
              <a:off x="6656561" y="2297451"/>
              <a:ext cx="203875" cy="210065"/>
            </p14:xfrm>
          </p:contentPart>
        </mc:Choice>
        <mc:Fallback xmlns="">
          <p:pic>
            <p:nvPicPr>
              <p:cNvPr id="1049392" name="墨迹 1049391"/>
            </p:nvPicPr>
            <p:blipFill>
              <a:blip r:embed="rId10"/>
            </p:blipFill>
            <p:spPr>
              <a:xfrm>
                <a:off x="6656561" y="2297451"/>
                <a:ext cx="203875" cy="210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393" name="墨迹 1049392"/>
              <p14:cNvContentPartPr/>
              <p14:nvPr/>
            </p14:nvContentPartPr>
            <p14:xfrm>
              <a:off x="7276821" y="2293798"/>
              <a:ext cx="131342" cy="138553"/>
            </p14:xfrm>
          </p:contentPart>
        </mc:Choice>
        <mc:Fallback xmlns="">
          <p:pic>
            <p:nvPicPr>
              <p:cNvPr id="1049393" name="墨迹 1049392"/>
            </p:nvPicPr>
            <p:blipFill>
              <a:blip r:embed="rId12"/>
            </p:blipFill>
            <p:spPr>
              <a:xfrm>
                <a:off x="7276821" y="2293798"/>
                <a:ext cx="131342" cy="138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394" name="墨迹 1049393"/>
              <p14:cNvContentPartPr/>
              <p14:nvPr/>
            </p14:nvContentPartPr>
            <p14:xfrm>
              <a:off x="8607382" y="2189902"/>
              <a:ext cx="50632" cy="316433"/>
            </p14:xfrm>
          </p:contentPart>
        </mc:Choice>
        <mc:Fallback xmlns="">
          <p:pic>
            <p:nvPicPr>
              <p:cNvPr id="1049394" name="墨迹 1049393"/>
            </p:nvPicPr>
            <p:blipFill>
              <a:blip r:embed="rId14"/>
            </p:blipFill>
            <p:spPr>
              <a:xfrm>
                <a:off x="8607382" y="2189902"/>
                <a:ext cx="50632" cy="316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395" name="墨迹 1049394"/>
              <p14:cNvContentPartPr/>
              <p14:nvPr/>
            </p14:nvContentPartPr>
            <p14:xfrm>
              <a:off x="8641503" y="2202711"/>
              <a:ext cx="102480" cy="153459"/>
            </p14:xfrm>
          </p:contentPart>
        </mc:Choice>
        <mc:Fallback xmlns="">
          <p:pic>
            <p:nvPicPr>
              <p:cNvPr id="1049395" name="墨迹 1049394"/>
            </p:nvPicPr>
            <p:blipFill>
              <a:blip r:embed="rId16"/>
            </p:blipFill>
            <p:spPr>
              <a:xfrm>
                <a:off x="8641503" y="2202711"/>
                <a:ext cx="102480" cy="15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9396" name="墨迹 1049395"/>
              <p14:cNvContentPartPr/>
              <p14:nvPr/>
            </p14:nvContentPartPr>
            <p14:xfrm>
              <a:off x="8771319" y="2165350"/>
              <a:ext cx="57724" cy="231645"/>
            </p14:xfrm>
          </p:contentPart>
        </mc:Choice>
        <mc:Fallback xmlns="">
          <p:pic>
            <p:nvPicPr>
              <p:cNvPr id="1049396" name="墨迹 1049395"/>
            </p:nvPicPr>
            <p:blipFill>
              <a:blip r:embed="rId18"/>
            </p:blipFill>
            <p:spPr>
              <a:xfrm>
                <a:off x="8771319" y="2165350"/>
                <a:ext cx="57724" cy="231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9397" name="墨迹 1049396"/>
              <p14:cNvContentPartPr/>
              <p14:nvPr/>
            </p14:nvContentPartPr>
            <p14:xfrm>
              <a:off x="8800254" y="2198795"/>
              <a:ext cx="126155" cy="88899"/>
            </p14:xfrm>
          </p:contentPart>
        </mc:Choice>
        <mc:Fallback xmlns="">
          <p:pic>
            <p:nvPicPr>
              <p:cNvPr id="1049397" name="墨迹 1049396"/>
            </p:nvPicPr>
            <p:blipFill>
              <a:blip r:embed="rId20"/>
            </p:blipFill>
            <p:spPr>
              <a:xfrm>
                <a:off x="8800254" y="2198795"/>
                <a:ext cx="126155" cy="88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9398" name="墨迹 1049397"/>
              <p14:cNvContentPartPr/>
              <p14:nvPr/>
            </p14:nvContentPartPr>
            <p14:xfrm>
              <a:off x="8886980" y="2135716"/>
              <a:ext cx="37313" cy="267929"/>
            </p14:xfrm>
          </p:contentPart>
        </mc:Choice>
        <mc:Fallback xmlns="">
          <p:pic>
            <p:nvPicPr>
              <p:cNvPr id="1049398" name="墨迹 1049397"/>
            </p:nvPicPr>
            <p:blipFill>
              <a:blip r:embed="rId22"/>
            </p:blipFill>
            <p:spPr>
              <a:xfrm>
                <a:off x="8886980" y="2135716"/>
                <a:ext cx="37313" cy="267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9399" name="墨迹 1049398"/>
              <p14:cNvContentPartPr/>
              <p14:nvPr/>
            </p14:nvContentPartPr>
            <p14:xfrm>
              <a:off x="8912326" y="2296161"/>
              <a:ext cx="122130" cy="208389"/>
            </p14:xfrm>
          </p:contentPart>
        </mc:Choice>
        <mc:Fallback xmlns="">
          <p:pic>
            <p:nvPicPr>
              <p:cNvPr id="1049399" name="墨迹 1049398"/>
            </p:nvPicPr>
            <p:blipFill>
              <a:blip r:embed="rId24"/>
            </p:blipFill>
            <p:spPr>
              <a:xfrm>
                <a:off x="8912326" y="2296161"/>
                <a:ext cx="122130" cy="20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9400" name="墨迹 1049399"/>
              <p14:cNvContentPartPr/>
              <p14:nvPr/>
            </p14:nvContentPartPr>
            <p14:xfrm>
              <a:off x="9102829" y="2275838"/>
              <a:ext cx="166725" cy="170748"/>
            </p14:xfrm>
          </p:contentPart>
        </mc:Choice>
        <mc:Fallback xmlns="">
          <p:pic>
            <p:nvPicPr>
              <p:cNvPr id="1049400" name="墨迹 1049399"/>
            </p:nvPicPr>
            <p:blipFill>
              <a:blip r:embed="rId26"/>
            </p:blipFill>
            <p:spPr>
              <a:xfrm>
                <a:off x="9102829" y="2275838"/>
                <a:ext cx="166725" cy="170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49401" name="墨迹 1049400"/>
              <p14:cNvContentPartPr/>
              <p14:nvPr/>
            </p14:nvContentPartPr>
            <p14:xfrm>
              <a:off x="9352414" y="2225038"/>
              <a:ext cx="35003" cy="208881"/>
            </p14:xfrm>
          </p:contentPart>
        </mc:Choice>
        <mc:Fallback xmlns="">
          <p:pic>
            <p:nvPicPr>
              <p:cNvPr id="1049401" name="墨迹 1049400"/>
            </p:nvPicPr>
            <p:blipFill>
              <a:blip r:embed="rId28"/>
            </p:blipFill>
            <p:spPr>
              <a:xfrm>
                <a:off x="9352414" y="2225038"/>
                <a:ext cx="35003" cy="20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9402" name="墨迹 1049401"/>
              <p14:cNvContentPartPr/>
              <p14:nvPr/>
            </p14:nvContentPartPr>
            <p14:xfrm>
              <a:off x="9405620" y="2259557"/>
              <a:ext cx="103851" cy="182568"/>
            </p14:xfrm>
          </p:contentPart>
        </mc:Choice>
        <mc:Fallback xmlns="">
          <p:pic>
            <p:nvPicPr>
              <p:cNvPr id="1049402" name="墨迹 1049401"/>
            </p:nvPicPr>
            <p:blipFill>
              <a:blip r:embed="rId30"/>
            </p:blipFill>
            <p:spPr>
              <a:xfrm>
                <a:off x="9405620" y="2259557"/>
                <a:ext cx="103851" cy="182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9403" name="墨迹 1049402"/>
              <p14:cNvContentPartPr/>
              <p14:nvPr/>
            </p14:nvContentPartPr>
            <p14:xfrm>
              <a:off x="9542387" y="2250665"/>
              <a:ext cx="174242" cy="225554"/>
            </p14:xfrm>
          </p:contentPart>
        </mc:Choice>
        <mc:Fallback xmlns="">
          <p:pic>
            <p:nvPicPr>
              <p:cNvPr id="1049403" name="墨迹 1049402"/>
            </p:nvPicPr>
            <p:blipFill>
              <a:blip r:embed="rId32"/>
            </p:blipFill>
            <p:spPr>
              <a:xfrm>
                <a:off x="9542387" y="2250665"/>
                <a:ext cx="174242" cy="22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9404" name="墨迹 1049403"/>
              <p14:cNvContentPartPr/>
              <p14:nvPr/>
            </p14:nvContentPartPr>
            <p14:xfrm>
              <a:off x="9764500" y="2382944"/>
              <a:ext cx="112527" cy="114977"/>
            </p14:xfrm>
          </p:contentPart>
        </mc:Choice>
        <mc:Fallback xmlns="">
          <p:pic>
            <p:nvPicPr>
              <p:cNvPr id="1049404" name="墨迹 1049403"/>
            </p:nvPicPr>
            <p:blipFill>
              <a:blip r:embed="rId34"/>
            </p:blipFill>
            <p:spPr>
              <a:xfrm>
                <a:off x="9764500" y="2382944"/>
                <a:ext cx="112527" cy="114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49405" name="墨迹 1049404"/>
              <p14:cNvContentPartPr/>
              <p14:nvPr/>
            </p14:nvContentPartPr>
            <p14:xfrm>
              <a:off x="9956949" y="2316481"/>
              <a:ext cx="50651" cy="222820"/>
            </p14:xfrm>
          </p:contentPart>
        </mc:Choice>
        <mc:Fallback xmlns="">
          <p:pic>
            <p:nvPicPr>
              <p:cNvPr id="1049405" name="墨迹 1049404"/>
            </p:nvPicPr>
            <p:blipFill>
              <a:blip r:embed="rId36"/>
            </p:blipFill>
            <p:spPr>
              <a:xfrm>
                <a:off x="9956949" y="2316481"/>
                <a:ext cx="50651" cy="22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49406" name="墨迹 1049405"/>
              <p14:cNvContentPartPr/>
              <p14:nvPr/>
            </p14:nvContentPartPr>
            <p14:xfrm>
              <a:off x="10017335" y="2388180"/>
              <a:ext cx="104264" cy="19317"/>
            </p14:xfrm>
          </p:contentPart>
        </mc:Choice>
        <mc:Fallback xmlns="">
          <p:pic>
            <p:nvPicPr>
              <p:cNvPr id="1049406" name="墨迹 1049405"/>
            </p:nvPicPr>
            <p:blipFill>
              <a:blip r:embed="rId38"/>
            </p:blipFill>
            <p:spPr>
              <a:xfrm>
                <a:off x="10017335" y="2388180"/>
                <a:ext cx="104264" cy="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9407" name="墨迹 1049406"/>
              <p14:cNvContentPartPr/>
              <p14:nvPr/>
            </p14:nvContentPartPr>
            <p14:xfrm>
              <a:off x="10091782" y="2310552"/>
              <a:ext cx="33082" cy="220567"/>
            </p14:xfrm>
          </p:contentPart>
        </mc:Choice>
        <mc:Fallback xmlns="">
          <p:pic>
            <p:nvPicPr>
              <p:cNvPr id="1049407" name="墨迹 1049406"/>
            </p:nvPicPr>
            <p:blipFill>
              <a:blip r:embed="rId40"/>
            </p:blipFill>
            <p:spPr>
              <a:xfrm>
                <a:off x="10091782" y="2310552"/>
                <a:ext cx="33082" cy="220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49408" name="墨迹 1049407"/>
              <p14:cNvContentPartPr/>
              <p14:nvPr/>
            </p14:nvContentPartPr>
            <p14:xfrm>
              <a:off x="10185337" y="2335361"/>
              <a:ext cx="134724" cy="242573"/>
            </p14:xfrm>
          </p:contentPart>
        </mc:Choice>
        <mc:Fallback xmlns="">
          <p:pic>
            <p:nvPicPr>
              <p:cNvPr id="1049408" name="墨迹 1049407"/>
            </p:nvPicPr>
            <p:blipFill>
              <a:blip r:embed="rId42"/>
            </p:blipFill>
            <p:spPr>
              <a:xfrm>
                <a:off x="10185337" y="2335361"/>
                <a:ext cx="134724" cy="242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9409" name="墨迹 1049408"/>
              <p14:cNvContentPartPr/>
              <p14:nvPr/>
            </p14:nvContentPartPr>
            <p14:xfrm>
              <a:off x="10248054" y="2428702"/>
              <a:ext cx="107419" cy="18164"/>
            </p14:xfrm>
          </p:contentPart>
        </mc:Choice>
        <mc:Fallback xmlns="">
          <p:pic>
            <p:nvPicPr>
              <p:cNvPr id="1049409" name="墨迹 1049408"/>
            </p:nvPicPr>
            <p:blipFill>
              <a:blip r:embed="rId44"/>
            </p:blipFill>
            <p:spPr>
              <a:xfrm>
                <a:off x="10248054" y="2428702"/>
                <a:ext cx="107419" cy="18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49410" name="墨迹 1049409"/>
              <p14:cNvContentPartPr/>
              <p14:nvPr/>
            </p14:nvContentPartPr>
            <p14:xfrm>
              <a:off x="3496975" y="2948791"/>
              <a:ext cx="402715" cy="438296"/>
            </p14:xfrm>
          </p:contentPart>
        </mc:Choice>
        <mc:Fallback xmlns="">
          <p:pic>
            <p:nvPicPr>
              <p:cNvPr id="1049410" name="墨迹 1049409"/>
            </p:nvPicPr>
            <p:blipFill>
              <a:blip r:embed="rId46"/>
            </p:blipFill>
            <p:spPr>
              <a:xfrm>
                <a:off x="3496975" y="2948791"/>
                <a:ext cx="402715" cy="438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49411" name="墨迹 1049410"/>
              <p14:cNvContentPartPr/>
              <p14:nvPr/>
            </p14:nvContentPartPr>
            <p14:xfrm>
              <a:off x="3623733" y="3135205"/>
              <a:ext cx="43655" cy="64689"/>
            </p14:xfrm>
          </p:contentPart>
        </mc:Choice>
        <mc:Fallback xmlns="">
          <p:pic>
            <p:nvPicPr>
              <p:cNvPr id="1049411" name="墨迹 1049410"/>
            </p:nvPicPr>
            <p:blipFill>
              <a:blip r:embed="rId48"/>
            </p:blipFill>
            <p:spPr>
              <a:xfrm>
                <a:off x="3623733" y="3135205"/>
                <a:ext cx="43655" cy="6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49412" name="墨迹 1049411"/>
              <p14:cNvContentPartPr/>
              <p14:nvPr/>
            </p14:nvContentPartPr>
            <p14:xfrm>
              <a:off x="3676650" y="3098800"/>
              <a:ext cx="41623" cy="63188"/>
            </p14:xfrm>
          </p:contentPart>
        </mc:Choice>
        <mc:Fallback xmlns="">
          <p:pic>
            <p:nvPicPr>
              <p:cNvPr id="1049412" name="墨迹 1049411"/>
            </p:nvPicPr>
            <p:blipFill>
              <a:blip r:embed="rId50"/>
            </p:blipFill>
            <p:spPr>
              <a:xfrm>
                <a:off x="3676650" y="3098800"/>
                <a:ext cx="41623" cy="63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49413" name="墨迹 1049412"/>
              <p14:cNvContentPartPr/>
              <p14:nvPr/>
            </p14:nvContentPartPr>
            <p14:xfrm>
              <a:off x="1972573" y="4233333"/>
              <a:ext cx="16070" cy="184904"/>
            </p14:xfrm>
          </p:contentPart>
        </mc:Choice>
        <mc:Fallback xmlns="">
          <p:pic>
            <p:nvPicPr>
              <p:cNvPr id="1049413" name="墨迹 1049412"/>
            </p:nvPicPr>
            <p:blipFill>
              <a:blip r:embed="rId52"/>
            </p:blipFill>
            <p:spPr>
              <a:xfrm>
                <a:off x="1972573" y="4233333"/>
                <a:ext cx="16070" cy="184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49414" name="墨迹 1049413"/>
              <p14:cNvContentPartPr/>
              <p14:nvPr/>
            </p14:nvContentPartPr>
            <p14:xfrm>
              <a:off x="1866992" y="4164671"/>
              <a:ext cx="287273" cy="300832"/>
            </p14:xfrm>
          </p:contentPart>
        </mc:Choice>
        <mc:Fallback xmlns="">
          <p:pic>
            <p:nvPicPr>
              <p:cNvPr id="1049414" name="墨迹 1049413"/>
            </p:nvPicPr>
            <p:blipFill>
              <a:blip r:embed="rId54"/>
            </p:blipFill>
            <p:spPr>
              <a:xfrm>
                <a:off x="1866992" y="4164671"/>
                <a:ext cx="287273" cy="300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49415" name="墨迹 1049414"/>
              <p14:cNvContentPartPr/>
              <p14:nvPr/>
            </p14:nvContentPartPr>
            <p14:xfrm>
              <a:off x="5400465" y="4407170"/>
              <a:ext cx="190855" cy="222953"/>
            </p14:xfrm>
          </p:contentPart>
        </mc:Choice>
        <mc:Fallback xmlns="">
          <p:pic>
            <p:nvPicPr>
              <p:cNvPr id="1049415" name="墨迹 1049414"/>
            </p:nvPicPr>
            <p:blipFill>
              <a:blip r:embed="rId56"/>
            </p:blipFill>
            <p:spPr>
              <a:xfrm>
                <a:off x="5400465" y="4407170"/>
                <a:ext cx="190855" cy="222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49416" name="墨迹 1049415"/>
              <p14:cNvContentPartPr/>
              <p14:nvPr/>
            </p14:nvContentPartPr>
            <p14:xfrm>
              <a:off x="7107896" y="4391841"/>
              <a:ext cx="181259" cy="242768"/>
            </p14:xfrm>
          </p:contentPart>
        </mc:Choice>
        <mc:Fallback xmlns="">
          <p:pic>
            <p:nvPicPr>
              <p:cNvPr id="1049416" name="墨迹 1049415"/>
            </p:nvPicPr>
            <p:blipFill>
              <a:blip r:embed="rId58"/>
            </p:blipFill>
            <p:spPr>
              <a:xfrm>
                <a:off x="7107896" y="4391841"/>
                <a:ext cx="181259" cy="242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49417" name="墨迹 1049416"/>
              <p14:cNvContentPartPr/>
              <p14:nvPr/>
            </p14:nvContentPartPr>
            <p14:xfrm>
              <a:off x="7394100" y="3217450"/>
              <a:ext cx="820986" cy="550884"/>
            </p14:xfrm>
          </p:contentPart>
        </mc:Choice>
        <mc:Fallback xmlns="">
          <p:pic>
            <p:nvPicPr>
              <p:cNvPr id="1049417" name="墨迹 1049416"/>
            </p:nvPicPr>
            <p:blipFill>
              <a:blip r:embed="rId60"/>
            </p:blipFill>
            <p:spPr>
              <a:xfrm>
                <a:off x="7394100" y="3217450"/>
                <a:ext cx="820986" cy="550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9418" name="墨迹 1049417"/>
              <p14:cNvContentPartPr/>
              <p14:nvPr/>
            </p14:nvContentPartPr>
            <p14:xfrm>
              <a:off x="7536378" y="3755388"/>
              <a:ext cx="230941" cy="577519"/>
            </p14:xfrm>
          </p:contentPart>
        </mc:Choice>
        <mc:Fallback xmlns="">
          <p:pic>
            <p:nvPicPr>
              <p:cNvPr id="1049418" name="墨迹 1049417"/>
            </p:nvPicPr>
            <p:blipFill>
              <a:blip r:embed="rId62"/>
            </p:blipFill>
            <p:spPr>
              <a:xfrm>
                <a:off x="7536378" y="3755388"/>
                <a:ext cx="230941" cy="577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49419" name="墨迹 1049418"/>
              <p14:cNvContentPartPr/>
              <p14:nvPr/>
            </p14:nvContentPartPr>
            <p14:xfrm>
              <a:off x="7517131" y="4085060"/>
              <a:ext cx="312420" cy="211358"/>
            </p14:xfrm>
          </p:contentPart>
        </mc:Choice>
        <mc:Fallback xmlns="">
          <p:pic>
            <p:nvPicPr>
              <p:cNvPr id="1049419" name="墨迹 1049418"/>
            </p:nvPicPr>
            <p:blipFill>
              <a:blip r:embed="rId64"/>
            </p:blipFill>
            <p:spPr>
              <a:xfrm>
                <a:off x="7517131" y="4085060"/>
                <a:ext cx="312420" cy="211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49420" name="墨迹 1049419"/>
              <p14:cNvContentPartPr/>
              <p14:nvPr/>
            </p14:nvContentPartPr>
            <p14:xfrm>
              <a:off x="10703984" y="4288366"/>
              <a:ext cx="219965" cy="135993"/>
            </p14:xfrm>
          </p:contentPart>
        </mc:Choice>
        <mc:Fallback xmlns="">
          <p:pic>
            <p:nvPicPr>
              <p:cNvPr id="1049420" name="墨迹 1049419"/>
            </p:nvPicPr>
            <p:blipFill>
              <a:blip r:embed="rId66"/>
            </p:blipFill>
            <p:spPr>
              <a:xfrm>
                <a:off x="10703984" y="4288366"/>
                <a:ext cx="219965" cy="135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8" name="墨迹 37"/>
              <p14:cNvContentPartPr/>
              <p14:nvPr/>
            </p14:nvContentPartPr>
            <p14:xfrm>
              <a:off x="2127955" y="1494547"/>
              <a:ext cx="5645" cy="56398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8"/>
            </p:blipFill>
            <p:spPr>
              <a:xfrm>
                <a:off x="2127955" y="1494547"/>
                <a:ext cx="5645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" name="墨迹 1"/>
              <p14:cNvContentPartPr/>
              <p14:nvPr/>
            </p14:nvContentPartPr>
            <p14:xfrm>
              <a:off x="2099733" y="1432509"/>
              <a:ext cx="197555" cy="33556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70"/>
            </p:blipFill>
            <p:spPr>
              <a:xfrm>
                <a:off x="2099733" y="1432509"/>
                <a:ext cx="197555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" name="墨迹 2"/>
              <p14:cNvContentPartPr/>
              <p14:nvPr/>
            </p14:nvContentPartPr>
            <p14:xfrm>
              <a:off x="10272888" y="1528386"/>
              <a:ext cx="270933" cy="32710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2"/>
            </p:blipFill>
            <p:spPr>
              <a:xfrm>
                <a:off x="10272888" y="1528386"/>
                <a:ext cx="270933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" name="墨迹 3"/>
              <p14:cNvContentPartPr/>
              <p14:nvPr/>
            </p14:nvContentPartPr>
            <p14:xfrm>
              <a:off x="5525911" y="3823786"/>
              <a:ext cx="242711" cy="32710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4"/>
            </p:blipFill>
            <p:spPr>
              <a:xfrm>
                <a:off x="5525911" y="3823786"/>
                <a:ext cx="242711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" name="墨迹 4"/>
              <p14:cNvContentPartPr/>
              <p14:nvPr/>
            </p14:nvContentPartPr>
            <p14:xfrm>
              <a:off x="5858933" y="3710990"/>
              <a:ext cx="364067" cy="47656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6"/>
            </p:blipFill>
            <p:spPr>
              <a:xfrm>
                <a:off x="5858933" y="3710990"/>
                <a:ext cx="364067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" name="墨迹 5"/>
              <p14:cNvContentPartPr/>
              <p14:nvPr/>
            </p14:nvContentPartPr>
            <p14:xfrm>
              <a:off x="6067777" y="3818146"/>
              <a:ext cx="104423" cy="18611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8"/>
            </p:blipFill>
            <p:spPr>
              <a:xfrm>
                <a:off x="6067777" y="3818146"/>
                <a:ext cx="10442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" name="墨迹 6"/>
              <p14:cNvContentPartPr/>
              <p14:nvPr/>
            </p14:nvContentPartPr>
            <p14:xfrm>
              <a:off x="6118577" y="3767388"/>
              <a:ext cx="95956" cy="37786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0"/>
            </p:blipFill>
            <p:spPr>
              <a:xfrm>
                <a:off x="6118577" y="3767388"/>
                <a:ext cx="95956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" name="墨迹 7"/>
              <p14:cNvContentPartPr/>
              <p14:nvPr/>
            </p14:nvContentPartPr>
            <p14:xfrm>
              <a:off x="8223955" y="3778667"/>
              <a:ext cx="214489" cy="31582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82"/>
            </p:blipFill>
            <p:spPr>
              <a:xfrm>
                <a:off x="8223955" y="3778667"/>
                <a:ext cx="21448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" name="墨迹 8"/>
              <p14:cNvContentPartPr/>
              <p14:nvPr/>
            </p14:nvContentPartPr>
            <p14:xfrm>
              <a:off x="8489244" y="3710990"/>
              <a:ext cx="417688" cy="43144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84"/>
            </p:blipFill>
            <p:spPr>
              <a:xfrm>
                <a:off x="8489244" y="3710990"/>
                <a:ext cx="417688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" name="墨迹 9"/>
              <p14:cNvContentPartPr/>
              <p14:nvPr/>
            </p14:nvContentPartPr>
            <p14:xfrm>
              <a:off x="8754533" y="3778667"/>
              <a:ext cx="135467" cy="17483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86"/>
            </p:blipFill>
            <p:spPr>
              <a:xfrm>
                <a:off x="8754533" y="3778667"/>
                <a:ext cx="1354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1" name="墨迹 10"/>
              <p14:cNvContentPartPr/>
              <p14:nvPr/>
            </p14:nvContentPartPr>
            <p14:xfrm>
              <a:off x="8782755" y="3716629"/>
              <a:ext cx="93134" cy="38914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88"/>
            </p:blipFill>
            <p:spPr>
              <a:xfrm>
                <a:off x="8782755" y="3716629"/>
                <a:ext cx="93134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2" name="墨迹 11"/>
              <p14:cNvContentPartPr/>
              <p14:nvPr/>
            </p14:nvContentPartPr>
            <p14:xfrm>
              <a:off x="9014177" y="3930942"/>
              <a:ext cx="211667" cy="225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90"/>
            </p:blipFill>
            <p:spPr>
              <a:xfrm>
                <a:off x="9014177" y="3930942"/>
                <a:ext cx="2116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3" name="墨迹 12"/>
              <p14:cNvContentPartPr/>
              <p14:nvPr/>
            </p14:nvContentPartPr>
            <p14:xfrm>
              <a:off x="9121422" y="3812506"/>
              <a:ext cx="28222" cy="27071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92"/>
            </p:blipFill>
            <p:spPr>
              <a:xfrm>
                <a:off x="9121422" y="3812506"/>
                <a:ext cx="2822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4" name="墨迹 13"/>
              <p14:cNvContentPartPr/>
              <p14:nvPr/>
            </p14:nvContentPartPr>
            <p14:xfrm>
              <a:off x="9239955" y="3778667"/>
              <a:ext cx="225778" cy="28763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94"/>
            </p:blipFill>
            <p:spPr>
              <a:xfrm>
                <a:off x="9239955" y="3778667"/>
                <a:ext cx="22577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5" name="墨迹 14"/>
              <p14:cNvContentPartPr/>
              <p14:nvPr/>
            </p14:nvContentPartPr>
            <p14:xfrm>
              <a:off x="9398000" y="3868904"/>
              <a:ext cx="129822" cy="20867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96"/>
            </p:blipFill>
            <p:spPr>
              <a:xfrm>
                <a:off x="9398000" y="3868904"/>
                <a:ext cx="1298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6" name="墨迹 15"/>
              <p14:cNvContentPartPr/>
              <p14:nvPr/>
            </p14:nvContentPartPr>
            <p14:xfrm>
              <a:off x="9522177" y="3682791"/>
              <a:ext cx="428978" cy="50194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98"/>
            </p:blipFill>
            <p:spPr>
              <a:xfrm>
                <a:off x="9522177" y="3682791"/>
                <a:ext cx="428978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7" name="墨迹 16"/>
              <p14:cNvContentPartPr/>
              <p14:nvPr/>
            </p14:nvContentPartPr>
            <p14:xfrm>
              <a:off x="9776177" y="3654592"/>
              <a:ext cx="174978" cy="42298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00"/>
            </p:blipFill>
            <p:spPr>
              <a:xfrm>
                <a:off x="9776177" y="3654592"/>
                <a:ext cx="174978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8" name="墨迹 17"/>
              <p14:cNvContentPartPr/>
              <p14:nvPr/>
            </p14:nvContentPartPr>
            <p14:xfrm>
              <a:off x="5633155" y="4720514"/>
              <a:ext cx="129822" cy="39478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02"/>
            </p:blipFill>
            <p:spPr>
              <a:xfrm>
                <a:off x="5633155" y="4720514"/>
                <a:ext cx="129822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9" name="墨迹 18"/>
              <p14:cNvContentPartPr/>
              <p14:nvPr/>
            </p14:nvContentPartPr>
            <p14:xfrm>
              <a:off x="5717822" y="4838950"/>
              <a:ext cx="318911" cy="32428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04"/>
            </p:blipFill>
            <p:spPr>
              <a:xfrm>
                <a:off x="5717822" y="4838950"/>
                <a:ext cx="318911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0" name="墨迹 19"/>
              <p14:cNvContentPartPr/>
              <p14:nvPr/>
            </p14:nvContentPartPr>
            <p14:xfrm>
              <a:off x="5870222" y="4731794"/>
              <a:ext cx="152400" cy="32710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06"/>
            </p:blipFill>
            <p:spPr>
              <a:xfrm>
                <a:off x="5870222" y="4731794"/>
                <a:ext cx="152400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1" name="墨迹 20"/>
              <p14:cNvContentPartPr/>
              <p14:nvPr/>
            </p14:nvContentPartPr>
            <p14:xfrm>
              <a:off x="6045200" y="4805111"/>
              <a:ext cx="186266" cy="31019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108"/>
            </p:blipFill>
            <p:spPr>
              <a:xfrm>
                <a:off x="6045200" y="4805111"/>
                <a:ext cx="186266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2" name="墨迹 21"/>
              <p14:cNvContentPartPr/>
              <p14:nvPr/>
            </p14:nvContentPartPr>
            <p14:xfrm>
              <a:off x="6186311" y="5008144"/>
              <a:ext cx="95956" cy="9305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10"/>
            </p:blipFill>
            <p:spPr>
              <a:xfrm>
                <a:off x="6186311" y="5008144"/>
                <a:ext cx="9595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3" name="墨迹 22"/>
              <p14:cNvContentPartPr/>
              <p14:nvPr/>
            </p14:nvContentPartPr>
            <p14:xfrm>
              <a:off x="5621866" y="5329613"/>
              <a:ext cx="420511" cy="47092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12"/>
            </p:blipFill>
            <p:spPr>
              <a:xfrm>
                <a:off x="5621866" y="5329613"/>
                <a:ext cx="420511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4" name="墨迹 23"/>
              <p14:cNvContentPartPr/>
              <p14:nvPr/>
            </p14:nvContentPartPr>
            <p14:xfrm>
              <a:off x="5836355" y="5408570"/>
              <a:ext cx="118534" cy="36658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14"/>
            </p:blipFill>
            <p:spPr>
              <a:xfrm>
                <a:off x="5836355" y="5408570"/>
                <a:ext cx="118534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5" name="墨迹 24"/>
              <p14:cNvContentPartPr/>
              <p14:nvPr/>
            </p14:nvContentPartPr>
            <p14:xfrm>
              <a:off x="6045200" y="5391651"/>
              <a:ext cx="152400" cy="14663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16"/>
            </p:blipFill>
            <p:spPr>
              <a:xfrm>
                <a:off x="6045200" y="5391651"/>
                <a:ext cx="15240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6" name="墨迹 25"/>
              <p14:cNvContentPartPr/>
              <p14:nvPr/>
            </p14:nvContentPartPr>
            <p14:xfrm>
              <a:off x="6062133" y="5594684"/>
              <a:ext cx="22578" cy="12971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18"/>
            </p:blipFill>
            <p:spPr>
              <a:xfrm>
                <a:off x="6062133" y="5594684"/>
                <a:ext cx="2257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7" name="墨迹 26"/>
              <p14:cNvContentPartPr/>
              <p14:nvPr/>
            </p14:nvContentPartPr>
            <p14:xfrm>
              <a:off x="6084711" y="5555205"/>
              <a:ext cx="73378" cy="20867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20"/>
            </p:blipFill>
            <p:spPr>
              <a:xfrm>
                <a:off x="6084711" y="5555205"/>
                <a:ext cx="733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8" name="墨迹 27"/>
              <p14:cNvContentPartPr/>
              <p14:nvPr/>
            </p14:nvContentPartPr>
            <p14:xfrm>
              <a:off x="6220177" y="5448049"/>
              <a:ext cx="64912" cy="11279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22"/>
            </p:blipFill>
            <p:spPr>
              <a:xfrm>
                <a:off x="6220177" y="5448049"/>
                <a:ext cx="6491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9" name="墨迹 28"/>
              <p14:cNvContentPartPr/>
              <p14:nvPr/>
            </p14:nvContentPartPr>
            <p14:xfrm>
              <a:off x="6208888" y="5470608"/>
              <a:ext cx="127000" cy="29327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24"/>
            </p:blipFill>
            <p:spPr>
              <a:xfrm>
                <a:off x="6208888" y="5470608"/>
                <a:ext cx="12700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0" name="墨迹 29"/>
              <p14:cNvContentPartPr/>
              <p14:nvPr/>
            </p14:nvContentPartPr>
            <p14:xfrm>
              <a:off x="6206066" y="5617243"/>
              <a:ext cx="143934" cy="16355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126"/>
            </p:blipFill>
            <p:spPr>
              <a:xfrm>
                <a:off x="6206066" y="5617243"/>
                <a:ext cx="14393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31" name="墨迹 30"/>
              <p14:cNvContentPartPr/>
              <p14:nvPr/>
            </p14:nvContentPartPr>
            <p14:xfrm>
              <a:off x="6508044" y="4816391"/>
              <a:ext cx="180622" cy="208673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128"/>
            </p:blipFill>
            <p:spPr>
              <a:xfrm>
                <a:off x="6508044" y="4816391"/>
                <a:ext cx="1806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32" name="墨迹 31"/>
              <p14:cNvContentPartPr/>
              <p14:nvPr/>
            </p14:nvContentPartPr>
            <p14:xfrm>
              <a:off x="6536266" y="4827670"/>
              <a:ext cx="121356" cy="2481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130"/>
            </p:blipFill>
            <p:spPr>
              <a:xfrm>
                <a:off x="6536266" y="4827670"/>
                <a:ext cx="1213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33" name="墨迹 32"/>
              <p14:cNvContentPartPr/>
              <p14:nvPr/>
            </p14:nvContentPartPr>
            <p14:xfrm>
              <a:off x="6666088" y="4963026"/>
              <a:ext cx="101600" cy="12125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132"/>
            </p:blipFill>
            <p:spPr>
              <a:xfrm>
                <a:off x="6666088" y="4963026"/>
                <a:ext cx="10160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4" name="墨迹 33"/>
              <p14:cNvContentPartPr/>
              <p14:nvPr/>
            </p14:nvContentPartPr>
            <p14:xfrm>
              <a:off x="6581422" y="5481888"/>
              <a:ext cx="124178" cy="23687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134"/>
            </p:blipFill>
            <p:spPr>
              <a:xfrm>
                <a:off x="6581422" y="5481888"/>
                <a:ext cx="124178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35" name="墨迹 34"/>
              <p14:cNvContentPartPr/>
              <p14:nvPr/>
            </p14:nvContentPartPr>
            <p14:xfrm>
              <a:off x="6519333" y="5589044"/>
              <a:ext cx="36689" cy="11843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136"/>
            </p:blipFill>
            <p:spPr>
              <a:xfrm>
                <a:off x="6519333" y="5589044"/>
                <a:ext cx="366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6" name="墨迹 35"/>
              <p14:cNvContentPartPr/>
              <p14:nvPr/>
            </p14:nvContentPartPr>
            <p14:xfrm>
              <a:off x="6790266" y="5628522"/>
              <a:ext cx="62089" cy="5639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138"/>
            </p:blipFill>
            <p:spPr>
              <a:xfrm>
                <a:off x="6790266" y="5628522"/>
                <a:ext cx="620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37" name="墨迹 36"/>
              <p14:cNvContentPartPr/>
              <p14:nvPr/>
            </p14:nvContentPartPr>
            <p14:xfrm>
              <a:off x="5367866" y="4991225"/>
              <a:ext cx="307622" cy="73317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40"/>
            </p:blipFill>
            <p:spPr>
              <a:xfrm>
                <a:off x="5367866" y="4991225"/>
                <a:ext cx="307622" cy="73317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" y="490855"/>
            <a:ext cx="11635740" cy="5452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421" name="墨迹 1049420"/>
              <p14:cNvContentPartPr/>
              <p14:nvPr/>
            </p14:nvContentPartPr>
            <p14:xfrm>
              <a:off x="4910667" y="5731511"/>
              <a:ext cx="0" cy="0"/>
            </p14:xfrm>
          </p:contentPart>
        </mc:Choice>
        <mc:Fallback xmlns="">
          <p:pic>
            <p:nvPicPr>
              <p:cNvPr id="1049421" name="墨迹 1049420"/>
            </p:nvPicPr>
            <p:blipFill>
              <a:blip r:embed="rId4"/>
            </p:blipFill>
            <p:spPr>
              <a:xfrm>
                <a:off x="4910667" y="5731511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459" name="墨迹 1049458"/>
              <p14:cNvContentPartPr/>
              <p14:nvPr/>
            </p14:nvContentPartPr>
            <p14:xfrm>
              <a:off x="4603328" y="5360247"/>
              <a:ext cx="0" cy="0"/>
            </p14:xfrm>
          </p:contentPart>
        </mc:Choice>
        <mc:Fallback xmlns="">
          <p:pic>
            <p:nvPicPr>
              <p:cNvPr id="1049459" name="墨迹 1049458"/>
            </p:nvPicPr>
            <p:blipFill>
              <a:blip r:embed="rId4"/>
            </p:blipFill>
            <p:spPr>
              <a:xfrm>
                <a:off x="4603328" y="5360247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49460" name="墨迹 1049459"/>
              <p14:cNvContentPartPr/>
              <p14:nvPr/>
            </p14:nvContentPartPr>
            <p14:xfrm>
              <a:off x="5499100" y="4846745"/>
              <a:ext cx="0" cy="0"/>
            </p14:xfrm>
          </p:contentPart>
        </mc:Choice>
        <mc:Fallback xmlns="">
          <p:pic>
            <p:nvPicPr>
              <p:cNvPr id="1049460" name="墨迹 1049459"/>
            </p:nvPicPr>
            <p:blipFill>
              <a:blip r:embed="rId4"/>
            </p:blipFill>
            <p:spPr>
              <a:xfrm>
                <a:off x="5499100" y="48467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461" name="墨迹 1049460"/>
              <p14:cNvContentPartPr/>
              <p14:nvPr/>
            </p14:nvContentPartPr>
            <p14:xfrm>
              <a:off x="5752678" y="3772747"/>
              <a:ext cx="799992" cy="441732"/>
            </p14:xfrm>
          </p:contentPart>
        </mc:Choice>
        <mc:Fallback xmlns="">
          <p:pic>
            <p:nvPicPr>
              <p:cNvPr id="1049461" name="墨迹 1049460"/>
            </p:nvPicPr>
            <p:blipFill>
              <a:blip r:embed="rId8"/>
            </p:blipFill>
            <p:spPr>
              <a:xfrm>
                <a:off x="5752678" y="3772747"/>
                <a:ext cx="799992" cy="4417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462" name="墨迹 1049461"/>
              <p14:cNvContentPartPr/>
              <p14:nvPr/>
            </p14:nvContentPartPr>
            <p14:xfrm>
              <a:off x="6409448" y="4103659"/>
              <a:ext cx="271833" cy="235947"/>
            </p14:xfrm>
          </p:contentPart>
        </mc:Choice>
        <mc:Fallback xmlns="">
          <p:pic>
            <p:nvPicPr>
              <p:cNvPr id="1049462" name="墨迹 1049461"/>
            </p:nvPicPr>
            <p:blipFill>
              <a:blip r:embed="rId10"/>
            </p:blipFill>
            <p:spPr>
              <a:xfrm>
                <a:off x="6409448" y="4103659"/>
                <a:ext cx="271833" cy="235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463" name="墨迹 1049462"/>
              <p14:cNvContentPartPr/>
              <p14:nvPr/>
            </p14:nvContentPartPr>
            <p14:xfrm>
              <a:off x="5307496" y="4180852"/>
              <a:ext cx="229601" cy="220462"/>
            </p14:xfrm>
          </p:contentPart>
        </mc:Choice>
        <mc:Fallback xmlns="">
          <p:pic>
            <p:nvPicPr>
              <p:cNvPr id="1049463" name="墨迹 1049462"/>
            </p:nvPicPr>
            <p:blipFill>
              <a:blip r:embed="rId12"/>
            </p:blipFill>
            <p:spPr>
              <a:xfrm>
                <a:off x="5307496" y="4180852"/>
                <a:ext cx="229601" cy="220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464" name="墨迹 1049463"/>
              <p14:cNvContentPartPr/>
              <p14:nvPr/>
            </p14:nvContentPartPr>
            <p14:xfrm>
              <a:off x="6006715" y="4006203"/>
              <a:ext cx="202656" cy="223568"/>
            </p14:xfrm>
          </p:contentPart>
        </mc:Choice>
        <mc:Fallback xmlns="">
          <p:pic>
            <p:nvPicPr>
              <p:cNvPr id="1049464" name="墨迹 1049463"/>
            </p:nvPicPr>
            <p:blipFill>
              <a:blip r:embed="rId14"/>
            </p:blipFill>
            <p:spPr>
              <a:xfrm>
                <a:off x="6006715" y="4006203"/>
                <a:ext cx="202656" cy="223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465" name="墨迹 1049464"/>
              <p14:cNvContentPartPr/>
              <p14:nvPr/>
            </p14:nvContentPartPr>
            <p14:xfrm>
              <a:off x="4801637" y="4063562"/>
              <a:ext cx="233560" cy="220225"/>
            </p14:xfrm>
          </p:contentPart>
        </mc:Choice>
        <mc:Fallback xmlns="">
          <p:pic>
            <p:nvPicPr>
              <p:cNvPr id="1049465" name="墨迹 1049464"/>
            </p:nvPicPr>
            <p:blipFill>
              <a:blip r:embed="rId16"/>
            </p:blipFill>
            <p:spPr>
              <a:xfrm>
                <a:off x="4801637" y="4063562"/>
                <a:ext cx="233560" cy="220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9466" name="墨迹 1049465"/>
              <p14:cNvContentPartPr/>
              <p14:nvPr/>
            </p14:nvContentPartPr>
            <p14:xfrm>
              <a:off x="5615469" y="4931412"/>
              <a:ext cx="323334" cy="309476"/>
            </p14:xfrm>
          </p:contentPart>
        </mc:Choice>
        <mc:Fallback xmlns="">
          <p:pic>
            <p:nvPicPr>
              <p:cNvPr id="1049466" name="墨迹 1049465"/>
            </p:nvPicPr>
            <p:blipFill>
              <a:blip r:embed="rId18"/>
            </p:blipFill>
            <p:spPr>
              <a:xfrm>
                <a:off x="5615469" y="4931412"/>
                <a:ext cx="323334" cy="309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9467" name="墨迹 1049466"/>
              <p14:cNvContentPartPr/>
              <p14:nvPr/>
            </p14:nvContentPartPr>
            <p14:xfrm>
              <a:off x="5770124" y="4947497"/>
              <a:ext cx="55790" cy="471727"/>
            </p14:xfrm>
          </p:contentPart>
        </mc:Choice>
        <mc:Fallback xmlns="">
          <p:pic>
            <p:nvPicPr>
              <p:cNvPr id="1049467" name="墨迹 1049466"/>
            </p:nvPicPr>
            <p:blipFill>
              <a:blip r:embed="rId20"/>
            </p:blipFill>
            <p:spPr>
              <a:xfrm>
                <a:off x="5770124" y="4947497"/>
                <a:ext cx="55790" cy="471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9468" name="墨迹 1049467"/>
              <p14:cNvContentPartPr/>
              <p14:nvPr/>
            </p14:nvContentPartPr>
            <p14:xfrm>
              <a:off x="4479262" y="2267371"/>
              <a:ext cx="129143" cy="349740"/>
            </p14:xfrm>
          </p:contentPart>
        </mc:Choice>
        <mc:Fallback xmlns="">
          <p:pic>
            <p:nvPicPr>
              <p:cNvPr id="1049468" name="墨迹 1049467"/>
            </p:nvPicPr>
            <p:blipFill>
              <a:blip r:embed="rId22"/>
            </p:blipFill>
            <p:spPr>
              <a:xfrm>
                <a:off x="4479262" y="2267371"/>
                <a:ext cx="129143" cy="34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9469" name="墨迹 1049468"/>
              <p14:cNvContentPartPr/>
              <p14:nvPr/>
            </p14:nvContentPartPr>
            <p14:xfrm>
              <a:off x="4460664" y="2349078"/>
              <a:ext cx="224352" cy="177654"/>
            </p14:xfrm>
          </p:contentPart>
        </mc:Choice>
        <mc:Fallback xmlns="">
          <p:pic>
            <p:nvPicPr>
              <p:cNvPr id="1049469" name="墨迹 1049468"/>
            </p:nvPicPr>
            <p:blipFill>
              <a:blip r:embed="rId24"/>
            </p:blipFill>
            <p:spPr>
              <a:xfrm>
                <a:off x="4460664" y="2349078"/>
                <a:ext cx="22435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9470" name="墨迹 1049469"/>
              <p14:cNvContentPartPr/>
              <p14:nvPr/>
            </p14:nvContentPartPr>
            <p14:xfrm>
              <a:off x="5168830" y="2164502"/>
              <a:ext cx="146120" cy="311160"/>
            </p14:xfrm>
          </p:contentPart>
        </mc:Choice>
        <mc:Fallback xmlns="">
          <p:pic>
            <p:nvPicPr>
              <p:cNvPr id="1049470" name="墨迹 1049469"/>
            </p:nvPicPr>
            <p:blipFill>
              <a:blip r:embed="rId26"/>
            </p:blipFill>
            <p:spPr>
              <a:xfrm>
                <a:off x="5168830" y="2164502"/>
                <a:ext cx="146120" cy="31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49471" name="墨迹 1049470"/>
              <p14:cNvContentPartPr/>
              <p14:nvPr/>
            </p14:nvContentPartPr>
            <p14:xfrm>
              <a:off x="5175250" y="2224616"/>
              <a:ext cx="183090" cy="198157"/>
            </p14:xfrm>
          </p:contentPart>
        </mc:Choice>
        <mc:Fallback xmlns="">
          <p:pic>
            <p:nvPicPr>
              <p:cNvPr id="1049471" name="墨迹 1049470"/>
            </p:nvPicPr>
            <p:blipFill>
              <a:blip r:embed="rId28"/>
            </p:blipFill>
            <p:spPr>
              <a:xfrm>
                <a:off x="5175250" y="2224616"/>
                <a:ext cx="183090" cy="19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9472" name="墨迹 1049471"/>
              <p14:cNvContentPartPr/>
              <p14:nvPr/>
            </p14:nvContentPartPr>
            <p14:xfrm>
              <a:off x="3977456" y="3575471"/>
              <a:ext cx="136496" cy="316834"/>
            </p14:xfrm>
          </p:contentPart>
        </mc:Choice>
        <mc:Fallback xmlns="">
          <p:pic>
            <p:nvPicPr>
              <p:cNvPr id="1049472" name="墨迹 1049471"/>
            </p:nvPicPr>
            <p:blipFill>
              <a:blip r:embed="rId30"/>
            </p:blipFill>
            <p:spPr>
              <a:xfrm>
                <a:off x="3977456" y="3575471"/>
                <a:ext cx="136496" cy="316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9473" name="墨迹 1049472"/>
              <p14:cNvContentPartPr/>
              <p14:nvPr/>
            </p14:nvContentPartPr>
            <p14:xfrm>
              <a:off x="3967902" y="3649133"/>
              <a:ext cx="213259" cy="164057"/>
            </p14:xfrm>
          </p:contentPart>
        </mc:Choice>
        <mc:Fallback xmlns="">
          <p:pic>
            <p:nvPicPr>
              <p:cNvPr id="1049473" name="墨迹 1049472"/>
            </p:nvPicPr>
            <p:blipFill>
              <a:blip r:embed="rId32"/>
            </p:blipFill>
            <p:spPr>
              <a:xfrm>
                <a:off x="3967902" y="3649133"/>
                <a:ext cx="213259" cy="164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9474" name="墨迹 1049473"/>
              <p14:cNvContentPartPr/>
              <p14:nvPr/>
            </p14:nvContentPartPr>
            <p14:xfrm>
              <a:off x="5703994" y="3589019"/>
              <a:ext cx="170178" cy="262831"/>
            </p14:xfrm>
          </p:contentPart>
        </mc:Choice>
        <mc:Fallback xmlns="">
          <p:pic>
            <p:nvPicPr>
              <p:cNvPr id="1049474" name="墨迹 1049473"/>
            </p:nvPicPr>
            <p:blipFill>
              <a:blip r:embed="rId34"/>
            </p:blipFill>
            <p:spPr>
              <a:xfrm>
                <a:off x="5703994" y="3589019"/>
                <a:ext cx="170178" cy="262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49475" name="墨迹 1049474"/>
              <p14:cNvContentPartPr/>
              <p14:nvPr/>
            </p14:nvContentPartPr>
            <p14:xfrm>
              <a:off x="5703995" y="3638971"/>
              <a:ext cx="153836" cy="209138"/>
            </p14:xfrm>
          </p:contentPart>
        </mc:Choice>
        <mc:Fallback xmlns="">
          <p:pic>
            <p:nvPicPr>
              <p:cNvPr id="1049475" name="墨迹 1049474"/>
            </p:nvPicPr>
            <p:blipFill>
              <a:blip r:embed="rId36"/>
            </p:blipFill>
            <p:spPr>
              <a:xfrm>
                <a:off x="5703995" y="3638971"/>
                <a:ext cx="153836" cy="209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49476" name="墨迹 1049475"/>
              <p14:cNvContentPartPr/>
              <p14:nvPr/>
            </p14:nvContentPartPr>
            <p14:xfrm>
              <a:off x="3965699" y="1186180"/>
              <a:ext cx="165186" cy="305654"/>
            </p14:xfrm>
          </p:contentPart>
        </mc:Choice>
        <mc:Fallback xmlns="">
          <p:pic>
            <p:nvPicPr>
              <p:cNvPr id="1049476" name="墨迹 1049475"/>
            </p:nvPicPr>
            <p:blipFill>
              <a:blip r:embed="rId38"/>
            </p:blipFill>
            <p:spPr>
              <a:xfrm>
                <a:off x="3965699" y="1186180"/>
                <a:ext cx="165186" cy="305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9477" name="墨迹 1049476"/>
              <p14:cNvContentPartPr/>
              <p14:nvPr/>
            </p14:nvContentPartPr>
            <p14:xfrm>
              <a:off x="3950121" y="1267883"/>
              <a:ext cx="192810" cy="212377"/>
            </p14:xfrm>
          </p:contentPart>
        </mc:Choice>
        <mc:Fallback xmlns="">
          <p:pic>
            <p:nvPicPr>
              <p:cNvPr id="1049477" name="墨迹 1049476"/>
            </p:nvPicPr>
            <p:blipFill>
              <a:blip r:embed="rId40"/>
            </p:blipFill>
            <p:spPr>
              <a:xfrm>
                <a:off x="3950121" y="1267883"/>
                <a:ext cx="192810" cy="212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49478" name="墨迹 1049477"/>
              <p14:cNvContentPartPr/>
              <p14:nvPr/>
            </p14:nvContentPartPr>
            <p14:xfrm>
              <a:off x="5722114" y="1253066"/>
              <a:ext cx="220639" cy="264379"/>
            </p14:xfrm>
          </p:contentPart>
        </mc:Choice>
        <mc:Fallback xmlns="">
          <p:pic>
            <p:nvPicPr>
              <p:cNvPr id="1049478" name="墨迹 1049477"/>
            </p:nvPicPr>
            <p:blipFill>
              <a:blip r:embed="rId42"/>
            </p:blipFill>
            <p:spPr>
              <a:xfrm>
                <a:off x="5722114" y="1253066"/>
                <a:ext cx="220639" cy="264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9479" name="墨迹 1049478"/>
              <p14:cNvContentPartPr/>
              <p14:nvPr/>
            </p14:nvContentPartPr>
            <p14:xfrm>
              <a:off x="5749288" y="1299211"/>
              <a:ext cx="171568" cy="233909"/>
            </p14:xfrm>
          </p:contentPart>
        </mc:Choice>
        <mc:Fallback xmlns="">
          <p:pic>
            <p:nvPicPr>
              <p:cNvPr id="1049479" name="墨迹 1049478"/>
            </p:nvPicPr>
            <p:blipFill>
              <a:blip r:embed="rId44"/>
            </p:blipFill>
            <p:spPr>
              <a:xfrm>
                <a:off x="5749288" y="1299211"/>
                <a:ext cx="171568" cy="233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49480" name="墨迹 1049479"/>
              <p14:cNvContentPartPr/>
              <p14:nvPr/>
            </p14:nvContentPartPr>
            <p14:xfrm>
              <a:off x="5701261" y="1225318"/>
              <a:ext cx="308793" cy="333387"/>
            </p14:xfrm>
          </p:contentPart>
        </mc:Choice>
        <mc:Fallback xmlns="">
          <p:pic>
            <p:nvPicPr>
              <p:cNvPr id="1049480" name="墨迹 1049479"/>
            </p:nvPicPr>
            <p:blipFill>
              <a:blip r:embed="rId46"/>
            </p:blipFill>
            <p:spPr>
              <a:xfrm>
                <a:off x="5701261" y="1225318"/>
                <a:ext cx="308793" cy="333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49481" name="墨迹 1049480"/>
              <p14:cNvContentPartPr/>
              <p14:nvPr/>
            </p14:nvContentPartPr>
            <p14:xfrm>
              <a:off x="3900896" y="1164451"/>
              <a:ext cx="323884" cy="341645"/>
            </p14:xfrm>
          </p:contentPart>
        </mc:Choice>
        <mc:Fallback xmlns="">
          <p:pic>
            <p:nvPicPr>
              <p:cNvPr id="1049481" name="墨迹 1049480"/>
            </p:nvPicPr>
            <p:blipFill>
              <a:blip r:embed="rId48"/>
            </p:blipFill>
            <p:spPr>
              <a:xfrm>
                <a:off x="3900896" y="1164451"/>
                <a:ext cx="323884" cy="341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49482" name="墨迹 1049481"/>
              <p14:cNvContentPartPr/>
              <p14:nvPr/>
            </p14:nvContentPartPr>
            <p14:xfrm>
              <a:off x="3910276" y="1216661"/>
              <a:ext cx="87685" cy="202960"/>
            </p14:xfrm>
          </p:contentPart>
        </mc:Choice>
        <mc:Fallback xmlns="">
          <p:pic>
            <p:nvPicPr>
              <p:cNvPr id="1049482" name="墨迹 1049481"/>
            </p:nvPicPr>
            <p:blipFill>
              <a:blip r:embed="rId50"/>
            </p:blipFill>
            <p:spPr>
              <a:xfrm>
                <a:off x="3910276" y="1216661"/>
                <a:ext cx="87685" cy="202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49483" name="墨迹 1049482"/>
              <p14:cNvContentPartPr/>
              <p14:nvPr/>
            </p14:nvContentPartPr>
            <p14:xfrm>
              <a:off x="4014273" y="1249255"/>
              <a:ext cx="90365" cy="176444"/>
            </p14:xfrm>
          </p:contentPart>
        </mc:Choice>
        <mc:Fallback xmlns="">
          <p:pic>
            <p:nvPicPr>
              <p:cNvPr id="1049483" name="墨迹 1049482"/>
            </p:nvPicPr>
            <p:blipFill>
              <a:blip r:embed="rId52"/>
            </p:blipFill>
            <p:spPr>
              <a:xfrm>
                <a:off x="4014273" y="1249255"/>
                <a:ext cx="90365" cy="176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49484" name="墨迹 1049483"/>
              <p14:cNvContentPartPr/>
              <p14:nvPr/>
            </p14:nvContentPartPr>
            <p14:xfrm>
              <a:off x="4071619" y="1284816"/>
              <a:ext cx="93558" cy="204047"/>
            </p14:xfrm>
          </p:contentPart>
        </mc:Choice>
        <mc:Fallback xmlns="">
          <p:pic>
            <p:nvPicPr>
              <p:cNvPr id="1049484" name="墨迹 1049483"/>
            </p:nvPicPr>
            <p:blipFill>
              <a:blip r:embed="rId54"/>
            </p:blipFill>
            <p:spPr>
              <a:xfrm>
                <a:off x="4071619" y="1284816"/>
                <a:ext cx="93558" cy="204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49485" name="墨迹 1049484"/>
              <p14:cNvContentPartPr/>
              <p14:nvPr/>
            </p14:nvContentPartPr>
            <p14:xfrm>
              <a:off x="5769610" y="1294552"/>
              <a:ext cx="104987" cy="148977"/>
            </p14:xfrm>
          </p:contentPart>
        </mc:Choice>
        <mc:Fallback xmlns="">
          <p:pic>
            <p:nvPicPr>
              <p:cNvPr id="1049485" name="墨迹 1049484"/>
            </p:nvPicPr>
            <p:blipFill>
              <a:blip r:embed="rId56"/>
            </p:blipFill>
            <p:spPr>
              <a:xfrm>
                <a:off x="5769610" y="1294552"/>
                <a:ext cx="104987" cy="148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49486" name="墨迹 1049485"/>
              <p14:cNvContentPartPr/>
              <p14:nvPr/>
            </p14:nvContentPartPr>
            <p14:xfrm>
              <a:off x="5848308" y="1381761"/>
              <a:ext cx="48304" cy="113985"/>
            </p14:xfrm>
          </p:contentPart>
        </mc:Choice>
        <mc:Fallback xmlns="">
          <p:pic>
            <p:nvPicPr>
              <p:cNvPr id="1049486" name="墨迹 1049485"/>
            </p:nvPicPr>
            <p:blipFill>
              <a:blip r:embed="rId58"/>
            </p:blipFill>
            <p:spPr>
              <a:xfrm>
                <a:off x="5848308" y="1381761"/>
                <a:ext cx="48304" cy="113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49487" name="墨迹 1049486"/>
              <p14:cNvContentPartPr/>
              <p14:nvPr/>
            </p14:nvContentPartPr>
            <p14:xfrm>
              <a:off x="5914702" y="1421552"/>
              <a:ext cx="32283" cy="80496"/>
            </p14:xfrm>
          </p:contentPart>
        </mc:Choice>
        <mc:Fallback xmlns="">
          <p:pic>
            <p:nvPicPr>
              <p:cNvPr id="1049487" name="墨迹 1049486"/>
            </p:nvPicPr>
            <p:blipFill>
              <a:blip r:embed="rId60"/>
            </p:blipFill>
            <p:spPr>
              <a:xfrm>
                <a:off x="5914702" y="1421552"/>
                <a:ext cx="32283" cy="8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9488" name="墨迹 1049487"/>
              <p14:cNvContentPartPr/>
              <p14:nvPr/>
            </p14:nvContentPartPr>
            <p14:xfrm>
              <a:off x="4797927" y="1841262"/>
              <a:ext cx="208148" cy="191099"/>
            </p14:xfrm>
          </p:contentPart>
        </mc:Choice>
        <mc:Fallback xmlns="">
          <p:pic>
            <p:nvPicPr>
              <p:cNvPr id="1049488" name="墨迹 1049487"/>
            </p:nvPicPr>
            <p:blipFill>
              <a:blip r:embed="rId62"/>
            </p:blipFill>
            <p:spPr>
              <a:xfrm>
                <a:off x="4797927" y="1841262"/>
                <a:ext cx="208148" cy="191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49508" name="墨迹 1049507"/>
              <p14:cNvContentPartPr/>
              <p14:nvPr/>
            </p14:nvContentPartPr>
            <p14:xfrm>
              <a:off x="3447628" y="4985597"/>
              <a:ext cx="0" cy="0"/>
            </p14:xfrm>
          </p:contentPart>
        </mc:Choice>
        <mc:Fallback xmlns="">
          <p:pic>
            <p:nvPicPr>
              <p:cNvPr id="1049508" name="墨迹 1049507"/>
            </p:nvPicPr>
            <p:blipFill>
              <a:blip r:embed="rId64"/>
            </p:blipFill>
            <p:spPr>
              <a:xfrm>
                <a:off x="3447628" y="4985597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49509" name="墨迹 1049508"/>
              <p14:cNvContentPartPr/>
              <p14:nvPr/>
            </p14:nvContentPartPr>
            <p14:xfrm>
              <a:off x="2137833" y="4072044"/>
              <a:ext cx="0" cy="0"/>
            </p14:xfrm>
          </p:contentPart>
        </mc:Choice>
        <mc:Fallback xmlns="">
          <p:pic>
            <p:nvPicPr>
              <p:cNvPr id="1049509" name="墨迹 1049508"/>
            </p:nvPicPr>
            <p:blipFill>
              <a:blip r:embed="rId64"/>
            </p:blipFill>
            <p:spPr>
              <a:xfrm>
                <a:off x="2137833" y="4072044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49510" name="墨迹 1049509"/>
              <p14:cNvContentPartPr/>
              <p14:nvPr/>
            </p14:nvContentPartPr>
            <p14:xfrm>
              <a:off x="1675552" y="5970695"/>
              <a:ext cx="52639" cy="25352"/>
            </p14:xfrm>
          </p:contentPart>
        </mc:Choice>
        <mc:Fallback xmlns="">
          <p:pic>
            <p:nvPicPr>
              <p:cNvPr id="1049510" name="墨迹 1049509"/>
            </p:nvPicPr>
            <p:blipFill>
              <a:blip r:embed="rId67"/>
            </p:blipFill>
            <p:spPr>
              <a:xfrm>
                <a:off x="1675552" y="5970695"/>
                <a:ext cx="52639" cy="25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49511" name="墨迹 1049510"/>
              <p14:cNvContentPartPr/>
              <p14:nvPr/>
            </p14:nvContentPartPr>
            <p14:xfrm>
              <a:off x="1588347" y="6011210"/>
              <a:ext cx="132226" cy="346445"/>
            </p14:xfrm>
          </p:contentPart>
        </mc:Choice>
        <mc:Fallback xmlns="">
          <p:pic>
            <p:nvPicPr>
              <p:cNvPr id="1049511" name="墨迹 1049510"/>
            </p:nvPicPr>
            <p:blipFill>
              <a:blip r:embed="rId69"/>
            </p:blipFill>
            <p:spPr>
              <a:xfrm>
                <a:off x="1588347" y="6011210"/>
                <a:ext cx="132226" cy="346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49512" name="墨迹 1049511"/>
              <p14:cNvContentPartPr/>
              <p14:nvPr/>
            </p14:nvContentPartPr>
            <p14:xfrm>
              <a:off x="1706455" y="6119705"/>
              <a:ext cx="40225" cy="108511"/>
            </p14:xfrm>
          </p:contentPart>
        </mc:Choice>
        <mc:Fallback xmlns="">
          <p:pic>
            <p:nvPicPr>
              <p:cNvPr id="1049512" name="墨迹 1049511"/>
            </p:nvPicPr>
            <p:blipFill>
              <a:blip r:embed="rId71"/>
            </p:blipFill>
            <p:spPr>
              <a:xfrm>
                <a:off x="1706455" y="6119705"/>
                <a:ext cx="40225" cy="10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49513" name="墨迹 1049512"/>
              <p14:cNvContentPartPr/>
              <p14:nvPr/>
            </p14:nvContentPartPr>
            <p14:xfrm>
              <a:off x="1823297" y="5983801"/>
              <a:ext cx="89657" cy="7616"/>
            </p14:xfrm>
          </p:contentPart>
        </mc:Choice>
        <mc:Fallback xmlns="">
          <p:pic>
            <p:nvPicPr>
              <p:cNvPr id="1049513" name="墨迹 1049512"/>
            </p:nvPicPr>
            <p:blipFill>
              <a:blip r:embed="rId73"/>
            </p:blipFill>
            <p:spPr>
              <a:xfrm>
                <a:off x="1823297" y="5983801"/>
                <a:ext cx="89657" cy="7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49514" name="墨迹 1049513"/>
              <p14:cNvContentPartPr/>
              <p14:nvPr/>
            </p14:nvContentPartPr>
            <p14:xfrm>
              <a:off x="1780661" y="6055770"/>
              <a:ext cx="189093" cy="260811"/>
            </p14:xfrm>
          </p:contentPart>
        </mc:Choice>
        <mc:Fallback xmlns="">
          <p:pic>
            <p:nvPicPr>
              <p:cNvPr id="1049514" name="墨迹 1049513"/>
            </p:nvPicPr>
            <p:blipFill>
              <a:blip r:embed="rId75"/>
            </p:blipFill>
            <p:spPr>
              <a:xfrm>
                <a:off x="1780661" y="6055770"/>
                <a:ext cx="189093" cy="260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49515" name="墨迹 1049514"/>
              <p14:cNvContentPartPr/>
              <p14:nvPr/>
            </p14:nvContentPartPr>
            <p14:xfrm>
              <a:off x="1918547" y="6049433"/>
              <a:ext cx="147504" cy="224912"/>
            </p14:xfrm>
          </p:contentPart>
        </mc:Choice>
        <mc:Fallback xmlns="">
          <p:pic>
            <p:nvPicPr>
              <p:cNvPr id="1049515" name="墨迹 1049514"/>
            </p:nvPicPr>
            <p:blipFill>
              <a:blip r:embed="rId77"/>
            </p:blipFill>
            <p:spPr>
              <a:xfrm>
                <a:off x="1918547" y="6049433"/>
                <a:ext cx="147504" cy="224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49516" name="墨迹 1049515"/>
              <p14:cNvContentPartPr/>
              <p14:nvPr/>
            </p14:nvContentPartPr>
            <p14:xfrm>
              <a:off x="1960033" y="6190828"/>
              <a:ext cx="206586" cy="120736"/>
            </p14:xfrm>
          </p:contentPart>
        </mc:Choice>
        <mc:Fallback xmlns="">
          <p:pic>
            <p:nvPicPr>
              <p:cNvPr id="1049516" name="墨迹 1049515"/>
            </p:nvPicPr>
            <p:blipFill>
              <a:blip r:embed="rId79"/>
            </p:blipFill>
            <p:spPr>
              <a:xfrm>
                <a:off x="1960033" y="6190828"/>
                <a:ext cx="206586" cy="120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49517" name="墨迹 1049516"/>
              <p14:cNvContentPartPr/>
              <p14:nvPr/>
            </p14:nvContentPartPr>
            <p14:xfrm>
              <a:off x="2124170" y="6037118"/>
              <a:ext cx="72756" cy="273847"/>
            </p14:xfrm>
          </p:contentPart>
        </mc:Choice>
        <mc:Fallback xmlns="">
          <p:pic>
            <p:nvPicPr>
              <p:cNvPr id="1049517" name="墨迹 1049516"/>
            </p:nvPicPr>
            <p:blipFill>
              <a:blip r:embed="rId81"/>
            </p:blipFill>
            <p:spPr>
              <a:xfrm>
                <a:off x="2124170" y="6037118"/>
                <a:ext cx="72756" cy="273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49518" name="墨迹 1049517"/>
              <p14:cNvContentPartPr/>
              <p14:nvPr/>
            </p14:nvContentPartPr>
            <p14:xfrm>
              <a:off x="2075168" y="6155012"/>
              <a:ext cx="163660" cy="101981"/>
            </p14:xfrm>
          </p:contentPart>
        </mc:Choice>
        <mc:Fallback xmlns="">
          <p:pic>
            <p:nvPicPr>
              <p:cNvPr id="1049518" name="墨迹 1049517"/>
            </p:nvPicPr>
            <p:blipFill>
              <a:blip r:embed="rId83"/>
            </p:blipFill>
            <p:spPr>
              <a:xfrm>
                <a:off x="2075168" y="6155012"/>
                <a:ext cx="163660" cy="101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49519" name="墨迹 1049518"/>
              <p14:cNvContentPartPr/>
              <p14:nvPr/>
            </p14:nvContentPartPr>
            <p14:xfrm>
              <a:off x="2355713" y="6092512"/>
              <a:ext cx="213574" cy="183517"/>
            </p14:xfrm>
          </p:contentPart>
        </mc:Choice>
        <mc:Fallback xmlns="">
          <p:pic>
            <p:nvPicPr>
              <p:cNvPr id="1049519" name="墨迹 1049518"/>
            </p:nvPicPr>
            <p:blipFill>
              <a:blip r:embed="rId85"/>
            </p:blipFill>
            <p:spPr>
              <a:xfrm>
                <a:off x="2355713" y="6092512"/>
                <a:ext cx="213574" cy="183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49520" name="墨迹 1049519"/>
              <p14:cNvContentPartPr/>
              <p14:nvPr/>
            </p14:nvContentPartPr>
            <p14:xfrm>
              <a:off x="2565757" y="6024880"/>
              <a:ext cx="204910" cy="191093"/>
            </p14:xfrm>
          </p:contentPart>
        </mc:Choice>
        <mc:Fallback xmlns="">
          <p:pic>
            <p:nvPicPr>
              <p:cNvPr id="1049520" name="墨迹 1049519"/>
            </p:nvPicPr>
            <p:blipFill>
              <a:blip r:embed="rId87"/>
            </p:blipFill>
            <p:spPr>
              <a:xfrm>
                <a:off x="2565757" y="6024880"/>
                <a:ext cx="204910" cy="191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49521" name="墨迹 1049520"/>
              <p14:cNvContentPartPr/>
              <p14:nvPr/>
            </p14:nvContentPartPr>
            <p14:xfrm>
              <a:off x="2657365" y="6016836"/>
              <a:ext cx="15721" cy="346568"/>
            </p14:xfrm>
          </p:contentPart>
        </mc:Choice>
        <mc:Fallback xmlns="">
          <p:pic>
            <p:nvPicPr>
              <p:cNvPr id="1049521" name="墨迹 1049520"/>
            </p:nvPicPr>
            <p:blipFill>
              <a:blip r:embed="rId89"/>
            </p:blipFill>
            <p:spPr>
              <a:xfrm>
                <a:off x="2657365" y="6016836"/>
                <a:ext cx="15721" cy="346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49522" name="墨迹 1049521"/>
              <p14:cNvContentPartPr/>
              <p14:nvPr/>
            </p14:nvContentPartPr>
            <p14:xfrm>
              <a:off x="2797385" y="5990588"/>
              <a:ext cx="149915" cy="403266"/>
            </p14:xfrm>
          </p:contentPart>
        </mc:Choice>
        <mc:Fallback xmlns="">
          <p:pic>
            <p:nvPicPr>
              <p:cNvPr id="1049522" name="墨迹 1049521"/>
            </p:nvPicPr>
            <p:blipFill>
              <a:blip r:embed="rId91"/>
            </p:blipFill>
            <p:spPr>
              <a:xfrm>
                <a:off x="2797385" y="5990588"/>
                <a:ext cx="149915" cy="403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49523" name="墨迹 1049522"/>
              <p14:cNvContentPartPr/>
              <p14:nvPr/>
            </p14:nvContentPartPr>
            <p14:xfrm>
              <a:off x="1428349" y="5988897"/>
              <a:ext cx="225880" cy="425023"/>
            </p14:xfrm>
          </p:contentPart>
        </mc:Choice>
        <mc:Fallback xmlns="">
          <p:pic>
            <p:nvPicPr>
              <p:cNvPr id="1049523" name="墨迹 1049522"/>
            </p:nvPicPr>
            <p:blipFill>
              <a:blip r:embed="rId93"/>
            </p:blipFill>
            <p:spPr>
              <a:xfrm>
                <a:off x="1428349" y="5988897"/>
                <a:ext cx="225880" cy="42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49524" name="墨迹 1049523"/>
              <p14:cNvContentPartPr/>
              <p14:nvPr/>
            </p14:nvContentPartPr>
            <p14:xfrm>
              <a:off x="3303992" y="6082452"/>
              <a:ext cx="22370" cy="260271"/>
            </p14:xfrm>
          </p:contentPart>
        </mc:Choice>
        <mc:Fallback xmlns="">
          <p:pic>
            <p:nvPicPr>
              <p:cNvPr id="1049524" name="墨迹 1049523"/>
            </p:nvPicPr>
            <p:blipFill>
              <a:blip r:embed="rId95"/>
            </p:blipFill>
            <p:spPr>
              <a:xfrm>
                <a:off x="3303992" y="6082452"/>
                <a:ext cx="22370" cy="260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49525" name="墨迹 1049524"/>
              <p14:cNvContentPartPr/>
              <p14:nvPr/>
            </p14:nvContentPartPr>
            <p14:xfrm>
              <a:off x="3335213" y="6160347"/>
              <a:ext cx="272873" cy="153428"/>
            </p14:xfrm>
          </p:contentPart>
        </mc:Choice>
        <mc:Fallback xmlns="">
          <p:pic>
            <p:nvPicPr>
              <p:cNvPr id="1049525" name="墨迹 1049524"/>
            </p:nvPicPr>
            <p:blipFill>
              <a:blip r:embed="rId97"/>
            </p:blipFill>
            <p:spPr>
              <a:xfrm>
                <a:off x="3335213" y="6160347"/>
                <a:ext cx="272873" cy="153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49526" name="墨迹 1049525"/>
              <p14:cNvContentPartPr/>
              <p14:nvPr/>
            </p14:nvContentPartPr>
            <p14:xfrm>
              <a:off x="3538186" y="6088184"/>
              <a:ext cx="113938" cy="295023"/>
            </p14:xfrm>
          </p:contentPart>
        </mc:Choice>
        <mc:Fallback xmlns="">
          <p:pic>
            <p:nvPicPr>
              <p:cNvPr id="1049526" name="墨迹 1049525"/>
            </p:nvPicPr>
            <p:blipFill>
              <a:blip r:embed="rId99"/>
            </p:blipFill>
            <p:spPr>
              <a:xfrm>
                <a:off x="3538186" y="6088184"/>
                <a:ext cx="113938" cy="29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49527" name="墨迹 1049526"/>
              <p14:cNvContentPartPr/>
              <p14:nvPr/>
            </p14:nvContentPartPr>
            <p14:xfrm>
              <a:off x="3660023" y="6035988"/>
              <a:ext cx="110192" cy="87879"/>
            </p14:xfrm>
          </p:contentPart>
        </mc:Choice>
        <mc:Fallback xmlns="">
          <p:pic>
            <p:nvPicPr>
              <p:cNvPr id="1049527" name="墨迹 1049526"/>
            </p:nvPicPr>
            <p:blipFill>
              <a:blip r:embed="rId101"/>
            </p:blipFill>
            <p:spPr>
              <a:xfrm>
                <a:off x="3660023" y="6035988"/>
                <a:ext cx="110192" cy="87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49528" name="墨迹 1049527"/>
              <p14:cNvContentPartPr/>
              <p14:nvPr/>
            </p14:nvContentPartPr>
            <p14:xfrm>
              <a:off x="4859867" y="5439412"/>
              <a:ext cx="0" cy="0"/>
            </p14:xfrm>
          </p:contentPart>
        </mc:Choice>
        <mc:Fallback xmlns="">
          <p:pic>
            <p:nvPicPr>
              <p:cNvPr id="1049528" name="墨迹 1049527"/>
            </p:nvPicPr>
            <p:blipFill>
              <a:blip r:embed="rId103"/>
            </p:blipFill>
            <p:spPr>
              <a:xfrm>
                <a:off x="4859867" y="543941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9529" name="墨迹 1049528"/>
              <p14:cNvContentPartPr/>
              <p14:nvPr/>
            </p14:nvContentPartPr>
            <p14:xfrm>
              <a:off x="6804662" y="5867881"/>
              <a:ext cx="1140781" cy="31555"/>
            </p14:xfrm>
          </p:contentPart>
        </mc:Choice>
        <mc:Fallback xmlns="">
          <p:pic>
            <p:nvPicPr>
              <p:cNvPr id="1049529" name="墨迹 1049528"/>
            </p:nvPicPr>
            <p:blipFill>
              <a:blip r:embed="rId105"/>
            </p:blipFill>
            <p:spPr>
              <a:xfrm>
                <a:off x="6804662" y="5867881"/>
                <a:ext cx="1140781" cy="31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49530" name="墨迹 1049529"/>
              <p14:cNvContentPartPr/>
              <p14:nvPr/>
            </p14:nvContentPartPr>
            <p14:xfrm>
              <a:off x="6101928" y="6118233"/>
              <a:ext cx="242237" cy="333026"/>
            </p14:xfrm>
          </p:contentPart>
        </mc:Choice>
        <mc:Fallback xmlns="">
          <p:pic>
            <p:nvPicPr>
              <p:cNvPr id="1049530" name="墨迹 1049529"/>
            </p:nvPicPr>
            <p:blipFill>
              <a:blip r:embed="rId107"/>
            </p:blipFill>
            <p:spPr>
              <a:xfrm>
                <a:off x="6101928" y="6118233"/>
                <a:ext cx="242237" cy="33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49531" name="墨迹 1049530"/>
              <p14:cNvContentPartPr/>
              <p14:nvPr/>
            </p14:nvContentPartPr>
            <p14:xfrm>
              <a:off x="6274147" y="6283961"/>
              <a:ext cx="167091" cy="184921"/>
            </p14:xfrm>
          </p:contentPart>
        </mc:Choice>
        <mc:Fallback xmlns="">
          <p:pic>
            <p:nvPicPr>
              <p:cNvPr id="1049531" name="墨迹 1049530"/>
            </p:nvPicPr>
            <p:blipFill>
              <a:blip r:embed="rId109"/>
            </p:blipFill>
            <p:spPr>
              <a:xfrm>
                <a:off x="6274147" y="6283961"/>
                <a:ext cx="167091" cy="184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49532" name="墨迹 1049531"/>
              <p14:cNvContentPartPr/>
              <p14:nvPr/>
            </p14:nvContentPartPr>
            <p14:xfrm>
              <a:off x="6518064" y="6258744"/>
              <a:ext cx="163714" cy="40817"/>
            </p14:xfrm>
          </p:contentPart>
        </mc:Choice>
        <mc:Fallback xmlns="">
          <p:pic>
            <p:nvPicPr>
              <p:cNvPr id="1049532" name="墨迹 1049531"/>
            </p:nvPicPr>
            <p:blipFill>
              <a:blip r:embed="rId111"/>
            </p:blipFill>
            <p:spPr>
              <a:xfrm>
                <a:off x="6518064" y="6258744"/>
                <a:ext cx="163714" cy="4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49533" name="墨迹 1049532"/>
              <p14:cNvContentPartPr/>
              <p14:nvPr/>
            </p14:nvContentPartPr>
            <p14:xfrm>
              <a:off x="6490121" y="6368416"/>
              <a:ext cx="220879" cy="24110"/>
            </p14:xfrm>
          </p:contentPart>
        </mc:Choice>
        <mc:Fallback xmlns="">
          <p:pic>
            <p:nvPicPr>
              <p:cNvPr id="1049533" name="墨迹 1049532"/>
            </p:nvPicPr>
            <p:blipFill>
              <a:blip r:embed="rId113"/>
            </p:blipFill>
            <p:spPr>
              <a:xfrm>
                <a:off x="6490121" y="6368416"/>
                <a:ext cx="220879" cy="24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49534" name="墨迹 1049533"/>
              <p14:cNvContentPartPr/>
              <p14:nvPr/>
            </p14:nvContentPartPr>
            <p14:xfrm>
              <a:off x="6848264" y="6267610"/>
              <a:ext cx="597215" cy="18042"/>
            </p14:xfrm>
          </p:contentPart>
        </mc:Choice>
        <mc:Fallback xmlns="">
          <p:pic>
            <p:nvPicPr>
              <p:cNvPr id="1049534" name="墨迹 1049533"/>
            </p:nvPicPr>
            <p:blipFill>
              <a:blip r:embed="rId115"/>
            </p:blipFill>
            <p:spPr>
              <a:xfrm>
                <a:off x="6848264" y="6267610"/>
                <a:ext cx="597215" cy="18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49535" name="墨迹 1049534"/>
              <p14:cNvContentPartPr/>
              <p14:nvPr/>
            </p14:nvContentPartPr>
            <p14:xfrm>
              <a:off x="7074321" y="6055783"/>
              <a:ext cx="218787" cy="193603"/>
            </p14:xfrm>
          </p:contentPart>
        </mc:Choice>
        <mc:Fallback xmlns="">
          <p:pic>
            <p:nvPicPr>
              <p:cNvPr id="1049535" name="墨迹 1049534"/>
            </p:nvPicPr>
            <p:blipFill>
              <a:blip r:embed="rId117"/>
            </p:blipFill>
            <p:spPr>
              <a:xfrm>
                <a:off x="7074321" y="6055783"/>
                <a:ext cx="218787" cy="193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49536" name="墨迹 1049535"/>
              <p14:cNvContentPartPr/>
              <p14:nvPr/>
            </p14:nvContentPartPr>
            <p14:xfrm>
              <a:off x="7053634" y="6327138"/>
              <a:ext cx="130733" cy="195730"/>
            </p14:xfrm>
          </p:contentPart>
        </mc:Choice>
        <mc:Fallback xmlns="">
          <p:pic>
            <p:nvPicPr>
              <p:cNvPr id="1049536" name="墨迹 1049535"/>
            </p:nvPicPr>
            <p:blipFill>
              <a:blip r:embed="rId119"/>
            </p:blipFill>
            <p:spPr>
              <a:xfrm>
                <a:off x="7053634" y="6327138"/>
                <a:ext cx="130733" cy="195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49537" name="墨迹 1049536"/>
              <p14:cNvContentPartPr/>
              <p14:nvPr/>
            </p14:nvContentPartPr>
            <p14:xfrm>
              <a:off x="7563271" y="6272909"/>
              <a:ext cx="161202" cy="13591"/>
            </p14:xfrm>
          </p:contentPart>
        </mc:Choice>
        <mc:Fallback xmlns="">
          <p:pic>
            <p:nvPicPr>
              <p:cNvPr id="1049537" name="墨迹 1049536"/>
            </p:nvPicPr>
            <p:blipFill>
              <a:blip r:embed="rId121"/>
            </p:blipFill>
            <p:spPr>
              <a:xfrm>
                <a:off x="7563271" y="6272909"/>
                <a:ext cx="161202" cy="13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49538" name="墨迹 1049537"/>
              <p14:cNvContentPartPr/>
              <p14:nvPr/>
            </p14:nvContentPartPr>
            <p14:xfrm>
              <a:off x="7580631" y="6357619"/>
              <a:ext cx="164409" cy="15153"/>
            </p14:xfrm>
          </p:contentPart>
        </mc:Choice>
        <mc:Fallback xmlns="">
          <p:pic>
            <p:nvPicPr>
              <p:cNvPr id="1049538" name="墨迹 1049537"/>
            </p:nvPicPr>
            <p:blipFill>
              <a:blip r:embed="rId123"/>
            </p:blipFill>
            <p:spPr>
              <a:xfrm>
                <a:off x="7580631" y="6357619"/>
                <a:ext cx="164409" cy="15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49539" name="墨迹 1049538"/>
              <p14:cNvContentPartPr/>
              <p14:nvPr/>
            </p14:nvContentPartPr>
            <p14:xfrm>
              <a:off x="7940885" y="6241101"/>
              <a:ext cx="1961948" cy="66144"/>
            </p14:xfrm>
          </p:contentPart>
        </mc:Choice>
        <mc:Fallback xmlns="">
          <p:pic>
            <p:nvPicPr>
              <p:cNvPr id="1049539" name="墨迹 1049538"/>
            </p:nvPicPr>
            <p:blipFill>
              <a:blip r:embed="rId125"/>
            </p:blipFill>
            <p:spPr>
              <a:xfrm>
                <a:off x="7940885" y="6241101"/>
                <a:ext cx="1961948" cy="66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49540" name="墨迹 1049539"/>
              <p14:cNvContentPartPr/>
              <p14:nvPr/>
            </p14:nvContentPartPr>
            <p14:xfrm>
              <a:off x="8731197" y="6350067"/>
              <a:ext cx="182319" cy="122943"/>
            </p14:xfrm>
          </p:contentPart>
        </mc:Choice>
        <mc:Fallback xmlns="">
          <p:pic>
            <p:nvPicPr>
              <p:cNvPr id="1049540" name="墨迹 1049539"/>
            </p:nvPicPr>
            <p:blipFill>
              <a:blip r:embed="rId127"/>
            </p:blipFill>
            <p:spPr>
              <a:xfrm>
                <a:off x="8731197" y="6350067"/>
                <a:ext cx="182319" cy="122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49541" name="墨迹 1049540"/>
              <p14:cNvContentPartPr/>
              <p14:nvPr/>
            </p14:nvContentPartPr>
            <p14:xfrm>
              <a:off x="8623722" y="6516582"/>
              <a:ext cx="462416" cy="52432"/>
            </p14:xfrm>
          </p:contentPart>
        </mc:Choice>
        <mc:Fallback xmlns="">
          <p:pic>
            <p:nvPicPr>
              <p:cNvPr id="1049541" name="墨迹 1049540"/>
            </p:nvPicPr>
            <p:blipFill>
              <a:blip r:embed="rId129"/>
            </p:blipFill>
            <p:spPr>
              <a:xfrm>
                <a:off x="8623722" y="6516582"/>
                <a:ext cx="462416" cy="52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49542" name="墨迹 1049541"/>
              <p14:cNvContentPartPr/>
              <p14:nvPr/>
            </p14:nvContentPartPr>
            <p14:xfrm>
              <a:off x="8675987" y="6533729"/>
              <a:ext cx="105217" cy="179294"/>
            </p14:xfrm>
          </p:contentPart>
        </mc:Choice>
        <mc:Fallback xmlns="">
          <p:pic>
            <p:nvPicPr>
              <p:cNvPr id="1049542" name="墨迹 1049541"/>
            </p:nvPicPr>
            <p:blipFill>
              <a:blip r:embed="rId131"/>
            </p:blipFill>
            <p:spPr>
              <a:xfrm>
                <a:off x="8675987" y="6533729"/>
                <a:ext cx="105217" cy="17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49543" name="墨迹 1049542"/>
              <p14:cNvContentPartPr/>
              <p14:nvPr/>
            </p14:nvContentPartPr>
            <p14:xfrm>
              <a:off x="8769776" y="6539231"/>
              <a:ext cx="127820" cy="169455"/>
            </p14:xfrm>
          </p:contentPart>
        </mc:Choice>
        <mc:Fallback xmlns="">
          <p:pic>
            <p:nvPicPr>
              <p:cNvPr id="1049543" name="墨迹 1049542"/>
            </p:nvPicPr>
            <p:blipFill>
              <a:blip r:embed="rId133"/>
            </p:blipFill>
            <p:spPr>
              <a:xfrm>
                <a:off x="8769776" y="6539231"/>
                <a:ext cx="127820" cy="16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49544" name="墨迹 1049543"/>
              <p14:cNvContentPartPr/>
              <p14:nvPr/>
            </p14:nvContentPartPr>
            <p14:xfrm>
              <a:off x="8837447" y="6637867"/>
              <a:ext cx="72450" cy="126278"/>
            </p14:xfrm>
          </p:contentPart>
        </mc:Choice>
        <mc:Fallback xmlns="">
          <p:pic>
            <p:nvPicPr>
              <p:cNvPr id="1049544" name="墨迹 1049543"/>
            </p:nvPicPr>
            <p:blipFill>
              <a:blip r:embed="rId135"/>
            </p:blipFill>
            <p:spPr>
              <a:xfrm>
                <a:off x="8837447" y="6637867"/>
                <a:ext cx="72450" cy="126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49545" name="墨迹 1049544"/>
              <p14:cNvContentPartPr/>
              <p14:nvPr/>
            </p14:nvContentPartPr>
            <p14:xfrm>
              <a:off x="8923445" y="6634481"/>
              <a:ext cx="50704" cy="170558"/>
            </p14:xfrm>
          </p:contentPart>
        </mc:Choice>
        <mc:Fallback xmlns="">
          <p:pic>
            <p:nvPicPr>
              <p:cNvPr id="1049545" name="墨迹 1049544"/>
            </p:nvPicPr>
            <p:blipFill>
              <a:blip r:embed="rId137"/>
            </p:blipFill>
            <p:spPr>
              <a:xfrm>
                <a:off x="8923445" y="6634481"/>
                <a:ext cx="50704" cy="170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49546" name="墨迹 1049545"/>
              <p14:cNvContentPartPr/>
              <p14:nvPr/>
            </p14:nvContentPartPr>
            <p14:xfrm>
              <a:off x="8846398" y="6709443"/>
              <a:ext cx="132521" cy="14786"/>
            </p14:xfrm>
          </p:contentPart>
        </mc:Choice>
        <mc:Fallback xmlns="">
          <p:pic>
            <p:nvPicPr>
              <p:cNvPr id="1049546" name="墨迹 1049545"/>
            </p:nvPicPr>
            <p:blipFill>
              <a:blip r:embed="rId139"/>
            </p:blipFill>
            <p:spPr>
              <a:xfrm>
                <a:off x="8846398" y="6709443"/>
                <a:ext cx="132521" cy="1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49547" name="墨迹 1049546"/>
              <p14:cNvContentPartPr/>
              <p14:nvPr/>
            </p14:nvContentPartPr>
            <p14:xfrm>
              <a:off x="8292390" y="6023668"/>
              <a:ext cx="242690" cy="223201"/>
            </p14:xfrm>
          </p:contentPart>
        </mc:Choice>
        <mc:Fallback xmlns="">
          <p:pic>
            <p:nvPicPr>
              <p:cNvPr id="1049547" name="墨迹 1049546"/>
            </p:nvPicPr>
            <p:blipFill>
              <a:blip r:embed="rId141"/>
            </p:blipFill>
            <p:spPr>
              <a:xfrm>
                <a:off x="8292390" y="6023668"/>
                <a:ext cx="242690" cy="223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49548" name="墨迹 1049547"/>
              <p14:cNvContentPartPr/>
              <p14:nvPr/>
            </p14:nvContentPartPr>
            <p14:xfrm>
              <a:off x="8480692" y="5927935"/>
              <a:ext cx="130768" cy="124773"/>
            </p14:xfrm>
          </p:contentPart>
        </mc:Choice>
        <mc:Fallback xmlns="">
          <p:pic>
            <p:nvPicPr>
              <p:cNvPr id="1049548" name="墨迹 1049547"/>
            </p:nvPicPr>
            <p:blipFill>
              <a:blip r:embed="rId143"/>
            </p:blipFill>
            <p:spPr>
              <a:xfrm>
                <a:off x="8480692" y="5927935"/>
                <a:ext cx="130768" cy="124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49549" name="墨迹 1049548"/>
              <p14:cNvContentPartPr/>
              <p14:nvPr/>
            </p14:nvContentPartPr>
            <p14:xfrm>
              <a:off x="8559378" y="6118014"/>
              <a:ext cx="20046" cy="19117"/>
            </p14:xfrm>
          </p:contentPart>
        </mc:Choice>
        <mc:Fallback xmlns="">
          <p:pic>
            <p:nvPicPr>
              <p:cNvPr id="1049549" name="墨迹 1049548"/>
            </p:nvPicPr>
            <p:blipFill>
              <a:blip r:embed="rId145"/>
            </p:blipFill>
            <p:spPr>
              <a:xfrm>
                <a:off x="8559378" y="6118014"/>
                <a:ext cx="20046" cy="1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49550" name="墨迹 1049549"/>
              <p14:cNvContentPartPr/>
              <p14:nvPr/>
            </p14:nvContentPartPr>
            <p14:xfrm>
              <a:off x="9300634" y="5807711"/>
              <a:ext cx="0" cy="0"/>
            </p14:xfrm>
          </p:contentPart>
        </mc:Choice>
        <mc:Fallback xmlns="">
          <p:pic>
            <p:nvPicPr>
              <p:cNvPr id="1049550" name="墨迹 1049549"/>
            </p:nvPicPr>
            <p:blipFill>
              <a:blip r:embed="rId147"/>
            </p:blipFill>
            <p:spPr>
              <a:xfrm>
                <a:off x="9300634" y="5807711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49551" name="墨迹 1049550"/>
              <p14:cNvContentPartPr/>
              <p14:nvPr/>
            </p14:nvContentPartPr>
            <p14:xfrm>
              <a:off x="8673692" y="6057539"/>
              <a:ext cx="205143" cy="182211"/>
            </p14:xfrm>
          </p:contentPart>
        </mc:Choice>
        <mc:Fallback xmlns="">
          <p:pic>
            <p:nvPicPr>
              <p:cNvPr id="1049551" name="墨迹 1049550"/>
            </p:nvPicPr>
            <p:blipFill>
              <a:blip r:embed="rId149"/>
            </p:blipFill>
            <p:spPr>
              <a:xfrm>
                <a:off x="8673692" y="6057539"/>
                <a:ext cx="205143" cy="182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49552" name="墨迹 1049551"/>
              <p14:cNvContentPartPr/>
              <p14:nvPr/>
            </p14:nvContentPartPr>
            <p14:xfrm>
              <a:off x="8946942" y="6040545"/>
              <a:ext cx="139908" cy="181627"/>
            </p14:xfrm>
          </p:contentPart>
        </mc:Choice>
        <mc:Fallback xmlns="">
          <p:pic>
            <p:nvPicPr>
              <p:cNvPr id="1049552" name="墨迹 1049551"/>
            </p:nvPicPr>
            <p:blipFill>
              <a:blip r:embed="rId151"/>
            </p:blipFill>
            <p:spPr>
              <a:xfrm>
                <a:off x="8946942" y="6040545"/>
                <a:ext cx="139908" cy="181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49553" name="墨迹 1049552"/>
              <p14:cNvContentPartPr/>
              <p14:nvPr/>
            </p14:nvContentPartPr>
            <p14:xfrm>
              <a:off x="8964509" y="6059169"/>
              <a:ext cx="118740" cy="156290"/>
            </p14:xfrm>
          </p:contentPart>
        </mc:Choice>
        <mc:Fallback xmlns="">
          <p:pic>
            <p:nvPicPr>
              <p:cNvPr id="1049553" name="墨迹 1049552"/>
            </p:nvPicPr>
            <p:blipFill>
              <a:blip r:embed="rId153"/>
            </p:blipFill>
            <p:spPr>
              <a:xfrm>
                <a:off x="8964509" y="6059169"/>
                <a:ext cx="118740" cy="15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49554" name="墨迹 1049553"/>
              <p14:cNvContentPartPr/>
              <p14:nvPr/>
            </p14:nvContentPartPr>
            <p14:xfrm>
              <a:off x="9217349" y="6010064"/>
              <a:ext cx="75243" cy="219672"/>
            </p14:xfrm>
          </p:contentPart>
        </mc:Choice>
        <mc:Fallback xmlns="">
          <p:pic>
            <p:nvPicPr>
              <p:cNvPr id="1049554" name="墨迹 1049553"/>
            </p:nvPicPr>
            <p:blipFill>
              <a:blip r:embed="rId155"/>
            </p:blipFill>
            <p:spPr>
              <a:xfrm>
                <a:off x="9217349" y="6010064"/>
                <a:ext cx="75243" cy="219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49555" name="墨迹 1049554"/>
              <p14:cNvContentPartPr/>
              <p14:nvPr/>
            </p14:nvContentPartPr>
            <p14:xfrm>
              <a:off x="9308646" y="6067636"/>
              <a:ext cx="93672" cy="120025"/>
            </p14:xfrm>
          </p:contentPart>
        </mc:Choice>
        <mc:Fallback xmlns="">
          <p:pic>
            <p:nvPicPr>
              <p:cNvPr id="1049555" name="墨迹 1049554"/>
            </p:nvPicPr>
            <p:blipFill>
              <a:blip r:embed="rId157"/>
            </p:blipFill>
            <p:spPr>
              <a:xfrm>
                <a:off x="9308646" y="6067636"/>
                <a:ext cx="93672" cy="120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49556" name="墨迹 1049555"/>
              <p14:cNvContentPartPr/>
              <p14:nvPr/>
            </p14:nvContentPartPr>
            <p14:xfrm>
              <a:off x="9431867" y="5993634"/>
              <a:ext cx="129649" cy="5133"/>
            </p14:xfrm>
          </p:contentPart>
        </mc:Choice>
        <mc:Fallback xmlns="">
          <p:pic>
            <p:nvPicPr>
              <p:cNvPr id="1049556" name="墨迹 1049555"/>
            </p:nvPicPr>
            <p:blipFill>
              <a:blip r:embed="rId159"/>
            </p:blipFill>
            <p:spPr>
              <a:xfrm>
                <a:off x="9431867" y="5993634"/>
                <a:ext cx="129649" cy="5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49557" name="墨迹 1049556"/>
              <p14:cNvContentPartPr/>
              <p14:nvPr/>
            </p14:nvContentPartPr>
            <p14:xfrm>
              <a:off x="9535193" y="5908038"/>
              <a:ext cx="52038" cy="160626"/>
            </p14:xfrm>
          </p:contentPart>
        </mc:Choice>
        <mc:Fallback xmlns="">
          <p:pic>
            <p:nvPicPr>
              <p:cNvPr id="1049557" name="墨迹 1049556"/>
            </p:nvPicPr>
            <p:blipFill>
              <a:blip r:embed="rId161"/>
            </p:blipFill>
            <p:spPr>
              <a:xfrm>
                <a:off x="9535193" y="5908038"/>
                <a:ext cx="52038" cy="16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49558" name="墨迹 1049557"/>
              <p14:cNvContentPartPr/>
              <p14:nvPr/>
            </p14:nvContentPartPr>
            <p14:xfrm>
              <a:off x="9594595" y="5932169"/>
              <a:ext cx="127892" cy="110864"/>
            </p14:xfrm>
          </p:contentPart>
        </mc:Choice>
        <mc:Fallback xmlns="">
          <p:pic>
            <p:nvPicPr>
              <p:cNvPr id="1049558" name="墨迹 1049557"/>
            </p:nvPicPr>
            <p:blipFill>
              <a:blip r:embed="rId163"/>
            </p:blipFill>
            <p:spPr>
              <a:xfrm>
                <a:off x="9594595" y="5932169"/>
                <a:ext cx="127892" cy="11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49559" name="墨迹 1049558"/>
              <p14:cNvContentPartPr/>
              <p14:nvPr/>
            </p14:nvContentPartPr>
            <p14:xfrm>
              <a:off x="9637843" y="5950372"/>
              <a:ext cx="205072" cy="332474"/>
            </p14:xfrm>
          </p:contentPart>
        </mc:Choice>
        <mc:Fallback xmlns="">
          <p:pic>
            <p:nvPicPr>
              <p:cNvPr id="1049559" name="墨迹 1049558"/>
            </p:nvPicPr>
            <p:blipFill>
              <a:blip r:embed="rId165"/>
            </p:blipFill>
            <p:spPr>
              <a:xfrm>
                <a:off x="9637843" y="5950372"/>
                <a:ext cx="205072" cy="332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49560" name="墨迹 1049559"/>
              <p14:cNvContentPartPr/>
              <p14:nvPr/>
            </p14:nvContentPartPr>
            <p14:xfrm>
              <a:off x="9106498" y="5941905"/>
              <a:ext cx="175933" cy="366274"/>
            </p14:xfrm>
          </p:contentPart>
        </mc:Choice>
        <mc:Fallback xmlns="">
          <p:pic>
            <p:nvPicPr>
              <p:cNvPr id="1049560" name="墨迹 1049559"/>
            </p:nvPicPr>
            <p:blipFill>
              <a:blip r:embed="rId167"/>
            </p:blipFill>
            <p:spPr>
              <a:xfrm>
                <a:off x="9106498" y="5941905"/>
                <a:ext cx="175933" cy="36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49561" name="墨迹 1049560"/>
              <p14:cNvContentPartPr/>
              <p14:nvPr/>
            </p14:nvContentPartPr>
            <p14:xfrm>
              <a:off x="9879523" y="5923060"/>
              <a:ext cx="117969" cy="147626"/>
            </p14:xfrm>
          </p:contentPart>
        </mc:Choice>
        <mc:Fallback xmlns="">
          <p:pic>
            <p:nvPicPr>
              <p:cNvPr id="1049561" name="墨迹 1049560"/>
            </p:nvPicPr>
            <p:blipFill>
              <a:blip r:embed="rId169"/>
            </p:blipFill>
            <p:spPr>
              <a:xfrm>
                <a:off x="9879523" y="5923060"/>
                <a:ext cx="117969" cy="147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49562" name="墨迹 1049561"/>
              <p14:cNvContentPartPr/>
              <p14:nvPr/>
            </p14:nvContentPartPr>
            <p14:xfrm>
              <a:off x="9759138" y="5459237"/>
              <a:ext cx="462346" cy="408964"/>
            </p14:xfrm>
          </p:contentPart>
        </mc:Choice>
        <mc:Fallback xmlns="">
          <p:pic>
            <p:nvPicPr>
              <p:cNvPr id="1049562" name="墨迹 1049561"/>
            </p:nvPicPr>
            <p:blipFill>
              <a:blip r:embed="rId171"/>
            </p:blipFill>
            <p:spPr>
              <a:xfrm>
                <a:off x="9759138" y="5459237"/>
                <a:ext cx="462346" cy="408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5" name="墨迹 4"/>
              <p14:cNvContentPartPr/>
              <p14:nvPr/>
            </p14:nvContentPartPr>
            <p14:xfrm>
              <a:off x="9979377" y="2560470"/>
              <a:ext cx="163689" cy="31582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73"/>
            </p:blipFill>
            <p:spPr>
              <a:xfrm>
                <a:off x="9979377" y="2560470"/>
                <a:ext cx="16368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" name="墨迹 1"/>
              <p14:cNvContentPartPr/>
              <p14:nvPr/>
            </p14:nvContentPartPr>
            <p14:xfrm>
              <a:off x="10168466" y="2588669"/>
              <a:ext cx="143934" cy="22559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75"/>
            </p:blipFill>
            <p:spPr>
              <a:xfrm>
                <a:off x="10168466" y="2588669"/>
                <a:ext cx="14393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3" name="墨迹 2"/>
              <p14:cNvContentPartPr/>
              <p14:nvPr/>
            </p14:nvContentPartPr>
            <p14:xfrm>
              <a:off x="10154355" y="2633787"/>
              <a:ext cx="138289" cy="188934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77"/>
            </p:blipFill>
            <p:spPr>
              <a:xfrm>
                <a:off x="10154355" y="2633787"/>
                <a:ext cx="13828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4" name="墨迹 3"/>
              <p14:cNvContentPartPr/>
              <p14:nvPr/>
            </p14:nvContentPartPr>
            <p14:xfrm>
              <a:off x="10312400" y="2650707"/>
              <a:ext cx="222955" cy="225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79"/>
            </p:blipFill>
            <p:spPr>
              <a:xfrm>
                <a:off x="10312400" y="2650707"/>
                <a:ext cx="2229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6" name="墨迹 5"/>
              <p14:cNvContentPartPr/>
              <p14:nvPr/>
            </p14:nvContentPartPr>
            <p14:xfrm>
              <a:off x="10470444" y="2351797"/>
              <a:ext cx="11288" cy="21995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81"/>
            </p:blipFill>
            <p:spPr>
              <a:xfrm>
                <a:off x="10470444" y="2351797"/>
                <a:ext cx="1128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7" name="墨迹 6"/>
              <p14:cNvContentPartPr/>
              <p14:nvPr/>
            </p14:nvContentPartPr>
            <p14:xfrm>
              <a:off x="10594622" y="2650707"/>
              <a:ext cx="177800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83"/>
            </p:blipFill>
            <p:spPr>
              <a:xfrm>
                <a:off x="10594622" y="2650707"/>
                <a:ext cx="177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8" name="墨迹 7"/>
              <p14:cNvContentPartPr/>
              <p14:nvPr/>
            </p14:nvContentPartPr>
            <p14:xfrm>
              <a:off x="10687755" y="2566110"/>
              <a:ext cx="36689" cy="19739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85"/>
            </p:blipFill>
            <p:spPr>
              <a:xfrm>
                <a:off x="10687755" y="2566110"/>
                <a:ext cx="366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" name="墨迹 8"/>
              <p14:cNvContentPartPr/>
              <p14:nvPr/>
            </p14:nvContentPartPr>
            <p14:xfrm>
              <a:off x="10797822" y="2560470"/>
              <a:ext cx="172156" cy="1748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87"/>
            </p:blipFill>
            <p:spPr>
              <a:xfrm>
                <a:off x="10797822" y="2560470"/>
                <a:ext cx="1721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" name="墨迹 9"/>
              <p14:cNvContentPartPr/>
              <p14:nvPr/>
            </p14:nvContentPartPr>
            <p14:xfrm>
              <a:off x="10961511" y="2526631"/>
              <a:ext cx="146756" cy="22559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9"/>
            </p:blipFill>
            <p:spPr>
              <a:xfrm>
                <a:off x="10961511" y="2526631"/>
                <a:ext cx="1467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" name="墨迹 10"/>
              <p14:cNvContentPartPr/>
              <p14:nvPr/>
            </p14:nvContentPartPr>
            <p14:xfrm>
              <a:off x="10967155" y="2537911"/>
              <a:ext cx="110067" cy="22559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1"/>
            </p:blipFill>
            <p:spPr>
              <a:xfrm>
                <a:off x="10967155" y="2537911"/>
                <a:ext cx="1100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2" name="墨迹 11"/>
              <p14:cNvContentPartPr/>
              <p14:nvPr/>
            </p14:nvContentPartPr>
            <p14:xfrm>
              <a:off x="11164711" y="2583029"/>
              <a:ext cx="231423" cy="366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3"/>
            </p:blipFill>
            <p:spPr>
              <a:xfrm>
                <a:off x="11164711" y="2583029"/>
                <a:ext cx="23142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3" name="墨迹 12"/>
              <p14:cNvContentPartPr/>
              <p14:nvPr/>
            </p14:nvContentPartPr>
            <p14:xfrm>
              <a:off x="11226800" y="2673266"/>
              <a:ext cx="135467" cy="14099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5"/>
            </p:blipFill>
            <p:spPr>
              <a:xfrm>
                <a:off x="11226800" y="2673266"/>
                <a:ext cx="135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4" name="墨迹 13"/>
              <p14:cNvContentPartPr/>
              <p14:nvPr/>
            </p14:nvContentPartPr>
            <p14:xfrm>
              <a:off x="11317111" y="2346157"/>
              <a:ext cx="5644" cy="1973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97"/>
            </p:blipFill>
            <p:spPr>
              <a:xfrm>
                <a:off x="11317111" y="2346157"/>
                <a:ext cx="56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5" name="墨迹 14"/>
              <p14:cNvContentPartPr/>
              <p14:nvPr/>
            </p14:nvContentPartPr>
            <p14:xfrm>
              <a:off x="11430000" y="2509712"/>
              <a:ext cx="121355" cy="3383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99"/>
            </p:blipFill>
            <p:spPr>
              <a:xfrm>
                <a:off x="11430000" y="2509712"/>
                <a:ext cx="1213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6" name="墨迹 15"/>
              <p14:cNvContentPartPr/>
              <p14:nvPr/>
            </p14:nvContentPartPr>
            <p14:xfrm>
              <a:off x="11396132" y="2622508"/>
              <a:ext cx="143933" cy="563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01"/>
            </p:blipFill>
            <p:spPr>
              <a:xfrm>
                <a:off x="11396132" y="2622508"/>
                <a:ext cx="14393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7" name="墨迹 16"/>
              <p14:cNvContentPartPr/>
              <p14:nvPr/>
            </p14:nvContentPartPr>
            <p14:xfrm>
              <a:off x="11514667" y="2430754"/>
              <a:ext cx="248355" cy="24815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03"/>
            </p:blipFill>
            <p:spPr>
              <a:xfrm>
                <a:off x="11514667" y="2430754"/>
                <a:ext cx="248355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8" name="墨迹 17"/>
              <p14:cNvContentPartPr/>
              <p14:nvPr/>
            </p14:nvContentPartPr>
            <p14:xfrm>
              <a:off x="10143066" y="2960896"/>
              <a:ext cx="155222" cy="19739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05"/>
            </p:blipFill>
            <p:spPr>
              <a:xfrm>
                <a:off x="10143066" y="2960896"/>
                <a:ext cx="1552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9" name="墨迹 18"/>
              <p14:cNvContentPartPr/>
              <p14:nvPr/>
            </p14:nvContentPartPr>
            <p14:xfrm>
              <a:off x="10227733" y="2994735"/>
              <a:ext cx="62089" cy="2566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07"/>
            </p:blipFill>
            <p:spPr>
              <a:xfrm>
                <a:off x="10227733" y="2994735"/>
                <a:ext cx="6208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" name="墨迹 19"/>
              <p14:cNvContentPartPr/>
              <p14:nvPr/>
            </p14:nvContentPartPr>
            <p14:xfrm>
              <a:off x="10332155" y="2989095"/>
              <a:ext cx="138289" cy="19739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09"/>
            </p:blipFill>
            <p:spPr>
              <a:xfrm>
                <a:off x="10332155" y="2989095"/>
                <a:ext cx="1382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" name="墨迹 20"/>
              <p14:cNvContentPartPr/>
              <p14:nvPr/>
            </p14:nvContentPartPr>
            <p14:xfrm>
              <a:off x="10340622" y="3034213"/>
              <a:ext cx="132645" cy="16637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11"/>
            </p:blipFill>
            <p:spPr>
              <a:xfrm>
                <a:off x="10340622" y="3034213"/>
                <a:ext cx="132645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2" name="墨迹 21"/>
              <p14:cNvContentPartPr/>
              <p14:nvPr/>
            </p14:nvContentPartPr>
            <p14:xfrm>
              <a:off x="10538177" y="3022934"/>
              <a:ext cx="155223" cy="2255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13"/>
            </p:blipFill>
            <p:spPr>
              <a:xfrm>
                <a:off x="10538177" y="3022934"/>
                <a:ext cx="1552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3" name="墨迹 22"/>
              <p14:cNvContentPartPr/>
              <p14:nvPr/>
            </p14:nvContentPartPr>
            <p14:xfrm>
              <a:off x="10566400" y="3107531"/>
              <a:ext cx="104422" cy="13535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15"/>
            </p:blipFill>
            <p:spPr>
              <a:xfrm>
                <a:off x="10566400" y="3107531"/>
                <a:ext cx="1044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4" name="墨迹 23"/>
              <p14:cNvContentPartPr/>
              <p14:nvPr/>
            </p14:nvContentPartPr>
            <p14:xfrm>
              <a:off x="10653888" y="2870659"/>
              <a:ext cx="14112" cy="1579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17"/>
            </p:blipFill>
            <p:spPr>
              <a:xfrm>
                <a:off x="10653888" y="2870659"/>
                <a:ext cx="1411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5" name="墨迹 24"/>
              <p14:cNvContentPartPr/>
              <p14:nvPr/>
            </p14:nvContentPartPr>
            <p14:xfrm>
              <a:off x="10786532" y="3000375"/>
              <a:ext cx="84668" cy="3947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219"/>
            </p:blipFill>
            <p:spPr>
              <a:xfrm>
                <a:off x="10786532" y="3000375"/>
                <a:ext cx="8466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6" name="墨迹 25"/>
              <p14:cNvContentPartPr/>
              <p14:nvPr/>
            </p14:nvContentPartPr>
            <p14:xfrm>
              <a:off x="10752667" y="3090611"/>
              <a:ext cx="155222" cy="5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221"/>
            </p:blipFill>
            <p:spPr>
              <a:xfrm>
                <a:off x="10752667" y="3090611"/>
                <a:ext cx="1552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7" name="墨迹 26"/>
              <p14:cNvContentPartPr/>
              <p14:nvPr/>
            </p14:nvContentPartPr>
            <p14:xfrm>
              <a:off x="10967155" y="2966536"/>
              <a:ext cx="107245" cy="16919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23"/>
            </p:blipFill>
            <p:spPr>
              <a:xfrm>
                <a:off x="10967155" y="2966536"/>
                <a:ext cx="10724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8" name="墨迹 27"/>
              <p14:cNvContentPartPr/>
              <p14:nvPr/>
            </p14:nvContentPartPr>
            <p14:xfrm>
              <a:off x="10120488" y="3412080"/>
              <a:ext cx="149578" cy="15227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25"/>
            </p:blipFill>
            <p:spPr>
              <a:xfrm>
                <a:off x="10120488" y="3412080"/>
                <a:ext cx="1495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9" name="墨迹 28"/>
              <p14:cNvContentPartPr/>
              <p14:nvPr/>
            </p14:nvContentPartPr>
            <p14:xfrm>
              <a:off x="10165644" y="3462838"/>
              <a:ext cx="79022" cy="1607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27"/>
            </p:blipFill>
            <p:spPr>
              <a:xfrm>
                <a:off x="10165644" y="3462838"/>
                <a:ext cx="79022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30" name="墨迹 29"/>
              <p14:cNvContentPartPr/>
              <p14:nvPr/>
            </p14:nvContentPartPr>
            <p14:xfrm>
              <a:off x="10264422" y="3440279"/>
              <a:ext cx="149578" cy="19175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29"/>
            </p:blipFill>
            <p:spPr>
              <a:xfrm>
                <a:off x="10264422" y="3440279"/>
                <a:ext cx="1495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31" name="墨迹 30"/>
              <p14:cNvContentPartPr/>
              <p14:nvPr/>
            </p14:nvContentPartPr>
            <p14:xfrm>
              <a:off x="10278533" y="3519236"/>
              <a:ext cx="135467" cy="8177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31"/>
            </p:blipFill>
            <p:spPr>
              <a:xfrm>
                <a:off x="10278533" y="3519236"/>
                <a:ext cx="13546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32" name="墨迹 31"/>
              <p14:cNvContentPartPr/>
              <p14:nvPr/>
            </p14:nvContentPartPr>
            <p14:xfrm>
              <a:off x="10504311" y="3479758"/>
              <a:ext cx="220133" cy="3101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33"/>
            </p:blipFill>
            <p:spPr>
              <a:xfrm>
                <a:off x="10504311" y="3479758"/>
                <a:ext cx="2201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33" name="墨迹 32"/>
              <p14:cNvContentPartPr/>
              <p14:nvPr/>
            </p14:nvContentPartPr>
            <p14:xfrm>
              <a:off x="10543822" y="3569995"/>
              <a:ext cx="121356" cy="11279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35"/>
            </p:blipFill>
            <p:spPr>
              <a:xfrm>
                <a:off x="10543822" y="3569995"/>
                <a:ext cx="1213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34" name="墨迹 33"/>
              <p14:cNvContentPartPr/>
              <p14:nvPr/>
            </p14:nvContentPartPr>
            <p14:xfrm>
              <a:off x="10645422" y="3304924"/>
              <a:ext cx="16933" cy="16919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37"/>
            </p:blipFill>
            <p:spPr>
              <a:xfrm>
                <a:off x="10645422" y="3304924"/>
                <a:ext cx="169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35" name="墨迹 34"/>
              <p14:cNvContentPartPr/>
              <p14:nvPr/>
            </p14:nvContentPartPr>
            <p14:xfrm>
              <a:off x="10786532" y="3485398"/>
              <a:ext cx="124178" cy="5921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39"/>
            </p:blipFill>
            <p:spPr>
              <a:xfrm>
                <a:off x="10786532" y="3485398"/>
                <a:ext cx="124178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36" name="墨迹 35"/>
              <p14:cNvContentPartPr/>
              <p14:nvPr/>
            </p14:nvContentPartPr>
            <p14:xfrm>
              <a:off x="10775244" y="3569995"/>
              <a:ext cx="158044" cy="169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41"/>
            </p:blipFill>
            <p:spPr>
              <a:xfrm>
                <a:off x="10775244" y="3569995"/>
                <a:ext cx="158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37" name="墨迹 36"/>
              <p14:cNvContentPartPr/>
              <p14:nvPr/>
            </p14:nvContentPartPr>
            <p14:xfrm>
              <a:off x="11023600" y="3440279"/>
              <a:ext cx="191911" cy="19739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43"/>
            </p:blipFill>
            <p:spPr>
              <a:xfrm>
                <a:off x="11023600" y="3440279"/>
                <a:ext cx="1919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38" name="墨迹 37"/>
              <p14:cNvContentPartPr/>
              <p14:nvPr/>
            </p14:nvContentPartPr>
            <p14:xfrm>
              <a:off x="8743244" y="1054643"/>
              <a:ext cx="208844" cy="18047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245"/>
            </p:blipFill>
            <p:spPr>
              <a:xfrm>
                <a:off x="8743244" y="1054643"/>
                <a:ext cx="208844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39" name="墨迹 38"/>
              <p14:cNvContentPartPr/>
              <p14:nvPr/>
            </p14:nvContentPartPr>
            <p14:xfrm>
              <a:off x="9048044" y="936207"/>
              <a:ext cx="172156" cy="25943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247"/>
            </p:blipFill>
            <p:spPr>
              <a:xfrm>
                <a:off x="9048044" y="936207"/>
                <a:ext cx="17215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40" name="墨迹 39"/>
              <p14:cNvContentPartPr/>
              <p14:nvPr/>
            </p14:nvContentPartPr>
            <p14:xfrm>
              <a:off x="9239955" y="1111041"/>
              <a:ext cx="11289" cy="10715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249"/>
            </p:blipFill>
            <p:spPr>
              <a:xfrm>
                <a:off x="9239955" y="1111041"/>
                <a:ext cx="112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41" name="墨迹 40"/>
              <p14:cNvContentPartPr/>
              <p14:nvPr/>
            </p14:nvContentPartPr>
            <p14:xfrm>
              <a:off x="9251244" y="924927"/>
              <a:ext cx="59266" cy="11561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251"/>
            </p:blipFill>
            <p:spPr>
              <a:xfrm>
                <a:off x="9251244" y="924927"/>
                <a:ext cx="5926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42" name="墨迹 41"/>
              <p14:cNvContentPartPr/>
              <p14:nvPr/>
            </p14:nvContentPartPr>
            <p14:xfrm>
              <a:off x="9358488" y="1003884"/>
              <a:ext cx="324556" cy="16355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53"/>
            </p:blipFill>
            <p:spPr>
              <a:xfrm>
                <a:off x="9358488" y="1003884"/>
                <a:ext cx="32455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43" name="墨迹 42"/>
              <p14:cNvContentPartPr/>
              <p14:nvPr/>
            </p14:nvContentPartPr>
            <p14:xfrm>
              <a:off x="9688688" y="879809"/>
              <a:ext cx="25400" cy="6034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55"/>
            </p:blipFill>
            <p:spPr>
              <a:xfrm>
                <a:off x="9688688" y="879809"/>
                <a:ext cx="25400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44" name="墨迹 43"/>
              <p14:cNvContentPartPr/>
              <p14:nvPr/>
            </p14:nvContentPartPr>
            <p14:xfrm>
              <a:off x="7557911" y="2072627"/>
              <a:ext cx="601133" cy="8177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57"/>
            </p:blipFill>
            <p:spPr>
              <a:xfrm>
                <a:off x="7557911" y="2072627"/>
                <a:ext cx="60113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48" name="墨迹 47"/>
              <p14:cNvContentPartPr/>
              <p14:nvPr/>
            </p14:nvContentPartPr>
            <p14:xfrm>
              <a:off x="7557911" y="2368717"/>
              <a:ext cx="118533" cy="20585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259"/>
            </p:blipFill>
            <p:spPr>
              <a:xfrm>
                <a:off x="7557911" y="2368717"/>
                <a:ext cx="118533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49" name="墨迹 48"/>
              <p14:cNvContentPartPr/>
              <p14:nvPr/>
            </p14:nvContentPartPr>
            <p14:xfrm>
              <a:off x="7738533" y="2363077"/>
              <a:ext cx="11289" cy="20867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261"/>
            </p:blipFill>
            <p:spPr>
              <a:xfrm>
                <a:off x="7738533" y="2363077"/>
                <a:ext cx="11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50" name="墨迹 49"/>
              <p14:cNvContentPartPr/>
              <p14:nvPr/>
            </p14:nvContentPartPr>
            <p14:xfrm>
              <a:off x="7828844" y="2402555"/>
              <a:ext cx="62088" cy="12407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263"/>
            </p:blipFill>
            <p:spPr>
              <a:xfrm>
                <a:off x="7828844" y="2402555"/>
                <a:ext cx="620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51" name="墨迹 50"/>
              <p14:cNvContentPartPr/>
              <p14:nvPr/>
            </p14:nvContentPartPr>
            <p14:xfrm>
              <a:off x="7936088" y="2357437"/>
              <a:ext cx="73378" cy="39196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265"/>
            </p:blipFill>
            <p:spPr>
              <a:xfrm>
                <a:off x="7936088" y="2357437"/>
                <a:ext cx="73378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52" name="墨迹 51"/>
              <p14:cNvContentPartPr/>
              <p14:nvPr/>
            </p14:nvContentPartPr>
            <p14:xfrm>
              <a:off x="8065911" y="2323598"/>
              <a:ext cx="39511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267"/>
            </p:blipFill>
            <p:spPr>
              <a:xfrm>
                <a:off x="8065911" y="2323598"/>
                <a:ext cx="395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53" name="墨迹 52"/>
              <p14:cNvContentPartPr/>
              <p14:nvPr/>
            </p14:nvContentPartPr>
            <p14:xfrm>
              <a:off x="8150577" y="2379996"/>
              <a:ext cx="172156" cy="20303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269"/>
            </p:blipFill>
            <p:spPr>
              <a:xfrm>
                <a:off x="8150577" y="2379996"/>
                <a:ext cx="1721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54" name="墨迹 53"/>
              <p14:cNvContentPartPr/>
              <p14:nvPr/>
            </p14:nvContentPartPr>
            <p14:xfrm>
              <a:off x="8365066" y="2278480"/>
              <a:ext cx="360" cy="11843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271"/>
            </p:blipFill>
            <p:spPr>
              <a:xfrm>
                <a:off x="8365066" y="2278480"/>
                <a:ext cx="36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55" name="墨迹 54"/>
              <p14:cNvContentPartPr/>
              <p14:nvPr/>
            </p14:nvContentPartPr>
            <p14:xfrm>
              <a:off x="547511" y="5521366"/>
              <a:ext cx="19755" cy="22559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273"/>
            </p:blipFill>
            <p:spPr>
              <a:xfrm>
                <a:off x="547511" y="5521366"/>
                <a:ext cx="1975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56" name="墨迹 55"/>
              <p14:cNvContentPartPr/>
              <p14:nvPr/>
            </p14:nvContentPartPr>
            <p14:xfrm>
              <a:off x="615244" y="5470608"/>
              <a:ext cx="220133" cy="29327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275"/>
            </p:blipFill>
            <p:spPr>
              <a:xfrm>
                <a:off x="615244" y="5470608"/>
                <a:ext cx="220133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57" name="墨迹 56"/>
              <p14:cNvContentPartPr/>
              <p14:nvPr/>
            </p14:nvContentPartPr>
            <p14:xfrm>
              <a:off x="869244" y="5256296"/>
              <a:ext cx="536222" cy="76983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277"/>
            </p:blipFill>
            <p:spPr>
              <a:xfrm>
                <a:off x="869244" y="5256296"/>
                <a:ext cx="536222" cy="769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58" name="墨迹 57"/>
              <p14:cNvContentPartPr/>
              <p14:nvPr/>
            </p14:nvContentPartPr>
            <p14:xfrm>
              <a:off x="1216377" y="5464968"/>
              <a:ext cx="143934" cy="22559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279"/>
            </p:blipFill>
            <p:spPr>
              <a:xfrm>
                <a:off x="1216377" y="5464968"/>
                <a:ext cx="14393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59" name="墨迹 58"/>
              <p14:cNvContentPartPr/>
              <p14:nvPr/>
            </p14:nvContentPartPr>
            <p14:xfrm>
              <a:off x="1377244" y="5504447"/>
              <a:ext cx="84667" cy="10433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281"/>
            </p:blipFill>
            <p:spPr>
              <a:xfrm>
                <a:off x="1377244" y="5504447"/>
                <a:ext cx="8466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60" name="墨迹 59"/>
              <p14:cNvContentPartPr/>
              <p14:nvPr/>
            </p14:nvContentPartPr>
            <p14:xfrm>
              <a:off x="1270000" y="5662361"/>
              <a:ext cx="166511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283"/>
            </p:blipFill>
            <p:spPr>
              <a:xfrm>
                <a:off x="1270000" y="5662361"/>
                <a:ext cx="1665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61" name="墨迹 60"/>
              <p14:cNvContentPartPr/>
              <p14:nvPr/>
            </p14:nvContentPartPr>
            <p14:xfrm>
              <a:off x="9341555" y="4444164"/>
              <a:ext cx="11289" cy="20867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285"/>
            </p:blipFill>
            <p:spPr>
              <a:xfrm>
                <a:off x="9341555" y="4444164"/>
                <a:ext cx="11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62" name="墨迹 61"/>
              <p14:cNvContentPartPr/>
              <p14:nvPr/>
            </p14:nvContentPartPr>
            <p14:xfrm>
              <a:off x="9431866" y="4376486"/>
              <a:ext cx="112889" cy="16919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287"/>
            </p:blipFill>
            <p:spPr>
              <a:xfrm>
                <a:off x="9431866" y="4376486"/>
                <a:ext cx="1128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63" name="墨迹 62"/>
              <p14:cNvContentPartPr/>
              <p14:nvPr/>
            </p14:nvContentPartPr>
            <p14:xfrm>
              <a:off x="9522177" y="4404685"/>
              <a:ext cx="101600" cy="5357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289"/>
            </p:blipFill>
            <p:spPr>
              <a:xfrm>
                <a:off x="9522177" y="4404685"/>
                <a:ext cx="1016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64" name="墨迹 63"/>
              <p14:cNvContentPartPr/>
              <p14:nvPr/>
            </p14:nvContentPartPr>
            <p14:xfrm>
              <a:off x="9522177" y="4444164"/>
              <a:ext cx="16934" cy="32146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291"/>
            </p:blipFill>
            <p:spPr>
              <a:xfrm>
                <a:off x="9522177" y="4444164"/>
                <a:ext cx="1693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66" name="墨迹 65"/>
              <p14:cNvContentPartPr/>
              <p14:nvPr/>
            </p14:nvContentPartPr>
            <p14:xfrm>
              <a:off x="9787466" y="4365207"/>
              <a:ext cx="115711" cy="20867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293"/>
            </p:blipFill>
            <p:spPr>
              <a:xfrm>
                <a:off x="9787466" y="4365207"/>
                <a:ext cx="11571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67" name="墨迹 66"/>
              <p14:cNvContentPartPr/>
              <p14:nvPr/>
            </p14:nvContentPartPr>
            <p14:xfrm>
              <a:off x="9945511" y="4494922"/>
              <a:ext cx="14111" cy="845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295"/>
            </p:blipFill>
            <p:spPr>
              <a:xfrm>
                <a:off x="9945511" y="4494922"/>
                <a:ext cx="141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68" name="墨迹 67"/>
              <p14:cNvContentPartPr/>
              <p14:nvPr/>
            </p14:nvContentPartPr>
            <p14:xfrm>
              <a:off x="9951155" y="4337008"/>
              <a:ext cx="53622" cy="10433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297"/>
            </p:blipFill>
            <p:spPr>
              <a:xfrm>
                <a:off x="9951155" y="4337008"/>
                <a:ext cx="5362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69" name="墨迹 68"/>
              <p14:cNvContentPartPr/>
              <p14:nvPr/>
            </p14:nvContentPartPr>
            <p14:xfrm>
              <a:off x="10035822" y="4421605"/>
              <a:ext cx="214488" cy="14099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299"/>
            </p:blipFill>
            <p:spPr>
              <a:xfrm>
                <a:off x="10035822" y="4421605"/>
                <a:ext cx="21448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70" name="墨迹 69"/>
              <p14:cNvContentPartPr/>
              <p14:nvPr/>
            </p14:nvContentPartPr>
            <p14:xfrm>
              <a:off x="10261600" y="4353927"/>
              <a:ext cx="11288" cy="36094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301"/>
            </p:blipFill>
            <p:spPr>
              <a:xfrm>
                <a:off x="10261600" y="4353927"/>
                <a:ext cx="11288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71" name="墨迹 70"/>
              <p14:cNvContentPartPr/>
              <p14:nvPr/>
            </p14:nvContentPartPr>
            <p14:xfrm>
              <a:off x="10453511" y="4370847"/>
              <a:ext cx="62089" cy="7049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303"/>
            </p:blipFill>
            <p:spPr>
              <a:xfrm>
                <a:off x="10453511" y="4370847"/>
                <a:ext cx="62089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72" name="墨迹 71"/>
              <p14:cNvContentPartPr/>
              <p14:nvPr/>
            </p14:nvContentPartPr>
            <p14:xfrm>
              <a:off x="10385777" y="4489282"/>
              <a:ext cx="186267" cy="1410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305"/>
            </p:blipFill>
            <p:spPr>
              <a:xfrm>
                <a:off x="10385777" y="4489282"/>
                <a:ext cx="1862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73" name="墨迹 72"/>
              <p14:cNvContentPartPr/>
              <p14:nvPr/>
            </p14:nvContentPartPr>
            <p14:xfrm>
              <a:off x="10611555" y="4280610"/>
              <a:ext cx="107245" cy="25943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307"/>
            </p:blipFill>
            <p:spPr>
              <a:xfrm>
                <a:off x="10611555" y="4280610"/>
                <a:ext cx="10724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74" name="墨迹 73"/>
              <p14:cNvContentPartPr/>
              <p14:nvPr/>
            </p14:nvContentPartPr>
            <p14:xfrm>
              <a:off x="10730088" y="4218572"/>
              <a:ext cx="146756" cy="53860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309"/>
            </p:blipFill>
            <p:spPr>
              <a:xfrm>
                <a:off x="10730088" y="4218572"/>
                <a:ext cx="146756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75" name="墨迹 74"/>
              <p14:cNvContentPartPr/>
              <p14:nvPr/>
            </p14:nvContentPartPr>
            <p14:xfrm>
              <a:off x="10713155" y="4410325"/>
              <a:ext cx="112889" cy="12407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311"/>
            </p:blipFill>
            <p:spPr>
              <a:xfrm>
                <a:off x="10713155" y="4410325"/>
                <a:ext cx="11288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76" name="墨迹 75"/>
              <p14:cNvContentPartPr/>
              <p14:nvPr/>
            </p14:nvContentPartPr>
            <p14:xfrm>
              <a:off x="10837332" y="4432884"/>
              <a:ext cx="95956" cy="620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313"/>
            </p:blipFill>
            <p:spPr>
              <a:xfrm>
                <a:off x="10837332" y="4432884"/>
                <a:ext cx="959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77" name="墨迹 76"/>
              <p14:cNvContentPartPr/>
              <p14:nvPr/>
            </p14:nvContentPartPr>
            <p14:xfrm>
              <a:off x="10718800" y="4520301"/>
              <a:ext cx="200377" cy="1974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315"/>
            </p:blipFill>
            <p:spPr>
              <a:xfrm>
                <a:off x="10718800" y="4520301"/>
                <a:ext cx="20037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78" name="墨迹 77"/>
              <p14:cNvContentPartPr/>
              <p14:nvPr/>
            </p14:nvContentPartPr>
            <p14:xfrm>
              <a:off x="11012311" y="4274970"/>
              <a:ext cx="45156" cy="845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317"/>
            </p:blipFill>
            <p:spPr>
              <a:xfrm>
                <a:off x="11012311" y="4274970"/>
                <a:ext cx="451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79" name="墨迹 78"/>
              <p14:cNvContentPartPr/>
              <p14:nvPr/>
            </p14:nvContentPartPr>
            <p14:xfrm>
              <a:off x="10922000" y="4365207"/>
              <a:ext cx="158044" cy="24815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319"/>
            </p:blipFill>
            <p:spPr>
              <a:xfrm>
                <a:off x="10922000" y="4365207"/>
                <a:ext cx="15804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80" name="墨迹 79"/>
              <p14:cNvContentPartPr/>
              <p14:nvPr/>
            </p14:nvContentPartPr>
            <p14:xfrm>
              <a:off x="10938932" y="4472363"/>
              <a:ext cx="129823" cy="7331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321"/>
            </p:blipFill>
            <p:spPr>
              <a:xfrm>
                <a:off x="10938932" y="4472363"/>
                <a:ext cx="12982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81" name="墨迹 80"/>
              <p14:cNvContentPartPr/>
              <p14:nvPr/>
            </p14:nvContentPartPr>
            <p14:xfrm>
              <a:off x="11130844" y="4286250"/>
              <a:ext cx="45156" cy="12971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323"/>
            </p:blipFill>
            <p:spPr>
              <a:xfrm>
                <a:off x="11130844" y="4286250"/>
                <a:ext cx="451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82" name="墨迹 81"/>
              <p14:cNvContentPartPr/>
              <p14:nvPr/>
            </p14:nvContentPartPr>
            <p14:xfrm>
              <a:off x="11057467" y="4308809"/>
              <a:ext cx="180622" cy="22841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325"/>
            </p:blipFill>
            <p:spPr>
              <a:xfrm>
                <a:off x="11057467" y="4308809"/>
                <a:ext cx="18062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83" name="墨迹 82"/>
              <p14:cNvContentPartPr/>
              <p14:nvPr/>
            </p14:nvContentPartPr>
            <p14:xfrm>
              <a:off x="11170355" y="4511842"/>
              <a:ext cx="42333" cy="6203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327"/>
            </p:blipFill>
            <p:spPr>
              <a:xfrm>
                <a:off x="11170355" y="4511842"/>
                <a:ext cx="42333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84" name="墨迹 83"/>
              <p14:cNvContentPartPr/>
              <p14:nvPr/>
            </p14:nvContentPartPr>
            <p14:xfrm>
              <a:off x="11373555" y="4365207"/>
              <a:ext cx="132645" cy="16637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329"/>
            </p:blipFill>
            <p:spPr>
              <a:xfrm>
                <a:off x="11373555" y="4365207"/>
                <a:ext cx="132645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85" name="墨迹 84"/>
              <p14:cNvContentPartPr/>
              <p14:nvPr/>
            </p14:nvContentPartPr>
            <p14:xfrm>
              <a:off x="11559822" y="4207292"/>
              <a:ext cx="127000" cy="11279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331"/>
            </p:blipFill>
            <p:spPr>
              <a:xfrm>
                <a:off x="11559822" y="4207292"/>
                <a:ext cx="1270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86" name="墨迹 85"/>
              <p14:cNvContentPartPr/>
              <p14:nvPr/>
            </p14:nvContentPartPr>
            <p14:xfrm>
              <a:off x="11655777" y="4314448"/>
              <a:ext cx="163688" cy="18047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333"/>
            </p:blipFill>
            <p:spPr>
              <a:xfrm>
                <a:off x="11655777" y="4314448"/>
                <a:ext cx="16368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87" name="墨迹 86"/>
              <p14:cNvContentPartPr/>
              <p14:nvPr/>
            </p14:nvContentPartPr>
            <p14:xfrm>
              <a:off x="11785600" y="4280610"/>
              <a:ext cx="141111" cy="23687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335"/>
            </p:blipFill>
            <p:spPr>
              <a:xfrm>
                <a:off x="11785600" y="4280610"/>
                <a:ext cx="141111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88" name="墨迹 87"/>
              <p14:cNvContentPartPr/>
              <p14:nvPr/>
            </p14:nvContentPartPr>
            <p14:xfrm>
              <a:off x="11808177" y="4280610"/>
              <a:ext cx="53623" cy="24533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337"/>
            </p:blipFill>
            <p:spPr>
              <a:xfrm>
                <a:off x="11808177" y="4280610"/>
                <a:ext cx="53623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89" name="墨迹 88"/>
              <p14:cNvContentPartPr/>
              <p14:nvPr/>
            </p14:nvContentPartPr>
            <p14:xfrm>
              <a:off x="11915422" y="4325728"/>
              <a:ext cx="33867" cy="14663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339"/>
            </p:blipFill>
            <p:spPr>
              <a:xfrm>
                <a:off x="11915422" y="4325728"/>
                <a:ext cx="3386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90" name="墨迹 89"/>
              <p14:cNvContentPartPr/>
              <p14:nvPr/>
            </p14:nvContentPartPr>
            <p14:xfrm>
              <a:off x="11960577" y="4342648"/>
              <a:ext cx="67733" cy="14099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341"/>
            </p:blipFill>
            <p:spPr>
              <a:xfrm>
                <a:off x="11960577" y="4342648"/>
                <a:ext cx="6773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91" name="墨迹 90"/>
              <p14:cNvContentPartPr/>
              <p14:nvPr/>
            </p14:nvContentPartPr>
            <p14:xfrm>
              <a:off x="11977511" y="4173454"/>
              <a:ext cx="81844" cy="3101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343"/>
            </p:blipFill>
            <p:spPr>
              <a:xfrm>
                <a:off x="11977511" y="4173454"/>
                <a:ext cx="8184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92" name="墨迹 91"/>
              <p14:cNvContentPartPr/>
              <p14:nvPr/>
            </p14:nvContentPartPr>
            <p14:xfrm>
              <a:off x="12048067" y="4167814"/>
              <a:ext cx="42333" cy="8741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345"/>
            </p:blipFill>
            <p:spPr>
              <a:xfrm>
                <a:off x="12048067" y="4167814"/>
                <a:ext cx="4233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93" name="墨迹 92"/>
              <p14:cNvContentPartPr/>
              <p14:nvPr/>
            </p14:nvContentPartPr>
            <p14:xfrm>
              <a:off x="12124267" y="4173454"/>
              <a:ext cx="50800" cy="8459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347"/>
            </p:blipFill>
            <p:spPr>
              <a:xfrm>
                <a:off x="12124267" y="4173454"/>
                <a:ext cx="508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94" name="墨迹 93"/>
              <p14:cNvContentPartPr/>
              <p14:nvPr/>
            </p14:nvContentPartPr>
            <p14:xfrm>
              <a:off x="11842044" y="4145254"/>
              <a:ext cx="158044" cy="44272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349"/>
            </p:blipFill>
            <p:spPr>
              <a:xfrm>
                <a:off x="11842044" y="4145254"/>
                <a:ext cx="158044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95" name="墨迹 94"/>
              <p14:cNvContentPartPr/>
              <p14:nvPr/>
            </p14:nvContentPartPr>
            <p14:xfrm>
              <a:off x="12084755" y="3902743"/>
              <a:ext cx="95956" cy="20585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351"/>
            </p:blipFill>
            <p:spPr>
              <a:xfrm>
                <a:off x="12084755" y="3902743"/>
                <a:ext cx="9595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96" name="墨迹 95"/>
              <p14:cNvContentPartPr/>
              <p14:nvPr/>
            </p14:nvContentPartPr>
            <p14:xfrm>
              <a:off x="11198577" y="4613358"/>
              <a:ext cx="759177" cy="7895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353"/>
            </p:blipFill>
            <p:spPr>
              <a:xfrm>
                <a:off x="11198577" y="4613358"/>
                <a:ext cx="75917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97" name="墨迹 96"/>
              <p14:cNvContentPartPr/>
              <p14:nvPr/>
            </p14:nvContentPartPr>
            <p14:xfrm>
              <a:off x="11537244" y="4692315"/>
              <a:ext cx="234244" cy="12971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355"/>
            </p:blipFill>
            <p:spPr>
              <a:xfrm>
                <a:off x="11537244" y="4692315"/>
                <a:ext cx="234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98" name="墨迹 97"/>
              <p14:cNvContentPartPr/>
              <p14:nvPr/>
            </p14:nvContentPartPr>
            <p14:xfrm>
              <a:off x="9285111" y="4833310"/>
              <a:ext cx="118533" cy="29327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357"/>
            </p:blipFill>
            <p:spPr>
              <a:xfrm>
                <a:off x="9285111" y="4833310"/>
                <a:ext cx="118533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99" name="墨迹 98"/>
              <p14:cNvContentPartPr/>
              <p14:nvPr/>
            </p14:nvContentPartPr>
            <p14:xfrm>
              <a:off x="9398000" y="4793832"/>
              <a:ext cx="220133" cy="31582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359"/>
            </p:blipFill>
            <p:spPr>
              <a:xfrm>
                <a:off x="9398000" y="4793832"/>
                <a:ext cx="22013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00" name="墨迹 99"/>
              <p14:cNvContentPartPr/>
              <p14:nvPr/>
            </p14:nvContentPartPr>
            <p14:xfrm>
              <a:off x="9589911" y="4929187"/>
              <a:ext cx="79022" cy="16919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361"/>
            </p:blipFill>
            <p:spPr>
              <a:xfrm>
                <a:off x="9589911" y="4929187"/>
                <a:ext cx="790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01" name="墨迹 100"/>
              <p14:cNvContentPartPr/>
              <p14:nvPr/>
            </p14:nvContentPartPr>
            <p14:xfrm>
              <a:off x="9674577" y="4912268"/>
              <a:ext cx="33867" cy="20867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363"/>
            </p:blipFill>
            <p:spPr>
              <a:xfrm>
                <a:off x="9674577" y="4912268"/>
                <a:ext cx="3386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02" name="墨迹 101"/>
              <p14:cNvContentPartPr/>
              <p14:nvPr/>
            </p14:nvContentPartPr>
            <p14:xfrm>
              <a:off x="9618133" y="5025064"/>
              <a:ext cx="107244" cy="1127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365"/>
            </p:blipFill>
            <p:spPr>
              <a:xfrm>
                <a:off x="9618133" y="5025064"/>
                <a:ext cx="1072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03" name="墨迹 102"/>
              <p14:cNvContentPartPr/>
              <p14:nvPr/>
            </p14:nvContentPartPr>
            <p14:xfrm>
              <a:off x="9911644" y="4810751"/>
              <a:ext cx="112888" cy="18047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367"/>
            </p:blipFill>
            <p:spPr>
              <a:xfrm>
                <a:off x="9911644" y="4810751"/>
                <a:ext cx="11288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04" name="墨迹 103"/>
              <p14:cNvContentPartPr/>
              <p14:nvPr/>
            </p14:nvContentPartPr>
            <p14:xfrm>
              <a:off x="9979377" y="4844590"/>
              <a:ext cx="124178" cy="4793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369"/>
            </p:blipFill>
            <p:spPr>
              <a:xfrm>
                <a:off x="9979377" y="4844590"/>
                <a:ext cx="12417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05" name="墨迹 104"/>
              <p14:cNvContentPartPr/>
              <p14:nvPr/>
            </p14:nvContentPartPr>
            <p14:xfrm>
              <a:off x="9996311" y="4906628"/>
              <a:ext cx="45156" cy="41452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371"/>
            </p:blipFill>
            <p:spPr>
              <a:xfrm>
                <a:off x="9996311" y="4906628"/>
                <a:ext cx="45156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06" name="墨迹 105"/>
              <p14:cNvContentPartPr/>
              <p14:nvPr/>
            </p14:nvContentPartPr>
            <p14:xfrm>
              <a:off x="8878711" y="4500562"/>
              <a:ext cx="333022" cy="60345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373"/>
            </p:blipFill>
            <p:spPr>
              <a:xfrm>
                <a:off x="8878711" y="4500562"/>
                <a:ext cx="333022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07" name="墨迹 106"/>
              <p14:cNvContentPartPr/>
              <p14:nvPr/>
            </p14:nvContentPartPr>
            <p14:xfrm>
              <a:off x="7112000" y="975685"/>
              <a:ext cx="56444" cy="451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375"/>
            </p:blipFill>
            <p:spPr>
              <a:xfrm>
                <a:off x="7112000" y="975685"/>
                <a:ext cx="564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08" name="墨迹 107"/>
              <p14:cNvContentPartPr/>
              <p14:nvPr/>
            </p14:nvContentPartPr>
            <p14:xfrm>
              <a:off x="5029200" y="1401490"/>
              <a:ext cx="826911" cy="50476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377"/>
            </p:blipFill>
            <p:spPr>
              <a:xfrm>
                <a:off x="5029200" y="1401490"/>
                <a:ext cx="826911" cy="504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09" name="墨迹 108"/>
              <p14:cNvContentPartPr/>
              <p14:nvPr/>
            </p14:nvContentPartPr>
            <p14:xfrm>
              <a:off x="4199466" y="1370472"/>
              <a:ext cx="708378" cy="49912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379"/>
            </p:blipFill>
            <p:spPr>
              <a:xfrm>
                <a:off x="4199466" y="1370472"/>
                <a:ext cx="708378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10" name="墨迹 109"/>
              <p14:cNvContentPartPr/>
              <p14:nvPr/>
            </p14:nvContentPartPr>
            <p14:xfrm>
              <a:off x="4634088" y="2075447"/>
              <a:ext cx="248356" cy="32992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381"/>
            </p:blipFill>
            <p:spPr>
              <a:xfrm>
                <a:off x="4634088" y="2075447"/>
                <a:ext cx="248356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11" name="墨迹 110"/>
              <p14:cNvContentPartPr/>
              <p14:nvPr/>
            </p14:nvContentPartPr>
            <p14:xfrm>
              <a:off x="5080000" y="2035968"/>
              <a:ext cx="220133" cy="28199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383"/>
            </p:blipFill>
            <p:spPr>
              <a:xfrm>
                <a:off x="5080000" y="2035968"/>
                <a:ext cx="220133" cy="28199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" y="177800"/>
            <a:ext cx="10267950" cy="6432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563" name="墨迹 1049562"/>
              <p14:cNvContentPartPr/>
              <p14:nvPr/>
            </p14:nvContentPartPr>
            <p14:xfrm>
              <a:off x="6139490" y="892385"/>
              <a:ext cx="111448" cy="233372"/>
            </p14:xfrm>
          </p:contentPart>
        </mc:Choice>
        <mc:Fallback xmlns="">
          <p:pic>
            <p:nvPicPr>
              <p:cNvPr id="1049563" name="墨迹 1049562"/>
            </p:nvPicPr>
            <p:blipFill>
              <a:blip r:embed="rId4"/>
            </p:blipFill>
            <p:spPr>
              <a:xfrm>
                <a:off x="6139490" y="892385"/>
                <a:ext cx="111448" cy="233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564" name="墨迹 1049563"/>
              <p14:cNvContentPartPr/>
              <p14:nvPr/>
            </p14:nvContentPartPr>
            <p14:xfrm>
              <a:off x="6240781" y="854319"/>
              <a:ext cx="136935" cy="211120"/>
            </p14:xfrm>
          </p:contentPart>
        </mc:Choice>
        <mc:Fallback xmlns="">
          <p:pic>
            <p:nvPicPr>
              <p:cNvPr id="1049564" name="墨迹 1049563"/>
            </p:nvPicPr>
            <p:blipFill>
              <a:blip r:embed="rId6"/>
            </p:blipFill>
            <p:spPr>
              <a:xfrm>
                <a:off x="6240781" y="854319"/>
                <a:ext cx="136935" cy="211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565" name="墨迹 1049564"/>
              <p14:cNvContentPartPr/>
              <p14:nvPr/>
            </p14:nvContentPartPr>
            <p14:xfrm>
              <a:off x="5944526" y="859059"/>
              <a:ext cx="135499" cy="224184"/>
            </p14:xfrm>
          </p:contentPart>
        </mc:Choice>
        <mc:Fallback xmlns="">
          <p:pic>
            <p:nvPicPr>
              <p:cNvPr id="1049565" name="墨迹 1049564"/>
            </p:nvPicPr>
            <p:blipFill>
              <a:blip r:embed="rId8"/>
            </p:blipFill>
            <p:spPr>
              <a:xfrm>
                <a:off x="5944526" y="859059"/>
                <a:ext cx="135499" cy="224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566" name="墨迹 1049565"/>
              <p14:cNvContentPartPr/>
              <p14:nvPr/>
            </p14:nvContentPartPr>
            <p14:xfrm>
              <a:off x="6007021" y="1038435"/>
              <a:ext cx="209181" cy="107864"/>
            </p14:xfrm>
          </p:contentPart>
        </mc:Choice>
        <mc:Fallback xmlns="">
          <p:pic>
            <p:nvPicPr>
              <p:cNvPr id="1049566" name="墨迹 1049565"/>
            </p:nvPicPr>
            <p:blipFill>
              <a:blip r:embed="rId10"/>
            </p:blipFill>
            <p:spPr>
              <a:xfrm>
                <a:off x="6007021" y="1038435"/>
                <a:ext cx="209181" cy="107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567" name="墨迹 1049566"/>
              <p14:cNvContentPartPr/>
              <p14:nvPr/>
            </p14:nvContentPartPr>
            <p14:xfrm>
              <a:off x="6335183" y="1006685"/>
              <a:ext cx="114795" cy="107511"/>
            </p14:xfrm>
          </p:contentPart>
        </mc:Choice>
        <mc:Fallback xmlns="">
          <p:pic>
            <p:nvPicPr>
              <p:cNvPr id="1049567" name="墨迹 1049566"/>
            </p:nvPicPr>
            <p:blipFill>
              <a:blip r:embed="rId12"/>
            </p:blipFill>
            <p:spPr>
              <a:xfrm>
                <a:off x="6335183" y="1006685"/>
                <a:ext cx="114795" cy="107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568" name="墨迹 1049567"/>
              <p14:cNvContentPartPr/>
              <p14:nvPr/>
            </p14:nvContentPartPr>
            <p14:xfrm>
              <a:off x="7709601" y="898314"/>
              <a:ext cx="84387" cy="171510"/>
            </p14:xfrm>
          </p:contentPart>
        </mc:Choice>
        <mc:Fallback xmlns="">
          <p:pic>
            <p:nvPicPr>
              <p:cNvPr id="1049568" name="墨迹 1049567"/>
            </p:nvPicPr>
            <p:blipFill>
              <a:blip r:embed="rId14"/>
            </p:blipFill>
            <p:spPr>
              <a:xfrm>
                <a:off x="7709601" y="898314"/>
                <a:ext cx="84387" cy="171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569" name="墨迹 1049568"/>
              <p14:cNvContentPartPr/>
              <p14:nvPr/>
            </p14:nvContentPartPr>
            <p14:xfrm>
              <a:off x="7779598" y="885334"/>
              <a:ext cx="144629" cy="160325"/>
            </p14:xfrm>
          </p:contentPart>
        </mc:Choice>
        <mc:Fallback xmlns="">
          <p:pic>
            <p:nvPicPr>
              <p:cNvPr id="1049569" name="墨迹 1049568"/>
            </p:nvPicPr>
            <p:blipFill>
              <a:blip r:embed="rId16"/>
            </p:blipFill>
            <p:spPr>
              <a:xfrm>
                <a:off x="7779598" y="885334"/>
                <a:ext cx="144629" cy="160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9570" name="墨迹 1049569"/>
              <p14:cNvContentPartPr/>
              <p14:nvPr/>
            </p14:nvContentPartPr>
            <p14:xfrm>
              <a:off x="7409456" y="871644"/>
              <a:ext cx="54757" cy="231036"/>
            </p14:xfrm>
          </p:contentPart>
        </mc:Choice>
        <mc:Fallback xmlns="">
          <p:pic>
            <p:nvPicPr>
              <p:cNvPr id="1049570" name="墨迹 1049569"/>
            </p:nvPicPr>
            <p:blipFill>
              <a:blip r:embed="rId18"/>
            </p:blipFill>
            <p:spPr>
              <a:xfrm>
                <a:off x="7409456" y="871644"/>
                <a:ext cx="54757" cy="231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9571" name="墨迹 1049570"/>
              <p14:cNvContentPartPr/>
              <p14:nvPr/>
            </p14:nvContentPartPr>
            <p14:xfrm>
              <a:off x="7445164" y="900151"/>
              <a:ext cx="152313" cy="73093"/>
            </p14:xfrm>
          </p:contentPart>
        </mc:Choice>
        <mc:Fallback xmlns="">
          <p:pic>
            <p:nvPicPr>
              <p:cNvPr id="1049571" name="墨迹 1049570"/>
            </p:nvPicPr>
            <p:blipFill>
              <a:blip r:embed="rId20"/>
            </p:blipFill>
            <p:spPr>
              <a:xfrm>
                <a:off x="7445164" y="900151"/>
                <a:ext cx="152313" cy="7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9572" name="墨迹 1049571"/>
              <p14:cNvContentPartPr/>
              <p14:nvPr/>
            </p14:nvContentPartPr>
            <p14:xfrm>
              <a:off x="7539096" y="841585"/>
              <a:ext cx="44498" cy="296250"/>
            </p14:xfrm>
          </p:contentPart>
        </mc:Choice>
        <mc:Fallback xmlns="">
          <p:pic>
            <p:nvPicPr>
              <p:cNvPr id="1049572" name="墨迹 1049571"/>
            </p:nvPicPr>
            <p:blipFill>
              <a:blip r:embed="rId22"/>
            </p:blipFill>
            <p:spPr>
              <a:xfrm>
                <a:off x="7539096" y="841585"/>
                <a:ext cx="44498" cy="296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9573" name="墨迹 1049572"/>
              <p14:cNvContentPartPr/>
              <p14:nvPr/>
            </p14:nvContentPartPr>
            <p14:xfrm>
              <a:off x="7517618" y="991869"/>
              <a:ext cx="234169" cy="108382"/>
            </p14:xfrm>
          </p:contentPart>
        </mc:Choice>
        <mc:Fallback xmlns="">
          <p:pic>
            <p:nvPicPr>
              <p:cNvPr id="1049573" name="墨迹 1049572"/>
            </p:nvPicPr>
            <p:blipFill>
              <a:blip r:embed="rId24"/>
            </p:blipFill>
            <p:spPr>
              <a:xfrm>
                <a:off x="7517618" y="991869"/>
                <a:ext cx="234169" cy="10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9574" name="墨迹 1049573"/>
              <p14:cNvContentPartPr/>
              <p14:nvPr/>
            </p14:nvContentPartPr>
            <p14:xfrm>
              <a:off x="7904055" y="1037166"/>
              <a:ext cx="109001" cy="158218"/>
            </p14:xfrm>
          </p:contentPart>
        </mc:Choice>
        <mc:Fallback xmlns="">
          <p:pic>
            <p:nvPicPr>
              <p:cNvPr id="1049574" name="墨迹 1049573"/>
            </p:nvPicPr>
            <p:blipFill>
              <a:blip r:embed="rId26"/>
            </p:blipFill>
            <p:spPr>
              <a:xfrm>
                <a:off x="7904055" y="1037166"/>
                <a:ext cx="109001" cy="158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49575" name="墨迹 1049574"/>
              <p14:cNvContentPartPr/>
              <p14:nvPr/>
            </p14:nvContentPartPr>
            <p14:xfrm>
              <a:off x="9438672" y="1181234"/>
              <a:ext cx="413303" cy="346798"/>
            </p14:xfrm>
          </p:contentPart>
        </mc:Choice>
        <mc:Fallback xmlns="">
          <p:pic>
            <p:nvPicPr>
              <p:cNvPr id="1049575" name="墨迹 1049574"/>
            </p:nvPicPr>
            <p:blipFill>
              <a:blip r:embed="rId28"/>
            </p:blipFill>
            <p:spPr>
              <a:xfrm>
                <a:off x="9438672" y="1181234"/>
                <a:ext cx="413303" cy="346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9576" name="墨迹 1049575"/>
              <p14:cNvContentPartPr/>
              <p14:nvPr/>
            </p14:nvContentPartPr>
            <p14:xfrm>
              <a:off x="7269269" y="743441"/>
              <a:ext cx="511069" cy="503797"/>
            </p14:xfrm>
          </p:contentPart>
        </mc:Choice>
        <mc:Fallback xmlns="">
          <p:pic>
            <p:nvPicPr>
              <p:cNvPr id="1049576" name="墨迹 1049575"/>
            </p:nvPicPr>
            <p:blipFill>
              <a:blip r:embed="rId30"/>
            </p:blipFill>
            <p:spPr>
              <a:xfrm>
                <a:off x="7269269" y="743441"/>
                <a:ext cx="511069" cy="503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9577" name="墨迹 1049576"/>
              <p14:cNvContentPartPr/>
              <p14:nvPr/>
            </p14:nvContentPartPr>
            <p14:xfrm>
              <a:off x="7470564" y="744219"/>
              <a:ext cx="326163" cy="582083"/>
            </p14:xfrm>
          </p:contentPart>
        </mc:Choice>
        <mc:Fallback xmlns="">
          <p:pic>
            <p:nvPicPr>
              <p:cNvPr id="1049577" name="墨迹 1049576"/>
            </p:nvPicPr>
            <p:blipFill>
              <a:blip r:embed="rId32"/>
            </p:blipFill>
            <p:spPr>
              <a:xfrm>
                <a:off x="7470564" y="744219"/>
                <a:ext cx="326163" cy="582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9578" name="墨迹 1049577"/>
              <p14:cNvContentPartPr/>
              <p14:nvPr/>
            </p14:nvContentPartPr>
            <p14:xfrm>
              <a:off x="9811931" y="743371"/>
              <a:ext cx="722437" cy="722087"/>
            </p14:xfrm>
          </p:contentPart>
        </mc:Choice>
        <mc:Fallback xmlns="">
          <p:pic>
            <p:nvPicPr>
              <p:cNvPr id="1049578" name="墨迹 1049577"/>
            </p:nvPicPr>
            <p:blipFill>
              <a:blip r:embed="rId34"/>
            </p:blipFill>
            <p:spPr>
              <a:xfrm>
                <a:off x="9811931" y="743371"/>
                <a:ext cx="722437" cy="722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49579" name="墨迹 1049578"/>
              <p14:cNvContentPartPr/>
              <p14:nvPr/>
            </p14:nvContentPartPr>
            <p14:xfrm>
              <a:off x="9732859" y="766999"/>
              <a:ext cx="920764" cy="731558"/>
            </p14:xfrm>
          </p:contentPart>
        </mc:Choice>
        <mc:Fallback xmlns="">
          <p:pic>
            <p:nvPicPr>
              <p:cNvPr id="1049579" name="墨迹 1049578"/>
            </p:nvPicPr>
            <p:blipFill>
              <a:blip r:embed="rId36"/>
            </p:blipFill>
            <p:spPr>
              <a:xfrm>
                <a:off x="9732859" y="766999"/>
                <a:ext cx="920764" cy="731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49580" name="墨迹 1049579"/>
              <p14:cNvContentPartPr/>
              <p14:nvPr/>
            </p14:nvContentPartPr>
            <p14:xfrm>
              <a:off x="8005234" y="7149679"/>
              <a:ext cx="0" cy="0"/>
            </p14:xfrm>
          </p:contentPart>
        </mc:Choice>
        <mc:Fallback xmlns="">
          <p:pic>
            <p:nvPicPr>
              <p:cNvPr id="1049580" name="墨迹 1049579"/>
            </p:nvPicPr>
            <p:blipFill>
              <a:blip r:embed="rId38"/>
            </p:blipFill>
            <p:spPr>
              <a:xfrm>
                <a:off x="8005234" y="7149679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9581" name="墨迹 1049580"/>
              <p14:cNvContentPartPr/>
              <p14:nvPr/>
            </p14:nvContentPartPr>
            <p14:xfrm>
              <a:off x="2524715" y="2492164"/>
              <a:ext cx="855765" cy="949881"/>
            </p14:xfrm>
          </p:contentPart>
        </mc:Choice>
        <mc:Fallback xmlns="">
          <p:pic>
            <p:nvPicPr>
              <p:cNvPr id="1049581" name="墨迹 1049580"/>
            </p:nvPicPr>
            <p:blipFill>
              <a:blip r:embed="rId40"/>
            </p:blipFill>
            <p:spPr>
              <a:xfrm>
                <a:off x="2524715" y="2492164"/>
                <a:ext cx="855765" cy="9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49582" name="墨迹 1049581"/>
              <p14:cNvContentPartPr/>
              <p14:nvPr/>
            </p14:nvContentPartPr>
            <p14:xfrm>
              <a:off x="2585719" y="2477083"/>
              <a:ext cx="828522" cy="988390"/>
            </p14:xfrm>
          </p:contentPart>
        </mc:Choice>
        <mc:Fallback xmlns="">
          <p:pic>
            <p:nvPicPr>
              <p:cNvPr id="1049582" name="墨迹 1049581"/>
            </p:nvPicPr>
            <p:blipFill>
              <a:blip r:embed="rId42"/>
            </p:blipFill>
            <p:spPr>
              <a:xfrm>
                <a:off x="2585719" y="2477083"/>
                <a:ext cx="828522" cy="988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9583" name="墨迹 1049582"/>
              <p14:cNvContentPartPr/>
              <p14:nvPr/>
            </p14:nvContentPartPr>
            <p14:xfrm>
              <a:off x="4072467" y="4313345"/>
              <a:ext cx="0" cy="0"/>
            </p14:xfrm>
          </p:contentPart>
        </mc:Choice>
        <mc:Fallback xmlns="">
          <p:pic>
            <p:nvPicPr>
              <p:cNvPr id="1049583" name="墨迹 1049582"/>
            </p:nvPicPr>
            <p:blipFill>
              <a:blip r:embed="rId44"/>
            </p:blipFill>
            <p:spPr>
              <a:xfrm>
                <a:off x="4072467" y="43133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49584" name="墨迹 1049583"/>
              <p14:cNvContentPartPr/>
              <p14:nvPr/>
            </p14:nvContentPartPr>
            <p14:xfrm>
              <a:off x="2395645" y="1472275"/>
              <a:ext cx="1037177" cy="77292"/>
            </p14:xfrm>
          </p:contentPart>
        </mc:Choice>
        <mc:Fallback xmlns="">
          <p:pic>
            <p:nvPicPr>
              <p:cNvPr id="1049584" name="墨迹 1049583"/>
            </p:nvPicPr>
            <p:blipFill>
              <a:blip r:embed="rId46"/>
            </p:blipFill>
            <p:spPr>
              <a:xfrm>
                <a:off x="2395645" y="1472275"/>
                <a:ext cx="1037177" cy="7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49585" name="墨迹 1049584"/>
              <p14:cNvContentPartPr/>
              <p14:nvPr/>
            </p14:nvContentPartPr>
            <p14:xfrm>
              <a:off x="981216" y="1069764"/>
              <a:ext cx="228248" cy="457589"/>
            </p14:xfrm>
          </p:contentPart>
        </mc:Choice>
        <mc:Fallback xmlns="">
          <p:pic>
            <p:nvPicPr>
              <p:cNvPr id="1049585" name="墨迹 1049584"/>
            </p:nvPicPr>
            <p:blipFill>
              <a:blip r:embed="rId48"/>
            </p:blipFill>
            <p:spPr>
              <a:xfrm>
                <a:off x="981216" y="1069764"/>
                <a:ext cx="228248" cy="457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49586" name="墨迹 1049585"/>
              <p14:cNvContentPartPr/>
              <p14:nvPr/>
            </p14:nvContentPartPr>
            <p14:xfrm>
              <a:off x="1200150" y="1130139"/>
              <a:ext cx="220307" cy="373668"/>
            </p14:xfrm>
          </p:contentPart>
        </mc:Choice>
        <mc:Fallback xmlns="">
          <p:pic>
            <p:nvPicPr>
              <p:cNvPr id="1049586" name="墨迹 1049585"/>
            </p:nvPicPr>
            <p:blipFill>
              <a:blip r:embed="rId50"/>
            </p:blipFill>
            <p:spPr>
              <a:xfrm>
                <a:off x="1200150" y="1130139"/>
                <a:ext cx="220307" cy="373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49587" name="墨迹 1049586"/>
              <p14:cNvContentPartPr/>
              <p14:nvPr/>
            </p14:nvContentPartPr>
            <p14:xfrm>
              <a:off x="1119936" y="1282055"/>
              <a:ext cx="120522" cy="131598"/>
            </p14:xfrm>
          </p:contentPart>
        </mc:Choice>
        <mc:Fallback xmlns="">
          <p:pic>
            <p:nvPicPr>
              <p:cNvPr id="1049587" name="墨迹 1049586"/>
            </p:nvPicPr>
            <p:blipFill>
              <a:blip r:embed="rId52"/>
            </p:blipFill>
            <p:spPr>
              <a:xfrm>
                <a:off x="1119936" y="1282055"/>
                <a:ext cx="120522" cy="131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49588" name="墨迹 1049587"/>
              <p14:cNvContentPartPr/>
              <p14:nvPr/>
            </p14:nvContentPartPr>
            <p14:xfrm>
              <a:off x="1007111" y="1552364"/>
              <a:ext cx="328926" cy="84664"/>
            </p14:xfrm>
          </p:contentPart>
        </mc:Choice>
        <mc:Fallback xmlns="">
          <p:pic>
            <p:nvPicPr>
              <p:cNvPr id="1049588" name="墨迹 1049587"/>
            </p:nvPicPr>
            <p:blipFill>
              <a:blip r:embed="rId54"/>
            </p:blipFill>
            <p:spPr>
              <a:xfrm>
                <a:off x="1007111" y="1552364"/>
                <a:ext cx="328926" cy="84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49589" name="墨迹 1049588"/>
              <p14:cNvContentPartPr/>
              <p14:nvPr/>
            </p14:nvContentPartPr>
            <p14:xfrm>
              <a:off x="1251948" y="1460500"/>
              <a:ext cx="195004" cy="164014"/>
            </p14:xfrm>
          </p:contentPart>
        </mc:Choice>
        <mc:Fallback xmlns="">
          <p:pic>
            <p:nvPicPr>
              <p:cNvPr id="1049589" name="墨迹 1049588"/>
            </p:nvPicPr>
            <p:blipFill>
              <a:blip r:embed="rId56"/>
            </p:blipFill>
            <p:spPr>
              <a:xfrm>
                <a:off x="1251948" y="1460500"/>
                <a:ext cx="195004" cy="164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49590" name="墨迹 1049589"/>
              <p14:cNvContentPartPr/>
              <p14:nvPr/>
            </p14:nvContentPartPr>
            <p14:xfrm>
              <a:off x="916516" y="1544640"/>
              <a:ext cx="102492" cy="96623"/>
            </p14:xfrm>
          </p:contentPart>
        </mc:Choice>
        <mc:Fallback xmlns="">
          <p:pic>
            <p:nvPicPr>
              <p:cNvPr id="1049590" name="墨迹 1049589"/>
            </p:nvPicPr>
            <p:blipFill>
              <a:blip r:embed="rId58"/>
            </p:blipFill>
            <p:spPr>
              <a:xfrm>
                <a:off x="916516" y="1544640"/>
                <a:ext cx="102492" cy="96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49591" name="墨迹 1049590"/>
              <p14:cNvContentPartPr/>
              <p14:nvPr/>
            </p14:nvContentPartPr>
            <p14:xfrm>
              <a:off x="739138" y="1460348"/>
              <a:ext cx="169716" cy="34018"/>
            </p14:xfrm>
          </p:contentPart>
        </mc:Choice>
        <mc:Fallback xmlns="">
          <p:pic>
            <p:nvPicPr>
              <p:cNvPr id="1049591" name="墨迹 1049590"/>
            </p:nvPicPr>
            <p:blipFill>
              <a:blip r:embed="rId60"/>
            </p:blipFill>
            <p:spPr>
              <a:xfrm>
                <a:off x="739138" y="1460348"/>
                <a:ext cx="169716" cy="34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9592" name="墨迹 1049591"/>
              <p14:cNvContentPartPr/>
              <p14:nvPr/>
            </p14:nvContentPartPr>
            <p14:xfrm>
              <a:off x="794597" y="1470235"/>
              <a:ext cx="43365" cy="407493"/>
            </p14:xfrm>
          </p:contentPart>
        </mc:Choice>
        <mc:Fallback xmlns="">
          <p:pic>
            <p:nvPicPr>
              <p:cNvPr id="1049592" name="墨迹 1049591"/>
            </p:nvPicPr>
            <p:blipFill>
              <a:blip r:embed="rId62"/>
            </p:blipFill>
            <p:spPr>
              <a:xfrm>
                <a:off x="794597" y="1470235"/>
                <a:ext cx="43365" cy="40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49593" name="墨迹 1049592"/>
              <p14:cNvContentPartPr/>
              <p14:nvPr/>
            </p14:nvContentPartPr>
            <p14:xfrm>
              <a:off x="802216" y="1625167"/>
              <a:ext cx="153659" cy="63085"/>
            </p14:xfrm>
          </p:contentPart>
        </mc:Choice>
        <mc:Fallback xmlns="">
          <p:pic>
            <p:nvPicPr>
              <p:cNvPr id="1049593" name="墨迹 1049592"/>
            </p:nvPicPr>
            <p:blipFill>
              <a:blip r:embed="rId64"/>
            </p:blipFill>
            <p:spPr>
              <a:xfrm>
                <a:off x="802216" y="1625167"/>
                <a:ext cx="153659" cy="63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49594" name="墨迹 1049593"/>
              <p14:cNvContentPartPr/>
              <p14:nvPr/>
            </p14:nvContentPartPr>
            <p14:xfrm>
              <a:off x="1438911" y="1498178"/>
              <a:ext cx="117080" cy="116500"/>
            </p14:xfrm>
          </p:contentPart>
        </mc:Choice>
        <mc:Fallback xmlns="">
          <p:pic>
            <p:nvPicPr>
              <p:cNvPr id="1049594" name="墨迹 1049593"/>
            </p:nvPicPr>
            <p:blipFill>
              <a:blip r:embed="rId66"/>
            </p:blipFill>
            <p:spPr>
              <a:xfrm>
                <a:off x="1438911" y="1498178"/>
                <a:ext cx="117080" cy="116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49595" name="墨迹 1049594"/>
              <p14:cNvContentPartPr/>
              <p14:nvPr/>
            </p14:nvContentPartPr>
            <p14:xfrm>
              <a:off x="1587207" y="1548978"/>
              <a:ext cx="155486" cy="183423"/>
            </p14:xfrm>
          </p:contentPart>
        </mc:Choice>
        <mc:Fallback xmlns="">
          <p:pic>
            <p:nvPicPr>
              <p:cNvPr id="1049595" name="墨迹 1049594"/>
            </p:nvPicPr>
            <p:blipFill>
              <a:blip r:embed="rId68"/>
            </p:blipFill>
            <p:spPr>
              <a:xfrm>
                <a:off x="1587207" y="1548978"/>
                <a:ext cx="155486" cy="183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49596" name="墨迹 1049595"/>
              <p14:cNvContentPartPr/>
              <p14:nvPr/>
            </p14:nvContentPartPr>
            <p14:xfrm>
              <a:off x="1773316" y="1524847"/>
              <a:ext cx="6775" cy="312840"/>
            </p14:xfrm>
          </p:contentPart>
        </mc:Choice>
        <mc:Fallback xmlns="">
          <p:pic>
            <p:nvPicPr>
              <p:cNvPr id="1049596" name="墨迹 1049595"/>
            </p:nvPicPr>
            <p:blipFill>
              <a:blip r:embed="rId70"/>
            </p:blipFill>
            <p:spPr>
              <a:xfrm>
                <a:off x="1773316" y="1524847"/>
                <a:ext cx="6775" cy="31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49597" name="墨迹 1049596"/>
              <p14:cNvContentPartPr/>
              <p14:nvPr/>
            </p14:nvContentPartPr>
            <p14:xfrm>
              <a:off x="1438064" y="1023619"/>
              <a:ext cx="140547" cy="108375"/>
            </p14:xfrm>
          </p:contentPart>
        </mc:Choice>
        <mc:Fallback xmlns="">
          <p:pic>
            <p:nvPicPr>
              <p:cNvPr id="1049597" name="墨迹 1049596"/>
            </p:nvPicPr>
            <p:blipFill>
              <a:blip r:embed="rId72"/>
            </p:blipFill>
            <p:spPr>
              <a:xfrm>
                <a:off x="1438064" y="1023619"/>
                <a:ext cx="140547" cy="108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49598" name="墨迹 1049597"/>
              <p14:cNvContentPartPr/>
              <p14:nvPr/>
            </p14:nvContentPartPr>
            <p14:xfrm>
              <a:off x="8263467" y="6408845"/>
              <a:ext cx="0" cy="0"/>
            </p14:xfrm>
          </p:contentPart>
        </mc:Choice>
        <mc:Fallback xmlns="">
          <p:pic>
            <p:nvPicPr>
              <p:cNvPr id="1049598" name="墨迹 1049597"/>
            </p:nvPicPr>
            <p:blipFill>
              <a:blip r:embed="rId74"/>
            </p:blipFill>
            <p:spPr>
              <a:xfrm>
                <a:off x="8263467" y="64088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49599" name="墨迹 1049598"/>
              <p14:cNvContentPartPr/>
              <p14:nvPr/>
            </p14:nvContentPartPr>
            <p14:xfrm>
              <a:off x="1621994" y="878011"/>
              <a:ext cx="162434" cy="230534"/>
            </p14:xfrm>
          </p:contentPart>
        </mc:Choice>
        <mc:Fallback xmlns="">
          <p:pic>
            <p:nvPicPr>
              <p:cNvPr id="1049599" name="墨迹 1049598"/>
            </p:nvPicPr>
            <p:blipFill>
              <a:blip r:embed="rId76"/>
            </p:blipFill>
            <p:spPr>
              <a:xfrm>
                <a:off x="1621994" y="878011"/>
                <a:ext cx="162434" cy="23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49600" name="墨迹 1049599"/>
              <p14:cNvContentPartPr/>
              <p14:nvPr/>
            </p14:nvContentPartPr>
            <p14:xfrm>
              <a:off x="1760204" y="921193"/>
              <a:ext cx="109732" cy="138758"/>
            </p14:xfrm>
          </p:contentPart>
        </mc:Choice>
        <mc:Fallback xmlns="">
          <p:pic>
            <p:nvPicPr>
              <p:cNvPr id="1049600" name="墨迹 1049599"/>
            </p:nvPicPr>
            <p:blipFill>
              <a:blip r:embed="rId78"/>
            </p:blipFill>
            <p:spPr>
              <a:xfrm>
                <a:off x="1760204" y="921193"/>
                <a:ext cx="109732" cy="138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49601" name="墨迹 1049600"/>
              <p14:cNvContentPartPr/>
              <p14:nvPr/>
            </p14:nvContentPartPr>
            <p14:xfrm>
              <a:off x="1916833" y="919902"/>
              <a:ext cx="88905" cy="134210"/>
            </p14:xfrm>
          </p:contentPart>
        </mc:Choice>
        <mc:Fallback xmlns="">
          <p:pic>
            <p:nvPicPr>
              <p:cNvPr id="1049601" name="墨迹 1049600"/>
            </p:nvPicPr>
            <p:blipFill>
              <a:blip r:embed="rId80"/>
            </p:blipFill>
            <p:spPr>
              <a:xfrm>
                <a:off x="1916833" y="919902"/>
                <a:ext cx="88905" cy="134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49602" name="墨迹 1049601"/>
              <p14:cNvContentPartPr/>
              <p14:nvPr/>
            </p14:nvContentPartPr>
            <p14:xfrm>
              <a:off x="2055705" y="857671"/>
              <a:ext cx="15081" cy="273351"/>
            </p14:xfrm>
          </p:contentPart>
        </mc:Choice>
        <mc:Fallback xmlns="">
          <p:pic>
            <p:nvPicPr>
              <p:cNvPr id="1049602" name="墨迹 1049601"/>
            </p:nvPicPr>
            <p:blipFill>
              <a:blip r:embed="rId82"/>
            </p:blipFill>
            <p:spPr>
              <a:xfrm>
                <a:off x="2055705" y="857671"/>
                <a:ext cx="15081" cy="273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49603" name="墨迹 1049602"/>
              <p14:cNvContentPartPr/>
              <p14:nvPr/>
            </p14:nvContentPartPr>
            <p14:xfrm>
              <a:off x="2059938" y="952189"/>
              <a:ext cx="149102" cy="25710"/>
            </p14:xfrm>
          </p:contentPart>
        </mc:Choice>
        <mc:Fallback xmlns="">
          <p:pic>
            <p:nvPicPr>
              <p:cNvPr id="1049603" name="墨迹 1049602"/>
            </p:nvPicPr>
            <p:blipFill>
              <a:blip r:embed="rId84"/>
            </p:blipFill>
            <p:spPr>
              <a:xfrm>
                <a:off x="2059938" y="952189"/>
                <a:ext cx="149102" cy="25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49604" name="墨迹 1049603"/>
              <p14:cNvContentPartPr/>
              <p14:nvPr/>
            </p14:nvContentPartPr>
            <p14:xfrm>
              <a:off x="2200485" y="803485"/>
              <a:ext cx="13735" cy="394566"/>
            </p14:xfrm>
          </p:contentPart>
        </mc:Choice>
        <mc:Fallback xmlns="">
          <p:pic>
            <p:nvPicPr>
              <p:cNvPr id="1049604" name="墨迹 1049603"/>
            </p:nvPicPr>
            <p:blipFill>
              <a:blip r:embed="rId86"/>
            </p:blipFill>
            <p:spPr>
              <a:xfrm>
                <a:off x="2200485" y="803485"/>
                <a:ext cx="13735" cy="39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49619" name="墨迹 1049618"/>
              <p14:cNvContentPartPr/>
              <p14:nvPr/>
            </p14:nvContentPartPr>
            <p14:xfrm>
              <a:off x="10331349" y="4748108"/>
              <a:ext cx="202455" cy="399251"/>
            </p14:xfrm>
          </p:contentPart>
        </mc:Choice>
        <mc:Fallback xmlns="">
          <p:pic>
            <p:nvPicPr>
              <p:cNvPr id="1049619" name="墨迹 1049618"/>
            </p:nvPicPr>
            <p:blipFill>
              <a:blip r:embed="rId88"/>
            </p:blipFill>
            <p:spPr>
              <a:xfrm>
                <a:off x="10331349" y="4748108"/>
                <a:ext cx="202455" cy="399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49620" name="墨迹 1049619"/>
              <p14:cNvContentPartPr/>
              <p14:nvPr/>
            </p14:nvContentPartPr>
            <p14:xfrm>
              <a:off x="10574867" y="4737100"/>
              <a:ext cx="191126" cy="397583"/>
            </p14:xfrm>
          </p:contentPart>
        </mc:Choice>
        <mc:Fallback xmlns="">
          <p:pic>
            <p:nvPicPr>
              <p:cNvPr id="1049620" name="墨迹 1049619"/>
            </p:nvPicPr>
            <p:blipFill>
              <a:blip r:embed="rId90"/>
            </p:blipFill>
            <p:spPr>
              <a:xfrm>
                <a:off x="10574867" y="4737100"/>
                <a:ext cx="191126" cy="39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49621" name="墨迹 1049620"/>
              <p14:cNvContentPartPr/>
              <p14:nvPr/>
            </p14:nvContentPartPr>
            <p14:xfrm>
              <a:off x="10484276" y="4905839"/>
              <a:ext cx="130031" cy="156193"/>
            </p14:xfrm>
          </p:contentPart>
        </mc:Choice>
        <mc:Fallback xmlns="">
          <p:pic>
            <p:nvPicPr>
              <p:cNvPr id="1049621" name="墨迹 1049620"/>
            </p:nvPicPr>
            <p:blipFill>
              <a:blip r:embed="rId92"/>
            </p:blipFill>
            <p:spPr>
              <a:xfrm>
                <a:off x="10484276" y="4905839"/>
                <a:ext cx="130031" cy="156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49622" name="墨迹 1049621"/>
              <p14:cNvContentPartPr/>
              <p14:nvPr/>
            </p14:nvContentPartPr>
            <p14:xfrm>
              <a:off x="10360506" y="5101593"/>
              <a:ext cx="235646" cy="126529"/>
            </p14:xfrm>
          </p:contentPart>
        </mc:Choice>
        <mc:Fallback xmlns="">
          <p:pic>
            <p:nvPicPr>
              <p:cNvPr id="1049622" name="墨迹 1049621"/>
            </p:nvPicPr>
            <p:blipFill>
              <a:blip r:embed="rId94"/>
            </p:blipFill>
            <p:spPr>
              <a:xfrm>
                <a:off x="10360506" y="5101593"/>
                <a:ext cx="235646" cy="126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49623" name="墨迹 1049622"/>
              <p14:cNvContentPartPr/>
              <p14:nvPr/>
            </p14:nvContentPartPr>
            <p14:xfrm>
              <a:off x="10552958" y="5068569"/>
              <a:ext cx="206906" cy="149947"/>
            </p14:xfrm>
          </p:contentPart>
        </mc:Choice>
        <mc:Fallback xmlns="">
          <p:pic>
            <p:nvPicPr>
              <p:cNvPr id="1049623" name="墨迹 1049622"/>
            </p:nvPicPr>
            <p:blipFill>
              <a:blip r:embed="rId96"/>
            </p:blipFill>
            <p:spPr>
              <a:xfrm>
                <a:off x="10552958" y="5068569"/>
                <a:ext cx="206906" cy="149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49624" name="墨迹 1049623"/>
              <p14:cNvContentPartPr/>
              <p14:nvPr/>
            </p14:nvContentPartPr>
            <p14:xfrm>
              <a:off x="10732348" y="5104130"/>
              <a:ext cx="157350" cy="123960"/>
            </p14:xfrm>
          </p:contentPart>
        </mc:Choice>
        <mc:Fallback xmlns="">
          <p:pic>
            <p:nvPicPr>
              <p:cNvPr id="1049624" name="墨迹 1049623"/>
            </p:nvPicPr>
            <p:blipFill>
              <a:blip r:embed="rId98"/>
            </p:blipFill>
            <p:spPr>
              <a:xfrm>
                <a:off x="10732348" y="5104130"/>
                <a:ext cx="157350" cy="12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49625" name="墨迹 1049624"/>
              <p14:cNvContentPartPr/>
              <p14:nvPr/>
            </p14:nvContentPartPr>
            <p14:xfrm>
              <a:off x="10935860" y="5148580"/>
              <a:ext cx="244085" cy="311570"/>
            </p14:xfrm>
          </p:contentPart>
        </mc:Choice>
        <mc:Fallback xmlns="">
          <p:pic>
            <p:nvPicPr>
              <p:cNvPr id="1049625" name="墨迹 1049624"/>
            </p:nvPicPr>
            <p:blipFill>
              <a:blip r:embed="rId100"/>
            </p:blipFill>
            <p:spPr>
              <a:xfrm>
                <a:off x="10935860" y="5148580"/>
                <a:ext cx="244085" cy="31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49626" name="墨迹 1049625"/>
              <p14:cNvContentPartPr/>
              <p14:nvPr/>
            </p14:nvContentPartPr>
            <p14:xfrm>
              <a:off x="10225173" y="5162550"/>
              <a:ext cx="119825" cy="103689"/>
            </p14:xfrm>
          </p:contentPart>
        </mc:Choice>
        <mc:Fallback xmlns="">
          <p:pic>
            <p:nvPicPr>
              <p:cNvPr id="1049626" name="墨迹 1049625"/>
            </p:nvPicPr>
            <p:blipFill>
              <a:blip r:embed="rId102"/>
            </p:blipFill>
            <p:spPr>
              <a:xfrm>
                <a:off x="10225173" y="5162550"/>
                <a:ext cx="119825" cy="103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9627" name="墨迹 1049626"/>
              <p14:cNvContentPartPr/>
              <p14:nvPr/>
            </p14:nvContentPartPr>
            <p14:xfrm>
              <a:off x="10038928" y="5322529"/>
              <a:ext cx="172249" cy="45758"/>
            </p14:xfrm>
          </p:contentPart>
        </mc:Choice>
        <mc:Fallback xmlns="">
          <p:pic>
            <p:nvPicPr>
              <p:cNvPr id="1049627" name="墨迹 1049626"/>
            </p:nvPicPr>
            <p:blipFill>
              <a:blip r:embed="rId104"/>
            </p:blipFill>
            <p:spPr>
              <a:xfrm>
                <a:off x="10038928" y="5322529"/>
                <a:ext cx="172249" cy="45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9628" name="墨迹 1049627"/>
              <p14:cNvContentPartPr/>
              <p14:nvPr/>
            </p14:nvContentPartPr>
            <p14:xfrm>
              <a:off x="10087377" y="5305636"/>
              <a:ext cx="40899" cy="292890"/>
            </p14:xfrm>
          </p:contentPart>
        </mc:Choice>
        <mc:Fallback xmlns="">
          <p:pic>
            <p:nvPicPr>
              <p:cNvPr id="1049628" name="墨迹 1049627"/>
            </p:nvPicPr>
            <p:blipFill>
              <a:blip r:embed="rId106"/>
            </p:blipFill>
            <p:spPr>
              <a:xfrm>
                <a:off x="10087377" y="5305636"/>
                <a:ext cx="40899" cy="292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49629" name="墨迹 1049628"/>
              <p14:cNvContentPartPr/>
              <p14:nvPr/>
            </p14:nvContentPartPr>
            <p14:xfrm>
              <a:off x="10141798" y="5408930"/>
              <a:ext cx="148166" cy="28339"/>
            </p14:xfrm>
          </p:contentPart>
        </mc:Choice>
        <mc:Fallback xmlns="">
          <p:pic>
            <p:nvPicPr>
              <p:cNvPr id="1049629" name="墨迹 1049628"/>
            </p:nvPicPr>
            <p:blipFill>
              <a:blip r:embed="rId108"/>
            </p:blipFill>
            <p:spPr>
              <a:xfrm>
                <a:off x="10141798" y="5408930"/>
                <a:ext cx="148166" cy="28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49630" name="墨迹 1049629"/>
              <p14:cNvContentPartPr/>
              <p14:nvPr/>
            </p14:nvContentPartPr>
            <p14:xfrm>
              <a:off x="10794153" y="4700182"/>
              <a:ext cx="254598" cy="107193"/>
            </p14:xfrm>
          </p:contentPart>
        </mc:Choice>
        <mc:Fallback xmlns="">
          <p:pic>
            <p:nvPicPr>
              <p:cNvPr id="1049630" name="墨迹 1049629"/>
            </p:nvPicPr>
            <p:blipFill>
              <a:blip r:embed="rId110"/>
            </p:blipFill>
            <p:spPr>
              <a:xfrm>
                <a:off x="10794153" y="4700182"/>
                <a:ext cx="254598" cy="107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49631" name="墨迹 1049630"/>
              <p14:cNvContentPartPr/>
              <p14:nvPr/>
            </p14:nvContentPartPr>
            <p14:xfrm>
              <a:off x="11009990" y="4514428"/>
              <a:ext cx="48324" cy="224348"/>
            </p14:xfrm>
          </p:contentPart>
        </mc:Choice>
        <mc:Fallback xmlns="">
          <p:pic>
            <p:nvPicPr>
              <p:cNvPr id="1049631" name="墨迹 1049630"/>
            </p:nvPicPr>
            <p:blipFill>
              <a:blip r:embed="rId112"/>
            </p:blipFill>
            <p:spPr>
              <a:xfrm>
                <a:off x="11009990" y="4514428"/>
                <a:ext cx="48324" cy="224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49632" name="墨迹 1049631"/>
              <p14:cNvContentPartPr/>
              <p14:nvPr/>
            </p14:nvContentPartPr>
            <p14:xfrm>
              <a:off x="11086079" y="4551680"/>
              <a:ext cx="35735" cy="169550"/>
            </p14:xfrm>
          </p:contentPart>
        </mc:Choice>
        <mc:Fallback xmlns="">
          <p:pic>
            <p:nvPicPr>
              <p:cNvPr id="1049632" name="墨迹 1049631"/>
            </p:nvPicPr>
            <p:blipFill>
              <a:blip r:embed="rId114"/>
            </p:blipFill>
            <p:spPr>
              <a:xfrm>
                <a:off x="11086079" y="4551680"/>
                <a:ext cx="35735" cy="169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49633" name="墨迹 1049632"/>
              <p14:cNvContentPartPr/>
              <p14:nvPr/>
            </p14:nvContentPartPr>
            <p14:xfrm>
              <a:off x="11067628" y="4369249"/>
              <a:ext cx="116310" cy="154242"/>
            </p14:xfrm>
          </p:contentPart>
        </mc:Choice>
        <mc:Fallback xmlns="">
          <p:pic>
            <p:nvPicPr>
              <p:cNvPr id="1049633" name="墨迹 1049632"/>
            </p:nvPicPr>
            <p:blipFill>
              <a:blip r:embed="rId116"/>
            </p:blipFill>
            <p:spPr>
              <a:xfrm>
                <a:off x="11067628" y="4369249"/>
                <a:ext cx="116310" cy="154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49634" name="墨迹 1049633"/>
              <p14:cNvContentPartPr/>
              <p14:nvPr/>
            </p14:nvContentPartPr>
            <p14:xfrm>
              <a:off x="11080328" y="4713395"/>
              <a:ext cx="177520" cy="79630"/>
            </p14:xfrm>
          </p:contentPart>
        </mc:Choice>
        <mc:Fallback xmlns="">
          <p:pic>
            <p:nvPicPr>
              <p:cNvPr id="1049634" name="墨迹 1049633"/>
            </p:nvPicPr>
            <p:blipFill>
              <a:blip r:embed="rId118"/>
            </p:blipFill>
            <p:spPr>
              <a:xfrm>
                <a:off x="11080328" y="4713395"/>
                <a:ext cx="177520" cy="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49635" name="墨迹 1049634"/>
              <p14:cNvContentPartPr/>
              <p14:nvPr/>
            </p14:nvContentPartPr>
            <p14:xfrm>
              <a:off x="11300462" y="4724017"/>
              <a:ext cx="95893" cy="121336"/>
            </p14:xfrm>
          </p:contentPart>
        </mc:Choice>
        <mc:Fallback xmlns="">
          <p:pic>
            <p:nvPicPr>
              <p:cNvPr id="1049635" name="墨迹 1049634"/>
            </p:nvPicPr>
            <p:blipFill>
              <a:blip r:embed="rId120"/>
            </p:blipFill>
            <p:spPr>
              <a:xfrm>
                <a:off x="11300462" y="4724017"/>
                <a:ext cx="95893" cy="121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49636" name="墨迹 1049635"/>
              <p14:cNvContentPartPr/>
              <p14:nvPr/>
            </p14:nvContentPartPr>
            <p14:xfrm>
              <a:off x="11424920" y="4610559"/>
              <a:ext cx="407914" cy="185504"/>
            </p14:xfrm>
          </p:contentPart>
        </mc:Choice>
        <mc:Fallback xmlns="">
          <p:pic>
            <p:nvPicPr>
              <p:cNvPr id="1049636" name="墨迹 1049635"/>
            </p:nvPicPr>
            <p:blipFill>
              <a:blip r:embed="rId122"/>
            </p:blipFill>
            <p:spPr>
              <a:xfrm>
                <a:off x="11424920" y="4610559"/>
                <a:ext cx="407914" cy="185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49637" name="墨迹 1049636"/>
              <p14:cNvContentPartPr/>
              <p14:nvPr/>
            </p14:nvContentPartPr>
            <p14:xfrm>
              <a:off x="10190904" y="4753612"/>
              <a:ext cx="153262" cy="136460"/>
            </p14:xfrm>
          </p:contentPart>
        </mc:Choice>
        <mc:Fallback xmlns="">
          <p:pic>
            <p:nvPicPr>
              <p:cNvPr id="1049637" name="墨迹 1049636"/>
            </p:nvPicPr>
            <p:blipFill>
              <a:blip r:embed="rId124"/>
            </p:blipFill>
            <p:spPr>
              <a:xfrm>
                <a:off x="10190904" y="4753612"/>
                <a:ext cx="153262" cy="136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49638" name="墨迹 1049637"/>
              <p14:cNvContentPartPr/>
              <p14:nvPr/>
            </p14:nvContentPartPr>
            <p14:xfrm>
              <a:off x="9986973" y="4629997"/>
              <a:ext cx="95558" cy="210241"/>
            </p14:xfrm>
          </p:contentPart>
        </mc:Choice>
        <mc:Fallback xmlns="">
          <p:pic>
            <p:nvPicPr>
              <p:cNvPr id="1049638" name="墨迹 1049637"/>
            </p:nvPicPr>
            <p:blipFill>
              <a:blip r:embed="rId126"/>
            </p:blipFill>
            <p:spPr>
              <a:xfrm>
                <a:off x="9986973" y="4629997"/>
                <a:ext cx="95558" cy="210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49639" name="墨迹 1049638"/>
              <p14:cNvContentPartPr/>
              <p14:nvPr/>
            </p14:nvContentPartPr>
            <p14:xfrm>
              <a:off x="10054167" y="4606599"/>
              <a:ext cx="142184" cy="172450"/>
            </p14:xfrm>
          </p:contentPart>
        </mc:Choice>
        <mc:Fallback xmlns="">
          <p:pic>
            <p:nvPicPr>
              <p:cNvPr id="1049639" name="墨迹 1049638"/>
            </p:nvPicPr>
            <p:blipFill>
              <a:blip r:embed="rId128"/>
            </p:blipFill>
            <p:spPr>
              <a:xfrm>
                <a:off x="10054167" y="4606599"/>
                <a:ext cx="142184" cy="172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49640" name="墨迹 1049639"/>
              <p14:cNvContentPartPr/>
              <p14:nvPr/>
            </p14:nvContentPartPr>
            <p14:xfrm>
              <a:off x="10242128" y="4237223"/>
              <a:ext cx="190729" cy="228096"/>
            </p14:xfrm>
          </p:contentPart>
        </mc:Choice>
        <mc:Fallback xmlns="">
          <p:pic>
            <p:nvPicPr>
              <p:cNvPr id="1049640" name="墨迹 1049639"/>
            </p:nvPicPr>
            <p:blipFill>
              <a:blip r:embed="rId130"/>
            </p:blipFill>
            <p:spPr>
              <a:xfrm>
                <a:off x="10242128" y="4237223"/>
                <a:ext cx="190729" cy="228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49641" name="墨迹 1049640"/>
              <p14:cNvContentPartPr/>
              <p14:nvPr/>
            </p14:nvContentPartPr>
            <p14:xfrm>
              <a:off x="10445796" y="4129616"/>
              <a:ext cx="42288" cy="200319"/>
            </p14:xfrm>
          </p:contentPart>
        </mc:Choice>
        <mc:Fallback xmlns="">
          <p:pic>
            <p:nvPicPr>
              <p:cNvPr id="1049641" name="墨迹 1049640"/>
            </p:nvPicPr>
            <p:blipFill>
              <a:blip r:embed="rId132"/>
            </p:blipFill>
            <p:spPr>
              <a:xfrm>
                <a:off x="10445796" y="4129616"/>
                <a:ext cx="42288" cy="2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49642" name="墨迹 1049641"/>
              <p14:cNvContentPartPr/>
              <p14:nvPr/>
            </p14:nvContentPartPr>
            <p14:xfrm>
              <a:off x="10468612" y="4202915"/>
              <a:ext cx="114753" cy="48620"/>
            </p14:xfrm>
          </p:contentPart>
        </mc:Choice>
        <mc:Fallback xmlns="">
          <p:pic>
            <p:nvPicPr>
              <p:cNvPr id="1049642" name="墨迹 1049641"/>
            </p:nvPicPr>
            <p:blipFill>
              <a:blip r:embed="rId134"/>
            </p:blipFill>
            <p:spPr>
              <a:xfrm>
                <a:off x="10468612" y="4202915"/>
                <a:ext cx="114753" cy="4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49643" name="墨迹 1049642"/>
              <p14:cNvContentPartPr/>
              <p14:nvPr/>
            </p14:nvContentPartPr>
            <p14:xfrm>
              <a:off x="10570628" y="4130464"/>
              <a:ext cx="27100" cy="258385"/>
            </p14:xfrm>
          </p:contentPart>
        </mc:Choice>
        <mc:Fallback xmlns="">
          <p:pic>
            <p:nvPicPr>
              <p:cNvPr id="1049643" name="墨迹 1049642"/>
            </p:nvPicPr>
            <p:blipFill>
              <a:blip r:embed="rId136"/>
            </p:blipFill>
            <p:spPr>
              <a:xfrm>
                <a:off x="10570628" y="4130464"/>
                <a:ext cx="27100" cy="258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49644" name="墨迹 1049643"/>
              <p14:cNvContentPartPr/>
              <p14:nvPr/>
            </p14:nvContentPartPr>
            <p14:xfrm>
              <a:off x="9527988" y="4815843"/>
              <a:ext cx="372932" cy="210199"/>
            </p14:xfrm>
          </p:contentPart>
        </mc:Choice>
        <mc:Fallback xmlns="">
          <p:pic>
            <p:nvPicPr>
              <p:cNvPr id="1049644" name="墨迹 1049643"/>
            </p:nvPicPr>
            <p:blipFill>
              <a:blip r:embed="rId138"/>
            </p:blipFill>
            <p:spPr>
              <a:xfrm>
                <a:off x="9527988" y="4815843"/>
                <a:ext cx="372932" cy="210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49645" name="墨迹 1049644"/>
              <p14:cNvContentPartPr/>
              <p14:nvPr/>
            </p14:nvContentPartPr>
            <p14:xfrm>
              <a:off x="9487150" y="5040209"/>
              <a:ext cx="52853" cy="189238"/>
            </p14:xfrm>
          </p:contentPart>
        </mc:Choice>
        <mc:Fallback xmlns="">
          <p:pic>
            <p:nvPicPr>
              <p:cNvPr id="1049645" name="墨迹 1049644"/>
            </p:nvPicPr>
            <p:blipFill>
              <a:blip r:embed="rId140"/>
            </p:blipFill>
            <p:spPr>
              <a:xfrm>
                <a:off x="9487150" y="5040209"/>
                <a:ext cx="52853" cy="189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49646" name="墨迹 1049645"/>
              <p14:cNvContentPartPr/>
              <p14:nvPr/>
            </p14:nvContentPartPr>
            <p14:xfrm>
              <a:off x="9540298" y="5035976"/>
              <a:ext cx="81222" cy="231885"/>
            </p14:xfrm>
          </p:contentPart>
        </mc:Choice>
        <mc:Fallback xmlns="">
          <p:pic>
            <p:nvPicPr>
              <p:cNvPr id="1049646" name="墨迹 1049645"/>
            </p:nvPicPr>
            <p:blipFill>
              <a:blip r:embed="rId142"/>
            </p:blipFill>
            <p:spPr>
              <a:xfrm>
                <a:off x="9540298" y="5035976"/>
                <a:ext cx="81222" cy="231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49647" name="墨迹 1049646"/>
              <p14:cNvContentPartPr/>
              <p14:nvPr/>
            </p14:nvContentPartPr>
            <p14:xfrm>
              <a:off x="9436771" y="5258275"/>
              <a:ext cx="119109" cy="183453"/>
            </p14:xfrm>
          </p:contentPart>
        </mc:Choice>
        <mc:Fallback xmlns="">
          <p:pic>
            <p:nvPicPr>
              <p:cNvPr id="1049647" name="墨迹 1049646"/>
            </p:nvPicPr>
            <p:blipFill>
              <a:blip r:embed="rId144"/>
            </p:blipFill>
            <p:spPr>
              <a:xfrm>
                <a:off x="9436771" y="5258275"/>
                <a:ext cx="119109" cy="18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49648" name="墨迹 1049647"/>
              <p14:cNvContentPartPr/>
              <p14:nvPr/>
            </p14:nvContentPartPr>
            <p14:xfrm>
              <a:off x="9213850" y="4944959"/>
              <a:ext cx="0" cy="0"/>
            </p14:xfrm>
          </p:contentPart>
        </mc:Choice>
        <mc:Fallback xmlns="">
          <p:pic>
            <p:nvPicPr>
              <p:cNvPr id="1049648" name="墨迹 1049647"/>
            </p:nvPicPr>
            <p:blipFill>
              <a:blip r:embed="rId38"/>
            </p:blipFill>
            <p:spPr>
              <a:xfrm>
                <a:off x="9213850" y="4944959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49649" name="墨迹 1049648"/>
              <p14:cNvContentPartPr/>
              <p14:nvPr/>
            </p14:nvContentPartPr>
            <p14:xfrm>
              <a:off x="9248143" y="4900083"/>
              <a:ext cx="253214" cy="114004"/>
            </p14:xfrm>
          </p:contentPart>
        </mc:Choice>
        <mc:Fallback xmlns="">
          <p:pic>
            <p:nvPicPr>
              <p:cNvPr id="1049649" name="墨迹 1049648"/>
            </p:nvPicPr>
            <p:blipFill>
              <a:blip r:embed="rId147"/>
            </p:blipFill>
            <p:spPr>
              <a:xfrm>
                <a:off x="9248143" y="4900083"/>
                <a:ext cx="253214" cy="11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49650" name="墨迹 1049649"/>
              <p14:cNvContentPartPr/>
              <p14:nvPr/>
            </p14:nvContentPartPr>
            <p14:xfrm>
              <a:off x="9127082" y="4877157"/>
              <a:ext cx="131716" cy="127845"/>
            </p14:xfrm>
          </p:contentPart>
        </mc:Choice>
        <mc:Fallback xmlns="">
          <p:pic>
            <p:nvPicPr>
              <p:cNvPr id="1049650" name="墨迹 1049649"/>
            </p:nvPicPr>
            <p:blipFill>
              <a:blip r:embed="rId149"/>
            </p:blipFill>
            <p:spPr>
              <a:xfrm>
                <a:off x="9127082" y="4877157"/>
                <a:ext cx="131716" cy="127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49651" name="墨迹 1049650"/>
              <p14:cNvContentPartPr/>
              <p14:nvPr/>
            </p14:nvContentPartPr>
            <p14:xfrm>
              <a:off x="8562472" y="4904914"/>
              <a:ext cx="509562" cy="230753"/>
            </p14:xfrm>
          </p:contentPart>
        </mc:Choice>
        <mc:Fallback xmlns="">
          <p:pic>
            <p:nvPicPr>
              <p:cNvPr id="1049651" name="墨迹 1049650"/>
            </p:nvPicPr>
            <p:blipFill>
              <a:blip r:embed="rId151"/>
            </p:blipFill>
            <p:spPr>
              <a:xfrm>
                <a:off x="8562472" y="4904914"/>
                <a:ext cx="509562" cy="230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49652" name="墨迹 1049651"/>
              <p14:cNvContentPartPr/>
              <p14:nvPr/>
            </p14:nvContentPartPr>
            <p14:xfrm>
              <a:off x="9280314" y="4037504"/>
              <a:ext cx="194212" cy="70946"/>
            </p14:xfrm>
          </p:contentPart>
        </mc:Choice>
        <mc:Fallback xmlns="">
          <p:pic>
            <p:nvPicPr>
              <p:cNvPr id="1049652" name="墨迹 1049651"/>
            </p:nvPicPr>
            <p:blipFill>
              <a:blip r:embed="rId153"/>
            </p:blipFill>
            <p:spPr>
              <a:xfrm>
                <a:off x="9280314" y="4037504"/>
                <a:ext cx="194212" cy="70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49653" name="墨迹 1049652"/>
              <p14:cNvContentPartPr/>
              <p14:nvPr/>
            </p14:nvContentPartPr>
            <p14:xfrm>
              <a:off x="9273964" y="4111272"/>
              <a:ext cx="234794" cy="67875"/>
            </p14:xfrm>
          </p:contentPart>
        </mc:Choice>
        <mc:Fallback xmlns="">
          <p:pic>
            <p:nvPicPr>
              <p:cNvPr id="1049653" name="墨迹 1049652"/>
            </p:nvPicPr>
            <p:blipFill>
              <a:blip r:embed="rId155"/>
            </p:blipFill>
            <p:spPr>
              <a:xfrm>
                <a:off x="9273964" y="4111272"/>
                <a:ext cx="234794" cy="67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49654" name="墨迹 1049653"/>
              <p14:cNvContentPartPr/>
              <p14:nvPr/>
            </p14:nvContentPartPr>
            <p14:xfrm>
              <a:off x="9541085" y="4081358"/>
              <a:ext cx="0" cy="0"/>
            </p14:xfrm>
          </p:contentPart>
        </mc:Choice>
        <mc:Fallback xmlns="">
          <p:pic>
            <p:nvPicPr>
              <p:cNvPr id="1049654" name="墨迹 1049653"/>
            </p:nvPicPr>
            <p:blipFill>
              <a:blip r:embed="rId157"/>
            </p:blipFill>
            <p:spPr>
              <a:xfrm>
                <a:off x="9541085" y="408135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49655" name="墨迹 1049654"/>
              <p14:cNvContentPartPr/>
              <p14:nvPr/>
            </p14:nvContentPartPr>
            <p14:xfrm>
              <a:off x="9541085" y="4080933"/>
              <a:ext cx="207664" cy="117126"/>
            </p14:xfrm>
          </p:contentPart>
        </mc:Choice>
        <mc:Fallback xmlns="">
          <p:pic>
            <p:nvPicPr>
              <p:cNvPr id="1049655" name="墨迹 1049654"/>
            </p:nvPicPr>
            <p:blipFill>
              <a:blip r:embed="rId159"/>
            </p:blipFill>
            <p:spPr>
              <a:xfrm>
                <a:off x="9541085" y="4080933"/>
                <a:ext cx="207664" cy="117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49656" name="墨迹 1049655"/>
              <p14:cNvContentPartPr/>
              <p14:nvPr/>
            </p14:nvContentPartPr>
            <p14:xfrm>
              <a:off x="9735779" y="4010661"/>
              <a:ext cx="140166" cy="174560"/>
            </p14:xfrm>
          </p:contentPart>
        </mc:Choice>
        <mc:Fallback xmlns="">
          <p:pic>
            <p:nvPicPr>
              <p:cNvPr id="1049656" name="墨迹 1049655"/>
            </p:nvPicPr>
            <p:blipFill>
              <a:blip r:embed="rId161"/>
            </p:blipFill>
            <p:spPr>
              <a:xfrm>
                <a:off x="9735779" y="4010661"/>
                <a:ext cx="140166" cy="174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49657" name="墨迹 1049656"/>
              <p14:cNvContentPartPr/>
              <p14:nvPr/>
            </p14:nvContentPartPr>
            <p14:xfrm>
              <a:off x="9807690" y="4077969"/>
              <a:ext cx="101696" cy="118577"/>
            </p14:xfrm>
          </p:contentPart>
        </mc:Choice>
        <mc:Fallback xmlns="">
          <p:pic>
            <p:nvPicPr>
              <p:cNvPr id="1049657" name="墨迹 1049656"/>
            </p:nvPicPr>
            <p:blipFill>
              <a:blip r:embed="rId163"/>
            </p:blipFill>
            <p:spPr>
              <a:xfrm>
                <a:off x="9807690" y="4077969"/>
                <a:ext cx="101696" cy="11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49658" name="墨迹 1049657"/>
              <p14:cNvContentPartPr/>
              <p14:nvPr/>
            </p14:nvContentPartPr>
            <p14:xfrm>
              <a:off x="9858560" y="3818866"/>
              <a:ext cx="169153" cy="120920"/>
            </p14:xfrm>
          </p:contentPart>
        </mc:Choice>
        <mc:Fallback xmlns="">
          <p:pic>
            <p:nvPicPr>
              <p:cNvPr id="1049658" name="墨迹 1049657"/>
            </p:nvPicPr>
            <p:blipFill>
              <a:blip r:embed="rId165"/>
            </p:blipFill>
            <p:spPr>
              <a:xfrm>
                <a:off x="9858560" y="3818866"/>
                <a:ext cx="169153" cy="120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49659" name="墨迹 1049658"/>
              <p14:cNvContentPartPr/>
              <p14:nvPr/>
            </p14:nvContentPartPr>
            <p14:xfrm>
              <a:off x="9810328" y="4234697"/>
              <a:ext cx="221446" cy="12693"/>
            </p14:xfrm>
          </p:contentPart>
        </mc:Choice>
        <mc:Fallback xmlns="">
          <p:pic>
            <p:nvPicPr>
              <p:cNvPr id="1049659" name="墨迹 1049658"/>
            </p:nvPicPr>
            <p:blipFill>
              <a:blip r:embed="rId167"/>
            </p:blipFill>
            <p:spPr>
              <a:xfrm>
                <a:off x="9810328" y="4234697"/>
                <a:ext cx="221446" cy="12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49660" name="墨迹 1049659"/>
              <p14:cNvContentPartPr/>
              <p14:nvPr/>
            </p14:nvContentPartPr>
            <p14:xfrm>
              <a:off x="10053705" y="4156754"/>
              <a:ext cx="84307" cy="110293"/>
            </p14:xfrm>
          </p:contentPart>
        </mc:Choice>
        <mc:Fallback xmlns="">
          <p:pic>
            <p:nvPicPr>
              <p:cNvPr id="1049660" name="墨迹 1049659"/>
            </p:nvPicPr>
            <p:blipFill>
              <a:blip r:embed="rId169"/>
            </p:blipFill>
            <p:spPr>
              <a:xfrm>
                <a:off x="10053705" y="4156754"/>
                <a:ext cx="84307" cy="110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49661" name="墨迹 1049660"/>
              <p14:cNvContentPartPr/>
              <p14:nvPr/>
            </p14:nvContentPartPr>
            <p14:xfrm>
              <a:off x="10162117" y="3668687"/>
              <a:ext cx="183948" cy="489715"/>
            </p14:xfrm>
          </p:contentPart>
        </mc:Choice>
        <mc:Fallback xmlns="">
          <p:pic>
            <p:nvPicPr>
              <p:cNvPr id="1049661" name="墨迹 1049660"/>
            </p:nvPicPr>
            <p:blipFill>
              <a:blip r:embed="rId171"/>
            </p:blipFill>
            <p:spPr>
              <a:xfrm>
                <a:off x="10162117" y="3668687"/>
                <a:ext cx="183948" cy="48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49662" name="墨迹 1049661"/>
              <p14:cNvContentPartPr/>
              <p14:nvPr/>
            </p14:nvContentPartPr>
            <p14:xfrm>
              <a:off x="9174592" y="4164752"/>
              <a:ext cx="84978" cy="230612"/>
            </p14:xfrm>
          </p:contentPart>
        </mc:Choice>
        <mc:Fallback xmlns="">
          <p:pic>
            <p:nvPicPr>
              <p:cNvPr id="1049662" name="墨迹 1049661"/>
            </p:nvPicPr>
            <p:blipFill>
              <a:blip r:embed="rId173"/>
            </p:blipFill>
            <p:spPr>
              <a:xfrm>
                <a:off x="9174592" y="4164752"/>
                <a:ext cx="84978" cy="230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49663" name="墨迹 1049662"/>
              <p14:cNvContentPartPr/>
              <p14:nvPr/>
            </p14:nvContentPartPr>
            <p14:xfrm>
              <a:off x="9079231" y="4054264"/>
              <a:ext cx="158610" cy="139768"/>
            </p14:xfrm>
          </p:contentPart>
        </mc:Choice>
        <mc:Fallback xmlns="">
          <p:pic>
            <p:nvPicPr>
              <p:cNvPr id="1049663" name="墨迹 1049662"/>
            </p:nvPicPr>
            <p:blipFill>
              <a:blip r:embed="rId175"/>
            </p:blipFill>
            <p:spPr>
              <a:xfrm>
                <a:off x="9079231" y="4054264"/>
                <a:ext cx="158610" cy="13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49664" name="墨迹 1049663"/>
              <p14:cNvContentPartPr/>
              <p14:nvPr/>
            </p14:nvContentPartPr>
            <p14:xfrm>
              <a:off x="8895847" y="3885778"/>
              <a:ext cx="179492" cy="199332"/>
            </p14:xfrm>
          </p:contentPart>
        </mc:Choice>
        <mc:Fallback xmlns="">
          <p:pic>
            <p:nvPicPr>
              <p:cNvPr id="1049664" name="墨迹 1049663"/>
            </p:nvPicPr>
            <p:blipFill>
              <a:blip r:embed="rId177"/>
            </p:blipFill>
            <p:spPr>
              <a:xfrm>
                <a:off x="8895847" y="3885778"/>
                <a:ext cx="179492" cy="199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49665" name="墨迹 1049664"/>
              <p14:cNvContentPartPr/>
              <p14:nvPr/>
            </p14:nvContentPartPr>
            <p14:xfrm>
              <a:off x="8661822" y="3812386"/>
              <a:ext cx="136832" cy="16663"/>
            </p14:xfrm>
          </p:contentPart>
        </mc:Choice>
        <mc:Fallback xmlns="">
          <p:pic>
            <p:nvPicPr>
              <p:cNvPr id="1049665" name="墨迹 1049664"/>
            </p:nvPicPr>
            <p:blipFill>
              <a:blip r:embed="rId179"/>
            </p:blipFill>
            <p:spPr>
              <a:xfrm>
                <a:off x="8661822" y="3812386"/>
                <a:ext cx="136832" cy="16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49666" name="墨迹 1049665"/>
              <p14:cNvContentPartPr/>
              <p14:nvPr/>
            </p14:nvContentPartPr>
            <p14:xfrm>
              <a:off x="8632505" y="3796452"/>
              <a:ext cx="59376" cy="309760"/>
            </p14:xfrm>
          </p:contentPart>
        </mc:Choice>
        <mc:Fallback xmlns="">
          <p:pic>
            <p:nvPicPr>
              <p:cNvPr id="1049666" name="墨迹 1049665"/>
            </p:nvPicPr>
            <p:blipFill>
              <a:blip r:embed="rId181"/>
            </p:blipFill>
            <p:spPr>
              <a:xfrm>
                <a:off x="8632505" y="3796452"/>
                <a:ext cx="59376" cy="309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49667" name="墨迹 1049666"/>
              <p14:cNvContentPartPr/>
              <p14:nvPr/>
            </p14:nvContentPartPr>
            <p14:xfrm>
              <a:off x="8643197" y="3961548"/>
              <a:ext cx="112419" cy="23287"/>
            </p14:xfrm>
          </p:contentPart>
        </mc:Choice>
        <mc:Fallback xmlns="">
          <p:pic>
            <p:nvPicPr>
              <p:cNvPr id="1049667" name="墨迹 1049666"/>
            </p:nvPicPr>
            <p:blipFill>
              <a:blip r:embed="rId183"/>
            </p:blipFill>
            <p:spPr>
              <a:xfrm>
                <a:off x="8643197" y="3961548"/>
                <a:ext cx="112419" cy="23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49668" name="墨迹 1049667"/>
              <p14:cNvContentPartPr/>
              <p14:nvPr/>
            </p14:nvContentPartPr>
            <p14:xfrm>
              <a:off x="8661357" y="4024630"/>
              <a:ext cx="108584" cy="166254"/>
            </p14:xfrm>
          </p:contentPart>
        </mc:Choice>
        <mc:Fallback xmlns="">
          <p:pic>
            <p:nvPicPr>
              <p:cNvPr id="1049668" name="墨迹 1049667"/>
            </p:nvPicPr>
            <p:blipFill>
              <a:blip r:embed="rId185"/>
            </p:blipFill>
            <p:spPr>
              <a:xfrm>
                <a:off x="8661357" y="4024630"/>
                <a:ext cx="108584" cy="166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49669" name="墨迹 1049668"/>
              <p14:cNvContentPartPr/>
              <p14:nvPr/>
            </p14:nvContentPartPr>
            <p14:xfrm>
              <a:off x="9041778" y="4403514"/>
              <a:ext cx="91639" cy="169023"/>
            </p14:xfrm>
          </p:contentPart>
        </mc:Choice>
        <mc:Fallback xmlns="">
          <p:pic>
            <p:nvPicPr>
              <p:cNvPr id="1049669" name="墨迹 1049668"/>
            </p:nvPicPr>
            <p:blipFill>
              <a:blip r:embed="rId187"/>
            </p:blipFill>
            <p:spPr>
              <a:xfrm>
                <a:off x="9041778" y="4403514"/>
                <a:ext cx="91639" cy="169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49670" name="墨迹 1049669"/>
              <p14:cNvContentPartPr/>
              <p14:nvPr/>
            </p14:nvContentPartPr>
            <p14:xfrm>
              <a:off x="9117331" y="4405634"/>
              <a:ext cx="136876" cy="137938"/>
            </p14:xfrm>
          </p:contentPart>
        </mc:Choice>
        <mc:Fallback xmlns="">
          <p:pic>
            <p:nvPicPr>
              <p:cNvPr id="1049670" name="墨迹 1049669"/>
            </p:nvPicPr>
            <p:blipFill>
              <a:blip r:embed="rId189"/>
            </p:blipFill>
            <p:spPr>
              <a:xfrm>
                <a:off x="9117331" y="4405634"/>
                <a:ext cx="136876" cy="13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49671" name="墨迹 1049670"/>
              <p14:cNvContentPartPr/>
              <p14:nvPr/>
            </p14:nvContentPartPr>
            <p14:xfrm>
              <a:off x="9251950" y="4506144"/>
              <a:ext cx="142242" cy="12092"/>
            </p14:xfrm>
          </p:contentPart>
        </mc:Choice>
        <mc:Fallback xmlns="">
          <p:pic>
            <p:nvPicPr>
              <p:cNvPr id="1049671" name="墨迹 1049670"/>
            </p:nvPicPr>
            <p:blipFill>
              <a:blip r:embed="rId191"/>
            </p:blipFill>
            <p:spPr>
              <a:xfrm>
                <a:off x="9251950" y="4506144"/>
                <a:ext cx="142242" cy="12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49672" name="墨迹 1049671"/>
              <p14:cNvContentPartPr/>
              <p14:nvPr/>
            </p14:nvContentPartPr>
            <p14:xfrm>
              <a:off x="9410074" y="4428492"/>
              <a:ext cx="37035" cy="171284"/>
            </p14:xfrm>
          </p:contentPart>
        </mc:Choice>
        <mc:Fallback xmlns="">
          <p:pic>
            <p:nvPicPr>
              <p:cNvPr id="1049672" name="墨迹 1049671"/>
            </p:nvPicPr>
            <p:blipFill>
              <a:blip r:embed="rId193"/>
            </p:blipFill>
            <p:spPr>
              <a:xfrm>
                <a:off x="9410074" y="4428492"/>
                <a:ext cx="37035" cy="171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49673" name="墨迹 1049672"/>
              <p14:cNvContentPartPr/>
              <p14:nvPr/>
            </p14:nvContentPartPr>
            <p14:xfrm>
              <a:off x="9444567" y="4513138"/>
              <a:ext cx="104013" cy="21288"/>
            </p14:xfrm>
          </p:contentPart>
        </mc:Choice>
        <mc:Fallback xmlns="">
          <p:pic>
            <p:nvPicPr>
              <p:cNvPr id="1049673" name="墨迹 1049672"/>
            </p:nvPicPr>
            <p:blipFill>
              <a:blip r:embed="rId195"/>
            </p:blipFill>
            <p:spPr>
              <a:xfrm>
                <a:off x="9444567" y="4513138"/>
                <a:ext cx="104013" cy="21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49674" name="墨迹 1049673"/>
              <p14:cNvContentPartPr/>
              <p14:nvPr/>
            </p14:nvContentPartPr>
            <p14:xfrm>
              <a:off x="9523706" y="4456430"/>
              <a:ext cx="27964" cy="212882"/>
            </p14:xfrm>
          </p:contentPart>
        </mc:Choice>
        <mc:Fallback xmlns="">
          <p:pic>
            <p:nvPicPr>
              <p:cNvPr id="1049674" name="墨迹 1049673"/>
            </p:nvPicPr>
            <p:blipFill>
              <a:blip r:embed="rId197"/>
            </p:blipFill>
            <p:spPr>
              <a:xfrm>
                <a:off x="9523706" y="4456430"/>
                <a:ext cx="27964" cy="212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49675" name="墨迹 1049674"/>
              <p14:cNvContentPartPr/>
              <p14:nvPr/>
            </p14:nvContentPartPr>
            <p14:xfrm>
              <a:off x="8844281" y="4504044"/>
              <a:ext cx="161922" cy="48058"/>
            </p14:xfrm>
          </p:contentPart>
        </mc:Choice>
        <mc:Fallback xmlns="">
          <p:pic>
            <p:nvPicPr>
              <p:cNvPr id="1049675" name="墨迹 1049674"/>
            </p:nvPicPr>
            <p:blipFill>
              <a:blip r:embed="rId199"/>
            </p:blipFill>
            <p:spPr>
              <a:xfrm>
                <a:off x="8844281" y="4504044"/>
                <a:ext cx="161922" cy="48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9676" name="墨迹 1049675"/>
              <p14:cNvContentPartPr/>
              <p14:nvPr/>
            </p14:nvContentPartPr>
            <p14:xfrm>
              <a:off x="8632956" y="4450928"/>
              <a:ext cx="52153" cy="224105"/>
            </p14:xfrm>
          </p:contentPart>
        </mc:Choice>
        <mc:Fallback xmlns="">
          <p:pic>
            <p:nvPicPr>
              <p:cNvPr id="1049676" name="墨迹 1049675"/>
            </p:nvPicPr>
            <p:blipFill>
              <a:blip r:embed="rId201"/>
            </p:blipFill>
            <p:spPr>
              <a:xfrm>
                <a:off x="8632956" y="4450928"/>
                <a:ext cx="52153" cy="22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49677" name="墨迹 1049676"/>
              <p14:cNvContentPartPr/>
              <p14:nvPr/>
            </p14:nvContentPartPr>
            <p14:xfrm>
              <a:off x="8662670" y="4537994"/>
              <a:ext cx="154916" cy="45858"/>
            </p14:xfrm>
          </p:contentPart>
        </mc:Choice>
        <mc:Fallback xmlns="">
          <p:pic>
            <p:nvPicPr>
              <p:cNvPr id="1049677" name="墨迹 1049676"/>
            </p:nvPicPr>
            <p:blipFill>
              <a:blip r:embed="rId203"/>
            </p:blipFill>
            <p:spPr>
              <a:xfrm>
                <a:off x="8662670" y="4537994"/>
                <a:ext cx="154916" cy="45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9678" name="墨迹 1049677"/>
              <p14:cNvContentPartPr/>
              <p14:nvPr/>
            </p14:nvContentPartPr>
            <p14:xfrm>
              <a:off x="8792765" y="4432300"/>
              <a:ext cx="28233" cy="266478"/>
            </p14:xfrm>
          </p:contentPart>
        </mc:Choice>
        <mc:Fallback xmlns="">
          <p:pic>
            <p:nvPicPr>
              <p:cNvPr id="1049678" name="墨迹 1049677"/>
            </p:nvPicPr>
            <p:blipFill>
              <a:blip r:embed="rId205"/>
            </p:blipFill>
            <p:spPr>
              <a:xfrm>
                <a:off x="8792765" y="4432300"/>
                <a:ext cx="28233" cy="266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9679" name="墨迹 1049678"/>
              <p14:cNvContentPartPr/>
              <p14:nvPr/>
            </p14:nvContentPartPr>
            <p14:xfrm>
              <a:off x="9182590" y="4855633"/>
              <a:ext cx="259860" cy="574562"/>
            </p14:xfrm>
          </p:contentPart>
        </mc:Choice>
        <mc:Fallback xmlns="">
          <p:pic>
            <p:nvPicPr>
              <p:cNvPr id="1049679" name="墨迹 1049678"/>
            </p:nvPicPr>
            <p:blipFill>
              <a:blip r:embed="rId207"/>
            </p:blipFill>
            <p:spPr>
              <a:xfrm>
                <a:off x="9182590" y="4855633"/>
                <a:ext cx="259860" cy="574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49680" name="墨迹 1049679"/>
              <p14:cNvContentPartPr/>
              <p14:nvPr/>
            </p14:nvContentPartPr>
            <p14:xfrm>
              <a:off x="8904338" y="4368800"/>
              <a:ext cx="51626" cy="439335"/>
            </p14:xfrm>
          </p:contentPart>
        </mc:Choice>
        <mc:Fallback xmlns="">
          <p:pic>
            <p:nvPicPr>
              <p:cNvPr id="1049680" name="墨迹 1049679"/>
            </p:nvPicPr>
            <p:blipFill>
              <a:blip r:embed="rId209"/>
            </p:blipFill>
            <p:spPr>
              <a:xfrm>
                <a:off x="8904338" y="4368800"/>
                <a:ext cx="51626" cy="439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49681" name="墨迹 1049680"/>
              <p14:cNvContentPartPr/>
              <p14:nvPr/>
            </p14:nvContentPartPr>
            <p14:xfrm>
              <a:off x="9916216" y="4086435"/>
              <a:ext cx="116362" cy="347104"/>
            </p14:xfrm>
          </p:contentPart>
        </mc:Choice>
        <mc:Fallback xmlns="">
          <p:pic>
            <p:nvPicPr>
              <p:cNvPr id="1049681" name="墨迹 1049680"/>
            </p:nvPicPr>
            <p:blipFill>
              <a:blip r:embed="rId211"/>
            </p:blipFill>
            <p:spPr>
              <a:xfrm>
                <a:off x="9916216" y="4086435"/>
                <a:ext cx="116362" cy="347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49682" name="墨迹 1049681"/>
              <p14:cNvContentPartPr/>
              <p14:nvPr/>
            </p14:nvContentPartPr>
            <p14:xfrm>
              <a:off x="10308592" y="4269316"/>
              <a:ext cx="171313" cy="270200"/>
            </p14:xfrm>
          </p:contentPart>
        </mc:Choice>
        <mc:Fallback xmlns="">
          <p:pic>
            <p:nvPicPr>
              <p:cNvPr id="1049682" name="墨迹 1049681"/>
            </p:nvPicPr>
            <p:blipFill>
              <a:blip r:embed="rId213"/>
            </p:blipFill>
            <p:spPr>
              <a:xfrm>
                <a:off x="10308592" y="4269316"/>
                <a:ext cx="171313" cy="270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49683" name="墨迹 1049682"/>
              <p14:cNvContentPartPr/>
              <p14:nvPr/>
            </p14:nvContentPartPr>
            <p14:xfrm>
              <a:off x="9199459" y="4594862"/>
              <a:ext cx="345001" cy="429001"/>
            </p14:xfrm>
          </p:contentPart>
        </mc:Choice>
        <mc:Fallback xmlns="">
          <p:pic>
            <p:nvPicPr>
              <p:cNvPr id="1049683" name="墨迹 1049682"/>
            </p:nvPicPr>
            <p:blipFill>
              <a:blip r:embed="rId215"/>
            </p:blipFill>
            <p:spPr>
              <a:xfrm>
                <a:off x="9199459" y="4594862"/>
                <a:ext cx="345001" cy="429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49684" name="墨迹 1049683"/>
              <p14:cNvContentPartPr/>
              <p14:nvPr/>
            </p14:nvContentPartPr>
            <p14:xfrm>
              <a:off x="9839195" y="4320543"/>
              <a:ext cx="236737" cy="335476"/>
            </p14:xfrm>
          </p:contentPart>
        </mc:Choice>
        <mc:Fallback xmlns="">
          <p:pic>
            <p:nvPicPr>
              <p:cNvPr id="1049684" name="墨迹 1049683"/>
            </p:nvPicPr>
            <p:blipFill>
              <a:blip r:embed="rId217"/>
            </p:blipFill>
            <p:spPr>
              <a:xfrm>
                <a:off x="9839195" y="4320543"/>
                <a:ext cx="236737" cy="335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049685" name="墨迹 1049684"/>
              <p14:cNvContentPartPr/>
              <p14:nvPr/>
            </p14:nvContentPartPr>
            <p14:xfrm>
              <a:off x="11100203" y="2616621"/>
              <a:ext cx="158773" cy="358483"/>
            </p14:xfrm>
          </p:contentPart>
        </mc:Choice>
        <mc:Fallback xmlns="">
          <p:pic>
            <p:nvPicPr>
              <p:cNvPr id="1049685" name="墨迹 1049684"/>
            </p:nvPicPr>
            <p:blipFill>
              <a:blip r:embed="rId219"/>
            </p:blipFill>
            <p:spPr>
              <a:xfrm>
                <a:off x="11100203" y="2616621"/>
                <a:ext cx="158773" cy="358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049686" name="墨迹 1049685"/>
              <p14:cNvContentPartPr/>
              <p14:nvPr/>
            </p14:nvContentPartPr>
            <p14:xfrm>
              <a:off x="11261514" y="2628478"/>
              <a:ext cx="163086" cy="376823"/>
            </p14:xfrm>
          </p:contentPart>
        </mc:Choice>
        <mc:Fallback xmlns="">
          <p:pic>
            <p:nvPicPr>
              <p:cNvPr id="1049686" name="墨迹 1049685"/>
            </p:nvPicPr>
            <p:blipFill>
              <a:blip r:embed="rId221"/>
            </p:blipFill>
            <p:spPr>
              <a:xfrm>
                <a:off x="11261514" y="2628478"/>
                <a:ext cx="163086" cy="376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049687" name="墨迹 1049686"/>
              <p14:cNvContentPartPr/>
              <p14:nvPr/>
            </p14:nvContentPartPr>
            <p14:xfrm>
              <a:off x="11206910" y="2775789"/>
              <a:ext cx="125109" cy="132666"/>
            </p14:xfrm>
          </p:contentPart>
        </mc:Choice>
        <mc:Fallback xmlns="">
          <p:pic>
            <p:nvPicPr>
              <p:cNvPr id="1049687" name="墨迹 1049686"/>
            </p:nvPicPr>
            <p:blipFill>
              <a:blip r:embed="rId223"/>
            </p:blipFill>
            <p:spPr>
              <a:xfrm>
                <a:off x="11206910" y="2775789"/>
                <a:ext cx="125109" cy="13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049688" name="墨迹 1049687"/>
              <p14:cNvContentPartPr/>
              <p14:nvPr/>
            </p14:nvContentPartPr>
            <p14:xfrm>
              <a:off x="11116312" y="2966719"/>
              <a:ext cx="238336" cy="123605"/>
            </p14:xfrm>
          </p:contentPart>
        </mc:Choice>
        <mc:Fallback xmlns="">
          <p:pic>
            <p:nvPicPr>
              <p:cNvPr id="1049688" name="墨迹 1049687"/>
            </p:nvPicPr>
            <p:blipFill>
              <a:blip r:embed="rId225"/>
            </p:blipFill>
            <p:spPr>
              <a:xfrm>
                <a:off x="11116312" y="2966719"/>
                <a:ext cx="238336" cy="123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049689" name="墨迹 1049688"/>
              <p14:cNvContentPartPr/>
              <p14:nvPr/>
            </p14:nvContentPartPr>
            <p14:xfrm>
              <a:off x="11268684" y="2956983"/>
              <a:ext cx="134225" cy="106709"/>
            </p14:xfrm>
          </p:contentPart>
        </mc:Choice>
        <mc:Fallback xmlns="">
          <p:pic>
            <p:nvPicPr>
              <p:cNvPr id="1049689" name="墨迹 1049688"/>
            </p:nvPicPr>
            <p:blipFill>
              <a:blip r:embed="rId227"/>
            </p:blipFill>
            <p:spPr>
              <a:xfrm>
                <a:off x="11268684" y="2956983"/>
                <a:ext cx="134225" cy="106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049690" name="墨迹 1049689"/>
              <p14:cNvContentPartPr/>
              <p14:nvPr/>
            </p14:nvContentPartPr>
            <p14:xfrm>
              <a:off x="11353800" y="2962486"/>
              <a:ext cx="180221" cy="83366"/>
            </p14:xfrm>
          </p:contentPart>
        </mc:Choice>
        <mc:Fallback xmlns="">
          <p:pic>
            <p:nvPicPr>
              <p:cNvPr id="1049690" name="墨迹 1049689"/>
            </p:nvPicPr>
            <p:blipFill>
              <a:blip r:embed="rId229"/>
            </p:blipFill>
            <p:spPr>
              <a:xfrm>
                <a:off x="11353800" y="2962486"/>
                <a:ext cx="180221" cy="83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049691" name="墨迹 1049690"/>
              <p14:cNvContentPartPr/>
              <p14:nvPr/>
            </p14:nvContentPartPr>
            <p14:xfrm>
              <a:off x="11535803" y="2953597"/>
              <a:ext cx="162364" cy="153815"/>
            </p14:xfrm>
          </p:contentPart>
        </mc:Choice>
        <mc:Fallback xmlns="">
          <p:pic>
            <p:nvPicPr>
              <p:cNvPr id="1049691" name="墨迹 1049690"/>
            </p:nvPicPr>
            <p:blipFill>
              <a:blip r:embed="rId231"/>
            </p:blipFill>
            <p:spPr>
              <a:xfrm>
                <a:off x="11535803" y="2953597"/>
                <a:ext cx="162364" cy="15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049692" name="墨迹 1049691"/>
              <p14:cNvContentPartPr/>
              <p14:nvPr/>
            </p14:nvContentPartPr>
            <p14:xfrm>
              <a:off x="11649570" y="2956562"/>
              <a:ext cx="61947" cy="310778"/>
            </p14:xfrm>
          </p:contentPart>
        </mc:Choice>
        <mc:Fallback xmlns="">
          <p:pic>
            <p:nvPicPr>
              <p:cNvPr id="1049692" name="墨迹 1049691"/>
            </p:nvPicPr>
            <p:blipFill>
              <a:blip r:embed="rId233"/>
            </p:blipFill>
            <p:spPr>
              <a:xfrm>
                <a:off x="11649570" y="2956562"/>
                <a:ext cx="61947" cy="310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049693" name="墨迹 1049692"/>
              <p14:cNvContentPartPr/>
              <p14:nvPr/>
            </p14:nvContentPartPr>
            <p14:xfrm>
              <a:off x="11011804" y="2970530"/>
              <a:ext cx="82916" cy="130867"/>
            </p14:xfrm>
          </p:contentPart>
        </mc:Choice>
        <mc:Fallback xmlns="">
          <p:pic>
            <p:nvPicPr>
              <p:cNvPr id="1049693" name="墨迹 1049692"/>
            </p:nvPicPr>
            <p:blipFill>
              <a:blip r:embed="rId235"/>
            </p:blipFill>
            <p:spPr>
              <a:xfrm>
                <a:off x="11011804" y="2970530"/>
                <a:ext cx="82916" cy="130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049694" name="墨迹 1049693"/>
              <p14:cNvContentPartPr/>
              <p14:nvPr/>
            </p14:nvContentPartPr>
            <p14:xfrm>
              <a:off x="10875434" y="3160253"/>
              <a:ext cx="169259" cy="50308"/>
            </p14:xfrm>
          </p:contentPart>
        </mc:Choice>
        <mc:Fallback xmlns="">
          <p:pic>
            <p:nvPicPr>
              <p:cNvPr id="1049694" name="墨迹 1049693"/>
            </p:nvPicPr>
            <p:blipFill>
              <a:blip r:embed="rId237"/>
            </p:blipFill>
            <p:spPr>
              <a:xfrm>
                <a:off x="10875434" y="3160253"/>
                <a:ext cx="169259" cy="50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049695" name="墨迹 1049694"/>
              <p14:cNvContentPartPr/>
              <p14:nvPr/>
            </p14:nvContentPartPr>
            <p14:xfrm>
              <a:off x="10914579" y="3178811"/>
              <a:ext cx="20969" cy="269379"/>
            </p14:xfrm>
          </p:contentPart>
        </mc:Choice>
        <mc:Fallback xmlns="">
          <p:pic>
            <p:nvPicPr>
              <p:cNvPr id="1049695" name="墨迹 1049694"/>
            </p:nvPicPr>
            <p:blipFill>
              <a:blip r:embed="rId239"/>
            </p:blipFill>
            <p:spPr>
              <a:xfrm>
                <a:off x="10914579" y="3178811"/>
                <a:ext cx="20969" cy="269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049696" name="墨迹 1049695"/>
              <p14:cNvContentPartPr/>
              <p14:nvPr/>
            </p14:nvContentPartPr>
            <p14:xfrm>
              <a:off x="10949942" y="3258748"/>
              <a:ext cx="198554" cy="48446"/>
            </p14:xfrm>
          </p:contentPart>
        </mc:Choice>
        <mc:Fallback xmlns="">
          <p:pic>
            <p:nvPicPr>
              <p:cNvPr id="1049696" name="墨迹 1049695"/>
            </p:nvPicPr>
            <p:blipFill>
              <a:blip r:embed="rId241"/>
            </p:blipFill>
            <p:spPr>
              <a:xfrm>
                <a:off x="10949942" y="3258748"/>
                <a:ext cx="198554" cy="48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049697" name="墨迹 1049696"/>
              <p14:cNvContentPartPr/>
              <p14:nvPr/>
            </p14:nvContentPartPr>
            <p14:xfrm>
              <a:off x="11362692" y="2577889"/>
              <a:ext cx="218426" cy="122130"/>
            </p14:xfrm>
          </p:contentPart>
        </mc:Choice>
        <mc:Fallback xmlns="">
          <p:pic>
            <p:nvPicPr>
              <p:cNvPr id="1049697" name="墨迹 1049696"/>
            </p:nvPicPr>
            <p:blipFill>
              <a:blip r:embed="rId243"/>
            </p:blipFill>
            <p:spPr>
              <a:xfrm>
                <a:off x="11362692" y="2577889"/>
                <a:ext cx="218426" cy="122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049698" name="墨迹 1049697"/>
              <p14:cNvContentPartPr/>
              <p14:nvPr/>
            </p14:nvContentPartPr>
            <p14:xfrm>
              <a:off x="11565277" y="2458297"/>
              <a:ext cx="40056" cy="167799"/>
            </p14:xfrm>
          </p:contentPart>
        </mc:Choice>
        <mc:Fallback xmlns="">
          <p:pic>
            <p:nvPicPr>
              <p:cNvPr id="1049698" name="墨迹 1049697"/>
            </p:nvPicPr>
            <p:blipFill>
              <a:blip r:embed="rId245"/>
            </p:blipFill>
            <p:spPr>
              <a:xfrm>
                <a:off x="11565277" y="2458297"/>
                <a:ext cx="40056" cy="16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049699" name="墨迹 1049698"/>
              <p14:cNvContentPartPr/>
              <p14:nvPr/>
            </p14:nvContentPartPr>
            <p14:xfrm>
              <a:off x="11638337" y="2446445"/>
              <a:ext cx="12643" cy="168943"/>
            </p14:xfrm>
          </p:contentPart>
        </mc:Choice>
        <mc:Fallback xmlns="">
          <p:pic>
            <p:nvPicPr>
              <p:cNvPr id="1049699" name="墨迹 1049698"/>
            </p:nvPicPr>
            <p:blipFill>
              <a:blip r:embed="rId247"/>
            </p:blipFill>
            <p:spPr>
              <a:xfrm>
                <a:off x="11638337" y="2446445"/>
                <a:ext cx="12643" cy="168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049700" name="墨迹 1049699"/>
              <p14:cNvContentPartPr/>
              <p14:nvPr/>
            </p14:nvContentPartPr>
            <p14:xfrm>
              <a:off x="11574949" y="2231024"/>
              <a:ext cx="133784" cy="149166"/>
            </p14:xfrm>
          </p:contentPart>
        </mc:Choice>
        <mc:Fallback xmlns="">
          <p:pic>
            <p:nvPicPr>
              <p:cNvPr id="1049700" name="墨迹 1049699"/>
            </p:nvPicPr>
            <p:blipFill>
              <a:blip r:embed="rId249"/>
            </p:blipFill>
            <p:spPr>
              <a:xfrm>
                <a:off x="11574949" y="2231024"/>
                <a:ext cx="133784" cy="149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049701" name="墨迹 1049700"/>
              <p14:cNvContentPartPr/>
              <p14:nvPr/>
            </p14:nvContentPartPr>
            <p14:xfrm>
              <a:off x="11564198" y="2630594"/>
              <a:ext cx="191834" cy="114424"/>
            </p14:xfrm>
          </p:contentPart>
        </mc:Choice>
        <mc:Fallback xmlns="">
          <p:pic>
            <p:nvPicPr>
              <p:cNvPr id="1049701" name="墨迹 1049700"/>
            </p:nvPicPr>
            <p:blipFill>
              <a:blip r:embed="rId251"/>
            </p:blipFill>
            <p:spPr>
              <a:xfrm>
                <a:off x="11564198" y="2630594"/>
                <a:ext cx="191834" cy="114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049702" name="墨迹 1049701"/>
              <p14:cNvContentPartPr/>
              <p14:nvPr/>
            </p14:nvContentPartPr>
            <p14:xfrm>
              <a:off x="11760912" y="2610721"/>
              <a:ext cx="95895" cy="135422"/>
            </p14:xfrm>
          </p:contentPart>
        </mc:Choice>
        <mc:Fallback xmlns="">
          <p:pic>
            <p:nvPicPr>
              <p:cNvPr id="1049702" name="墨迹 1049701"/>
            </p:nvPicPr>
            <p:blipFill>
              <a:blip r:embed="rId253"/>
            </p:blipFill>
            <p:spPr>
              <a:xfrm>
                <a:off x="11760912" y="2610721"/>
                <a:ext cx="95895" cy="135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049703" name="墨迹 1049702"/>
              <p14:cNvContentPartPr/>
              <p14:nvPr/>
            </p14:nvContentPartPr>
            <p14:xfrm>
              <a:off x="11860530" y="2471623"/>
              <a:ext cx="212235" cy="250831"/>
            </p14:xfrm>
          </p:contentPart>
        </mc:Choice>
        <mc:Fallback xmlns="">
          <p:pic>
            <p:nvPicPr>
              <p:cNvPr id="1049703" name="墨迹 1049702"/>
            </p:nvPicPr>
            <p:blipFill>
              <a:blip r:embed="rId255"/>
            </p:blipFill>
            <p:spPr>
              <a:xfrm>
                <a:off x="11860530" y="2471623"/>
                <a:ext cx="212235" cy="250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049704" name="墨迹 1049703"/>
              <p14:cNvContentPartPr/>
              <p14:nvPr/>
            </p14:nvContentPartPr>
            <p14:xfrm>
              <a:off x="10935126" y="2584028"/>
              <a:ext cx="178617" cy="173288"/>
            </p14:xfrm>
          </p:contentPart>
        </mc:Choice>
        <mc:Fallback xmlns="">
          <p:pic>
            <p:nvPicPr>
              <p:cNvPr id="1049704" name="墨迹 1049703"/>
            </p:nvPicPr>
            <p:blipFill>
              <a:blip r:embed="rId257"/>
            </p:blipFill>
            <p:spPr>
              <a:xfrm>
                <a:off x="10935126" y="2584028"/>
                <a:ext cx="178617" cy="173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049705" name="墨迹 1049704"/>
              <p14:cNvContentPartPr/>
              <p14:nvPr/>
            </p14:nvContentPartPr>
            <p14:xfrm>
              <a:off x="10800286" y="2544233"/>
              <a:ext cx="58214" cy="176596"/>
            </p14:xfrm>
          </p:contentPart>
        </mc:Choice>
        <mc:Fallback xmlns="">
          <p:pic>
            <p:nvPicPr>
              <p:cNvPr id="1049705" name="墨迹 1049704"/>
            </p:nvPicPr>
            <p:blipFill>
              <a:blip r:embed="rId259"/>
            </p:blipFill>
            <p:spPr>
              <a:xfrm>
                <a:off x="10800286" y="2544233"/>
                <a:ext cx="58214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049706" name="墨迹 1049705"/>
              <p14:cNvContentPartPr/>
              <p14:nvPr/>
            </p14:nvContentPartPr>
            <p14:xfrm>
              <a:off x="10850034" y="2483427"/>
              <a:ext cx="116560" cy="189793"/>
            </p14:xfrm>
          </p:contentPart>
        </mc:Choice>
        <mc:Fallback xmlns="">
          <p:pic>
            <p:nvPicPr>
              <p:cNvPr id="1049706" name="墨迹 1049705"/>
            </p:nvPicPr>
            <p:blipFill>
              <a:blip r:embed="rId261"/>
            </p:blipFill>
            <p:spPr>
              <a:xfrm>
                <a:off x="10850034" y="2483427"/>
                <a:ext cx="116560" cy="189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049707" name="墨迹 1049706"/>
              <p14:cNvContentPartPr/>
              <p14:nvPr/>
            </p14:nvContentPartPr>
            <p14:xfrm>
              <a:off x="10604853" y="2734311"/>
              <a:ext cx="163900" cy="120511"/>
            </p14:xfrm>
          </p:contentPart>
        </mc:Choice>
        <mc:Fallback xmlns="">
          <p:pic>
            <p:nvPicPr>
              <p:cNvPr id="1049707" name="墨迹 1049706"/>
            </p:nvPicPr>
            <p:blipFill>
              <a:blip r:embed="rId263"/>
            </p:blipFill>
            <p:spPr>
              <a:xfrm>
                <a:off x="10604853" y="2734311"/>
                <a:ext cx="163900" cy="120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049708" name="墨迹 1049707"/>
              <p14:cNvContentPartPr/>
              <p14:nvPr/>
            </p14:nvContentPartPr>
            <p14:xfrm>
              <a:off x="10531987" y="2885016"/>
              <a:ext cx="59218" cy="182176"/>
            </p14:xfrm>
          </p:contentPart>
        </mc:Choice>
        <mc:Fallback xmlns="">
          <p:pic>
            <p:nvPicPr>
              <p:cNvPr id="1049708" name="墨迹 1049707"/>
            </p:nvPicPr>
            <p:blipFill>
              <a:blip r:embed="rId265"/>
            </p:blipFill>
            <p:spPr>
              <a:xfrm>
                <a:off x="10531987" y="2885016"/>
                <a:ext cx="59218" cy="182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049709" name="墨迹 1049708"/>
              <p14:cNvContentPartPr/>
              <p14:nvPr/>
            </p14:nvContentPartPr>
            <p14:xfrm>
              <a:off x="10585035" y="2887981"/>
              <a:ext cx="30474" cy="205633"/>
            </p14:xfrm>
          </p:contentPart>
        </mc:Choice>
        <mc:Fallback xmlns="">
          <p:pic>
            <p:nvPicPr>
              <p:cNvPr id="1049709" name="墨迹 1049708"/>
            </p:nvPicPr>
            <p:blipFill>
              <a:blip r:embed="rId267"/>
            </p:blipFill>
            <p:spPr>
              <a:xfrm>
                <a:off x="10585035" y="2887981"/>
                <a:ext cx="30474" cy="205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049710" name="墨迹 1049709"/>
              <p14:cNvContentPartPr/>
              <p14:nvPr/>
            </p14:nvContentPartPr>
            <p14:xfrm>
              <a:off x="10502555" y="3083368"/>
              <a:ext cx="138636" cy="142480"/>
            </p14:xfrm>
          </p:contentPart>
        </mc:Choice>
        <mc:Fallback xmlns="">
          <p:pic>
            <p:nvPicPr>
              <p:cNvPr id="1049710" name="墨迹 1049709"/>
            </p:nvPicPr>
            <p:blipFill>
              <a:blip r:embed="rId269"/>
            </p:blipFill>
            <p:spPr>
              <a:xfrm>
                <a:off x="10502555" y="3083368"/>
                <a:ext cx="138636" cy="142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049711" name="墨迹 1049710"/>
              <p14:cNvContentPartPr/>
              <p14:nvPr/>
            </p14:nvContentPartPr>
            <p14:xfrm>
              <a:off x="10357697" y="2671233"/>
              <a:ext cx="206190" cy="204278"/>
            </p14:xfrm>
          </p:contentPart>
        </mc:Choice>
        <mc:Fallback xmlns="">
          <p:pic>
            <p:nvPicPr>
              <p:cNvPr id="1049711" name="墨迹 1049710"/>
            </p:nvPicPr>
            <p:blipFill>
              <a:blip r:embed="rId271"/>
            </p:blipFill>
            <p:spPr>
              <a:xfrm>
                <a:off x="10357697" y="2671233"/>
                <a:ext cx="206190" cy="204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049712" name="墨迹 1049711"/>
              <p14:cNvContentPartPr/>
              <p14:nvPr/>
            </p14:nvContentPartPr>
            <p14:xfrm>
              <a:off x="10866422" y="2247478"/>
              <a:ext cx="40340" cy="264219"/>
            </p14:xfrm>
          </p:contentPart>
        </mc:Choice>
        <mc:Fallback xmlns="">
          <p:pic>
            <p:nvPicPr>
              <p:cNvPr id="1049712" name="墨迹 1049711"/>
            </p:nvPicPr>
            <p:blipFill>
              <a:blip r:embed="rId273"/>
            </p:blipFill>
            <p:spPr>
              <a:xfrm>
                <a:off x="10866422" y="2247478"/>
                <a:ext cx="40340" cy="264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049713" name="墨迹 1049712"/>
              <p14:cNvContentPartPr/>
              <p14:nvPr/>
            </p14:nvContentPartPr>
            <p14:xfrm>
              <a:off x="10889403" y="2036473"/>
              <a:ext cx="200903" cy="136073"/>
            </p14:xfrm>
          </p:contentPart>
        </mc:Choice>
        <mc:Fallback xmlns="">
          <p:pic>
            <p:nvPicPr>
              <p:cNvPr id="1049713" name="墨迹 1049712"/>
            </p:nvPicPr>
            <p:blipFill>
              <a:blip r:embed="rId275"/>
            </p:blipFill>
            <p:spPr>
              <a:xfrm>
                <a:off x="10889403" y="2036473"/>
                <a:ext cx="200903" cy="136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049714" name="墨迹 1049713"/>
              <p14:cNvContentPartPr/>
              <p14:nvPr/>
            </p14:nvContentPartPr>
            <p14:xfrm>
              <a:off x="10930467" y="2125909"/>
              <a:ext cx="173266" cy="105904"/>
            </p14:xfrm>
          </p:contentPart>
        </mc:Choice>
        <mc:Fallback xmlns="">
          <p:pic>
            <p:nvPicPr>
              <p:cNvPr id="1049714" name="墨迹 1049713"/>
            </p:nvPicPr>
            <p:blipFill>
              <a:blip r:embed="rId277"/>
            </p:blipFill>
            <p:spPr>
              <a:xfrm>
                <a:off x="10930467" y="2125909"/>
                <a:ext cx="173266" cy="105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049715" name="墨迹 1049714"/>
              <p14:cNvContentPartPr/>
              <p14:nvPr/>
            </p14:nvContentPartPr>
            <p14:xfrm>
              <a:off x="11139918" y="1975306"/>
              <a:ext cx="154607" cy="167233"/>
            </p14:xfrm>
          </p:contentPart>
        </mc:Choice>
        <mc:Fallback xmlns="">
          <p:pic>
            <p:nvPicPr>
              <p:cNvPr id="1049715" name="墨迹 1049714"/>
            </p:nvPicPr>
            <p:blipFill>
              <a:blip r:embed="rId279"/>
            </p:blipFill>
            <p:spPr>
              <a:xfrm>
                <a:off x="11139918" y="1975306"/>
                <a:ext cx="154607" cy="16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049716" name="墨迹 1049715"/>
              <p14:cNvContentPartPr/>
              <p14:nvPr/>
            </p14:nvContentPartPr>
            <p14:xfrm>
              <a:off x="10659112" y="2064172"/>
              <a:ext cx="192264" cy="214292"/>
            </p14:xfrm>
          </p:contentPart>
        </mc:Choice>
        <mc:Fallback xmlns="">
          <p:pic>
            <p:nvPicPr>
              <p:cNvPr id="1049716" name="墨迹 1049715"/>
            </p:nvPicPr>
            <p:blipFill>
              <a:blip r:embed="rId281"/>
            </p:blipFill>
            <p:spPr>
              <a:xfrm>
                <a:off x="10659112" y="2064172"/>
                <a:ext cx="192264" cy="214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049717" name="墨迹 1049716"/>
              <p14:cNvContentPartPr/>
              <p14:nvPr/>
            </p14:nvContentPartPr>
            <p14:xfrm>
              <a:off x="10410403" y="2024802"/>
              <a:ext cx="243628" cy="228648"/>
            </p14:xfrm>
          </p:contentPart>
        </mc:Choice>
        <mc:Fallback xmlns="">
          <p:pic>
            <p:nvPicPr>
              <p:cNvPr id="1049717" name="墨迹 1049716"/>
            </p:nvPicPr>
            <p:blipFill>
              <a:blip r:embed="rId283"/>
            </p:blipFill>
            <p:spPr>
              <a:xfrm>
                <a:off x="10410403" y="2024802"/>
                <a:ext cx="243628" cy="22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049718" name="墨迹 1049717"/>
              <p14:cNvContentPartPr/>
              <p14:nvPr/>
            </p14:nvContentPartPr>
            <p14:xfrm>
              <a:off x="10448964" y="2125555"/>
              <a:ext cx="183053" cy="151180"/>
            </p14:xfrm>
          </p:contentPart>
        </mc:Choice>
        <mc:Fallback xmlns="">
          <p:pic>
            <p:nvPicPr>
              <p:cNvPr id="1049718" name="墨迹 1049717"/>
            </p:nvPicPr>
            <p:blipFill>
              <a:blip r:embed="rId285"/>
            </p:blipFill>
            <p:spPr>
              <a:xfrm>
                <a:off x="10448964" y="2125555"/>
                <a:ext cx="183053" cy="151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049719" name="墨迹 1049718"/>
              <p14:cNvContentPartPr/>
              <p14:nvPr/>
            </p14:nvContentPartPr>
            <p14:xfrm>
              <a:off x="10241280" y="2161538"/>
              <a:ext cx="164366" cy="115305"/>
            </p14:xfrm>
          </p:contentPart>
        </mc:Choice>
        <mc:Fallback xmlns="">
          <p:pic>
            <p:nvPicPr>
              <p:cNvPr id="1049719" name="墨迹 1049718"/>
            </p:nvPicPr>
            <p:blipFill>
              <a:blip r:embed="rId287"/>
            </p:blipFill>
            <p:spPr>
              <a:xfrm>
                <a:off x="10241280" y="2161538"/>
                <a:ext cx="164366" cy="115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049720" name="墨迹 1049719"/>
              <p14:cNvContentPartPr/>
              <p14:nvPr/>
            </p14:nvContentPartPr>
            <p14:xfrm>
              <a:off x="10049139" y="2075602"/>
              <a:ext cx="135469" cy="157223"/>
            </p14:xfrm>
          </p:contentPart>
        </mc:Choice>
        <mc:Fallback xmlns="">
          <p:pic>
            <p:nvPicPr>
              <p:cNvPr id="1049720" name="墨迹 1049719"/>
            </p:nvPicPr>
            <p:blipFill>
              <a:blip r:embed="rId289"/>
            </p:blipFill>
            <p:spPr>
              <a:xfrm>
                <a:off x="10049139" y="2075602"/>
                <a:ext cx="135469" cy="157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049721" name="墨迹 1049720"/>
              <p14:cNvContentPartPr/>
              <p14:nvPr/>
            </p14:nvContentPartPr>
            <p14:xfrm>
              <a:off x="9805670" y="2049998"/>
              <a:ext cx="152791" cy="26029"/>
            </p14:xfrm>
          </p:contentPart>
        </mc:Choice>
        <mc:Fallback xmlns="">
          <p:pic>
            <p:nvPicPr>
              <p:cNvPr id="1049721" name="墨迹 1049720"/>
            </p:nvPicPr>
            <p:blipFill>
              <a:blip r:embed="rId291"/>
            </p:blipFill>
            <p:spPr>
              <a:xfrm>
                <a:off x="9805670" y="2049998"/>
                <a:ext cx="152791" cy="2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049722" name="墨迹 1049721"/>
              <p14:cNvContentPartPr/>
              <p14:nvPr/>
            </p14:nvContentPartPr>
            <p14:xfrm>
              <a:off x="9814489" y="2084069"/>
              <a:ext cx="25899" cy="206194"/>
            </p14:xfrm>
          </p:contentPart>
        </mc:Choice>
        <mc:Fallback xmlns="">
          <p:pic>
            <p:nvPicPr>
              <p:cNvPr id="1049722" name="墨迹 1049721"/>
            </p:nvPicPr>
            <p:blipFill>
              <a:blip r:embed="rId293"/>
            </p:blipFill>
            <p:spPr>
              <a:xfrm>
                <a:off x="9814489" y="2084069"/>
                <a:ext cx="25899" cy="206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049723" name="墨迹 1049722"/>
              <p14:cNvContentPartPr/>
              <p14:nvPr/>
            </p14:nvContentPartPr>
            <p14:xfrm>
              <a:off x="9820064" y="2167985"/>
              <a:ext cx="101197" cy="23186"/>
            </p14:xfrm>
          </p:contentPart>
        </mc:Choice>
        <mc:Fallback xmlns="">
          <p:pic>
            <p:nvPicPr>
              <p:cNvPr id="1049723" name="墨迹 1049722"/>
            </p:nvPicPr>
            <p:blipFill>
              <a:blip r:embed="rId295"/>
            </p:blipFill>
            <p:spPr>
              <a:xfrm>
                <a:off x="9820064" y="2167985"/>
                <a:ext cx="101197" cy="23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049724" name="墨迹 1049723"/>
              <p14:cNvContentPartPr/>
              <p14:nvPr/>
            </p14:nvContentPartPr>
            <p14:xfrm>
              <a:off x="9857518" y="2242819"/>
              <a:ext cx="106191" cy="178615"/>
            </p14:xfrm>
          </p:contentPart>
        </mc:Choice>
        <mc:Fallback xmlns="">
          <p:pic>
            <p:nvPicPr>
              <p:cNvPr id="1049724" name="墨迹 1049723"/>
            </p:nvPicPr>
            <p:blipFill>
              <a:blip r:embed="rId297"/>
            </p:blipFill>
            <p:spPr>
              <a:xfrm>
                <a:off x="9857518" y="2242819"/>
                <a:ext cx="106191" cy="178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49725" name="墨迹 1049724"/>
              <p14:cNvContentPartPr/>
              <p14:nvPr/>
            </p14:nvContentPartPr>
            <p14:xfrm>
              <a:off x="10393427" y="2280071"/>
              <a:ext cx="16340" cy="198299"/>
            </p14:xfrm>
          </p:contentPart>
        </mc:Choice>
        <mc:Fallback xmlns="">
          <p:pic>
            <p:nvPicPr>
              <p:cNvPr id="1049725" name="墨迹 1049724"/>
            </p:nvPicPr>
            <p:blipFill>
              <a:blip r:embed="rId299"/>
            </p:blipFill>
            <p:spPr>
              <a:xfrm>
                <a:off x="10393427" y="2280071"/>
                <a:ext cx="16340" cy="198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049726" name="墨迹 1049725"/>
              <p14:cNvContentPartPr/>
              <p14:nvPr/>
            </p14:nvContentPartPr>
            <p14:xfrm>
              <a:off x="10251760" y="2487083"/>
              <a:ext cx="58524" cy="201889"/>
            </p14:xfrm>
          </p:contentPart>
        </mc:Choice>
        <mc:Fallback xmlns="">
          <p:pic>
            <p:nvPicPr>
              <p:cNvPr id="1049726" name="墨迹 1049725"/>
            </p:nvPicPr>
            <p:blipFill>
              <a:blip r:embed="rId301"/>
            </p:blipFill>
            <p:spPr>
              <a:xfrm>
                <a:off x="10251760" y="2487083"/>
                <a:ext cx="58524" cy="201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049727" name="墨迹 1049726"/>
              <p14:cNvContentPartPr/>
              <p14:nvPr/>
            </p14:nvContentPartPr>
            <p14:xfrm>
              <a:off x="10298430" y="2457444"/>
              <a:ext cx="195016" cy="194333"/>
            </p14:xfrm>
          </p:contentPart>
        </mc:Choice>
        <mc:Fallback xmlns="">
          <p:pic>
            <p:nvPicPr>
              <p:cNvPr id="1049727" name="墨迹 1049726"/>
            </p:nvPicPr>
            <p:blipFill>
              <a:blip r:embed="rId303"/>
            </p:blipFill>
            <p:spPr>
              <a:xfrm>
                <a:off x="10298430" y="2457444"/>
                <a:ext cx="195016" cy="194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049728" name="墨迹 1049727"/>
              <p14:cNvContentPartPr/>
              <p14:nvPr/>
            </p14:nvContentPartPr>
            <p14:xfrm>
              <a:off x="10099464" y="2618484"/>
              <a:ext cx="132291" cy="54018"/>
            </p14:xfrm>
          </p:contentPart>
        </mc:Choice>
        <mc:Fallback xmlns="">
          <p:pic>
            <p:nvPicPr>
              <p:cNvPr id="1049728" name="墨迹 1049727"/>
            </p:nvPicPr>
            <p:blipFill>
              <a:blip r:embed="rId305"/>
            </p:blipFill>
            <p:spPr>
              <a:xfrm>
                <a:off x="10099464" y="2618484"/>
                <a:ext cx="132291" cy="54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049729" name="墨迹 1049728"/>
              <p14:cNvContentPartPr/>
              <p14:nvPr/>
            </p14:nvContentPartPr>
            <p14:xfrm>
              <a:off x="9958002" y="2597150"/>
              <a:ext cx="21764" cy="215082"/>
            </p14:xfrm>
          </p:contentPart>
        </mc:Choice>
        <mc:Fallback xmlns="">
          <p:pic>
            <p:nvPicPr>
              <p:cNvPr id="1049729" name="墨迹 1049728"/>
            </p:nvPicPr>
            <p:blipFill>
              <a:blip r:embed="rId307"/>
            </p:blipFill>
            <p:spPr>
              <a:xfrm>
                <a:off x="9958002" y="2597150"/>
                <a:ext cx="21764" cy="215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049730" name="墨迹 1049729"/>
              <p14:cNvContentPartPr/>
              <p14:nvPr/>
            </p14:nvContentPartPr>
            <p14:xfrm>
              <a:off x="9974581" y="2675744"/>
              <a:ext cx="96983" cy="37400"/>
            </p14:xfrm>
          </p:contentPart>
        </mc:Choice>
        <mc:Fallback xmlns="">
          <p:pic>
            <p:nvPicPr>
              <p:cNvPr id="1049730" name="墨迹 1049729"/>
            </p:nvPicPr>
            <p:blipFill>
              <a:blip r:embed="rId309"/>
            </p:blipFill>
            <p:spPr>
              <a:xfrm>
                <a:off x="9974581" y="2675744"/>
                <a:ext cx="96983" cy="37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049731" name="墨迹 1049730"/>
              <p14:cNvContentPartPr/>
              <p14:nvPr/>
            </p14:nvContentPartPr>
            <p14:xfrm>
              <a:off x="10069269" y="2554816"/>
              <a:ext cx="11581" cy="271890"/>
            </p14:xfrm>
          </p:contentPart>
        </mc:Choice>
        <mc:Fallback xmlns="">
          <p:pic>
            <p:nvPicPr>
              <p:cNvPr id="1049731" name="墨迹 1049730"/>
            </p:nvPicPr>
            <p:blipFill>
              <a:blip r:embed="rId311"/>
            </p:blipFill>
            <p:spPr>
              <a:xfrm>
                <a:off x="10069269" y="2554816"/>
                <a:ext cx="11581" cy="271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049732" name="墨迹 1049731"/>
              <p14:cNvContentPartPr/>
              <p14:nvPr/>
            </p14:nvContentPartPr>
            <p14:xfrm>
              <a:off x="10386650" y="2652785"/>
              <a:ext cx="169040" cy="253831"/>
            </p14:xfrm>
          </p:contentPart>
        </mc:Choice>
        <mc:Fallback xmlns="">
          <p:pic>
            <p:nvPicPr>
              <p:cNvPr id="1049732" name="墨迹 1049731"/>
            </p:nvPicPr>
            <p:blipFill>
              <a:blip r:embed="rId313"/>
            </p:blipFill>
            <p:spPr>
              <a:xfrm>
                <a:off x="10386650" y="2652785"/>
                <a:ext cx="169040" cy="253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049733" name="墨迹 1049732"/>
              <p14:cNvContentPartPr/>
              <p14:nvPr/>
            </p14:nvContentPartPr>
            <p14:xfrm>
              <a:off x="10883387" y="2217830"/>
              <a:ext cx="77137" cy="288116"/>
            </p14:xfrm>
          </p:contentPart>
        </mc:Choice>
        <mc:Fallback xmlns="">
          <p:pic>
            <p:nvPicPr>
              <p:cNvPr id="1049733" name="墨迹 1049732"/>
            </p:nvPicPr>
            <p:blipFill>
              <a:blip r:embed="rId315"/>
            </p:blipFill>
            <p:spPr>
              <a:xfrm>
                <a:off x="10883387" y="2217830"/>
                <a:ext cx="77137" cy="288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049734" name="墨迹 1049733"/>
              <p14:cNvContentPartPr/>
              <p14:nvPr/>
            </p14:nvContentPartPr>
            <p14:xfrm>
              <a:off x="9195647" y="4605445"/>
              <a:ext cx="343606" cy="454315"/>
            </p14:xfrm>
          </p:contentPart>
        </mc:Choice>
        <mc:Fallback xmlns="">
          <p:pic>
            <p:nvPicPr>
              <p:cNvPr id="1049734" name="墨迹 1049733"/>
            </p:nvPicPr>
            <p:blipFill>
              <a:blip r:embed="rId317"/>
            </p:blipFill>
            <p:spPr>
              <a:xfrm>
                <a:off x="9195647" y="4605445"/>
                <a:ext cx="343606" cy="454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049735" name="墨迹 1049734"/>
              <p14:cNvContentPartPr/>
              <p14:nvPr/>
            </p14:nvContentPartPr>
            <p14:xfrm>
              <a:off x="9833186" y="4306147"/>
              <a:ext cx="232965" cy="378043"/>
            </p14:xfrm>
          </p:contentPart>
        </mc:Choice>
        <mc:Fallback xmlns="">
          <p:pic>
            <p:nvPicPr>
              <p:cNvPr id="1049735" name="墨迹 1049734"/>
            </p:nvPicPr>
            <p:blipFill>
              <a:blip r:embed="rId319"/>
            </p:blipFill>
            <p:spPr>
              <a:xfrm>
                <a:off x="9833186" y="4306147"/>
                <a:ext cx="232965" cy="378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049782" name="墨迹 1049781"/>
              <p14:cNvContentPartPr/>
              <p14:nvPr/>
            </p14:nvContentPartPr>
            <p14:xfrm>
              <a:off x="1673014" y="6084653"/>
              <a:ext cx="1097833" cy="74271"/>
            </p14:xfrm>
          </p:contentPart>
        </mc:Choice>
        <mc:Fallback xmlns="">
          <p:pic>
            <p:nvPicPr>
              <p:cNvPr id="1049782" name="墨迹 1049781"/>
            </p:nvPicPr>
            <p:blipFill>
              <a:blip r:embed="rId321"/>
            </p:blipFill>
            <p:spPr>
              <a:xfrm>
                <a:off x="1673014" y="6084653"/>
                <a:ext cx="1097833" cy="74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049783" name="墨迹 1049782"/>
              <p14:cNvContentPartPr/>
              <p14:nvPr/>
            </p14:nvContentPartPr>
            <p14:xfrm>
              <a:off x="3286335" y="6300776"/>
              <a:ext cx="1316529" cy="119205"/>
            </p14:xfrm>
          </p:contentPart>
        </mc:Choice>
        <mc:Fallback xmlns="">
          <p:pic>
            <p:nvPicPr>
              <p:cNvPr id="1049783" name="墨迹 1049782"/>
            </p:nvPicPr>
            <p:blipFill>
              <a:blip r:embed="rId323"/>
            </p:blipFill>
            <p:spPr>
              <a:xfrm>
                <a:off x="3286335" y="6300776"/>
                <a:ext cx="1316529" cy="119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50" name="墨迹 49"/>
              <p14:cNvContentPartPr/>
              <p14:nvPr/>
            </p14:nvContentPartPr>
            <p14:xfrm>
              <a:off x="4289777" y="1094121"/>
              <a:ext cx="112889" cy="3947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325"/>
            </p:blipFill>
            <p:spPr>
              <a:xfrm>
                <a:off x="4289777" y="1094121"/>
                <a:ext cx="1128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" name="墨迹 1"/>
              <p14:cNvContentPartPr/>
              <p14:nvPr/>
            </p14:nvContentPartPr>
            <p14:xfrm>
              <a:off x="4284133" y="1178718"/>
              <a:ext cx="28222" cy="24251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27"/>
            </p:blipFill>
            <p:spPr>
              <a:xfrm>
                <a:off x="4284133" y="1178718"/>
                <a:ext cx="2822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" name="墨迹 2"/>
              <p14:cNvContentPartPr/>
              <p14:nvPr/>
            </p14:nvContentPartPr>
            <p14:xfrm>
              <a:off x="4306711" y="1178718"/>
              <a:ext cx="135466" cy="23123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29"/>
            </p:blipFill>
            <p:spPr>
              <a:xfrm>
                <a:off x="4306711" y="1178718"/>
                <a:ext cx="13546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4" name="墨迹 3"/>
              <p14:cNvContentPartPr/>
              <p14:nvPr/>
            </p14:nvContentPartPr>
            <p14:xfrm>
              <a:off x="4476044" y="1032083"/>
              <a:ext cx="555978" cy="36094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31"/>
            </p:blipFill>
            <p:spPr>
              <a:xfrm>
                <a:off x="4476044" y="1032083"/>
                <a:ext cx="555978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5" name="墨迹 4"/>
              <p14:cNvContentPartPr/>
              <p14:nvPr/>
            </p14:nvContentPartPr>
            <p14:xfrm>
              <a:off x="6987822" y="941847"/>
              <a:ext cx="33866" cy="225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33"/>
            </p:blipFill>
            <p:spPr>
              <a:xfrm>
                <a:off x="6987822" y="941847"/>
                <a:ext cx="338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6" name="墨迹 5"/>
              <p14:cNvContentPartPr/>
              <p14:nvPr/>
            </p14:nvContentPartPr>
            <p14:xfrm>
              <a:off x="3838222" y="693695"/>
              <a:ext cx="118533" cy="9023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335"/>
            </p:blipFill>
            <p:spPr>
              <a:xfrm>
                <a:off x="3838222" y="693695"/>
                <a:ext cx="11853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7" name="墨迹 6"/>
              <p14:cNvContentPartPr/>
              <p14:nvPr/>
            </p14:nvContentPartPr>
            <p14:xfrm>
              <a:off x="3968044" y="693695"/>
              <a:ext cx="95956" cy="30173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337"/>
            </p:blipFill>
            <p:spPr>
              <a:xfrm>
                <a:off x="3968044" y="693695"/>
                <a:ext cx="95956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8" name="墨迹 7"/>
              <p14:cNvContentPartPr/>
              <p14:nvPr/>
            </p14:nvContentPartPr>
            <p14:xfrm>
              <a:off x="3843866" y="817771"/>
              <a:ext cx="194734" cy="2763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39"/>
            </p:blipFill>
            <p:spPr>
              <a:xfrm>
                <a:off x="3843866" y="817771"/>
                <a:ext cx="19473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9" name="墨迹 8"/>
              <p14:cNvContentPartPr/>
              <p14:nvPr/>
            </p14:nvContentPartPr>
            <p14:xfrm>
              <a:off x="3951111" y="817771"/>
              <a:ext cx="73377" cy="11843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41"/>
            </p:blipFill>
            <p:spPr>
              <a:xfrm>
                <a:off x="3951111" y="817771"/>
                <a:ext cx="7337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0" name="墨迹 9"/>
              <p14:cNvContentPartPr/>
              <p14:nvPr/>
            </p14:nvContentPartPr>
            <p14:xfrm>
              <a:off x="4035777" y="1037723"/>
              <a:ext cx="70556" cy="5357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43"/>
            </p:blipFill>
            <p:spPr>
              <a:xfrm>
                <a:off x="4035777" y="1037723"/>
                <a:ext cx="7055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1" name="墨迹 10"/>
              <p14:cNvContentPartPr/>
              <p14:nvPr/>
            </p14:nvContentPartPr>
            <p14:xfrm>
              <a:off x="4148666" y="930567"/>
              <a:ext cx="110067" cy="15227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45"/>
            </p:blipFill>
            <p:spPr>
              <a:xfrm>
                <a:off x="4148666" y="930567"/>
                <a:ext cx="11006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2" name="墨迹 11"/>
              <p14:cNvContentPartPr/>
              <p14:nvPr/>
            </p14:nvContentPartPr>
            <p14:xfrm>
              <a:off x="3801533" y="1026444"/>
              <a:ext cx="64911" cy="8177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47"/>
            </p:blipFill>
            <p:spPr>
              <a:xfrm>
                <a:off x="3801533" y="1026444"/>
                <a:ext cx="6491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3" name="墨迹 12"/>
              <p14:cNvContentPartPr/>
              <p14:nvPr/>
            </p14:nvContentPartPr>
            <p14:xfrm>
              <a:off x="3651955" y="1111041"/>
              <a:ext cx="101600" cy="197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49"/>
            </p:blipFill>
            <p:spPr>
              <a:xfrm>
                <a:off x="3651955" y="1111041"/>
                <a:ext cx="1016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4" name="墨迹 13"/>
              <p14:cNvContentPartPr/>
              <p14:nvPr/>
            </p14:nvContentPartPr>
            <p14:xfrm>
              <a:off x="3663244" y="1150519"/>
              <a:ext cx="22578" cy="28763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51"/>
            </p:blipFill>
            <p:spPr>
              <a:xfrm>
                <a:off x="3663244" y="1150519"/>
                <a:ext cx="2257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5" name="墨迹 14"/>
              <p14:cNvContentPartPr/>
              <p14:nvPr/>
            </p14:nvContentPartPr>
            <p14:xfrm>
              <a:off x="3668888" y="1204097"/>
              <a:ext cx="138289" cy="5921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53"/>
            </p:blipFill>
            <p:spPr>
              <a:xfrm>
                <a:off x="3668888" y="1204097"/>
                <a:ext cx="1382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6" name="墨迹 15"/>
              <p14:cNvContentPartPr/>
              <p14:nvPr/>
            </p14:nvContentPartPr>
            <p14:xfrm>
              <a:off x="4080933" y="755733"/>
              <a:ext cx="169333" cy="112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55"/>
            </p:blipFill>
            <p:spPr>
              <a:xfrm>
                <a:off x="4080933" y="755733"/>
                <a:ext cx="1693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7" name="墨迹 16"/>
              <p14:cNvContentPartPr/>
              <p14:nvPr/>
            </p14:nvContentPartPr>
            <p14:xfrm>
              <a:off x="4318000" y="626018"/>
              <a:ext cx="316088" cy="1353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57"/>
            </p:blipFill>
            <p:spPr>
              <a:xfrm>
                <a:off x="4318000" y="626018"/>
                <a:ext cx="31608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" name="墨迹 17"/>
              <p14:cNvContentPartPr/>
              <p14:nvPr/>
            </p14:nvContentPartPr>
            <p14:xfrm>
              <a:off x="4718755" y="547060"/>
              <a:ext cx="206022" cy="15227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9"/>
            </p:blipFill>
            <p:spPr>
              <a:xfrm>
                <a:off x="4718755" y="547060"/>
                <a:ext cx="20602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" name="墨迹 18"/>
              <p14:cNvContentPartPr/>
              <p14:nvPr/>
            </p14:nvContentPartPr>
            <p14:xfrm>
              <a:off x="4916311" y="524501"/>
              <a:ext cx="395111" cy="18047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1"/>
            </p:blipFill>
            <p:spPr>
              <a:xfrm>
                <a:off x="4916311" y="524501"/>
                <a:ext cx="3951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20" name="墨迹 19"/>
              <p14:cNvContentPartPr/>
              <p14:nvPr/>
            </p14:nvContentPartPr>
            <p14:xfrm>
              <a:off x="5283200" y="456824"/>
              <a:ext cx="16933" cy="40606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3"/>
            </p:blipFill>
            <p:spPr>
              <a:xfrm>
                <a:off x="5283200" y="456824"/>
                <a:ext cx="16933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21" name="墨迹 20"/>
              <p14:cNvContentPartPr/>
              <p14:nvPr/>
            </p14:nvContentPartPr>
            <p14:xfrm>
              <a:off x="5334000" y="558340"/>
              <a:ext cx="107244" cy="26789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5"/>
            </p:blipFill>
            <p:spPr>
              <a:xfrm>
                <a:off x="5334000" y="558340"/>
                <a:ext cx="10724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22" name="墨迹 21"/>
              <p14:cNvContentPartPr/>
              <p14:nvPr/>
            </p14:nvContentPartPr>
            <p14:xfrm>
              <a:off x="8365066" y="716254"/>
              <a:ext cx="84666" cy="6203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67"/>
            </p:blipFill>
            <p:spPr>
              <a:xfrm>
                <a:off x="8365066" y="716254"/>
                <a:ext cx="846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3" name="墨迹 22"/>
              <p14:cNvContentPartPr/>
              <p14:nvPr/>
            </p14:nvContentPartPr>
            <p14:xfrm>
              <a:off x="8461022" y="693695"/>
              <a:ext cx="129822" cy="20303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69"/>
            </p:blipFill>
            <p:spPr>
              <a:xfrm>
                <a:off x="8461022" y="693695"/>
                <a:ext cx="1298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4" name="墨迹 23"/>
              <p14:cNvContentPartPr/>
              <p14:nvPr/>
            </p14:nvContentPartPr>
            <p14:xfrm>
              <a:off x="8342488" y="783932"/>
              <a:ext cx="262467" cy="28199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71"/>
            </p:blipFill>
            <p:spPr>
              <a:xfrm>
                <a:off x="8342488" y="783932"/>
                <a:ext cx="2624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5" name="墨迹 24"/>
              <p14:cNvContentPartPr/>
              <p14:nvPr/>
            </p14:nvContentPartPr>
            <p14:xfrm>
              <a:off x="8461022" y="829051"/>
              <a:ext cx="84666" cy="9023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73"/>
            </p:blipFill>
            <p:spPr>
              <a:xfrm>
                <a:off x="8461022" y="829051"/>
                <a:ext cx="84666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6" name="墨迹 25"/>
              <p14:cNvContentPartPr/>
              <p14:nvPr/>
            </p14:nvContentPartPr>
            <p14:xfrm>
              <a:off x="8590844" y="704975"/>
              <a:ext cx="141111" cy="3383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75"/>
            </p:blipFill>
            <p:spPr>
              <a:xfrm>
                <a:off x="8590844" y="704975"/>
                <a:ext cx="141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7" name="墨迹 26"/>
              <p14:cNvContentPartPr/>
              <p14:nvPr/>
            </p14:nvContentPartPr>
            <p14:xfrm>
              <a:off x="8760177" y="592179"/>
              <a:ext cx="321734" cy="12971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77"/>
            </p:blipFill>
            <p:spPr>
              <a:xfrm>
                <a:off x="8760177" y="592179"/>
                <a:ext cx="32173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8" name="墨迹 27"/>
              <p14:cNvContentPartPr/>
              <p14:nvPr/>
            </p14:nvContentPartPr>
            <p14:xfrm>
              <a:off x="9110133" y="547060"/>
              <a:ext cx="177800" cy="12971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79"/>
            </p:blipFill>
            <p:spPr>
              <a:xfrm>
                <a:off x="9110133" y="547060"/>
                <a:ext cx="1778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9" name="墨迹 28"/>
              <p14:cNvContentPartPr/>
              <p14:nvPr/>
            </p14:nvContentPartPr>
            <p14:xfrm>
              <a:off x="9279466" y="445544"/>
              <a:ext cx="304800" cy="18611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81"/>
            </p:blipFill>
            <p:spPr>
              <a:xfrm>
                <a:off x="9279466" y="445544"/>
                <a:ext cx="30480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30" name="墨迹 29"/>
              <p14:cNvContentPartPr/>
              <p14:nvPr/>
            </p14:nvContentPartPr>
            <p14:xfrm>
              <a:off x="9578622" y="535781"/>
              <a:ext cx="95955" cy="21995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383"/>
            </p:blipFill>
            <p:spPr>
              <a:xfrm>
                <a:off x="9578622" y="535781"/>
                <a:ext cx="9595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31" name="墨迹 30"/>
              <p14:cNvContentPartPr/>
              <p14:nvPr/>
            </p14:nvContentPartPr>
            <p14:xfrm>
              <a:off x="8590844" y="953126"/>
              <a:ext cx="166511" cy="8177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385"/>
            </p:blipFill>
            <p:spPr>
              <a:xfrm>
                <a:off x="8590844" y="953126"/>
                <a:ext cx="16651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32" name="墨迹 31"/>
              <p14:cNvContentPartPr/>
              <p14:nvPr/>
            </p14:nvContentPartPr>
            <p14:xfrm>
              <a:off x="8881533" y="998245"/>
              <a:ext cx="52578" cy="5253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387"/>
            </p:blipFill>
            <p:spPr>
              <a:xfrm>
                <a:off x="8881533" y="998245"/>
                <a:ext cx="52578" cy="5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33" name="墨迹 32"/>
              <p14:cNvContentPartPr/>
              <p14:nvPr/>
            </p14:nvContentPartPr>
            <p14:xfrm>
              <a:off x="8850488" y="930567"/>
              <a:ext cx="169334" cy="16073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389"/>
            </p:blipFill>
            <p:spPr>
              <a:xfrm>
                <a:off x="8850488" y="930567"/>
                <a:ext cx="169334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34" name="墨迹 33"/>
              <p14:cNvContentPartPr/>
              <p14:nvPr/>
            </p14:nvContentPartPr>
            <p14:xfrm>
              <a:off x="8271933" y="992605"/>
              <a:ext cx="121356" cy="13817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391"/>
            </p:blipFill>
            <p:spPr>
              <a:xfrm>
                <a:off x="8271933" y="992605"/>
                <a:ext cx="1213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35" name="墨迹 34"/>
              <p14:cNvContentPartPr/>
              <p14:nvPr/>
            </p14:nvContentPartPr>
            <p14:xfrm>
              <a:off x="8111066" y="1161799"/>
              <a:ext cx="135466" cy="4511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93"/>
            </p:blipFill>
            <p:spPr>
              <a:xfrm>
                <a:off x="8111066" y="1161799"/>
                <a:ext cx="1354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36" name="墨迹 35"/>
              <p14:cNvContentPartPr/>
              <p14:nvPr/>
            </p14:nvContentPartPr>
            <p14:xfrm>
              <a:off x="8122355" y="1218197"/>
              <a:ext cx="31045" cy="29327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95"/>
            </p:blipFill>
            <p:spPr>
              <a:xfrm>
                <a:off x="8122355" y="1218197"/>
                <a:ext cx="3104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37" name="墨迹 36"/>
              <p14:cNvContentPartPr/>
              <p14:nvPr/>
            </p14:nvContentPartPr>
            <p14:xfrm>
              <a:off x="8105422" y="1266135"/>
              <a:ext cx="141111" cy="7049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97"/>
            </p:blipFill>
            <p:spPr>
              <a:xfrm>
                <a:off x="8105422" y="1266135"/>
                <a:ext cx="141111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38" name="墨迹 37"/>
              <p14:cNvContentPartPr/>
              <p14:nvPr/>
            </p14:nvContentPartPr>
            <p14:xfrm>
              <a:off x="8226777" y="716254"/>
              <a:ext cx="149578" cy="9023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99"/>
            </p:blipFill>
            <p:spPr>
              <a:xfrm>
                <a:off x="8226777" y="716254"/>
                <a:ext cx="1495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39" name="墨迹 38"/>
              <p14:cNvContentPartPr/>
              <p14:nvPr/>
            </p14:nvContentPartPr>
            <p14:xfrm>
              <a:off x="8099777" y="586539"/>
              <a:ext cx="45156" cy="16919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401"/>
            </p:blipFill>
            <p:spPr>
              <a:xfrm>
                <a:off x="8099777" y="586539"/>
                <a:ext cx="451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40" name="墨迹 39"/>
              <p14:cNvContentPartPr/>
              <p14:nvPr/>
            </p14:nvContentPartPr>
            <p14:xfrm>
              <a:off x="8144933" y="583719"/>
              <a:ext cx="107244" cy="14381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03"/>
            </p:blipFill>
            <p:spPr>
              <a:xfrm>
                <a:off x="8144933" y="583719"/>
                <a:ext cx="10724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41" name="墨迹 40"/>
              <p14:cNvContentPartPr/>
              <p14:nvPr/>
            </p14:nvContentPartPr>
            <p14:xfrm>
              <a:off x="7899400" y="563980"/>
              <a:ext cx="14111" cy="20585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05"/>
            </p:blipFill>
            <p:spPr>
              <a:xfrm>
                <a:off x="7899400" y="563980"/>
                <a:ext cx="141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42" name="墨迹 41"/>
              <p14:cNvContentPartPr/>
              <p14:nvPr/>
            </p14:nvContentPartPr>
            <p14:xfrm>
              <a:off x="7919155" y="648577"/>
              <a:ext cx="70556" cy="3947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407"/>
            </p:blipFill>
            <p:spPr>
              <a:xfrm>
                <a:off x="7919155" y="648577"/>
                <a:ext cx="705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43" name="墨迹 42"/>
              <p14:cNvContentPartPr/>
              <p14:nvPr/>
            </p14:nvContentPartPr>
            <p14:xfrm>
              <a:off x="7981244" y="547060"/>
              <a:ext cx="28222" cy="23405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409"/>
            </p:blipFill>
            <p:spPr>
              <a:xfrm>
                <a:off x="7981244" y="547060"/>
                <a:ext cx="2822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44" name="墨迹 43"/>
              <p14:cNvContentPartPr/>
              <p14:nvPr/>
            </p14:nvContentPartPr>
            <p14:xfrm>
              <a:off x="8026400" y="642937"/>
              <a:ext cx="129822" cy="10715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411"/>
            </p:blipFill>
            <p:spPr>
              <a:xfrm>
                <a:off x="8026400" y="642937"/>
                <a:ext cx="12982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45" name="墨迹 44"/>
              <p14:cNvContentPartPr/>
              <p14:nvPr/>
            </p14:nvContentPartPr>
            <p14:xfrm>
              <a:off x="6519333" y="3536156"/>
              <a:ext cx="115711" cy="112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413"/>
            </p:blipFill>
            <p:spPr>
              <a:xfrm>
                <a:off x="6519333" y="3536156"/>
                <a:ext cx="1157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46" name="墨迹 45"/>
              <p14:cNvContentPartPr/>
              <p14:nvPr/>
            </p14:nvContentPartPr>
            <p14:xfrm>
              <a:off x="6508044" y="3609473"/>
              <a:ext cx="14111" cy="20444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415"/>
            </p:blipFill>
            <p:spPr>
              <a:xfrm>
                <a:off x="6508044" y="3609473"/>
                <a:ext cx="14111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47" name="墨迹 46"/>
              <p14:cNvContentPartPr/>
              <p14:nvPr/>
            </p14:nvContentPartPr>
            <p14:xfrm>
              <a:off x="6519333" y="3606653"/>
              <a:ext cx="155222" cy="16284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417"/>
            </p:blipFill>
            <p:spPr>
              <a:xfrm>
                <a:off x="6519333" y="3606653"/>
                <a:ext cx="155222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48" name="墨迹 47"/>
              <p14:cNvContentPartPr/>
              <p14:nvPr/>
            </p14:nvContentPartPr>
            <p14:xfrm>
              <a:off x="6688666" y="3479758"/>
              <a:ext cx="127000" cy="26084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419"/>
            </p:blipFill>
            <p:spPr>
              <a:xfrm>
                <a:off x="6688666" y="3479758"/>
                <a:ext cx="127000" cy="260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49" name="墨迹 48"/>
              <p14:cNvContentPartPr/>
              <p14:nvPr/>
            </p14:nvContentPartPr>
            <p14:xfrm>
              <a:off x="6829777" y="3565765"/>
              <a:ext cx="158045" cy="12125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421"/>
            </p:blipFill>
            <p:spPr>
              <a:xfrm>
                <a:off x="6829777" y="3565765"/>
                <a:ext cx="158045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54" name="墨迹 53"/>
              <p14:cNvContentPartPr/>
              <p14:nvPr/>
            </p14:nvContentPartPr>
            <p14:xfrm>
              <a:off x="7073194" y="3303161"/>
              <a:ext cx="340783" cy="32111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423"/>
            </p:blipFill>
            <p:spPr>
              <a:xfrm>
                <a:off x="7073194" y="3303161"/>
                <a:ext cx="340783" cy="321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55" name="墨迹 54"/>
              <p14:cNvContentPartPr/>
              <p14:nvPr/>
            </p14:nvContentPartPr>
            <p14:xfrm>
              <a:off x="7206191" y="3538095"/>
              <a:ext cx="131586" cy="11649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425"/>
            </p:blipFill>
            <p:spPr>
              <a:xfrm>
                <a:off x="7206191" y="3538095"/>
                <a:ext cx="131586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56" name="墨迹 55"/>
              <p14:cNvContentPartPr/>
              <p14:nvPr/>
            </p14:nvContentPartPr>
            <p14:xfrm>
              <a:off x="7176381" y="3629212"/>
              <a:ext cx="231951" cy="23475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427"/>
            </p:blipFill>
            <p:spPr>
              <a:xfrm>
                <a:off x="7176381" y="3629212"/>
                <a:ext cx="231951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57" name="墨迹 56"/>
              <p14:cNvContentPartPr/>
              <p14:nvPr/>
            </p14:nvContentPartPr>
            <p14:xfrm>
              <a:off x="7514696" y="3345108"/>
              <a:ext cx="118180" cy="37011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429"/>
            </p:blipFill>
            <p:spPr>
              <a:xfrm>
                <a:off x="7514696" y="3345108"/>
                <a:ext cx="118180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58" name="墨迹 57"/>
              <p14:cNvContentPartPr/>
              <p14:nvPr/>
            </p14:nvContentPartPr>
            <p14:xfrm>
              <a:off x="7526866" y="3520646"/>
              <a:ext cx="138289" cy="21854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431"/>
            </p:blipFill>
            <p:spPr>
              <a:xfrm>
                <a:off x="7526866" y="3520646"/>
                <a:ext cx="138289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59" name="墨迹 58"/>
              <p14:cNvContentPartPr/>
              <p14:nvPr/>
            </p14:nvContentPartPr>
            <p14:xfrm>
              <a:off x="7693377" y="3369782"/>
              <a:ext cx="50800" cy="17624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433"/>
            </p:blipFill>
            <p:spPr>
              <a:xfrm>
                <a:off x="7693377" y="3369782"/>
                <a:ext cx="50800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60" name="墨迹 59"/>
              <p14:cNvContentPartPr/>
              <p14:nvPr/>
            </p14:nvContentPartPr>
            <p14:xfrm>
              <a:off x="7639226" y="3483283"/>
              <a:ext cx="147813" cy="66479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435"/>
            </p:blipFill>
            <p:spPr>
              <a:xfrm>
                <a:off x="7639226" y="3483283"/>
                <a:ext cx="147813" cy="66479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73025"/>
            <a:ext cx="11624945" cy="66065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736" name="墨迹 1049735"/>
              <p14:cNvContentPartPr/>
              <p14:nvPr/>
            </p14:nvContentPartPr>
            <p14:xfrm>
              <a:off x="3113616" y="598169"/>
              <a:ext cx="11998" cy="386817"/>
            </p14:xfrm>
          </p:contentPart>
        </mc:Choice>
        <mc:Fallback xmlns="">
          <p:pic>
            <p:nvPicPr>
              <p:cNvPr id="1049736" name="墨迹 1049735"/>
            </p:nvPicPr>
            <p:blipFill>
              <a:blip r:embed="rId4"/>
            </p:blipFill>
            <p:spPr>
              <a:xfrm>
                <a:off x="3113616" y="598169"/>
                <a:ext cx="11998" cy="386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743" name="墨迹 1049742"/>
              <p14:cNvContentPartPr/>
              <p14:nvPr/>
            </p14:nvContentPartPr>
            <p14:xfrm>
              <a:off x="2118265" y="1246651"/>
              <a:ext cx="183294" cy="243824"/>
            </p14:xfrm>
          </p:contentPart>
        </mc:Choice>
        <mc:Fallback xmlns="">
          <p:pic>
            <p:nvPicPr>
              <p:cNvPr id="1049743" name="墨迹 1049742"/>
            </p:nvPicPr>
            <p:blipFill>
              <a:blip r:embed="rId6"/>
            </p:blipFill>
            <p:spPr>
              <a:xfrm>
                <a:off x="2118265" y="1246651"/>
                <a:ext cx="183294" cy="243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744" name="墨迹 1049743"/>
              <p14:cNvContentPartPr/>
              <p14:nvPr/>
            </p14:nvContentPartPr>
            <p14:xfrm>
              <a:off x="2307987" y="1147233"/>
              <a:ext cx="137300" cy="366794"/>
            </p14:xfrm>
          </p:contentPart>
        </mc:Choice>
        <mc:Fallback xmlns="">
          <p:pic>
            <p:nvPicPr>
              <p:cNvPr id="1049744" name="墨迹 1049743"/>
            </p:nvPicPr>
            <p:blipFill>
              <a:blip r:embed="rId8"/>
            </p:blipFill>
            <p:spPr>
              <a:xfrm>
                <a:off x="2307987" y="1147233"/>
                <a:ext cx="137300" cy="36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745" name="墨迹 1049744"/>
              <p14:cNvContentPartPr/>
              <p14:nvPr/>
            </p14:nvContentPartPr>
            <p14:xfrm>
              <a:off x="2518123" y="1253855"/>
              <a:ext cx="181788" cy="269103"/>
            </p14:xfrm>
          </p:contentPart>
        </mc:Choice>
        <mc:Fallback xmlns="">
          <p:pic>
            <p:nvPicPr>
              <p:cNvPr id="1049745" name="墨迹 1049744"/>
            </p:nvPicPr>
            <p:blipFill>
              <a:blip r:embed="rId10"/>
            </p:blipFill>
            <p:spPr>
              <a:xfrm>
                <a:off x="2518123" y="1253855"/>
                <a:ext cx="181788" cy="269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746" name="墨迹 1049745"/>
              <p14:cNvContentPartPr/>
              <p14:nvPr/>
            </p14:nvContentPartPr>
            <p14:xfrm>
              <a:off x="2831971" y="1285664"/>
              <a:ext cx="143214" cy="218284"/>
            </p14:xfrm>
          </p:contentPart>
        </mc:Choice>
        <mc:Fallback xmlns="">
          <p:pic>
            <p:nvPicPr>
              <p:cNvPr id="1049746" name="墨迹 1049745"/>
            </p:nvPicPr>
            <p:blipFill>
              <a:blip r:embed="rId12"/>
            </p:blipFill>
            <p:spPr>
              <a:xfrm>
                <a:off x="2831971" y="1285664"/>
                <a:ext cx="143214" cy="218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747" name="墨迹 1049746"/>
              <p14:cNvContentPartPr/>
              <p14:nvPr/>
            </p14:nvContentPartPr>
            <p14:xfrm>
              <a:off x="2856230" y="1348316"/>
              <a:ext cx="153245" cy="161023"/>
            </p14:xfrm>
          </p:contentPart>
        </mc:Choice>
        <mc:Fallback xmlns="">
          <p:pic>
            <p:nvPicPr>
              <p:cNvPr id="1049747" name="墨迹 1049746"/>
            </p:nvPicPr>
            <p:blipFill>
              <a:blip r:embed="rId14"/>
            </p:blipFill>
            <p:spPr>
              <a:xfrm>
                <a:off x="2856230" y="1348316"/>
                <a:ext cx="153245" cy="161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748" name="墨迹 1049747"/>
              <p14:cNvContentPartPr/>
              <p14:nvPr/>
            </p14:nvContentPartPr>
            <p14:xfrm>
              <a:off x="3071244" y="1276771"/>
              <a:ext cx="33058" cy="245420"/>
            </p14:xfrm>
          </p:contentPart>
        </mc:Choice>
        <mc:Fallback xmlns="">
          <p:pic>
            <p:nvPicPr>
              <p:cNvPr id="1049748" name="墨迹 1049747"/>
            </p:nvPicPr>
            <p:blipFill>
              <a:blip r:embed="rId16"/>
            </p:blipFill>
            <p:spPr>
              <a:xfrm>
                <a:off x="3071244" y="1276771"/>
                <a:ext cx="33058" cy="245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9749" name="墨迹 1049748"/>
              <p14:cNvContentPartPr/>
              <p14:nvPr/>
            </p14:nvContentPartPr>
            <p14:xfrm>
              <a:off x="3157994" y="1293091"/>
              <a:ext cx="150922" cy="218759"/>
            </p14:xfrm>
          </p:contentPart>
        </mc:Choice>
        <mc:Fallback xmlns="">
          <p:pic>
            <p:nvPicPr>
              <p:cNvPr id="1049749" name="墨迹 1049748"/>
            </p:nvPicPr>
            <p:blipFill>
              <a:blip r:embed="rId18"/>
            </p:blipFill>
            <p:spPr>
              <a:xfrm>
                <a:off x="3157994" y="1293091"/>
                <a:ext cx="150922" cy="218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9750" name="墨迹 1049749"/>
              <p14:cNvContentPartPr/>
              <p14:nvPr/>
            </p14:nvContentPartPr>
            <p14:xfrm>
              <a:off x="3564888" y="1349811"/>
              <a:ext cx="229848" cy="22636"/>
            </p14:xfrm>
          </p:contentPart>
        </mc:Choice>
        <mc:Fallback xmlns="">
          <p:pic>
            <p:nvPicPr>
              <p:cNvPr id="1049750" name="墨迹 1049749"/>
            </p:nvPicPr>
            <p:blipFill>
              <a:blip r:embed="rId20"/>
            </p:blipFill>
            <p:spPr>
              <a:xfrm>
                <a:off x="3564888" y="1349811"/>
                <a:ext cx="229848" cy="22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9751" name="墨迹 1049750"/>
              <p14:cNvContentPartPr/>
              <p14:nvPr/>
            </p14:nvContentPartPr>
            <p14:xfrm>
              <a:off x="3829633" y="1234016"/>
              <a:ext cx="15502" cy="302330"/>
            </p14:xfrm>
          </p:contentPart>
        </mc:Choice>
        <mc:Fallback xmlns="">
          <p:pic>
            <p:nvPicPr>
              <p:cNvPr id="1049751" name="墨迹 1049750"/>
            </p:nvPicPr>
            <p:blipFill>
              <a:blip r:embed="rId22"/>
            </p:blipFill>
            <p:spPr>
              <a:xfrm>
                <a:off x="3829633" y="1234016"/>
                <a:ext cx="15502" cy="302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9752" name="墨迹 1049751"/>
              <p14:cNvContentPartPr/>
              <p14:nvPr/>
            </p14:nvContentPartPr>
            <p14:xfrm>
              <a:off x="1010491" y="1056632"/>
              <a:ext cx="171030" cy="574840"/>
            </p14:xfrm>
          </p:contentPart>
        </mc:Choice>
        <mc:Fallback xmlns="">
          <p:pic>
            <p:nvPicPr>
              <p:cNvPr id="1049752" name="墨迹 1049751"/>
            </p:nvPicPr>
            <p:blipFill>
              <a:blip r:embed="rId24"/>
            </p:blipFill>
            <p:spPr>
              <a:xfrm>
                <a:off x="1010491" y="1056632"/>
                <a:ext cx="171030" cy="574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9780" name="墨迹 1049779"/>
              <p14:cNvContentPartPr/>
              <p14:nvPr/>
            </p14:nvContentPartPr>
            <p14:xfrm>
              <a:off x="922866" y="3502235"/>
              <a:ext cx="433494" cy="456246"/>
            </p14:xfrm>
          </p:contentPart>
        </mc:Choice>
        <mc:Fallback xmlns="">
          <p:pic>
            <p:nvPicPr>
              <p:cNvPr id="1049780" name="墨迹 1049779"/>
            </p:nvPicPr>
            <p:blipFill>
              <a:blip r:embed="rId26"/>
            </p:blipFill>
            <p:spPr>
              <a:xfrm>
                <a:off x="922866" y="3502235"/>
                <a:ext cx="433494" cy="456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49781" name="墨迹 1049780"/>
              <p14:cNvContentPartPr/>
              <p14:nvPr/>
            </p14:nvContentPartPr>
            <p14:xfrm>
              <a:off x="8754959" y="3514088"/>
              <a:ext cx="460586" cy="410194"/>
            </p14:xfrm>
          </p:contentPart>
        </mc:Choice>
        <mc:Fallback xmlns="">
          <p:pic>
            <p:nvPicPr>
              <p:cNvPr id="1049781" name="墨迹 1049780"/>
            </p:nvPicPr>
            <p:blipFill>
              <a:blip r:embed="rId28"/>
            </p:blipFill>
            <p:spPr>
              <a:xfrm>
                <a:off x="8754959" y="3514088"/>
                <a:ext cx="460586" cy="410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9784" name="墨迹 1049783"/>
              <p14:cNvContentPartPr/>
              <p14:nvPr/>
            </p14:nvContentPartPr>
            <p14:xfrm>
              <a:off x="4108028" y="5586429"/>
              <a:ext cx="1436346" cy="100117"/>
            </p14:xfrm>
          </p:contentPart>
        </mc:Choice>
        <mc:Fallback xmlns="">
          <p:pic>
            <p:nvPicPr>
              <p:cNvPr id="1049784" name="墨迹 1049783"/>
            </p:nvPicPr>
            <p:blipFill>
              <a:blip r:embed="rId30"/>
            </p:blipFill>
            <p:spPr>
              <a:xfrm>
                <a:off x="4108028" y="5586429"/>
                <a:ext cx="1436346" cy="100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9800" name="墨迹 1049799"/>
              <p14:cNvContentPartPr/>
              <p14:nvPr/>
            </p14:nvContentPartPr>
            <p14:xfrm>
              <a:off x="1109555" y="6600571"/>
              <a:ext cx="2009740" cy="99419"/>
            </p14:xfrm>
          </p:contentPart>
        </mc:Choice>
        <mc:Fallback xmlns="">
          <p:pic>
            <p:nvPicPr>
              <p:cNvPr id="1049800" name="墨迹 1049799"/>
            </p:nvPicPr>
            <p:blipFill>
              <a:blip r:embed="rId32"/>
            </p:blipFill>
            <p:spPr>
              <a:xfrm>
                <a:off x="1109555" y="6600571"/>
                <a:ext cx="2009740" cy="99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9801" name="墨迹 1049800"/>
              <p14:cNvContentPartPr/>
              <p14:nvPr/>
            </p14:nvContentPartPr>
            <p14:xfrm>
              <a:off x="7230854" y="5091651"/>
              <a:ext cx="59001" cy="80538"/>
            </p14:xfrm>
          </p:contentPart>
        </mc:Choice>
        <mc:Fallback xmlns="">
          <p:pic>
            <p:nvPicPr>
              <p:cNvPr id="1049801" name="墨迹 1049800"/>
            </p:nvPicPr>
            <p:blipFill>
              <a:blip r:embed="rId34"/>
            </p:blipFill>
            <p:spPr>
              <a:xfrm>
                <a:off x="7230854" y="5091651"/>
                <a:ext cx="59001" cy="80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49802" name="墨迹 1049801"/>
              <p14:cNvContentPartPr/>
              <p14:nvPr/>
            </p14:nvContentPartPr>
            <p14:xfrm>
              <a:off x="4903040" y="4551537"/>
              <a:ext cx="146676" cy="143125"/>
            </p14:xfrm>
          </p:contentPart>
        </mc:Choice>
        <mc:Fallback xmlns="">
          <p:pic>
            <p:nvPicPr>
              <p:cNvPr id="1049802" name="墨迹 1049801"/>
            </p:nvPicPr>
            <p:blipFill>
              <a:blip r:embed="rId36"/>
            </p:blipFill>
            <p:spPr>
              <a:xfrm>
                <a:off x="4903040" y="4551537"/>
                <a:ext cx="146676" cy="14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49803" name="墨迹 1049802"/>
              <p14:cNvContentPartPr/>
              <p14:nvPr/>
            </p14:nvContentPartPr>
            <p14:xfrm>
              <a:off x="5033855" y="4476342"/>
              <a:ext cx="142347" cy="14377"/>
            </p14:xfrm>
          </p:contentPart>
        </mc:Choice>
        <mc:Fallback xmlns="">
          <p:pic>
            <p:nvPicPr>
              <p:cNvPr id="1049803" name="墨迹 1049802"/>
            </p:nvPicPr>
            <p:blipFill>
              <a:blip r:embed="rId38"/>
            </p:blipFill>
            <p:spPr>
              <a:xfrm>
                <a:off x="5033855" y="4476342"/>
                <a:ext cx="142347" cy="14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9804" name="墨迹 1049803"/>
              <p14:cNvContentPartPr/>
              <p14:nvPr/>
            </p14:nvContentPartPr>
            <p14:xfrm>
              <a:off x="5020470" y="4493683"/>
              <a:ext cx="38785" cy="293049"/>
            </p14:xfrm>
          </p:contentPart>
        </mc:Choice>
        <mc:Fallback xmlns="">
          <p:pic>
            <p:nvPicPr>
              <p:cNvPr id="1049804" name="墨迹 1049803"/>
            </p:nvPicPr>
            <p:blipFill>
              <a:blip r:embed="rId40"/>
            </p:blipFill>
            <p:spPr>
              <a:xfrm>
                <a:off x="5020470" y="4493683"/>
                <a:ext cx="38785" cy="293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49805" name="墨迹 1049804"/>
              <p14:cNvContentPartPr/>
              <p14:nvPr/>
            </p14:nvContentPartPr>
            <p14:xfrm>
              <a:off x="5033433" y="4605368"/>
              <a:ext cx="153278" cy="23781"/>
            </p14:xfrm>
          </p:contentPart>
        </mc:Choice>
        <mc:Fallback xmlns="">
          <p:pic>
            <p:nvPicPr>
              <p:cNvPr id="1049805" name="墨迹 1049804"/>
            </p:nvPicPr>
            <p:blipFill>
              <a:blip r:embed="rId42"/>
            </p:blipFill>
            <p:spPr>
              <a:xfrm>
                <a:off x="5033433" y="4605368"/>
                <a:ext cx="153278" cy="23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9806" name="墨迹 1049805"/>
              <p14:cNvContentPartPr/>
              <p14:nvPr/>
            </p14:nvContentPartPr>
            <p14:xfrm>
              <a:off x="5093033" y="4642276"/>
              <a:ext cx="132980" cy="197955"/>
            </p14:xfrm>
          </p:contentPart>
        </mc:Choice>
        <mc:Fallback xmlns="">
          <p:pic>
            <p:nvPicPr>
              <p:cNvPr id="1049806" name="墨迹 1049805"/>
            </p:nvPicPr>
            <p:blipFill>
              <a:blip r:embed="rId44"/>
            </p:blipFill>
            <p:spPr>
              <a:xfrm>
                <a:off x="5093033" y="4642276"/>
                <a:ext cx="132980" cy="197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49807" name="墨迹 1049806"/>
              <p14:cNvContentPartPr/>
              <p14:nvPr/>
            </p14:nvContentPartPr>
            <p14:xfrm>
              <a:off x="5263728" y="4567714"/>
              <a:ext cx="185162" cy="52969"/>
            </p14:xfrm>
          </p:contentPart>
        </mc:Choice>
        <mc:Fallback xmlns="">
          <p:pic>
            <p:nvPicPr>
              <p:cNvPr id="1049807" name="墨迹 1049806"/>
            </p:nvPicPr>
            <p:blipFill>
              <a:blip r:embed="rId46"/>
            </p:blipFill>
            <p:spPr>
              <a:xfrm>
                <a:off x="5263728" y="4567714"/>
                <a:ext cx="185162" cy="52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49808" name="墨迹 1049807"/>
              <p14:cNvContentPartPr/>
              <p14:nvPr/>
            </p14:nvContentPartPr>
            <p14:xfrm>
              <a:off x="5488691" y="4508926"/>
              <a:ext cx="138864" cy="129288"/>
            </p14:xfrm>
          </p:contentPart>
        </mc:Choice>
        <mc:Fallback xmlns="">
          <p:pic>
            <p:nvPicPr>
              <p:cNvPr id="1049808" name="墨迹 1049807"/>
            </p:nvPicPr>
            <p:blipFill>
              <a:blip r:embed="rId48"/>
            </p:blipFill>
            <p:spPr>
              <a:xfrm>
                <a:off x="5488691" y="4508926"/>
                <a:ext cx="138864" cy="129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49809" name="墨迹 1049808"/>
              <p14:cNvContentPartPr/>
              <p14:nvPr/>
            </p14:nvContentPartPr>
            <p14:xfrm>
              <a:off x="5531591" y="4336628"/>
              <a:ext cx="11721" cy="168135"/>
            </p14:xfrm>
          </p:contentPart>
        </mc:Choice>
        <mc:Fallback xmlns="">
          <p:pic>
            <p:nvPicPr>
              <p:cNvPr id="1049809" name="墨迹 1049808"/>
            </p:nvPicPr>
            <p:blipFill>
              <a:blip r:embed="rId50"/>
            </p:blipFill>
            <p:spPr>
              <a:xfrm>
                <a:off x="5531591" y="4336628"/>
                <a:ext cx="11721" cy="168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49810" name="墨迹 1049809"/>
              <p14:cNvContentPartPr/>
              <p14:nvPr/>
            </p14:nvContentPartPr>
            <p14:xfrm>
              <a:off x="5615992" y="4345095"/>
              <a:ext cx="16879" cy="125221"/>
            </p14:xfrm>
          </p:contentPart>
        </mc:Choice>
        <mc:Fallback xmlns="">
          <p:pic>
            <p:nvPicPr>
              <p:cNvPr id="1049810" name="墨迹 1049809"/>
            </p:nvPicPr>
            <p:blipFill>
              <a:blip r:embed="rId52"/>
            </p:blipFill>
            <p:spPr>
              <a:xfrm>
                <a:off x="5615992" y="4345095"/>
                <a:ext cx="16879" cy="125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49811" name="墨迹 1049810"/>
              <p14:cNvContentPartPr/>
              <p14:nvPr/>
            </p14:nvContentPartPr>
            <p14:xfrm>
              <a:off x="5505170" y="4164783"/>
              <a:ext cx="152684" cy="130200"/>
            </p14:xfrm>
          </p:contentPart>
        </mc:Choice>
        <mc:Fallback xmlns="">
          <p:pic>
            <p:nvPicPr>
              <p:cNvPr id="1049811" name="墨迹 1049810"/>
            </p:nvPicPr>
            <p:blipFill>
              <a:blip r:embed="rId54"/>
            </p:blipFill>
            <p:spPr>
              <a:xfrm>
                <a:off x="5505170" y="4164783"/>
                <a:ext cx="152684" cy="130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49812" name="墨迹 1049811"/>
              <p14:cNvContentPartPr/>
              <p14:nvPr/>
            </p14:nvContentPartPr>
            <p14:xfrm>
              <a:off x="5703569" y="4528742"/>
              <a:ext cx="213963" cy="29288"/>
            </p14:xfrm>
          </p:contentPart>
        </mc:Choice>
        <mc:Fallback xmlns="">
          <p:pic>
            <p:nvPicPr>
              <p:cNvPr id="1049812" name="墨迹 1049811"/>
            </p:nvPicPr>
            <p:blipFill>
              <a:blip r:embed="rId56"/>
            </p:blipFill>
            <p:spPr>
              <a:xfrm>
                <a:off x="5703569" y="4528742"/>
                <a:ext cx="213963" cy="29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49813" name="墨迹 1049812"/>
              <p14:cNvContentPartPr/>
              <p14:nvPr/>
            </p14:nvContentPartPr>
            <p14:xfrm>
              <a:off x="5929493" y="4434416"/>
              <a:ext cx="128976" cy="153223"/>
            </p14:xfrm>
          </p:contentPart>
        </mc:Choice>
        <mc:Fallback xmlns="">
          <p:pic>
            <p:nvPicPr>
              <p:cNvPr id="1049813" name="墨迹 1049812"/>
            </p:nvPicPr>
            <p:blipFill>
              <a:blip r:embed="rId58"/>
            </p:blipFill>
            <p:spPr>
              <a:xfrm>
                <a:off x="5929493" y="4434416"/>
                <a:ext cx="128976" cy="153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49814" name="墨迹 1049813"/>
              <p14:cNvContentPartPr/>
              <p14:nvPr/>
            </p14:nvContentPartPr>
            <p14:xfrm>
              <a:off x="6024033" y="4486064"/>
              <a:ext cx="168798" cy="118816"/>
            </p14:xfrm>
          </p:contentPart>
        </mc:Choice>
        <mc:Fallback xmlns="">
          <p:pic>
            <p:nvPicPr>
              <p:cNvPr id="1049814" name="墨迹 1049813"/>
            </p:nvPicPr>
            <p:blipFill>
              <a:blip r:embed="rId60"/>
            </p:blipFill>
            <p:spPr>
              <a:xfrm>
                <a:off x="6024033" y="4486064"/>
                <a:ext cx="168798" cy="118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9815" name="墨迹 1049814"/>
              <p14:cNvContentPartPr/>
              <p14:nvPr/>
            </p14:nvContentPartPr>
            <p14:xfrm>
              <a:off x="6176204" y="4400976"/>
              <a:ext cx="22665" cy="180201"/>
            </p14:xfrm>
          </p:contentPart>
        </mc:Choice>
        <mc:Fallback xmlns="">
          <p:pic>
            <p:nvPicPr>
              <p:cNvPr id="1049815" name="墨迹 1049814"/>
            </p:nvPicPr>
            <p:blipFill>
              <a:blip r:embed="rId62"/>
            </p:blipFill>
            <p:spPr>
              <a:xfrm>
                <a:off x="6176204" y="4400976"/>
                <a:ext cx="22665" cy="180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49816" name="墨迹 1049815"/>
              <p14:cNvContentPartPr/>
              <p14:nvPr/>
            </p14:nvContentPartPr>
            <p14:xfrm>
              <a:off x="6161195" y="4406459"/>
              <a:ext cx="134690" cy="222230"/>
            </p14:xfrm>
          </p:contentPart>
        </mc:Choice>
        <mc:Fallback xmlns="">
          <p:pic>
            <p:nvPicPr>
              <p:cNvPr id="1049816" name="墨迹 1049815"/>
            </p:nvPicPr>
            <p:blipFill>
              <a:blip r:embed="rId64"/>
            </p:blipFill>
            <p:spPr>
              <a:xfrm>
                <a:off x="6161195" y="4406459"/>
                <a:ext cx="134690" cy="222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49817" name="墨迹 1049816"/>
              <p14:cNvContentPartPr/>
              <p14:nvPr/>
            </p14:nvContentPartPr>
            <p14:xfrm>
              <a:off x="6199041" y="4457278"/>
              <a:ext cx="153690" cy="250975"/>
            </p14:xfrm>
          </p:contentPart>
        </mc:Choice>
        <mc:Fallback xmlns="">
          <p:pic>
            <p:nvPicPr>
              <p:cNvPr id="1049817" name="墨迹 1049816"/>
            </p:nvPicPr>
            <p:blipFill>
              <a:blip r:embed="rId66"/>
            </p:blipFill>
            <p:spPr>
              <a:xfrm>
                <a:off x="6199041" y="4457278"/>
                <a:ext cx="153690" cy="250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49818" name="墨迹 1049817"/>
              <p14:cNvContentPartPr/>
              <p14:nvPr/>
            </p14:nvContentPartPr>
            <p14:xfrm>
              <a:off x="6349578" y="4502789"/>
              <a:ext cx="111378" cy="24339"/>
            </p14:xfrm>
          </p:contentPart>
        </mc:Choice>
        <mc:Fallback xmlns="">
          <p:pic>
            <p:nvPicPr>
              <p:cNvPr id="1049818" name="墨迹 1049817"/>
            </p:nvPicPr>
            <p:blipFill>
              <a:blip r:embed="rId68"/>
            </p:blipFill>
            <p:spPr>
              <a:xfrm>
                <a:off x="6349578" y="4502789"/>
                <a:ext cx="111378" cy="24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49819" name="墨迹 1049818"/>
              <p14:cNvContentPartPr/>
              <p14:nvPr/>
            </p14:nvContentPartPr>
            <p14:xfrm>
              <a:off x="7127994" y="4410286"/>
              <a:ext cx="244355" cy="979272"/>
            </p14:xfrm>
          </p:contentPart>
        </mc:Choice>
        <mc:Fallback xmlns="">
          <p:pic>
            <p:nvPicPr>
              <p:cNvPr id="1049819" name="墨迹 1049818"/>
            </p:nvPicPr>
            <p:blipFill>
              <a:blip r:embed="rId70"/>
            </p:blipFill>
            <p:spPr>
              <a:xfrm>
                <a:off x="7127994" y="4410286"/>
                <a:ext cx="244355" cy="97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49820" name="墨迹 1049819"/>
              <p14:cNvContentPartPr/>
              <p14:nvPr/>
            </p14:nvContentPartPr>
            <p14:xfrm>
              <a:off x="3619388" y="5456167"/>
              <a:ext cx="159696" cy="195404"/>
            </p14:xfrm>
          </p:contentPart>
        </mc:Choice>
        <mc:Fallback xmlns="">
          <p:pic>
            <p:nvPicPr>
              <p:cNvPr id="1049820" name="墨迹 1049819"/>
            </p:nvPicPr>
            <p:blipFill>
              <a:blip r:embed="rId72"/>
            </p:blipFill>
            <p:spPr>
              <a:xfrm>
                <a:off x="3619388" y="5456167"/>
                <a:ext cx="159696" cy="195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49821" name="墨迹 1049820"/>
              <p14:cNvContentPartPr/>
              <p14:nvPr/>
            </p14:nvContentPartPr>
            <p14:xfrm>
              <a:off x="3761341" y="5438138"/>
              <a:ext cx="35537" cy="200352"/>
            </p14:xfrm>
          </p:contentPart>
        </mc:Choice>
        <mc:Fallback xmlns="">
          <p:pic>
            <p:nvPicPr>
              <p:cNvPr id="1049821" name="墨迹 1049820"/>
            </p:nvPicPr>
            <p:blipFill>
              <a:blip r:embed="rId74"/>
            </p:blipFill>
            <p:spPr>
              <a:xfrm>
                <a:off x="3761341" y="5438138"/>
                <a:ext cx="35537" cy="200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49822" name="墨迹 1049821"/>
              <p14:cNvContentPartPr/>
              <p14:nvPr/>
            </p14:nvContentPartPr>
            <p14:xfrm>
              <a:off x="3757505" y="5480059"/>
              <a:ext cx="108365" cy="180158"/>
            </p14:xfrm>
          </p:contentPart>
        </mc:Choice>
        <mc:Fallback xmlns="">
          <p:pic>
            <p:nvPicPr>
              <p:cNvPr id="1049822" name="墨迹 1049821"/>
            </p:nvPicPr>
            <p:blipFill>
              <a:blip r:embed="rId76"/>
            </p:blipFill>
            <p:spPr>
              <a:xfrm>
                <a:off x="3757505" y="5480059"/>
                <a:ext cx="108365" cy="180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49823" name="墨迹 1049822"/>
              <p14:cNvContentPartPr/>
              <p14:nvPr/>
            </p14:nvContentPartPr>
            <p14:xfrm>
              <a:off x="3816038" y="5568950"/>
              <a:ext cx="140864" cy="177867"/>
            </p14:xfrm>
          </p:contentPart>
        </mc:Choice>
        <mc:Fallback xmlns="">
          <p:pic>
            <p:nvPicPr>
              <p:cNvPr id="1049823" name="墨迹 1049822"/>
            </p:nvPicPr>
            <p:blipFill>
              <a:blip r:embed="rId78"/>
            </p:blipFill>
            <p:spPr>
              <a:xfrm>
                <a:off x="3816038" y="5568950"/>
                <a:ext cx="140864" cy="1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49824" name="墨迹 1049823"/>
              <p14:cNvContentPartPr/>
              <p14:nvPr/>
            </p14:nvContentPartPr>
            <p14:xfrm>
              <a:off x="3987534" y="5509683"/>
              <a:ext cx="187664" cy="140044"/>
            </p14:xfrm>
          </p:contentPart>
        </mc:Choice>
        <mc:Fallback xmlns="">
          <p:pic>
            <p:nvPicPr>
              <p:cNvPr id="1049824" name="墨迹 1049823"/>
            </p:nvPicPr>
            <p:blipFill>
              <a:blip r:embed="rId80"/>
            </p:blipFill>
            <p:spPr>
              <a:xfrm>
                <a:off x="3987534" y="5509683"/>
                <a:ext cx="187664" cy="1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49825" name="墨迹 1049824"/>
              <p14:cNvContentPartPr/>
              <p14:nvPr/>
            </p14:nvContentPartPr>
            <p14:xfrm>
              <a:off x="4178086" y="5565942"/>
              <a:ext cx="133050" cy="92756"/>
            </p14:xfrm>
          </p:contentPart>
        </mc:Choice>
        <mc:Fallback xmlns="">
          <p:pic>
            <p:nvPicPr>
              <p:cNvPr id="1049825" name="墨迹 1049824"/>
            </p:nvPicPr>
            <p:blipFill>
              <a:blip r:embed="rId82"/>
            </p:blipFill>
            <p:spPr>
              <a:xfrm>
                <a:off x="4178086" y="5565942"/>
                <a:ext cx="133050" cy="92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49826" name="墨迹 1049825"/>
              <p14:cNvContentPartPr/>
              <p14:nvPr/>
            </p14:nvContentPartPr>
            <p14:xfrm>
              <a:off x="4352109" y="5559636"/>
              <a:ext cx="129337" cy="176458"/>
            </p14:xfrm>
          </p:contentPart>
        </mc:Choice>
        <mc:Fallback xmlns="">
          <p:pic>
            <p:nvPicPr>
              <p:cNvPr id="1049826" name="墨迹 1049825"/>
            </p:nvPicPr>
            <p:blipFill>
              <a:blip r:embed="rId84"/>
            </p:blipFill>
            <p:spPr>
              <a:xfrm>
                <a:off x="4352109" y="5559636"/>
                <a:ext cx="129337" cy="17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49827" name="墨迹 1049826"/>
              <p14:cNvContentPartPr/>
              <p14:nvPr/>
            </p14:nvContentPartPr>
            <p14:xfrm>
              <a:off x="4446269" y="5532227"/>
              <a:ext cx="167042" cy="196822"/>
            </p14:xfrm>
          </p:contentPart>
        </mc:Choice>
        <mc:Fallback xmlns="">
          <p:pic>
            <p:nvPicPr>
              <p:cNvPr id="1049827" name="墨迹 1049826"/>
            </p:nvPicPr>
            <p:blipFill>
              <a:blip r:embed="rId86"/>
            </p:blipFill>
            <p:spPr>
              <a:xfrm>
                <a:off x="4446269" y="5532227"/>
                <a:ext cx="167042" cy="196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49828" name="墨迹 1049827"/>
              <p14:cNvContentPartPr/>
              <p14:nvPr/>
            </p14:nvContentPartPr>
            <p14:xfrm>
              <a:off x="4611369" y="5544592"/>
              <a:ext cx="79337" cy="199786"/>
            </p14:xfrm>
          </p:contentPart>
        </mc:Choice>
        <mc:Fallback xmlns="">
          <p:pic>
            <p:nvPicPr>
              <p:cNvPr id="1049828" name="墨迹 1049827"/>
            </p:nvPicPr>
            <p:blipFill>
              <a:blip r:embed="rId88"/>
            </p:blipFill>
            <p:spPr>
              <a:xfrm>
                <a:off x="4611369" y="5544592"/>
                <a:ext cx="79337" cy="199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49829" name="墨迹 1049828"/>
              <p14:cNvContentPartPr/>
              <p14:nvPr/>
            </p14:nvContentPartPr>
            <p14:xfrm>
              <a:off x="4667239" y="5634566"/>
              <a:ext cx="109852" cy="218595"/>
            </p14:xfrm>
          </p:contentPart>
        </mc:Choice>
        <mc:Fallback xmlns="">
          <p:pic>
            <p:nvPicPr>
              <p:cNvPr id="1049829" name="墨迹 1049828"/>
            </p:nvPicPr>
            <p:blipFill>
              <a:blip r:embed="rId90"/>
            </p:blipFill>
            <p:spPr>
              <a:xfrm>
                <a:off x="4667239" y="5634566"/>
                <a:ext cx="109852" cy="21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49830" name="墨迹 1049829"/>
              <p14:cNvContentPartPr/>
              <p14:nvPr/>
            </p14:nvContentPartPr>
            <p14:xfrm>
              <a:off x="4779855" y="5648539"/>
              <a:ext cx="84690" cy="35980"/>
            </p14:xfrm>
          </p:contentPart>
        </mc:Choice>
        <mc:Fallback xmlns="">
          <p:pic>
            <p:nvPicPr>
              <p:cNvPr id="1049830" name="墨迹 1049829"/>
            </p:nvPicPr>
            <p:blipFill>
              <a:blip r:embed="rId92"/>
            </p:blipFill>
            <p:spPr>
              <a:xfrm>
                <a:off x="4779855" y="5648539"/>
                <a:ext cx="84690" cy="35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3" name="墨迹 42"/>
              <p14:cNvContentPartPr/>
              <p14:nvPr/>
            </p14:nvContentPartPr>
            <p14:xfrm>
              <a:off x="8782755" y="5780797"/>
              <a:ext cx="237067" cy="21995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94"/>
            </p:blipFill>
            <p:spPr>
              <a:xfrm>
                <a:off x="8782755" y="5780797"/>
                <a:ext cx="23706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" name="墨迹 1"/>
              <p14:cNvContentPartPr/>
              <p14:nvPr/>
            </p14:nvContentPartPr>
            <p14:xfrm>
              <a:off x="8969022" y="5696200"/>
              <a:ext cx="79022" cy="45118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96"/>
            </p:blipFill>
            <p:spPr>
              <a:xfrm>
                <a:off x="8969022" y="5696200"/>
                <a:ext cx="79022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" name="墨迹 2"/>
              <p14:cNvContentPartPr/>
              <p14:nvPr/>
            </p14:nvContentPartPr>
            <p14:xfrm>
              <a:off x="9025466" y="5865394"/>
              <a:ext cx="50800" cy="214313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98"/>
            </p:blipFill>
            <p:spPr>
              <a:xfrm>
                <a:off x="9025466" y="5865394"/>
                <a:ext cx="508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" name="墨迹 3"/>
              <p14:cNvContentPartPr/>
              <p14:nvPr/>
            </p14:nvContentPartPr>
            <p14:xfrm>
              <a:off x="9104488" y="5899233"/>
              <a:ext cx="127000" cy="451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00"/>
            </p:blipFill>
            <p:spPr>
              <a:xfrm>
                <a:off x="9104488" y="5899233"/>
                <a:ext cx="1270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" name="墨迹 4"/>
              <p14:cNvContentPartPr/>
              <p14:nvPr/>
            </p14:nvContentPartPr>
            <p14:xfrm>
              <a:off x="9234311" y="5837195"/>
              <a:ext cx="112889" cy="17483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2"/>
            </p:blipFill>
            <p:spPr>
              <a:xfrm>
                <a:off x="9234311" y="5837195"/>
                <a:ext cx="11288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" name="墨迹 5"/>
              <p14:cNvContentPartPr/>
              <p14:nvPr/>
            </p14:nvContentPartPr>
            <p14:xfrm>
              <a:off x="9398000" y="5916152"/>
              <a:ext cx="121355" cy="141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4"/>
            </p:blipFill>
            <p:spPr>
              <a:xfrm>
                <a:off x="9398000" y="5916152"/>
                <a:ext cx="12135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" name="墨迹 6"/>
              <p14:cNvContentPartPr/>
              <p14:nvPr/>
            </p14:nvContentPartPr>
            <p14:xfrm>
              <a:off x="9550400" y="5775158"/>
              <a:ext cx="282222" cy="20867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6"/>
            </p:blipFill>
            <p:spPr>
              <a:xfrm>
                <a:off x="9550400" y="5775158"/>
                <a:ext cx="282222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" name="墨迹 7"/>
              <p14:cNvContentPartPr/>
              <p14:nvPr/>
            </p14:nvContentPartPr>
            <p14:xfrm>
              <a:off x="9784644" y="5668001"/>
              <a:ext cx="36688" cy="56680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8"/>
            </p:blipFill>
            <p:spPr>
              <a:xfrm>
                <a:off x="9784644" y="5668001"/>
                <a:ext cx="36688" cy="566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9" name="墨迹 8"/>
              <p14:cNvContentPartPr/>
              <p14:nvPr/>
            </p14:nvContentPartPr>
            <p14:xfrm>
              <a:off x="9829800" y="5837195"/>
              <a:ext cx="110066" cy="34402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0"/>
            </p:blipFill>
            <p:spPr>
              <a:xfrm>
                <a:off x="9829800" y="5837195"/>
                <a:ext cx="11006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" name="墨迹 9"/>
              <p14:cNvContentPartPr/>
              <p14:nvPr/>
            </p14:nvContentPartPr>
            <p14:xfrm>
              <a:off x="1642533" y="2131845"/>
              <a:ext cx="129822" cy="23687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12"/>
            </p:blipFill>
            <p:spPr>
              <a:xfrm>
                <a:off x="1642533" y="2131845"/>
                <a:ext cx="1298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" name="墨迹 10"/>
              <p14:cNvContentPartPr/>
              <p14:nvPr/>
            </p14:nvContentPartPr>
            <p14:xfrm>
              <a:off x="1721555" y="2289759"/>
              <a:ext cx="11289" cy="14663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14"/>
            </p:blipFill>
            <p:spPr>
              <a:xfrm>
                <a:off x="1721555" y="2289759"/>
                <a:ext cx="112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" name="墨迹 11"/>
              <p14:cNvContentPartPr/>
              <p14:nvPr/>
            </p14:nvContentPartPr>
            <p14:xfrm>
              <a:off x="1755422" y="2306679"/>
              <a:ext cx="33866" cy="11279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16"/>
            </p:blipFill>
            <p:spPr>
              <a:xfrm>
                <a:off x="1755422" y="2306679"/>
                <a:ext cx="338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3" name="墨迹 12"/>
              <p14:cNvContentPartPr/>
              <p14:nvPr/>
            </p14:nvContentPartPr>
            <p14:xfrm>
              <a:off x="1871133" y="2041608"/>
              <a:ext cx="36689" cy="958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18"/>
            </p:blipFill>
            <p:spPr>
              <a:xfrm>
                <a:off x="1871133" y="2041608"/>
                <a:ext cx="366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4" name="墨迹 13"/>
              <p14:cNvContentPartPr/>
              <p14:nvPr/>
            </p14:nvContentPartPr>
            <p14:xfrm>
              <a:off x="1845733" y="2086727"/>
              <a:ext cx="59267" cy="9587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20"/>
            </p:blipFill>
            <p:spPr>
              <a:xfrm>
                <a:off x="1845733" y="2086727"/>
                <a:ext cx="59267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" name="墨迹 14"/>
              <p14:cNvContentPartPr/>
              <p14:nvPr/>
            </p14:nvContentPartPr>
            <p14:xfrm>
              <a:off x="1851377" y="2058527"/>
              <a:ext cx="129823" cy="33274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22"/>
            </p:blipFill>
            <p:spPr>
              <a:xfrm>
                <a:off x="1851377" y="2058527"/>
                <a:ext cx="129823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6" name="墨迹 15"/>
              <p14:cNvContentPartPr/>
              <p14:nvPr/>
            </p14:nvContentPartPr>
            <p14:xfrm>
              <a:off x="1879600" y="2193883"/>
              <a:ext cx="101600" cy="27071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24"/>
            </p:blipFill>
            <p:spPr>
              <a:xfrm>
                <a:off x="1879600" y="2193883"/>
                <a:ext cx="101600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7" name="墨迹 16"/>
              <p14:cNvContentPartPr/>
              <p14:nvPr/>
            </p14:nvContentPartPr>
            <p14:xfrm>
              <a:off x="2054577" y="2035968"/>
              <a:ext cx="141111" cy="14663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26"/>
            </p:blipFill>
            <p:spPr>
              <a:xfrm>
                <a:off x="2054577" y="2035968"/>
                <a:ext cx="14111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8" name="墨迹 17"/>
              <p14:cNvContentPartPr/>
              <p14:nvPr/>
            </p14:nvContentPartPr>
            <p14:xfrm>
              <a:off x="1975555" y="2002129"/>
              <a:ext cx="203200" cy="38914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28"/>
            </p:blipFill>
            <p:spPr>
              <a:xfrm>
                <a:off x="1975555" y="2002129"/>
                <a:ext cx="203200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9" name="墨迹 18"/>
              <p14:cNvContentPartPr/>
              <p14:nvPr/>
            </p14:nvContentPartPr>
            <p14:xfrm>
              <a:off x="2111022" y="2205162"/>
              <a:ext cx="135466" cy="10433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30"/>
            </p:blipFill>
            <p:spPr>
              <a:xfrm>
                <a:off x="2111022" y="2205162"/>
                <a:ext cx="13546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0" name="墨迹 19"/>
              <p14:cNvContentPartPr/>
              <p14:nvPr/>
            </p14:nvContentPartPr>
            <p14:xfrm>
              <a:off x="2099733" y="2306679"/>
              <a:ext cx="124178" cy="451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32"/>
            </p:blipFill>
            <p:spPr>
              <a:xfrm>
                <a:off x="2099733" y="2306679"/>
                <a:ext cx="1241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21" name="墨迹 20"/>
              <p14:cNvContentPartPr/>
              <p14:nvPr/>
            </p14:nvContentPartPr>
            <p14:xfrm>
              <a:off x="2144888" y="2250281"/>
              <a:ext cx="87489" cy="19739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134"/>
            </p:blipFill>
            <p:spPr>
              <a:xfrm>
                <a:off x="2144888" y="2250281"/>
                <a:ext cx="874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2" name="墨迹 21"/>
              <p14:cNvContentPartPr/>
              <p14:nvPr/>
            </p14:nvContentPartPr>
            <p14:xfrm>
              <a:off x="2596444" y="2098006"/>
              <a:ext cx="90311" cy="3665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36"/>
            </p:blipFill>
            <p:spPr>
              <a:xfrm>
                <a:off x="2596444" y="2098006"/>
                <a:ext cx="903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23" name="墨迹 22"/>
              <p14:cNvContentPartPr/>
              <p14:nvPr/>
            </p14:nvContentPartPr>
            <p14:xfrm>
              <a:off x="2562577" y="2205162"/>
              <a:ext cx="33867" cy="17483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38"/>
            </p:blipFill>
            <p:spPr>
              <a:xfrm>
                <a:off x="2562577" y="2205162"/>
                <a:ext cx="338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4" name="墨迹 23"/>
              <p14:cNvContentPartPr/>
              <p14:nvPr/>
            </p14:nvContentPartPr>
            <p14:xfrm>
              <a:off x="2573866" y="2205162"/>
              <a:ext cx="129822" cy="16919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40"/>
            </p:blipFill>
            <p:spPr>
              <a:xfrm>
                <a:off x="2573866" y="2205162"/>
                <a:ext cx="1298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5" name="墨迹 24"/>
              <p14:cNvContentPartPr/>
              <p14:nvPr/>
            </p14:nvContentPartPr>
            <p14:xfrm>
              <a:off x="2709333" y="2069807"/>
              <a:ext cx="101600" cy="32710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42"/>
            </p:blipFill>
            <p:spPr>
              <a:xfrm>
                <a:off x="2709333" y="2069807"/>
                <a:ext cx="1016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6" name="墨迹 25"/>
              <p14:cNvContentPartPr/>
              <p14:nvPr/>
            </p14:nvContentPartPr>
            <p14:xfrm>
              <a:off x="2889955" y="2035968"/>
              <a:ext cx="163689" cy="14099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44"/>
            </p:blipFill>
            <p:spPr>
              <a:xfrm>
                <a:off x="2889955" y="2035968"/>
                <a:ext cx="1636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7" name="墨迹 26"/>
              <p14:cNvContentPartPr/>
              <p14:nvPr/>
            </p14:nvContentPartPr>
            <p14:xfrm>
              <a:off x="2827866" y="2024689"/>
              <a:ext cx="180622" cy="28199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46"/>
            </p:blipFill>
            <p:spPr>
              <a:xfrm>
                <a:off x="2827866" y="2024689"/>
                <a:ext cx="1806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8" name="墨迹 27"/>
              <p14:cNvContentPartPr/>
              <p14:nvPr/>
            </p14:nvContentPartPr>
            <p14:xfrm>
              <a:off x="2929466" y="2148764"/>
              <a:ext cx="392289" cy="27071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48"/>
            </p:blipFill>
            <p:spPr>
              <a:xfrm>
                <a:off x="2929466" y="2148764"/>
                <a:ext cx="392289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9" name="墨迹 28"/>
              <p14:cNvContentPartPr/>
              <p14:nvPr/>
            </p14:nvContentPartPr>
            <p14:xfrm>
              <a:off x="8435622" y="1525566"/>
              <a:ext cx="14111" cy="1410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50"/>
            </p:blipFill>
            <p:spPr>
              <a:xfrm>
                <a:off x="8435622" y="1525566"/>
                <a:ext cx="141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30" name="墨迹 29"/>
              <p14:cNvContentPartPr/>
              <p14:nvPr/>
            </p14:nvContentPartPr>
            <p14:xfrm>
              <a:off x="8393288" y="1483268"/>
              <a:ext cx="129822" cy="253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152"/>
            </p:blipFill>
            <p:spPr>
              <a:xfrm>
                <a:off x="8393288" y="1483268"/>
                <a:ext cx="1298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31" name="墨迹 30"/>
              <p14:cNvContentPartPr/>
              <p14:nvPr/>
            </p14:nvContentPartPr>
            <p14:xfrm>
              <a:off x="8365066" y="1545305"/>
              <a:ext cx="73378" cy="23123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154"/>
            </p:blipFill>
            <p:spPr>
              <a:xfrm>
                <a:off x="8365066" y="1545305"/>
                <a:ext cx="733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32" name="墨迹 31"/>
              <p14:cNvContentPartPr/>
              <p14:nvPr/>
            </p14:nvContentPartPr>
            <p14:xfrm>
              <a:off x="8424333" y="1545305"/>
              <a:ext cx="59267" cy="49066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156"/>
            </p:blipFill>
            <p:spPr>
              <a:xfrm>
                <a:off x="8424333" y="1545305"/>
                <a:ext cx="59267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33" name="墨迹 32"/>
              <p14:cNvContentPartPr/>
              <p14:nvPr/>
            </p14:nvContentPartPr>
            <p14:xfrm>
              <a:off x="8269111" y="1703220"/>
              <a:ext cx="355600" cy="21995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158"/>
            </p:blipFill>
            <p:spPr>
              <a:xfrm>
                <a:off x="8269111" y="1703220"/>
                <a:ext cx="3556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4" name="墨迹 33"/>
              <p14:cNvContentPartPr/>
              <p14:nvPr/>
            </p14:nvContentPartPr>
            <p14:xfrm>
              <a:off x="8669866" y="1590424"/>
              <a:ext cx="285044" cy="41170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160"/>
            </p:blipFill>
            <p:spPr>
              <a:xfrm>
                <a:off x="8669866" y="1590424"/>
                <a:ext cx="285044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35" name="墨迹 34"/>
              <p14:cNvContentPartPr/>
              <p14:nvPr/>
            </p14:nvContentPartPr>
            <p14:xfrm>
              <a:off x="8867422" y="1624263"/>
              <a:ext cx="53622" cy="479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162"/>
            </p:blipFill>
            <p:spPr>
              <a:xfrm>
                <a:off x="8867422" y="1624263"/>
                <a:ext cx="536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36" name="墨迹 35"/>
              <p14:cNvContentPartPr/>
              <p14:nvPr/>
            </p14:nvContentPartPr>
            <p14:xfrm>
              <a:off x="8974666" y="1539666"/>
              <a:ext cx="129822" cy="39478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164"/>
            </p:blipFill>
            <p:spPr>
              <a:xfrm>
                <a:off x="8974666" y="1539666"/>
                <a:ext cx="129822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37" name="墨迹 36"/>
              <p14:cNvContentPartPr/>
              <p14:nvPr/>
            </p14:nvContentPartPr>
            <p14:xfrm>
              <a:off x="8997244" y="1708860"/>
              <a:ext cx="155222" cy="12407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66"/>
            </p:blipFill>
            <p:spPr>
              <a:xfrm>
                <a:off x="8997244" y="1708860"/>
                <a:ext cx="15522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38" name="墨迹 37"/>
              <p14:cNvContentPartPr/>
              <p14:nvPr/>
            </p14:nvContentPartPr>
            <p14:xfrm>
              <a:off x="9053688" y="1449429"/>
              <a:ext cx="259644" cy="5837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68"/>
            </p:blipFill>
            <p:spPr>
              <a:xfrm>
                <a:off x="9053688" y="1449429"/>
                <a:ext cx="259644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9" name="墨迹 38"/>
              <p14:cNvContentPartPr/>
              <p14:nvPr/>
            </p14:nvContentPartPr>
            <p14:xfrm>
              <a:off x="9155288" y="1725779"/>
              <a:ext cx="327378" cy="29891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70"/>
            </p:blipFill>
            <p:spPr>
              <a:xfrm>
                <a:off x="9155288" y="1725779"/>
                <a:ext cx="32737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40" name="墨迹 39"/>
              <p14:cNvContentPartPr/>
              <p14:nvPr/>
            </p14:nvContentPartPr>
            <p14:xfrm>
              <a:off x="3883377" y="383506"/>
              <a:ext cx="166511" cy="49066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72"/>
            </p:blipFill>
            <p:spPr>
              <a:xfrm>
                <a:off x="3883377" y="383506"/>
                <a:ext cx="166511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1" name="墨迹 40"/>
              <p14:cNvContentPartPr/>
              <p14:nvPr/>
            </p14:nvContentPartPr>
            <p14:xfrm>
              <a:off x="3990622" y="411705"/>
              <a:ext cx="90311" cy="15791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74"/>
            </p:blipFill>
            <p:spPr>
              <a:xfrm>
                <a:off x="3990622" y="411705"/>
                <a:ext cx="903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2" name="墨迹 41"/>
              <p14:cNvContentPartPr/>
              <p14:nvPr/>
            </p14:nvContentPartPr>
            <p14:xfrm>
              <a:off x="4109155" y="270710"/>
              <a:ext cx="149578" cy="12971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76"/>
            </p:blipFill>
            <p:spPr>
              <a:xfrm>
                <a:off x="4109155" y="270710"/>
                <a:ext cx="14957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44" name="墨迹 43"/>
              <p14:cNvContentPartPr/>
              <p14:nvPr/>
            </p14:nvContentPartPr>
            <p14:xfrm>
              <a:off x="1044222" y="5036343"/>
              <a:ext cx="191911" cy="22559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78"/>
            </p:blipFill>
            <p:spPr>
              <a:xfrm>
                <a:off x="1044222" y="5036343"/>
                <a:ext cx="1919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45" name="墨迹 44"/>
              <p14:cNvContentPartPr/>
              <p14:nvPr/>
            </p14:nvContentPartPr>
            <p14:xfrm>
              <a:off x="1236133" y="5101201"/>
              <a:ext cx="93133" cy="366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80"/>
            </p:blipFill>
            <p:spPr>
              <a:xfrm>
                <a:off x="1236133" y="5101201"/>
                <a:ext cx="931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46" name="墨迹 45"/>
              <p14:cNvContentPartPr/>
              <p14:nvPr/>
            </p14:nvContentPartPr>
            <p14:xfrm>
              <a:off x="1332088" y="4872789"/>
              <a:ext cx="22578" cy="59781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82"/>
            </p:blipFill>
            <p:spPr>
              <a:xfrm>
                <a:off x="1332088" y="4872789"/>
                <a:ext cx="22578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47" name="墨迹 46"/>
              <p14:cNvContentPartPr/>
              <p14:nvPr/>
            </p14:nvContentPartPr>
            <p14:xfrm>
              <a:off x="1411111" y="5064542"/>
              <a:ext cx="56444" cy="2255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84"/>
            </p:blipFill>
            <p:spPr>
              <a:xfrm>
                <a:off x="1411111" y="5064542"/>
                <a:ext cx="564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48" name="墨迹 47"/>
              <p14:cNvContentPartPr/>
              <p14:nvPr/>
            </p14:nvContentPartPr>
            <p14:xfrm>
              <a:off x="1557866" y="5008144"/>
              <a:ext cx="231422" cy="21995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86"/>
            </p:blipFill>
            <p:spPr>
              <a:xfrm>
                <a:off x="1557866" y="5008144"/>
                <a:ext cx="231422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49" name="墨迹 48"/>
              <p14:cNvContentPartPr/>
              <p14:nvPr/>
            </p14:nvContentPartPr>
            <p14:xfrm>
              <a:off x="1761066" y="4917907"/>
              <a:ext cx="460022" cy="52732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88"/>
            </p:blipFill>
            <p:spPr>
              <a:xfrm>
                <a:off x="1761066" y="4917907"/>
                <a:ext cx="460022" cy="52732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" y="404495"/>
            <a:ext cx="11477625" cy="60483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831" name="墨迹 1049830"/>
              <p14:cNvContentPartPr/>
              <p14:nvPr/>
            </p14:nvContentPartPr>
            <p14:xfrm>
              <a:off x="3196266" y="1318338"/>
              <a:ext cx="485437" cy="449918"/>
            </p14:xfrm>
          </p:contentPart>
        </mc:Choice>
        <mc:Fallback xmlns="">
          <p:pic>
            <p:nvPicPr>
              <p:cNvPr id="1049831" name="墨迹 1049830"/>
            </p:nvPicPr>
            <p:blipFill>
              <a:blip r:embed="rId4"/>
            </p:blipFill>
            <p:spPr>
              <a:xfrm>
                <a:off x="3196266" y="1318338"/>
                <a:ext cx="485437" cy="449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832" name="墨迹 1049831"/>
              <p14:cNvContentPartPr/>
              <p14:nvPr/>
            </p14:nvContentPartPr>
            <p14:xfrm>
              <a:off x="6549814" y="808671"/>
              <a:ext cx="484237" cy="51663"/>
            </p14:xfrm>
          </p:contentPart>
        </mc:Choice>
        <mc:Fallback xmlns="">
          <p:pic>
            <p:nvPicPr>
              <p:cNvPr id="1049832" name="墨迹 1049831"/>
            </p:nvPicPr>
            <p:blipFill>
              <a:blip r:embed="rId6"/>
            </p:blipFill>
            <p:spPr>
              <a:xfrm>
                <a:off x="6549814" y="808671"/>
                <a:ext cx="484237" cy="51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833" name="墨迹 1049832"/>
              <p14:cNvContentPartPr/>
              <p14:nvPr/>
            </p14:nvContentPartPr>
            <p14:xfrm>
              <a:off x="4553797" y="755228"/>
              <a:ext cx="289617" cy="78258"/>
            </p14:xfrm>
          </p:contentPart>
        </mc:Choice>
        <mc:Fallback xmlns="">
          <p:pic>
            <p:nvPicPr>
              <p:cNvPr id="1049833" name="墨迹 1049832"/>
            </p:nvPicPr>
            <p:blipFill>
              <a:blip r:embed="rId8"/>
            </p:blipFill>
            <p:spPr>
              <a:xfrm>
                <a:off x="4553797" y="755228"/>
                <a:ext cx="289617" cy="7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871" name="墨迹 1049870"/>
              <p14:cNvContentPartPr/>
              <p14:nvPr/>
            </p14:nvContentPartPr>
            <p14:xfrm>
              <a:off x="4770209" y="1977563"/>
              <a:ext cx="655147" cy="494703"/>
            </p14:xfrm>
          </p:contentPart>
        </mc:Choice>
        <mc:Fallback xmlns="">
          <p:pic>
            <p:nvPicPr>
              <p:cNvPr id="1049871" name="墨迹 1049870"/>
            </p:nvPicPr>
            <p:blipFill>
              <a:blip r:embed="rId10"/>
            </p:blipFill>
            <p:spPr>
              <a:xfrm>
                <a:off x="4770209" y="1977563"/>
                <a:ext cx="655147" cy="49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880" name="墨迹 1049879"/>
              <p14:cNvContentPartPr/>
              <p14:nvPr/>
            </p14:nvContentPartPr>
            <p14:xfrm>
              <a:off x="6714459" y="1462616"/>
              <a:ext cx="116446" cy="269011"/>
            </p14:xfrm>
          </p:contentPart>
        </mc:Choice>
        <mc:Fallback xmlns="">
          <p:pic>
            <p:nvPicPr>
              <p:cNvPr id="1049880" name="墨迹 1049879"/>
            </p:nvPicPr>
            <p:blipFill>
              <a:blip r:embed="rId12"/>
            </p:blipFill>
            <p:spPr>
              <a:xfrm>
                <a:off x="6714459" y="1462616"/>
                <a:ext cx="116446" cy="26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881" name="墨迹 1049880"/>
              <p14:cNvContentPartPr/>
              <p14:nvPr/>
            </p14:nvContentPartPr>
            <p14:xfrm>
              <a:off x="6782221" y="1459230"/>
              <a:ext cx="169370" cy="227306"/>
            </p14:xfrm>
          </p:contentPart>
        </mc:Choice>
        <mc:Fallback xmlns="">
          <p:pic>
            <p:nvPicPr>
              <p:cNvPr id="1049881" name="墨迹 1049880"/>
            </p:nvPicPr>
            <p:blipFill>
              <a:blip r:embed="rId14"/>
            </p:blipFill>
            <p:spPr>
              <a:xfrm>
                <a:off x="6782221" y="1459230"/>
                <a:ext cx="169370" cy="227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882" name="墨迹 1049881"/>
              <p14:cNvContentPartPr/>
              <p14:nvPr/>
            </p14:nvContentPartPr>
            <p14:xfrm>
              <a:off x="6954448" y="1596814"/>
              <a:ext cx="41982" cy="164563"/>
            </p14:xfrm>
          </p:contentPart>
        </mc:Choice>
        <mc:Fallback xmlns="">
          <p:pic>
            <p:nvPicPr>
              <p:cNvPr id="1049882" name="墨迹 1049881"/>
            </p:nvPicPr>
            <p:blipFill>
              <a:blip r:embed="rId16"/>
            </p:blipFill>
            <p:spPr>
              <a:xfrm>
                <a:off x="6954448" y="1596814"/>
                <a:ext cx="41982" cy="164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9883" name="墨迹 1049882"/>
              <p14:cNvContentPartPr/>
              <p14:nvPr/>
            </p14:nvContentPartPr>
            <p14:xfrm>
              <a:off x="7037495" y="1504102"/>
              <a:ext cx="41742" cy="77460"/>
            </p14:xfrm>
          </p:contentPart>
        </mc:Choice>
        <mc:Fallback xmlns="">
          <p:pic>
            <p:nvPicPr>
              <p:cNvPr id="1049883" name="墨迹 1049882"/>
            </p:nvPicPr>
            <p:blipFill>
              <a:blip r:embed="rId18"/>
            </p:blipFill>
            <p:spPr>
              <a:xfrm>
                <a:off x="7037495" y="1504102"/>
                <a:ext cx="41742" cy="77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49892" name="墨迹 1049891"/>
              <p14:cNvContentPartPr/>
              <p14:nvPr/>
            </p14:nvContentPartPr>
            <p14:xfrm>
              <a:off x="8311728" y="1766878"/>
              <a:ext cx="206692" cy="23032"/>
            </p14:xfrm>
          </p:contentPart>
        </mc:Choice>
        <mc:Fallback xmlns="">
          <p:pic>
            <p:nvPicPr>
              <p:cNvPr id="1049892" name="墨迹 1049891"/>
            </p:nvPicPr>
            <p:blipFill>
              <a:blip r:embed="rId20"/>
            </p:blipFill>
            <p:spPr>
              <a:xfrm>
                <a:off x="8311728" y="1766878"/>
                <a:ext cx="206692" cy="2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9893" name="墨迹 1049892"/>
              <p14:cNvContentPartPr/>
              <p14:nvPr/>
            </p14:nvContentPartPr>
            <p14:xfrm>
              <a:off x="8468931" y="1694180"/>
              <a:ext cx="93743" cy="145961"/>
            </p14:xfrm>
          </p:contentPart>
        </mc:Choice>
        <mc:Fallback xmlns="">
          <p:pic>
            <p:nvPicPr>
              <p:cNvPr id="1049893" name="墨迹 1049892"/>
            </p:nvPicPr>
            <p:blipFill>
              <a:blip r:embed="rId22"/>
            </p:blipFill>
            <p:spPr>
              <a:xfrm>
                <a:off x="8468931" y="1694180"/>
                <a:ext cx="93743" cy="145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9894" name="墨迹 1049893"/>
              <p14:cNvContentPartPr/>
              <p14:nvPr/>
            </p14:nvContentPartPr>
            <p14:xfrm>
              <a:off x="8618595" y="1639569"/>
              <a:ext cx="20791" cy="226392"/>
            </p14:xfrm>
          </p:contentPart>
        </mc:Choice>
        <mc:Fallback xmlns="">
          <p:pic>
            <p:nvPicPr>
              <p:cNvPr id="1049894" name="墨迹 1049893"/>
            </p:nvPicPr>
            <p:blipFill>
              <a:blip r:embed="rId24"/>
            </p:blipFill>
            <p:spPr>
              <a:xfrm>
                <a:off x="8618595" y="1639569"/>
                <a:ext cx="20791" cy="226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9895" name="墨迹 1049894"/>
              <p14:cNvContentPartPr/>
              <p14:nvPr/>
            </p14:nvContentPartPr>
            <p14:xfrm>
              <a:off x="8660131" y="1684289"/>
              <a:ext cx="101371" cy="46296"/>
            </p14:xfrm>
          </p:contentPart>
        </mc:Choice>
        <mc:Fallback xmlns="">
          <p:pic>
            <p:nvPicPr>
              <p:cNvPr id="1049895" name="墨迹 1049894"/>
            </p:nvPicPr>
            <p:blipFill>
              <a:blip r:embed="rId26"/>
            </p:blipFill>
            <p:spPr>
              <a:xfrm>
                <a:off x="8660131" y="1684289"/>
                <a:ext cx="101371" cy="46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49896" name="墨迹 1049895"/>
              <p14:cNvContentPartPr/>
              <p14:nvPr/>
            </p14:nvContentPartPr>
            <p14:xfrm>
              <a:off x="8719647" y="1618828"/>
              <a:ext cx="29384" cy="251769"/>
            </p14:xfrm>
          </p:contentPart>
        </mc:Choice>
        <mc:Fallback xmlns="">
          <p:pic>
            <p:nvPicPr>
              <p:cNvPr id="1049896" name="墨迹 1049895"/>
            </p:nvPicPr>
            <p:blipFill>
              <a:blip r:embed="rId28"/>
            </p:blipFill>
            <p:spPr>
              <a:xfrm>
                <a:off x="8719647" y="1618828"/>
                <a:ext cx="29384" cy="251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9897" name="墨迹 1049896"/>
              <p14:cNvContentPartPr/>
              <p14:nvPr/>
            </p14:nvContentPartPr>
            <p14:xfrm>
              <a:off x="8765117" y="1734819"/>
              <a:ext cx="150709" cy="98041"/>
            </p14:xfrm>
          </p:contentPart>
        </mc:Choice>
        <mc:Fallback xmlns="">
          <p:pic>
            <p:nvPicPr>
              <p:cNvPr id="1049897" name="墨迹 1049896"/>
            </p:nvPicPr>
            <p:blipFill>
              <a:blip r:embed="rId30"/>
            </p:blipFill>
            <p:spPr>
              <a:xfrm>
                <a:off x="8765117" y="1734819"/>
                <a:ext cx="150709" cy="98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9898" name="墨迹 1049897"/>
              <p14:cNvContentPartPr/>
              <p14:nvPr/>
            </p14:nvContentPartPr>
            <p14:xfrm>
              <a:off x="8899117" y="1637878"/>
              <a:ext cx="71742" cy="200718"/>
            </p14:xfrm>
          </p:contentPart>
        </mc:Choice>
        <mc:Fallback xmlns="">
          <p:pic>
            <p:nvPicPr>
              <p:cNvPr id="1049898" name="墨迹 1049897"/>
            </p:nvPicPr>
            <p:blipFill>
              <a:blip r:embed="rId32"/>
            </p:blipFill>
            <p:spPr>
              <a:xfrm>
                <a:off x="8899117" y="1637878"/>
                <a:ext cx="71742" cy="200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9899" name="墨迹 1049898"/>
              <p14:cNvContentPartPr/>
              <p14:nvPr/>
            </p14:nvContentPartPr>
            <p14:xfrm>
              <a:off x="8953806" y="1686809"/>
              <a:ext cx="132329" cy="110377"/>
            </p14:xfrm>
          </p:contentPart>
        </mc:Choice>
        <mc:Fallback xmlns="">
          <p:pic>
            <p:nvPicPr>
              <p:cNvPr id="1049899" name="墨迹 1049898"/>
            </p:nvPicPr>
            <p:blipFill>
              <a:blip r:embed="rId34"/>
            </p:blipFill>
            <p:spPr>
              <a:xfrm>
                <a:off x="8953806" y="1686809"/>
                <a:ext cx="132329" cy="110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49900" name="墨迹 1049899"/>
              <p14:cNvContentPartPr/>
              <p14:nvPr/>
            </p14:nvContentPartPr>
            <p14:xfrm>
              <a:off x="9112848" y="1711399"/>
              <a:ext cx="126224" cy="211835"/>
            </p14:xfrm>
          </p:contentPart>
        </mc:Choice>
        <mc:Fallback xmlns="">
          <p:pic>
            <p:nvPicPr>
              <p:cNvPr id="1049900" name="墨迹 1049899"/>
            </p:nvPicPr>
            <p:blipFill>
              <a:blip r:embed="rId36"/>
            </p:blipFill>
            <p:spPr>
              <a:xfrm>
                <a:off x="9112848" y="1711399"/>
                <a:ext cx="126224" cy="211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49901" name="墨迹 1049900"/>
              <p14:cNvContentPartPr/>
              <p14:nvPr/>
            </p14:nvContentPartPr>
            <p14:xfrm>
              <a:off x="7617462" y="3589224"/>
              <a:ext cx="1119995" cy="55013"/>
            </p14:xfrm>
          </p:contentPart>
        </mc:Choice>
        <mc:Fallback xmlns="">
          <p:pic>
            <p:nvPicPr>
              <p:cNvPr id="1049901" name="墨迹 1049900"/>
            </p:nvPicPr>
            <p:blipFill>
              <a:blip r:embed="rId38"/>
            </p:blipFill>
            <p:spPr>
              <a:xfrm>
                <a:off x="7617462" y="3589224"/>
                <a:ext cx="1119995" cy="55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9902" name="墨迹 1049901"/>
              <p14:cNvContentPartPr/>
              <p14:nvPr/>
            </p14:nvContentPartPr>
            <p14:xfrm>
              <a:off x="5867400" y="3553633"/>
              <a:ext cx="472552" cy="61453"/>
            </p14:xfrm>
          </p:contentPart>
        </mc:Choice>
        <mc:Fallback xmlns="">
          <p:pic>
            <p:nvPicPr>
              <p:cNvPr id="1049902" name="墨迹 1049901"/>
            </p:nvPicPr>
            <p:blipFill>
              <a:blip r:embed="rId40"/>
            </p:blipFill>
            <p:spPr>
              <a:xfrm>
                <a:off x="5867400" y="3553633"/>
                <a:ext cx="472552" cy="61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49903" name="墨迹 1049902"/>
              <p14:cNvContentPartPr/>
              <p14:nvPr/>
            </p14:nvContentPartPr>
            <p14:xfrm>
              <a:off x="6672520" y="2646681"/>
              <a:ext cx="262423" cy="307066"/>
            </p14:xfrm>
          </p:contentPart>
        </mc:Choice>
        <mc:Fallback xmlns="">
          <p:pic>
            <p:nvPicPr>
              <p:cNvPr id="1049903" name="墨迹 1049902"/>
            </p:nvPicPr>
            <p:blipFill>
              <a:blip r:embed="rId42"/>
            </p:blipFill>
            <p:spPr>
              <a:xfrm>
                <a:off x="6672520" y="2646681"/>
                <a:ext cx="262423" cy="307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9909" name="墨迹 1049908"/>
              <p14:cNvContentPartPr/>
              <p14:nvPr/>
            </p14:nvContentPartPr>
            <p14:xfrm>
              <a:off x="8599965" y="1139599"/>
              <a:ext cx="204953" cy="260622"/>
            </p14:xfrm>
          </p:contentPart>
        </mc:Choice>
        <mc:Fallback xmlns="">
          <p:pic>
            <p:nvPicPr>
              <p:cNvPr id="1049909" name="墨迹 1049908"/>
            </p:nvPicPr>
            <p:blipFill>
              <a:blip r:embed="rId44"/>
            </p:blipFill>
            <p:spPr>
              <a:xfrm>
                <a:off x="8599965" y="1139599"/>
                <a:ext cx="204953" cy="260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49910" name="墨迹 1049909"/>
              <p14:cNvContentPartPr/>
              <p14:nvPr/>
            </p14:nvContentPartPr>
            <p14:xfrm>
              <a:off x="8751801" y="1084627"/>
              <a:ext cx="166993" cy="324246"/>
            </p14:xfrm>
          </p:contentPart>
        </mc:Choice>
        <mc:Fallback xmlns="">
          <p:pic>
            <p:nvPicPr>
              <p:cNvPr id="1049910" name="墨迹 1049909"/>
            </p:nvPicPr>
            <p:blipFill>
              <a:blip r:embed="rId46"/>
            </p:blipFill>
            <p:spPr>
              <a:xfrm>
                <a:off x="8751801" y="1084627"/>
                <a:ext cx="166993" cy="324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49911" name="墨迹 1049910"/>
              <p14:cNvContentPartPr/>
              <p14:nvPr/>
            </p14:nvContentPartPr>
            <p14:xfrm>
              <a:off x="9038074" y="1148502"/>
              <a:ext cx="105504" cy="258750"/>
            </p14:xfrm>
          </p:contentPart>
        </mc:Choice>
        <mc:Fallback xmlns="">
          <p:pic>
            <p:nvPicPr>
              <p:cNvPr id="1049911" name="墨迹 1049910"/>
            </p:nvPicPr>
            <p:blipFill>
              <a:blip r:embed="rId48"/>
            </p:blipFill>
            <p:spPr>
              <a:xfrm>
                <a:off x="9038074" y="1148502"/>
                <a:ext cx="105504" cy="25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49912" name="墨迹 1049911"/>
              <p14:cNvContentPartPr/>
              <p14:nvPr/>
            </p14:nvContentPartPr>
            <p14:xfrm>
              <a:off x="9122834" y="1140035"/>
              <a:ext cx="155441" cy="203815"/>
            </p14:xfrm>
          </p:contentPart>
        </mc:Choice>
        <mc:Fallback xmlns="">
          <p:pic>
            <p:nvPicPr>
              <p:cNvPr id="1049912" name="墨迹 1049911"/>
            </p:nvPicPr>
            <p:blipFill>
              <a:blip r:embed="rId50"/>
            </p:blipFill>
            <p:spPr>
              <a:xfrm>
                <a:off x="9122834" y="1140035"/>
                <a:ext cx="155441" cy="20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49913" name="墨迹 1049912"/>
              <p14:cNvContentPartPr/>
              <p14:nvPr/>
            </p14:nvContentPartPr>
            <p14:xfrm>
              <a:off x="9278021" y="1261955"/>
              <a:ext cx="39971" cy="164672"/>
            </p14:xfrm>
          </p:contentPart>
        </mc:Choice>
        <mc:Fallback xmlns="">
          <p:pic>
            <p:nvPicPr>
              <p:cNvPr id="1049913" name="墨迹 1049912"/>
            </p:nvPicPr>
            <p:blipFill>
              <a:blip r:embed="rId52"/>
            </p:blipFill>
            <p:spPr>
              <a:xfrm>
                <a:off x="9278021" y="1261955"/>
                <a:ext cx="39971" cy="16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49914" name="墨迹 1049913"/>
              <p14:cNvContentPartPr/>
              <p14:nvPr/>
            </p14:nvContentPartPr>
            <p14:xfrm>
              <a:off x="9356092" y="1154430"/>
              <a:ext cx="46737" cy="24576"/>
            </p14:xfrm>
          </p:contentPart>
        </mc:Choice>
        <mc:Fallback xmlns="">
          <p:pic>
            <p:nvPicPr>
              <p:cNvPr id="1049914" name="墨迹 1049913"/>
            </p:nvPicPr>
            <p:blipFill>
              <a:blip r:embed="rId54"/>
            </p:blipFill>
            <p:spPr>
              <a:xfrm>
                <a:off x="9356092" y="1154430"/>
                <a:ext cx="46737" cy="24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49915" name="墨迹 1049914"/>
              <p14:cNvContentPartPr/>
              <p14:nvPr/>
            </p14:nvContentPartPr>
            <p14:xfrm>
              <a:off x="8981864" y="1392766"/>
              <a:ext cx="47053" cy="56983"/>
            </p14:xfrm>
          </p:contentPart>
        </mc:Choice>
        <mc:Fallback xmlns="">
          <p:pic>
            <p:nvPicPr>
              <p:cNvPr id="1049915" name="墨迹 1049914"/>
            </p:nvPicPr>
            <p:blipFill>
              <a:blip r:embed="rId56"/>
            </p:blipFill>
            <p:spPr>
              <a:xfrm>
                <a:off x="8981864" y="1392766"/>
                <a:ext cx="47053" cy="56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49916" name="墨迹 1049915"/>
              <p14:cNvContentPartPr/>
              <p14:nvPr/>
            </p14:nvContentPartPr>
            <p14:xfrm>
              <a:off x="7661064" y="3706126"/>
              <a:ext cx="1239094" cy="95533"/>
            </p14:xfrm>
          </p:contentPart>
        </mc:Choice>
        <mc:Fallback xmlns="">
          <p:pic>
            <p:nvPicPr>
              <p:cNvPr id="1049916" name="墨迹 1049915"/>
            </p:nvPicPr>
            <p:blipFill>
              <a:blip r:embed="rId58"/>
            </p:blipFill>
            <p:spPr>
              <a:xfrm>
                <a:off x="7661064" y="3706126"/>
                <a:ext cx="1239094" cy="95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49917" name="墨迹 1049916"/>
              <p14:cNvContentPartPr/>
              <p14:nvPr/>
            </p14:nvContentPartPr>
            <p14:xfrm>
              <a:off x="9793159" y="1023686"/>
              <a:ext cx="300768" cy="382313"/>
            </p14:xfrm>
          </p:contentPart>
        </mc:Choice>
        <mc:Fallback xmlns="">
          <p:pic>
            <p:nvPicPr>
              <p:cNvPr id="1049917" name="墨迹 1049916"/>
            </p:nvPicPr>
            <p:blipFill>
              <a:blip r:embed="rId60"/>
            </p:blipFill>
            <p:spPr>
              <a:xfrm>
                <a:off x="9793159" y="1023686"/>
                <a:ext cx="300768" cy="382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9918" name="墨迹 1049917"/>
              <p14:cNvContentPartPr/>
              <p14:nvPr/>
            </p14:nvContentPartPr>
            <p14:xfrm>
              <a:off x="10330603" y="1018538"/>
              <a:ext cx="33344" cy="99467"/>
            </p14:xfrm>
          </p:contentPart>
        </mc:Choice>
        <mc:Fallback xmlns="">
          <p:pic>
            <p:nvPicPr>
              <p:cNvPr id="1049918" name="墨迹 1049917"/>
            </p:nvPicPr>
            <p:blipFill>
              <a:blip r:embed="rId62"/>
            </p:blipFill>
            <p:spPr>
              <a:xfrm>
                <a:off x="10330603" y="1018538"/>
                <a:ext cx="33344" cy="99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49919" name="墨迹 1049918"/>
              <p14:cNvContentPartPr/>
              <p14:nvPr/>
            </p14:nvContentPartPr>
            <p14:xfrm>
              <a:off x="10230250" y="1146515"/>
              <a:ext cx="143842" cy="247506"/>
            </p14:xfrm>
          </p:contentPart>
        </mc:Choice>
        <mc:Fallback xmlns="">
          <p:pic>
            <p:nvPicPr>
              <p:cNvPr id="1049919" name="墨迹 1049918"/>
            </p:nvPicPr>
            <p:blipFill>
              <a:blip r:embed="rId64"/>
            </p:blipFill>
            <p:spPr>
              <a:xfrm>
                <a:off x="10230250" y="1146515"/>
                <a:ext cx="143842" cy="247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49920" name="墨迹 1049919"/>
              <p14:cNvContentPartPr/>
              <p14:nvPr/>
            </p14:nvContentPartPr>
            <p14:xfrm>
              <a:off x="10369486" y="1068916"/>
              <a:ext cx="169392" cy="308816"/>
            </p14:xfrm>
          </p:contentPart>
        </mc:Choice>
        <mc:Fallback xmlns="">
          <p:pic>
            <p:nvPicPr>
              <p:cNvPr id="1049920" name="墨迹 1049919"/>
            </p:nvPicPr>
            <p:blipFill>
              <a:blip r:embed="rId66"/>
            </p:blipFill>
            <p:spPr>
              <a:xfrm>
                <a:off x="10369486" y="1068916"/>
                <a:ext cx="169392" cy="308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49921" name="墨迹 1049920"/>
              <p14:cNvContentPartPr/>
              <p14:nvPr/>
            </p14:nvContentPartPr>
            <p14:xfrm>
              <a:off x="10466070" y="1250950"/>
              <a:ext cx="123329" cy="84154"/>
            </p14:xfrm>
          </p:contentPart>
        </mc:Choice>
        <mc:Fallback xmlns="">
          <p:pic>
            <p:nvPicPr>
              <p:cNvPr id="1049921" name="墨迹 1049920"/>
            </p:nvPicPr>
            <p:blipFill>
              <a:blip r:embed="rId68"/>
            </p:blipFill>
            <p:spPr>
              <a:xfrm>
                <a:off x="10466070" y="1250950"/>
                <a:ext cx="123329" cy="84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49922" name="墨迹 1049921"/>
              <p14:cNvContentPartPr/>
              <p14:nvPr/>
            </p14:nvContentPartPr>
            <p14:xfrm>
              <a:off x="10612108" y="1139188"/>
              <a:ext cx="29222" cy="176664"/>
            </p14:xfrm>
          </p:contentPart>
        </mc:Choice>
        <mc:Fallback xmlns="">
          <p:pic>
            <p:nvPicPr>
              <p:cNvPr id="1049922" name="墨迹 1049921"/>
            </p:nvPicPr>
            <p:blipFill>
              <a:blip r:embed="rId70"/>
            </p:blipFill>
            <p:spPr>
              <a:xfrm>
                <a:off x="10612108" y="1139188"/>
                <a:ext cx="29222" cy="17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49923" name="墨迹 1049922"/>
              <p14:cNvContentPartPr/>
              <p14:nvPr/>
            </p14:nvContentPartPr>
            <p14:xfrm>
              <a:off x="10640067" y="1090930"/>
              <a:ext cx="205018" cy="196967"/>
            </p14:xfrm>
          </p:contentPart>
        </mc:Choice>
        <mc:Fallback xmlns="">
          <p:pic>
            <p:nvPicPr>
              <p:cNvPr id="1049923" name="墨迹 1049922"/>
            </p:nvPicPr>
            <p:blipFill>
              <a:blip r:embed="rId72"/>
            </p:blipFill>
            <p:spPr>
              <a:xfrm>
                <a:off x="10640067" y="1090930"/>
                <a:ext cx="205018" cy="196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49924" name="墨迹 1049923"/>
              <p14:cNvContentPartPr/>
              <p14:nvPr/>
            </p14:nvContentPartPr>
            <p14:xfrm>
              <a:off x="10698108" y="991021"/>
              <a:ext cx="205079" cy="409287"/>
            </p14:xfrm>
          </p:contentPart>
        </mc:Choice>
        <mc:Fallback xmlns="">
          <p:pic>
            <p:nvPicPr>
              <p:cNvPr id="1049924" name="墨迹 1049923"/>
            </p:nvPicPr>
            <p:blipFill>
              <a:blip r:embed="rId74"/>
            </p:blipFill>
            <p:spPr>
              <a:xfrm>
                <a:off x="10698108" y="991021"/>
                <a:ext cx="205079" cy="409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49925" name="墨迹 1049924"/>
              <p14:cNvContentPartPr/>
              <p14:nvPr/>
            </p14:nvContentPartPr>
            <p14:xfrm>
              <a:off x="9938943" y="1551516"/>
              <a:ext cx="131310" cy="315152"/>
            </p14:xfrm>
          </p:contentPart>
        </mc:Choice>
        <mc:Fallback xmlns="">
          <p:pic>
            <p:nvPicPr>
              <p:cNvPr id="1049925" name="墨迹 1049924"/>
            </p:nvPicPr>
            <p:blipFill>
              <a:blip r:embed="rId76"/>
            </p:blipFill>
            <p:spPr>
              <a:xfrm>
                <a:off x="9938943" y="1551516"/>
                <a:ext cx="131310" cy="315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49926" name="墨迹 1049925"/>
              <p14:cNvContentPartPr/>
              <p14:nvPr/>
            </p14:nvContentPartPr>
            <p14:xfrm>
              <a:off x="10058400" y="1585019"/>
              <a:ext cx="169675" cy="253291"/>
            </p14:xfrm>
          </p:contentPart>
        </mc:Choice>
        <mc:Fallback xmlns="">
          <p:pic>
            <p:nvPicPr>
              <p:cNvPr id="1049926" name="墨迹 1049925"/>
            </p:nvPicPr>
            <p:blipFill>
              <a:blip r:embed="rId78"/>
            </p:blipFill>
            <p:spPr>
              <a:xfrm>
                <a:off x="10058400" y="1585019"/>
                <a:ext cx="169675" cy="253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49927" name="墨迹 1049926"/>
              <p14:cNvContentPartPr/>
              <p14:nvPr/>
            </p14:nvContentPartPr>
            <p14:xfrm>
              <a:off x="10211831" y="1733128"/>
              <a:ext cx="52733" cy="198520"/>
            </p14:xfrm>
          </p:contentPart>
        </mc:Choice>
        <mc:Fallback xmlns="">
          <p:pic>
            <p:nvPicPr>
              <p:cNvPr id="1049927" name="墨迹 1049926"/>
            </p:nvPicPr>
            <p:blipFill>
              <a:blip r:embed="rId80"/>
            </p:blipFill>
            <p:spPr>
              <a:xfrm>
                <a:off x="10211831" y="1733128"/>
                <a:ext cx="52733" cy="198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49928" name="墨迹 1049927"/>
              <p14:cNvContentPartPr/>
              <p14:nvPr/>
            </p14:nvContentPartPr>
            <p14:xfrm>
              <a:off x="10303085" y="1625178"/>
              <a:ext cx="58034" cy="63792"/>
            </p14:xfrm>
          </p:contentPart>
        </mc:Choice>
        <mc:Fallback xmlns="">
          <p:pic>
            <p:nvPicPr>
              <p:cNvPr id="1049928" name="墨迹 1049927"/>
            </p:nvPicPr>
            <p:blipFill>
              <a:blip r:embed="rId82"/>
            </p:blipFill>
            <p:spPr>
              <a:xfrm>
                <a:off x="10303085" y="1625178"/>
                <a:ext cx="58034" cy="6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49944" name="墨迹 1049943"/>
              <p14:cNvContentPartPr/>
              <p14:nvPr/>
            </p14:nvContentPartPr>
            <p14:xfrm>
              <a:off x="8116993" y="5306987"/>
              <a:ext cx="717080" cy="705762"/>
            </p14:xfrm>
          </p:contentPart>
        </mc:Choice>
        <mc:Fallback xmlns="">
          <p:pic>
            <p:nvPicPr>
              <p:cNvPr id="1049944" name="墨迹 1049943"/>
            </p:nvPicPr>
            <p:blipFill>
              <a:blip r:embed="rId84"/>
            </p:blipFill>
            <p:spPr>
              <a:xfrm>
                <a:off x="8116993" y="5306987"/>
                <a:ext cx="717080" cy="705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49945" name="墨迹 1049944"/>
              <p14:cNvContentPartPr/>
              <p14:nvPr/>
            </p14:nvContentPartPr>
            <p14:xfrm>
              <a:off x="10011180" y="4616457"/>
              <a:ext cx="746878" cy="186354"/>
            </p14:xfrm>
          </p:contentPart>
        </mc:Choice>
        <mc:Fallback xmlns="">
          <p:pic>
            <p:nvPicPr>
              <p:cNvPr id="1049945" name="墨迹 1049944"/>
            </p:nvPicPr>
            <p:blipFill>
              <a:blip r:embed="rId86"/>
            </p:blipFill>
            <p:spPr>
              <a:xfrm>
                <a:off x="10011180" y="4616457"/>
                <a:ext cx="746878" cy="186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49946" name="墨迹 1049945"/>
              <p14:cNvContentPartPr/>
              <p14:nvPr/>
            </p14:nvContentPartPr>
            <p14:xfrm>
              <a:off x="6228330" y="4547431"/>
              <a:ext cx="778242" cy="230961"/>
            </p14:xfrm>
          </p:contentPart>
        </mc:Choice>
        <mc:Fallback xmlns="">
          <p:pic>
            <p:nvPicPr>
              <p:cNvPr id="1049946" name="墨迹 1049945"/>
            </p:nvPicPr>
            <p:blipFill>
              <a:blip r:embed="rId88"/>
            </p:blipFill>
            <p:spPr>
              <a:xfrm>
                <a:off x="6228330" y="4547431"/>
                <a:ext cx="778242" cy="230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49947" name="墨迹 1049946"/>
              <p14:cNvContentPartPr/>
              <p14:nvPr/>
            </p14:nvContentPartPr>
            <p14:xfrm>
              <a:off x="2332988" y="5159745"/>
              <a:ext cx="2422740" cy="46407"/>
            </p14:xfrm>
          </p:contentPart>
        </mc:Choice>
        <mc:Fallback xmlns="">
          <p:pic>
            <p:nvPicPr>
              <p:cNvPr id="1049947" name="墨迹 1049946"/>
            </p:nvPicPr>
            <p:blipFill>
              <a:blip r:embed="rId90"/>
            </p:blipFill>
            <p:spPr>
              <a:xfrm>
                <a:off x="2332988" y="5159745"/>
                <a:ext cx="2422740" cy="46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49948" name="墨迹 1049947"/>
              <p14:cNvContentPartPr/>
              <p14:nvPr/>
            </p14:nvContentPartPr>
            <p14:xfrm>
              <a:off x="6256445" y="5199934"/>
              <a:ext cx="865816" cy="47282"/>
            </p14:xfrm>
          </p:contentPart>
        </mc:Choice>
        <mc:Fallback xmlns="">
          <p:pic>
            <p:nvPicPr>
              <p:cNvPr id="1049948" name="墨迹 1049947"/>
            </p:nvPicPr>
            <p:blipFill>
              <a:blip r:embed="rId92"/>
            </p:blipFill>
            <p:spPr>
              <a:xfrm>
                <a:off x="6256445" y="5199934"/>
                <a:ext cx="865816" cy="47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49949" name="墨迹 1049948"/>
              <p14:cNvContentPartPr/>
              <p14:nvPr/>
            </p14:nvContentPartPr>
            <p14:xfrm>
              <a:off x="5473450" y="4646083"/>
              <a:ext cx="69253" cy="334309"/>
            </p14:xfrm>
          </p:contentPart>
        </mc:Choice>
        <mc:Fallback xmlns="">
          <p:pic>
            <p:nvPicPr>
              <p:cNvPr id="1049949" name="墨迹 1049948"/>
            </p:nvPicPr>
            <p:blipFill>
              <a:blip r:embed="rId94"/>
            </p:blipFill>
            <p:spPr>
              <a:xfrm>
                <a:off x="5473450" y="4646083"/>
                <a:ext cx="69253" cy="334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49950" name="墨迹 1049949"/>
              <p14:cNvContentPartPr/>
              <p14:nvPr/>
            </p14:nvContentPartPr>
            <p14:xfrm>
              <a:off x="5592141" y="4669224"/>
              <a:ext cx="406999" cy="221151"/>
            </p14:xfrm>
          </p:contentPart>
        </mc:Choice>
        <mc:Fallback xmlns="">
          <p:pic>
            <p:nvPicPr>
              <p:cNvPr id="1049950" name="墨迹 1049949"/>
            </p:nvPicPr>
            <p:blipFill>
              <a:blip r:embed="rId96"/>
            </p:blipFill>
            <p:spPr>
              <a:xfrm>
                <a:off x="5592141" y="4669224"/>
                <a:ext cx="406999" cy="221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49951" name="墨迹 1049950"/>
              <p14:cNvContentPartPr/>
              <p14:nvPr/>
            </p14:nvContentPartPr>
            <p14:xfrm>
              <a:off x="5950529" y="4643966"/>
              <a:ext cx="131502" cy="352539"/>
            </p14:xfrm>
          </p:contentPart>
        </mc:Choice>
        <mc:Fallback xmlns="">
          <p:pic>
            <p:nvPicPr>
              <p:cNvPr id="1049951" name="墨迹 1049950"/>
            </p:nvPicPr>
            <p:blipFill>
              <a:blip r:embed="rId98"/>
            </p:blipFill>
            <p:spPr>
              <a:xfrm>
                <a:off x="5950529" y="4643966"/>
                <a:ext cx="131502" cy="352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49952" name="墨迹 1049951"/>
              <p14:cNvContentPartPr/>
              <p14:nvPr/>
            </p14:nvContentPartPr>
            <p14:xfrm>
              <a:off x="6053689" y="4697730"/>
              <a:ext cx="216529" cy="212872"/>
            </p14:xfrm>
          </p:contentPart>
        </mc:Choice>
        <mc:Fallback xmlns="">
          <p:pic>
            <p:nvPicPr>
              <p:cNvPr id="1049952" name="墨迹 1049951"/>
            </p:nvPicPr>
            <p:blipFill>
              <a:blip r:embed="rId100"/>
            </p:blipFill>
            <p:spPr>
              <a:xfrm>
                <a:off x="6053689" y="4697730"/>
                <a:ext cx="216529" cy="21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49953" name="墨迹 1049952"/>
              <p14:cNvContentPartPr/>
              <p14:nvPr/>
            </p14:nvContentPartPr>
            <p14:xfrm>
              <a:off x="6665639" y="4685878"/>
              <a:ext cx="169078" cy="232059"/>
            </p14:xfrm>
          </p:contentPart>
        </mc:Choice>
        <mc:Fallback xmlns="">
          <p:pic>
            <p:nvPicPr>
              <p:cNvPr id="1049953" name="墨迹 1049952"/>
            </p:nvPicPr>
            <p:blipFill>
              <a:blip r:embed="rId102"/>
            </p:blipFill>
            <p:spPr>
              <a:xfrm>
                <a:off x="6665639" y="4685878"/>
                <a:ext cx="169078" cy="232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9954" name="墨迹 1049953"/>
              <p14:cNvContentPartPr/>
              <p14:nvPr/>
            </p14:nvContentPartPr>
            <p14:xfrm>
              <a:off x="6858421" y="4818802"/>
              <a:ext cx="44007" cy="115043"/>
            </p14:xfrm>
          </p:contentPart>
        </mc:Choice>
        <mc:Fallback xmlns="">
          <p:pic>
            <p:nvPicPr>
              <p:cNvPr id="1049954" name="墨迹 1049953"/>
            </p:nvPicPr>
            <p:blipFill>
              <a:blip r:embed="rId104"/>
            </p:blipFill>
            <p:spPr>
              <a:xfrm>
                <a:off x="6858421" y="4818802"/>
                <a:ext cx="44007" cy="115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9955" name="墨迹 1049954"/>
              <p14:cNvContentPartPr/>
              <p14:nvPr/>
            </p14:nvContentPartPr>
            <p14:xfrm>
              <a:off x="6951981" y="4732866"/>
              <a:ext cx="154571" cy="146575"/>
            </p14:xfrm>
          </p:contentPart>
        </mc:Choice>
        <mc:Fallback xmlns="">
          <p:pic>
            <p:nvPicPr>
              <p:cNvPr id="1049955" name="墨迹 1049954"/>
            </p:nvPicPr>
            <p:blipFill>
              <a:blip r:embed="rId106"/>
            </p:blipFill>
            <p:spPr>
              <a:xfrm>
                <a:off x="6951981" y="4732866"/>
                <a:ext cx="154571" cy="146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49956" name="墨迹 1049955"/>
              <p14:cNvContentPartPr/>
              <p14:nvPr/>
            </p14:nvContentPartPr>
            <p14:xfrm>
              <a:off x="9597816" y="4690958"/>
              <a:ext cx="116504" cy="155657"/>
            </p14:xfrm>
          </p:contentPart>
        </mc:Choice>
        <mc:Fallback xmlns="">
          <p:pic>
            <p:nvPicPr>
              <p:cNvPr id="1049956" name="墨迹 1049955"/>
            </p:nvPicPr>
            <p:blipFill>
              <a:blip r:embed="rId108"/>
            </p:blipFill>
            <p:spPr>
              <a:xfrm>
                <a:off x="9597816" y="4690958"/>
                <a:ext cx="116504" cy="155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49957" name="墨迹 1049956"/>
              <p14:cNvContentPartPr/>
              <p14:nvPr/>
            </p14:nvContentPartPr>
            <p14:xfrm>
              <a:off x="9742868" y="4836162"/>
              <a:ext cx="41284" cy="54863"/>
            </p14:xfrm>
          </p:contentPart>
        </mc:Choice>
        <mc:Fallback xmlns="">
          <p:pic>
            <p:nvPicPr>
              <p:cNvPr id="1049957" name="墨迹 1049956"/>
            </p:nvPicPr>
            <p:blipFill>
              <a:blip r:embed="rId110"/>
            </p:blipFill>
            <p:spPr>
              <a:xfrm>
                <a:off x="9742868" y="4836162"/>
                <a:ext cx="41284" cy="5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49958" name="墨迹 1049957"/>
              <p14:cNvContentPartPr/>
              <p14:nvPr/>
            </p14:nvContentPartPr>
            <p14:xfrm>
              <a:off x="9823596" y="4648626"/>
              <a:ext cx="45152" cy="278265"/>
            </p14:xfrm>
          </p:contentPart>
        </mc:Choice>
        <mc:Fallback xmlns="">
          <p:pic>
            <p:nvPicPr>
              <p:cNvPr id="1049958" name="墨迹 1049957"/>
            </p:nvPicPr>
            <p:blipFill>
              <a:blip r:embed="rId112"/>
            </p:blipFill>
            <p:spPr>
              <a:xfrm>
                <a:off x="9823596" y="4648626"/>
                <a:ext cx="45152" cy="278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49959" name="墨迹 1049958"/>
              <p14:cNvContentPartPr/>
              <p14:nvPr/>
            </p14:nvContentPartPr>
            <p14:xfrm>
              <a:off x="9924592" y="4730887"/>
              <a:ext cx="280670" cy="143285"/>
            </p14:xfrm>
          </p:contentPart>
        </mc:Choice>
        <mc:Fallback xmlns="">
          <p:pic>
            <p:nvPicPr>
              <p:cNvPr id="1049959" name="墨迹 1049958"/>
            </p:nvPicPr>
            <p:blipFill>
              <a:blip r:embed="rId114"/>
            </p:blipFill>
            <p:spPr>
              <a:xfrm>
                <a:off x="9924592" y="4730887"/>
                <a:ext cx="280670" cy="143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49960" name="墨迹 1049959"/>
              <p14:cNvContentPartPr/>
              <p14:nvPr/>
            </p14:nvContentPartPr>
            <p14:xfrm>
              <a:off x="10160281" y="4709162"/>
              <a:ext cx="147465" cy="235689"/>
            </p14:xfrm>
          </p:contentPart>
        </mc:Choice>
        <mc:Fallback xmlns="">
          <p:pic>
            <p:nvPicPr>
              <p:cNvPr id="1049960" name="墨迹 1049959"/>
            </p:nvPicPr>
            <p:blipFill>
              <a:blip r:embed="rId116"/>
            </p:blipFill>
            <p:spPr>
              <a:xfrm>
                <a:off x="10160281" y="4709162"/>
                <a:ext cx="147465" cy="235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49961" name="墨迹 1049960"/>
              <p14:cNvContentPartPr/>
              <p14:nvPr/>
            </p14:nvContentPartPr>
            <p14:xfrm>
              <a:off x="10271416" y="4738795"/>
              <a:ext cx="151667" cy="171271"/>
            </p14:xfrm>
          </p:contentPart>
        </mc:Choice>
        <mc:Fallback xmlns="">
          <p:pic>
            <p:nvPicPr>
              <p:cNvPr id="1049961" name="墨迹 1049960"/>
            </p:nvPicPr>
            <p:blipFill>
              <a:blip r:embed="rId118"/>
            </p:blipFill>
            <p:spPr>
              <a:xfrm>
                <a:off x="10271416" y="4738795"/>
                <a:ext cx="151667" cy="171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49962" name="墨迹 1049961"/>
              <p14:cNvContentPartPr/>
              <p14:nvPr/>
            </p14:nvContentPartPr>
            <p14:xfrm>
              <a:off x="10662625" y="4649469"/>
              <a:ext cx="195915" cy="184680"/>
            </p14:xfrm>
          </p:contentPart>
        </mc:Choice>
        <mc:Fallback xmlns="">
          <p:pic>
            <p:nvPicPr>
              <p:cNvPr id="1049962" name="墨迹 1049961"/>
            </p:nvPicPr>
            <p:blipFill>
              <a:blip r:embed="rId120"/>
            </p:blipFill>
            <p:spPr>
              <a:xfrm>
                <a:off x="10662625" y="4649469"/>
                <a:ext cx="195915" cy="18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49963" name="墨迹 1049962"/>
              <p14:cNvContentPartPr/>
              <p14:nvPr/>
            </p14:nvContentPartPr>
            <p14:xfrm>
              <a:off x="10737269" y="4689686"/>
              <a:ext cx="64081" cy="262594"/>
            </p14:xfrm>
          </p:contentPart>
        </mc:Choice>
        <mc:Fallback xmlns="">
          <p:pic>
            <p:nvPicPr>
              <p:cNvPr id="1049963" name="墨迹 1049962"/>
            </p:nvPicPr>
            <p:blipFill>
              <a:blip r:embed="rId122"/>
            </p:blipFill>
            <p:spPr>
              <a:xfrm>
                <a:off x="10737269" y="4689686"/>
                <a:ext cx="64081" cy="26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49964" name="墨迹 1049963"/>
              <p14:cNvContentPartPr/>
              <p14:nvPr/>
            </p14:nvContentPartPr>
            <p14:xfrm>
              <a:off x="10827598" y="4843358"/>
              <a:ext cx="27185" cy="116179"/>
            </p14:xfrm>
          </p:contentPart>
        </mc:Choice>
        <mc:Fallback xmlns="">
          <p:pic>
            <p:nvPicPr>
              <p:cNvPr id="1049964" name="墨迹 1049963"/>
            </p:nvPicPr>
            <p:blipFill>
              <a:blip r:embed="rId124"/>
            </p:blipFill>
            <p:spPr>
              <a:xfrm>
                <a:off x="10827598" y="4843358"/>
                <a:ext cx="27185" cy="116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49965" name="墨迹 1049964"/>
              <p14:cNvContentPartPr/>
              <p14:nvPr/>
            </p14:nvContentPartPr>
            <p14:xfrm>
              <a:off x="10899142" y="4705711"/>
              <a:ext cx="134984" cy="265032"/>
            </p14:xfrm>
          </p:contentPart>
        </mc:Choice>
        <mc:Fallback xmlns="">
          <p:pic>
            <p:nvPicPr>
              <p:cNvPr id="1049965" name="墨迹 1049964"/>
            </p:nvPicPr>
            <p:blipFill>
              <a:blip r:embed="rId126"/>
            </p:blipFill>
            <p:spPr>
              <a:xfrm>
                <a:off x="10899142" y="4705711"/>
                <a:ext cx="134984" cy="26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49966" name="墨迹 1049965"/>
              <p14:cNvContentPartPr/>
              <p14:nvPr/>
            </p14:nvContentPartPr>
            <p14:xfrm>
              <a:off x="10547660" y="4562345"/>
              <a:ext cx="589699" cy="503060"/>
            </p14:xfrm>
          </p:contentPart>
        </mc:Choice>
        <mc:Fallback xmlns="">
          <p:pic>
            <p:nvPicPr>
              <p:cNvPr id="1049966" name="墨迹 1049965"/>
            </p:nvPicPr>
            <p:blipFill>
              <a:blip r:embed="rId128"/>
            </p:blipFill>
            <p:spPr>
              <a:xfrm>
                <a:off x="10547660" y="4562345"/>
                <a:ext cx="589699" cy="503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49967" name="墨迹 1049966"/>
              <p14:cNvContentPartPr/>
              <p14:nvPr/>
            </p14:nvContentPartPr>
            <p14:xfrm>
              <a:off x="9214279" y="6038996"/>
              <a:ext cx="156311" cy="217551"/>
            </p14:xfrm>
          </p:contentPart>
        </mc:Choice>
        <mc:Fallback xmlns="">
          <p:pic>
            <p:nvPicPr>
              <p:cNvPr id="1049967" name="墨迹 1049966"/>
            </p:nvPicPr>
            <p:blipFill>
              <a:blip r:embed="rId130"/>
            </p:blipFill>
            <p:spPr>
              <a:xfrm>
                <a:off x="9214279" y="6038996"/>
                <a:ext cx="156311" cy="217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49968" name="墨迹 1049967"/>
              <p14:cNvContentPartPr/>
              <p14:nvPr/>
            </p14:nvContentPartPr>
            <p14:xfrm>
              <a:off x="9424247" y="6233583"/>
              <a:ext cx="23489" cy="79065"/>
            </p14:xfrm>
          </p:contentPart>
        </mc:Choice>
        <mc:Fallback xmlns="">
          <p:pic>
            <p:nvPicPr>
              <p:cNvPr id="1049968" name="墨迹 1049967"/>
            </p:nvPicPr>
            <p:blipFill>
              <a:blip r:embed="rId132"/>
            </p:blipFill>
            <p:spPr>
              <a:xfrm>
                <a:off x="9424247" y="6233583"/>
                <a:ext cx="23489" cy="79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49969" name="墨迹 1049968"/>
              <p14:cNvContentPartPr/>
              <p14:nvPr/>
            </p14:nvContentPartPr>
            <p14:xfrm>
              <a:off x="9527401" y="6066366"/>
              <a:ext cx="232527" cy="175350"/>
            </p14:xfrm>
          </p:contentPart>
        </mc:Choice>
        <mc:Fallback xmlns="">
          <p:pic>
            <p:nvPicPr>
              <p:cNvPr id="1049969" name="墨迹 1049968"/>
            </p:nvPicPr>
            <p:blipFill>
              <a:blip r:embed="rId134"/>
            </p:blipFill>
            <p:spPr>
              <a:xfrm>
                <a:off x="9527401" y="6066366"/>
                <a:ext cx="232527" cy="175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49970" name="墨迹 1049969"/>
              <p14:cNvContentPartPr/>
              <p14:nvPr/>
            </p14:nvContentPartPr>
            <p14:xfrm>
              <a:off x="9788735" y="6083640"/>
              <a:ext cx="268396" cy="69602"/>
            </p14:xfrm>
          </p:contentPart>
        </mc:Choice>
        <mc:Fallback xmlns="">
          <p:pic>
            <p:nvPicPr>
              <p:cNvPr id="1049970" name="墨迹 1049969"/>
            </p:nvPicPr>
            <p:blipFill>
              <a:blip r:embed="rId136"/>
            </p:blipFill>
            <p:spPr>
              <a:xfrm>
                <a:off x="9788735" y="6083640"/>
                <a:ext cx="268396" cy="69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49971" name="墨迹 1049970"/>
              <p14:cNvContentPartPr/>
              <p14:nvPr/>
            </p14:nvContentPartPr>
            <p14:xfrm>
              <a:off x="10022388" y="6018105"/>
              <a:ext cx="208295" cy="170626"/>
            </p14:xfrm>
          </p:contentPart>
        </mc:Choice>
        <mc:Fallback xmlns="">
          <p:pic>
            <p:nvPicPr>
              <p:cNvPr id="1049971" name="墨迹 1049970"/>
            </p:nvPicPr>
            <p:blipFill>
              <a:blip r:embed="rId138"/>
            </p:blipFill>
            <p:spPr>
              <a:xfrm>
                <a:off x="10022388" y="6018105"/>
                <a:ext cx="208295" cy="17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49972" name="墨迹 1049971"/>
              <p14:cNvContentPartPr/>
              <p14:nvPr/>
            </p14:nvContentPartPr>
            <p14:xfrm>
              <a:off x="10084119" y="6041388"/>
              <a:ext cx="82657" cy="302260"/>
            </p14:xfrm>
          </p:contentPart>
        </mc:Choice>
        <mc:Fallback xmlns="">
          <p:pic>
            <p:nvPicPr>
              <p:cNvPr id="1049972" name="墨迹 1049971"/>
            </p:nvPicPr>
            <p:blipFill>
              <a:blip r:embed="rId140"/>
            </p:blipFill>
            <p:spPr>
              <a:xfrm>
                <a:off x="10084119" y="6041388"/>
                <a:ext cx="82657" cy="302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49973" name="墨迹 1049972"/>
              <p14:cNvContentPartPr/>
              <p14:nvPr/>
            </p14:nvContentPartPr>
            <p14:xfrm>
              <a:off x="10173548" y="6278880"/>
              <a:ext cx="39971" cy="67999"/>
            </p14:xfrm>
          </p:contentPart>
        </mc:Choice>
        <mc:Fallback xmlns="">
          <p:pic>
            <p:nvPicPr>
              <p:cNvPr id="1049973" name="墨迹 1049972"/>
            </p:nvPicPr>
            <p:blipFill>
              <a:blip r:embed="rId142"/>
            </p:blipFill>
            <p:spPr>
              <a:xfrm>
                <a:off x="10173548" y="6278880"/>
                <a:ext cx="39971" cy="6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49974" name="墨迹 1049973"/>
              <p14:cNvContentPartPr/>
              <p14:nvPr/>
            </p14:nvContentPartPr>
            <p14:xfrm>
              <a:off x="10293350" y="6031230"/>
              <a:ext cx="145909" cy="429014"/>
            </p14:xfrm>
          </p:contentPart>
        </mc:Choice>
        <mc:Fallback xmlns="">
          <p:pic>
            <p:nvPicPr>
              <p:cNvPr id="1049974" name="墨迹 1049973"/>
            </p:nvPicPr>
            <p:blipFill>
              <a:blip r:embed="rId144"/>
            </p:blipFill>
            <p:spPr>
              <a:xfrm>
                <a:off x="10293350" y="6031230"/>
                <a:ext cx="145909" cy="429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49975" name="墨迹 1049974"/>
              <p14:cNvContentPartPr/>
              <p14:nvPr/>
            </p14:nvContentPartPr>
            <p14:xfrm>
              <a:off x="9109286" y="6488852"/>
              <a:ext cx="1403863" cy="95376"/>
            </p14:xfrm>
          </p:contentPart>
        </mc:Choice>
        <mc:Fallback xmlns="">
          <p:pic>
            <p:nvPicPr>
              <p:cNvPr id="1049975" name="墨迹 1049974"/>
            </p:nvPicPr>
            <p:blipFill>
              <a:blip r:embed="rId146"/>
            </p:blipFill>
            <p:spPr>
              <a:xfrm>
                <a:off x="9109286" y="6488852"/>
                <a:ext cx="1403863" cy="95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49976" name="墨迹 1049975"/>
              <p14:cNvContentPartPr/>
              <p14:nvPr/>
            </p14:nvContentPartPr>
            <p14:xfrm>
              <a:off x="8586895" y="1961104"/>
              <a:ext cx="718587" cy="18826"/>
            </p14:xfrm>
          </p:contentPart>
        </mc:Choice>
        <mc:Fallback xmlns="">
          <p:pic>
            <p:nvPicPr>
              <p:cNvPr id="1049976" name="墨迹 1049975"/>
            </p:nvPicPr>
            <p:blipFill>
              <a:blip r:embed="rId148"/>
            </p:blipFill>
            <p:spPr>
              <a:xfrm>
                <a:off x="8586895" y="1961104"/>
                <a:ext cx="718587" cy="18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49977" name="墨迹 1049976"/>
              <p14:cNvContentPartPr/>
              <p14:nvPr/>
            </p14:nvContentPartPr>
            <p14:xfrm>
              <a:off x="3445085" y="2334441"/>
              <a:ext cx="555878" cy="64163"/>
            </p14:xfrm>
          </p:contentPart>
        </mc:Choice>
        <mc:Fallback xmlns="">
          <p:pic>
            <p:nvPicPr>
              <p:cNvPr id="1049977" name="墨迹 1049976"/>
            </p:nvPicPr>
            <p:blipFill>
              <a:blip r:embed="rId150"/>
            </p:blipFill>
            <p:spPr>
              <a:xfrm>
                <a:off x="3445085" y="2334441"/>
                <a:ext cx="555878" cy="64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49978" name="墨迹 1049977"/>
              <p14:cNvContentPartPr/>
              <p14:nvPr/>
            </p14:nvContentPartPr>
            <p14:xfrm>
              <a:off x="3398519" y="2372042"/>
              <a:ext cx="613167" cy="92605"/>
            </p14:xfrm>
          </p:contentPart>
        </mc:Choice>
        <mc:Fallback xmlns="">
          <p:pic>
            <p:nvPicPr>
              <p:cNvPr id="1049978" name="墨迹 1049977"/>
            </p:nvPicPr>
            <p:blipFill>
              <a:blip r:embed="rId152"/>
            </p:blipFill>
            <p:spPr>
              <a:xfrm>
                <a:off x="3398519" y="2372042"/>
                <a:ext cx="613167" cy="92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49979" name="墨迹 1049978"/>
              <p14:cNvContentPartPr/>
              <p14:nvPr/>
            </p14:nvContentPartPr>
            <p14:xfrm>
              <a:off x="8588310" y="2013170"/>
              <a:ext cx="649364" cy="60676"/>
            </p14:xfrm>
          </p:contentPart>
        </mc:Choice>
        <mc:Fallback xmlns="">
          <p:pic>
            <p:nvPicPr>
              <p:cNvPr id="1049979" name="墨迹 1049978"/>
            </p:nvPicPr>
            <p:blipFill>
              <a:blip r:embed="rId154"/>
            </p:blipFill>
            <p:spPr>
              <a:xfrm>
                <a:off x="8588310" y="2013170"/>
                <a:ext cx="649364" cy="60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6" name="墨迹 105"/>
              <p14:cNvContentPartPr/>
              <p14:nvPr/>
            </p14:nvContentPartPr>
            <p14:xfrm>
              <a:off x="10086622" y="5143500"/>
              <a:ext cx="603955" cy="7895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56"/>
            </p:blipFill>
            <p:spPr>
              <a:xfrm>
                <a:off x="10086622" y="5143500"/>
                <a:ext cx="60395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" name="墨迹 1"/>
              <p14:cNvContentPartPr/>
              <p14:nvPr/>
            </p14:nvContentPartPr>
            <p14:xfrm>
              <a:off x="10052755" y="5228097"/>
              <a:ext cx="632177" cy="845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58"/>
            </p:blipFill>
            <p:spPr>
              <a:xfrm>
                <a:off x="10052755" y="5228097"/>
                <a:ext cx="63217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" name="墨迹 2"/>
              <p14:cNvContentPartPr/>
              <p14:nvPr/>
            </p14:nvContentPartPr>
            <p14:xfrm>
              <a:off x="10013244" y="5290134"/>
              <a:ext cx="697088" cy="535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60"/>
            </p:blipFill>
            <p:spPr>
              <a:xfrm>
                <a:off x="10013244" y="5290134"/>
                <a:ext cx="69708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" name="墨迹 3"/>
              <p14:cNvContentPartPr/>
              <p14:nvPr/>
            </p14:nvContentPartPr>
            <p14:xfrm>
              <a:off x="8173155" y="5803356"/>
              <a:ext cx="508000" cy="2086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62"/>
            </p:blipFill>
            <p:spPr>
              <a:xfrm>
                <a:off x="8173155" y="5803356"/>
                <a:ext cx="508000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5" name="墨迹 4"/>
              <p14:cNvContentPartPr/>
              <p14:nvPr/>
            </p14:nvContentPartPr>
            <p14:xfrm>
              <a:off x="8190088" y="5887953"/>
              <a:ext cx="570089" cy="18611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64"/>
            </p:blipFill>
            <p:spPr>
              <a:xfrm>
                <a:off x="8190088" y="5887953"/>
                <a:ext cx="57008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" name="墨迹 5"/>
              <p14:cNvContentPartPr/>
              <p14:nvPr/>
            </p14:nvContentPartPr>
            <p14:xfrm>
              <a:off x="6242755" y="3609473"/>
              <a:ext cx="245534" cy="25097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66"/>
            </p:blipFill>
            <p:spPr>
              <a:xfrm>
                <a:off x="6242755" y="3609473"/>
                <a:ext cx="24553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" name="墨迹 6"/>
              <p14:cNvContentPartPr/>
              <p14:nvPr/>
            </p14:nvContentPartPr>
            <p14:xfrm>
              <a:off x="6598355" y="3682791"/>
              <a:ext cx="186267" cy="16919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68"/>
            </p:blipFill>
            <p:spPr>
              <a:xfrm>
                <a:off x="6598355" y="3682791"/>
                <a:ext cx="18626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" name="墨迹 7"/>
              <p14:cNvContentPartPr/>
              <p14:nvPr/>
            </p14:nvContentPartPr>
            <p14:xfrm>
              <a:off x="6914444" y="3632032"/>
              <a:ext cx="79022" cy="40324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70"/>
            </p:blipFill>
            <p:spPr>
              <a:xfrm>
                <a:off x="6914444" y="3632032"/>
                <a:ext cx="79022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" name="墨迹 8"/>
              <p14:cNvContentPartPr/>
              <p14:nvPr/>
            </p14:nvContentPartPr>
            <p14:xfrm>
              <a:off x="7038622" y="3569995"/>
              <a:ext cx="135466" cy="32146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2"/>
            </p:blipFill>
            <p:spPr>
              <a:xfrm>
                <a:off x="7038622" y="3569995"/>
                <a:ext cx="135466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" name="墨迹 9"/>
              <p14:cNvContentPartPr/>
              <p14:nvPr/>
            </p14:nvContentPartPr>
            <p14:xfrm>
              <a:off x="7343422" y="3733549"/>
              <a:ext cx="220133" cy="19457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4"/>
            </p:blipFill>
            <p:spPr>
              <a:xfrm>
                <a:off x="7343422" y="3733549"/>
                <a:ext cx="2201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1" name="墨迹 10"/>
              <p14:cNvContentPartPr/>
              <p14:nvPr/>
            </p14:nvContentPartPr>
            <p14:xfrm>
              <a:off x="7693377" y="3733549"/>
              <a:ext cx="231423" cy="2086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6"/>
            </p:blipFill>
            <p:spPr>
              <a:xfrm>
                <a:off x="7693377" y="3733549"/>
                <a:ext cx="23142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2" name="墨迹 11"/>
              <p14:cNvContentPartPr/>
              <p14:nvPr/>
            </p14:nvContentPartPr>
            <p14:xfrm>
              <a:off x="7947377" y="3874544"/>
              <a:ext cx="11289" cy="11279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8"/>
            </p:blipFill>
            <p:spPr>
              <a:xfrm>
                <a:off x="7947377" y="3874544"/>
                <a:ext cx="112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3" name="墨迹 12"/>
              <p14:cNvContentPartPr/>
              <p14:nvPr/>
            </p14:nvContentPartPr>
            <p14:xfrm>
              <a:off x="8020755" y="3694070"/>
              <a:ext cx="11289" cy="11843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80"/>
            </p:blipFill>
            <p:spPr>
              <a:xfrm>
                <a:off x="8020755" y="3694070"/>
                <a:ext cx="112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4" name="墨迹 13"/>
              <p14:cNvContentPartPr/>
              <p14:nvPr/>
            </p14:nvContentPartPr>
            <p14:xfrm>
              <a:off x="8201377" y="3761748"/>
              <a:ext cx="231423" cy="19457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82"/>
            </p:blipFill>
            <p:spPr>
              <a:xfrm>
                <a:off x="8201377" y="3761748"/>
                <a:ext cx="23142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5" name="墨迹 14"/>
              <p14:cNvContentPartPr/>
              <p14:nvPr/>
            </p14:nvContentPartPr>
            <p14:xfrm>
              <a:off x="8619066" y="3739189"/>
              <a:ext cx="231422" cy="24251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84"/>
            </p:blipFill>
            <p:spPr>
              <a:xfrm>
                <a:off x="8619066" y="3739189"/>
                <a:ext cx="231422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6" name="墨迹 15"/>
              <p14:cNvContentPartPr/>
              <p14:nvPr/>
            </p14:nvContentPartPr>
            <p14:xfrm>
              <a:off x="8810977" y="3705350"/>
              <a:ext cx="135467" cy="29890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86"/>
            </p:blipFill>
            <p:spPr>
              <a:xfrm>
                <a:off x="8810977" y="3705350"/>
                <a:ext cx="13546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7" name="墨迹 16"/>
              <p14:cNvContentPartPr/>
              <p14:nvPr/>
            </p14:nvContentPartPr>
            <p14:xfrm>
              <a:off x="9121422" y="3773027"/>
              <a:ext cx="239888" cy="1635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88"/>
            </p:blipFill>
            <p:spPr>
              <a:xfrm>
                <a:off x="9121422" y="3773027"/>
                <a:ext cx="239888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" name="墨迹 17"/>
              <p14:cNvContentPartPr/>
              <p14:nvPr/>
            </p14:nvContentPartPr>
            <p14:xfrm>
              <a:off x="9539111" y="3626393"/>
              <a:ext cx="203200" cy="47374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90"/>
            </p:blipFill>
            <p:spPr>
              <a:xfrm>
                <a:off x="9539111" y="3626393"/>
                <a:ext cx="203200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" name="墨迹 18"/>
              <p14:cNvContentPartPr/>
              <p14:nvPr/>
            </p14:nvContentPartPr>
            <p14:xfrm>
              <a:off x="9584266" y="3784307"/>
              <a:ext cx="406400" cy="16919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92"/>
            </p:blipFill>
            <p:spPr>
              <a:xfrm>
                <a:off x="9584266" y="3784307"/>
                <a:ext cx="4064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0" name="墨迹 19"/>
              <p14:cNvContentPartPr/>
              <p14:nvPr/>
            </p14:nvContentPartPr>
            <p14:xfrm>
              <a:off x="3318933" y="2977815"/>
              <a:ext cx="73378" cy="31582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94"/>
            </p:blipFill>
            <p:spPr>
              <a:xfrm>
                <a:off x="3318933" y="2977815"/>
                <a:ext cx="733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1" name="墨迹 20"/>
              <p14:cNvContentPartPr/>
              <p14:nvPr/>
            </p14:nvContentPartPr>
            <p14:xfrm>
              <a:off x="3397955" y="2955256"/>
              <a:ext cx="67733" cy="28763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196"/>
            </p:blipFill>
            <p:spPr>
              <a:xfrm>
                <a:off x="3397955" y="2955256"/>
                <a:ext cx="6773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2" name="墨迹 21"/>
              <p14:cNvContentPartPr/>
              <p14:nvPr/>
            </p14:nvContentPartPr>
            <p14:xfrm>
              <a:off x="3488266" y="3000375"/>
              <a:ext cx="101600" cy="23687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98"/>
            </p:blipFill>
            <p:spPr>
              <a:xfrm>
                <a:off x="3488266" y="3000375"/>
                <a:ext cx="101600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3" name="墨迹 22"/>
              <p14:cNvContentPartPr/>
              <p14:nvPr/>
            </p14:nvContentPartPr>
            <p14:xfrm>
              <a:off x="3578577" y="3011654"/>
              <a:ext cx="90311" cy="21995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00"/>
            </p:blipFill>
            <p:spPr>
              <a:xfrm>
                <a:off x="3578577" y="3011654"/>
                <a:ext cx="903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4" name="墨迹 23"/>
              <p14:cNvContentPartPr/>
              <p14:nvPr/>
            </p14:nvContentPartPr>
            <p14:xfrm>
              <a:off x="3657600" y="3096251"/>
              <a:ext cx="95955" cy="13535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02"/>
            </p:blipFill>
            <p:spPr>
              <a:xfrm>
                <a:off x="3657600" y="3096251"/>
                <a:ext cx="9595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5" name="墨迹 24"/>
              <p14:cNvContentPartPr/>
              <p14:nvPr/>
            </p14:nvContentPartPr>
            <p14:xfrm>
              <a:off x="3702755" y="3130090"/>
              <a:ext cx="28222" cy="20585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204"/>
            </p:blipFill>
            <p:spPr>
              <a:xfrm>
                <a:off x="3702755" y="3130090"/>
                <a:ext cx="28222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6" name="墨迹 25"/>
              <p14:cNvContentPartPr/>
              <p14:nvPr/>
            </p14:nvContentPartPr>
            <p14:xfrm>
              <a:off x="3990622" y="2983455"/>
              <a:ext cx="141111" cy="25943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206"/>
            </p:blipFill>
            <p:spPr>
              <a:xfrm>
                <a:off x="3990622" y="2983455"/>
                <a:ext cx="1411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7" name="墨迹 26"/>
              <p14:cNvContentPartPr/>
              <p14:nvPr/>
            </p14:nvContentPartPr>
            <p14:xfrm>
              <a:off x="4109155" y="3073692"/>
              <a:ext cx="42333" cy="8177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08"/>
            </p:blipFill>
            <p:spPr>
              <a:xfrm>
                <a:off x="4109155" y="3073692"/>
                <a:ext cx="4233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8" name="墨迹 27"/>
              <p14:cNvContentPartPr/>
              <p14:nvPr/>
            </p14:nvContentPartPr>
            <p14:xfrm>
              <a:off x="4188177" y="3068052"/>
              <a:ext cx="79023" cy="15791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10"/>
            </p:blipFill>
            <p:spPr>
              <a:xfrm>
                <a:off x="4188177" y="3068052"/>
                <a:ext cx="7902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9" name="墨迹 28"/>
              <p14:cNvContentPartPr/>
              <p14:nvPr/>
            </p14:nvContentPartPr>
            <p14:xfrm>
              <a:off x="4284133" y="3141370"/>
              <a:ext cx="101600" cy="13535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12"/>
            </p:blipFill>
            <p:spPr>
              <a:xfrm>
                <a:off x="4284133" y="3141370"/>
                <a:ext cx="1016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30" name="墨迹 29"/>
              <p14:cNvContentPartPr/>
              <p14:nvPr/>
            </p14:nvContentPartPr>
            <p14:xfrm>
              <a:off x="4055533" y="2661986"/>
              <a:ext cx="132644" cy="19739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14"/>
            </p:blipFill>
            <p:spPr>
              <a:xfrm>
                <a:off x="4055533" y="2661986"/>
                <a:ext cx="132644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31" name="墨迹 30"/>
              <p14:cNvContentPartPr/>
              <p14:nvPr/>
            </p14:nvContentPartPr>
            <p14:xfrm>
              <a:off x="4193822" y="1855495"/>
              <a:ext cx="124178" cy="366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16"/>
            </p:blipFill>
            <p:spPr>
              <a:xfrm>
                <a:off x="4193822" y="1855495"/>
                <a:ext cx="12417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32" name="墨迹 31"/>
              <p14:cNvContentPartPr/>
              <p14:nvPr/>
            </p14:nvContentPartPr>
            <p14:xfrm>
              <a:off x="4182533" y="1928812"/>
              <a:ext cx="33867" cy="2650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18"/>
            </p:blipFill>
            <p:spPr>
              <a:xfrm>
                <a:off x="4182533" y="1928812"/>
                <a:ext cx="3386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33" name="墨迹 32"/>
              <p14:cNvContentPartPr/>
              <p14:nvPr/>
            </p14:nvContentPartPr>
            <p14:xfrm>
              <a:off x="4171244" y="1985210"/>
              <a:ext cx="197556" cy="13535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20"/>
            </p:blipFill>
            <p:spPr>
              <a:xfrm>
                <a:off x="4171244" y="1985210"/>
                <a:ext cx="19755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34" name="墨迹 33"/>
              <p14:cNvContentPartPr/>
              <p14:nvPr/>
            </p14:nvContentPartPr>
            <p14:xfrm>
              <a:off x="4388555" y="1804736"/>
              <a:ext cx="64911" cy="19175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22"/>
            </p:blipFill>
            <p:spPr>
              <a:xfrm>
                <a:off x="4388555" y="1804736"/>
                <a:ext cx="64911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35" name="墨迹 34"/>
              <p14:cNvContentPartPr/>
              <p14:nvPr/>
            </p14:nvContentPartPr>
            <p14:xfrm>
              <a:off x="4459111" y="1849855"/>
              <a:ext cx="84666" cy="2819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24"/>
            </p:blipFill>
            <p:spPr>
              <a:xfrm>
                <a:off x="4459111" y="1849855"/>
                <a:ext cx="846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36" name="墨迹 35"/>
              <p14:cNvContentPartPr/>
              <p14:nvPr/>
            </p14:nvContentPartPr>
            <p14:xfrm>
              <a:off x="4498622" y="1787817"/>
              <a:ext cx="16933" cy="19457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26"/>
            </p:blipFill>
            <p:spPr>
              <a:xfrm>
                <a:off x="4498622" y="1787817"/>
                <a:ext cx="169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37" name="墨迹 36"/>
              <p14:cNvContentPartPr/>
              <p14:nvPr/>
            </p14:nvContentPartPr>
            <p14:xfrm>
              <a:off x="7196666" y="1212557"/>
              <a:ext cx="5644" cy="225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28"/>
            </p:blipFill>
            <p:spPr>
              <a:xfrm>
                <a:off x="7196666" y="1212557"/>
                <a:ext cx="5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38" name="墨迹 37"/>
              <p14:cNvContentPartPr/>
              <p14:nvPr/>
            </p14:nvContentPartPr>
            <p14:xfrm>
              <a:off x="5136444" y="2932697"/>
              <a:ext cx="225778" cy="31582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230"/>
            </p:blipFill>
            <p:spPr>
              <a:xfrm>
                <a:off x="5136444" y="2932697"/>
                <a:ext cx="2257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39" name="墨迹 38"/>
              <p14:cNvContentPartPr/>
              <p14:nvPr/>
            </p14:nvContentPartPr>
            <p14:xfrm>
              <a:off x="5373511" y="3000375"/>
              <a:ext cx="50800" cy="9023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232"/>
            </p:blipFill>
            <p:spPr>
              <a:xfrm>
                <a:off x="5373511" y="3000375"/>
                <a:ext cx="50800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40" name="墨迹 39"/>
              <p14:cNvContentPartPr/>
              <p14:nvPr/>
            </p14:nvContentPartPr>
            <p14:xfrm>
              <a:off x="5452533" y="2989095"/>
              <a:ext cx="152400" cy="15791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234"/>
            </p:blipFill>
            <p:spPr>
              <a:xfrm>
                <a:off x="5452533" y="2989095"/>
                <a:ext cx="1524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1" name="墨迹 40"/>
              <p14:cNvContentPartPr/>
              <p14:nvPr/>
            </p14:nvContentPartPr>
            <p14:xfrm>
              <a:off x="5610577" y="2915777"/>
              <a:ext cx="95956" cy="34684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236"/>
            </p:blipFill>
            <p:spPr>
              <a:xfrm>
                <a:off x="5610577" y="2915777"/>
                <a:ext cx="9595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42" name="墨迹 41"/>
              <p14:cNvContentPartPr/>
              <p14:nvPr/>
            </p14:nvContentPartPr>
            <p14:xfrm>
              <a:off x="5762977" y="2831180"/>
              <a:ext cx="33867" cy="35812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38"/>
            </p:blipFill>
            <p:spPr>
              <a:xfrm>
                <a:off x="5762977" y="2831180"/>
                <a:ext cx="33867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43" name="墨迹 42"/>
              <p14:cNvContentPartPr/>
              <p14:nvPr/>
            </p14:nvContentPartPr>
            <p14:xfrm>
              <a:off x="5717822" y="3070872"/>
              <a:ext cx="141111" cy="17201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40"/>
            </p:blipFill>
            <p:spPr>
              <a:xfrm>
                <a:off x="5717822" y="3070872"/>
                <a:ext cx="14111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44" name="墨迹 43"/>
              <p14:cNvContentPartPr/>
              <p14:nvPr/>
            </p14:nvContentPartPr>
            <p14:xfrm>
              <a:off x="4645377" y="422985"/>
              <a:ext cx="158045" cy="21995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42"/>
            </p:blipFill>
            <p:spPr>
              <a:xfrm>
                <a:off x="4645377" y="422985"/>
                <a:ext cx="15804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45" name="墨迹 44"/>
              <p14:cNvContentPartPr/>
              <p14:nvPr/>
            </p14:nvContentPartPr>
            <p14:xfrm>
              <a:off x="6790266" y="329928"/>
              <a:ext cx="360" cy="253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244"/>
            </p:blipFill>
            <p:spPr>
              <a:xfrm>
                <a:off x="6790266" y="329928"/>
                <a:ext cx="36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46" name="墨迹 45"/>
              <p14:cNvContentPartPr/>
              <p14:nvPr/>
            </p14:nvContentPartPr>
            <p14:xfrm>
              <a:off x="6852355" y="490662"/>
              <a:ext cx="11289" cy="112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246"/>
            </p:blipFill>
            <p:spPr>
              <a:xfrm>
                <a:off x="6852355" y="490662"/>
                <a:ext cx="112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47" name="墨迹 46"/>
              <p14:cNvContentPartPr/>
              <p14:nvPr/>
            </p14:nvContentPartPr>
            <p14:xfrm>
              <a:off x="4730044" y="750093"/>
              <a:ext cx="239889" cy="23123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248"/>
            </p:blipFill>
            <p:spPr>
              <a:xfrm>
                <a:off x="4730044" y="750093"/>
                <a:ext cx="2398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48" name="墨迹 47"/>
              <p14:cNvContentPartPr/>
              <p14:nvPr/>
            </p14:nvContentPartPr>
            <p14:xfrm>
              <a:off x="4950177" y="671136"/>
              <a:ext cx="110067" cy="12971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250"/>
            </p:blipFill>
            <p:spPr>
              <a:xfrm>
                <a:off x="4950177" y="671136"/>
                <a:ext cx="11006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49" name="墨迹 48"/>
              <p14:cNvContentPartPr/>
              <p14:nvPr/>
            </p14:nvContentPartPr>
            <p14:xfrm>
              <a:off x="5034844" y="693695"/>
              <a:ext cx="90311" cy="2819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252"/>
            </p:blipFill>
            <p:spPr>
              <a:xfrm>
                <a:off x="5034844" y="693695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50" name="墨迹 49"/>
              <p14:cNvContentPartPr/>
              <p14:nvPr/>
            </p14:nvContentPartPr>
            <p14:xfrm>
              <a:off x="5068711" y="603458"/>
              <a:ext cx="11289" cy="19457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254"/>
            </p:blipFill>
            <p:spPr>
              <a:xfrm>
                <a:off x="5068711" y="603458"/>
                <a:ext cx="11289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51" name="墨迹 50"/>
              <p14:cNvContentPartPr/>
              <p14:nvPr/>
            </p14:nvContentPartPr>
            <p14:xfrm>
              <a:off x="5345288" y="682416"/>
              <a:ext cx="62089" cy="20303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256"/>
            </p:blipFill>
            <p:spPr>
              <a:xfrm>
                <a:off x="5345288" y="682416"/>
                <a:ext cx="62089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52" name="墨迹 51"/>
              <p14:cNvContentPartPr/>
              <p14:nvPr/>
            </p14:nvContentPartPr>
            <p14:xfrm>
              <a:off x="5390444" y="631657"/>
              <a:ext cx="129822" cy="2425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258"/>
            </p:blipFill>
            <p:spPr>
              <a:xfrm>
                <a:off x="5390444" y="631657"/>
                <a:ext cx="12982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53" name="墨迹 52"/>
              <p14:cNvContentPartPr/>
              <p14:nvPr/>
            </p14:nvContentPartPr>
            <p14:xfrm>
              <a:off x="5554133" y="783932"/>
              <a:ext cx="8467" cy="10715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260"/>
            </p:blipFill>
            <p:spPr>
              <a:xfrm>
                <a:off x="5554133" y="783932"/>
                <a:ext cx="846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54" name="墨迹 53"/>
              <p14:cNvContentPartPr/>
              <p14:nvPr/>
            </p14:nvContentPartPr>
            <p14:xfrm>
              <a:off x="5588000" y="592179"/>
              <a:ext cx="11288" cy="9305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262"/>
            </p:blipFill>
            <p:spPr>
              <a:xfrm>
                <a:off x="5588000" y="592179"/>
                <a:ext cx="11288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55" name="墨迹 54"/>
              <p14:cNvContentPartPr/>
              <p14:nvPr/>
            </p14:nvContentPartPr>
            <p14:xfrm>
              <a:off x="5633155" y="524501"/>
              <a:ext cx="104422" cy="13535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264"/>
            </p:blipFill>
            <p:spPr>
              <a:xfrm>
                <a:off x="5633155" y="524501"/>
                <a:ext cx="1044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56" name="墨迹 55"/>
              <p14:cNvContentPartPr/>
              <p14:nvPr/>
            </p14:nvContentPartPr>
            <p14:xfrm>
              <a:off x="5712177" y="541421"/>
              <a:ext cx="95956" cy="1691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266"/>
            </p:blipFill>
            <p:spPr>
              <a:xfrm>
                <a:off x="5712177" y="541421"/>
                <a:ext cx="959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57" name="墨迹 56"/>
              <p14:cNvContentPartPr/>
              <p14:nvPr/>
            </p14:nvContentPartPr>
            <p14:xfrm>
              <a:off x="5754511" y="462463"/>
              <a:ext cx="36689" cy="20867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268"/>
            </p:blipFill>
            <p:spPr>
              <a:xfrm>
                <a:off x="5754511" y="462463"/>
                <a:ext cx="366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58" name="墨迹 57"/>
              <p14:cNvContentPartPr/>
              <p14:nvPr/>
            </p14:nvContentPartPr>
            <p14:xfrm>
              <a:off x="5881511" y="631657"/>
              <a:ext cx="242711" cy="29327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270"/>
            </p:blipFill>
            <p:spPr>
              <a:xfrm>
                <a:off x="5881511" y="631657"/>
                <a:ext cx="24271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59" name="墨迹 58"/>
              <p14:cNvContentPartPr/>
              <p14:nvPr/>
            </p14:nvContentPartPr>
            <p14:xfrm>
              <a:off x="6152444" y="569620"/>
              <a:ext cx="93133" cy="14663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272"/>
            </p:blipFill>
            <p:spPr>
              <a:xfrm>
                <a:off x="6152444" y="569620"/>
                <a:ext cx="93133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60" name="墨迹 59"/>
              <p14:cNvContentPartPr/>
              <p14:nvPr/>
            </p14:nvContentPartPr>
            <p14:xfrm>
              <a:off x="6248400" y="592179"/>
              <a:ext cx="98777" cy="2255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274"/>
            </p:blipFill>
            <p:spPr>
              <a:xfrm>
                <a:off x="6248400" y="592179"/>
                <a:ext cx="987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61" name="墨迹 60"/>
              <p14:cNvContentPartPr/>
              <p14:nvPr/>
            </p14:nvContentPartPr>
            <p14:xfrm>
              <a:off x="6273800" y="496302"/>
              <a:ext cx="42333" cy="25097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276"/>
            </p:blipFill>
            <p:spPr>
              <a:xfrm>
                <a:off x="6273800" y="496302"/>
                <a:ext cx="4233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62" name="墨迹 61"/>
              <p14:cNvContentPartPr/>
              <p14:nvPr/>
            </p14:nvContentPartPr>
            <p14:xfrm>
              <a:off x="7377288" y="1703220"/>
              <a:ext cx="62089" cy="19739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278"/>
            </p:blipFill>
            <p:spPr>
              <a:xfrm>
                <a:off x="7377288" y="1703220"/>
                <a:ext cx="620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63" name="墨迹 62"/>
              <p14:cNvContentPartPr/>
              <p14:nvPr/>
            </p14:nvContentPartPr>
            <p14:xfrm>
              <a:off x="7428088" y="1680661"/>
              <a:ext cx="135467" cy="22559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280"/>
            </p:blipFill>
            <p:spPr>
              <a:xfrm>
                <a:off x="7428088" y="1680661"/>
                <a:ext cx="1354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64" name="墨迹 63"/>
              <p14:cNvContentPartPr/>
              <p14:nvPr/>
            </p14:nvContentPartPr>
            <p14:xfrm>
              <a:off x="7580488" y="1782177"/>
              <a:ext cx="5644" cy="11843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282"/>
            </p:blipFill>
            <p:spPr>
              <a:xfrm>
                <a:off x="7580488" y="1782177"/>
                <a:ext cx="56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65" name="墨迹 64"/>
              <p14:cNvContentPartPr/>
              <p14:nvPr/>
            </p14:nvContentPartPr>
            <p14:xfrm>
              <a:off x="7625644" y="1635542"/>
              <a:ext cx="31044" cy="9587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284"/>
            </p:blipFill>
            <p:spPr>
              <a:xfrm>
                <a:off x="7625644" y="1635542"/>
                <a:ext cx="310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66" name="墨迹 65"/>
              <p14:cNvContentPartPr/>
              <p14:nvPr/>
            </p14:nvContentPartPr>
            <p14:xfrm>
              <a:off x="7670800" y="1680661"/>
              <a:ext cx="112888" cy="24251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286"/>
            </p:blipFill>
            <p:spPr>
              <a:xfrm>
                <a:off x="7670800" y="1680661"/>
                <a:ext cx="112888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67" name="墨迹 66"/>
              <p14:cNvContentPartPr/>
              <p14:nvPr/>
            </p14:nvContentPartPr>
            <p14:xfrm>
              <a:off x="7817555" y="1675021"/>
              <a:ext cx="90312" cy="19175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288"/>
            </p:blipFill>
            <p:spPr>
              <a:xfrm>
                <a:off x="7817555" y="1675021"/>
                <a:ext cx="9031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69" name="墨迹 68"/>
              <p14:cNvContentPartPr/>
              <p14:nvPr/>
            </p14:nvContentPartPr>
            <p14:xfrm>
              <a:off x="7936088" y="1748338"/>
              <a:ext cx="115712" cy="11279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290"/>
            </p:blipFill>
            <p:spPr>
              <a:xfrm>
                <a:off x="7936088" y="1748338"/>
                <a:ext cx="11571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70" name="墨迹 69"/>
              <p14:cNvContentPartPr/>
              <p14:nvPr/>
            </p14:nvContentPartPr>
            <p14:xfrm>
              <a:off x="7981244" y="1748338"/>
              <a:ext cx="50800" cy="29609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292"/>
            </p:blipFill>
            <p:spPr>
              <a:xfrm>
                <a:off x="7981244" y="1748338"/>
                <a:ext cx="50800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71" name="墨迹 70"/>
              <p14:cNvContentPartPr/>
              <p14:nvPr/>
            </p14:nvContentPartPr>
            <p14:xfrm>
              <a:off x="7439377" y="1246396"/>
              <a:ext cx="265289" cy="27071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294"/>
            </p:blipFill>
            <p:spPr>
              <a:xfrm>
                <a:off x="7439377" y="1246396"/>
                <a:ext cx="26528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72" name="墨迹 71"/>
              <p14:cNvContentPartPr/>
              <p14:nvPr/>
            </p14:nvContentPartPr>
            <p14:xfrm>
              <a:off x="7758288" y="1252036"/>
              <a:ext cx="98778" cy="24815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296"/>
            </p:blipFill>
            <p:spPr>
              <a:xfrm>
                <a:off x="7758288" y="1252036"/>
                <a:ext cx="9877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73" name="墨迹 72"/>
              <p14:cNvContentPartPr/>
              <p14:nvPr/>
            </p14:nvContentPartPr>
            <p14:xfrm>
              <a:off x="7890933" y="1257676"/>
              <a:ext cx="101600" cy="21995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298"/>
            </p:blipFill>
            <p:spPr>
              <a:xfrm>
                <a:off x="7890933" y="1257676"/>
                <a:ext cx="1016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74" name="墨迹 73"/>
              <p14:cNvContentPartPr/>
              <p14:nvPr/>
            </p14:nvContentPartPr>
            <p14:xfrm>
              <a:off x="8003822" y="1376111"/>
              <a:ext cx="104422" cy="10715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300"/>
            </p:blipFill>
            <p:spPr>
              <a:xfrm>
                <a:off x="8003822" y="1376111"/>
                <a:ext cx="104422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75" name="墨迹 74"/>
              <p14:cNvContentPartPr/>
              <p14:nvPr/>
            </p14:nvContentPartPr>
            <p14:xfrm>
              <a:off x="7981244" y="1381751"/>
              <a:ext cx="129822" cy="32710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302"/>
            </p:blipFill>
            <p:spPr>
              <a:xfrm>
                <a:off x="7981244" y="1381751"/>
                <a:ext cx="129822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76" name="墨迹 75"/>
              <p14:cNvContentPartPr/>
              <p14:nvPr/>
            </p14:nvContentPartPr>
            <p14:xfrm>
              <a:off x="10538177" y="1618623"/>
              <a:ext cx="110067" cy="21995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304"/>
            </p:blipFill>
            <p:spPr>
              <a:xfrm>
                <a:off x="10538177" y="1618623"/>
                <a:ext cx="1100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77" name="墨迹 76"/>
              <p14:cNvContentPartPr/>
              <p14:nvPr/>
            </p14:nvContentPartPr>
            <p14:xfrm>
              <a:off x="10707511" y="1596064"/>
              <a:ext cx="118533" cy="41734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306"/>
            </p:blipFill>
            <p:spPr>
              <a:xfrm>
                <a:off x="10707511" y="1596064"/>
                <a:ext cx="118533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78" name="墨迹 77"/>
              <p14:cNvContentPartPr/>
              <p14:nvPr/>
            </p14:nvContentPartPr>
            <p14:xfrm>
              <a:off x="10854267" y="1590424"/>
              <a:ext cx="149577" cy="18047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308"/>
            </p:blipFill>
            <p:spPr>
              <a:xfrm>
                <a:off x="10854267" y="1590424"/>
                <a:ext cx="14957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79" name="墨迹 78"/>
              <p14:cNvContentPartPr/>
              <p14:nvPr/>
            </p14:nvContentPartPr>
            <p14:xfrm>
              <a:off x="11001022" y="1517106"/>
              <a:ext cx="135467" cy="32428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310"/>
            </p:blipFill>
            <p:spPr>
              <a:xfrm>
                <a:off x="11001022" y="1517106"/>
                <a:ext cx="13546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80" name="墨迹 79"/>
              <p14:cNvContentPartPr/>
              <p14:nvPr/>
            </p14:nvContentPartPr>
            <p14:xfrm>
              <a:off x="10989732" y="1579144"/>
              <a:ext cx="276578" cy="21431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312"/>
            </p:blipFill>
            <p:spPr>
              <a:xfrm>
                <a:off x="10989732" y="1579144"/>
                <a:ext cx="27657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81" name="墨迹 80"/>
              <p14:cNvContentPartPr/>
              <p14:nvPr/>
            </p14:nvContentPartPr>
            <p14:xfrm>
              <a:off x="11159067" y="1703220"/>
              <a:ext cx="152400" cy="8741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314"/>
            </p:blipFill>
            <p:spPr>
              <a:xfrm>
                <a:off x="11159067" y="1703220"/>
                <a:ext cx="1524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82" name="墨迹 81"/>
              <p14:cNvContentPartPr/>
              <p14:nvPr/>
            </p14:nvContentPartPr>
            <p14:xfrm>
              <a:off x="11345332" y="1483268"/>
              <a:ext cx="56445" cy="15227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316"/>
            </p:blipFill>
            <p:spPr>
              <a:xfrm>
                <a:off x="11345332" y="1483268"/>
                <a:ext cx="56445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83" name="墨迹 82"/>
              <p14:cNvContentPartPr/>
              <p14:nvPr/>
            </p14:nvContentPartPr>
            <p14:xfrm>
              <a:off x="11339688" y="1652462"/>
              <a:ext cx="62089" cy="14663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318"/>
            </p:blipFill>
            <p:spPr>
              <a:xfrm>
                <a:off x="11339688" y="1652462"/>
                <a:ext cx="620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84" name="墨迹 83"/>
              <p14:cNvContentPartPr/>
              <p14:nvPr/>
            </p14:nvContentPartPr>
            <p14:xfrm>
              <a:off x="11350977" y="1455069"/>
              <a:ext cx="197555" cy="41170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320"/>
            </p:blipFill>
            <p:spPr>
              <a:xfrm>
                <a:off x="11350977" y="1455069"/>
                <a:ext cx="197555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85" name="墨迹 84"/>
              <p14:cNvContentPartPr/>
              <p14:nvPr/>
            </p14:nvContentPartPr>
            <p14:xfrm>
              <a:off x="11480800" y="1652462"/>
              <a:ext cx="141111" cy="11843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322"/>
            </p:blipFill>
            <p:spPr>
              <a:xfrm>
                <a:off x="11480800" y="1652462"/>
                <a:ext cx="14111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86" name="墨迹 85"/>
              <p14:cNvContentPartPr/>
              <p14:nvPr/>
            </p14:nvContentPartPr>
            <p14:xfrm>
              <a:off x="11489267" y="1607343"/>
              <a:ext cx="115711" cy="16073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324"/>
            </p:blipFill>
            <p:spPr>
              <a:xfrm>
                <a:off x="11489267" y="1607343"/>
                <a:ext cx="115711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87" name="墨迹 86"/>
              <p14:cNvContentPartPr/>
              <p14:nvPr/>
            </p14:nvContentPartPr>
            <p14:xfrm>
              <a:off x="11712222" y="1517106"/>
              <a:ext cx="107245" cy="29609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326"/>
            </p:blipFill>
            <p:spPr>
              <a:xfrm>
                <a:off x="11712222" y="1517106"/>
                <a:ext cx="10724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88" name="墨迹 87"/>
              <p14:cNvContentPartPr/>
              <p14:nvPr/>
            </p14:nvContentPartPr>
            <p14:xfrm>
              <a:off x="11034888" y="1060282"/>
              <a:ext cx="84667" cy="22559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328"/>
            </p:blipFill>
            <p:spPr>
              <a:xfrm>
                <a:off x="11034888" y="1060282"/>
                <a:ext cx="84667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89" name="墨迹 88"/>
              <p14:cNvContentPartPr/>
              <p14:nvPr/>
            </p14:nvContentPartPr>
            <p14:xfrm>
              <a:off x="11229622" y="953126"/>
              <a:ext cx="42333" cy="12971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330"/>
            </p:blipFill>
            <p:spPr>
              <a:xfrm>
                <a:off x="11229622" y="953126"/>
                <a:ext cx="4233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90" name="墨迹 89"/>
              <p14:cNvContentPartPr/>
              <p14:nvPr/>
            </p14:nvContentPartPr>
            <p14:xfrm>
              <a:off x="11192932" y="1111041"/>
              <a:ext cx="42333" cy="14099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332"/>
            </p:blipFill>
            <p:spPr>
              <a:xfrm>
                <a:off x="11192932" y="1111041"/>
                <a:ext cx="4233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91" name="墨迹 90"/>
              <p14:cNvContentPartPr/>
              <p14:nvPr/>
            </p14:nvContentPartPr>
            <p14:xfrm>
              <a:off x="11300177" y="941847"/>
              <a:ext cx="112888" cy="16355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334"/>
            </p:blipFill>
            <p:spPr>
              <a:xfrm>
                <a:off x="11300177" y="941847"/>
                <a:ext cx="11288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92" name="墨迹 91"/>
              <p14:cNvContentPartPr/>
              <p14:nvPr/>
            </p14:nvContentPartPr>
            <p14:xfrm>
              <a:off x="11325577" y="1020804"/>
              <a:ext cx="47977" cy="12971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336"/>
            </p:blipFill>
            <p:spPr>
              <a:xfrm>
                <a:off x="11325577" y="1020804"/>
                <a:ext cx="4797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93" name="墨迹 92"/>
              <p14:cNvContentPartPr/>
              <p14:nvPr/>
            </p14:nvContentPartPr>
            <p14:xfrm>
              <a:off x="11288888" y="1144879"/>
              <a:ext cx="166512" cy="9587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338"/>
            </p:blipFill>
            <p:spPr>
              <a:xfrm>
                <a:off x="11288888" y="1144879"/>
                <a:ext cx="1665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94" name="墨迹 93"/>
              <p14:cNvContentPartPr/>
              <p14:nvPr/>
            </p14:nvContentPartPr>
            <p14:xfrm>
              <a:off x="11458222" y="975685"/>
              <a:ext cx="62089" cy="23123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340"/>
            </p:blipFill>
            <p:spPr>
              <a:xfrm>
                <a:off x="11458222" y="975685"/>
                <a:ext cx="620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95" name="墨迹 94"/>
              <p14:cNvContentPartPr/>
              <p14:nvPr/>
            </p14:nvContentPartPr>
            <p14:xfrm>
              <a:off x="11506200" y="975685"/>
              <a:ext cx="132644" cy="22559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342"/>
            </p:blipFill>
            <p:spPr>
              <a:xfrm>
                <a:off x="11506200" y="975685"/>
                <a:ext cx="1326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96" name="墨迹 95"/>
              <p14:cNvContentPartPr/>
              <p14:nvPr/>
            </p14:nvContentPartPr>
            <p14:xfrm>
              <a:off x="11537244" y="1071562"/>
              <a:ext cx="163688" cy="12971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344"/>
            </p:blipFill>
            <p:spPr>
              <a:xfrm>
                <a:off x="11537244" y="1071562"/>
                <a:ext cx="16368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97" name="墨迹 96"/>
              <p14:cNvContentPartPr/>
              <p14:nvPr/>
            </p14:nvContentPartPr>
            <p14:xfrm>
              <a:off x="11559822" y="1139240"/>
              <a:ext cx="166512" cy="7895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346"/>
            </p:blipFill>
            <p:spPr>
              <a:xfrm>
                <a:off x="11559822" y="1139240"/>
                <a:ext cx="16651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98" name="墨迹 97"/>
              <p14:cNvContentPartPr/>
              <p14:nvPr/>
            </p14:nvContentPartPr>
            <p14:xfrm>
              <a:off x="11661422" y="896728"/>
              <a:ext cx="36689" cy="5921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348"/>
            </p:blipFill>
            <p:spPr>
              <a:xfrm>
                <a:off x="11661422" y="896728"/>
                <a:ext cx="366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99" name="墨迹 98"/>
              <p14:cNvContentPartPr/>
              <p14:nvPr/>
            </p14:nvContentPartPr>
            <p14:xfrm>
              <a:off x="11782777" y="891088"/>
              <a:ext cx="110067" cy="34402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350"/>
            </p:blipFill>
            <p:spPr>
              <a:xfrm>
                <a:off x="11782777" y="891088"/>
                <a:ext cx="11006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00" name="墨迹 99"/>
              <p14:cNvContentPartPr/>
              <p14:nvPr/>
            </p14:nvContentPartPr>
            <p14:xfrm>
              <a:off x="7659511" y="3558715"/>
              <a:ext cx="39511" cy="52450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352"/>
            </p:blipFill>
            <p:spPr>
              <a:xfrm>
                <a:off x="7659511" y="3558715"/>
                <a:ext cx="39511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01" name="墨迹 100"/>
              <p14:cNvContentPartPr/>
              <p14:nvPr/>
            </p14:nvContentPartPr>
            <p14:xfrm>
              <a:off x="7676444" y="3530516"/>
              <a:ext cx="485422" cy="65139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354"/>
            </p:blipFill>
            <p:spPr>
              <a:xfrm>
                <a:off x="7676444" y="3530516"/>
                <a:ext cx="485422" cy="651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02" name="墨迹 101"/>
              <p14:cNvContentPartPr/>
              <p14:nvPr/>
            </p14:nvContentPartPr>
            <p14:xfrm>
              <a:off x="7631288" y="4111416"/>
              <a:ext cx="496712" cy="84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356"/>
            </p:blipFill>
            <p:spPr>
              <a:xfrm>
                <a:off x="7631288" y="4111416"/>
                <a:ext cx="49671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03" name="墨迹 102"/>
              <p14:cNvContentPartPr/>
              <p14:nvPr/>
            </p14:nvContentPartPr>
            <p14:xfrm>
              <a:off x="7665155" y="3553075"/>
              <a:ext cx="45156" cy="58653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358"/>
            </p:blipFill>
            <p:spPr>
              <a:xfrm>
                <a:off x="7665155" y="3553075"/>
                <a:ext cx="45156" cy="586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04" name="墨迹 103"/>
              <p14:cNvContentPartPr/>
              <p14:nvPr/>
            </p14:nvContentPartPr>
            <p14:xfrm>
              <a:off x="7682088" y="3553075"/>
              <a:ext cx="479778" cy="58090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360"/>
            </p:blipFill>
            <p:spPr>
              <a:xfrm>
                <a:off x="7682088" y="3553075"/>
                <a:ext cx="479778" cy="580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05" name="墨迹 104"/>
              <p14:cNvContentPartPr/>
              <p14:nvPr/>
            </p14:nvContentPartPr>
            <p14:xfrm>
              <a:off x="7642577" y="3524876"/>
              <a:ext cx="519289" cy="67113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362"/>
            </p:blipFill>
            <p:spPr>
              <a:xfrm>
                <a:off x="7642577" y="3524876"/>
                <a:ext cx="519289" cy="6711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41960"/>
            <a:ext cx="11229340" cy="18897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653" name="墨迹 1048652"/>
              <p14:cNvContentPartPr/>
              <p14:nvPr/>
            </p14:nvContentPartPr>
            <p14:xfrm>
              <a:off x="8009467" y="7107345"/>
              <a:ext cx="0" cy="0"/>
            </p14:xfrm>
          </p:contentPart>
        </mc:Choice>
        <mc:Fallback xmlns="">
          <p:pic>
            <p:nvPicPr>
              <p:cNvPr id="1048653" name="墨迹 1048652"/>
            </p:nvPicPr>
            <p:blipFill>
              <a:blip r:embed="rId4"/>
            </p:blipFill>
            <p:spPr>
              <a:xfrm>
                <a:off x="8009467" y="71073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654" name="墨迹 1048653"/>
              <p14:cNvContentPartPr/>
              <p14:nvPr/>
            </p14:nvContentPartPr>
            <p14:xfrm>
              <a:off x="1258454" y="1010221"/>
              <a:ext cx="807869" cy="605021"/>
            </p14:xfrm>
          </p:contentPart>
        </mc:Choice>
        <mc:Fallback xmlns="">
          <p:pic>
            <p:nvPicPr>
              <p:cNvPr id="1048654" name="墨迹 1048653"/>
            </p:nvPicPr>
            <p:blipFill>
              <a:blip r:embed="rId6"/>
            </p:blipFill>
            <p:spPr>
              <a:xfrm>
                <a:off x="1258454" y="1010221"/>
                <a:ext cx="807869" cy="605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墨迹 19"/>
              <p14:cNvContentPartPr/>
              <p14:nvPr/>
            </p14:nvContentPartPr>
            <p14:xfrm>
              <a:off x="4820355" y="1542486"/>
              <a:ext cx="1428045" cy="5357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8"/>
            </p:blipFill>
            <p:spPr>
              <a:xfrm>
                <a:off x="4820355" y="1542486"/>
                <a:ext cx="142804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墨迹 1"/>
              <p14:cNvContentPartPr/>
              <p14:nvPr/>
            </p14:nvContentPartPr>
            <p14:xfrm>
              <a:off x="6132688" y="1094121"/>
              <a:ext cx="290689" cy="36658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0"/>
            </p:blipFill>
            <p:spPr>
              <a:xfrm>
                <a:off x="6132688" y="1094121"/>
                <a:ext cx="29068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墨迹 2"/>
              <p14:cNvContentPartPr/>
              <p14:nvPr/>
            </p14:nvContentPartPr>
            <p14:xfrm>
              <a:off x="6118577" y="1500187"/>
              <a:ext cx="191912" cy="25661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2"/>
            </p:blipFill>
            <p:spPr>
              <a:xfrm>
                <a:off x="6118577" y="1500187"/>
                <a:ext cx="19191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墨迹 3"/>
              <p14:cNvContentPartPr/>
              <p14:nvPr/>
            </p14:nvContentPartPr>
            <p14:xfrm>
              <a:off x="6558844" y="1032083"/>
              <a:ext cx="124178" cy="19739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4"/>
            </p:blipFill>
            <p:spPr>
              <a:xfrm>
                <a:off x="6558844" y="1032083"/>
                <a:ext cx="1241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墨迹 4"/>
              <p14:cNvContentPartPr/>
              <p14:nvPr/>
            </p14:nvContentPartPr>
            <p14:xfrm>
              <a:off x="6716888" y="1150519"/>
              <a:ext cx="189089" cy="18611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6"/>
            </p:blipFill>
            <p:spPr>
              <a:xfrm>
                <a:off x="6716888" y="1150519"/>
                <a:ext cx="18908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" name="墨迹 5"/>
              <p14:cNvContentPartPr/>
              <p14:nvPr/>
            </p14:nvContentPartPr>
            <p14:xfrm>
              <a:off x="6505222" y="1567865"/>
              <a:ext cx="31044" cy="18611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8"/>
            </p:blipFill>
            <p:spPr>
              <a:xfrm>
                <a:off x="6505222" y="1567865"/>
                <a:ext cx="310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" name="墨迹 6"/>
              <p14:cNvContentPartPr/>
              <p14:nvPr/>
            </p14:nvContentPartPr>
            <p14:xfrm>
              <a:off x="6524977" y="1644002"/>
              <a:ext cx="124178" cy="479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0"/>
            </p:blipFill>
            <p:spPr>
              <a:xfrm>
                <a:off x="6524977" y="1644002"/>
                <a:ext cx="12417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墨迹 7"/>
              <p14:cNvContentPartPr/>
              <p14:nvPr/>
            </p14:nvContentPartPr>
            <p14:xfrm>
              <a:off x="6640688" y="1488907"/>
              <a:ext cx="25400" cy="38068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2"/>
            </p:blipFill>
            <p:spPr>
              <a:xfrm>
                <a:off x="6640688" y="1488907"/>
                <a:ext cx="25400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墨迹 8"/>
              <p14:cNvContentPartPr/>
              <p14:nvPr/>
            </p14:nvContentPartPr>
            <p14:xfrm>
              <a:off x="6688666" y="1658102"/>
              <a:ext cx="316089" cy="12971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4"/>
            </p:blipFill>
            <p:spPr>
              <a:xfrm>
                <a:off x="6688666" y="1658102"/>
                <a:ext cx="316089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" name="墨迹 9"/>
              <p14:cNvContentPartPr/>
              <p14:nvPr/>
            </p14:nvContentPartPr>
            <p14:xfrm>
              <a:off x="7049911" y="1680661"/>
              <a:ext cx="360" cy="1691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6"/>
            </p:blipFill>
            <p:spPr>
              <a:xfrm>
                <a:off x="7049911" y="1680661"/>
                <a:ext cx="36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" name="墨迹 10"/>
              <p14:cNvContentPartPr/>
              <p14:nvPr/>
            </p14:nvContentPartPr>
            <p14:xfrm>
              <a:off x="3996266" y="826231"/>
              <a:ext cx="5645" cy="310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8"/>
            </p:blipFill>
            <p:spPr>
              <a:xfrm>
                <a:off x="3996266" y="826231"/>
                <a:ext cx="564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2" name="墨迹 11"/>
              <p14:cNvContentPartPr/>
              <p14:nvPr/>
            </p14:nvContentPartPr>
            <p14:xfrm>
              <a:off x="3973688" y="840330"/>
              <a:ext cx="265289" cy="29609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0"/>
            </p:blipFill>
            <p:spPr>
              <a:xfrm>
                <a:off x="3973688" y="840330"/>
                <a:ext cx="265289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" name="墨迹 12"/>
              <p14:cNvContentPartPr/>
              <p14:nvPr/>
            </p14:nvContentPartPr>
            <p14:xfrm>
              <a:off x="4120444" y="1049003"/>
              <a:ext cx="141111" cy="7049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2"/>
            </p:blipFill>
            <p:spPr>
              <a:xfrm>
                <a:off x="4120444" y="1049003"/>
                <a:ext cx="1411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" name="墨迹 13"/>
              <p14:cNvContentPartPr/>
              <p14:nvPr/>
            </p14:nvContentPartPr>
            <p14:xfrm>
              <a:off x="4323644" y="609098"/>
              <a:ext cx="299156" cy="44554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4"/>
            </p:blipFill>
            <p:spPr>
              <a:xfrm>
                <a:off x="4323644" y="609098"/>
                <a:ext cx="299156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" name="墨迹 14"/>
              <p14:cNvContentPartPr/>
              <p14:nvPr/>
            </p14:nvContentPartPr>
            <p14:xfrm>
              <a:off x="4363155" y="874169"/>
              <a:ext cx="174978" cy="77547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6"/>
            </p:blipFill>
            <p:spPr>
              <a:xfrm>
                <a:off x="4363155" y="874169"/>
                <a:ext cx="174978" cy="775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" name="墨迹 15"/>
              <p14:cNvContentPartPr/>
              <p14:nvPr/>
            </p14:nvContentPartPr>
            <p14:xfrm>
              <a:off x="4667955" y="563980"/>
              <a:ext cx="124178" cy="47374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8"/>
            </p:blipFill>
            <p:spPr>
              <a:xfrm>
                <a:off x="4667955" y="563980"/>
                <a:ext cx="124178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7" name="墨迹 16"/>
              <p14:cNvContentPartPr/>
              <p14:nvPr/>
            </p14:nvContentPartPr>
            <p14:xfrm>
              <a:off x="4775200" y="727534"/>
              <a:ext cx="158044" cy="18047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40"/>
            </p:blipFill>
            <p:spPr>
              <a:xfrm>
                <a:off x="4775200" y="727534"/>
                <a:ext cx="1580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8" name="墨迹 17"/>
              <p14:cNvContentPartPr/>
              <p14:nvPr/>
            </p14:nvContentPartPr>
            <p14:xfrm>
              <a:off x="4701822" y="908008"/>
              <a:ext cx="254000" cy="24815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42"/>
            </p:blipFill>
            <p:spPr>
              <a:xfrm>
                <a:off x="4701822" y="908008"/>
                <a:ext cx="2540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" name="墨迹 18"/>
              <p14:cNvContentPartPr/>
              <p14:nvPr/>
            </p14:nvContentPartPr>
            <p14:xfrm>
              <a:off x="5046133" y="614738"/>
              <a:ext cx="378177" cy="4681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44"/>
            </p:blipFill>
            <p:spPr>
              <a:xfrm>
                <a:off x="5046133" y="614738"/>
                <a:ext cx="378177" cy="46810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342265"/>
            <a:ext cx="11449050" cy="4267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980" name="墨迹 1049979"/>
              <p14:cNvContentPartPr/>
              <p14:nvPr/>
            </p14:nvContentPartPr>
            <p14:xfrm>
              <a:off x="7548001" y="1175317"/>
              <a:ext cx="564987" cy="105212"/>
            </p14:xfrm>
          </p:contentPart>
        </mc:Choice>
        <mc:Fallback xmlns="">
          <p:pic>
            <p:nvPicPr>
              <p:cNvPr id="1049980" name="墨迹 1049979"/>
            </p:nvPicPr>
            <p:blipFill>
              <a:blip r:embed="rId4"/>
            </p:blipFill>
            <p:spPr>
              <a:xfrm>
                <a:off x="7548001" y="1175317"/>
                <a:ext cx="564987" cy="105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981" name="墨迹 1049980"/>
              <p14:cNvContentPartPr/>
              <p14:nvPr/>
            </p14:nvContentPartPr>
            <p14:xfrm>
              <a:off x="8767619" y="886035"/>
              <a:ext cx="26284" cy="281583"/>
            </p14:xfrm>
          </p:contentPart>
        </mc:Choice>
        <mc:Fallback xmlns="">
          <p:pic>
            <p:nvPicPr>
              <p:cNvPr id="1049981" name="墨迹 1049980"/>
            </p:nvPicPr>
            <p:blipFill>
              <a:blip r:embed="rId6"/>
            </p:blipFill>
            <p:spPr>
              <a:xfrm>
                <a:off x="8767619" y="886035"/>
                <a:ext cx="26284" cy="281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9982" name="墨迹 1049981"/>
              <p14:cNvContentPartPr/>
              <p14:nvPr/>
            </p14:nvContentPartPr>
            <p14:xfrm>
              <a:off x="8776547" y="974661"/>
              <a:ext cx="196216" cy="21451"/>
            </p14:xfrm>
          </p:contentPart>
        </mc:Choice>
        <mc:Fallback xmlns="">
          <p:pic>
            <p:nvPicPr>
              <p:cNvPr id="1049982" name="墨迹 1049981"/>
            </p:nvPicPr>
            <p:blipFill>
              <a:blip r:embed="rId8"/>
            </p:blipFill>
            <p:spPr>
              <a:xfrm>
                <a:off x="8776547" y="974661"/>
                <a:ext cx="196216" cy="21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9983" name="墨迹 1049982"/>
              <p14:cNvContentPartPr/>
              <p14:nvPr/>
            </p14:nvContentPartPr>
            <p14:xfrm>
              <a:off x="8907297" y="861061"/>
              <a:ext cx="46203" cy="395620"/>
            </p14:xfrm>
          </p:contentPart>
        </mc:Choice>
        <mc:Fallback xmlns="">
          <p:pic>
            <p:nvPicPr>
              <p:cNvPr id="1049983" name="墨迹 1049982"/>
            </p:nvPicPr>
            <p:blipFill>
              <a:blip r:embed="rId10"/>
            </p:blipFill>
            <p:spPr>
              <a:xfrm>
                <a:off x="8907297" y="861061"/>
                <a:ext cx="46203" cy="395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9984" name="墨迹 1049983"/>
              <p14:cNvContentPartPr/>
              <p14:nvPr/>
            </p14:nvContentPartPr>
            <p14:xfrm>
              <a:off x="8975905" y="1033780"/>
              <a:ext cx="177409" cy="133287"/>
            </p14:xfrm>
          </p:contentPart>
        </mc:Choice>
        <mc:Fallback xmlns="">
          <p:pic>
            <p:nvPicPr>
              <p:cNvPr id="1049984" name="墨迹 1049983"/>
            </p:nvPicPr>
            <p:blipFill>
              <a:blip r:embed="rId12"/>
            </p:blipFill>
            <p:spPr>
              <a:xfrm>
                <a:off x="8975905" y="1033780"/>
                <a:ext cx="177409" cy="133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9985" name="墨迹 1049984"/>
              <p14:cNvContentPartPr/>
              <p14:nvPr/>
            </p14:nvContentPartPr>
            <p14:xfrm>
              <a:off x="9141937" y="926857"/>
              <a:ext cx="128994" cy="219102"/>
            </p14:xfrm>
          </p:contentPart>
        </mc:Choice>
        <mc:Fallback xmlns="">
          <p:pic>
            <p:nvPicPr>
              <p:cNvPr id="1049985" name="墨迹 1049984"/>
            </p:nvPicPr>
            <p:blipFill>
              <a:blip r:embed="rId14"/>
            </p:blipFill>
            <p:spPr>
              <a:xfrm>
                <a:off x="9141937" y="926857"/>
                <a:ext cx="128994" cy="219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9986" name="墨迹 1049985"/>
              <p14:cNvContentPartPr/>
              <p14:nvPr/>
            </p14:nvContentPartPr>
            <p14:xfrm>
              <a:off x="9288939" y="1064261"/>
              <a:ext cx="222665" cy="154535"/>
            </p14:xfrm>
          </p:contentPart>
        </mc:Choice>
        <mc:Fallback xmlns="">
          <p:pic>
            <p:nvPicPr>
              <p:cNvPr id="1049986" name="墨迹 1049985"/>
            </p:nvPicPr>
            <p:blipFill>
              <a:blip r:embed="rId16"/>
            </p:blipFill>
            <p:spPr>
              <a:xfrm>
                <a:off x="9288939" y="1064261"/>
                <a:ext cx="222665" cy="15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49987" name="墨迹 1049986"/>
              <p14:cNvContentPartPr/>
              <p14:nvPr/>
            </p14:nvContentPartPr>
            <p14:xfrm>
              <a:off x="3051811" y="2154766"/>
              <a:ext cx="1055638" cy="29484"/>
            </p14:xfrm>
          </p:contentPart>
        </mc:Choice>
        <mc:Fallback xmlns="">
          <p:pic>
            <p:nvPicPr>
              <p:cNvPr id="1049987" name="墨迹 1049986"/>
            </p:nvPicPr>
            <p:blipFill>
              <a:blip r:embed="rId18"/>
            </p:blipFill>
            <p:spPr>
              <a:xfrm>
                <a:off x="3051811" y="2154766"/>
                <a:ext cx="1055638" cy="2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" name="墨迹 5"/>
              <p14:cNvContentPartPr/>
              <p14:nvPr/>
            </p14:nvContentPartPr>
            <p14:xfrm>
              <a:off x="2929466" y="1460708"/>
              <a:ext cx="984956" cy="77265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0"/>
            </p:blipFill>
            <p:spPr>
              <a:xfrm>
                <a:off x="2929466" y="1460708"/>
                <a:ext cx="984956" cy="772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" name="墨迹 1"/>
              <p14:cNvContentPartPr/>
              <p14:nvPr/>
            </p14:nvContentPartPr>
            <p14:xfrm>
              <a:off x="7422444" y="3316204"/>
              <a:ext cx="67733" cy="26507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2"/>
            </p:blipFill>
            <p:spPr>
              <a:xfrm>
                <a:off x="7422444" y="3316204"/>
                <a:ext cx="67733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" name="墨迹 2"/>
              <p14:cNvContentPartPr/>
              <p14:nvPr/>
            </p14:nvContentPartPr>
            <p14:xfrm>
              <a:off x="7524044" y="3304924"/>
              <a:ext cx="124178" cy="23687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4"/>
            </p:blipFill>
            <p:spPr>
              <a:xfrm>
                <a:off x="7524044" y="3304924"/>
                <a:ext cx="1241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" name="墨迹 3"/>
              <p14:cNvContentPartPr/>
              <p14:nvPr/>
            </p14:nvContentPartPr>
            <p14:xfrm>
              <a:off x="7648222" y="3440279"/>
              <a:ext cx="22578" cy="1494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6"/>
            </p:blipFill>
            <p:spPr>
              <a:xfrm>
                <a:off x="7648222" y="3440279"/>
                <a:ext cx="22578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" name="墨迹 4"/>
              <p14:cNvContentPartPr/>
              <p14:nvPr/>
            </p14:nvContentPartPr>
            <p14:xfrm>
              <a:off x="7732888" y="3271085"/>
              <a:ext cx="8467" cy="7331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8"/>
            </p:blipFill>
            <p:spPr>
              <a:xfrm>
                <a:off x="7732888" y="3271085"/>
                <a:ext cx="84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墨迹 10"/>
              <p14:cNvContentPartPr/>
              <p14:nvPr/>
            </p14:nvContentPartPr>
            <p14:xfrm>
              <a:off x="7862711" y="3462838"/>
              <a:ext cx="186266" cy="1692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0"/>
            </p:blipFill>
            <p:spPr>
              <a:xfrm>
                <a:off x="7862711" y="3462838"/>
                <a:ext cx="1862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墨迹 11"/>
              <p14:cNvContentPartPr/>
              <p14:nvPr/>
            </p14:nvContentPartPr>
            <p14:xfrm>
              <a:off x="7947377" y="3304924"/>
              <a:ext cx="33867" cy="31582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2"/>
            </p:blipFill>
            <p:spPr>
              <a:xfrm>
                <a:off x="7947377" y="3304924"/>
                <a:ext cx="3386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" name="墨迹 12"/>
              <p14:cNvContentPartPr/>
              <p14:nvPr/>
            </p14:nvContentPartPr>
            <p14:xfrm>
              <a:off x="8207022" y="3242886"/>
              <a:ext cx="285044" cy="33274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4"/>
            </p:blipFill>
            <p:spPr>
              <a:xfrm>
                <a:off x="8207022" y="3242886"/>
                <a:ext cx="285044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4" name="墨迹 13"/>
              <p14:cNvContentPartPr/>
              <p14:nvPr/>
            </p14:nvContentPartPr>
            <p14:xfrm>
              <a:off x="8506177" y="3101891"/>
              <a:ext cx="107245" cy="17201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6"/>
            </p:blipFill>
            <p:spPr>
              <a:xfrm>
                <a:off x="8506177" y="3101891"/>
                <a:ext cx="107245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5" name="墨迹 14"/>
              <p14:cNvContentPartPr/>
              <p14:nvPr/>
            </p14:nvContentPartPr>
            <p14:xfrm>
              <a:off x="8613422" y="3130090"/>
              <a:ext cx="160866" cy="4511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8"/>
            </p:blipFill>
            <p:spPr>
              <a:xfrm>
                <a:off x="8613422" y="3130090"/>
                <a:ext cx="1608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" name="墨迹 15"/>
              <p14:cNvContentPartPr/>
              <p14:nvPr/>
            </p14:nvContentPartPr>
            <p14:xfrm>
              <a:off x="8689622" y="3022934"/>
              <a:ext cx="53622" cy="22559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40"/>
            </p:blipFill>
            <p:spPr>
              <a:xfrm>
                <a:off x="8689622" y="3022934"/>
                <a:ext cx="536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" name="墨迹 16"/>
              <p14:cNvContentPartPr/>
              <p14:nvPr/>
            </p14:nvContentPartPr>
            <p14:xfrm>
              <a:off x="8782755" y="3366962"/>
              <a:ext cx="149578" cy="338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42"/>
            </p:blipFill>
            <p:spPr>
              <a:xfrm>
                <a:off x="8782755" y="3366962"/>
                <a:ext cx="1495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8" name="墨迹 17"/>
              <p14:cNvContentPartPr/>
              <p14:nvPr/>
            </p14:nvContentPartPr>
            <p14:xfrm>
              <a:off x="8777111" y="3474118"/>
              <a:ext cx="180622" cy="253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44"/>
            </p:blipFill>
            <p:spPr>
              <a:xfrm>
                <a:off x="8777111" y="3474118"/>
                <a:ext cx="1806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9" name="墨迹 18"/>
              <p14:cNvContentPartPr/>
              <p14:nvPr/>
            </p14:nvContentPartPr>
            <p14:xfrm>
              <a:off x="9132711" y="3225967"/>
              <a:ext cx="265289" cy="27635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46"/>
            </p:blipFill>
            <p:spPr>
              <a:xfrm>
                <a:off x="9132711" y="3225967"/>
                <a:ext cx="2652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0" name="墨迹 19"/>
              <p14:cNvContentPartPr/>
              <p14:nvPr/>
            </p14:nvContentPartPr>
            <p14:xfrm>
              <a:off x="9437511" y="3310564"/>
              <a:ext cx="172156" cy="56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48"/>
            </p:blipFill>
            <p:spPr>
              <a:xfrm>
                <a:off x="9437511" y="3310564"/>
                <a:ext cx="17215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1" name="墨迹 20"/>
              <p14:cNvContentPartPr/>
              <p14:nvPr/>
            </p14:nvContentPartPr>
            <p14:xfrm>
              <a:off x="9493955" y="3203407"/>
              <a:ext cx="45156" cy="26225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0"/>
            </p:blipFill>
            <p:spPr>
              <a:xfrm>
                <a:off x="9493955" y="3203407"/>
                <a:ext cx="45156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2" name="墨迹 21"/>
              <p14:cNvContentPartPr/>
              <p14:nvPr/>
            </p14:nvContentPartPr>
            <p14:xfrm>
              <a:off x="9770533" y="3214687"/>
              <a:ext cx="90311" cy="24815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52"/>
            </p:blipFill>
            <p:spPr>
              <a:xfrm>
                <a:off x="9770533" y="3214687"/>
                <a:ext cx="903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3" name="墨迹 22"/>
              <p14:cNvContentPartPr/>
              <p14:nvPr/>
            </p14:nvContentPartPr>
            <p14:xfrm>
              <a:off x="9849555" y="3203407"/>
              <a:ext cx="169334" cy="23123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54"/>
            </p:blipFill>
            <p:spPr>
              <a:xfrm>
                <a:off x="9849555" y="3203407"/>
                <a:ext cx="16933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4" name="墨迹 23"/>
              <p14:cNvContentPartPr/>
              <p14:nvPr/>
            </p14:nvContentPartPr>
            <p14:xfrm>
              <a:off x="10024533" y="3310564"/>
              <a:ext cx="28222" cy="16919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56"/>
            </p:blipFill>
            <p:spPr>
              <a:xfrm>
                <a:off x="10024533" y="3310564"/>
                <a:ext cx="282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5" name="墨迹 24"/>
              <p14:cNvContentPartPr/>
              <p14:nvPr/>
            </p14:nvContentPartPr>
            <p14:xfrm>
              <a:off x="10103555" y="3180848"/>
              <a:ext cx="11289" cy="7613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58"/>
            </p:blipFill>
            <p:spPr>
              <a:xfrm>
                <a:off x="10103555" y="3180848"/>
                <a:ext cx="11289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6" name="墨迹 25"/>
              <p14:cNvContentPartPr/>
              <p14:nvPr/>
            </p14:nvContentPartPr>
            <p14:xfrm>
              <a:off x="10182577" y="3073692"/>
              <a:ext cx="98778" cy="13535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60"/>
            </p:blipFill>
            <p:spPr>
              <a:xfrm>
                <a:off x="10182577" y="3073692"/>
                <a:ext cx="9877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7" name="墨迹 26"/>
              <p14:cNvContentPartPr/>
              <p14:nvPr/>
            </p14:nvContentPartPr>
            <p14:xfrm>
              <a:off x="10295466" y="3096251"/>
              <a:ext cx="101600" cy="225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62"/>
            </p:blipFill>
            <p:spPr>
              <a:xfrm>
                <a:off x="10295466" y="3096251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8" name="墨迹 27"/>
              <p14:cNvContentPartPr/>
              <p14:nvPr/>
            </p14:nvContentPartPr>
            <p14:xfrm>
              <a:off x="10315222" y="2989095"/>
              <a:ext cx="53622" cy="28481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64"/>
            </p:blipFill>
            <p:spPr>
              <a:xfrm>
                <a:off x="10315222" y="2989095"/>
                <a:ext cx="5362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9" name="墨迹 28"/>
              <p14:cNvContentPartPr/>
              <p14:nvPr/>
            </p14:nvContentPartPr>
            <p14:xfrm>
              <a:off x="4961466" y="417345"/>
              <a:ext cx="129822" cy="21431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66"/>
            </p:blipFill>
            <p:spPr>
              <a:xfrm>
                <a:off x="4961466" y="417345"/>
                <a:ext cx="12982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0" name="墨迹 29"/>
              <p14:cNvContentPartPr/>
              <p14:nvPr/>
            </p14:nvContentPartPr>
            <p14:xfrm>
              <a:off x="5102577" y="518861"/>
              <a:ext cx="31045" cy="310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68"/>
            </p:blipFill>
            <p:spPr>
              <a:xfrm>
                <a:off x="5102577" y="518861"/>
                <a:ext cx="3104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1" name="墨迹 30"/>
              <p14:cNvContentPartPr/>
              <p14:nvPr/>
            </p14:nvContentPartPr>
            <p14:xfrm>
              <a:off x="5173133" y="445544"/>
              <a:ext cx="70555" cy="13535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70"/>
            </p:blipFill>
            <p:spPr>
              <a:xfrm>
                <a:off x="5173133" y="445544"/>
                <a:ext cx="7055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2" name="墨迹 31"/>
              <p14:cNvContentPartPr/>
              <p14:nvPr/>
            </p14:nvContentPartPr>
            <p14:xfrm>
              <a:off x="5266266" y="485023"/>
              <a:ext cx="112889" cy="12971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72"/>
            </p:blipFill>
            <p:spPr>
              <a:xfrm>
                <a:off x="5266266" y="485023"/>
                <a:ext cx="112889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3" name="墨迹 32"/>
              <p14:cNvContentPartPr/>
              <p14:nvPr/>
            </p14:nvContentPartPr>
            <p14:xfrm>
              <a:off x="5599288" y="242511"/>
              <a:ext cx="84667" cy="46810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74"/>
            </p:blipFill>
            <p:spPr>
              <a:xfrm>
                <a:off x="5599288" y="242511"/>
                <a:ext cx="84667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4" name="墨迹 33"/>
              <p14:cNvContentPartPr/>
              <p14:nvPr/>
            </p14:nvContentPartPr>
            <p14:xfrm>
              <a:off x="5706533" y="157914"/>
              <a:ext cx="84667" cy="31018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76"/>
            </p:blipFill>
            <p:spPr>
              <a:xfrm>
                <a:off x="5706533" y="157914"/>
                <a:ext cx="8466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5" name="墨迹 34"/>
              <p14:cNvContentPartPr/>
              <p14:nvPr/>
            </p14:nvContentPartPr>
            <p14:xfrm>
              <a:off x="5791200" y="214312"/>
              <a:ext cx="95955" cy="29327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8"/>
            </p:blipFill>
            <p:spPr>
              <a:xfrm>
                <a:off x="5791200" y="214312"/>
                <a:ext cx="959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6" name="墨迹 35"/>
              <p14:cNvContentPartPr/>
              <p14:nvPr/>
            </p14:nvContentPartPr>
            <p14:xfrm>
              <a:off x="5949244" y="191753"/>
              <a:ext cx="84666" cy="2368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80"/>
            </p:blipFill>
            <p:spPr>
              <a:xfrm>
                <a:off x="5949244" y="191753"/>
                <a:ext cx="8466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7" name="墨迹 36"/>
              <p14:cNvContentPartPr/>
              <p14:nvPr/>
            </p14:nvContentPartPr>
            <p14:xfrm>
              <a:off x="6050844" y="248151"/>
              <a:ext cx="112888" cy="13535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82"/>
            </p:blipFill>
            <p:spPr>
              <a:xfrm>
                <a:off x="6050844" y="248151"/>
                <a:ext cx="11288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8" name="墨迹 37"/>
              <p14:cNvContentPartPr/>
              <p14:nvPr/>
            </p14:nvContentPartPr>
            <p14:xfrm>
              <a:off x="6090355" y="219952"/>
              <a:ext cx="73378" cy="20867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84"/>
            </p:blipFill>
            <p:spPr>
              <a:xfrm>
                <a:off x="6090355" y="219952"/>
                <a:ext cx="733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9" name="墨迹 38"/>
              <p14:cNvContentPartPr/>
              <p14:nvPr/>
            </p14:nvContentPartPr>
            <p14:xfrm>
              <a:off x="3651955" y="840330"/>
              <a:ext cx="299156" cy="36094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86"/>
            </p:blipFill>
            <p:spPr>
              <a:xfrm>
                <a:off x="3651955" y="840330"/>
                <a:ext cx="299156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0" name="墨迹 39"/>
              <p14:cNvContentPartPr/>
              <p14:nvPr/>
            </p14:nvContentPartPr>
            <p14:xfrm>
              <a:off x="4047066" y="823411"/>
              <a:ext cx="95956" cy="2537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88"/>
            </p:blipFill>
            <p:spPr>
              <a:xfrm>
                <a:off x="4047066" y="823411"/>
                <a:ext cx="959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1" name="墨迹 40"/>
              <p14:cNvContentPartPr/>
              <p14:nvPr/>
            </p14:nvContentPartPr>
            <p14:xfrm>
              <a:off x="4018844" y="874169"/>
              <a:ext cx="59267" cy="42016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90"/>
            </p:blipFill>
            <p:spPr>
              <a:xfrm>
                <a:off x="4018844" y="874169"/>
                <a:ext cx="59267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2" name="墨迹 41"/>
              <p14:cNvContentPartPr/>
              <p14:nvPr/>
            </p14:nvContentPartPr>
            <p14:xfrm>
              <a:off x="4035777" y="953126"/>
              <a:ext cx="163689" cy="14663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92"/>
            </p:blipFill>
            <p:spPr>
              <a:xfrm>
                <a:off x="4035777" y="953126"/>
                <a:ext cx="1636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3" name="墨迹 42"/>
              <p14:cNvContentPartPr/>
              <p14:nvPr/>
            </p14:nvContentPartPr>
            <p14:xfrm>
              <a:off x="4205111" y="795212"/>
              <a:ext cx="87489" cy="11279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94"/>
            </p:blipFill>
            <p:spPr>
              <a:xfrm>
                <a:off x="4205111" y="795212"/>
                <a:ext cx="874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4" name="墨迹 43"/>
              <p14:cNvContentPartPr/>
              <p14:nvPr/>
            </p14:nvContentPartPr>
            <p14:xfrm>
              <a:off x="4267200" y="800851"/>
              <a:ext cx="76200" cy="3383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96"/>
            </p:blipFill>
            <p:spPr>
              <a:xfrm>
                <a:off x="4267200" y="800851"/>
                <a:ext cx="762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5" name="墨迹 44"/>
              <p14:cNvContentPartPr/>
              <p14:nvPr/>
            </p14:nvContentPartPr>
            <p14:xfrm>
              <a:off x="4306711" y="727534"/>
              <a:ext cx="16933" cy="14663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98"/>
            </p:blipFill>
            <p:spPr>
              <a:xfrm>
                <a:off x="4306711" y="727534"/>
                <a:ext cx="1693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6" name="墨迹 45"/>
              <p14:cNvContentPartPr/>
              <p14:nvPr/>
            </p14:nvContentPartPr>
            <p14:xfrm>
              <a:off x="4385733" y="699335"/>
              <a:ext cx="248355" cy="30172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00"/>
            </p:blipFill>
            <p:spPr>
              <a:xfrm>
                <a:off x="4385733" y="699335"/>
                <a:ext cx="248355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7" name="墨迹 46"/>
              <p14:cNvContentPartPr/>
              <p14:nvPr/>
            </p14:nvContentPartPr>
            <p14:xfrm>
              <a:off x="4470400" y="879809"/>
              <a:ext cx="104422" cy="21995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02"/>
            </p:blipFill>
            <p:spPr>
              <a:xfrm>
                <a:off x="4470400" y="879809"/>
                <a:ext cx="1044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8" name="墨迹 47"/>
              <p14:cNvContentPartPr/>
              <p14:nvPr/>
            </p14:nvContentPartPr>
            <p14:xfrm>
              <a:off x="4515555" y="981325"/>
              <a:ext cx="56445" cy="36094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04"/>
            </p:blipFill>
            <p:spPr>
              <a:xfrm>
                <a:off x="4515555" y="981325"/>
                <a:ext cx="56445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9" name="墨迹 48"/>
              <p14:cNvContentPartPr/>
              <p14:nvPr/>
            </p14:nvContentPartPr>
            <p14:xfrm>
              <a:off x="4667955" y="812131"/>
              <a:ext cx="200378" cy="27071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06"/>
            </p:blipFill>
            <p:spPr>
              <a:xfrm>
                <a:off x="4667955" y="812131"/>
                <a:ext cx="200378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0" name="墨迹 49"/>
              <p14:cNvContentPartPr/>
              <p14:nvPr/>
            </p14:nvContentPartPr>
            <p14:xfrm>
              <a:off x="4888088" y="778292"/>
              <a:ext cx="152400" cy="27071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108"/>
            </p:blipFill>
            <p:spPr>
              <a:xfrm>
                <a:off x="4888088" y="778292"/>
                <a:ext cx="1524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1" name="墨迹 50"/>
              <p14:cNvContentPartPr/>
              <p14:nvPr/>
            </p14:nvContentPartPr>
            <p14:xfrm>
              <a:off x="4888088" y="744453"/>
              <a:ext cx="158045" cy="3947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10"/>
            </p:blipFill>
            <p:spPr>
              <a:xfrm>
                <a:off x="4888088" y="744453"/>
                <a:ext cx="15804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2" name="墨迹 51"/>
              <p14:cNvContentPartPr/>
              <p14:nvPr/>
            </p14:nvContentPartPr>
            <p14:xfrm>
              <a:off x="5136444" y="721894"/>
              <a:ext cx="118533" cy="42580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12"/>
            </p:blipFill>
            <p:spPr>
              <a:xfrm>
                <a:off x="5136444" y="721894"/>
                <a:ext cx="118533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3" name="墨迹 52"/>
              <p14:cNvContentPartPr/>
              <p14:nvPr/>
            </p14:nvContentPartPr>
            <p14:xfrm>
              <a:off x="5153377" y="829051"/>
              <a:ext cx="186267" cy="15227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14"/>
            </p:blipFill>
            <p:spPr>
              <a:xfrm>
                <a:off x="5153377" y="829051"/>
                <a:ext cx="186267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4" name="墨迹 53"/>
              <p14:cNvContentPartPr/>
              <p14:nvPr/>
            </p14:nvContentPartPr>
            <p14:xfrm>
              <a:off x="5308600" y="665496"/>
              <a:ext cx="81844" cy="22559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16"/>
            </p:blipFill>
            <p:spPr>
              <a:xfrm>
                <a:off x="5308600" y="665496"/>
                <a:ext cx="818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5" name="墨迹 54"/>
              <p14:cNvContentPartPr/>
              <p14:nvPr/>
            </p14:nvContentPartPr>
            <p14:xfrm>
              <a:off x="5373511" y="727534"/>
              <a:ext cx="104422" cy="507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18"/>
            </p:blipFill>
            <p:spPr>
              <a:xfrm>
                <a:off x="5373511" y="727534"/>
                <a:ext cx="1044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56" name="墨迹 55"/>
              <p14:cNvContentPartPr/>
              <p14:nvPr/>
            </p14:nvContentPartPr>
            <p14:xfrm>
              <a:off x="5413022" y="665496"/>
              <a:ext cx="33866" cy="1973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20"/>
            </p:blipFill>
            <p:spPr>
              <a:xfrm>
                <a:off x="5413022" y="665496"/>
                <a:ext cx="3386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57" name="墨迹 56"/>
              <p14:cNvContentPartPr/>
              <p14:nvPr/>
            </p14:nvContentPartPr>
            <p14:xfrm>
              <a:off x="7363177" y="2822721"/>
              <a:ext cx="31045" cy="197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22"/>
            </p:blipFill>
            <p:spPr>
              <a:xfrm>
                <a:off x="7363177" y="2822721"/>
                <a:ext cx="310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58" name="墨迹 57"/>
              <p14:cNvContentPartPr/>
              <p14:nvPr/>
            </p14:nvContentPartPr>
            <p14:xfrm>
              <a:off x="6169377" y="2802981"/>
              <a:ext cx="79023" cy="29327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24"/>
            </p:blipFill>
            <p:spPr>
              <a:xfrm>
                <a:off x="6169377" y="2802981"/>
                <a:ext cx="79023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9" name="墨迹 58"/>
              <p14:cNvContentPartPr/>
              <p14:nvPr/>
            </p14:nvContentPartPr>
            <p14:xfrm>
              <a:off x="6287911" y="3006014"/>
              <a:ext cx="47978" cy="7331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26"/>
            </p:blipFill>
            <p:spPr>
              <a:xfrm>
                <a:off x="6287911" y="3006014"/>
                <a:ext cx="4797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0" name="墨迹 59"/>
              <p14:cNvContentPartPr/>
              <p14:nvPr/>
            </p14:nvContentPartPr>
            <p14:xfrm>
              <a:off x="6395155" y="2836820"/>
              <a:ext cx="79022" cy="19739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28"/>
            </p:blipFill>
            <p:spPr>
              <a:xfrm>
                <a:off x="6395155" y="2836820"/>
                <a:ext cx="790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1" name="墨迹 60"/>
              <p14:cNvContentPartPr/>
              <p14:nvPr/>
            </p14:nvContentPartPr>
            <p14:xfrm>
              <a:off x="6598355" y="2808621"/>
              <a:ext cx="160867" cy="18329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30"/>
            </p:blipFill>
            <p:spPr>
              <a:xfrm>
                <a:off x="6598355" y="2808621"/>
                <a:ext cx="16086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2" name="墨迹 61"/>
              <p14:cNvContentPartPr/>
              <p14:nvPr/>
            </p14:nvContentPartPr>
            <p14:xfrm>
              <a:off x="6587066" y="2977815"/>
              <a:ext cx="163689" cy="78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32"/>
            </p:blipFill>
            <p:spPr>
              <a:xfrm>
                <a:off x="6587066" y="2977815"/>
                <a:ext cx="163689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3" name="墨迹 62"/>
              <p14:cNvContentPartPr/>
              <p14:nvPr/>
            </p14:nvContentPartPr>
            <p14:xfrm>
              <a:off x="6869288" y="2791702"/>
              <a:ext cx="90312" cy="27071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34"/>
            </p:blipFill>
            <p:spPr>
              <a:xfrm>
                <a:off x="6869288" y="2791702"/>
                <a:ext cx="90312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4" name="墨迹 63"/>
              <p14:cNvContentPartPr/>
              <p14:nvPr/>
            </p14:nvContentPartPr>
            <p14:xfrm>
              <a:off x="7032977" y="2791702"/>
              <a:ext cx="149578" cy="17483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36"/>
            </p:blipFill>
            <p:spPr>
              <a:xfrm>
                <a:off x="7032977" y="2791702"/>
                <a:ext cx="1495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5" name="墨迹 64"/>
              <p14:cNvContentPartPr/>
              <p14:nvPr/>
            </p14:nvContentPartPr>
            <p14:xfrm>
              <a:off x="7179733" y="2707105"/>
              <a:ext cx="22578" cy="34402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38"/>
            </p:blipFill>
            <p:spPr>
              <a:xfrm>
                <a:off x="7179733" y="2707105"/>
                <a:ext cx="2257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6" name="墨迹 65"/>
              <p14:cNvContentPartPr/>
              <p14:nvPr/>
            </p14:nvContentPartPr>
            <p14:xfrm>
              <a:off x="7326488" y="2774782"/>
              <a:ext cx="177800" cy="21149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40"/>
            </p:blipFill>
            <p:spPr>
              <a:xfrm>
                <a:off x="7326488" y="2774782"/>
                <a:ext cx="1778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7" name="墨迹 66"/>
              <p14:cNvContentPartPr/>
              <p14:nvPr/>
            </p14:nvContentPartPr>
            <p14:xfrm>
              <a:off x="7597422" y="2735304"/>
              <a:ext cx="155222" cy="18611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42"/>
            </p:blipFill>
            <p:spPr>
              <a:xfrm>
                <a:off x="7597422" y="2735304"/>
                <a:ext cx="1552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8" name="墨迹 67"/>
              <p14:cNvContentPartPr/>
              <p14:nvPr/>
            </p14:nvContentPartPr>
            <p14:xfrm>
              <a:off x="7642577" y="2763503"/>
              <a:ext cx="101600" cy="26225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44"/>
            </p:blipFill>
            <p:spPr>
              <a:xfrm>
                <a:off x="7642577" y="2763503"/>
                <a:ext cx="101600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0" name="墨迹 69"/>
              <p14:cNvContentPartPr/>
              <p14:nvPr/>
            </p14:nvContentPartPr>
            <p14:xfrm>
              <a:off x="7727244" y="2955256"/>
              <a:ext cx="56444" cy="3383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46"/>
            </p:blipFill>
            <p:spPr>
              <a:xfrm>
                <a:off x="7727244" y="2955256"/>
                <a:ext cx="564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1" name="墨迹 70"/>
              <p14:cNvContentPartPr/>
              <p14:nvPr/>
            </p14:nvContentPartPr>
            <p14:xfrm>
              <a:off x="7851422" y="2645067"/>
              <a:ext cx="112888" cy="58372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8"/>
            </p:blipFill>
            <p:spPr>
              <a:xfrm>
                <a:off x="7851422" y="2645067"/>
                <a:ext cx="112888" cy="583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2" name="墨迹 71"/>
              <p14:cNvContentPartPr/>
              <p14:nvPr/>
            </p14:nvContentPartPr>
            <p14:xfrm>
              <a:off x="6016977" y="3756108"/>
              <a:ext cx="141112" cy="394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50"/>
            </p:blipFill>
            <p:spPr>
              <a:xfrm>
                <a:off x="6016977" y="3756108"/>
                <a:ext cx="14111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3" name="墨迹 72"/>
              <p14:cNvContentPartPr/>
              <p14:nvPr/>
            </p14:nvContentPartPr>
            <p14:xfrm>
              <a:off x="6016977" y="3863264"/>
              <a:ext cx="318912" cy="25943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52"/>
            </p:blipFill>
            <p:spPr>
              <a:xfrm>
                <a:off x="6016977" y="3863264"/>
                <a:ext cx="31891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4" name="墨迹 73"/>
              <p14:cNvContentPartPr/>
              <p14:nvPr/>
            </p14:nvContentPartPr>
            <p14:xfrm>
              <a:off x="6350000" y="3699710"/>
              <a:ext cx="50800" cy="14945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54"/>
            </p:blipFill>
            <p:spPr>
              <a:xfrm>
                <a:off x="6350000" y="3699710"/>
                <a:ext cx="508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5" name="墨迹 74"/>
              <p14:cNvContentPartPr/>
              <p14:nvPr/>
            </p14:nvContentPartPr>
            <p14:xfrm>
              <a:off x="6395155" y="3891463"/>
              <a:ext cx="19756" cy="21431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56"/>
            </p:blipFill>
            <p:spPr>
              <a:xfrm>
                <a:off x="6395155" y="3891463"/>
                <a:ext cx="1975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6" name="墨迹 75"/>
              <p14:cNvContentPartPr/>
              <p14:nvPr/>
            </p14:nvContentPartPr>
            <p14:xfrm>
              <a:off x="6445955" y="3598194"/>
              <a:ext cx="285045" cy="43990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8"/>
            </p:blipFill>
            <p:spPr>
              <a:xfrm>
                <a:off x="6445955" y="3598194"/>
                <a:ext cx="285045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77" name="墨迹 76"/>
              <p14:cNvContentPartPr/>
              <p14:nvPr/>
            </p14:nvContentPartPr>
            <p14:xfrm>
              <a:off x="5373511" y="4229851"/>
              <a:ext cx="101600" cy="37222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60"/>
            </p:blipFill>
            <p:spPr>
              <a:xfrm>
                <a:off x="5373511" y="4229851"/>
                <a:ext cx="101600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78" name="墨迹 77"/>
              <p14:cNvContentPartPr/>
              <p14:nvPr/>
            </p14:nvContentPartPr>
            <p14:xfrm>
              <a:off x="5452533" y="4258051"/>
              <a:ext cx="163689" cy="29890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62"/>
            </p:blipFill>
            <p:spPr>
              <a:xfrm>
                <a:off x="5452533" y="4258051"/>
                <a:ext cx="163689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9" name="墨迹 78"/>
              <p14:cNvContentPartPr/>
              <p14:nvPr/>
            </p14:nvContentPartPr>
            <p14:xfrm>
              <a:off x="5655733" y="4427245"/>
              <a:ext cx="5644" cy="16073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64"/>
            </p:blipFill>
            <p:spPr>
              <a:xfrm>
                <a:off x="5655733" y="4427245"/>
                <a:ext cx="5644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0" name="墨迹 79"/>
              <p14:cNvContentPartPr/>
              <p14:nvPr/>
            </p14:nvContentPartPr>
            <p14:xfrm>
              <a:off x="5723466" y="4229851"/>
              <a:ext cx="31044" cy="6203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66"/>
            </p:blipFill>
            <p:spPr>
              <a:xfrm>
                <a:off x="5723466" y="4229851"/>
                <a:ext cx="31044" cy="6203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" y="66675"/>
            <a:ext cx="11363325" cy="6724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9988" name="墨迹 1049987"/>
              <p14:cNvContentPartPr/>
              <p14:nvPr/>
            </p14:nvContentPartPr>
            <p14:xfrm>
              <a:off x="10257367" y="4584278"/>
              <a:ext cx="0" cy="0"/>
            </p14:xfrm>
          </p:contentPart>
        </mc:Choice>
        <mc:Fallback xmlns="">
          <p:pic>
            <p:nvPicPr>
              <p:cNvPr id="1049988" name="墨迹 1049987"/>
            </p:nvPicPr>
            <p:blipFill>
              <a:blip r:embed="rId4"/>
            </p:blipFill>
            <p:spPr>
              <a:xfrm>
                <a:off x="10257367" y="458427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9989" name="墨迹 1049988"/>
              <p14:cNvContentPartPr/>
              <p14:nvPr/>
            </p14:nvContentPartPr>
            <p14:xfrm>
              <a:off x="11116734" y="4736678"/>
              <a:ext cx="0" cy="0"/>
            </p14:xfrm>
          </p:contentPart>
        </mc:Choice>
        <mc:Fallback xmlns="">
          <p:pic>
            <p:nvPicPr>
              <p:cNvPr id="1049989" name="墨迹 1049988"/>
            </p:nvPicPr>
            <p:blipFill>
              <a:blip r:embed="rId4"/>
            </p:blipFill>
            <p:spPr>
              <a:xfrm>
                <a:off x="11116734" y="473667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49993" name="墨迹 1049992"/>
              <p14:cNvContentPartPr/>
              <p14:nvPr/>
            </p14:nvContentPartPr>
            <p14:xfrm>
              <a:off x="9717617" y="2492204"/>
              <a:ext cx="168460" cy="25082"/>
            </p14:xfrm>
          </p:contentPart>
        </mc:Choice>
        <mc:Fallback xmlns="">
          <p:pic>
            <p:nvPicPr>
              <p:cNvPr id="1049993" name="墨迹 1049992"/>
            </p:nvPicPr>
            <p:blipFill>
              <a:blip r:embed="rId7"/>
            </p:blipFill>
            <p:spPr>
              <a:xfrm>
                <a:off x="9717617" y="2492204"/>
                <a:ext cx="168460" cy="25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49994" name="墨迹 1049993"/>
              <p14:cNvContentPartPr/>
              <p14:nvPr/>
            </p14:nvContentPartPr>
            <p14:xfrm>
              <a:off x="9731704" y="2522219"/>
              <a:ext cx="136881" cy="274391"/>
            </p14:xfrm>
          </p:contentPart>
        </mc:Choice>
        <mc:Fallback xmlns="">
          <p:pic>
            <p:nvPicPr>
              <p:cNvPr id="1049994" name="墨迹 1049993"/>
            </p:nvPicPr>
            <p:blipFill>
              <a:blip r:embed="rId9"/>
            </p:blipFill>
            <p:spPr>
              <a:xfrm>
                <a:off x="9731704" y="2522219"/>
                <a:ext cx="136881" cy="274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49995" name="墨迹 1049994"/>
              <p14:cNvContentPartPr/>
              <p14:nvPr/>
            </p14:nvContentPartPr>
            <p14:xfrm>
              <a:off x="9851120" y="2689861"/>
              <a:ext cx="152638" cy="144825"/>
            </p14:xfrm>
          </p:contentPart>
        </mc:Choice>
        <mc:Fallback xmlns="">
          <p:pic>
            <p:nvPicPr>
              <p:cNvPr id="1049995" name="墨迹 1049994"/>
            </p:nvPicPr>
            <p:blipFill>
              <a:blip r:embed="rId11"/>
            </p:blipFill>
            <p:spPr>
              <a:xfrm>
                <a:off x="9851120" y="2689861"/>
                <a:ext cx="152638" cy="144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49996" name="墨迹 1049995"/>
              <p14:cNvContentPartPr/>
              <p14:nvPr/>
            </p14:nvContentPartPr>
            <p14:xfrm>
              <a:off x="10037220" y="2573019"/>
              <a:ext cx="117278" cy="235203"/>
            </p14:xfrm>
          </p:contentPart>
        </mc:Choice>
        <mc:Fallback xmlns="">
          <p:pic>
            <p:nvPicPr>
              <p:cNvPr id="1049996" name="墨迹 1049995"/>
            </p:nvPicPr>
            <p:blipFill>
              <a:blip r:embed="rId13"/>
            </p:blipFill>
            <p:spPr>
              <a:xfrm>
                <a:off x="10037220" y="2573019"/>
                <a:ext cx="117278" cy="235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49997" name="墨迹 1049996"/>
              <p14:cNvContentPartPr/>
              <p14:nvPr/>
            </p14:nvContentPartPr>
            <p14:xfrm>
              <a:off x="10164140" y="2640331"/>
              <a:ext cx="97038" cy="290209"/>
            </p14:xfrm>
          </p:contentPart>
        </mc:Choice>
        <mc:Fallback xmlns="">
          <p:pic>
            <p:nvPicPr>
              <p:cNvPr id="1049997" name="墨迹 1049996"/>
            </p:nvPicPr>
            <p:blipFill>
              <a:blip r:embed="rId15"/>
            </p:blipFill>
            <p:spPr>
              <a:xfrm>
                <a:off x="10164140" y="2640331"/>
                <a:ext cx="97038" cy="290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49998" name="墨迹 1049997"/>
              <p14:cNvContentPartPr/>
              <p14:nvPr/>
            </p14:nvContentPartPr>
            <p14:xfrm>
              <a:off x="10294269" y="2535766"/>
              <a:ext cx="100283" cy="299136"/>
            </p14:xfrm>
          </p:contentPart>
        </mc:Choice>
        <mc:Fallback xmlns="">
          <p:pic>
            <p:nvPicPr>
              <p:cNvPr id="1049998" name="墨迹 1049997"/>
            </p:nvPicPr>
            <p:blipFill>
              <a:blip r:embed="rId17"/>
            </p:blipFill>
            <p:spPr>
              <a:xfrm>
                <a:off x="10294269" y="2535766"/>
                <a:ext cx="100283" cy="299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49999" name="墨迹 1049998"/>
              <p14:cNvContentPartPr/>
              <p14:nvPr/>
            </p14:nvContentPartPr>
            <p14:xfrm>
              <a:off x="8786709" y="2832557"/>
              <a:ext cx="594543" cy="19560"/>
            </p14:xfrm>
          </p:contentPart>
        </mc:Choice>
        <mc:Fallback xmlns="">
          <p:pic>
            <p:nvPicPr>
              <p:cNvPr id="1049999" name="墨迹 1049998"/>
            </p:nvPicPr>
            <p:blipFill>
              <a:blip r:embed="rId19"/>
            </p:blipFill>
            <p:spPr>
              <a:xfrm>
                <a:off x="8786709" y="2832557"/>
                <a:ext cx="594543" cy="19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50000" name="墨迹 1049999"/>
              <p14:cNvContentPartPr/>
              <p14:nvPr/>
            </p14:nvContentPartPr>
            <p14:xfrm>
              <a:off x="8668675" y="2769038"/>
              <a:ext cx="350442" cy="190189"/>
            </p14:xfrm>
          </p:contentPart>
        </mc:Choice>
        <mc:Fallback xmlns="">
          <p:pic>
            <p:nvPicPr>
              <p:cNvPr id="1050000" name="墨迹 1049999"/>
            </p:nvPicPr>
            <p:blipFill>
              <a:blip r:embed="rId21"/>
            </p:blipFill>
            <p:spPr>
              <a:xfrm>
                <a:off x="8668675" y="2769038"/>
                <a:ext cx="350442" cy="19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50001" name="墨迹 1050000"/>
              <p14:cNvContentPartPr/>
              <p14:nvPr/>
            </p14:nvContentPartPr>
            <p14:xfrm>
              <a:off x="4009389" y="5651862"/>
              <a:ext cx="3290163" cy="49353"/>
            </p14:xfrm>
          </p:contentPart>
        </mc:Choice>
        <mc:Fallback xmlns="">
          <p:pic>
            <p:nvPicPr>
              <p:cNvPr id="1050001" name="墨迹 1050000"/>
            </p:nvPicPr>
            <p:blipFill>
              <a:blip r:embed="rId23"/>
            </p:blipFill>
            <p:spPr>
              <a:xfrm>
                <a:off x="4009389" y="5651862"/>
                <a:ext cx="3290163" cy="49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50002" name="墨迹 1050001"/>
              <p14:cNvContentPartPr/>
              <p14:nvPr/>
            </p14:nvContentPartPr>
            <p14:xfrm>
              <a:off x="5005596" y="1571026"/>
              <a:ext cx="350168" cy="485292"/>
            </p14:xfrm>
          </p:contentPart>
        </mc:Choice>
        <mc:Fallback xmlns="">
          <p:pic>
            <p:nvPicPr>
              <p:cNvPr id="1050002" name="墨迹 1050001"/>
            </p:nvPicPr>
            <p:blipFill>
              <a:blip r:embed="rId25"/>
            </p:blipFill>
            <p:spPr>
              <a:xfrm>
                <a:off x="5005596" y="1571026"/>
                <a:ext cx="350168" cy="485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50003" name="墨迹 1050002"/>
              <p14:cNvContentPartPr/>
              <p14:nvPr/>
            </p14:nvContentPartPr>
            <p14:xfrm>
              <a:off x="5731277" y="1560785"/>
              <a:ext cx="393757" cy="498586"/>
            </p14:xfrm>
          </p:contentPart>
        </mc:Choice>
        <mc:Fallback xmlns="">
          <p:pic>
            <p:nvPicPr>
              <p:cNvPr id="1050003" name="墨迹 1050002"/>
            </p:nvPicPr>
            <p:blipFill>
              <a:blip r:embed="rId27"/>
            </p:blipFill>
            <p:spPr>
              <a:xfrm>
                <a:off x="5731277" y="1560785"/>
                <a:ext cx="393757" cy="498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50004" name="墨迹 1050003"/>
              <p14:cNvContentPartPr/>
              <p14:nvPr/>
            </p14:nvContentPartPr>
            <p14:xfrm>
              <a:off x="7874714" y="1575609"/>
              <a:ext cx="403445" cy="460755"/>
            </p14:xfrm>
          </p:contentPart>
        </mc:Choice>
        <mc:Fallback xmlns="">
          <p:pic>
            <p:nvPicPr>
              <p:cNvPr id="1050004" name="墨迹 1050003"/>
            </p:nvPicPr>
            <p:blipFill>
              <a:blip r:embed="rId29"/>
            </p:blipFill>
            <p:spPr>
              <a:xfrm>
                <a:off x="7874714" y="1575609"/>
                <a:ext cx="403445" cy="460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" name="墨迹 3"/>
              <p14:cNvContentPartPr/>
              <p14:nvPr/>
            </p14:nvContentPartPr>
            <p14:xfrm>
              <a:off x="3222977" y="-90236"/>
              <a:ext cx="750711" cy="64857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1"/>
            </p:blipFill>
            <p:spPr>
              <a:xfrm>
                <a:off x="3222977" y="-90236"/>
                <a:ext cx="750711" cy="648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" name="墨迹 1"/>
              <p14:cNvContentPartPr/>
              <p14:nvPr/>
            </p14:nvContentPartPr>
            <p14:xfrm>
              <a:off x="8822266" y="1703220"/>
              <a:ext cx="982134" cy="676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3"/>
            </p:blipFill>
            <p:spPr>
              <a:xfrm>
                <a:off x="8822266" y="1703220"/>
                <a:ext cx="98213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" name="墨迹 2"/>
              <p14:cNvContentPartPr/>
              <p14:nvPr/>
            </p14:nvContentPartPr>
            <p14:xfrm>
              <a:off x="8760177" y="1863954"/>
              <a:ext cx="807156" cy="7049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5"/>
            </p:blipFill>
            <p:spPr>
              <a:xfrm>
                <a:off x="8760177" y="1863954"/>
                <a:ext cx="807156" cy="704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" y="493395"/>
            <a:ext cx="11382375" cy="46577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005" name="墨迹 1050004"/>
              <p14:cNvContentPartPr/>
              <p14:nvPr/>
            </p14:nvContentPartPr>
            <p14:xfrm>
              <a:off x="3929129" y="257571"/>
              <a:ext cx="980161" cy="775388"/>
            </p14:xfrm>
          </p:contentPart>
        </mc:Choice>
        <mc:Fallback xmlns="">
          <p:pic>
            <p:nvPicPr>
              <p:cNvPr id="1050005" name="墨迹 1050004"/>
            </p:nvPicPr>
            <p:blipFill>
              <a:blip r:embed="rId4"/>
            </p:blipFill>
            <p:spPr>
              <a:xfrm>
                <a:off x="3929129" y="257571"/>
                <a:ext cx="980161" cy="775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006" name="墨迹 1050005"/>
              <p14:cNvContentPartPr/>
              <p14:nvPr/>
            </p14:nvContentPartPr>
            <p14:xfrm>
              <a:off x="6244133" y="319060"/>
              <a:ext cx="1331588" cy="754154"/>
            </p14:xfrm>
          </p:contentPart>
        </mc:Choice>
        <mc:Fallback xmlns="">
          <p:pic>
            <p:nvPicPr>
              <p:cNvPr id="1050006" name="墨迹 1050005"/>
            </p:nvPicPr>
            <p:blipFill>
              <a:blip r:embed="rId6"/>
            </p:blipFill>
            <p:spPr>
              <a:xfrm>
                <a:off x="6244133" y="319060"/>
                <a:ext cx="1331588" cy="754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007" name="墨迹 1050006"/>
              <p14:cNvContentPartPr/>
              <p14:nvPr/>
            </p14:nvContentPartPr>
            <p14:xfrm>
              <a:off x="1572806" y="1870161"/>
              <a:ext cx="3790506" cy="163489"/>
            </p14:xfrm>
          </p:contentPart>
        </mc:Choice>
        <mc:Fallback xmlns="">
          <p:pic>
            <p:nvPicPr>
              <p:cNvPr id="1050007" name="墨迹 1050006"/>
            </p:nvPicPr>
            <p:blipFill>
              <a:blip r:embed="rId8"/>
            </p:blipFill>
            <p:spPr>
              <a:xfrm>
                <a:off x="1572806" y="1870161"/>
                <a:ext cx="3790506" cy="163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008" name="墨迹 1050007"/>
              <p14:cNvContentPartPr/>
              <p14:nvPr/>
            </p14:nvContentPartPr>
            <p14:xfrm>
              <a:off x="8479228" y="2154689"/>
              <a:ext cx="261831" cy="236343"/>
            </p14:xfrm>
          </p:contentPart>
        </mc:Choice>
        <mc:Fallback xmlns="">
          <p:pic>
            <p:nvPicPr>
              <p:cNvPr id="1050008" name="墨迹 1050007"/>
            </p:nvPicPr>
            <p:blipFill>
              <a:blip r:embed="rId10"/>
            </p:blipFill>
            <p:spPr>
              <a:xfrm>
                <a:off x="8479228" y="2154689"/>
                <a:ext cx="261831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009" name="墨迹 1050008"/>
              <p14:cNvContentPartPr/>
              <p14:nvPr/>
            </p14:nvContentPartPr>
            <p14:xfrm>
              <a:off x="9803813" y="2139950"/>
              <a:ext cx="70863" cy="348682"/>
            </p14:xfrm>
          </p:contentPart>
        </mc:Choice>
        <mc:Fallback xmlns="">
          <p:pic>
            <p:nvPicPr>
              <p:cNvPr id="1050009" name="墨迹 1050008"/>
            </p:nvPicPr>
            <p:blipFill>
              <a:blip r:embed="rId12"/>
            </p:blipFill>
            <p:spPr>
              <a:xfrm>
                <a:off x="9803813" y="2139950"/>
                <a:ext cx="70863" cy="348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010" name="墨迹 1050009"/>
              <p14:cNvContentPartPr/>
              <p14:nvPr/>
            </p14:nvContentPartPr>
            <p14:xfrm>
              <a:off x="9790335" y="2134299"/>
              <a:ext cx="240189" cy="338693"/>
            </p14:xfrm>
          </p:contentPart>
        </mc:Choice>
        <mc:Fallback xmlns="">
          <p:pic>
            <p:nvPicPr>
              <p:cNvPr id="1050010" name="墨迹 1050009"/>
            </p:nvPicPr>
            <p:blipFill>
              <a:blip r:embed="rId14"/>
            </p:blipFill>
            <p:spPr>
              <a:xfrm>
                <a:off x="9790335" y="2134299"/>
                <a:ext cx="240189" cy="338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023" name="墨迹 1050022"/>
              <p14:cNvContentPartPr/>
              <p14:nvPr/>
            </p14:nvContentPartPr>
            <p14:xfrm>
              <a:off x="932180" y="4319269"/>
              <a:ext cx="679450" cy="840113"/>
            </p14:xfrm>
          </p:contentPart>
        </mc:Choice>
        <mc:Fallback xmlns="">
          <p:pic>
            <p:nvPicPr>
              <p:cNvPr id="1050023" name="墨迹 1050022"/>
            </p:nvPicPr>
            <p:blipFill>
              <a:blip r:embed="rId16"/>
            </p:blipFill>
            <p:spPr>
              <a:xfrm>
                <a:off x="932180" y="4319269"/>
                <a:ext cx="679450" cy="840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墨迹 36"/>
              <p14:cNvContentPartPr/>
              <p14:nvPr/>
            </p14:nvContentPartPr>
            <p14:xfrm>
              <a:off x="6141155" y="3970420"/>
              <a:ext cx="84667" cy="22559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8"/>
            </p:blipFill>
            <p:spPr>
              <a:xfrm>
                <a:off x="6141155" y="3970420"/>
                <a:ext cx="84667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" name="墨迹 1"/>
              <p14:cNvContentPartPr/>
              <p14:nvPr/>
            </p14:nvContentPartPr>
            <p14:xfrm>
              <a:off x="6090355" y="4218572"/>
              <a:ext cx="152400" cy="56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0"/>
            </p:blipFill>
            <p:spPr>
              <a:xfrm>
                <a:off x="6090355" y="4218572"/>
                <a:ext cx="152400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墨迹 2"/>
              <p14:cNvContentPartPr/>
              <p14:nvPr/>
            </p14:nvContentPartPr>
            <p14:xfrm>
              <a:off x="6259688" y="4122695"/>
              <a:ext cx="183444" cy="14663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2"/>
            </p:blipFill>
            <p:spPr>
              <a:xfrm>
                <a:off x="6259688" y="4122695"/>
                <a:ext cx="18344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" name="墨迹 3"/>
              <p14:cNvContentPartPr/>
              <p14:nvPr/>
            </p14:nvContentPartPr>
            <p14:xfrm>
              <a:off x="6465711" y="3846345"/>
              <a:ext cx="347133" cy="65139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4"/>
            </p:blipFill>
            <p:spPr>
              <a:xfrm>
                <a:off x="6465711" y="3846345"/>
                <a:ext cx="347133" cy="651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" name="墨迹 4"/>
              <p14:cNvContentPartPr/>
              <p14:nvPr/>
            </p14:nvContentPartPr>
            <p14:xfrm>
              <a:off x="6852355" y="4004259"/>
              <a:ext cx="163689" cy="2537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6"/>
            </p:blipFill>
            <p:spPr>
              <a:xfrm>
                <a:off x="6852355" y="4004259"/>
                <a:ext cx="1636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墨迹 5"/>
              <p14:cNvContentPartPr/>
              <p14:nvPr/>
            </p14:nvContentPartPr>
            <p14:xfrm>
              <a:off x="6903155" y="4060657"/>
              <a:ext cx="50800" cy="25661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8"/>
            </p:blipFill>
            <p:spPr>
              <a:xfrm>
                <a:off x="6903155" y="4060657"/>
                <a:ext cx="5080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" name="墨迹 6"/>
              <p14:cNvContentPartPr/>
              <p14:nvPr/>
            </p14:nvContentPartPr>
            <p14:xfrm>
              <a:off x="7035800" y="4156534"/>
              <a:ext cx="8466" cy="11279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30"/>
            </p:blipFill>
            <p:spPr>
              <a:xfrm>
                <a:off x="7035800" y="4156534"/>
                <a:ext cx="84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墨迹 7"/>
              <p14:cNvContentPartPr/>
              <p14:nvPr/>
            </p14:nvContentPartPr>
            <p14:xfrm>
              <a:off x="7083777" y="3976060"/>
              <a:ext cx="31045" cy="9587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2"/>
            </p:blipFill>
            <p:spPr>
              <a:xfrm>
                <a:off x="7083777" y="3976060"/>
                <a:ext cx="3104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墨迹 8"/>
              <p14:cNvContentPartPr/>
              <p14:nvPr/>
            </p14:nvContentPartPr>
            <p14:xfrm>
              <a:off x="7207955" y="3964781"/>
              <a:ext cx="84667" cy="22841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4"/>
            </p:blipFill>
            <p:spPr>
              <a:xfrm>
                <a:off x="7207955" y="3964781"/>
                <a:ext cx="846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" name="墨迹 9"/>
              <p14:cNvContentPartPr/>
              <p14:nvPr/>
            </p14:nvContentPartPr>
            <p14:xfrm>
              <a:off x="7168444" y="4218572"/>
              <a:ext cx="211666" cy="197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6"/>
            </p:blipFill>
            <p:spPr>
              <a:xfrm>
                <a:off x="7168444" y="4218572"/>
                <a:ext cx="2116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墨迹 10"/>
              <p14:cNvContentPartPr/>
              <p14:nvPr/>
            </p14:nvContentPartPr>
            <p14:xfrm>
              <a:off x="7224888" y="3936582"/>
              <a:ext cx="158044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8"/>
            </p:blipFill>
            <p:spPr>
              <a:xfrm>
                <a:off x="7224888" y="3936582"/>
                <a:ext cx="158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墨迹 11"/>
              <p14:cNvContentPartPr/>
              <p14:nvPr/>
            </p14:nvContentPartPr>
            <p14:xfrm>
              <a:off x="7422444" y="4128335"/>
              <a:ext cx="127000" cy="11279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40"/>
            </p:blipFill>
            <p:spPr>
              <a:xfrm>
                <a:off x="7422444" y="4128335"/>
                <a:ext cx="1270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墨迹 12"/>
              <p14:cNvContentPartPr/>
              <p14:nvPr/>
            </p14:nvContentPartPr>
            <p14:xfrm>
              <a:off x="7490177" y="4128335"/>
              <a:ext cx="39512" cy="24533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42"/>
            </p:blipFill>
            <p:spPr>
              <a:xfrm>
                <a:off x="7490177" y="4128335"/>
                <a:ext cx="3951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墨迹 13"/>
              <p14:cNvContentPartPr/>
              <p14:nvPr/>
            </p14:nvContentPartPr>
            <p14:xfrm>
              <a:off x="4947355" y="4449804"/>
              <a:ext cx="572912" cy="145788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44"/>
            </p:blipFill>
            <p:spPr>
              <a:xfrm>
                <a:off x="4947355" y="4449804"/>
                <a:ext cx="572912" cy="1457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墨迹 14"/>
              <p14:cNvContentPartPr/>
              <p14:nvPr/>
            </p14:nvContentPartPr>
            <p14:xfrm>
              <a:off x="7032977" y="4810751"/>
              <a:ext cx="174978" cy="24251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46"/>
            </p:blipFill>
            <p:spPr>
              <a:xfrm>
                <a:off x="7032977" y="4810751"/>
                <a:ext cx="17497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6" name="墨迹 15"/>
              <p14:cNvContentPartPr/>
              <p14:nvPr/>
            </p14:nvContentPartPr>
            <p14:xfrm>
              <a:off x="10083800" y="4754353"/>
              <a:ext cx="132644" cy="20021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48"/>
            </p:blipFill>
            <p:spPr>
              <a:xfrm>
                <a:off x="10083800" y="4754353"/>
                <a:ext cx="1326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7" name="墨迹 16"/>
              <p14:cNvContentPartPr/>
              <p14:nvPr/>
            </p14:nvContentPartPr>
            <p14:xfrm>
              <a:off x="10001955" y="4782552"/>
              <a:ext cx="98778" cy="18047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50"/>
            </p:blipFill>
            <p:spPr>
              <a:xfrm>
                <a:off x="10001955" y="4782552"/>
                <a:ext cx="9877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" name="墨迹 17"/>
              <p14:cNvContentPartPr/>
              <p14:nvPr/>
            </p14:nvContentPartPr>
            <p14:xfrm>
              <a:off x="9948333" y="4878429"/>
              <a:ext cx="143934" cy="21995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52"/>
            </p:blipFill>
            <p:spPr>
              <a:xfrm>
                <a:off x="9948333" y="4878429"/>
                <a:ext cx="14393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墨迹 18"/>
              <p14:cNvContentPartPr/>
              <p14:nvPr/>
            </p14:nvContentPartPr>
            <p14:xfrm>
              <a:off x="10018888" y="4833310"/>
              <a:ext cx="129822" cy="27635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54"/>
            </p:blipFill>
            <p:spPr>
              <a:xfrm>
                <a:off x="10018888" y="4833310"/>
                <a:ext cx="12982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墨迹 19"/>
              <p14:cNvContentPartPr/>
              <p14:nvPr/>
            </p14:nvContentPartPr>
            <p14:xfrm>
              <a:off x="6146800" y="2941157"/>
              <a:ext cx="1676400" cy="5357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56"/>
            </p:blipFill>
            <p:spPr>
              <a:xfrm>
                <a:off x="6146800" y="2941157"/>
                <a:ext cx="16764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墨迹 20"/>
              <p14:cNvContentPartPr/>
              <p14:nvPr/>
            </p14:nvContentPartPr>
            <p14:xfrm>
              <a:off x="7642577" y="2718384"/>
              <a:ext cx="316089" cy="40888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8"/>
            </p:blipFill>
            <p:spPr>
              <a:xfrm>
                <a:off x="7642577" y="2718384"/>
                <a:ext cx="316089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2" name="墨迹 21"/>
              <p14:cNvContentPartPr/>
              <p14:nvPr/>
            </p14:nvContentPartPr>
            <p14:xfrm>
              <a:off x="5085644" y="2374356"/>
              <a:ext cx="750711" cy="65985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60"/>
            </p:blipFill>
            <p:spPr>
              <a:xfrm>
                <a:off x="5085644" y="2374356"/>
                <a:ext cx="750711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3" name="墨迹 22"/>
              <p14:cNvContentPartPr/>
              <p14:nvPr/>
            </p14:nvContentPartPr>
            <p14:xfrm>
              <a:off x="4938888" y="2323598"/>
              <a:ext cx="186267" cy="29891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62"/>
            </p:blipFill>
            <p:spPr>
              <a:xfrm>
                <a:off x="4938888" y="2323598"/>
                <a:ext cx="186267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4" name="墨迹 23"/>
              <p14:cNvContentPartPr/>
              <p14:nvPr/>
            </p14:nvContentPartPr>
            <p14:xfrm>
              <a:off x="5102577" y="2334878"/>
              <a:ext cx="121356" cy="18047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64"/>
            </p:blipFill>
            <p:spPr>
              <a:xfrm>
                <a:off x="5102577" y="2334878"/>
                <a:ext cx="121356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5" name="墨迹 24"/>
              <p14:cNvContentPartPr/>
              <p14:nvPr/>
            </p14:nvContentPartPr>
            <p14:xfrm>
              <a:off x="4295422" y="1212557"/>
              <a:ext cx="112889" cy="84315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66"/>
            </p:blipFill>
            <p:spPr>
              <a:xfrm>
                <a:off x="4295422" y="1212557"/>
                <a:ext cx="112889" cy="843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6" name="墨迹 25"/>
              <p14:cNvContentPartPr/>
              <p14:nvPr/>
            </p14:nvContentPartPr>
            <p14:xfrm>
              <a:off x="4555066" y="1057462"/>
              <a:ext cx="304800" cy="70779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68"/>
            </p:blipFill>
            <p:spPr>
              <a:xfrm>
                <a:off x="4555066" y="1057462"/>
                <a:ext cx="304800" cy="707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7" name="墨迹 26"/>
              <p14:cNvContentPartPr/>
              <p14:nvPr/>
            </p14:nvContentPartPr>
            <p14:xfrm>
              <a:off x="4837288" y="1107516"/>
              <a:ext cx="129823" cy="22717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70"/>
            </p:blipFill>
            <p:spPr>
              <a:xfrm>
                <a:off x="4837288" y="1107516"/>
                <a:ext cx="129823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8" name="墨迹 27"/>
              <p14:cNvContentPartPr/>
              <p14:nvPr/>
            </p14:nvContentPartPr>
            <p14:xfrm>
              <a:off x="5074355" y="981325"/>
              <a:ext cx="79022" cy="10715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72"/>
            </p:blipFill>
            <p:spPr>
              <a:xfrm>
                <a:off x="5074355" y="981325"/>
                <a:ext cx="7902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9" name="墨迹 28"/>
              <p14:cNvContentPartPr/>
              <p14:nvPr/>
            </p14:nvContentPartPr>
            <p14:xfrm>
              <a:off x="5032022" y="996658"/>
              <a:ext cx="530578" cy="44713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74"/>
            </p:blipFill>
            <p:spPr>
              <a:xfrm>
                <a:off x="5032022" y="996658"/>
                <a:ext cx="530578" cy="447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0" name="墨迹 29"/>
              <p14:cNvContentPartPr/>
              <p14:nvPr/>
            </p14:nvContentPartPr>
            <p14:xfrm>
              <a:off x="4607806" y="1541604"/>
              <a:ext cx="339549" cy="79327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76"/>
            </p:blipFill>
            <p:spPr>
              <a:xfrm>
                <a:off x="4607806" y="1541604"/>
                <a:ext cx="339549" cy="793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1" name="墨迹 30"/>
              <p14:cNvContentPartPr/>
              <p14:nvPr/>
            </p14:nvContentPartPr>
            <p14:xfrm>
              <a:off x="4905022" y="1690530"/>
              <a:ext cx="172155" cy="16672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78"/>
            </p:blipFill>
            <p:spPr>
              <a:xfrm>
                <a:off x="4905022" y="1690530"/>
                <a:ext cx="172155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2" name="墨迹 31"/>
              <p14:cNvContentPartPr/>
              <p14:nvPr/>
            </p14:nvContentPartPr>
            <p14:xfrm>
              <a:off x="5238044" y="1571389"/>
              <a:ext cx="438326" cy="23475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80"/>
            </p:blipFill>
            <p:spPr>
              <a:xfrm>
                <a:off x="5238044" y="1571389"/>
                <a:ext cx="438326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墨迹 32"/>
              <p14:cNvContentPartPr/>
              <p14:nvPr/>
            </p14:nvContentPartPr>
            <p14:xfrm>
              <a:off x="5753100" y="1088481"/>
              <a:ext cx="32455" cy="25661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82"/>
            </p:blipFill>
            <p:spPr>
              <a:xfrm>
                <a:off x="5753100" y="1088481"/>
                <a:ext cx="32455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墨迹 33"/>
              <p14:cNvContentPartPr/>
              <p14:nvPr/>
            </p14:nvContentPartPr>
            <p14:xfrm>
              <a:off x="5881511" y="1101700"/>
              <a:ext cx="90311" cy="13112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84"/>
            </p:blipFill>
            <p:spPr>
              <a:xfrm>
                <a:off x="5881511" y="1101700"/>
                <a:ext cx="90311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5" name="墨迹 34"/>
              <p14:cNvContentPartPr/>
              <p14:nvPr/>
            </p14:nvContentPartPr>
            <p14:xfrm>
              <a:off x="6005688" y="1167439"/>
              <a:ext cx="143934" cy="11068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86"/>
            </p:blipFill>
            <p:spPr>
              <a:xfrm>
                <a:off x="6005688" y="1167439"/>
                <a:ext cx="143934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6" name="墨迹 35"/>
              <p14:cNvContentPartPr/>
              <p14:nvPr/>
            </p14:nvContentPartPr>
            <p14:xfrm>
              <a:off x="6146800" y="1013049"/>
              <a:ext cx="144638" cy="38280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88"/>
            </p:blipFill>
            <p:spPr>
              <a:xfrm>
                <a:off x="6146800" y="1013049"/>
                <a:ext cx="144638" cy="38280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919" y="1552780"/>
            <a:ext cx="3384376" cy="8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161" y="1484847"/>
            <a:ext cx="3448973" cy="32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588" y="2694475"/>
            <a:ext cx="5688632" cy="17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/>
          <p:nvPr/>
        </p:nvSpPr>
        <p:spPr bwMode="auto">
          <a:xfrm>
            <a:off x="407368" y="260780"/>
            <a:ext cx="11233248" cy="129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hangingPunct="0"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2023·</a:t>
            </a:r>
            <a:r>
              <a:rPr lang="zh-CN" altLang="en-US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湖南）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邻硝基苯胺的催化氢化反应反应的原理和实验装置图如下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夹持装置和搅拌装置略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。装置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Ⅰ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用于储存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2600" b="0" i="0" u="none" strike="noStrike" cap="none" normalizeH="0" baseline="-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和监测反应过程。</a:t>
            </a:r>
          </a:p>
        </p:txBody>
      </p:sp>
      <p:sp>
        <p:nvSpPr>
          <p:cNvPr id="3" name="Rectangle 5"/>
          <p:cNvSpPr/>
          <p:nvPr/>
        </p:nvSpPr>
        <p:spPr bwMode="auto">
          <a:xfrm>
            <a:off x="479376" y="1789034"/>
            <a:ext cx="30988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 sz="2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/>
          <p:nvPr/>
        </p:nvSpPr>
        <p:spPr bwMode="auto">
          <a:xfrm>
            <a:off x="335107" y="4762218"/>
            <a:ext cx="11039099" cy="129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向集气管中充入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2600" b="0" i="0" u="none" strike="noStrike" cap="none" normalizeH="0" baseline="-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时，三通阀的孔路位置如下图所示；发生氢化反应时，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集气管向装置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Ⅱ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供气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，此时孔路位置需调节为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____________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344677" y="5517213"/>
            <a:ext cx="403225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07780" y="6113135"/>
            <a:ext cx="114120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itchFamily="1" charset="-122"/>
                <a:cs typeface="Courier New" panose="02070309020205020404" pitchFamily="49" charset="0"/>
              </a:rPr>
              <a:t>(5)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itchFamily="1" charset="-122"/>
                <a:cs typeface="Times New Roman" panose="02020603050405020304" pitchFamily="18" charset="0"/>
              </a:rPr>
              <a:t>仪器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itchFamily="1" charset="-122"/>
                <a:cs typeface="Courier New" panose="02070309020205020404" pitchFamily="49" charset="0"/>
              </a:rPr>
              <a:t>M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itchFamily="1" charset="-122"/>
                <a:cs typeface="Times New Roman" panose="02020603050405020304" pitchFamily="18" charset="0"/>
              </a:rPr>
              <a:t>的名称是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itchFamily="1" charset="-122"/>
                <a:cs typeface="Courier New" panose="02070309020205020404" pitchFamily="49" charset="0"/>
              </a:rPr>
              <a:t>______________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itchFamily="1" charset="-122"/>
                <a:cs typeface="Times New Roman" panose="02020603050405020304" pitchFamily="18" charset="0"/>
              </a:rPr>
              <a:t>。</a:t>
            </a:r>
            <a:endParaRPr lang="zh-CN" altLang="zh-CN" sz="1055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19553" y="6041127"/>
            <a:ext cx="23164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itchFamily="1" charset="-122"/>
              </a:rPr>
              <a:t>恒压滴液漏斗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952044" y="2955256"/>
              <a:ext cx="457200" cy="4342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952044" y="2955256"/>
                <a:ext cx="457200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324577" y="3228787"/>
              <a:ext cx="220134" cy="21713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324577" y="3228787"/>
                <a:ext cx="22013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295422" y="3880184"/>
              <a:ext cx="587022" cy="78957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295422" y="3880184"/>
                <a:ext cx="587022" cy="789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4670777" y="3778667"/>
              <a:ext cx="245534" cy="32428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4670777" y="3778667"/>
                <a:ext cx="245534" cy="324289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9336" y="251937"/>
            <a:ext cx="677840" cy="628313"/>
            <a:chOff x="438088" y="386715"/>
            <a:chExt cx="2152528" cy="628313"/>
          </a:xfrm>
        </p:grpSpPr>
        <p:sp>
          <p:nvSpPr>
            <p:cNvPr id="3" name="矩形: 圆角 2"/>
            <p:cNvSpPr/>
            <p:nvPr/>
          </p:nvSpPr>
          <p:spPr>
            <a:xfrm>
              <a:off x="438088" y="430253"/>
              <a:ext cx="2152528" cy="58477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文本框 177203"/>
            <p:cNvSpPr txBox="1"/>
            <p:nvPr/>
          </p:nvSpPr>
          <p:spPr>
            <a:xfrm>
              <a:off x="908749" y="386715"/>
              <a:ext cx="1633176" cy="5835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zh-CN" alt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宋体" panose="02010600030101010101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11424" y="323945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减压蒸馏装置</a:t>
            </a:r>
          </a:p>
        </p:txBody>
      </p:sp>
      <p:sp>
        <p:nvSpPr>
          <p:cNvPr id="6" name="Rectangle 2"/>
          <p:cNvSpPr/>
          <p:nvPr/>
        </p:nvSpPr>
        <p:spPr bwMode="auto">
          <a:xfrm>
            <a:off x="765151" y="1105729"/>
            <a:ext cx="10729192" cy="249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除杂后的葡萄糖醛酸溶液的浓缩过程、内酯化过程均在减压蒸馏下进行，减压蒸馏装置如图所示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部分加热、夹持装置略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。减压蒸馏需控制温度在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50 ℃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6341" y="2420888"/>
            <a:ext cx="5544616" cy="291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/>
          <p:nvPr/>
        </p:nvSpPr>
        <p:spPr bwMode="auto">
          <a:xfrm>
            <a:off x="760801" y="3684016"/>
            <a:ext cx="6343309" cy="129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该装置接真空系统的目的是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___________________</a:t>
            </a:r>
            <a:r>
              <a:rPr lang="en-US" altLang="zh-CN" sz="2600" kern="10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_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_______</a:t>
            </a:r>
            <a:r>
              <a:rPr lang="en-US" altLang="zh-CN" sz="2600" kern="10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___</a:t>
            </a:r>
            <a:r>
              <a:rPr kumimoji="0" lang="en-US" altLang="zh-CN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____</a:t>
            </a:r>
            <a:r>
              <a:rPr kumimoji="0" lang="zh-CN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9068" y="4340368"/>
            <a:ext cx="6097772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减小装置内的压强，降低物质的沸点</a:t>
            </a:r>
            <a:endParaRPr lang="zh-CN" altLang="en-US" sz="26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0803" y="5097469"/>
            <a:ext cx="7762429" cy="129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kern="10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(2)</a:t>
            </a:r>
            <a:r>
              <a:rPr lang="zh-CN" altLang="zh-CN" sz="2600" kern="10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毛细管的作用是</a:t>
            </a:r>
            <a:r>
              <a:rPr lang="en-US" altLang="zh-CN" sz="2600" kern="10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____________________________________________</a:t>
            </a:r>
            <a:r>
              <a:rPr lang="zh-CN" altLang="zh-CN" sz="2600" kern="10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15483" y="5785947"/>
            <a:ext cx="7251372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可吸入少量的空气，产生微小气泡，防止暴沸</a:t>
            </a:r>
            <a:endParaRPr lang="zh-CN" altLang="en-US" sz="2600" kern="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" y="384810"/>
            <a:ext cx="11325225" cy="4810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024" name="墨迹 1050023"/>
              <p14:cNvContentPartPr/>
              <p14:nvPr/>
            </p14:nvContentPartPr>
            <p14:xfrm>
              <a:off x="5689178" y="1938514"/>
              <a:ext cx="250374" cy="17707"/>
            </p14:xfrm>
          </p:contentPart>
        </mc:Choice>
        <mc:Fallback xmlns="">
          <p:pic>
            <p:nvPicPr>
              <p:cNvPr id="1050024" name="墨迹 1050023"/>
            </p:nvPicPr>
            <p:blipFill>
              <a:blip r:embed="rId4"/>
            </p:blipFill>
            <p:spPr>
              <a:xfrm>
                <a:off x="5689178" y="1938514"/>
                <a:ext cx="250374" cy="1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025" name="墨迹 1050024"/>
              <p14:cNvContentPartPr/>
              <p14:nvPr/>
            </p14:nvContentPartPr>
            <p14:xfrm>
              <a:off x="5736227" y="2015066"/>
              <a:ext cx="45493" cy="327309"/>
            </p14:xfrm>
          </p:contentPart>
        </mc:Choice>
        <mc:Fallback xmlns="">
          <p:pic>
            <p:nvPicPr>
              <p:cNvPr id="1050025" name="墨迹 1050024"/>
            </p:nvPicPr>
            <p:blipFill>
              <a:blip r:embed="rId6"/>
            </p:blipFill>
            <p:spPr>
              <a:xfrm>
                <a:off x="5736227" y="2015066"/>
                <a:ext cx="45493" cy="327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026" name="墨迹 1050025"/>
              <p14:cNvContentPartPr/>
              <p14:nvPr/>
            </p14:nvContentPartPr>
            <p14:xfrm>
              <a:off x="5843770" y="2157731"/>
              <a:ext cx="26594" cy="170628"/>
            </p14:xfrm>
          </p:contentPart>
        </mc:Choice>
        <mc:Fallback xmlns="">
          <p:pic>
            <p:nvPicPr>
              <p:cNvPr id="1050026" name="墨迹 1050025"/>
            </p:nvPicPr>
            <p:blipFill>
              <a:blip r:embed="rId8"/>
            </p:blipFill>
            <p:spPr>
              <a:xfrm>
                <a:off x="5843770" y="2157731"/>
                <a:ext cx="26594" cy="17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027" name="墨迹 1050026"/>
              <p14:cNvContentPartPr/>
              <p14:nvPr/>
            </p14:nvContentPartPr>
            <p14:xfrm>
              <a:off x="5880947" y="2061297"/>
              <a:ext cx="93876" cy="30472"/>
            </p14:xfrm>
          </p:contentPart>
        </mc:Choice>
        <mc:Fallback xmlns="">
          <p:pic>
            <p:nvPicPr>
              <p:cNvPr id="1050027" name="墨迹 1050026"/>
            </p:nvPicPr>
            <p:blipFill>
              <a:blip r:embed="rId10"/>
            </p:blipFill>
            <p:spPr>
              <a:xfrm>
                <a:off x="5880947" y="2061297"/>
                <a:ext cx="93876" cy="30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028" name="墨迹 1050027"/>
              <p14:cNvContentPartPr/>
              <p14:nvPr/>
            </p14:nvContentPartPr>
            <p14:xfrm>
              <a:off x="6383445" y="2078454"/>
              <a:ext cx="575238" cy="101278"/>
            </p14:xfrm>
          </p:contentPart>
        </mc:Choice>
        <mc:Fallback xmlns="">
          <p:pic>
            <p:nvPicPr>
              <p:cNvPr id="1050028" name="墨迹 1050027"/>
            </p:nvPicPr>
            <p:blipFill>
              <a:blip r:embed="rId12"/>
            </p:blipFill>
            <p:spPr>
              <a:xfrm>
                <a:off x="6383445" y="2078454"/>
                <a:ext cx="575238" cy="10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029" name="墨迹 1050028"/>
              <p14:cNvContentPartPr/>
              <p14:nvPr/>
            </p14:nvContentPartPr>
            <p14:xfrm>
              <a:off x="7421034" y="1956745"/>
              <a:ext cx="197907" cy="32074"/>
            </p14:xfrm>
          </p:contentPart>
        </mc:Choice>
        <mc:Fallback xmlns="">
          <p:pic>
            <p:nvPicPr>
              <p:cNvPr id="1050029" name="墨迹 1050028"/>
            </p:nvPicPr>
            <p:blipFill>
              <a:blip r:embed="rId14"/>
            </p:blipFill>
            <p:spPr>
              <a:xfrm>
                <a:off x="7421034" y="1956745"/>
                <a:ext cx="197907" cy="32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030" name="墨迹 1050029"/>
              <p14:cNvContentPartPr/>
              <p14:nvPr/>
            </p14:nvContentPartPr>
            <p14:xfrm>
              <a:off x="7441697" y="1980352"/>
              <a:ext cx="61464" cy="340633"/>
            </p14:xfrm>
          </p:contentPart>
        </mc:Choice>
        <mc:Fallback xmlns="">
          <p:pic>
            <p:nvPicPr>
              <p:cNvPr id="1050030" name="墨迹 1050029"/>
            </p:nvPicPr>
            <p:blipFill>
              <a:blip r:embed="rId16"/>
            </p:blipFill>
            <p:spPr>
              <a:xfrm>
                <a:off x="7441697" y="1980352"/>
                <a:ext cx="61464" cy="34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031" name="墨迹 1050030"/>
              <p14:cNvContentPartPr/>
              <p14:nvPr/>
            </p14:nvContentPartPr>
            <p14:xfrm>
              <a:off x="7460403" y="2082036"/>
              <a:ext cx="260050" cy="159026"/>
            </p14:xfrm>
          </p:contentPart>
        </mc:Choice>
        <mc:Fallback xmlns="">
          <p:pic>
            <p:nvPicPr>
              <p:cNvPr id="1050031" name="墨迹 1050030"/>
            </p:nvPicPr>
            <p:blipFill>
              <a:blip r:embed="rId18"/>
            </p:blipFill>
            <p:spPr>
              <a:xfrm>
                <a:off x="7460403" y="2082036"/>
                <a:ext cx="260050" cy="159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032" name="墨迹 1050031"/>
              <p14:cNvContentPartPr/>
              <p14:nvPr/>
            </p14:nvContentPartPr>
            <p14:xfrm>
              <a:off x="7681190" y="1859280"/>
              <a:ext cx="105076" cy="183960"/>
            </p14:xfrm>
          </p:contentPart>
        </mc:Choice>
        <mc:Fallback xmlns="">
          <p:pic>
            <p:nvPicPr>
              <p:cNvPr id="1050032" name="墨迹 1050031"/>
            </p:nvPicPr>
            <p:blipFill>
              <a:blip r:embed="rId20"/>
            </p:blipFill>
            <p:spPr>
              <a:xfrm>
                <a:off x="7681190" y="1859280"/>
                <a:ext cx="105076" cy="18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033" name="墨迹 1050032"/>
              <p14:cNvContentPartPr/>
              <p14:nvPr/>
            </p14:nvContentPartPr>
            <p14:xfrm>
              <a:off x="7803303" y="1903567"/>
              <a:ext cx="178851" cy="12437"/>
            </p14:xfrm>
          </p:contentPart>
        </mc:Choice>
        <mc:Fallback xmlns="">
          <p:pic>
            <p:nvPicPr>
              <p:cNvPr id="1050033" name="墨迹 1050032"/>
            </p:nvPicPr>
            <p:blipFill>
              <a:blip r:embed="rId22"/>
            </p:blipFill>
            <p:spPr>
              <a:xfrm>
                <a:off x="7803303" y="1903567"/>
                <a:ext cx="178851" cy="12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034" name="墨迹 1050033"/>
              <p14:cNvContentPartPr/>
              <p14:nvPr/>
            </p14:nvContentPartPr>
            <p14:xfrm>
              <a:off x="7876585" y="1836419"/>
              <a:ext cx="27049" cy="186839"/>
            </p14:xfrm>
          </p:contentPart>
        </mc:Choice>
        <mc:Fallback xmlns="">
          <p:pic>
            <p:nvPicPr>
              <p:cNvPr id="1050034" name="墨迹 1050033"/>
            </p:nvPicPr>
            <p:blipFill>
              <a:blip r:embed="rId24"/>
            </p:blipFill>
            <p:spPr>
              <a:xfrm>
                <a:off x="7876585" y="1836419"/>
                <a:ext cx="27049" cy="186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035" name="墨迹 1050034"/>
              <p14:cNvContentPartPr/>
              <p14:nvPr/>
            </p14:nvContentPartPr>
            <p14:xfrm>
              <a:off x="7397802" y="2359345"/>
              <a:ext cx="186534" cy="201499"/>
            </p14:xfrm>
          </p:contentPart>
        </mc:Choice>
        <mc:Fallback xmlns="">
          <p:pic>
            <p:nvPicPr>
              <p:cNvPr id="1050035" name="墨迹 1050034"/>
            </p:nvPicPr>
            <p:blipFill>
              <a:blip r:embed="rId26"/>
            </p:blipFill>
            <p:spPr>
              <a:xfrm>
                <a:off x="7397802" y="2359345"/>
                <a:ext cx="186534" cy="201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50036" name="墨迹 1050035"/>
              <p14:cNvContentPartPr/>
              <p14:nvPr/>
            </p14:nvContentPartPr>
            <p14:xfrm>
              <a:off x="7607376" y="2301411"/>
              <a:ext cx="169204" cy="253596"/>
            </p14:xfrm>
          </p:contentPart>
        </mc:Choice>
        <mc:Fallback xmlns="">
          <p:pic>
            <p:nvPicPr>
              <p:cNvPr id="1050036" name="墨迹 1050035"/>
            </p:nvPicPr>
            <p:blipFill>
              <a:blip r:embed="rId28"/>
            </p:blipFill>
            <p:spPr>
              <a:xfrm>
                <a:off x="7607376" y="2301411"/>
                <a:ext cx="169204" cy="253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50037" name="墨迹 1050036"/>
              <p14:cNvContentPartPr/>
              <p14:nvPr/>
            </p14:nvContentPartPr>
            <p14:xfrm>
              <a:off x="7809354" y="2379133"/>
              <a:ext cx="130262" cy="148168"/>
            </p14:xfrm>
          </p:contentPart>
        </mc:Choice>
        <mc:Fallback xmlns="">
          <p:pic>
            <p:nvPicPr>
              <p:cNvPr id="1050037" name="墨迹 1050036"/>
            </p:nvPicPr>
            <p:blipFill>
              <a:blip r:embed="rId30"/>
            </p:blipFill>
            <p:spPr>
              <a:xfrm>
                <a:off x="7809354" y="2379133"/>
                <a:ext cx="130262" cy="148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0038" name="墨迹 1050037"/>
              <p14:cNvContentPartPr/>
              <p14:nvPr/>
            </p14:nvContentPartPr>
            <p14:xfrm>
              <a:off x="7820662" y="2399031"/>
              <a:ext cx="113957" cy="129289"/>
            </p14:xfrm>
          </p:contentPart>
        </mc:Choice>
        <mc:Fallback xmlns="">
          <p:pic>
            <p:nvPicPr>
              <p:cNvPr id="1050038" name="墨迹 1050037"/>
            </p:nvPicPr>
            <p:blipFill>
              <a:blip r:embed="rId32"/>
            </p:blipFill>
            <p:spPr>
              <a:xfrm>
                <a:off x="7820662" y="2399031"/>
                <a:ext cx="113957" cy="129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0039" name="墨迹 1050038"/>
              <p14:cNvContentPartPr/>
              <p14:nvPr/>
            </p14:nvContentPartPr>
            <p14:xfrm>
              <a:off x="7981686" y="2387178"/>
              <a:ext cx="48553" cy="161765"/>
            </p14:xfrm>
          </p:contentPart>
        </mc:Choice>
        <mc:Fallback xmlns="">
          <p:pic>
            <p:nvPicPr>
              <p:cNvPr id="1050039" name="墨迹 1050038"/>
            </p:nvPicPr>
            <p:blipFill>
              <a:blip r:embed="rId34"/>
            </p:blipFill>
            <p:spPr>
              <a:xfrm>
                <a:off x="7981686" y="2387178"/>
                <a:ext cx="48553" cy="161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0040" name="墨迹 1050039"/>
              <p14:cNvContentPartPr/>
              <p14:nvPr/>
            </p14:nvContentPartPr>
            <p14:xfrm>
              <a:off x="8054314" y="2393158"/>
              <a:ext cx="130505" cy="156664"/>
            </p14:xfrm>
          </p:contentPart>
        </mc:Choice>
        <mc:Fallback xmlns="">
          <p:pic>
            <p:nvPicPr>
              <p:cNvPr id="1050040" name="墨迹 1050039"/>
            </p:nvPicPr>
            <p:blipFill>
              <a:blip r:embed="rId36"/>
            </p:blipFill>
            <p:spPr>
              <a:xfrm>
                <a:off x="8054314" y="2393158"/>
                <a:ext cx="130505" cy="15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50041" name="墨迹 1050040"/>
              <p14:cNvContentPartPr/>
              <p14:nvPr/>
            </p14:nvContentPartPr>
            <p14:xfrm>
              <a:off x="8222828" y="2318136"/>
              <a:ext cx="129560" cy="13161"/>
            </p14:xfrm>
          </p:contentPart>
        </mc:Choice>
        <mc:Fallback xmlns="">
          <p:pic>
            <p:nvPicPr>
              <p:cNvPr id="1050041" name="墨迹 1050040"/>
            </p:nvPicPr>
            <p:blipFill>
              <a:blip r:embed="rId38"/>
            </p:blipFill>
            <p:spPr>
              <a:xfrm>
                <a:off x="8222828" y="2318136"/>
                <a:ext cx="129560" cy="13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50042" name="墨迹 1050041"/>
              <p14:cNvContentPartPr/>
              <p14:nvPr/>
            </p14:nvContentPartPr>
            <p14:xfrm>
              <a:off x="8392182" y="2186938"/>
              <a:ext cx="115706" cy="217446"/>
            </p14:xfrm>
          </p:contentPart>
        </mc:Choice>
        <mc:Fallback xmlns="">
          <p:pic>
            <p:nvPicPr>
              <p:cNvPr id="1050042" name="墨迹 1050041"/>
            </p:nvPicPr>
            <p:blipFill>
              <a:blip r:embed="rId40"/>
            </p:blipFill>
            <p:spPr>
              <a:xfrm>
                <a:off x="8392182" y="2186938"/>
                <a:ext cx="115706" cy="21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50043" name="墨迹 1050042"/>
              <p14:cNvContentPartPr/>
              <p14:nvPr/>
            </p14:nvContentPartPr>
            <p14:xfrm>
              <a:off x="8377082" y="2294242"/>
              <a:ext cx="94150" cy="18852"/>
            </p14:xfrm>
          </p:contentPart>
        </mc:Choice>
        <mc:Fallback xmlns="">
          <p:pic>
            <p:nvPicPr>
              <p:cNvPr id="1050043" name="墨迹 1050042"/>
            </p:nvPicPr>
            <p:blipFill>
              <a:blip r:embed="rId42"/>
            </p:blipFill>
            <p:spPr>
              <a:xfrm>
                <a:off x="8377082" y="2294242"/>
                <a:ext cx="94150" cy="18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0044" name="墨迹 1050043"/>
              <p14:cNvContentPartPr/>
              <p14:nvPr/>
            </p14:nvContentPartPr>
            <p14:xfrm>
              <a:off x="6322483" y="2448983"/>
              <a:ext cx="761707" cy="10747"/>
            </p14:xfrm>
          </p:contentPart>
        </mc:Choice>
        <mc:Fallback xmlns="">
          <p:pic>
            <p:nvPicPr>
              <p:cNvPr id="1050044" name="墨迹 1050043"/>
            </p:nvPicPr>
            <p:blipFill>
              <a:blip r:embed="rId44"/>
            </p:blipFill>
            <p:spPr>
              <a:xfrm>
                <a:off x="6322483" y="2448983"/>
                <a:ext cx="761707" cy="10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50045" name="墨迹 1050044"/>
              <p14:cNvContentPartPr/>
              <p14:nvPr/>
            </p14:nvContentPartPr>
            <p14:xfrm>
              <a:off x="6226369" y="2373449"/>
              <a:ext cx="246163" cy="202975"/>
            </p14:xfrm>
          </p:contentPart>
        </mc:Choice>
        <mc:Fallback xmlns="">
          <p:pic>
            <p:nvPicPr>
              <p:cNvPr id="1050045" name="墨迹 1050044"/>
            </p:nvPicPr>
            <p:blipFill>
              <a:blip r:embed="rId46"/>
            </p:blipFill>
            <p:spPr>
              <a:xfrm>
                <a:off x="6226369" y="2373449"/>
                <a:ext cx="246163" cy="202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50046" name="墨迹 1050045"/>
              <p14:cNvContentPartPr/>
              <p14:nvPr/>
            </p14:nvContentPartPr>
            <p14:xfrm>
              <a:off x="2280789" y="5398769"/>
              <a:ext cx="267437" cy="309459"/>
            </p14:xfrm>
          </p:contentPart>
        </mc:Choice>
        <mc:Fallback xmlns="">
          <p:pic>
            <p:nvPicPr>
              <p:cNvPr id="1050046" name="墨迹 1050045"/>
            </p:nvPicPr>
            <p:blipFill>
              <a:blip r:embed="rId48"/>
            </p:blipFill>
            <p:spPr>
              <a:xfrm>
                <a:off x="2280789" y="5398769"/>
                <a:ext cx="267437" cy="309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50047" name="墨迹 1050046"/>
              <p14:cNvContentPartPr/>
              <p14:nvPr/>
            </p14:nvContentPartPr>
            <p14:xfrm>
              <a:off x="2596728" y="5540912"/>
              <a:ext cx="191917" cy="22109"/>
            </p14:xfrm>
          </p:contentPart>
        </mc:Choice>
        <mc:Fallback xmlns="">
          <p:pic>
            <p:nvPicPr>
              <p:cNvPr id="1050047" name="墨迹 1050046"/>
            </p:nvPicPr>
            <p:blipFill>
              <a:blip r:embed="rId50"/>
            </p:blipFill>
            <p:spPr>
              <a:xfrm>
                <a:off x="2596728" y="5540912"/>
                <a:ext cx="191917" cy="22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50048" name="墨迹 1050047"/>
              <p14:cNvContentPartPr/>
              <p14:nvPr/>
            </p14:nvContentPartPr>
            <p14:xfrm>
              <a:off x="2654425" y="5636683"/>
              <a:ext cx="32893" cy="199186"/>
            </p14:xfrm>
          </p:contentPart>
        </mc:Choice>
        <mc:Fallback xmlns="">
          <p:pic>
            <p:nvPicPr>
              <p:cNvPr id="1050048" name="墨迹 1050047"/>
            </p:nvPicPr>
            <p:blipFill>
              <a:blip r:embed="rId52"/>
            </p:blipFill>
            <p:spPr>
              <a:xfrm>
                <a:off x="2654425" y="5636683"/>
                <a:ext cx="32893" cy="199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50049" name="墨迹 1050048"/>
              <p14:cNvContentPartPr/>
              <p14:nvPr/>
            </p14:nvContentPartPr>
            <p14:xfrm>
              <a:off x="2744165" y="5685788"/>
              <a:ext cx="10465" cy="153994"/>
            </p14:xfrm>
          </p:contentPart>
        </mc:Choice>
        <mc:Fallback xmlns="">
          <p:pic>
            <p:nvPicPr>
              <p:cNvPr id="1050049" name="墨迹 1050048"/>
            </p:nvPicPr>
            <p:blipFill>
              <a:blip r:embed="rId54"/>
            </p:blipFill>
            <p:spPr>
              <a:xfrm>
                <a:off x="2744165" y="5685788"/>
                <a:ext cx="10465" cy="153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50050" name="墨迹 1050049"/>
              <p14:cNvContentPartPr/>
              <p14:nvPr/>
            </p14:nvContentPartPr>
            <p14:xfrm>
              <a:off x="2754205" y="5628638"/>
              <a:ext cx="65708" cy="29736"/>
            </p14:xfrm>
          </p:contentPart>
        </mc:Choice>
        <mc:Fallback xmlns="">
          <p:pic>
            <p:nvPicPr>
              <p:cNvPr id="1050050" name="墨迹 1050049"/>
            </p:nvPicPr>
            <p:blipFill>
              <a:blip r:embed="rId56"/>
            </p:blipFill>
            <p:spPr>
              <a:xfrm>
                <a:off x="2754205" y="5628638"/>
                <a:ext cx="65708" cy="29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50051" name="墨迹 1050050"/>
              <p14:cNvContentPartPr/>
              <p14:nvPr/>
            </p14:nvContentPartPr>
            <p14:xfrm>
              <a:off x="2868333" y="5462695"/>
              <a:ext cx="175855" cy="314450"/>
            </p14:xfrm>
          </p:contentPart>
        </mc:Choice>
        <mc:Fallback xmlns="">
          <p:pic>
            <p:nvPicPr>
              <p:cNvPr id="1050051" name="墨迹 1050050"/>
            </p:nvPicPr>
            <p:blipFill>
              <a:blip r:embed="rId58"/>
            </p:blipFill>
            <p:spPr>
              <a:xfrm>
                <a:off x="2868333" y="5462695"/>
                <a:ext cx="175855" cy="31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50052" name="墨迹 1050051"/>
              <p14:cNvContentPartPr/>
              <p14:nvPr/>
            </p14:nvContentPartPr>
            <p14:xfrm>
              <a:off x="2972059" y="5633256"/>
              <a:ext cx="60676" cy="151036"/>
            </p14:xfrm>
          </p:contentPart>
        </mc:Choice>
        <mc:Fallback xmlns="">
          <p:pic>
            <p:nvPicPr>
              <p:cNvPr id="1050052" name="墨迹 1050051"/>
            </p:nvPicPr>
            <p:blipFill>
              <a:blip r:embed="rId60"/>
            </p:blipFill>
            <p:spPr>
              <a:xfrm>
                <a:off x="2972059" y="5633256"/>
                <a:ext cx="60676" cy="151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50053" name="墨迹 1050052"/>
              <p14:cNvContentPartPr/>
              <p14:nvPr/>
            </p14:nvContentPartPr>
            <p14:xfrm>
              <a:off x="2861167" y="5407132"/>
              <a:ext cx="89577" cy="87551"/>
            </p14:xfrm>
          </p:contentPart>
        </mc:Choice>
        <mc:Fallback xmlns="">
          <p:pic>
            <p:nvPicPr>
              <p:cNvPr id="1050053" name="墨迹 1050052"/>
            </p:nvPicPr>
            <p:blipFill>
              <a:blip r:embed="rId62"/>
            </p:blipFill>
            <p:spPr>
              <a:xfrm>
                <a:off x="2861167" y="5407132"/>
                <a:ext cx="89577" cy="87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50054" name="墨迹 1050053"/>
              <p14:cNvContentPartPr/>
              <p14:nvPr/>
            </p14:nvContentPartPr>
            <p14:xfrm>
              <a:off x="3271097" y="5493268"/>
              <a:ext cx="165558" cy="9192"/>
            </p14:xfrm>
          </p:contentPart>
        </mc:Choice>
        <mc:Fallback xmlns="">
          <p:pic>
            <p:nvPicPr>
              <p:cNvPr id="1050054" name="墨迹 1050053"/>
            </p:nvPicPr>
            <p:blipFill>
              <a:blip r:embed="rId64"/>
            </p:blipFill>
            <p:spPr>
              <a:xfrm>
                <a:off x="3271097" y="5493268"/>
                <a:ext cx="165558" cy="9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50055" name="墨迹 1050054"/>
              <p14:cNvContentPartPr/>
              <p14:nvPr/>
            </p14:nvContentPartPr>
            <p14:xfrm>
              <a:off x="3252469" y="5597322"/>
              <a:ext cx="240534" cy="21580"/>
            </p14:xfrm>
          </p:contentPart>
        </mc:Choice>
        <mc:Fallback xmlns="">
          <p:pic>
            <p:nvPicPr>
              <p:cNvPr id="1050055" name="墨迹 1050054"/>
            </p:nvPicPr>
            <p:blipFill>
              <a:blip r:embed="rId66"/>
            </p:blipFill>
            <p:spPr>
              <a:xfrm>
                <a:off x="3252469" y="5597322"/>
                <a:ext cx="240534" cy="21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50056" name="墨迹 1050055"/>
              <p14:cNvContentPartPr/>
              <p14:nvPr/>
            </p14:nvContentPartPr>
            <p14:xfrm>
              <a:off x="3772321" y="5511770"/>
              <a:ext cx="1687842" cy="71574"/>
            </p14:xfrm>
          </p:contentPart>
        </mc:Choice>
        <mc:Fallback xmlns="">
          <p:pic>
            <p:nvPicPr>
              <p:cNvPr id="1050056" name="墨迹 1050055"/>
            </p:nvPicPr>
            <p:blipFill>
              <a:blip r:embed="rId68"/>
            </p:blipFill>
            <p:spPr>
              <a:xfrm>
                <a:off x="3772321" y="5511770"/>
                <a:ext cx="1687842" cy="71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50057" name="墨迹 1050056"/>
              <p14:cNvContentPartPr/>
              <p14:nvPr/>
            </p14:nvContentPartPr>
            <p14:xfrm>
              <a:off x="4720358" y="5706046"/>
              <a:ext cx="273280" cy="195397"/>
            </p14:xfrm>
          </p:contentPart>
        </mc:Choice>
        <mc:Fallback xmlns="">
          <p:pic>
            <p:nvPicPr>
              <p:cNvPr id="1050057" name="墨迹 1050056"/>
            </p:nvPicPr>
            <p:blipFill>
              <a:blip r:embed="rId70"/>
            </p:blipFill>
            <p:spPr>
              <a:xfrm>
                <a:off x="4720358" y="5706046"/>
                <a:ext cx="273280" cy="195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50058" name="墨迹 1050057"/>
              <p14:cNvContentPartPr/>
              <p14:nvPr/>
            </p14:nvContentPartPr>
            <p14:xfrm>
              <a:off x="3906956" y="5252194"/>
              <a:ext cx="169533" cy="216281"/>
            </p14:xfrm>
          </p:contentPart>
        </mc:Choice>
        <mc:Fallback xmlns="">
          <p:pic>
            <p:nvPicPr>
              <p:cNvPr id="1050058" name="墨迹 1050057"/>
            </p:nvPicPr>
            <p:blipFill>
              <a:blip r:embed="rId72"/>
            </p:blipFill>
            <p:spPr>
              <a:xfrm>
                <a:off x="3906956" y="5252194"/>
                <a:ext cx="169533" cy="21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50059" name="墨迹 1050058"/>
              <p14:cNvContentPartPr/>
              <p14:nvPr/>
            </p14:nvContentPartPr>
            <p14:xfrm>
              <a:off x="4112261" y="5364480"/>
              <a:ext cx="0" cy="0"/>
            </p14:xfrm>
          </p:contentPart>
        </mc:Choice>
        <mc:Fallback xmlns="">
          <p:pic>
            <p:nvPicPr>
              <p:cNvPr id="1050059" name="墨迹 1050058"/>
            </p:nvPicPr>
            <p:blipFill>
              <a:blip r:embed="rId74"/>
            </p:blipFill>
            <p:spPr>
              <a:xfrm>
                <a:off x="4112261" y="5364480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50060" name="墨迹 1050059"/>
              <p14:cNvContentPartPr/>
              <p14:nvPr/>
            </p14:nvContentPartPr>
            <p14:xfrm>
              <a:off x="4190919" y="5228229"/>
              <a:ext cx="144966" cy="270938"/>
            </p14:xfrm>
          </p:contentPart>
        </mc:Choice>
        <mc:Fallback xmlns="">
          <p:pic>
            <p:nvPicPr>
              <p:cNvPr id="1050060" name="墨迹 1050059"/>
            </p:nvPicPr>
            <p:blipFill>
              <a:blip r:embed="rId76"/>
            </p:blipFill>
            <p:spPr>
              <a:xfrm>
                <a:off x="4190919" y="5228229"/>
                <a:ext cx="144966" cy="270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50061" name="墨迹 1050060"/>
              <p14:cNvContentPartPr/>
              <p14:nvPr/>
            </p14:nvContentPartPr>
            <p14:xfrm>
              <a:off x="4368611" y="5292088"/>
              <a:ext cx="121686" cy="199258"/>
            </p14:xfrm>
          </p:contentPart>
        </mc:Choice>
        <mc:Fallback xmlns="">
          <p:pic>
            <p:nvPicPr>
              <p:cNvPr id="1050061" name="墨迹 1050060"/>
            </p:nvPicPr>
            <p:blipFill>
              <a:blip r:embed="rId78"/>
            </p:blipFill>
            <p:spPr>
              <a:xfrm>
                <a:off x="4368611" y="5292088"/>
                <a:ext cx="121686" cy="199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50062" name="墨迹 1050061"/>
              <p14:cNvContentPartPr/>
              <p14:nvPr/>
            </p14:nvContentPartPr>
            <p14:xfrm>
              <a:off x="4378962" y="5284469"/>
              <a:ext cx="126634" cy="174582"/>
            </p14:xfrm>
          </p:contentPart>
        </mc:Choice>
        <mc:Fallback xmlns="">
          <p:pic>
            <p:nvPicPr>
              <p:cNvPr id="1050062" name="墨迹 1050061"/>
            </p:nvPicPr>
            <p:blipFill>
              <a:blip r:embed="rId80"/>
            </p:blipFill>
            <p:spPr>
              <a:xfrm>
                <a:off x="4378962" y="5284469"/>
                <a:ext cx="126634" cy="174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50063" name="墨迹 1050062"/>
              <p14:cNvContentPartPr/>
              <p14:nvPr/>
            </p14:nvContentPartPr>
            <p14:xfrm>
              <a:off x="4547770" y="5311986"/>
              <a:ext cx="13647" cy="146207"/>
            </p14:xfrm>
          </p:contentPart>
        </mc:Choice>
        <mc:Fallback xmlns="">
          <p:pic>
            <p:nvPicPr>
              <p:cNvPr id="1050063" name="墨迹 1050062"/>
            </p:nvPicPr>
            <p:blipFill>
              <a:blip r:embed="rId82"/>
            </p:blipFill>
            <p:spPr>
              <a:xfrm>
                <a:off x="4547770" y="5311986"/>
                <a:ext cx="13647" cy="146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50064" name="墨迹 1050063"/>
              <p14:cNvContentPartPr/>
              <p14:nvPr/>
            </p14:nvContentPartPr>
            <p14:xfrm>
              <a:off x="4621555" y="5321867"/>
              <a:ext cx="110076" cy="108611"/>
            </p14:xfrm>
          </p:contentPart>
        </mc:Choice>
        <mc:Fallback xmlns="">
          <p:pic>
            <p:nvPicPr>
              <p:cNvPr id="1050064" name="墨迹 1050063"/>
            </p:nvPicPr>
            <p:blipFill>
              <a:blip r:embed="rId84"/>
            </p:blipFill>
            <p:spPr>
              <a:xfrm>
                <a:off x="4621555" y="5321867"/>
                <a:ext cx="110076" cy="108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50065" name="墨迹 1050064"/>
              <p14:cNvContentPartPr/>
              <p14:nvPr/>
            </p14:nvContentPartPr>
            <p14:xfrm>
              <a:off x="4704503" y="5168471"/>
              <a:ext cx="177171" cy="14915"/>
            </p14:xfrm>
          </p:contentPart>
        </mc:Choice>
        <mc:Fallback xmlns="">
          <p:pic>
            <p:nvPicPr>
              <p:cNvPr id="1050065" name="墨迹 1050064"/>
            </p:nvPicPr>
            <p:blipFill>
              <a:blip r:embed="rId86"/>
            </p:blipFill>
            <p:spPr>
              <a:xfrm>
                <a:off x="4704503" y="5168471"/>
                <a:ext cx="177171" cy="14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50066" name="墨迹 1050065"/>
              <p14:cNvContentPartPr/>
              <p14:nvPr/>
            </p14:nvContentPartPr>
            <p14:xfrm>
              <a:off x="4877221" y="5037245"/>
              <a:ext cx="125643" cy="223222"/>
            </p14:xfrm>
          </p:contentPart>
        </mc:Choice>
        <mc:Fallback xmlns="">
          <p:pic>
            <p:nvPicPr>
              <p:cNvPr id="1050066" name="墨迹 1050065"/>
            </p:nvPicPr>
            <p:blipFill>
              <a:blip r:embed="rId88"/>
            </p:blipFill>
            <p:spPr>
              <a:xfrm>
                <a:off x="4877221" y="5037245"/>
                <a:ext cx="125643" cy="22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0067" name="墨迹 1050066"/>
              <p14:cNvContentPartPr/>
              <p14:nvPr/>
            </p14:nvContentPartPr>
            <p14:xfrm>
              <a:off x="4958301" y="5272195"/>
              <a:ext cx="135246" cy="199194"/>
            </p14:xfrm>
          </p:contentPart>
        </mc:Choice>
        <mc:Fallback xmlns="">
          <p:pic>
            <p:nvPicPr>
              <p:cNvPr id="1050067" name="墨迹 1050066"/>
            </p:nvPicPr>
            <p:blipFill>
              <a:blip r:embed="rId90"/>
            </p:blipFill>
            <p:spPr>
              <a:xfrm>
                <a:off x="4958301" y="5272195"/>
                <a:ext cx="135246" cy="19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50068" name="墨迹 1050067"/>
              <p14:cNvContentPartPr/>
              <p14:nvPr/>
            </p14:nvContentPartPr>
            <p14:xfrm>
              <a:off x="4995755" y="5303945"/>
              <a:ext cx="85577" cy="112831"/>
            </p14:xfrm>
          </p:contentPart>
        </mc:Choice>
        <mc:Fallback xmlns="">
          <p:pic>
            <p:nvPicPr>
              <p:cNvPr id="1050068" name="墨迹 1050067"/>
            </p:nvPicPr>
            <p:blipFill>
              <a:blip r:embed="rId92"/>
            </p:blipFill>
            <p:spPr>
              <a:xfrm>
                <a:off x="4995755" y="5303945"/>
                <a:ext cx="85577" cy="112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50069" name="墨迹 1050068"/>
              <p14:cNvContentPartPr/>
              <p14:nvPr/>
            </p14:nvContentPartPr>
            <p14:xfrm>
              <a:off x="5171438" y="5275155"/>
              <a:ext cx="229695" cy="15732"/>
            </p14:xfrm>
          </p:contentPart>
        </mc:Choice>
        <mc:Fallback xmlns="">
          <p:pic>
            <p:nvPicPr>
              <p:cNvPr id="1050069" name="墨迹 1050068"/>
            </p:nvPicPr>
            <p:blipFill>
              <a:blip r:embed="rId94"/>
            </p:blipFill>
            <p:spPr>
              <a:xfrm>
                <a:off x="5171438" y="5275155"/>
                <a:ext cx="229695" cy="157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50070" name="墨迹 1050069"/>
              <p14:cNvContentPartPr/>
              <p14:nvPr/>
            </p14:nvContentPartPr>
            <p14:xfrm>
              <a:off x="5178405" y="5351355"/>
              <a:ext cx="145011" cy="106384"/>
            </p14:xfrm>
          </p:contentPart>
        </mc:Choice>
        <mc:Fallback xmlns="">
          <p:pic>
            <p:nvPicPr>
              <p:cNvPr id="1050070" name="墨迹 1050069"/>
            </p:nvPicPr>
            <p:blipFill>
              <a:blip r:embed="rId96"/>
            </p:blipFill>
            <p:spPr>
              <a:xfrm>
                <a:off x="5178405" y="5351355"/>
                <a:ext cx="145011" cy="106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50071" name="墨迹 1050070"/>
              <p14:cNvContentPartPr/>
              <p14:nvPr/>
            </p14:nvContentPartPr>
            <p14:xfrm>
              <a:off x="5297571" y="5331883"/>
              <a:ext cx="83195" cy="133500"/>
            </p14:xfrm>
          </p:contentPart>
        </mc:Choice>
        <mc:Fallback xmlns="">
          <p:pic>
            <p:nvPicPr>
              <p:cNvPr id="1050071" name="墨迹 1050070"/>
            </p:nvPicPr>
            <p:blipFill>
              <a:blip r:embed="rId98"/>
            </p:blipFill>
            <p:spPr>
              <a:xfrm>
                <a:off x="5297571" y="5331883"/>
                <a:ext cx="83195" cy="133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50072" name="墨迹 1050071"/>
              <p14:cNvContentPartPr/>
              <p14:nvPr/>
            </p14:nvContentPartPr>
            <p14:xfrm>
              <a:off x="5368714" y="5320967"/>
              <a:ext cx="81593" cy="14302"/>
            </p14:xfrm>
          </p:contentPart>
        </mc:Choice>
        <mc:Fallback xmlns="">
          <p:pic>
            <p:nvPicPr>
              <p:cNvPr id="1050072" name="墨迹 1050071"/>
            </p:nvPicPr>
            <p:blipFill>
              <a:blip r:embed="rId100"/>
            </p:blipFill>
            <p:spPr>
              <a:xfrm>
                <a:off x="5368714" y="5320967"/>
                <a:ext cx="81593" cy="14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0073" name="墨迹 1050072"/>
              <p14:cNvContentPartPr/>
              <p14:nvPr/>
            </p14:nvContentPartPr>
            <p14:xfrm>
              <a:off x="5143720" y="5039783"/>
              <a:ext cx="170448" cy="169101"/>
            </p14:xfrm>
          </p:contentPart>
        </mc:Choice>
        <mc:Fallback xmlns="">
          <p:pic>
            <p:nvPicPr>
              <p:cNvPr id="1050073" name="墨迹 1050072"/>
            </p:nvPicPr>
            <p:blipFill>
              <a:blip r:embed="rId102"/>
            </p:blipFill>
            <p:spPr>
              <a:xfrm>
                <a:off x="5143720" y="5039783"/>
                <a:ext cx="170448" cy="169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0074" name="墨迹 1050073"/>
              <p14:cNvContentPartPr/>
              <p14:nvPr/>
            </p14:nvContentPartPr>
            <p14:xfrm>
              <a:off x="5259798" y="5011845"/>
              <a:ext cx="102878" cy="193706"/>
            </p14:xfrm>
          </p:contentPart>
        </mc:Choice>
        <mc:Fallback xmlns="">
          <p:pic>
            <p:nvPicPr>
              <p:cNvPr id="1050074" name="墨迹 1050073"/>
            </p:nvPicPr>
            <p:blipFill>
              <a:blip r:embed="rId104"/>
            </p:blipFill>
            <p:spPr>
              <a:xfrm>
                <a:off x="5259798" y="5011845"/>
                <a:ext cx="102878" cy="193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0075" name="墨迹 1050074"/>
              <p14:cNvContentPartPr/>
              <p14:nvPr/>
            </p14:nvContentPartPr>
            <p14:xfrm>
              <a:off x="5331036" y="5037690"/>
              <a:ext cx="156968" cy="140637"/>
            </p14:xfrm>
          </p:contentPart>
        </mc:Choice>
        <mc:Fallback xmlns="">
          <p:pic>
            <p:nvPicPr>
              <p:cNvPr id="1050075" name="墨迹 1050074"/>
            </p:nvPicPr>
            <p:blipFill>
              <a:blip r:embed="rId106"/>
            </p:blipFill>
            <p:spPr>
              <a:xfrm>
                <a:off x="5331036" y="5037690"/>
                <a:ext cx="156968" cy="140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50076" name="墨迹 1050075"/>
              <p14:cNvContentPartPr/>
              <p14:nvPr/>
            </p14:nvContentPartPr>
            <p14:xfrm>
              <a:off x="5383105" y="5515063"/>
              <a:ext cx="912417" cy="31211"/>
            </p14:xfrm>
          </p:contentPart>
        </mc:Choice>
        <mc:Fallback xmlns="">
          <p:pic>
            <p:nvPicPr>
              <p:cNvPr id="1050076" name="墨迹 1050075"/>
            </p:nvPicPr>
            <p:blipFill>
              <a:blip r:embed="rId108"/>
            </p:blipFill>
            <p:spPr>
              <a:xfrm>
                <a:off x="5383105" y="5515063"/>
                <a:ext cx="912417" cy="31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50077" name="墨迹 1050076"/>
              <p14:cNvContentPartPr/>
              <p14:nvPr/>
            </p14:nvContentPartPr>
            <p14:xfrm>
              <a:off x="5569288" y="5210812"/>
              <a:ext cx="144443" cy="188058"/>
            </p14:xfrm>
          </p:contentPart>
        </mc:Choice>
        <mc:Fallback xmlns="">
          <p:pic>
            <p:nvPicPr>
              <p:cNvPr id="1050077" name="墨迹 1050076"/>
            </p:nvPicPr>
            <p:blipFill>
              <a:blip r:embed="rId110"/>
            </p:blipFill>
            <p:spPr>
              <a:xfrm>
                <a:off x="5569288" y="5210812"/>
                <a:ext cx="144443" cy="188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50078" name="墨迹 1050077"/>
              <p14:cNvContentPartPr/>
              <p14:nvPr/>
            </p14:nvContentPartPr>
            <p14:xfrm>
              <a:off x="5605355" y="5243830"/>
              <a:ext cx="132567" cy="127776"/>
            </p14:xfrm>
          </p:contentPart>
        </mc:Choice>
        <mc:Fallback xmlns="">
          <p:pic>
            <p:nvPicPr>
              <p:cNvPr id="1050078" name="墨迹 1050077"/>
            </p:nvPicPr>
            <p:blipFill>
              <a:blip r:embed="rId112"/>
            </p:blipFill>
            <p:spPr>
              <a:xfrm>
                <a:off x="5605355" y="5243830"/>
                <a:ext cx="132567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50079" name="墨迹 1050078"/>
              <p14:cNvContentPartPr/>
              <p14:nvPr/>
            </p14:nvContentPartPr>
            <p14:xfrm>
              <a:off x="5794323" y="5156621"/>
              <a:ext cx="204273" cy="165598"/>
            </p14:xfrm>
          </p:contentPart>
        </mc:Choice>
        <mc:Fallback xmlns="">
          <p:pic>
            <p:nvPicPr>
              <p:cNvPr id="1050079" name="墨迹 1050078"/>
            </p:nvPicPr>
            <p:blipFill>
              <a:blip r:embed="rId114"/>
            </p:blipFill>
            <p:spPr>
              <a:xfrm>
                <a:off x="5794323" y="5156621"/>
                <a:ext cx="204273" cy="165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50080" name="墨迹 1050079"/>
              <p14:cNvContentPartPr/>
              <p14:nvPr/>
            </p14:nvContentPartPr>
            <p14:xfrm>
              <a:off x="5877695" y="5216314"/>
              <a:ext cx="46008" cy="244714"/>
            </p14:xfrm>
          </p:contentPart>
        </mc:Choice>
        <mc:Fallback xmlns="">
          <p:pic>
            <p:nvPicPr>
              <p:cNvPr id="1050080" name="墨迹 1050079"/>
            </p:nvPicPr>
            <p:blipFill>
              <a:blip r:embed="rId116"/>
            </p:blipFill>
            <p:spPr>
              <a:xfrm>
                <a:off x="5877695" y="5216314"/>
                <a:ext cx="46008" cy="244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50081" name="墨迹 1050080"/>
              <p14:cNvContentPartPr/>
              <p14:nvPr/>
            </p14:nvContentPartPr>
            <p14:xfrm>
              <a:off x="5974928" y="5117520"/>
              <a:ext cx="177088" cy="292679"/>
            </p14:xfrm>
          </p:contentPart>
        </mc:Choice>
        <mc:Fallback xmlns="">
          <p:pic>
            <p:nvPicPr>
              <p:cNvPr id="1050081" name="墨迹 1050080"/>
            </p:nvPicPr>
            <p:blipFill>
              <a:blip r:embed="rId118"/>
            </p:blipFill>
            <p:spPr>
              <a:xfrm>
                <a:off x="5974928" y="5117520"/>
                <a:ext cx="177088" cy="292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50082" name="墨迹 1050081"/>
              <p14:cNvContentPartPr/>
              <p14:nvPr/>
            </p14:nvContentPartPr>
            <p14:xfrm>
              <a:off x="6342319" y="5419936"/>
              <a:ext cx="167279" cy="228833"/>
            </p14:xfrm>
          </p:contentPart>
        </mc:Choice>
        <mc:Fallback xmlns="">
          <p:pic>
            <p:nvPicPr>
              <p:cNvPr id="1050082" name="墨迹 1050081"/>
            </p:nvPicPr>
            <p:blipFill>
              <a:blip r:embed="rId120"/>
            </p:blipFill>
            <p:spPr>
              <a:xfrm>
                <a:off x="6342319" y="5419936"/>
                <a:ext cx="167279" cy="228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50083" name="墨迹 1050082"/>
              <p14:cNvContentPartPr/>
              <p14:nvPr/>
            </p14:nvContentPartPr>
            <p14:xfrm>
              <a:off x="6392333" y="5461847"/>
              <a:ext cx="138699" cy="195010"/>
            </p14:xfrm>
          </p:contentPart>
        </mc:Choice>
        <mc:Fallback xmlns="">
          <p:pic>
            <p:nvPicPr>
              <p:cNvPr id="1050083" name="墨迹 1050082"/>
            </p:nvPicPr>
            <p:blipFill>
              <a:blip r:embed="rId122"/>
            </p:blipFill>
            <p:spPr>
              <a:xfrm>
                <a:off x="6392333" y="5461847"/>
                <a:ext cx="138699" cy="19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50084" name="墨迹 1050083"/>
              <p14:cNvContentPartPr/>
              <p14:nvPr/>
            </p14:nvContentPartPr>
            <p14:xfrm>
              <a:off x="6596935" y="5444066"/>
              <a:ext cx="45164" cy="184684"/>
            </p14:xfrm>
          </p:contentPart>
        </mc:Choice>
        <mc:Fallback xmlns="">
          <p:pic>
            <p:nvPicPr>
              <p:cNvPr id="1050084" name="墨迹 1050083"/>
            </p:nvPicPr>
            <p:blipFill>
              <a:blip r:embed="rId124"/>
            </p:blipFill>
            <p:spPr>
              <a:xfrm>
                <a:off x="6596935" y="5444066"/>
                <a:ext cx="45164" cy="184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50085" name="墨迹 1050084"/>
              <p14:cNvContentPartPr/>
              <p14:nvPr/>
            </p14:nvContentPartPr>
            <p14:xfrm>
              <a:off x="6688999" y="5452142"/>
              <a:ext cx="99246" cy="150871"/>
            </p14:xfrm>
          </p:contentPart>
        </mc:Choice>
        <mc:Fallback xmlns="">
          <p:pic>
            <p:nvPicPr>
              <p:cNvPr id="1050085" name="墨迹 1050084"/>
            </p:nvPicPr>
            <p:blipFill>
              <a:blip r:embed="rId126"/>
            </p:blipFill>
            <p:spPr>
              <a:xfrm>
                <a:off x="6688999" y="5452142"/>
                <a:ext cx="99246" cy="150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50086" name="墨迹 1050085"/>
              <p14:cNvContentPartPr/>
              <p14:nvPr/>
            </p14:nvContentPartPr>
            <p14:xfrm>
              <a:off x="6805145" y="5485189"/>
              <a:ext cx="141273" cy="87111"/>
            </p14:xfrm>
          </p:contentPart>
        </mc:Choice>
        <mc:Fallback xmlns="">
          <p:pic>
            <p:nvPicPr>
              <p:cNvPr id="1050086" name="墨迹 1050085"/>
            </p:nvPicPr>
            <p:blipFill>
              <a:blip r:embed="rId128"/>
            </p:blipFill>
            <p:spPr>
              <a:xfrm>
                <a:off x="6805145" y="5485189"/>
                <a:ext cx="141273" cy="871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50087" name="墨迹 1050086"/>
              <p14:cNvContentPartPr/>
              <p14:nvPr/>
            </p14:nvContentPartPr>
            <p14:xfrm>
              <a:off x="6953351" y="5325955"/>
              <a:ext cx="283954" cy="424734"/>
            </p14:xfrm>
          </p:contentPart>
        </mc:Choice>
        <mc:Fallback xmlns="">
          <p:pic>
            <p:nvPicPr>
              <p:cNvPr id="1050087" name="墨迹 1050086"/>
            </p:nvPicPr>
            <p:blipFill>
              <a:blip r:embed="rId130"/>
            </p:blipFill>
            <p:spPr>
              <a:xfrm>
                <a:off x="6953351" y="5325955"/>
                <a:ext cx="283954" cy="424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50088" name="墨迹 1050087"/>
              <p14:cNvContentPartPr/>
              <p14:nvPr/>
            </p14:nvContentPartPr>
            <p14:xfrm>
              <a:off x="7098983" y="5536761"/>
              <a:ext cx="86317" cy="131366"/>
            </p14:xfrm>
          </p:contentPart>
        </mc:Choice>
        <mc:Fallback xmlns="">
          <p:pic>
            <p:nvPicPr>
              <p:cNvPr id="1050088" name="墨迹 1050087"/>
            </p:nvPicPr>
            <p:blipFill>
              <a:blip r:embed="rId132"/>
            </p:blipFill>
            <p:spPr>
              <a:xfrm>
                <a:off x="7098983" y="5536761"/>
                <a:ext cx="86317" cy="131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50089" name="墨迹 1050088"/>
              <p14:cNvContentPartPr/>
              <p14:nvPr/>
            </p14:nvContentPartPr>
            <p14:xfrm>
              <a:off x="7024455" y="5347557"/>
              <a:ext cx="90436" cy="69344"/>
            </p14:xfrm>
          </p:contentPart>
        </mc:Choice>
        <mc:Fallback xmlns="">
          <p:pic>
            <p:nvPicPr>
              <p:cNvPr id="1050089" name="墨迹 1050088"/>
            </p:nvPicPr>
            <p:blipFill>
              <a:blip r:embed="rId134"/>
            </p:blipFill>
            <p:spPr>
              <a:xfrm>
                <a:off x="7024455" y="5347557"/>
                <a:ext cx="90436" cy="69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50090" name="墨迹 1050089"/>
              <p14:cNvContentPartPr/>
              <p14:nvPr/>
            </p14:nvContentPartPr>
            <p14:xfrm>
              <a:off x="8285902" y="5053371"/>
              <a:ext cx="184510" cy="196778"/>
            </p14:xfrm>
          </p:contentPart>
        </mc:Choice>
        <mc:Fallback xmlns="">
          <p:pic>
            <p:nvPicPr>
              <p:cNvPr id="1050090" name="墨迹 1050089"/>
            </p:nvPicPr>
            <p:blipFill>
              <a:blip r:embed="rId136"/>
            </p:blipFill>
            <p:spPr>
              <a:xfrm>
                <a:off x="8285902" y="5053371"/>
                <a:ext cx="184510" cy="196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50091" name="墨迹 1050090"/>
              <p14:cNvContentPartPr/>
              <p14:nvPr/>
            </p14:nvContentPartPr>
            <p14:xfrm>
              <a:off x="8288748" y="5016926"/>
              <a:ext cx="176223" cy="230756"/>
            </p14:xfrm>
          </p:contentPart>
        </mc:Choice>
        <mc:Fallback xmlns="">
          <p:pic>
            <p:nvPicPr>
              <p:cNvPr id="1050091" name="墨迹 1050090"/>
            </p:nvPicPr>
            <p:blipFill>
              <a:blip r:embed="rId138"/>
            </p:blipFill>
            <p:spPr>
              <a:xfrm>
                <a:off x="8288748" y="5016926"/>
                <a:ext cx="176223" cy="23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50092" name="墨迹 1050091"/>
              <p14:cNvContentPartPr/>
              <p14:nvPr/>
            </p14:nvContentPartPr>
            <p14:xfrm>
              <a:off x="8075505" y="5317182"/>
              <a:ext cx="576879" cy="38021"/>
            </p14:xfrm>
          </p:contentPart>
        </mc:Choice>
        <mc:Fallback xmlns="">
          <p:pic>
            <p:nvPicPr>
              <p:cNvPr id="1050092" name="墨迹 1050091"/>
            </p:nvPicPr>
            <p:blipFill>
              <a:blip r:embed="rId140"/>
            </p:blipFill>
            <p:spPr>
              <a:xfrm>
                <a:off x="8075505" y="5317182"/>
                <a:ext cx="576879" cy="3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50093" name="墨迹 1050092"/>
              <p14:cNvContentPartPr/>
              <p14:nvPr/>
            </p14:nvContentPartPr>
            <p14:xfrm>
              <a:off x="8157632" y="5384378"/>
              <a:ext cx="257035" cy="488248"/>
            </p14:xfrm>
          </p:contentPart>
        </mc:Choice>
        <mc:Fallback xmlns="">
          <p:pic>
            <p:nvPicPr>
              <p:cNvPr id="1050093" name="墨迹 1050092"/>
            </p:nvPicPr>
            <p:blipFill>
              <a:blip r:embed="rId142"/>
            </p:blipFill>
            <p:spPr>
              <a:xfrm>
                <a:off x="8157632" y="5384378"/>
                <a:ext cx="257035" cy="488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50094" name="墨迹 1050093"/>
              <p14:cNvContentPartPr/>
              <p14:nvPr/>
            </p14:nvContentPartPr>
            <p14:xfrm>
              <a:off x="8751995" y="5371678"/>
              <a:ext cx="153866" cy="18736"/>
            </p14:xfrm>
          </p:contentPart>
        </mc:Choice>
        <mc:Fallback xmlns="">
          <p:pic>
            <p:nvPicPr>
              <p:cNvPr id="1050094" name="墨迹 1050093"/>
            </p:nvPicPr>
            <p:blipFill>
              <a:blip r:embed="rId144"/>
            </p:blipFill>
            <p:spPr>
              <a:xfrm>
                <a:off x="8751995" y="5371678"/>
                <a:ext cx="153866" cy="18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50095" name="墨迹 1050094"/>
              <p14:cNvContentPartPr/>
              <p14:nvPr/>
            </p14:nvContentPartPr>
            <p14:xfrm>
              <a:off x="8788401" y="5450917"/>
              <a:ext cx="158944" cy="23204"/>
            </p14:xfrm>
          </p:contentPart>
        </mc:Choice>
        <mc:Fallback xmlns="">
          <p:pic>
            <p:nvPicPr>
              <p:cNvPr id="1050095" name="墨迹 1050094"/>
            </p:nvPicPr>
            <p:blipFill>
              <a:blip r:embed="rId146"/>
            </p:blipFill>
            <p:spPr>
              <a:xfrm>
                <a:off x="8788401" y="5450917"/>
                <a:ext cx="158944" cy="23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50096" name="墨迹 1050095"/>
              <p14:cNvContentPartPr/>
              <p14:nvPr/>
            </p14:nvContentPartPr>
            <p14:xfrm>
              <a:off x="9162204" y="5443765"/>
              <a:ext cx="2083855" cy="39472"/>
            </p14:xfrm>
          </p:contentPart>
        </mc:Choice>
        <mc:Fallback xmlns="">
          <p:pic>
            <p:nvPicPr>
              <p:cNvPr id="1050096" name="墨迹 1050095"/>
            </p:nvPicPr>
            <p:blipFill>
              <a:blip r:embed="rId148"/>
            </p:blipFill>
            <p:spPr>
              <a:xfrm>
                <a:off x="9162204" y="5443765"/>
                <a:ext cx="2083855" cy="39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50097" name="墨迹 1050096"/>
              <p14:cNvContentPartPr/>
              <p14:nvPr/>
            </p14:nvContentPartPr>
            <p14:xfrm>
              <a:off x="9620702" y="5099528"/>
              <a:ext cx="212141" cy="218672"/>
            </p14:xfrm>
          </p:contentPart>
        </mc:Choice>
        <mc:Fallback xmlns="">
          <p:pic>
            <p:nvPicPr>
              <p:cNvPr id="1050097" name="墨迹 1050096"/>
            </p:nvPicPr>
            <p:blipFill>
              <a:blip r:embed="rId150"/>
            </p:blipFill>
            <p:spPr>
              <a:xfrm>
                <a:off x="9620702" y="5099528"/>
                <a:ext cx="212141" cy="21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50098" name="墨迹 1050097"/>
              <p14:cNvContentPartPr/>
              <p14:nvPr/>
            </p14:nvContentPartPr>
            <p14:xfrm>
              <a:off x="9941689" y="5079775"/>
              <a:ext cx="155633" cy="223976"/>
            </p14:xfrm>
          </p:contentPart>
        </mc:Choice>
        <mc:Fallback xmlns="">
          <p:pic>
            <p:nvPicPr>
              <p:cNvPr id="1050098" name="墨迹 1050097"/>
            </p:nvPicPr>
            <p:blipFill>
              <a:blip r:embed="rId152"/>
            </p:blipFill>
            <p:spPr>
              <a:xfrm>
                <a:off x="9941689" y="5079775"/>
                <a:ext cx="155633" cy="223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50099" name="墨迹 1050098"/>
              <p14:cNvContentPartPr/>
              <p14:nvPr/>
            </p14:nvContentPartPr>
            <p14:xfrm>
              <a:off x="10117293" y="5131647"/>
              <a:ext cx="148966" cy="195650"/>
            </p14:xfrm>
          </p:contentPart>
        </mc:Choice>
        <mc:Fallback xmlns="">
          <p:pic>
            <p:nvPicPr>
              <p:cNvPr id="1050099" name="墨迹 1050098"/>
            </p:nvPicPr>
            <p:blipFill>
              <a:blip r:embed="rId154"/>
            </p:blipFill>
            <p:spPr>
              <a:xfrm>
                <a:off x="10117293" y="5131647"/>
                <a:ext cx="148966" cy="195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50100" name="墨迹 1050099"/>
              <p14:cNvContentPartPr/>
              <p14:nvPr/>
            </p14:nvContentPartPr>
            <p14:xfrm>
              <a:off x="10168892" y="5175250"/>
              <a:ext cx="81214" cy="182331"/>
            </p14:xfrm>
          </p:contentPart>
        </mc:Choice>
        <mc:Fallback xmlns="">
          <p:pic>
            <p:nvPicPr>
              <p:cNvPr id="1050100" name="墨迹 1050099"/>
            </p:nvPicPr>
            <p:blipFill>
              <a:blip r:embed="rId156"/>
            </p:blipFill>
            <p:spPr>
              <a:xfrm>
                <a:off x="10168892" y="5175250"/>
                <a:ext cx="81214" cy="182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50101" name="墨迹 1050100"/>
              <p14:cNvContentPartPr/>
              <p14:nvPr/>
            </p14:nvContentPartPr>
            <p14:xfrm>
              <a:off x="10329127" y="5200650"/>
              <a:ext cx="17987" cy="70868"/>
            </p14:xfrm>
          </p:contentPart>
        </mc:Choice>
        <mc:Fallback xmlns="">
          <p:pic>
            <p:nvPicPr>
              <p:cNvPr id="1050101" name="墨迹 1050100"/>
            </p:nvPicPr>
            <p:blipFill>
              <a:blip r:embed="rId158"/>
            </p:blipFill>
            <p:spPr>
              <a:xfrm>
                <a:off x="10329127" y="5200650"/>
                <a:ext cx="17987" cy="70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50102" name="墨迹 1050101"/>
              <p14:cNvContentPartPr/>
              <p14:nvPr/>
            </p14:nvContentPartPr>
            <p14:xfrm>
              <a:off x="10405463" y="5151227"/>
              <a:ext cx="103900" cy="126524"/>
            </p14:xfrm>
          </p:contentPart>
        </mc:Choice>
        <mc:Fallback xmlns="">
          <p:pic>
            <p:nvPicPr>
              <p:cNvPr id="1050102" name="墨迹 1050101"/>
            </p:nvPicPr>
            <p:blipFill>
              <a:blip r:embed="rId160"/>
            </p:blipFill>
            <p:spPr>
              <a:xfrm>
                <a:off x="10405463" y="5151227"/>
                <a:ext cx="103900" cy="126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50103" name="墨迹 1050102"/>
              <p14:cNvContentPartPr/>
              <p14:nvPr/>
            </p14:nvContentPartPr>
            <p14:xfrm>
              <a:off x="10563862" y="5034702"/>
              <a:ext cx="128833" cy="16906"/>
            </p14:xfrm>
          </p:contentPart>
        </mc:Choice>
        <mc:Fallback xmlns="">
          <p:pic>
            <p:nvPicPr>
              <p:cNvPr id="1050103" name="墨迹 1050102"/>
            </p:nvPicPr>
            <p:blipFill>
              <a:blip r:embed="rId162"/>
            </p:blipFill>
            <p:spPr>
              <a:xfrm>
                <a:off x="10563862" y="5034702"/>
                <a:ext cx="128833" cy="16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50104" name="墨迹 1050103"/>
              <p14:cNvContentPartPr/>
              <p14:nvPr/>
            </p14:nvContentPartPr>
            <p14:xfrm>
              <a:off x="10719226" y="4919980"/>
              <a:ext cx="106717" cy="176953"/>
            </p14:xfrm>
          </p:contentPart>
        </mc:Choice>
        <mc:Fallback xmlns="">
          <p:pic>
            <p:nvPicPr>
              <p:cNvPr id="1050104" name="墨迹 1050103"/>
            </p:nvPicPr>
            <p:blipFill>
              <a:blip r:embed="rId164"/>
            </p:blipFill>
            <p:spPr>
              <a:xfrm>
                <a:off x="10719226" y="4919980"/>
                <a:ext cx="106717" cy="176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50105" name="墨迹 1050104"/>
              <p14:cNvContentPartPr/>
              <p14:nvPr/>
            </p14:nvContentPartPr>
            <p14:xfrm>
              <a:off x="10843002" y="5133764"/>
              <a:ext cx="123874" cy="183250"/>
            </p14:xfrm>
          </p:contentPart>
        </mc:Choice>
        <mc:Fallback xmlns="">
          <p:pic>
            <p:nvPicPr>
              <p:cNvPr id="1050105" name="墨迹 1050104"/>
            </p:nvPicPr>
            <p:blipFill>
              <a:blip r:embed="rId166"/>
            </p:blipFill>
            <p:spPr>
              <a:xfrm>
                <a:off x="10843002" y="5133764"/>
                <a:ext cx="123874" cy="183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50106" name="墨迹 1050105"/>
              <p14:cNvContentPartPr/>
              <p14:nvPr/>
            </p14:nvContentPartPr>
            <p14:xfrm>
              <a:off x="10861886" y="5189219"/>
              <a:ext cx="114484" cy="150886"/>
            </p14:xfrm>
          </p:contentPart>
        </mc:Choice>
        <mc:Fallback xmlns="">
          <p:pic>
            <p:nvPicPr>
              <p:cNvPr id="1050106" name="墨迹 1050105"/>
            </p:nvPicPr>
            <p:blipFill>
              <a:blip r:embed="rId168"/>
            </p:blipFill>
            <p:spPr>
              <a:xfrm>
                <a:off x="10861886" y="5189219"/>
                <a:ext cx="114484" cy="150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50107" name="墨迹 1050106"/>
              <p14:cNvContentPartPr/>
              <p14:nvPr/>
            </p14:nvContentPartPr>
            <p14:xfrm>
              <a:off x="11052812" y="5159164"/>
              <a:ext cx="400205" cy="33722"/>
            </p14:xfrm>
          </p:contentPart>
        </mc:Choice>
        <mc:Fallback xmlns="">
          <p:pic>
            <p:nvPicPr>
              <p:cNvPr id="1050107" name="墨迹 1050106"/>
            </p:nvPicPr>
            <p:blipFill>
              <a:blip r:embed="rId170"/>
            </p:blipFill>
            <p:spPr>
              <a:xfrm>
                <a:off x="11052812" y="5159164"/>
                <a:ext cx="400205" cy="33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50108" name="墨迹 1050107"/>
              <p14:cNvContentPartPr/>
              <p14:nvPr/>
            </p14:nvContentPartPr>
            <p14:xfrm>
              <a:off x="11058055" y="5223512"/>
              <a:ext cx="177551" cy="140162"/>
            </p14:xfrm>
          </p:contentPart>
        </mc:Choice>
        <mc:Fallback xmlns="">
          <p:pic>
            <p:nvPicPr>
              <p:cNvPr id="1050108" name="墨迹 1050107"/>
            </p:nvPicPr>
            <p:blipFill>
              <a:blip r:embed="rId172"/>
            </p:blipFill>
            <p:spPr>
              <a:xfrm>
                <a:off x="11058055" y="5223512"/>
                <a:ext cx="177551" cy="140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50109" name="墨迹 1050108"/>
              <p14:cNvContentPartPr/>
              <p14:nvPr/>
            </p14:nvContentPartPr>
            <p14:xfrm>
              <a:off x="11203141" y="5240867"/>
              <a:ext cx="143249" cy="172802"/>
            </p14:xfrm>
          </p:contentPart>
        </mc:Choice>
        <mc:Fallback xmlns="">
          <p:pic>
            <p:nvPicPr>
              <p:cNvPr id="1050109" name="墨迹 1050108"/>
            </p:nvPicPr>
            <p:blipFill>
              <a:blip r:embed="rId174"/>
            </p:blipFill>
            <p:spPr>
              <a:xfrm>
                <a:off x="11203141" y="5240867"/>
                <a:ext cx="143249" cy="172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0110" name="墨迹 1050109"/>
              <p14:cNvContentPartPr/>
              <p14:nvPr/>
            </p14:nvContentPartPr>
            <p14:xfrm>
              <a:off x="11291570" y="5236829"/>
              <a:ext cx="98823" cy="20489"/>
            </p14:xfrm>
          </p:contentPart>
        </mc:Choice>
        <mc:Fallback xmlns="">
          <p:pic>
            <p:nvPicPr>
              <p:cNvPr id="1050110" name="墨迹 1050109"/>
            </p:nvPicPr>
            <p:blipFill>
              <a:blip r:embed="rId176"/>
            </p:blipFill>
            <p:spPr>
              <a:xfrm>
                <a:off x="11291570" y="5236829"/>
                <a:ext cx="98823" cy="20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50111" name="墨迹 1050110"/>
              <p14:cNvContentPartPr/>
              <p14:nvPr/>
            </p14:nvContentPartPr>
            <p14:xfrm>
              <a:off x="11066695" y="4892923"/>
              <a:ext cx="189768" cy="153466"/>
            </p14:xfrm>
          </p:contentPart>
        </mc:Choice>
        <mc:Fallback xmlns="">
          <p:pic>
            <p:nvPicPr>
              <p:cNvPr id="1050111" name="墨迹 1050110"/>
            </p:nvPicPr>
            <p:blipFill>
              <a:blip r:embed="rId178"/>
            </p:blipFill>
            <p:spPr>
              <a:xfrm>
                <a:off x="11066695" y="4892923"/>
                <a:ext cx="189768" cy="153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50112" name="墨迹 1050111"/>
              <p14:cNvContentPartPr/>
              <p14:nvPr/>
            </p14:nvContentPartPr>
            <p14:xfrm>
              <a:off x="11224017" y="4840817"/>
              <a:ext cx="129916" cy="263377"/>
            </p14:xfrm>
          </p:contentPart>
        </mc:Choice>
        <mc:Fallback xmlns="">
          <p:pic>
            <p:nvPicPr>
              <p:cNvPr id="1050112" name="墨迹 1050111"/>
            </p:nvPicPr>
            <p:blipFill>
              <a:blip r:embed="rId180"/>
            </p:blipFill>
            <p:spPr>
              <a:xfrm>
                <a:off x="11224017" y="4840817"/>
                <a:ext cx="129916" cy="26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50113" name="墨迹 1050112"/>
              <p14:cNvContentPartPr/>
              <p14:nvPr/>
            </p14:nvContentPartPr>
            <p14:xfrm>
              <a:off x="11305117" y="4872145"/>
              <a:ext cx="111470" cy="13787"/>
            </p14:xfrm>
          </p:contentPart>
        </mc:Choice>
        <mc:Fallback xmlns="">
          <p:pic>
            <p:nvPicPr>
              <p:cNvPr id="1050113" name="墨迹 1050112"/>
            </p:nvPicPr>
            <p:blipFill>
              <a:blip r:embed="rId182"/>
            </p:blipFill>
            <p:spPr>
              <a:xfrm>
                <a:off x="11305117" y="4872145"/>
                <a:ext cx="111470" cy="13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0114" name="墨迹 1050113"/>
              <p14:cNvContentPartPr/>
              <p14:nvPr/>
            </p14:nvContentPartPr>
            <p14:xfrm>
              <a:off x="11432415" y="4931209"/>
              <a:ext cx="112415" cy="136586"/>
            </p14:xfrm>
          </p:contentPart>
        </mc:Choice>
        <mc:Fallback xmlns="">
          <p:pic>
            <p:nvPicPr>
              <p:cNvPr id="1050114" name="墨迹 1050113"/>
            </p:nvPicPr>
            <p:blipFill>
              <a:blip r:embed="rId184"/>
            </p:blipFill>
            <p:spPr>
              <a:xfrm>
                <a:off x="11432415" y="4931209"/>
                <a:ext cx="112415" cy="136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50115" name="墨迹 1050114"/>
              <p14:cNvContentPartPr/>
              <p14:nvPr/>
            </p14:nvContentPartPr>
            <p14:xfrm>
              <a:off x="9403421" y="5624830"/>
              <a:ext cx="119964" cy="370051"/>
            </p14:xfrm>
          </p:contentPart>
        </mc:Choice>
        <mc:Fallback xmlns="">
          <p:pic>
            <p:nvPicPr>
              <p:cNvPr id="1050115" name="墨迹 1050114"/>
            </p:nvPicPr>
            <p:blipFill>
              <a:blip r:embed="rId186"/>
            </p:blipFill>
            <p:spPr>
              <a:xfrm>
                <a:off x="9403421" y="5624830"/>
                <a:ext cx="119964" cy="37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50116" name="墨迹 1050115"/>
              <p14:cNvContentPartPr/>
              <p14:nvPr/>
            </p14:nvContentPartPr>
            <p14:xfrm>
              <a:off x="9591464" y="5854027"/>
              <a:ext cx="187104" cy="7870"/>
            </p14:xfrm>
          </p:contentPart>
        </mc:Choice>
        <mc:Fallback xmlns="">
          <p:pic>
            <p:nvPicPr>
              <p:cNvPr id="1050116" name="墨迹 1050115"/>
            </p:nvPicPr>
            <p:blipFill>
              <a:blip r:embed="rId188"/>
            </p:blipFill>
            <p:spPr>
              <a:xfrm>
                <a:off x="9591464" y="5854027"/>
                <a:ext cx="187104" cy="7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0117" name="墨迹 1050116"/>
              <p14:cNvContentPartPr/>
              <p14:nvPr/>
            </p14:nvContentPartPr>
            <p14:xfrm>
              <a:off x="10030323" y="5768460"/>
              <a:ext cx="169894" cy="205958"/>
            </p14:xfrm>
          </p:contentPart>
        </mc:Choice>
        <mc:Fallback xmlns="">
          <p:pic>
            <p:nvPicPr>
              <p:cNvPr id="1050117" name="墨迹 1050116"/>
            </p:nvPicPr>
            <p:blipFill>
              <a:blip r:embed="rId190"/>
            </p:blipFill>
            <p:spPr>
              <a:xfrm>
                <a:off x="10030323" y="5768460"/>
                <a:ext cx="169894" cy="205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0118" name="墨迹 1050117"/>
              <p14:cNvContentPartPr/>
              <p14:nvPr/>
            </p14:nvContentPartPr>
            <p14:xfrm>
              <a:off x="10198868" y="5743340"/>
              <a:ext cx="145228" cy="192777"/>
            </p14:xfrm>
          </p:contentPart>
        </mc:Choice>
        <mc:Fallback xmlns="">
          <p:pic>
            <p:nvPicPr>
              <p:cNvPr id="1050118" name="墨迹 1050117"/>
            </p:nvPicPr>
            <p:blipFill>
              <a:blip r:embed="rId192"/>
            </p:blipFill>
            <p:spPr>
              <a:xfrm>
                <a:off x="10198868" y="5743340"/>
                <a:ext cx="145228" cy="192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0119" name="墨迹 1050118"/>
              <p14:cNvContentPartPr/>
              <p14:nvPr/>
            </p14:nvContentPartPr>
            <p14:xfrm>
              <a:off x="10343095" y="5775535"/>
              <a:ext cx="174201" cy="175792"/>
            </p14:xfrm>
          </p:contentPart>
        </mc:Choice>
        <mc:Fallback xmlns="">
          <p:pic>
            <p:nvPicPr>
              <p:cNvPr id="1050119" name="墨迹 1050118"/>
            </p:nvPicPr>
            <p:blipFill>
              <a:blip r:embed="rId194"/>
            </p:blipFill>
            <p:spPr>
              <a:xfrm>
                <a:off x="10343095" y="5775535"/>
                <a:ext cx="174201" cy="175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50120" name="墨迹 1050119"/>
              <p14:cNvContentPartPr/>
              <p14:nvPr/>
            </p14:nvContentPartPr>
            <p14:xfrm>
              <a:off x="10380134" y="5797128"/>
              <a:ext cx="131661" cy="165103"/>
            </p14:xfrm>
          </p:contentPart>
        </mc:Choice>
        <mc:Fallback xmlns="">
          <p:pic>
            <p:nvPicPr>
              <p:cNvPr id="1050120" name="墨迹 1050119"/>
            </p:nvPicPr>
            <p:blipFill>
              <a:blip r:embed="rId196"/>
            </p:blipFill>
            <p:spPr>
              <a:xfrm>
                <a:off x="10380134" y="5797128"/>
                <a:ext cx="131661" cy="165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0121" name="墨迹 1050120"/>
              <p14:cNvContentPartPr/>
              <p14:nvPr/>
            </p14:nvContentPartPr>
            <p14:xfrm>
              <a:off x="10518380" y="5840305"/>
              <a:ext cx="53806" cy="139631"/>
            </p14:xfrm>
          </p:contentPart>
        </mc:Choice>
        <mc:Fallback xmlns="">
          <p:pic>
            <p:nvPicPr>
              <p:cNvPr id="1050121" name="墨迹 1050120"/>
            </p:nvPicPr>
            <p:blipFill>
              <a:blip r:embed="rId198"/>
            </p:blipFill>
            <p:spPr>
              <a:xfrm>
                <a:off x="10518380" y="5840305"/>
                <a:ext cx="53806" cy="13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50122" name="墨迹 1050121"/>
              <p14:cNvContentPartPr/>
              <p14:nvPr/>
            </p14:nvContentPartPr>
            <p14:xfrm>
              <a:off x="10623173" y="5830191"/>
              <a:ext cx="94363" cy="123213"/>
            </p14:xfrm>
          </p:contentPart>
        </mc:Choice>
        <mc:Fallback xmlns="">
          <p:pic>
            <p:nvPicPr>
              <p:cNvPr id="1050122" name="墨迹 1050121"/>
            </p:nvPicPr>
            <p:blipFill>
              <a:blip r:embed="rId200"/>
            </p:blipFill>
            <p:spPr>
              <a:xfrm>
                <a:off x="10623173" y="5830191"/>
                <a:ext cx="94363" cy="123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0123" name="墨迹 1050122"/>
              <p14:cNvContentPartPr/>
              <p14:nvPr/>
            </p14:nvContentPartPr>
            <p14:xfrm>
              <a:off x="10736159" y="5710354"/>
              <a:ext cx="134830" cy="14787"/>
            </p14:xfrm>
          </p:contentPart>
        </mc:Choice>
        <mc:Fallback xmlns="">
          <p:pic>
            <p:nvPicPr>
              <p:cNvPr id="1050123" name="墨迹 1050122"/>
            </p:nvPicPr>
            <p:blipFill>
              <a:blip r:embed="rId202"/>
            </p:blipFill>
            <p:spPr>
              <a:xfrm>
                <a:off x="10736159" y="5710354"/>
                <a:ext cx="134830" cy="1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0124" name="墨迹 1050123"/>
              <p14:cNvContentPartPr/>
              <p14:nvPr/>
            </p14:nvContentPartPr>
            <p14:xfrm>
              <a:off x="10880666" y="5625252"/>
              <a:ext cx="87452" cy="216340"/>
            </p14:xfrm>
          </p:contentPart>
        </mc:Choice>
        <mc:Fallback xmlns="">
          <p:pic>
            <p:nvPicPr>
              <p:cNvPr id="1050124" name="墨迹 1050123"/>
            </p:nvPicPr>
            <p:blipFill>
              <a:blip r:embed="rId204"/>
            </p:blipFill>
            <p:spPr>
              <a:xfrm>
                <a:off x="10880666" y="5625252"/>
                <a:ext cx="87452" cy="216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0125" name="墨迹 1050124"/>
              <p14:cNvContentPartPr/>
              <p14:nvPr/>
            </p14:nvContentPartPr>
            <p14:xfrm>
              <a:off x="10949398" y="5803052"/>
              <a:ext cx="140244" cy="159710"/>
            </p14:xfrm>
          </p:contentPart>
        </mc:Choice>
        <mc:Fallback xmlns="">
          <p:pic>
            <p:nvPicPr>
              <p:cNvPr id="1050125" name="墨迹 1050124"/>
            </p:nvPicPr>
            <p:blipFill>
              <a:blip r:embed="rId206"/>
            </p:blipFill>
            <p:spPr>
              <a:xfrm>
                <a:off x="10949398" y="5803052"/>
                <a:ext cx="140244" cy="159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0126" name="墨迹 1050125"/>
              <p14:cNvContentPartPr/>
              <p14:nvPr/>
            </p14:nvContentPartPr>
            <p14:xfrm>
              <a:off x="10979998" y="5825914"/>
              <a:ext cx="102698" cy="147903"/>
            </p14:xfrm>
          </p:contentPart>
        </mc:Choice>
        <mc:Fallback xmlns="">
          <p:pic>
            <p:nvPicPr>
              <p:cNvPr id="1050126" name="墨迹 1050125"/>
            </p:nvPicPr>
            <p:blipFill>
              <a:blip r:embed="rId208"/>
            </p:blipFill>
            <p:spPr>
              <a:xfrm>
                <a:off x="10979998" y="5825914"/>
                <a:ext cx="102698" cy="147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50127" name="墨迹 1050126"/>
              <p14:cNvContentPartPr/>
              <p14:nvPr/>
            </p14:nvContentPartPr>
            <p14:xfrm>
              <a:off x="11244159" y="5827605"/>
              <a:ext cx="296803" cy="43207"/>
            </p14:xfrm>
          </p:contentPart>
        </mc:Choice>
        <mc:Fallback xmlns="">
          <p:pic>
            <p:nvPicPr>
              <p:cNvPr id="1050127" name="墨迹 1050126"/>
            </p:nvPicPr>
            <p:blipFill>
              <a:blip r:embed="rId210"/>
            </p:blipFill>
            <p:spPr>
              <a:xfrm>
                <a:off x="11244159" y="5827605"/>
                <a:ext cx="296803" cy="4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50128" name="墨迹 1050127"/>
              <p14:cNvContentPartPr/>
              <p14:nvPr/>
            </p14:nvContentPartPr>
            <p14:xfrm>
              <a:off x="11283069" y="5888567"/>
              <a:ext cx="138996" cy="120476"/>
            </p14:xfrm>
          </p:contentPart>
        </mc:Choice>
        <mc:Fallback xmlns="">
          <p:pic>
            <p:nvPicPr>
              <p:cNvPr id="1050128" name="墨迹 1050127"/>
            </p:nvPicPr>
            <p:blipFill>
              <a:blip r:embed="rId212"/>
            </p:blipFill>
            <p:spPr>
              <a:xfrm>
                <a:off x="11283069" y="5888567"/>
                <a:ext cx="138996" cy="120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50129" name="墨迹 1050128"/>
              <p14:cNvContentPartPr/>
              <p14:nvPr/>
            </p14:nvContentPartPr>
            <p14:xfrm>
              <a:off x="11362643" y="5922433"/>
              <a:ext cx="126229" cy="157597"/>
            </p14:xfrm>
          </p:contentPart>
        </mc:Choice>
        <mc:Fallback xmlns="">
          <p:pic>
            <p:nvPicPr>
              <p:cNvPr id="1050129" name="墨迹 1050128"/>
            </p:nvPicPr>
            <p:blipFill>
              <a:blip r:embed="rId214"/>
            </p:blipFill>
            <p:spPr>
              <a:xfrm>
                <a:off x="11362643" y="5922433"/>
                <a:ext cx="126229" cy="157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50130" name="墨迹 1050129"/>
              <p14:cNvContentPartPr/>
              <p14:nvPr/>
            </p14:nvContentPartPr>
            <p14:xfrm>
              <a:off x="11446087" y="5932363"/>
              <a:ext cx="100090" cy="10524"/>
            </p14:xfrm>
          </p:contentPart>
        </mc:Choice>
        <mc:Fallback xmlns="">
          <p:pic>
            <p:nvPicPr>
              <p:cNvPr id="1050130" name="墨迹 1050129"/>
            </p:nvPicPr>
            <p:blipFill>
              <a:blip r:embed="rId216"/>
            </p:blipFill>
            <p:spPr>
              <a:xfrm>
                <a:off x="11446087" y="5932363"/>
                <a:ext cx="100090" cy="10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050131" name="墨迹 1050130"/>
              <p14:cNvContentPartPr/>
              <p14:nvPr/>
            </p14:nvContentPartPr>
            <p14:xfrm>
              <a:off x="11255164" y="5655567"/>
              <a:ext cx="144356" cy="123680"/>
            </p14:xfrm>
          </p:contentPart>
        </mc:Choice>
        <mc:Fallback xmlns="">
          <p:pic>
            <p:nvPicPr>
              <p:cNvPr id="1050131" name="墨迹 1050130"/>
            </p:nvPicPr>
            <p:blipFill>
              <a:blip r:embed="rId218"/>
            </p:blipFill>
            <p:spPr>
              <a:xfrm>
                <a:off x="11255164" y="5655567"/>
                <a:ext cx="144356" cy="123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050132" name="墨迹 1050131"/>
              <p14:cNvContentPartPr/>
              <p14:nvPr/>
            </p14:nvContentPartPr>
            <p14:xfrm>
              <a:off x="11346863" y="5628638"/>
              <a:ext cx="118053" cy="193216"/>
            </p14:xfrm>
          </p:contentPart>
        </mc:Choice>
        <mc:Fallback xmlns="">
          <p:pic>
            <p:nvPicPr>
              <p:cNvPr id="1050132" name="墨迹 1050131"/>
            </p:nvPicPr>
            <p:blipFill>
              <a:blip r:embed="rId220"/>
            </p:blipFill>
            <p:spPr>
              <a:xfrm>
                <a:off x="11346863" y="5628638"/>
                <a:ext cx="118053" cy="19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050133" name="墨迹 1050132"/>
              <p14:cNvContentPartPr/>
              <p14:nvPr/>
            </p14:nvContentPartPr>
            <p14:xfrm>
              <a:off x="11458364" y="5666738"/>
              <a:ext cx="152468" cy="129365"/>
            </p14:xfrm>
          </p:contentPart>
        </mc:Choice>
        <mc:Fallback xmlns="">
          <p:pic>
            <p:nvPicPr>
              <p:cNvPr id="1050133" name="墨迹 1050132"/>
            </p:nvPicPr>
            <p:blipFill>
              <a:blip r:embed="rId222"/>
            </p:blipFill>
            <p:spPr>
              <a:xfrm>
                <a:off x="11458364" y="5666738"/>
                <a:ext cx="152468" cy="129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050134" name="墨迹 1050133"/>
              <p14:cNvContentPartPr/>
              <p14:nvPr/>
            </p14:nvContentPartPr>
            <p14:xfrm>
              <a:off x="11633168" y="5811519"/>
              <a:ext cx="116027" cy="167506"/>
            </p14:xfrm>
          </p:contentPart>
        </mc:Choice>
        <mc:Fallback xmlns="">
          <p:pic>
            <p:nvPicPr>
              <p:cNvPr id="1050134" name="墨迹 1050133"/>
            </p:nvPicPr>
            <p:blipFill>
              <a:blip r:embed="rId224"/>
            </p:blipFill>
            <p:spPr>
              <a:xfrm>
                <a:off x="11633168" y="5811519"/>
                <a:ext cx="116027" cy="167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050135" name="墨迹 1050134"/>
              <p14:cNvContentPartPr/>
              <p14:nvPr/>
            </p14:nvContentPartPr>
            <p14:xfrm>
              <a:off x="11652250" y="5831838"/>
              <a:ext cx="95148" cy="131658"/>
            </p14:xfrm>
          </p:contentPart>
        </mc:Choice>
        <mc:Fallback xmlns="">
          <p:pic>
            <p:nvPicPr>
              <p:cNvPr id="1050135" name="墨迹 1050134"/>
            </p:nvPicPr>
            <p:blipFill>
              <a:blip r:embed="rId226"/>
            </p:blipFill>
            <p:spPr>
              <a:xfrm>
                <a:off x="11652250" y="5831838"/>
                <a:ext cx="95148" cy="1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050136" name="墨迹 1050135"/>
              <p14:cNvContentPartPr/>
              <p14:nvPr/>
            </p14:nvContentPartPr>
            <p14:xfrm>
              <a:off x="11755421" y="5744737"/>
              <a:ext cx="228557" cy="242822"/>
            </p14:xfrm>
          </p:contentPart>
        </mc:Choice>
        <mc:Fallback xmlns="">
          <p:pic>
            <p:nvPicPr>
              <p:cNvPr id="1050136" name="墨迹 1050135"/>
            </p:nvPicPr>
            <p:blipFill>
              <a:blip r:embed="rId228"/>
            </p:blipFill>
            <p:spPr>
              <a:xfrm>
                <a:off x="11755421" y="5744737"/>
                <a:ext cx="228557" cy="242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050137" name="墨迹 1050136"/>
              <p14:cNvContentPartPr/>
              <p14:nvPr/>
            </p14:nvContentPartPr>
            <p14:xfrm>
              <a:off x="9397153" y="6049899"/>
              <a:ext cx="2445822" cy="71758"/>
            </p14:xfrm>
          </p:contentPart>
        </mc:Choice>
        <mc:Fallback xmlns="">
          <p:pic>
            <p:nvPicPr>
              <p:cNvPr id="1050137" name="墨迹 1050136"/>
            </p:nvPicPr>
            <p:blipFill>
              <a:blip r:embed="rId230"/>
            </p:blipFill>
            <p:spPr>
              <a:xfrm>
                <a:off x="9397153" y="6049899"/>
                <a:ext cx="2445822" cy="71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050138" name="墨迹 1050137"/>
              <p14:cNvContentPartPr/>
              <p14:nvPr/>
            </p14:nvContentPartPr>
            <p14:xfrm>
              <a:off x="10552452" y="6188286"/>
              <a:ext cx="73640" cy="263711"/>
            </p14:xfrm>
          </p:contentPart>
        </mc:Choice>
        <mc:Fallback xmlns="">
          <p:pic>
            <p:nvPicPr>
              <p:cNvPr id="1050138" name="墨迹 1050137"/>
            </p:nvPicPr>
            <p:blipFill>
              <a:blip r:embed="rId232"/>
            </p:blipFill>
            <p:spPr>
              <a:xfrm>
                <a:off x="10552452" y="6188286"/>
                <a:ext cx="73640" cy="263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050139" name="墨迹 1050138"/>
              <p14:cNvContentPartPr/>
              <p14:nvPr/>
            </p14:nvContentPartPr>
            <p14:xfrm>
              <a:off x="10684806" y="6213125"/>
              <a:ext cx="176058" cy="242760"/>
            </p14:xfrm>
          </p:contentPart>
        </mc:Choice>
        <mc:Fallback xmlns="">
          <p:pic>
            <p:nvPicPr>
              <p:cNvPr id="1050139" name="墨迹 1050138"/>
            </p:nvPicPr>
            <p:blipFill>
              <a:blip r:embed="rId234"/>
            </p:blipFill>
            <p:spPr>
              <a:xfrm>
                <a:off x="10684806" y="6213125"/>
                <a:ext cx="176058" cy="242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050140" name="墨迹 1050139"/>
              <p14:cNvContentPartPr/>
              <p14:nvPr/>
            </p14:nvContentPartPr>
            <p14:xfrm>
              <a:off x="11098566" y="5430519"/>
              <a:ext cx="39601" cy="17503"/>
            </p14:xfrm>
          </p:contentPart>
        </mc:Choice>
        <mc:Fallback xmlns="">
          <p:pic>
            <p:nvPicPr>
              <p:cNvPr id="1050140" name="墨迹 1050139"/>
            </p:nvPicPr>
            <p:blipFill>
              <a:blip r:embed="rId236"/>
            </p:blipFill>
            <p:spPr>
              <a:xfrm>
                <a:off x="11098566" y="5430519"/>
                <a:ext cx="39601" cy="17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050141" name="墨迹 1050140"/>
              <p14:cNvContentPartPr/>
              <p14:nvPr/>
            </p14:nvContentPartPr>
            <p14:xfrm>
              <a:off x="11087948" y="5455919"/>
              <a:ext cx="1032224" cy="40044"/>
            </p14:xfrm>
          </p:contentPart>
        </mc:Choice>
        <mc:Fallback xmlns="">
          <p:pic>
            <p:nvPicPr>
              <p:cNvPr id="1050141" name="墨迹 1050140"/>
            </p:nvPicPr>
            <p:blipFill>
              <a:blip r:embed="rId238"/>
            </p:blipFill>
            <p:spPr>
              <a:xfrm>
                <a:off x="11087948" y="5455919"/>
                <a:ext cx="1032224" cy="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050142" name="墨迹 1050141"/>
              <p14:cNvContentPartPr/>
              <p14:nvPr/>
            </p14:nvContentPartPr>
            <p14:xfrm>
              <a:off x="11670505" y="5660814"/>
              <a:ext cx="376976" cy="728706"/>
            </p14:xfrm>
          </p:contentPart>
        </mc:Choice>
        <mc:Fallback xmlns="">
          <p:pic>
            <p:nvPicPr>
              <p:cNvPr id="1050142" name="墨迹 1050141"/>
            </p:nvPicPr>
            <p:blipFill>
              <a:blip r:embed="rId240"/>
            </p:blipFill>
            <p:spPr>
              <a:xfrm>
                <a:off x="11670505" y="5660814"/>
                <a:ext cx="376976" cy="728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050143" name="墨迹 1050142"/>
              <p14:cNvContentPartPr/>
              <p14:nvPr/>
            </p14:nvContentPartPr>
            <p14:xfrm>
              <a:off x="9232443" y="5603238"/>
              <a:ext cx="178686" cy="671300"/>
            </p14:xfrm>
          </p:contentPart>
        </mc:Choice>
        <mc:Fallback xmlns="">
          <p:pic>
            <p:nvPicPr>
              <p:cNvPr id="1050143" name="墨迹 1050142"/>
            </p:nvPicPr>
            <p:blipFill>
              <a:blip r:embed="rId242"/>
            </p:blipFill>
            <p:spPr>
              <a:xfrm>
                <a:off x="9232443" y="5603238"/>
                <a:ext cx="178686" cy="671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050144" name="墨迹 1050143"/>
              <p14:cNvContentPartPr/>
              <p14:nvPr/>
            </p14:nvContentPartPr>
            <p14:xfrm>
              <a:off x="1052899" y="4987714"/>
              <a:ext cx="47345" cy="1122547"/>
            </p14:xfrm>
          </p:contentPart>
        </mc:Choice>
        <mc:Fallback xmlns="">
          <p:pic>
            <p:nvPicPr>
              <p:cNvPr id="1050144" name="墨迹 1050143"/>
            </p:nvPicPr>
            <p:blipFill>
              <a:blip r:embed="rId244"/>
            </p:blipFill>
            <p:spPr>
              <a:xfrm>
                <a:off x="1052899" y="4987714"/>
                <a:ext cx="47345" cy="1122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050145" name="墨迹 1050144"/>
              <p14:cNvContentPartPr/>
              <p14:nvPr/>
            </p14:nvContentPartPr>
            <p14:xfrm>
              <a:off x="1505274" y="4954695"/>
              <a:ext cx="27614" cy="1202250"/>
            </p14:xfrm>
          </p:contentPart>
        </mc:Choice>
        <mc:Fallback xmlns="">
          <p:pic>
            <p:nvPicPr>
              <p:cNvPr id="1050145" name="墨迹 1050144"/>
            </p:nvPicPr>
            <p:blipFill>
              <a:blip r:embed="rId246"/>
            </p:blipFill>
            <p:spPr>
              <a:xfrm>
                <a:off x="1505274" y="4954695"/>
                <a:ext cx="27614" cy="120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050146" name="墨迹 1050145"/>
              <p14:cNvContentPartPr/>
              <p14:nvPr/>
            </p14:nvContentPartPr>
            <p14:xfrm>
              <a:off x="1142578" y="5080000"/>
              <a:ext cx="438184" cy="167994"/>
            </p14:xfrm>
          </p:contentPart>
        </mc:Choice>
        <mc:Fallback xmlns="">
          <p:pic>
            <p:nvPicPr>
              <p:cNvPr id="1050146" name="墨迹 1050145"/>
            </p:nvPicPr>
            <p:blipFill>
              <a:blip r:embed="rId248"/>
            </p:blipFill>
            <p:spPr>
              <a:xfrm>
                <a:off x="1142578" y="5080000"/>
                <a:ext cx="438184" cy="167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050147" name="墨迹 1050146"/>
              <p14:cNvContentPartPr/>
              <p14:nvPr/>
            </p14:nvContentPartPr>
            <p14:xfrm>
              <a:off x="1239452" y="5332396"/>
              <a:ext cx="159425" cy="226411"/>
            </p14:xfrm>
          </p:contentPart>
        </mc:Choice>
        <mc:Fallback xmlns="">
          <p:pic>
            <p:nvPicPr>
              <p:cNvPr id="1050147" name="墨迹 1050146"/>
            </p:nvPicPr>
            <p:blipFill>
              <a:blip r:embed="rId250"/>
            </p:blipFill>
            <p:spPr>
              <a:xfrm>
                <a:off x="1239452" y="5332396"/>
                <a:ext cx="159425" cy="22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050148" name="墨迹 1050147"/>
              <p14:cNvContentPartPr/>
              <p14:nvPr/>
            </p14:nvContentPartPr>
            <p14:xfrm>
              <a:off x="1087545" y="5932352"/>
              <a:ext cx="435906" cy="245239"/>
            </p14:xfrm>
          </p:contentPart>
        </mc:Choice>
        <mc:Fallback xmlns="">
          <p:pic>
            <p:nvPicPr>
              <p:cNvPr id="1050148" name="墨迹 1050147"/>
            </p:nvPicPr>
            <p:blipFill>
              <a:blip r:embed="rId252"/>
            </p:blipFill>
            <p:spPr>
              <a:xfrm>
                <a:off x="1087545" y="5932352"/>
                <a:ext cx="435906" cy="24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050149" name="墨迹 1050148"/>
              <p14:cNvContentPartPr/>
              <p14:nvPr/>
            </p14:nvContentPartPr>
            <p14:xfrm>
              <a:off x="1037238" y="6015566"/>
              <a:ext cx="9246" cy="313317"/>
            </p14:xfrm>
          </p:contentPart>
        </mc:Choice>
        <mc:Fallback xmlns="">
          <p:pic>
            <p:nvPicPr>
              <p:cNvPr id="1050149" name="墨迹 1050148"/>
            </p:nvPicPr>
            <p:blipFill>
              <a:blip r:embed="rId254"/>
            </p:blipFill>
            <p:spPr>
              <a:xfrm>
                <a:off x="1037238" y="6015566"/>
                <a:ext cx="9246" cy="31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050150" name="墨迹 1050149"/>
              <p14:cNvContentPartPr/>
              <p14:nvPr/>
            </p14:nvContentPartPr>
            <p14:xfrm>
              <a:off x="920750" y="6133087"/>
              <a:ext cx="812102" cy="79245"/>
            </p14:xfrm>
          </p:contentPart>
        </mc:Choice>
        <mc:Fallback xmlns="">
          <p:pic>
            <p:nvPicPr>
              <p:cNvPr id="1050150" name="墨迹 1050149"/>
            </p:nvPicPr>
            <p:blipFill>
              <a:blip r:embed="rId256"/>
            </p:blipFill>
            <p:spPr>
              <a:xfrm>
                <a:off x="920750" y="6133087"/>
                <a:ext cx="812102" cy="79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050151" name="墨迹 1050150"/>
              <p14:cNvContentPartPr/>
              <p14:nvPr/>
            </p14:nvContentPartPr>
            <p14:xfrm>
              <a:off x="1524847" y="6088802"/>
              <a:ext cx="5146" cy="403609"/>
            </p14:xfrm>
          </p:contentPart>
        </mc:Choice>
        <mc:Fallback xmlns="">
          <p:pic>
            <p:nvPicPr>
              <p:cNvPr id="1050151" name="墨迹 1050150"/>
            </p:nvPicPr>
            <p:blipFill>
              <a:blip r:embed="rId258"/>
            </p:blipFill>
            <p:spPr>
              <a:xfrm>
                <a:off x="1524847" y="6088802"/>
                <a:ext cx="5146" cy="403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050152" name="墨迹 1050151"/>
              <p14:cNvContentPartPr/>
              <p14:nvPr/>
            </p14:nvContentPartPr>
            <p14:xfrm>
              <a:off x="1685288" y="5103328"/>
              <a:ext cx="159320" cy="223000"/>
            </p14:xfrm>
          </p:contentPart>
        </mc:Choice>
        <mc:Fallback xmlns="">
          <p:pic>
            <p:nvPicPr>
              <p:cNvPr id="1050152" name="墨迹 1050151"/>
            </p:nvPicPr>
            <p:blipFill>
              <a:blip r:embed="rId260"/>
            </p:blipFill>
            <p:spPr>
              <a:xfrm>
                <a:off x="1685288" y="5103328"/>
                <a:ext cx="159320" cy="223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050153" name="墨迹 1050152"/>
              <p14:cNvContentPartPr/>
              <p14:nvPr/>
            </p14:nvContentPartPr>
            <p14:xfrm>
              <a:off x="1795974" y="5267281"/>
              <a:ext cx="97739" cy="109741"/>
            </p14:xfrm>
          </p:contentPart>
        </mc:Choice>
        <mc:Fallback xmlns="">
          <p:pic>
            <p:nvPicPr>
              <p:cNvPr id="1050153" name="墨迹 1050152"/>
            </p:nvPicPr>
            <p:blipFill>
              <a:blip r:embed="rId262"/>
            </p:blipFill>
            <p:spPr>
              <a:xfrm>
                <a:off x="1795974" y="5267281"/>
                <a:ext cx="97739" cy="109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050154" name="墨迹 1050153"/>
              <p14:cNvContentPartPr/>
              <p14:nvPr/>
            </p14:nvContentPartPr>
            <p14:xfrm>
              <a:off x="1985011" y="5079578"/>
              <a:ext cx="63595" cy="268143"/>
            </p14:xfrm>
          </p:contentPart>
        </mc:Choice>
        <mc:Fallback xmlns="">
          <p:pic>
            <p:nvPicPr>
              <p:cNvPr id="1050154" name="墨迹 1050153"/>
            </p:nvPicPr>
            <p:blipFill>
              <a:blip r:embed="rId264"/>
            </p:blipFill>
            <p:spPr>
              <a:xfrm>
                <a:off x="1985011" y="5079578"/>
                <a:ext cx="63595" cy="268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050155" name="墨迹 1050154"/>
              <p14:cNvContentPartPr/>
              <p14:nvPr/>
            </p14:nvContentPartPr>
            <p14:xfrm>
              <a:off x="1949871" y="5229862"/>
              <a:ext cx="185080" cy="122436"/>
            </p14:xfrm>
          </p:contentPart>
        </mc:Choice>
        <mc:Fallback xmlns="">
          <p:pic>
            <p:nvPicPr>
              <p:cNvPr id="1050155" name="墨迹 1050154"/>
            </p:nvPicPr>
            <p:blipFill>
              <a:blip r:embed="rId266"/>
            </p:blipFill>
            <p:spPr>
              <a:xfrm>
                <a:off x="1949871" y="5229862"/>
                <a:ext cx="185080" cy="122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050156" name="墨迹 1050155"/>
              <p14:cNvContentPartPr/>
              <p14:nvPr/>
            </p14:nvContentPartPr>
            <p14:xfrm>
              <a:off x="1753021" y="6059583"/>
              <a:ext cx="132496" cy="182260"/>
            </p14:xfrm>
          </p:contentPart>
        </mc:Choice>
        <mc:Fallback xmlns="">
          <p:pic>
            <p:nvPicPr>
              <p:cNvPr id="1050156" name="墨迹 1050155"/>
            </p:nvPicPr>
            <p:blipFill>
              <a:blip r:embed="rId268"/>
            </p:blipFill>
            <p:spPr>
              <a:xfrm>
                <a:off x="1753021" y="6059583"/>
                <a:ext cx="132496" cy="182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050157" name="墨迹 1050156"/>
              <p14:cNvContentPartPr/>
              <p14:nvPr/>
            </p14:nvContentPartPr>
            <p14:xfrm>
              <a:off x="1934211" y="6178159"/>
              <a:ext cx="85029" cy="9704"/>
            </p14:xfrm>
          </p:contentPart>
        </mc:Choice>
        <mc:Fallback xmlns="">
          <p:pic>
            <p:nvPicPr>
              <p:cNvPr id="1050157" name="墨迹 1050156"/>
            </p:nvPicPr>
            <p:blipFill>
              <a:blip r:embed="rId270"/>
            </p:blipFill>
            <p:spPr>
              <a:xfrm>
                <a:off x="1934211" y="6178159"/>
                <a:ext cx="85029" cy="9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050158" name="墨迹 1050157"/>
              <p14:cNvContentPartPr/>
              <p14:nvPr/>
            </p14:nvContentPartPr>
            <p14:xfrm>
              <a:off x="1891878" y="6256941"/>
              <a:ext cx="160816" cy="16859"/>
            </p14:xfrm>
          </p:contentPart>
        </mc:Choice>
        <mc:Fallback xmlns="">
          <p:pic>
            <p:nvPicPr>
              <p:cNvPr id="1050158" name="墨迹 1050157"/>
            </p:nvPicPr>
            <p:blipFill>
              <a:blip r:embed="rId272"/>
            </p:blipFill>
            <p:spPr>
              <a:xfrm>
                <a:off x="1891878" y="6256941"/>
                <a:ext cx="160816" cy="16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050159" name="墨迹 1050158"/>
              <p14:cNvContentPartPr/>
              <p14:nvPr/>
            </p14:nvContentPartPr>
            <p14:xfrm>
              <a:off x="1865738" y="6097695"/>
              <a:ext cx="112552" cy="301473"/>
            </p14:xfrm>
          </p:contentPart>
        </mc:Choice>
        <mc:Fallback xmlns="">
          <p:pic>
            <p:nvPicPr>
              <p:cNvPr id="1050159" name="墨迹 1050158"/>
            </p:nvPicPr>
            <p:blipFill>
              <a:blip r:embed="rId274"/>
            </p:blipFill>
            <p:spPr>
              <a:xfrm>
                <a:off x="1865738" y="6097695"/>
                <a:ext cx="112552" cy="301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050160" name="墨迹 1050159"/>
              <p14:cNvContentPartPr/>
              <p14:nvPr/>
            </p14:nvContentPartPr>
            <p14:xfrm>
              <a:off x="2004905" y="6306398"/>
              <a:ext cx="65947" cy="91489"/>
            </p14:xfrm>
          </p:contentPart>
        </mc:Choice>
        <mc:Fallback xmlns="">
          <p:pic>
            <p:nvPicPr>
              <p:cNvPr id="1050160" name="墨迹 1050159"/>
            </p:nvPicPr>
            <p:blipFill>
              <a:blip r:embed="rId276"/>
            </p:blipFill>
            <p:spPr>
              <a:xfrm>
                <a:off x="2004905" y="6306398"/>
                <a:ext cx="65947" cy="91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050161" name="墨迹 1050160"/>
              <p14:cNvContentPartPr/>
              <p14:nvPr/>
            </p14:nvContentPartPr>
            <p14:xfrm>
              <a:off x="1870285" y="6181553"/>
              <a:ext cx="205078" cy="27075"/>
            </p14:xfrm>
          </p:contentPart>
        </mc:Choice>
        <mc:Fallback xmlns="">
          <p:pic>
            <p:nvPicPr>
              <p:cNvPr id="1050161" name="墨迹 1050160"/>
            </p:nvPicPr>
            <p:blipFill>
              <a:blip r:embed="rId278"/>
            </p:blipFill>
            <p:spPr>
              <a:xfrm>
                <a:off x="1870285" y="6181553"/>
                <a:ext cx="205078" cy="27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050162" name="墨迹 1050161"/>
              <p14:cNvContentPartPr/>
              <p14:nvPr/>
            </p14:nvContentPartPr>
            <p14:xfrm>
              <a:off x="2192444" y="6094151"/>
              <a:ext cx="210023" cy="189330"/>
            </p14:xfrm>
          </p:contentPart>
        </mc:Choice>
        <mc:Fallback xmlns="">
          <p:pic>
            <p:nvPicPr>
              <p:cNvPr id="1050162" name="墨迹 1050161"/>
            </p:nvPicPr>
            <p:blipFill>
              <a:blip r:embed="rId280"/>
            </p:blipFill>
            <p:spPr>
              <a:xfrm>
                <a:off x="2192444" y="6094151"/>
                <a:ext cx="210023" cy="18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050163" name="墨迹 1050162"/>
              <p14:cNvContentPartPr/>
              <p14:nvPr/>
            </p14:nvContentPartPr>
            <p14:xfrm>
              <a:off x="2655147" y="4388826"/>
              <a:ext cx="145296" cy="216865"/>
            </p14:xfrm>
          </p:contentPart>
        </mc:Choice>
        <mc:Fallback xmlns="">
          <p:pic>
            <p:nvPicPr>
              <p:cNvPr id="1050163" name="墨迹 1050162"/>
            </p:nvPicPr>
            <p:blipFill>
              <a:blip r:embed="rId282"/>
            </p:blipFill>
            <p:spPr>
              <a:xfrm>
                <a:off x="2655147" y="4388826"/>
                <a:ext cx="145296" cy="216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050164" name="墨迹 1050163"/>
              <p14:cNvContentPartPr/>
              <p14:nvPr/>
            </p14:nvContentPartPr>
            <p14:xfrm>
              <a:off x="2913601" y="4327736"/>
              <a:ext cx="23062" cy="316056"/>
            </p14:xfrm>
          </p:contentPart>
        </mc:Choice>
        <mc:Fallback xmlns="">
          <p:pic>
            <p:nvPicPr>
              <p:cNvPr id="1050164" name="墨迹 1050163"/>
            </p:nvPicPr>
            <p:blipFill>
              <a:blip r:embed="rId284"/>
            </p:blipFill>
            <p:spPr>
              <a:xfrm>
                <a:off x="2913601" y="4327736"/>
                <a:ext cx="23062" cy="316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050165" name="墨迹 1050164"/>
              <p14:cNvContentPartPr/>
              <p14:nvPr/>
            </p14:nvContentPartPr>
            <p14:xfrm>
              <a:off x="2839698" y="4346786"/>
              <a:ext cx="90616" cy="155307"/>
            </p14:xfrm>
          </p:contentPart>
        </mc:Choice>
        <mc:Fallback xmlns="">
          <p:pic>
            <p:nvPicPr>
              <p:cNvPr id="1050165" name="墨迹 1050164"/>
            </p:nvPicPr>
            <p:blipFill>
              <a:blip r:embed="rId286"/>
            </p:blipFill>
            <p:spPr>
              <a:xfrm>
                <a:off x="2839698" y="4346786"/>
                <a:ext cx="90616" cy="1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050166" name="墨迹 1050165"/>
              <p14:cNvContentPartPr/>
              <p14:nvPr/>
            </p14:nvContentPartPr>
            <p14:xfrm>
              <a:off x="2906605" y="4351866"/>
              <a:ext cx="110954" cy="101216"/>
            </p14:xfrm>
          </p:contentPart>
        </mc:Choice>
        <mc:Fallback xmlns="">
          <p:pic>
            <p:nvPicPr>
              <p:cNvPr id="1050166" name="墨迹 1050165"/>
            </p:nvPicPr>
            <p:blipFill>
              <a:blip r:embed="rId288"/>
            </p:blipFill>
            <p:spPr>
              <a:xfrm>
                <a:off x="2906605" y="4351866"/>
                <a:ext cx="110954" cy="101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050167" name="墨迹 1050166"/>
              <p14:cNvContentPartPr/>
              <p14:nvPr/>
            </p14:nvContentPartPr>
            <p14:xfrm>
              <a:off x="2602652" y="4417909"/>
              <a:ext cx="96797" cy="142217"/>
            </p14:xfrm>
          </p:contentPart>
        </mc:Choice>
        <mc:Fallback xmlns="">
          <p:pic>
            <p:nvPicPr>
              <p:cNvPr id="1050167" name="墨迹 1050166"/>
            </p:nvPicPr>
            <p:blipFill>
              <a:blip r:embed="rId290"/>
            </p:blipFill>
            <p:spPr>
              <a:xfrm>
                <a:off x="2602652" y="4417909"/>
                <a:ext cx="96797" cy="142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050168" name="墨迹 1050167"/>
              <p14:cNvContentPartPr/>
              <p14:nvPr/>
            </p14:nvContentPartPr>
            <p14:xfrm>
              <a:off x="6078422" y="4580045"/>
              <a:ext cx="62449" cy="326292"/>
            </p14:xfrm>
          </p:contentPart>
        </mc:Choice>
        <mc:Fallback xmlns="">
          <p:pic>
            <p:nvPicPr>
              <p:cNvPr id="1050168" name="墨迹 1050167"/>
            </p:nvPicPr>
            <p:blipFill>
              <a:blip r:embed="rId292"/>
            </p:blipFill>
            <p:spPr>
              <a:xfrm>
                <a:off x="6078422" y="4580045"/>
                <a:ext cx="62449" cy="326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050169" name="墨迹 1050168"/>
              <p14:cNvContentPartPr/>
              <p14:nvPr/>
            </p14:nvContentPartPr>
            <p14:xfrm>
              <a:off x="6014129" y="4527976"/>
              <a:ext cx="140716" cy="220269"/>
            </p14:xfrm>
          </p:contentPart>
        </mc:Choice>
        <mc:Fallback xmlns="">
          <p:pic>
            <p:nvPicPr>
              <p:cNvPr id="1050169" name="墨迹 1050168"/>
            </p:nvPicPr>
            <p:blipFill>
              <a:blip r:embed="rId294"/>
            </p:blipFill>
            <p:spPr>
              <a:xfrm>
                <a:off x="6014129" y="4527976"/>
                <a:ext cx="140716" cy="220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050170" name="墨迹 1050169"/>
              <p14:cNvContentPartPr/>
              <p14:nvPr/>
            </p14:nvContentPartPr>
            <p14:xfrm>
              <a:off x="6130714" y="4547447"/>
              <a:ext cx="96762" cy="131523"/>
            </p14:xfrm>
          </p:contentPart>
        </mc:Choice>
        <mc:Fallback xmlns="">
          <p:pic>
            <p:nvPicPr>
              <p:cNvPr id="1050170" name="墨迹 1050169"/>
            </p:nvPicPr>
            <p:blipFill>
              <a:blip r:embed="rId296"/>
            </p:blipFill>
            <p:spPr>
              <a:xfrm>
                <a:off x="6130714" y="4547447"/>
                <a:ext cx="96762" cy="13152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70" y="0"/>
            <a:ext cx="10881995" cy="6781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171" name="墨迹 1050170"/>
              <p14:cNvContentPartPr/>
              <p14:nvPr/>
            </p14:nvContentPartPr>
            <p14:xfrm>
              <a:off x="4812031" y="2092048"/>
              <a:ext cx="171364" cy="79230"/>
            </p14:xfrm>
          </p:contentPart>
        </mc:Choice>
        <mc:Fallback xmlns="">
          <p:pic>
            <p:nvPicPr>
              <p:cNvPr id="1050171" name="墨迹 1050170"/>
            </p:nvPicPr>
            <p:blipFill>
              <a:blip r:embed="rId4"/>
            </p:blipFill>
            <p:spPr>
              <a:xfrm>
                <a:off x="4812031" y="2092048"/>
                <a:ext cx="171364" cy="79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172" name="墨迹 1050171"/>
              <p14:cNvContentPartPr/>
              <p14:nvPr/>
            </p14:nvContentPartPr>
            <p14:xfrm>
              <a:off x="4876378" y="2047238"/>
              <a:ext cx="79335" cy="194143"/>
            </p14:xfrm>
          </p:contentPart>
        </mc:Choice>
        <mc:Fallback xmlns="">
          <p:pic>
            <p:nvPicPr>
              <p:cNvPr id="1050172" name="墨迹 1050171"/>
            </p:nvPicPr>
            <p:blipFill>
              <a:blip r:embed="rId6"/>
            </p:blipFill>
            <p:spPr>
              <a:xfrm>
                <a:off x="4876378" y="2047238"/>
                <a:ext cx="79335" cy="194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173" name="墨迹 1050172"/>
              <p14:cNvContentPartPr/>
              <p14:nvPr/>
            </p14:nvContentPartPr>
            <p14:xfrm>
              <a:off x="4964853" y="2019673"/>
              <a:ext cx="180076" cy="127368"/>
            </p14:xfrm>
          </p:contentPart>
        </mc:Choice>
        <mc:Fallback xmlns="">
          <p:pic>
            <p:nvPicPr>
              <p:cNvPr id="1050173" name="墨迹 1050172"/>
            </p:nvPicPr>
            <p:blipFill>
              <a:blip r:embed="rId8"/>
            </p:blipFill>
            <p:spPr>
              <a:xfrm>
                <a:off x="4964853" y="2019673"/>
                <a:ext cx="180076" cy="127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174" name="墨迹 1050173"/>
              <p14:cNvContentPartPr/>
              <p14:nvPr/>
            </p14:nvContentPartPr>
            <p14:xfrm>
              <a:off x="5106248" y="1940983"/>
              <a:ext cx="49662" cy="175372"/>
            </p14:xfrm>
          </p:contentPart>
        </mc:Choice>
        <mc:Fallback xmlns="">
          <p:pic>
            <p:nvPicPr>
              <p:cNvPr id="1050174" name="墨迹 1050173"/>
            </p:nvPicPr>
            <p:blipFill>
              <a:blip r:embed="rId10"/>
            </p:blipFill>
            <p:spPr>
              <a:xfrm>
                <a:off x="5106248" y="1940983"/>
                <a:ext cx="49662" cy="175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175" name="墨迹 1050174"/>
              <p14:cNvContentPartPr/>
              <p14:nvPr/>
            </p14:nvContentPartPr>
            <p14:xfrm>
              <a:off x="5130378" y="1961728"/>
              <a:ext cx="64769" cy="69424"/>
            </p14:xfrm>
          </p:contentPart>
        </mc:Choice>
        <mc:Fallback xmlns="">
          <p:pic>
            <p:nvPicPr>
              <p:cNvPr id="1050175" name="墨迹 1050174"/>
            </p:nvPicPr>
            <p:blipFill>
              <a:blip r:embed="rId12"/>
            </p:blipFill>
            <p:spPr>
              <a:xfrm>
                <a:off x="5130378" y="1961728"/>
                <a:ext cx="64769" cy="6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176" name="墨迹 1050175"/>
              <p14:cNvContentPartPr/>
              <p14:nvPr/>
            </p14:nvContentPartPr>
            <p14:xfrm>
              <a:off x="5179062" y="1906695"/>
              <a:ext cx="54670" cy="208941"/>
            </p14:xfrm>
          </p:contentPart>
        </mc:Choice>
        <mc:Fallback xmlns="">
          <p:pic>
            <p:nvPicPr>
              <p:cNvPr id="1050176" name="墨迹 1050175"/>
            </p:nvPicPr>
            <p:blipFill>
              <a:blip r:embed="rId14"/>
            </p:blipFill>
            <p:spPr>
              <a:xfrm>
                <a:off x="5179062" y="1906695"/>
                <a:ext cx="54670" cy="20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177" name="墨迹 1050176"/>
              <p14:cNvContentPartPr/>
              <p14:nvPr/>
            </p14:nvContentPartPr>
            <p14:xfrm>
              <a:off x="5254836" y="1986845"/>
              <a:ext cx="159610" cy="87306"/>
            </p14:xfrm>
          </p:contentPart>
        </mc:Choice>
        <mc:Fallback xmlns="">
          <p:pic>
            <p:nvPicPr>
              <p:cNvPr id="1050177" name="墨迹 1050176"/>
            </p:nvPicPr>
            <p:blipFill>
              <a:blip r:embed="rId16"/>
            </p:blipFill>
            <p:spPr>
              <a:xfrm>
                <a:off x="5254836" y="1986845"/>
                <a:ext cx="159610" cy="87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178" name="墨迹 1050177"/>
              <p14:cNvContentPartPr/>
              <p14:nvPr/>
            </p14:nvContentPartPr>
            <p14:xfrm>
              <a:off x="4605019" y="3240175"/>
              <a:ext cx="174638" cy="15348"/>
            </p14:xfrm>
          </p:contentPart>
        </mc:Choice>
        <mc:Fallback xmlns="">
          <p:pic>
            <p:nvPicPr>
              <p:cNvPr id="1050178" name="墨迹 1050177"/>
            </p:nvPicPr>
            <p:blipFill>
              <a:blip r:embed="rId18"/>
            </p:blipFill>
            <p:spPr>
              <a:xfrm>
                <a:off x="4605019" y="3240175"/>
                <a:ext cx="174638" cy="15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179" name="墨迹 1050178"/>
              <p14:cNvContentPartPr/>
              <p14:nvPr/>
            </p14:nvContentPartPr>
            <p14:xfrm>
              <a:off x="4685797" y="3152986"/>
              <a:ext cx="6997" cy="178768"/>
            </p14:xfrm>
          </p:contentPart>
        </mc:Choice>
        <mc:Fallback xmlns="">
          <p:pic>
            <p:nvPicPr>
              <p:cNvPr id="1050179" name="墨迹 1050178"/>
            </p:nvPicPr>
            <p:blipFill>
              <a:blip r:embed="rId20"/>
            </p:blipFill>
            <p:spPr>
              <a:xfrm>
                <a:off x="4685797" y="3152986"/>
                <a:ext cx="6997" cy="178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180" name="墨迹 1050179"/>
              <p14:cNvContentPartPr/>
              <p14:nvPr/>
            </p14:nvContentPartPr>
            <p14:xfrm>
              <a:off x="4746852" y="3162721"/>
              <a:ext cx="125151" cy="159200"/>
            </p14:xfrm>
          </p:contentPart>
        </mc:Choice>
        <mc:Fallback xmlns="">
          <p:pic>
            <p:nvPicPr>
              <p:cNvPr id="1050180" name="墨迹 1050179"/>
            </p:nvPicPr>
            <p:blipFill>
              <a:blip r:embed="rId22"/>
            </p:blipFill>
            <p:spPr>
              <a:xfrm>
                <a:off x="4746852" y="3162721"/>
                <a:ext cx="125151" cy="159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181" name="墨迹 1050180"/>
              <p14:cNvContentPartPr/>
              <p14:nvPr/>
            </p14:nvContentPartPr>
            <p14:xfrm>
              <a:off x="4899662" y="3152564"/>
              <a:ext cx="16881" cy="177851"/>
            </p14:xfrm>
          </p:contentPart>
        </mc:Choice>
        <mc:Fallback xmlns="">
          <p:pic>
            <p:nvPicPr>
              <p:cNvPr id="1050181" name="墨迹 1050180"/>
            </p:nvPicPr>
            <p:blipFill>
              <a:blip r:embed="rId24"/>
            </p:blipFill>
            <p:spPr>
              <a:xfrm>
                <a:off x="4899662" y="3152564"/>
                <a:ext cx="16881" cy="177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182" name="墨迹 1050181"/>
              <p14:cNvContentPartPr/>
              <p14:nvPr/>
            </p14:nvContentPartPr>
            <p14:xfrm>
              <a:off x="4911936" y="3190164"/>
              <a:ext cx="87147" cy="61035"/>
            </p14:xfrm>
          </p:contentPart>
        </mc:Choice>
        <mc:Fallback xmlns="">
          <p:pic>
            <p:nvPicPr>
              <p:cNvPr id="1050182" name="墨迹 1050181"/>
            </p:nvPicPr>
            <p:blipFill>
              <a:blip r:embed="rId26"/>
            </p:blipFill>
            <p:spPr>
              <a:xfrm>
                <a:off x="4911936" y="3190164"/>
                <a:ext cx="87147" cy="61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50183" name="墨迹 1050182"/>
              <p14:cNvContentPartPr/>
              <p14:nvPr/>
            </p14:nvContentPartPr>
            <p14:xfrm>
              <a:off x="4991100" y="3127164"/>
              <a:ext cx="7001" cy="224800"/>
            </p14:xfrm>
          </p:contentPart>
        </mc:Choice>
        <mc:Fallback xmlns="">
          <p:pic>
            <p:nvPicPr>
              <p:cNvPr id="1050183" name="墨迹 1050182"/>
            </p:nvPicPr>
            <p:blipFill>
              <a:blip r:embed="rId28"/>
            </p:blipFill>
            <p:spPr>
              <a:xfrm>
                <a:off x="4991100" y="3127164"/>
                <a:ext cx="7001" cy="224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50184" name="墨迹 1050183"/>
              <p14:cNvContentPartPr/>
              <p14:nvPr/>
            </p14:nvContentPartPr>
            <p14:xfrm>
              <a:off x="5019038" y="3243581"/>
              <a:ext cx="152715" cy="86363"/>
            </p14:xfrm>
          </p:contentPart>
        </mc:Choice>
        <mc:Fallback xmlns="">
          <p:pic>
            <p:nvPicPr>
              <p:cNvPr id="1050184" name="墨迹 1050183"/>
            </p:nvPicPr>
            <p:blipFill>
              <a:blip r:embed="rId30"/>
            </p:blipFill>
            <p:spPr>
              <a:xfrm>
                <a:off x="5019038" y="3243581"/>
                <a:ext cx="152715" cy="86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0185" name="墨迹 1050184"/>
              <p14:cNvContentPartPr/>
              <p14:nvPr/>
            </p14:nvContentPartPr>
            <p14:xfrm>
              <a:off x="6870278" y="2101587"/>
              <a:ext cx="172613" cy="22698"/>
            </p14:xfrm>
          </p:contentPart>
        </mc:Choice>
        <mc:Fallback xmlns="">
          <p:pic>
            <p:nvPicPr>
              <p:cNvPr id="1050185" name="墨迹 1050184"/>
            </p:nvPicPr>
            <p:blipFill>
              <a:blip r:embed="rId32"/>
            </p:blipFill>
            <p:spPr>
              <a:xfrm>
                <a:off x="6870278" y="2101587"/>
                <a:ext cx="172613" cy="22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0186" name="墨迹 1050185"/>
              <p14:cNvContentPartPr/>
              <p14:nvPr/>
            </p14:nvContentPartPr>
            <p14:xfrm>
              <a:off x="6945631" y="2006178"/>
              <a:ext cx="13342" cy="187919"/>
            </p14:xfrm>
          </p:contentPart>
        </mc:Choice>
        <mc:Fallback xmlns="">
          <p:pic>
            <p:nvPicPr>
              <p:cNvPr id="1050186" name="墨迹 1050185"/>
            </p:nvPicPr>
            <p:blipFill>
              <a:blip r:embed="rId34"/>
            </p:blipFill>
            <p:spPr>
              <a:xfrm>
                <a:off x="6945631" y="2006178"/>
                <a:ext cx="13342" cy="187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0187" name="墨迹 1050186"/>
              <p14:cNvContentPartPr/>
              <p14:nvPr/>
            </p14:nvContentPartPr>
            <p14:xfrm>
              <a:off x="7040576" y="2023111"/>
              <a:ext cx="86298" cy="194054"/>
            </p14:xfrm>
          </p:contentPart>
        </mc:Choice>
        <mc:Fallback xmlns="">
          <p:pic>
            <p:nvPicPr>
              <p:cNvPr id="1050187" name="墨迹 1050186"/>
            </p:nvPicPr>
            <p:blipFill>
              <a:blip r:embed="rId36"/>
            </p:blipFill>
            <p:spPr>
              <a:xfrm>
                <a:off x="7040576" y="2023111"/>
                <a:ext cx="86298" cy="194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50188" name="墨迹 1050187"/>
              <p14:cNvContentPartPr/>
              <p14:nvPr/>
            </p14:nvContentPartPr>
            <p14:xfrm>
              <a:off x="7180668" y="2004061"/>
              <a:ext cx="12558" cy="188779"/>
            </p14:xfrm>
          </p:contentPart>
        </mc:Choice>
        <mc:Fallback xmlns="">
          <p:pic>
            <p:nvPicPr>
              <p:cNvPr id="1050188" name="墨迹 1050187"/>
            </p:nvPicPr>
            <p:blipFill>
              <a:blip r:embed="rId38"/>
            </p:blipFill>
            <p:spPr>
              <a:xfrm>
                <a:off x="7180668" y="2004061"/>
                <a:ext cx="12558" cy="18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50189" name="墨迹 1050188"/>
              <p14:cNvContentPartPr/>
              <p14:nvPr/>
            </p14:nvContentPartPr>
            <p14:xfrm>
              <a:off x="7190317" y="2068488"/>
              <a:ext cx="82667" cy="40133"/>
            </p14:xfrm>
          </p:contentPart>
        </mc:Choice>
        <mc:Fallback xmlns="">
          <p:pic>
            <p:nvPicPr>
              <p:cNvPr id="1050189" name="墨迹 1050188"/>
            </p:nvPicPr>
            <p:blipFill>
              <a:blip r:embed="rId40"/>
            </p:blipFill>
            <p:spPr>
              <a:xfrm>
                <a:off x="7190317" y="2068488"/>
                <a:ext cx="82667" cy="40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50190" name="墨迹 1050189"/>
              <p14:cNvContentPartPr/>
              <p14:nvPr/>
            </p14:nvContentPartPr>
            <p14:xfrm>
              <a:off x="7260375" y="2010411"/>
              <a:ext cx="8258" cy="180384"/>
            </p14:xfrm>
          </p:contentPart>
        </mc:Choice>
        <mc:Fallback xmlns="">
          <p:pic>
            <p:nvPicPr>
              <p:cNvPr id="1050190" name="墨迹 1050189"/>
            </p:nvPicPr>
            <p:blipFill>
              <a:blip r:embed="rId42"/>
            </p:blipFill>
            <p:spPr>
              <a:xfrm>
                <a:off x="7260375" y="2010411"/>
                <a:ext cx="8258" cy="180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0191" name="墨迹 1050190"/>
              <p14:cNvContentPartPr/>
              <p14:nvPr/>
            </p14:nvContentPartPr>
            <p14:xfrm>
              <a:off x="7306312" y="2108621"/>
              <a:ext cx="143076" cy="87167"/>
            </p14:xfrm>
          </p:contentPart>
        </mc:Choice>
        <mc:Fallback xmlns="">
          <p:pic>
            <p:nvPicPr>
              <p:cNvPr id="1050191" name="墨迹 1050190"/>
            </p:nvPicPr>
            <p:blipFill>
              <a:blip r:embed="rId44"/>
            </p:blipFill>
            <p:spPr>
              <a:xfrm>
                <a:off x="7306312" y="2108621"/>
                <a:ext cx="143076" cy="87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50192" name="墨迹 1050191"/>
              <p14:cNvContentPartPr/>
              <p14:nvPr/>
            </p14:nvContentPartPr>
            <p14:xfrm>
              <a:off x="7281334" y="3237093"/>
              <a:ext cx="148476" cy="13051"/>
            </p14:xfrm>
          </p:contentPart>
        </mc:Choice>
        <mc:Fallback xmlns="">
          <p:pic>
            <p:nvPicPr>
              <p:cNvPr id="1050192" name="墨迹 1050191"/>
            </p:nvPicPr>
            <p:blipFill>
              <a:blip r:embed="rId46"/>
            </p:blipFill>
            <p:spPr>
              <a:xfrm>
                <a:off x="7281334" y="3237093"/>
                <a:ext cx="148476" cy="13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50193" name="墨迹 1050192"/>
              <p14:cNvContentPartPr/>
              <p14:nvPr/>
            </p14:nvContentPartPr>
            <p14:xfrm>
              <a:off x="7356497" y="3168650"/>
              <a:ext cx="12394" cy="177846"/>
            </p14:xfrm>
          </p:contentPart>
        </mc:Choice>
        <mc:Fallback xmlns="">
          <p:pic>
            <p:nvPicPr>
              <p:cNvPr id="1050193" name="墨迹 1050192"/>
            </p:nvPicPr>
            <p:blipFill>
              <a:blip r:embed="rId48"/>
            </p:blipFill>
            <p:spPr>
              <a:xfrm>
                <a:off x="7356497" y="3168650"/>
                <a:ext cx="12394" cy="177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50194" name="墨迹 1050193"/>
              <p14:cNvContentPartPr/>
              <p14:nvPr/>
            </p14:nvContentPartPr>
            <p14:xfrm>
              <a:off x="7449921" y="3173731"/>
              <a:ext cx="81069" cy="193949"/>
            </p14:xfrm>
          </p:contentPart>
        </mc:Choice>
        <mc:Fallback xmlns="">
          <p:pic>
            <p:nvPicPr>
              <p:cNvPr id="1050194" name="墨迹 1050193"/>
            </p:nvPicPr>
            <p:blipFill>
              <a:blip r:embed="rId50"/>
            </p:blipFill>
            <p:spPr>
              <a:xfrm>
                <a:off x="7449921" y="3173731"/>
                <a:ext cx="81069" cy="193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50195" name="墨迹 1050194"/>
              <p14:cNvContentPartPr/>
              <p14:nvPr/>
            </p14:nvContentPartPr>
            <p14:xfrm>
              <a:off x="7566956" y="3165686"/>
              <a:ext cx="16638" cy="178084"/>
            </p14:xfrm>
          </p:contentPart>
        </mc:Choice>
        <mc:Fallback xmlns="">
          <p:pic>
            <p:nvPicPr>
              <p:cNvPr id="1050195" name="墨迹 1050194"/>
            </p:nvPicPr>
            <p:blipFill>
              <a:blip r:embed="rId52"/>
            </p:blipFill>
            <p:spPr>
              <a:xfrm>
                <a:off x="7566956" y="3165686"/>
                <a:ext cx="16638" cy="178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50196" name="墨迹 1050195"/>
              <p14:cNvContentPartPr/>
              <p14:nvPr/>
            </p14:nvContentPartPr>
            <p14:xfrm>
              <a:off x="7579784" y="3229454"/>
              <a:ext cx="72702" cy="25979"/>
            </p14:xfrm>
          </p:contentPart>
        </mc:Choice>
        <mc:Fallback xmlns="">
          <p:pic>
            <p:nvPicPr>
              <p:cNvPr id="1050196" name="墨迹 1050195"/>
            </p:nvPicPr>
            <p:blipFill>
              <a:blip r:embed="rId54"/>
            </p:blipFill>
            <p:spPr>
              <a:xfrm>
                <a:off x="7579784" y="3229454"/>
                <a:ext cx="72702" cy="25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50197" name="墨迹 1050196"/>
              <p14:cNvContentPartPr/>
              <p14:nvPr/>
            </p14:nvContentPartPr>
            <p14:xfrm>
              <a:off x="7646824" y="3158066"/>
              <a:ext cx="17204" cy="205576"/>
            </p14:xfrm>
          </p:contentPart>
        </mc:Choice>
        <mc:Fallback xmlns="">
          <p:pic>
            <p:nvPicPr>
              <p:cNvPr id="1050197" name="墨迹 1050196"/>
            </p:nvPicPr>
            <p:blipFill>
              <a:blip r:embed="rId56"/>
            </p:blipFill>
            <p:spPr>
              <a:xfrm>
                <a:off x="7646824" y="3158066"/>
                <a:ext cx="17204" cy="20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50198" name="墨迹 1050197"/>
              <p14:cNvContentPartPr/>
              <p14:nvPr/>
            </p14:nvContentPartPr>
            <p14:xfrm>
              <a:off x="7702128" y="3256763"/>
              <a:ext cx="116287" cy="89063"/>
            </p14:xfrm>
          </p:contentPart>
        </mc:Choice>
        <mc:Fallback xmlns="">
          <p:pic>
            <p:nvPicPr>
              <p:cNvPr id="1050198" name="墨迹 1050197"/>
            </p:nvPicPr>
            <p:blipFill>
              <a:blip r:embed="rId58"/>
            </p:blipFill>
            <p:spPr>
              <a:xfrm>
                <a:off x="7702128" y="3256763"/>
                <a:ext cx="116287" cy="8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50199" name="墨迹 1050198"/>
              <p14:cNvContentPartPr/>
              <p14:nvPr/>
            </p14:nvContentPartPr>
            <p14:xfrm>
              <a:off x="4277791" y="1369905"/>
              <a:ext cx="248498" cy="259053"/>
            </p14:xfrm>
          </p:contentPart>
        </mc:Choice>
        <mc:Fallback xmlns="">
          <p:pic>
            <p:nvPicPr>
              <p:cNvPr id="1050199" name="墨迹 1050198"/>
            </p:nvPicPr>
            <p:blipFill>
              <a:blip r:embed="rId60"/>
            </p:blipFill>
            <p:spPr>
              <a:xfrm>
                <a:off x="4277791" y="1369905"/>
                <a:ext cx="248498" cy="259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50200" name="墨迹 1050199"/>
              <p14:cNvContentPartPr/>
              <p14:nvPr/>
            </p14:nvContentPartPr>
            <p14:xfrm>
              <a:off x="4509769" y="1265766"/>
              <a:ext cx="86019" cy="266002"/>
            </p14:xfrm>
          </p:contentPart>
        </mc:Choice>
        <mc:Fallback xmlns="">
          <p:pic>
            <p:nvPicPr>
              <p:cNvPr id="1050200" name="墨迹 1050199"/>
            </p:nvPicPr>
            <p:blipFill>
              <a:blip r:embed="rId62"/>
            </p:blipFill>
            <p:spPr>
              <a:xfrm>
                <a:off x="4509769" y="1265766"/>
                <a:ext cx="86019" cy="266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50201" name="墨迹 1050200"/>
              <p14:cNvContentPartPr/>
              <p14:nvPr/>
            </p14:nvContentPartPr>
            <p14:xfrm>
              <a:off x="4572000" y="1317470"/>
              <a:ext cx="95758" cy="96884"/>
            </p14:xfrm>
          </p:contentPart>
        </mc:Choice>
        <mc:Fallback xmlns="">
          <p:pic>
            <p:nvPicPr>
              <p:cNvPr id="1050201" name="墨迹 1050200"/>
            </p:nvPicPr>
            <p:blipFill>
              <a:blip r:embed="rId64"/>
            </p:blipFill>
            <p:spPr>
              <a:xfrm>
                <a:off x="4572000" y="1317470"/>
                <a:ext cx="95758" cy="96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50202" name="墨迹 1050201"/>
              <p14:cNvContentPartPr/>
              <p14:nvPr/>
            </p14:nvContentPartPr>
            <p14:xfrm>
              <a:off x="4624917" y="1242905"/>
              <a:ext cx="139689" cy="332869"/>
            </p14:xfrm>
          </p:contentPart>
        </mc:Choice>
        <mc:Fallback xmlns="">
          <p:pic>
            <p:nvPicPr>
              <p:cNvPr id="1050202" name="墨迹 1050201"/>
            </p:nvPicPr>
            <p:blipFill>
              <a:blip r:embed="rId66"/>
            </p:blipFill>
            <p:spPr>
              <a:xfrm>
                <a:off x="4624917" y="1242905"/>
                <a:ext cx="139689" cy="332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50203" name="墨迹 1050202"/>
              <p14:cNvContentPartPr/>
              <p14:nvPr/>
            </p14:nvContentPartPr>
            <p14:xfrm>
              <a:off x="4731171" y="1246502"/>
              <a:ext cx="156565" cy="48897"/>
            </p14:xfrm>
          </p:contentPart>
        </mc:Choice>
        <mc:Fallback xmlns="">
          <p:pic>
            <p:nvPicPr>
              <p:cNvPr id="1050203" name="墨迹 1050202"/>
            </p:nvPicPr>
            <p:blipFill>
              <a:blip r:embed="rId68"/>
            </p:blipFill>
            <p:spPr>
              <a:xfrm>
                <a:off x="4731171" y="1246502"/>
                <a:ext cx="156565" cy="48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50204" name="墨迹 1050203"/>
              <p14:cNvContentPartPr/>
              <p14:nvPr/>
            </p14:nvContentPartPr>
            <p14:xfrm>
              <a:off x="4726517" y="1337170"/>
              <a:ext cx="184083" cy="58134"/>
            </p14:xfrm>
          </p:contentPart>
        </mc:Choice>
        <mc:Fallback xmlns="">
          <p:pic>
            <p:nvPicPr>
              <p:cNvPr id="1050204" name="墨迹 1050203"/>
            </p:nvPicPr>
            <p:blipFill>
              <a:blip r:embed="rId70"/>
            </p:blipFill>
            <p:spPr>
              <a:xfrm>
                <a:off x="4726517" y="1337170"/>
                <a:ext cx="184083" cy="58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50205" name="墨迹 1050204"/>
              <p14:cNvContentPartPr/>
              <p14:nvPr/>
            </p14:nvContentPartPr>
            <p14:xfrm>
              <a:off x="4947919" y="1239182"/>
              <a:ext cx="109131" cy="25315"/>
            </p14:xfrm>
          </p:contentPart>
        </mc:Choice>
        <mc:Fallback xmlns="">
          <p:pic>
            <p:nvPicPr>
              <p:cNvPr id="1050205" name="墨迹 1050204"/>
            </p:nvPicPr>
            <p:blipFill>
              <a:blip r:embed="rId72"/>
            </p:blipFill>
            <p:spPr>
              <a:xfrm>
                <a:off x="4947919" y="1239182"/>
                <a:ext cx="109131" cy="25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50206" name="墨迹 1050205"/>
              <p14:cNvContentPartPr/>
              <p14:nvPr/>
            </p14:nvContentPartPr>
            <p14:xfrm>
              <a:off x="5002953" y="1148388"/>
              <a:ext cx="206164" cy="186047"/>
            </p14:xfrm>
          </p:contentPart>
        </mc:Choice>
        <mc:Fallback xmlns="">
          <p:pic>
            <p:nvPicPr>
              <p:cNvPr id="1050206" name="墨迹 1050205"/>
            </p:nvPicPr>
            <p:blipFill>
              <a:blip r:embed="rId74"/>
            </p:blipFill>
            <p:spPr>
              <a:xfrm>
                <a:off x="5002953" y="1148388"/>
                <a:ext cx="206164" cy="186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50207" name="墨迹 1050206"/>
              <p14:cNvContentPartPr/>
              <p14:nvPr/>
            </p14:nvContentPartPr>
            <p14:xfrm>
              <a:off x="5154083" y="1053252"/>
              <a:ext cx="189866" cy="203283"/>
            </p14:xfrm>
          </p:contentPart>
        </mc:Choice>
        <mc:Fallback xmlns="">
          <p:pic>
            <p:nvPicPr>
              <p:cNvPr id="1050207" name="墨迹 1050206"/>
            </p:nvPicPr>
            <p:blipFill>
              <a:blip r:embed="rId76"/>
            </p:blipFill>
            <p:spPr>
              <a:xfrm>
                <a:off x="5154083" y="1053252"/>
                <a:ext cx="189866" cy="203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50208" name="墨迹 1050207"/>
              <p14:cNvContentPartPr/>
              <p14:nvPr/>
            </p14:nvContentPartPr>
            <p14:xfrm>
              <a:off x="5234863" y="1004994"/>
              <a:ext cx="66965" cy="342893"/>
            </p14:xfrm>
          </p:contentPart>
        </mc:Choice>
        <mc:Fallback xmlns="">
          <p:pic>
            <p:nvPicPr>
              <p:cNvPr id="1050208" name="墨迹 1050207"/>
            </p:nvPicPr>
            <p:blipFill>
              <a:blip r:embed="rId78"/>
            </p:blipFill>
            <p:spPr>
              <a:xfrm>
                <a:off x="5234863" y="1004994"/>
                <a:ext cx="66965" cy="342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50209" name="墨迹 1050208"/>
              <p14:cNvContentPartPr/>
              <p14:nvPr/>
            </p14:nvContentPartPr>
            <p14:xfrm>
              <a:off x="3949268" y="3589952"/>
              <a:ext cx="251461" cy="300470"/>
            </p14:xfrm>
          </p:contentPart>
        </mc:Choice>
        <mc:Fallback xmlns="">
          <p:pic>
            <p:nvPicPr>
              <p:cNvPr id="1050209" name="墨迹 1050208"/>
            </p:nvPicPr>
            <p:blipFill>
              <a:blip r:embed="rId80"/>
            </p:blipFill>
            <p:spPr>
              <a:xfrm>
                <a:off x="3949268" y="3589952"/>
                <a:ext cx="251461" cy="300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50210" name="墨迹 1050209"/>
              <p14:cNvContentPartPr/>
              <p14:nvPr/>
            </p14:nvContentPartPr>
            <p14:xfrm>
              <a:off x="4226644" y="3609764"/>
              <a:ext cx="12904" cy="286231"/>
            </p14:xfrm>
          </p:contentPart>
        </mc:Choice>
        <mc:Fallback xmlns="">
          <p:pic>
            <p:nvPicPr>
              <p:cNvPr id="1050210" name="墨迹 1050209"/>
            </p:nvPicPr>
            <p:blipFill>
              <a:blip r:embed="rId82"/>
            </p:blipFill>
            <p:spPr>
              <a:xfrm>
                <a:off x="4226644" y="3609764"/>
                <a:ext cx="12904" cy="286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50211" name="墨迹 1050210"/>
              <p14:cNvContentPartPr/>
              <p14:nvPr/>
            </p14:nvContentPartPr>
            <p14:xfrm>
              <a:off x="4225288" y="3700254"/>
              <a:ext cx="137739" cy="47093"/>
            </p14:xfrm>
          </p:contentPart>
        </mc:Choice>
        <mc:Fallback xmlns="">
          <p:pic>
            <p:nvPicPr>
              <p:cNvPr id="1050211" name="墨迹 1050210"/>
            </p:nvPicPr>
            <p:blipFill>
              <a:blip r:embed="rId84"/>
            </p:blipFill>
            <p:spPr>
              <a:xfrm>
                <a:off x="4225288" y="3700254"/>
                <a:ext cx="137739" cy="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50212" name="墨迹 1050211"/>
              <p14:cNvContentPartPr/>
              <p14:nvPr/>
            </p14:nvContentPartPr>
            <p14:xfrm>
              <a:off x="4354163" y="3593252"/>
              <a:ext cx="11619" cy="373036"/>
            </p14:xfrm>
          </p:contentPart>
        </mc:Choice>
        <mc:Fallback xmlns="">
          <p:pic>
            <p:nvPicPr>
              <p:cNvPr id="1050212" name="墨迹 1050211"/>
            </p:nvPicPr>
            <p:blipFill>
              <a:blip r:embed="rId86"/>
            </p:blipFill>
            <p:spPr>
              <a:xfrm>
                <a:off x="4354163" y="3593252"/>
                <a:ext cx="11619" cy="373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50213" name="墨迹 1050212"/>
              <p14:cNvContentPartPr/>
              <p14:nvPr/>
            </p14:nvContentPartPr>
            <p14:xfrm>
              <a:off x="4327592" y="3842481"/>
              <a:ext cx="178463" cy="205204"/>
            </p14:xfrm>
          </p:contentPart>
        </mc:Choice>
        <mc:Fallback xmlns="">
          <p:pic>
            <p:nvPicPr>
              <p:cNvPr id="1050213" name="墨迹 1050212"/>
            </p:nvPicPr>
            <p:blipFill>
              <a:blip r:embed="rId88"/>
            </p:blipFill>
            <p:spPr>
              <a:xfrm>
                <a:off x="4327592" y="3842481"/>
                <a:ext cx="178463" cy="205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0214" name="墨迹 1050213"/>
              <p14:cNvContentPartPr/>
              <p14:nvPr/>
            </p14:nvContentPartPr>
            <p14:xfrm>
              <a:off x="4780703" y="1474895"/>
              <a:ext cx="52212" cy="174537"/>
            </p14:xfrm>
          </p:contentPart>
        </mc:Choice>
        <mc:Fallback xmlns="">
          <p:pic>
            <p:nvPicPr>
              <p:cNvPr id="1050214" name="墨迹 1050213"/>
            </p:nvPicPr>
            <p:blipFill>
              <a:blip r:embed="rId90"/>
            </p:blipFill>
            <p:spPr>
              <a:xfrm>
                <a:off x="4780703" y="1474895"/>
                <a:ext cx="52212" cy="174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50215" name="墨迹 1050214"/>
              <p14:cNvContentPartPr/>
              <p14:nvPr/>
            </p14:nvContentPartPr>
            <p14:xfrm>
              <a:off x="4610100" y="3745230"/>
              <a:ext cx="175307" cy="24310"/>
            </p14:xfrm>
          </p:contentPart>
        </mc:Choice>
        <mc:Fallback xmlns="">
          <p:pic>
            <p:nvPicPr>
              <p:cNvPr id="1050215" name="墨迹 1050214"/>
            </p:nvPicPr>
            <p:blipFill>
              <a:blip r:embed="rId92"/>
            </p:blipFill>
            <p:spPr>
              <a:xfrm>
                <a:off x="4610100" y="3745230"/>
                <a:ext cx="175307" cy="24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50216" name="墨迹 1050215"/>
              <p14:cNvContentPartPr/>
              <p14:nvPr/>
            </p14:nvContentPartPr>
            <p14:xfrm>
              <a:off x="4612217" y="3824915"/>
              <a:ext cx="157386" cy="10906"/>
            </p14:xfrm>
          </p:contentPart>
        </mc:Choice>
        <mc:Fallback xmlns="">
          <p:pic>
            <p:nvPicPr>
              <p:cNvPr id="1050216" name="墨迹 1050215"/>
            </p:nvPicPr>
            <p:blipFill>
              <a:blip r:embed="rId94"/>
            </p:blipFill>
            <p:spPr>
              <a:xfrm>
                <a:off x="4612217" y="3824915"/>
                <a:ext cx="157386" cy="10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50217" name="墨迹 1050216"/>
              <p14:cNvContentPartPr/>
              <p14:nvPr/>
            </p14:nvContentPartPr>
            <p14:xfrm>
              <a:off x="4841664" y="3809218"/>
              <a:ext cx="157102" cy="14603"/>
            </p14:xfrm>
          </p:contentPart>
        </mc:Choice>
        <mc:Fallback xmlns="">
          <p:pic>
            <p:nvPicPr>
              <p:cNvPr id="1050217" name="墨迹 1050216"/>
            </p:nvPicPr>
            <p:blipFill>
              <a:blip r:embed="rId96"/>
            </p:blipFill>
            <p:spPr>
              <a:xfrm>
                <a:off x="4841664" y="3809218"/>
                <a:ext cx="157102" cy="1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50218" name="墨迹 1050217"/>
              <p14:cNvContentPartPr/>
              <p14:nvPr/>
            </p14:nvContentPartPr>
            <p14:xfrm>
              <a:off x="4908770" y="3721947"/>
              <a:ext cx="225378" cy="226578"/>
            </p14:xfrm>
          </p:contentPart>
        </mc:Choice>
        <mc:Fallback xmlns="">
          <p:pic>
            <p:nvPicPr>
              <p:cNvPr id="1050218" name="墨迹 1050217"/>
            </p:nvPicPr>
            <p:blipFill>
              <a:blip r:embed="rId98"/>
            </p:blipFill>
            <p:spPr>
              <a:xfrm>
                <a:off x="4908770" y="3721947"/>
                <a:ext cx="225378" cy="226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50219" name="墨迹 1050218"/>
              <p14:cNvContentPartPr/>
              <p14:nvPr/>
            </p14:nvContentPartPr>
            <p14:xfrm>
              <a:off x="5106669" y="3678344"/>
              <a:ext cx="98344" cy="170331"/>
            </p14:xfrm>
          </p:contentPart>
        </mc:Choice>
        <mc:Fallback xmlns="">
          <p:pic>
            <p:nvPicPr>
              <p:cNvPr id="1050219" name="墨迹 1050218"/>
            </p:nvPicPr>
            <p:blipFill>
              <a:blip r:embed="rId100"/>
            </p:blipFill>
            <p:spPr>
              <a:xfrm>
                <a:off x="5106669" y="3678344"/>
                <a:ext cx="98344" cy="170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0220" name="墨迹 1050219"/>
              <p14:cNvContentPartPr/>
              <p14:nvPr/>
            </p14:nvContentPartPr>
            <p14:xfrm>
              <a:off x="5164707" y="3686385"/>
              <a:ext cx="156593" cy="448854"/>
            </p14:xfrm>
          </p:contentPart>
        </mc:Choice>
        <mc:Fallback xmlns="">
          <p:pic>
            <p:nvPicPr>
              <p:cNvPr id="1050220" name="墨迹 1050219"/>
            </p:nvPicPr>
            <p:blipFill>
              <a:blip r:embed="rId102"/>
            </p:blipFill>
            <p:spPr>
              <a:xfrm>
                <a:off x="5164707" y="3686385"/>
                <a:ext cx="156593" cy="448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0221" name="墨迹 1050220"/>
              <p14:cNvContentPartPr/>
              <p14:nvPr/>
            </p14:nvContentPartPr>
            <p14:xfrm>
              <a:off x="3982154" y="6421973"/>
              <a:ext cx="210390" cy="184817"/>
            </p14:xfrm>
          </p:contentPart>
        </mc:Choice>
        <mc:Fallback xmlns="">
          <p:pic>
            <p:nvPicPr>
              <p:cNvPr id="1050221" name="墨迹 1050220"/>
            </p:nvPicPr>
            <p:blipFill>
              <a:blip r:embed="rId104"/>
            </p:blipFill>
            <p:spPr>
              <a:xfrm>
                <a:off x="3982154" y="6421973"/>
                <a:ext cx="210390" cy="184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0222" name="墨迹 1050221"/>
              <p14:cNvContentPartPr/>
              <p14:nvPr/>
            </p14:nvContentPartPr>
            <p14:xfrm>
              <a:off x="4211745" y="6364816"/>
              <a:ext cx="71248" cy="121475"/>
            </p14:xfrm>
          </p:contentPart>
        </mc:Choice>
        <mc:Fallback xmlns="">
          <p:pic>
            <p:nvPicPr>
              <p:cNvPr id="1050222" name="墨迹 1050221"/>
            </p:nvPicPr>
            <p:blipFill>
              <a:blip r:embed="rId106"/>
            </p:blipFill>
            <p:spPr>
              <a:xfrm>
                <a:off x="4211745" y="6364816"/>
                <a:ext cx="71248" cy="121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50223" name="墨迹 1050222"/>
              <p14:cNvContentPartPr/>
              <p14:nvPr/>
            </p14:nvContentPartPr>
            <p14:xfrm>
              <a:off x="4268394" y="6394450"/>
              <a:ext cx="120725" cy="425811"/>
            </p14:xfrm>
          </p:contentPart>
        </mc:Choice>
        <mc:Fallback xmlns="">
          <p:pic>
            <p:nvPicPr>
              <p:cNvPr id="1050223" name="墨迹 1050222"/>
            </p:nvPicPr>
            <p:blipFill>
              <a:blip r:embed="rId108"/>
            </p:blipFill>
            <p:spPr>
              <a:xfrm>
                <a:off x="4268394" y="6394450"/>
                <a:ext cx="120725" cy="425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50224" name="墨迹 1050223"/>
              <p14:cNvContentPartPr/>
              <p14:nvPr/>
            </p14:nvContentPartPr>
            <p14:xfrm>
              <a:off x="4388697" y="6530954"/>
              <a:ext cx="123248" cy="4735"/>
            </p14:xfrm>
          </p:contentPart>
        </mc:Choice>
        <mc:Fallback xmlns="">
          <p:pic>
            <p:nvPicPr>
              <p:cNvPr id="1050224" name="墨迹 1050223"/>
            </p:nvPicPr>
            <p:blipFill>
              <a:blip r:embed="rId110"/>
            </p:blipFill>
            <p:spPr>
              <a:xfrm>
                <a:off x="4388697" y="6530954"/>
                <a:ext cx="123248" cy="4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50225" name="墨迹 1050224"/>
              <p14:cNvContentPartPr/>
              <p14:nvPr/>
            </p14:nvContentPartPr>
            <p14:xfrm>
              <a:off x="4449700" y="6442286"/>
              <a:ext cx="202401" cy="185759"/>
            </p14:xfrm>
          </p:contentPart>
        </mc:Choice>
        <mc:Fallback xmlns="">
          <p:pic>
            <p:nvPicPr>
              <p:cNvPr id="1050225" name="墨迹 1050224"/>
            </p:nvPicPr>
            <p:blipFill>
              <a:blip r:embed="rId112"/>
            </p:blipFill>
            <p:spPr>
              <a:xfrm>
                <a:off x="4449700" y="6442286"/>
                <a:ext cx="202401" cy="185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50226" name="墨迹 1050225"/>
              <p14:cNvContentPartPr/>
              <p14:nvPr/>
            </p14:nvContentPartPr>
            <p14:xfrm>
              <a:off x="4682488" y="6407997"/>
              <a:ext cx="105140" cy="217068"/>
            </p14:xfrm>
          </p:contentPart>
        </mc:Choice>
        <mc:Fallback xmlns="">
          <p:pic>
            <p:nvPicPr>
              <p:cNvPr id="1050226" name="墨迹 1050225"/>
            </p:nvPicPr>
            <p:blipFill>
              <a:blip r:embed="rId114"/>
            </p:blipFill>
            <p:spPr>
              <a:xfrm>
                <a:off x="4682488" y="6407997"/>
                <a:ext cx="105140" cy="217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50227" name="墨迹 1050226"/>
              <p14:cNvContentPartPr/>
              <p14:nvPr/>
            </p14:nvContentPartPr>
            <p14:xfrm>
              <a:off x="4615957" y="6426622"/>
              <a:ext cx="194805" cy="294822"/>
            </p14:xfrm>
          </p:contentPart>
        </mc:Choice>
        <mc:Fallback xmlns="">
          <p:pic>
            <p:nvPicPr>
              <p:cNvPr id="1050227" name="墨迹 1050226"/>
            </p:nvPicPr>
            <p:blipFill>
              <a:blip r:embed="rId116"/>
            </p:blipFill>
            <p:spPr>
              <a:xfrm>
                <a:off x="4615957" y="6426622"/>
                <a:ext cx="194805" cy="294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50228" name="墨迹 1050227"/>
              <p14:cNvContentPartPr/>
              <p14:nvPr/>
            </p14:nvContentPartPr>
            <p14:xfrm>
              <a:off x="2317750" y="4360343"/>
              <a:ext cx="6131688" cy="137826"/>
            </p14:xfrm>
          </p:contentPart>
        </mc:Choice>
        <mc:Fallback xmlns="">
          <p:pic>
            <p:nvPicPr>
              <p:cNvPr id="1050228" name="墨迹 1050227"/>
            </p:nvPicPr>
            <p:blipFill>
              <a:blip r:embed="rId118"/>
            </p:blipFill>
            <p:spPr>
              <a:xfrm>
                <a:off x="2317750" y="4360343"/>
                <a:ext cx="6131688" cy="13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3" name="墨迹 152"/>
              <p14:cNvContentPartPr/>
              <p14:nvPr/>
            </p14:nvContentPartPr>
            <p14:xfrm>
              <a:off x="3279422" y="5780797"/>
              <a:ext cx="2641600" cy="5639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120"/>
            </p:blipFill>
            <p:spPr>
              <a:xfrm>
                <a:off x="3279422" y="5780797"/>
                <a:ext cx="26416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" name="墨迹 1"/>
              <p14:cNvContentPartPr/>
              <p14:nvPr/>
            </p14:nvContentPartPr>
            <p14:xfrm>
              <a:off x="8669866" y="1195638"/>
              <a:ext cx="50800" cy="84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22"/>
            </p:blipFill>
            <p:spPr>
              <a:xfrm>
                <a:off x="8669866" y="1195638"/>
                <a:ext cx="5080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3" name="墨迹 2"/>
              <p14:cNvContentPartPr/>
              <p14:nvPr/>
            </p14:nvContentPartPr>
            <p14:xfrm>
              <a:off x="3685822" y="2459306"/>
              <a:ext cx="116416" cy="411353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24"/>
            </p:blipFill>
            <p:spPr>
              <a:xfrm>
                <a:off x="3685822" y="2459306"/>
                <a:ext cx="116416" cy="411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4" name="墨迹 3"/>
              <p14:cNvContentPartPr/>
              <p14:nvPr/>
            </p14:nvContentPartPr>
            <p14:xfrm>
              <a:off x="3781777" y="2456839"/>
              <a:ext cx="104599" cy="41752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26"/>
            </p:blipFill>
            <p:spPr>
              <a:xfrm>
                <a:off x="3781777" y="2456839"/>
                <a:ext cx="104599" cy="417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" name="墨迹 4"/>
              <p14:cNvContentPartPr/>
              <p14:nvPr/>
            </p14:nvContentPartPr>
            <p14:xfrm>
              <a:off x="3699580" y="2698645"/>
              <a:ext cx="183797" cy="422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28"/>
            </p:blipFill>
            <p:spPr>
              <a:xfrm>
                <a:off x="3699580" y="2698645"/>
                <a:ext cx="18379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" name="墨迹 5"/>
              <p14:cNvContentPartPr/>
              <p14:nvPr/>
            </p14:nvContentPartPr>
            <p14:xfrm>
              <a:off x="6132688" y="1188235"/>
              <a:ext cx="14112" cy="23863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30"/>
            </p:blipFill>
            <p:spPr>
              <a:xfrm>
                <a:off x="6132688" y="1188235"/>
                <a:ext cx="14112" cy="238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" name="墨迹 6"/>
              <p14:cNvContentPartPr/>
              <p14:nvPr/>
            </p14:nvContentPartPr>
            <p14:xfrm>
              <a:off x="6124222" y="1078612"/>
              <a:ext cx="206904" cy="38773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2"/>
            </p:blipFill>
            <p:spPr>
              <a:xfrm>
                <a:off x="6124222" y="1078612"/>
                <a:ext cx="206904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" name="墨迹 7"/>
              <p14:cNvContentPartPr/>
              <p14:nvPr/>
            </p14:nvContentPartPr>
            <p14:xfrm>
              <a:off x="6270977" y="3366962"/>
              <a:ext cx="265289" cy="30789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4"/>
            </p:blipFill>
            <p:spPr>
              <a:xfrm>
                <a:off x="6270977" y="3366962"/>
                <a:ext cx="265289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9" name="墨迹 8"/>
              <p14:cNvContentPartPr/>
              <p14:nvPr/>
            </p14:nvContentPartPr>
            <p14:xfrm>
              <a:off x="8915400" y="2037378"/>
              <a:ext cx="14111" cy="29891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6"/>
            </p:blipFill>
            <p:spPr>
              <a:xfrm>
                <a:off x="8915400" y="2037378"/>
                <a:ext cx="14111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" name="墨迹 9"/>
              <p14:cNvContentPartPr/>
              <p14:nvPr/>
            </p14:nvContentPartPr>
            <p14:xfrm>
              <a:off x="8847666" y="2007769"/>
              <a:ext cx="285044" cy="37504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8"/>
            </p:blipFill>
            <p:spPr>
              <a:xfrm>
                <a:off x="8847666" y="2007769"/>
                <a:ext cx="285044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1" name="墨迹 10"/>
              <p14:cNvContentPartPr/>
              <p14:nvPr/>
            </p14:nvContentPartPr>
            <p14:xfrm>
              <a:off x="10617200" y="219952"/>
              <a:ext cx="358422" cy="22418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40"/>
            </p:blipFill>
            <p:spPr>
              <a:xfrm>
                <a:off x="10617200" y="219952"/>
                <a:ext cx="358422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" name="墨迹 11"/>
              <p14:cNvContentPartPr/>
              <p14:nvPr/>
            </p14:nvContentPartPr>
            <p14:xfrm>
              <a:off x="1783644" y="558340"/>
              <a:ext cx="56444" cy="32781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42"/>
            </p:blipFill>
            <p:spPr>
              <a:xfrm>
                <a:off x="1783644" y="558340"/>
                <a:ext cx="56444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3" name="墨迹 12"/>
              <p14:cNvContentPartPr/>
              <p14:nvPr/>
            </p14:nvContentPartPr>
            <p14:xfrm>
              <a:off x="1769533" y="518861"/>
              <a:ext cx="186796" cy="45858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44"/>
            </p:blipFill>
            <p:spPr>
              <a:xfrm>
                <a:off x="1769533" y="518861"/>
                <a:ext cx="186796" cy="458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" name="墨迹 13"/>
              <p14:cNvContentPartPr/>
              <p14:nvPr/>
            </p14:nvContentPartPr>
            <p14:xfrm>
              <a:off x="7804855" y="4922842"/>
              <a:ext cx="142522" cy="26718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46"/>
            </p:blipFill>
            <p:spPr>
              <a:xfrm>
                <a:off x="7804855" y="4922842"/>
                <a:ext cx="142522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" name="墨迹 14"/>
              <p14:cNvContentPartPr/>
              <p14:nvPr/>
            </p14:nvContentPartPr>
            <p14:xfrm>
              <a:off x="7924800" y="4905923"/>
              <a:ext cx="50800" cy="41805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48"/>
            </p:blipFill>
            <p:spPr>
              <a:xfrm>
                <a:off x="7924800" y="4905923"/>
                <a:ext cx="50800" cy="418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6" name="墨迹 15"/>
              <p14:cNvContentPartPr/>
              <p14:nvPr/>
            </p14:nvContentPartPr>
            <p14:xfrm>
              <a:off x="7838546" y="5132220"/>
              <a:ext cx="134231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50"/>
            </p:blipFill>
            <p:spPr>
              <a:xfrm>
                <a:off x="7838546" y="5132220"/>
                <a:ext cx="1342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7" name="墨迹 16"/>
              <p14:cNvContentPartPr/>
              <p14:nvPr/>
            </p14:nvContentPartPr>
            <p14:xfrm>
              <a:off x="7713133" y="4988229"/>
              <a:ext cx="189089" cy="36112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52"/>
            </p:blipFill>
            <p:spPr>
              <a:xfrm>
                <a:off x="7713133" y="4988229"/>
                <a:ext cx="189089" cy="361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8" name="墨迹 17"/>
              <p14:cNvContentPartPr/>
              <p14:nvPr/>
            </p14:nvContentPartPr>
            <p14:xfrm>
              <a:off x="3699933" y="5364685"/>
              <a:ext cx="70555" cy="24409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54"/>
            </p:blipFill>
            <p:spPr>
              <a:xfrm>
                <a:off x="3699933" y="5364685"/>
                <a:ext cx="70555" cy="244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9" name="墨迹 18"/>
              <p14:cNvContentPartPr/>
              <p14:nvPr/>
            </p14:nvContentPartPr>
            <p14:xfrm>
              <a:off x="7336013" y="5412800"/>
              <a:ext cx="283987" cy="17412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56"/>
            </p:blipFill>
            <p:spPr>
              <a:xfrm>
                <a:off x="7336013" y="5412800"/>
                <a:ext cx="283987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0" name="墨迹 19"/>
              <p14:cNvContentPartPr/>
              <p14:nvPr/>
            </p14:nvContentPartPr>
            <p14:xfrm>
              <a:off x="7464777" y="5369444"/>
              <a:ext cx="200378" cy="2675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58"/>
            </p:blipFill>
            <p:spPr>
              <a:xfrm>
                <a:off x="7464777" y="5369444"/>
                <a:ext cx="200378" cy="267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1" name="墨迹 20"/>
              <p14:cNvContentPartPr/>
              <p14:nvPr/>
            </p14:nvContentPartPr>
            <p14:xfrm>
              <a:off x="6145388" y="5260173"/>
              <a:ext cx="289278" cy="50652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160"/>
            </p:blipFill>
            <p:spPr>
              <a:xfrm>
                <a:off x="6145388" y="5260173"/>
                <a:ext cx="289278" cy="506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2" name="墨迹 21"/>
              <p14:cNvContentPartPr/>
              <p14:nvPr/>
            </p14:nvContentPartPr>
            <p14:xfrm>
              <a:off x="6491111" y="5363452"/>
              <a:ext cx="110772" cy="5357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62"/>
            </p:blipFill>
            <p:spPr>
              <a:xfrm>
                <a:off x="6491111" y="5363452"/>
                <a:ext cx="11077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3" name="墨迹 22"/>
              <p14:cNvContentPartPr/>
              <p14:nvPr/>
            </p14:nvContentPartPr>
            <p14:xfrm>
              <a:off x="6483350" y="5448049"/>
              <a:ext cx="126294" cy="2255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64"/>
            </p:blipFill>
            <p:spPr>
              <a:xfrm>
                <a:off x="6483350" y="5448049"/>
                <a:ext cx="1262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24" name="墨迹 23"/>
              <p14:cNvContentPartPr/>
              <p14:nvPr/>
            </p14:nvContentPartPr>
            <p14:xfrm>
              <a:off x="6716888" y="5408570"/>
              <a:ext cx="169334" cy="1128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66"/>
            </p:blipFill>
            <p:spPr>
              <a:xfrm>
                <a:off x="6716888" y="5408570"/>
                <a:ext cx="1693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5" name="墨迹 24"/>
              <p14:cNvContentPartPr/>
              <p14:nvPr/>
            </p14:nvContentPartPr>
            <p14:xfrm>
              <a:off x="673100" y="1734944"/>
              <a:ext cx="122766" cy="33468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68"/>
            </p:blipFill>
            <p:spPr>
              <a:xfrm>
                <a:off x="673100" y="1734944"/>
                <a:ext cx="122766" cy="334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6" name="墨迹 25"/>
              <p14:cNvContentPartPr/>
              <p14:nvPr/>
            </p14:nvContentPartPr>
            <p14:xfrm>
              <a:off x="773288" y="1759618"/>
              <a:ext cx="79023" cy="33063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70"/>
            </p:blipFill>
            <p:spPr>
              <a:xfrm>
                <a:off x="773288" y="1759618"/>
                <a:ext cx="79023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7" name="墨迹 26"/>
              <p14:cNvContentPartPr/>
              <p14:nvPr/>
            </p14:nvContentPartPr>
            <p14:xfrm>
              <a:off x="698852" y="1959831"/>
              <a:ext cx="133703" cy="366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72"/>
            </p:blipFill>
            <p:spPr>
              <a:xfrm>
                <a:off x="698852" y="1959831"/>
                <a:ext cx="13370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8" name="墨迹 27"/>
              <p14:cNvContentPartPr/>
              <p14:nvPr/>
            </p14:nvContentPartPr>
            <p14:xfrm>
              <a:off x="955851" y="1911893"/>
              <a:ext cx="136349" cy="2026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74"/>
            </p:blipFill>
            <p:spPr>
              <a:xfrm>
                <a:off x="955851" y="1911893"/>
                <a:ext cx="136349" cy="20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9" name="墨迹 28"/>
              <p14:cNvContentPartPr/>
              <p14:nvPr/>
            </p14:nvContentPartPr>
            <p14:xfrm>
              <a:off x="993422" y="1810376"/>
              <a:ext cx="22578" cy="24251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76"/>
            </p:blipFill>
            <p:spPr>
              <a:xfrm>
                <a:off x="993422" y="1810376"/>
                <a:ext cx="2257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30" name="墨迹 29"/>
              <p14:cNvContentPartPr/>
              <p14:nvPr/>
            </p14:nvContentPartPr>
            <p14:xfrm>
              <a:off x="1077383" y="1811786"/>
              <a:ext cx="189794" cy="21096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178"/>
            </p:blipFill>
            <p:spPr>
              <a:xfrm>
                <a:off x="1077383" y="1811786"/>
                <a:ext cx="189794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31" name="墨迹 30"/>
              <p14:cNvContentPartPr/>
              <p14:nvPr/>
            </p14:nvContentPartPr>
            <p14:xfrm>
              <a:off x="1281288" y="1797687"/>
              <a:ext cx="95956" cy="18910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180"/>
            </p:blipFill>
            <p:spPr>
              <a:xfrm>
                <a:off x="1281288" y="1797687"/>
                <a:ext cx="95956" cy="189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32" name="墨迹 31"/>
              <p14:cNvContentPartPr/>
              <p14:nvPr/>
            </p14:nvContentPartPr>
            <p14:xfrm>
              <a:off x="1371600" y="1713266"/>
              <a:ext cx="9877" cy="48625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182"/>
            </p:blipFill>
            <p:spPr>
              <a:xfrm>
                <a:off x="1371600" y="1713266"/>
                <a:ext cx="9877" cy="486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33" name="墨迹 32"/>
              <p14:cNvContentPartPr/>
              <p14:nvPr/>
            </p14:nvContentPartPr>
            <p14:xfrm>
              <a:off x="1399822" y="1911893"/>
              <a:ext cx="107244" cy="12760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184"/>
            </p:blipFill>
            <p:spPr>
              <a:xfrm>
                <a:off x="1399822" y="1911893"/>
                <a:ext cx="107244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34" name="墨迹 33"/>
              <p14:cNvContentPartPr/>
              <p14:nvPr/>
            </p14:nvContentPartPr>
            <p14:xfrm>
              <a:off x="1535288" y="1866774"/>
              <a:ext cx="174978" cy="2255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186"/>
            </p:blipFill>
            <p:spPr>
              <a:xfrm>
                <a:off x="1535288" y="1866774"/>
                <a:ext cx="174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35" name="墨迹 34"/>
              <p14:cNvContentPartPr/>
              <p14:nvPr/>
            </p14:nvContentPartPr>
            <p14:xfrm>
              <a:off x="1693333" y="1787817"/>
              <a:ext cx="112889" cy="761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188"/>
            </p:blipFill>
            <p:spPr>
              <a:xfrm>
                <a:off x="1693333" y="1787817"/>
                <a:ext cx="1128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36" name="墨迹 35"/>
              <p14:cNvContentPartPr/>
              <p14:nvPr/>
            </p14:nvContentPartPr>
            <p14:xfrm>
              <a:off x="1583266" y="1973930"/>
              <a:ext cx="186267" cy="3947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190"/>
            </p:blipFill>
            <p:spPr>
              <a:xfrm>
                <a:off x="1583266" y="1973930"/>
                <a:ext cx="1862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37" name="墨迹 36"/>
              <p14:cNvContentPartPr/>
              <p14:nvPr/>
            </p14:nvContentPartPr>
            <p14:xfrm>
              <a:off x="1622777" y="2024689"/>
              <a:ext cx="101600" cy="451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92"/>
            </p:blipFill>
            <p:spPr>
              <a:xfrm>
                <a:off x="1622777" y="2024689"/>
                <a:ext cx="1016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38" name="墨迹 37"/>
              <p14:cNvContentPartPr/>
              <p14:nvPr/>
            </p14:nvContentPartPr>
            <p14:xfrm>
              <a:off x="1817511" y="1814958"/>
              <a:ext cx="11289" cy="21255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94"/>
            </p:blipFill>
            <p:spPr>
              <a:xfrm>
                <a:off x="1817511" y="1814958"/>
                <a:ext cx="11289" cy="212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39" name="墨迹 38"/>
              <p14:cNvContentPartPr/>
              <p14:nvPr/>
            </p14:nvContentPartPr>
            <p14:xfrm>
              <a:off x="1851377" y="1778476"/>
              <a:ext cx="101600" cy="30261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96"/>
            </p:blipFill>
            <p:spPr>
              <a:xfrm>
                <a:off x="1851377" y="1778476"/>
                <a:ext cx="101600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40" name="墨迹 39"/>
              <p14:cNvContentPartPr/>
              <p14:nvPr/>
            </p14:nvContentPartPr>
            <p14:xfrm>
              <a:off x="666044" y="2626561"/>
              <a:ext cx="95956" cy="31953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98"/>
            </p:blipFill>
            <p:spPr>
              <a:xfrm>
                <a:off x="666044" y="2626561"/>
                <a:ext cx="95956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41" name="墨迹 40"/>
              <p14:cNvContentPartPr/>
              <p14:nvPr/>
            </p14:nvContentPartPr>
            <p14:xfrm>
              <a:off x="679273" y="2613695"/>
              <a:ext cx="150460" cy="30419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200"/>
            </p:blipFill>
            <p:spPr>
              <a:xfrm>
                <a:off x="679273" y="2613695"/>
                <a:ext cx="150460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42" name="墨迹 41"/>
              <p14:cNvContentPartPr/>
              <p14:nvPr/>
            </p14:nvContentPartPr>
            <p14:xfrm>
              <a:off x="852311" y="2729664"/>
              <a:ext cx="138289" cy="4511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02"/>
            </p:blipFill>
            <p:spPr>
              <a:xfrm>
                <a:off x="852311" y="2729664"/>
                <a:ext cx="1382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43" name="墨迹 42"/>
              <p14:cNvContentPartPr/>
              <p14:nvPr/>
            </p14:nvContentPartPr>
            <p14:xfrm>
              <a:off x="903111" y="2660224"/>
              <a:ext cx="22577" cy="22453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04"/>
            </p:blipFill>
            <p:spPr>
              <a:xfrm>
                <a:off x="903111" y="2660224"/>
                <a:ext cx="22577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44" name="墨迹 43"/>
              <p14:cNvContentPartPr/>
              <p14:nvPr/>
            </p14:nvContentPartPr>
            <p14:xfrm>
              <a:off x="1001888" y="2667626"/>
              <a:ext cx="158045" cy="20655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06"/>
            </p:blipFill>
            <p:spPr>
              <a:xfrm>
                <a:off x="1001888" y="2667626"/>
                <a:ext cx="158045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45" name="墨迹 44"/>
              <p14:cNvContentPartPr/>
              <p14:nvPr/>
            </p14:nvContentPartPr>
            <p14:xfrm>
              <a:off x="1185333" y="2653527"/>
              <a:ext cx="62089" cy="1727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208"/>
            </p:blipFill>
            <p:spPr>
              <a:xfrm>
                <a:off x="1185333" y="2653527"/>
                <a:ext cx="62089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46" name="墨迹 45"/>
              <p14:cNvContentPartPr/>
              <p14:nvPr/>
            </p14:nvContentPartPr>
            <p14:xfrm>
              <a:off x="1270000" y="2552715"/>
              <a:ext cx="8466" cy="5266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210"/>
            </p:blipFill>
            <p:spPr>
              <a:xfrm>
                <a:off x="1270000" y="2552715"/>
                <a:ext cx="8466" cy="526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47" name="墨迹 46"/>
              <p14:cNvContentPartPr/>
              <p14:nvPr/>
            </p14:nvContentPartPr>
            <p14:xfrm>
              <a:off x="1309511" y="2690185"/>
              <a:ext cx="129822" cy="13288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212"/>
            </p:blipFill>
            <p:spPr>
              <a:xfrm>
                <a:off x="1309511" y="2690185"/>
                <a:ext cx="129822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8" name="墨迹 47"/>
              <p14:cNvContentPartPr/>
              <p14:nvPr/>
            </p14:nvContentPartPr>
            <p14:xfrm>
              <a:off x="1477080" y="2673266"/>
              <a:ext cx="176742" cy="1128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214"/>
            </p:blipFill>
            <p:spPr>
              <a:xfrm>
                <a:off x="1477080" y="2673266"/>
                <a:ext cx="17674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49" name="墨迹 48"/>
              <p14:cNvContentPartPr/>
              <p14:nvPr/>
            </p14:nvContentPartPr>
            <p14:xfrm>
              <a:off x="1603022" y="2598186"/>
              <a:ext cx="107244" cy="7790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216"/>
            </p:blipFill>
            <p:spPr>
              <a:xfrm>
                <a:off x="1603022" y="2598186"/>
                <a:ext cx="107244" cy="77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50" name="墨迹 49"/>
              <p14:cNvContentPartPr/>
              <p14:nvPr/>
            </p14:nvContentPartPr>
            <p14:xfrm>
              <a:off x="1496483" y="2752223"/>
              <a:ext cx="157339" cy="3031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218"/>
            </p:blipFill>
            <p:spPr>
              <a:xfrm>
                <a:off x="1496483" y="2752223"/>
                <a:ext cx="157339" cy="303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51" name="墨迹 50"/>
              <p14:cNvContentPartPr/>
              <p14:nvPr/>
            </p14:nvContentPartPr>
            <p14:xfrm>
              <a:off x="1481666" y="2825541"/>
              <a:ext cx="101600" cy="4511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220"/>
            </p:blipFill>
            <p:spPr>
              <a:xfrm>
                <a:off x="1481666" y="2825541"/>
                <a:ext cx="1016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52" name="墨迹 51"/>
              <p14:cNvContentPartPr/>
              <p14:nvPr/>
            </p14:nvContentPartPr>
            <p14:xfrm>
              <a:off x="1706562" y="2680845"/>
              <a:ext cx="229482" cy="18787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222"/>
            </p:blipFill>
            <p:spPr>
              <a:xfrm>
                <a:off x="1706562" y="2680845"/>
                <a:ext cx="229482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53" name="墨迹 52"/>
              <p14:cNvContentPartPr/>
              <p14:nvPr/>
            </p14:nvContentPartPr>
            <p14:xfrm>
              <a:off x="2350029" y="1717319"/>
              <a:ext cx="113771" cy="13817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224"/>
            </p:blipFill>
            <p:spPr>
              <a:xfrm>
                <a:off x="2350029" y="1717319"/>
                <a:ext cx="113771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54" name="墨迹 53"/>
              <p14:cNvContentPartPr/>
              <p14:nvPr/>
            </p14:nvContentPartPr>
            <p14:xfrm>
              <a:off x="2483555" y="1670791"/>
              <a:ext cx="33867" cy="22559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226"/>
            </p:blipFill>
            <p:spPr>
              <a:xfrm>
                <a:off x="2483555" y="1670791"/>
                <a:ext cx="338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55" name="墨迹 54"/>
              <p14:cNvContentPartPr/>
              <p14:nvPr/>
            </p14:nvContentPartPr>
            <p14:xfrm>
              <a:off x="2506133" y="1753978"/>
              <a:ext cx="84667" cy="3947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228"/>
            </p:blipFill>
            <p:spPr>
              <a:xfrm>
                <a:off x="2506133" y="1753978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56" name="墨迹 55"/>
              <p14:cNvContentPartPr/>
              <p14:nvPr/>
            </p14:nvContentPartPr>
            <p14:xfrm>
              <a:off x="2596444" y="1625673"/>
              <a:ext cx="16933" cy="43003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230"/>
            </p:blipFill>
            <p:spPr>
              <a:xfrm>
                <a:off x="2596444" y="1625673"/>
                <a:ext cx="16933" cy="430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57" name="墨迹 56"/>
              <p14:cNvContentPartPr/>
              <p14:nvPr/>
            </p14:nvContentPartPr>
            <p14:xfrm>
              <a:off x="2668058" y="1720139"/>
              <a:ext cx="97719" cy="394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232"/>
            </p:blipFill>
            <p:spPr>
              <a:xfrm>
                <a:off x="2668058" y="1720139"/>
                <a:ext cx="9771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58" name="墨迹 57"/>
              <p14:cNvContentPartPr/>
              <p14:nvPr/>
            </p14:nvContentPartPr>
            <p14:xfrm>
              <a:off x="2637366" y="1821656"/>
              <a:ext cx="134056" cy="2255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234"/>
            </p:blipFill>
            <p:spPr>
              <a:xfrm>
                <a:off x="2637366" y="1821656"/>
                <a:ext cx="1340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59" name="墨迹 58"/>
              <p14:cNvContentPartPr/>
              <p14:nvPr/>
            </p14:nvContentPartPr>
            <p14:xfrm>
              <a:off x="2805288" y="1759618"/>
              <a:ext cx="101600" cy="564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236"/>
            </p:blipFill>
            <p:spPr>
              <a:xfrm>
                <a:off x="2805288" y="1759618"/>
                <a:ext cx="1016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60" name="墨迹 59"/>
              <p14:cNvContentPartPr/>
              <p14:nvPr/>
            </p14:nvContentPartPr>
            <p14:xfrm>
              <a:off x="2940755" y="1675021"/>
              <a:ext cx="98778" cy="15438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238"/>
            </p:blipFill>
            <p:spPr>
              <a:xfrm>
                <a:off x="2940755" y="1675021"/>
                <a:ext cx="98778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61" name="墨迹 60"/>
              <p14:cNvContentPartPr/>
              <p14:nvPr/>
            </p14:nvContentPartPr>
            <p14:xfrm>
              <a:off x="3081866" y="1669381"/>
              <a:ext cx="155222" cy="12971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240"/>
            </p:blipFill>
            <p:spPr>
              <a:xfrm>
                <a:off x="3081866" y="1669381"/>
                <a:ext cx="15522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62" name="墨迹 61"/>
              <p14:cNvContentPartPr/>
              <p14:nvPr/>
            </p14:nvContentPartPr>
            <p14:xfrm>
              <a:off x="3118555" y="1596064"/>
              <a:ext cx="160867" cy="28199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242"/>
            </p:blipFill>
            <p:spPr>
              <a:xfrm>
                <a:off x="3118555" y="1596064"/>
                <a:ext cx="1608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63" name="墨迹 62"/>
              <p14:cNvContentPartPr/>
              <p14:nvPr/>
            </p14:nvContentPartPr>
            <p14:xfrm>
              <a:off x="2323923" y="2484333"/>
              <a:ext cx="117299" cy="17201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244"/>
            </p:blipFill>
            <p:spPr>
              <a:xfrm>
                <a:off x="2323923" y="2484333"/>
                <a:ext cx="11729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64" name="墨迹 63"/>
              <p14:cNvContentPartPr/>
              <p14:nvPr/>
            </p14:nvContentPartPr>
            <p14:xfrm>
              <a:off x="2494844" y="2402555"/>
              <a:ext cx="22578" cy="22277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246"/>
            </p:blipFill>
            <p:spPr>
              <a:xfrm>
                <a:off x="2494844" y="2402555"/>
                <a:ext cx="22578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65" name="墨迹 64"/>
              <p14:cNvContentPartPr/>
              <p14:nvPr/>
            </p14:nvContentPartPr>
            <p14:xfrm>
              <a:off x="2506133" y="2504072"/>
              <a:ext cx="59267" cy="4511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248"/>
            </p:blipFill>
            <p:spPr>
              <a:xfrm>
                <a:off x="2506133" y="2504072"/>
                <a:ext cx="592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66" name="墨迹 65"/>
              <p14:cNvContentPartPr/>
              <p14:nvPr/>
            </p14:nvContentPartPr>
            <p14:xfrm>
              <a:off x="2565400" y="2368012"/>
              <a:ext cx="47977" cy="43215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250"/>
            </p:blipFill>
            <p:spPr>
              <a:xfrm>
                <a:off x="2565400" y="2368012"/>
                <a:ext cx="47977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67" name="墨迹 66"/>
              <p14:cNvContentPartPr/>
              <p14:nvPr/>
            </p14:nvContentPartPr>
            <p14:xfrm>
              <a:off x="2643540" y="2442034"/>
              <a:ext cx="160337" cy="7895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252"/>
            </p:blipFill>
            <p:spPr>
              <a:xfrm>
                <a:off x="2643540" y="2442034"/>
                <a:ext cx="16033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68" name="墨迹 67"/>
              <p14:cNvContentPartPr/>
              <p14:nvPr/>
            </p14:nvContentPartPr>
            <p14:xfrm>
              <a:off x="2658533" y="2611228"/>
              <a:ext cx="112889" cy="564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254"/>
            </p:blipFill>
            <p:spPr>
              <a:xfrm>
                <a:off x="2658533" y="2611228"/>
                <a:ext cx="1128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69" name="墨迹 68"/>
              <p14:cNvContentPartPr/>
              <p14:nvPr/>
            </p14:nvContentPartPr>
            <p14:xfrm>
              <a:off x="2810227" y="2509712"/>
              <a:ext cx="113595" cy="338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256"/>
            </p:blipFill>
            <p:spPr>
              <a:xfrm>
                <a:off x="2810227" y="2509712"/>
                <a:ext cx="11359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70" name="墨迹 69"/>
              <p14:cNvContentPartPr/>
              <p14:nvPr/>
            </p14:nvContentPartPr>
            <p14:xfrm>
              <a:off x="2933700" y="2325713"/>
              <a:ext cx="220133" cy="47726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258"/>
            </p:blipFill>
            <p:spPr>
              <a:xfrm>
                <a:off x="2933700" y="2325713"/>
                <a:ext cx="220133" cy="477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71" name="墨迹 70"/>
              <p14:cNvContentPartPr/>
              <p14:nvPr/>
            </p14:nvContentPartPr>
            <p14:xfrm>
              <a:off x="9031111" y="6470263"/>
              <a:ext cx="333022" cy="22224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260"/>
            </p:blipFill>
            <p:spPr>
              <a:xfrm>
                <a:off x="9031111" y="6470263"/>
                <a:ext cx="333022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72" name="墨迹 71"/>
              <p14:cNvContentPartPr/>
              <p14:nvPr/>
            </p14:nvContentPartPr>
            <p14:xfrm>
              <a:off x="10797822" y="6349007"/>
              <a:ext cx="79023" cy="30878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262"/>
            </p:blipFill>
            <p:spPr>
              <a:xfrm>
                <a:off x="10797822" y="6349007"/>
                <a:ext cx="79023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74" name="墨迹 73"/>
              <p14:cNvContentPartPr/>
              <p14:nvPr/>
            </p14:nvContentPartPr>
            <p14:xfrm>
              <a:off x="10795000" y="6305299"/>
              <a:ext cx="251177" cy="38350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264"/>
            </p:blipFill>
            <p:spPr>
              <a:xfrm>
                <a:off x="10795000" y="6305299"/>
                <a:ext cx="251177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75" name="墨迹 74"/>
              <p14:cNvContentPartPr/>
              <p14:nvPr/>
            </p14:nvContentPartPr>
            <p14:xfrm>
              <a:off x="9347200" y="919287"/>
              <a:ext cx="28222" cy="282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266"/>
            </p:blipFill>
            <p:spPr>
              <a:xfrm>
                <a:off x="9347200" y="919287"/>
                <a:ext cx="2822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76" name="墨迹 75"/>
              <p14:cNvContentPartPr/>
              <p14:nvPr/>
            </p14:nvContentPartPr>
            <p14:xfrm>
              <a:off x="9104488" y="551290"/>
              <a:ext cx="39512" cy="44272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268"/>
            </p:blipFill>
            <p:spPr>
              <a:xfrm>
                <a:off x="9104488" y="551290"/>
                <a:ext cx="39512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77" name="墨迹 76"/>
              <p14:cNvContentPartPr/>
              <p14:nvPr/>
            </p14:nvContentPartPr>
            <p14:xfrm>
              <a:off x="9117894" y="654217"/>
              <a:ext cx="133350" cy="19457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270"/>
            </p:blipFill>
            <p:spPr>
              <a:xfrm>
                <a:off x="9117894" y="654217"/>
                <a:ext cx="13335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78" name="墨迹 77"/>
              <p14:cNvContentPartPr/>
              <p14:nvPr/>
            </p14:nvContentPartPr>
            <p14:xfrm>
              <a:off x="9271000" y="800851"/>
              <a:ext cx="14111" cy="33274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272"/>
            </p:blipFill>
            <p:spPr>
              <a:xfrm>
                <a:off x="9271000" y="800851"/>
                <a:ext cx="1411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79" name="墨迹 78"/>
              <p14:cNvContentPartPr/>
              <p14:nvPr/>
            </p14:nvContentPartPr>
            <p14:xfrm>
              <a:off x="9287933" y="761373"/>
              <a:ext cx="81844" cy="12407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274"/>
            </p:blipFill>
            <p:spPr>
              <a:xfrm>
                <a:off x="9287933" y="761373"/>
                <a:ext cx="8184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80" name="墨迹 79"/>
              <p14:cNvContentPartPr/>
              <p14:nvPr/>
            </p14:nvContentPartPr>
            <p14:xfrm>
              <a:off x="9409288" y="834690"/>
              <a:ext cx="76200" cy="564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276"/>
            </p:blipFill>
            <p:spPr>
              <a:xfrm>
                <a:off x="9409288" y="834690"/>
                <a:ext cx="762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81" name="墨迹 80"/>
              <p14:cNvContentPartPr/>
              <p14:nvPr/>
            </p14:nvContentPartPr>
            <p14:xfrm>
              <a:off x="9431866" y="840330"/>
              <a:ext cx="14111" cy="6767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278"/>
            </p:blipFill>
            <p:spPr>
              <a:xfrm>
                <a:off x="9431866" y="840330"/>
                <a:ext cx="141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82" name="墨迹 81"/>
              <p14:cNvContentPartPr/>
              <p14:nvPr/>
            </p14:nvContentPartPr>
            <p14:xfrm>
              <a:off x="9479844" y="851610"/>
              <a:ext cx="14111" cy="87417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280"/>
            </p:blipFill>
            <p:spPr>
              <a:xfrm>
                <a:off x="9479844" y="851610"/>
                <a:ext cx="1411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83" name="墨迹 82"/>
              <p14:cNvContentPartPr/>
              <p14:nvPr/>
            </p14:nvContentPartPr>
            <p14:xfrm>
              <a:off x="9383183" y="958766"/>
              <a:ext cx="116417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282"/>
            </p:blipFill>
            <p:spPr>
              <a:xfrm>
                <a:off x="9383183" y="958766"/>
                <a:ext cx="1164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84" name="墨迹 83"/>
              <p14:cNvContentPartPr/>
              <p14:nvPr/>
            </p14:nvContentPartPr>
            <p14:xfrm>
              <a:off x="9650765" y="755733"/>
              <a:ext cx="131057" cy="1128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284"/>
            </p:blipFill>
            <p:spPr>
              <a:xfrm>
                <a:off x="9650765" y="755733"/>
                <a:ext cx="13105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85" name="墨迹 84"/>
              <p14:cNvContentPartPr/>
              <p14:nvPr/>
            </p14:nvContentPartPr>
            <p14:xfrm>
              <a:off x="9637359" y="851610"/>
              <a:ext cx="150107" cy="84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286"/>
            </p:blipFill>
            <p:spPr>
              <a:xfrm>
                <a:off x="9637359" y="851610"/>
                <a:ext cx="15010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86" name="墨迹 85"/>
              <p14:cNvContentPartPr/>
              <p14:nvPr/>
            </p14:nvContentPartPr>
            <p14:xfrm>
              <a:off x="9962444" y="840330"/>
              <a:ext cx="900288" cy="1692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288"/>
            </p:blipFill>
            <p:spPr>
              <a:xfrm>
                <a:off x="9962444" y="840330"/>
                <a:ext cx="9002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87" name="墨迹 86"/>
              <p14:cNvContentPartPr/>
              <p14:nvPr/>
            </p14:nvContentPartPr>
            <p14:xfrm>
              <a:off x="10183988" y="508992"/>
              <a:ext cx="105834" cy="51533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290"/>
            </p:blipFill>
            <p:spPr>
              <a:xfrm>
                <a:off x="10183988" y="508992"/>
                <a:ext cx="105834" cy="515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88" name="墨迹 87"/>
              <p14:cNvContentPartPr/>
              <p14:nvPr/>
            </p14:nvContentPartPr>
            <p14:xfrm>
              <a:off x="10227733" y="428625"/>
              <a:ext cx="161749" cy="27917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292"/>
            </p:blipFill>
            <p:spPr>
              <a:xfrm>
                <a:off x="10227733" y="428625"/>
                <a:ext cx="16174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89" name="墨迹 88"/>
              <p14:cNvContentPartPr/>
              <p14:nvPr/>
            </p14:nvContentPartPr>
            <p14:xfrm>
              <a:off x="10388600" y="644876"/>
              <a:ext cx="8466" cy="11367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294"/>
            </p:blipFill>
            <p:spPr>
              <a:xfrm>
                <a:off x="10388600" y="644876"/>
                <a:ext cx="8466" cy="113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90" name="墨迹 89"/>
              <p14:cNvContentPartPr/>
              <p14:nvPr/>
            </p14:nvContentPartPr>
            <p14:xfrm>
              <a:off x="10382955" y="626018"/>
              <a:ext cx="115712" cy="15509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296"/>
            </p:blipFill>
            <p:spPr>
              <a:xfrm>
                <a:off x="10382955" y="626018"/>
                <a:ext cx="115712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91" name="墨迹 90"/>
              <p14:cNvContentPartPr/>
              <p14:nvPr/>
            </p14:nvContentPartPr>
            <p14:xfrm>
              <a:off x="10013244" y="988904"/>
              <a:ext cx="79022" cy="50846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298"/>
            </p:blipFill>
            <p:spPr>
              <a:xfrm>
                <a:off x="10013244" y="988904"/>
                <a:ext cx="79022" cy="508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92" name="墨迹 91"/>
              <p14:cNvContentPartPr/>
              <p14:nvPr/>
            </p14:nvContentPartPr>
            <p14:xfrm>
              <a:off x="10035822" y="975685"/>
              <a:ext cx="122766" cy="21149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300"/>
            </p:blipFill>
            <p:spPr>
              <a:xfrm>
                <a:off x="10035822" y="975685"/>
                <a:ext cx="12276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93" name="墨迹 92"/>
              <p14:cNvContentPartPr/>
              <p14:nvPr/>
            </p14:nvContentPartPr>
            <p14:xfrm>
              <a:off x="10120488" y="1178718"/>
              <a:ext cx="22578" cy="13535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302"/>
            </p:blipFill>
            <p:spPr>
              <a:xfrm>
                <a:off x="10120488" y="1178718"/>
                <a:ext cx="22578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94" name="墨迹 93"/>
              <p14:cNvContentPartPr/>
              <p14:nvPr/>
            </p14:nvContentPartPr>
            <p14:xfrm>
              <a:off x="10143066" y="1144879"/>
              <a:ext cx="79022" cy="20867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304"/>
            </p:blipFill>
            <p:spPr>
              <a:xfrm>
                <a:off x="10143066" y="1144879"/>
                <a:ext cx="790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95" name="墨迹 94"/>
              <p14:cNvContentPartPr/>
              <p14:nvPr/>
            </p14:nvContentPartPr>
            <p14:xfrm>
              <a:off x="10397066" y="1084780"/>
              <a:ext cx="116593" cy="36464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306"/>
            </p:blipFill>
            <p:spPr>
              <a:xfrm>
                <a:off x="10397066" y="1084780"/>
                <a:ext cx="116593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96" name="墨迹 95"/>
              <p14:cNvContentPartPr/>
              <p14:nvPr/>
            </p14:nvContentPartPr>
            <p14:xfrm>
              <a:off x="10543822" y="1187178"/>
              <a:ext cx="39512" cy="16073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308"/>
            </p:blipFill>
            <p:spPr>
              <a:xfrm>
                <a:off x="10543822" y="1187178"/>
                <a:ext cx="3951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97" name="墨迹 96"/>
              <p14:cNvContentPartPr/>
              <p14:nvPr/>
            </p14:nvContentPartPr>
            <p14:xfrm>
              <a:off x="10538177" y="1246396"/>
              <a:ext cx="93133" cy="6767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310"/>
            </p:blipFill>
            <p:spPr>
              <a:xfrm>
                <a:off x="10538177" y="1246396"/>
                <a:ext cx="9313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98" name="墨迹 97"/>
              <p14:cNvContentPartPr/>
              <p14:nvPr/>
            </p14:nvContentPartPr>
            <p14:xfrm>
              <a:off x="10607851" y="1150519"/>
              <a:ext cx="54504" cy="26842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312"/>
            </p:blipFill>
            <p:spPr>
              <a:xfrm>
                <a:off x="10607851" y="1150519"/>
                <a:ext cx="54504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99" name="墨迹 98"/>
              <p14:cNvContentPartPr/>
              <p14:nvPr/>
            </p14:nvContentPartPr>
            <p14:xfrm>
              <a:off x="10701867" y="1267721"/>
              <a:ext cx="67733" cy="11967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314"/>
            </p:blipFill>
            <p:spPr>
              <a:xfrm>
                <a:off x="10701867" y="1267721"/>
                <a:ext cx="67733" cy="119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00" name="墨迹 99"/>
              <p14:cNvContentPartPr/>
              <p14:nvPr/>
            </p14:nvContentPartPr>
            <p14:xfrm>
              <a:off x="10752667" y="1017279"/>
              <a:ext cx="76905" cy="1727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316"/>
            </p:blipFill>
            <p:spPr>
              <a:xfrm>
                <a:off x="10752667" y="1017279"/>
                <a:ext cx="76905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01" name="墨迹 100"/>
              <p14:cNvContentPartPr/>
              <p14:nvPr/>
            </p14:nvContentPartPr>
            <p14:xfrm>
              <a:off x="9127066" y="3301223"/>
              <a:ext cx="73378" cy="41910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318"/>
            </p:blipFill>
            <p:spPr>
              <a:xfrm>
                <a:off x="9127066" y="3301223"/>
                <a:ext cx="73378" cy="419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02" name="墨迹 101"/>
              <p14:cNvContentPartPr/>
              <p14:nvPr/>
            </p14:nvContentPartPr>
            <p14:xfrm>
              <a:off x="9171516" y="3434639"/>
              <a:ext cx="164394" cy="186114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320"/>
            </p:blipFill>
            <p:spPr>
              <a:xfrm>
                <a:off x="9171516" y="3434639"/>
                <a:ext cx="16439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03" name="墨迹 102"/>
              <p14:cNvContentPartPr/>
              <p14:nvPr/>
            </p14:nvContentPartPr>
            <p14:xfrm>
              <a:off x="9304866" y="3531926"/>
              <a:ext cx="70556" cy="48361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322"/>
            </p:blipFill>
            <p:spPr>
              <a:xfrm>
                <a:off x="9304866" y="3531926"/>
                <a:ext cx="70556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04" name="墨迹 103"/>
              <p14:cNvContentPartPr/>
              <p14:nvPr/>
            </p14:nvContentPartPr>
            <p14:xfrm>
              <a:off x="9350022" y="3491037"/>
              <a:ext cx="104422" cy="17483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324"/>
            </p:blipFill>
            <p:spPr>
              <a:xfrm>
                <a:off x="9350022" y="3491037"/>
                <a:ext cx="1044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05" name="墨迹 104"/>
              <p14:cNvContentPartPr/>
              <p14:nvPr/>
            </p14:nvContentPartPr>
            <p14:xfrm>
              <a:off x="9575800" y="3578454"/>
              <a:ext cx="104995" cy="5995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326"/>
            </p:blipFill>
            <p:spPr>
              <a:xfrm>
                <a:off x="9575800" y="3578454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06" name="墨迹 105"/>
              <p14:cNvContentPartPr/>
              <p14:nvPr/>
            </p14:nvContentPartPr>
            <p14:xfrm>
              <a:off x="9532055" y="3547435"/>
              <a:ext cx="119945" cy="13535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328"/>
            </p:blipFill>
            <p:spPr>
              <a:xfrm>
                <a:off x="9532055" y="3547435"/>
                <a:ext cx="119945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07" name="墨迹 106"/>
              <p14:cNvContentPartPr/>
              <p14:nvPr/>
            </p14:nvContentPartPr>
            <p14:xfrm>
              <a:off x="9702800" y="3555895"/>
              <a:ext cx="73377" cy="15157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330"/>
            </p:blipFill>
            <p:spPr>
              <a:xfrm>
                <a:off x="9702800" y="3555895"/>
                <a:ext cx="73377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08" name="墨迹 107"/>
              <p14:cNvContentPartPr/>
              <p14:nvPr/>
            </p14:nvContentPartPr>
            <p14:xfrm>
              <a:off x="9919581" y="3406440"/>
              <a:ext cx="144463" cy="2819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332"/>
            </p:blipFill>
            <p:spPr>
              <a:xfrm>
                <a:off x="9919581" y="3406440"/>
                <a:ext cx="14446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09" name="墨迹 108"/>
              <p14:cNvContentPartPr/>
              <p14:nvPr/>
            </p14:nvContentPartPr>
            <p14:xfrm>
              <a:off x="9882011" y="3547435"/>
              <a:ext cx="179211" cy="1410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334"/>
            </p:blipFill>
            <p:spPr>
              <a:xfrm>
                <a:off x="9882011" y="3547435"/>
                <a:ext cx="1792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10" name="墨迹 109"/>
              <p14:cNvContentPartPr/>
              <p14:nvPr/>
            </p14:nvContentPartPr>
            <p14:xfrm>
              <a:off x="10165644" y="3524876"/>
              <a:ext cx="1128888" cy="5445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336"/>
            </p:blipFill>
            <p:spPr>
              <a:xfrm>
                <a:off x="10165644" y="3524876"/>
                <a:ext cx="1128888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11" name="墨迹 110"/>
              <p14:cNvContentPartPr/>
              <p14:nvPr/>
            </p14:nvContentPartPr>
            <p14:xfrm>
              <a:off x="10608732" y="3015179"/>
              <a:ext cx="53623" cy="50687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338"/>
            </p:blipFill>
            <p:spPr>
              <a:xfrm>
                <a:off x="10608732" y="3015179"/>
                <a:ext cx="53623" cy="506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12" name="墨迹 111"/>
              <p14:cNvContentPartPr/>
              <p14:nvPr/>
            </p14:nvContentPartPr>
            <p14:xfrm>
              <a:off x="10651067" y="2932697"/>
              <a:ext cx="152400" cy="30454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340"/>
            </p:blipFill>
            <p:spPr>
              <a:xfrm>
                <a:off x="10651067" y="2932697"/>
                <a:ext cx="152400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13" name="墨迹 112"/>
              <p14:cNvContentPartPr/>
              <p14:nvPr/>
            </p14:nvContentPartPr>
            <p14:xfrm>
              <a:off x="10772422" y="3254166"/>
              <a:ext cx="8467" cy="138175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342"/>
            </p:blipFill>
            <p:spPr>
              <a:xfrm>
                <a:off x="10772422" y="3254166"/>
                <a:ext cx="846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14" name="墨迹 113"/>
              <p14:cNvContentPartPr/>
              <p14:nvPr/>
            </p14:nvContentPartPr>
            <p14:xfrm>
              <a:off x="10735732" y="3231606"/>
              <a:ext cx="146756" cy="20585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344"/>
            </p:blipFill>
            <p:spPr>
              <a:xfrm>
                <a:off x="10735732" y="3231606"/>
                <a:ext cx="14675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15" name="墨迹 114"/>
              <p14:cNvContentPartPr/>
              <p14:nvPr/>
            </p14:nvContentPartPr>
            <p14:xfrm>
              <a:off x="10295466" y="3696009"/>
              <a:ext cx="62089" cy="56486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346"/>
            </p:blipFill>
            <p:spPr>
              <a:xfrm>
                <a:off x="10295466" y="3696009"/>
                <a:ext cx="62089" cy="564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16" name="墨迹 115"/>
              <p14:cNvContentPartPr/>
              <p14:nvPr/>
            </p14:nvContentPartPr>
            <p14:xfrm>
              <a:off x="10312400" y="3713105"/>
              <a:ext cx="155751" cy="25167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348"/>
            </p:blipFill>
            <p:spPr>
              <a:xfrm>
                <a:off x="10312400" y="3713105"/>
                <a:ext cx="155751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17" name="墨迹 116"/>
              <p14:cNvContentPartPr/>
              <p14:nvPr/>
            </p14:nvContentPartPr>
            <p14:xfrm>
              <a:off x="10436577" y="3936582"/>
              <a:ext cx="163688" cy="13341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350"/>
            </p:blipFill>
            <p:spPr>
              <a:xfrm>
                <a:off x="10436577" y="3936582"/>
                <a:ext cx="163688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18" name="墨迹 117"/>
              <p14:cNvContentPartPr/>
              <p14:nvPr/>
            </p14:nvContentPartPr>
            <p14:xfrm>
              <a:off x="10851444" y="3863264"/>
              <a:ext cx="31044" cy="846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352"/>
            </p:blipFill>
            <p:spPr>
              <a:xfrm>
                <a:off x="10851444" y="3863264"/>
                <a:ext cx="310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19" name="墨迹 118"/>
              <p14:cNvContentPartPr/>
              <p14:nvPr/>
            </p14:nvContentPartPr>
            <p14:xfrm>
              <a:off x="10780888" y="3660231"/>
              <a:ext cx="169333" cy="52450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354"/>
            </p:blipFill>
            <p:spPr>
              <a:xfrm>
                <a:off x="10780888" y="3660231"/>
                <a:ext cx="169333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20" name="墨迹 119"/>
              <p14:cNvContentPartPr/>
              <p14:nvPr/>
            </p14:nvContentPartPr>
            <p14:xfrm>
              <a:off x="10961511" y="3908383"/>
              <a:ext cx="22577" cy="19457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356"/>
            </p:blipFill>
            <p:spPr>
              <a:xfrm>
                <a:off x="10961511" y="3908383"/>
                <a:ext cx="2257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21" name="墨迹 120"/>
              <p14:cNvContentPartPr/>
              <p14:nvPr/>
            </p14:nvContentPartPr>
            <p14:xfrm>
              <a:off x="10995377" y="3970420"/>
              <a:ext cx="67733" cy="2256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358"/>
            </p:blipFill>
            <p:spPr>
              <a:xfrm>
                <a:off x="10995377" y="3970420"/>
                <a:ext cx="677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22" name="墨迹 121"/>
              <p14:cNvContentPartPr/>
              <p14:nvPr/>
            </p14:nvContentPartPr>
            <p14:xfrm>
              <a:off x="11040532" y="3867142"/>
              <a:ext cx="45156" cy="30349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360"/>
            </p:blipFill>
            <p:spPr>
              <a:xfrm>
                <a:off x="11040532" y="3867142"/>
                <a:ext cx="45156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23" name="墨迹 122"/>
              <p14:cNvContentPartPr/>
              <p14:nvPr/>
            </p14:nvContentPartPr>
            <p14:xfrm>
              <a:off x="11113911" y="3987340"/>
              <a:ext cx="112889" cy="12619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362"/>
            </p:blipFill>
            <p:spPr>
              <a:xfrm>
                <a:off x="11113911" y="3987340"/>
                <a:ext cx="112889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24" name="墨迹 123"/>
              <p14:cNvContentPartPr/>
              <p14:nvPr/>
            </p14:nvContentPartPr>
            <p14:xfrm>
              <a:off x="11187288" y="3660231"/>
              <a:ext cx="84667" cy="20867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364"/>
            </p:blipFill>
            <p:spPr>
              <a:xfrm>
                <a:off x="11187288" y="3660231"/>
                <a:ext cx="8466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25" name="墨迹 124"/>
              <p14:cNvContentPartPr/>
              <p14:nvPr/>
            </p14:nvContentPartPr>
            <p14:xfrm>
              <a:off x="11223625" y="3547435"/>
              <a:ext cx="291042" cy="2256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366"/>
            </p:blipFill>
            <p:spPr>
              <a:xfrm>
                <a:off x="11223625" y="3547435"/>
                <a:ext cx="29104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26" name="墨迹 125"/>
              <p14:cNvContentPartPr/>
              <p14:nvPr/>
            </p14:nvContentPartPr>
            <p14:xfrm>
              <a:off x="11633200" y="3541795"/>
              <a:ext cx="104995" cy="5995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326"/>
            </p:blipFill>
            <p:spPr>
              <a:xfrm>
                <a:off x="11633200" y="3541795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27" name="墨迹 126"/>
              <p14:cNvContentPartPr/>
              <p14:nvPr/>
            </p14:nvContentPartPr>
            <p14:xfrm>
              <a:off x="10157177" y="4139615"/>
              <a:ext cx="423334" cy="366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369"/>
            </p:blipFill>
            <p:spPr>
              <a:xfrm>
                <a:off x="10157177" y="4139615"/>
                <a:ext cx="42333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28" name="墨迹 127"/>
              <p14:cNvContentPartPr/>
              <p14:nvPr/>
            </p14:nvContentPartPr>
            <p14:xfrm>
              <a:off x="10301111" y="4297529"/>
              <a:ext cx="135467" cy="203033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371"/>
            </p:blipFill>
            <p:spPr>
              <a:xfrm>
                <a:off x="10301111" y="4297529"/>
                <a:ext cx="13546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29" name="墨迹 128"/>
              <p14:cNvContentPartPr/>
              <p14:nvPr/>
            </p14:nvContentPartPr>
            <p14:xfrm>
              <a:off x="10572044" y="4387766"/>
              <a:ext cx="50800" cy="12619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373"/>
            </p:blipFill>
            <p:spPr>
              <a:xfrm>
                <a:off x="10572044" y="4387766"/>
                <a:ext cx="50800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30" name="墨迹 129"/>
              <p14:cNvContentPartPr/>
              <p14:nvPr/>
            </p14:nvContentPartPr>
            <p14:xfrm>
              <a:off x="9777059" y="908008"/>
              <a:ext cx="552274" cy="55834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375"/>
            </p:blipFill>
            <p:spPr>
              <a:xfrm>
                <a:off x="9777059" y="908008"/>
                <a:ext cx="552274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31" name="墨迹 130"/>
              <p14:cNvContentPartPr/>
              <p14:nvPr/>
            </p14:nvContentPartPr>
            <p14:xfrm>
              <a:off x="9999133" y="1660921"/>
              <a:ext cx="273756" cy="5921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377"/>
            </p:blipFill>
            <p:spPr>
              <a:xfrm>
                <a:off x="9999133" y="1660921"/>
                <a:ext cx="2737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32" name="墨迹 131"/>
              <p14:cNvContentPartPr/>
              <p14:nvPr/>
            </p14:nvContentPartPr>
            <p14:xfrm>
              <a:off x="10024533" y="1545305"/>
              <a:ext cx="129822" cy="27635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379"/>
            </p:blipFill>
            <p:spPr>
              <a:xfrm>
                <a:off x="10024533" y="1545305"/>
                <a:ext cx="12982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33" name="墨迹 132"/>
              <p14:cNvContentPartPr/>
              <p14:nvPr/>
            </p14:nvContentPartPr>
            <p14:xfrm>
              <a:off x="10188222" y="1782177"/>
              <a:ext cx="109361" cy="9728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381"/>
            </p:blipFill>
            <p:spPr>
              <a:xfrm>
                <a:off x="10188222" y="1782177"/>
                <a:ext cx="109361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34" name="墨迹 133"/>
              <p14:cNvContentPartPr/>
              <p14:nvPr/>
            </p14:nvContentPartPr>
            <p14:xfrm>
              <a:off x="7001933" y="767013"/>
              <a:ext cx="70556" cy="1409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383"/>
            </p:blipFill>
            <p:spPr>
              <a:xfrm>
                <a:off x="7001933" y="767013"/>
                <a:ext cx="7055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35" name="墨迹 134"/>
              <p14:cNvContentPartPr/>
              <p14:nvPr/>
            </p14:nvContentPartPr>
            <p14:xfrm>
              <a:off x="5710061" y="879809"/>
              <a:ext cx="115006" cy="13394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385"/>
            </p:blipFill>
            <p:spPr>
              <a:xfrm>
                <a:off x="5710061" y="879809"/>
                <a:ext cx="115006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36" name="墨迹 135"/>
              <p14:cNvContentPartPr/>
              <p14:nvPr/>
            </p14:nvContentPartPr>
            <p14:xfrm>
              <a:off x="5853288" y="840330"/>
              <a:ext cx="16934" cy="14663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387"/>
            </p:blipFill>
            <p:spPr>
              <a:xfrm>
                <a:off x="5853288" y="840330"/>
                <a:ext cx="1693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37" name="墨迹 136"/>
              <p14:cNvContentPartPr/>
              <p14:nvPr/>
            </p14:nvContentPartPr>
            <p14:xfrm>
              <a:off x="5864577" y="891088"/>
              <a:ext cx="59267" cy="4511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389"/>
            </p:blipFill>
            <p:spPr>
              <a:xfrm>
                <a:off x="5864577" y="891088"/>
                <a:ext cx="592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38" name="墨迹 137"/>
              <p14:cNvContentPartPr/>
              <p14:nvPr/>
            </p14:nvContentPartPr>
            <p14:xfrm>
              <a:off x="5926666" y="786752"/>
              <a:ext cx="42334" cy="27635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391"/>
            </p:blipFill>
            <p:spPr>
              <a:xfrm>
                <a:off x="5926666" y="786752"/>
                <a:ext cx="4233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39" name="墨迹 138"/>
              <p14:cNvContentPartPr/>
              <p14:nvPr/>
            </p14:nvContentPartPr>
            <p14:xfrm>
              <a:off x="5985933" y="842269"/>
              <a:ext cx="143934" cy="12213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393"/>
            </p:blipFill>
            <p:spPr>
              <a:xfrm>
                <a:off x="5985933" y="842269"/>
                <a:ext cx="143934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40" name="墨迹 139"/>
              <p14:cNvContentPartPr/>
              <p14:nvPr/>
            </p14:nvContentPartPr>
            <p14:xfrm>
              <a:off x="6186311" y="808606"/>
              <a:ext cx="101600" cy="131831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395"/>
            </p:blipFill>
            <p:spPr>
              <a:xfrm>
                <a:off x="6186311" y="808606"/>
                <a:ext cx="101600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141" name="墨迹 140"/>
              <p14:cNvContentPartPr/>
              <p14:nvPr/>
            </p14:nvContentPartPr>
            <p14:xfrm>
              <a:off x="7436378" y="1184358"/>
              <a:ext cx="115888" cy="11279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397"/>
            </p:blipFill>
            <p:spPr>
              <a:xfrm>
                <a:off x="7436378" y="1184358"/>
                <a:ext cx="11588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142" name="墨迹 141"/>
              <p14:cNvContentPartPr/>
              <p14:nvPr/>
            </p14:nvContentPartPr>
            <p14:xfrm>
              <a:off x="7591777" y="1133600"/>
              <a:ext cx="22578" cy="15227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399"/>
            </p:blipFill>
            <p:spPr>
              <a:xfrm>
                <a:off x="7591777" y="1133600"/>
                <a:ext cx="225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143" name="墨迹 142"/>
              <p14:cNvContentPartPr/>
              <p14:nvPr/>
            </p14:nvContentPartPr>
            <p14:xfrm>
              <a:off x="7608711" y="1198458"/>
              <a:ext cx="47978" cy="3101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401"/>
            </p:blipFill>
            <p:spPr>
              <a:xfrm>
                <a:off x="7608711" y="1198458"/>
                <a:ext cx="47978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144" name="墨迹 143"/>
              <p14:cNvContentPartPr/>
              <p14:nvPr/>
            </p14:nvContentPartPr>
            <p14:xfrm>
              <a:off x="7665155" y="1086719"/>
              <a:ext cx="16934" cy="31195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403"/>
            </p:blipFill>
            <p:spPr>
              <a:xfrm>
                <a:off x="7665155" y="1086719"/>
                <a:ext cx="16934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145" name="墨迹 144"/>
              <p14:cNvContentPartPr/>
              <p14:nvPr/>
            </p14:nvContentPartPr>
            <p14:xfrm>
              <a:off x="7781572" y="1146818"/>
              <a:ext cx="154516" cy="150336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405"/>
            </p:blipFill>
            <p:spPr>
              <a:xfrm>
                <a:off x="7781572" y="1146818"/>
                <a:ext cx="154516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146" name="墨迹 145"/>
              <p14:cNvContentPartPr/>
              <p14:nvPr/>
            </p14:nvContentPartPr>
            <p14:xfrm>
              <a:off x="8009466" y="1167439"/>
              <a:ext cx="101600" cy="12125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407"/>
            </p:blipFill>
            <p:spPr>
              <a:xfrm>
                <a:off x="8009466" y="1167439"/>
                <a:ext cx="10160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147" name="墨迹 146"/>
              <p14:cNvContentPartPr/>
              <p14:nvPr/>
            </p14:nvContentPartPr>
            <p14:xfrm>
              <a:off x="7668683" y="3521175"/>
              <a:ext cx="90488" cy="11085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409"/>
            </p:blipFill>
            <p:spPr>
              <a:xfrm>
                <a:off x="7668683" y="3521175"/>
                <a:ext cx="90488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148" name="墨迹 147"/>
              <p14:cNvContentPartPr/>
              <p14:nvPr/>
            </p14:nvContentPartPr>
            <p14:xfrm>
              <a:off x="7823200" y="3457198"/>
              <a:ext cx="16933" cy="155095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411"/>
            </p:blipFill>
            <p:spPr>
              <a:xfrm>
                <a:off x="7823200" y="3457198"/>
                <a:ext cx="1693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149" name="墨迹 148"/>
              <p14:cNvContentPartPr/>
              <p14:nvPr/>
            </p14:nvContentPartPr>
            <p14:xfrm>
              <a:off x="7840133" y="3536156"/>
              <a:ext cx="67734" cy="3947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413"/>
            </p:blipFill>
            <p:spPr>
              <a:xfrm>
                <a:off x="7840133" y="3536156"/>
                <a:ext cx="677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150" name="墨迹 149"/>
              <p14:cNvContentPartPr/>
              <p14:nvPr/>
            </p14:nvContentPartPr>
            <p14:xfrm>
              <a:off x="7913511" y="3421950"/>
              <a:ext cx="19756" cy="26930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415"/>
            </p:blipFill>
            <p:spPr>
              <a:xfrm>
                <a:off x="7913511" y="3421950"/>
                <a:ext cx="19756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151" name="墨迹 150"/>
              <p14:cNvContentPartPr/>
              <p14:nvPr/>
            </p14:nvContentPartPr>
            <p14:xfrm>
              <a:off x="8006115" y="3445919"/>
              <a:ext cx="138818" cy="107156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417"/>
            </p:blipFill>
            <p:spPr>
              <a:xfrm>
                <a:off x="8006115" y="3445919"/>
                <a:ext cx="13881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152" name="墨迹 151"/>
              <p14:cNvContentPartPr/>
              <p14:nvPr/>
            </p14:nvContentPartPr>
            <p14:xfrm>
              <a:off x="8218311" y="3445919"/>
              <a:ext cx="95956" cy="91647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419"/>
            </p:blipFill>
            <p:spPr>
              <a:xfrm>
                <a:off x="8218311" y="3445919"/>
                <a:ext cx="95956" cy="9164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315595"/>
            <a:ext cx="11458575" cy="5857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341" name="墨迹 1050340"/>
              <p14:cNvContentPartPr/>
              <p14:nvPr/>
            </p14:nvContentPartPr>
            <p14:xfrm>
              <a:off x="6846184" y="1383878"/>
              <a:ext cx="320621" cy="215909"/>
            </p14:xfrm>
          </p:contentPart>
        </mc:Choice>
        <mc:Fallback xmlns="">
          <p:pic>
            <p:nvPicPr>
              <p:cNvPr id="1050341" name="墨迹 1050340"/>
            </p:nvPicPr>
            <p:blipFill>
              <a:blip r:embed="rId4"/>
            </p:blipFill>
            <p:spPr>
              <a:xfrm>
                <a:off x="6846184" y="1383878"/>
                <a:ext cx="320621" cy="215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342" name="墨迹 1050341"/>
              <p14:cNvContentPartPr/>
              <p14:nvPr/>
            </p14:nvContentPartPr>
            <p14:xfrm>
              <a:off x="4317777" y="4175236"/>
              <a:ext cx="214888" cy="212425"/>
            </p14:xfrm>
          </p:contentPart>
        </mc:Choice>
        <mc:Fallback xmlns="">
          <p:pic>
            <p:nvPicPr>
              <p:cNvPr id="1050342" name="墨迹 1050341"/>
            </p:nvPicPr>
            <p:blipFill>
              <a:blip r:embed="rId6"/>
            </p:blipFill>
            <p:spPr>
              <a:xfrm>
                <a:off x="4317777" y="4175236"/>
                <a:ext cx="214888" cy="21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343" name="墨迹 1050342"/>
              <p14:cNvContentPartPr/>
              <p14:nvPr/>
            </p14:nvContentPartPr>
            <p14:xfrm>
              <a:off x="3460750" y="4699847"/>
              <a:ext cx="572431" cy="8570"/>
            </p14:xfrm>
          </p:contentPart>
        </mc:Choice>
        <mc:Fallback xmlns="">
          <p:pic>
            <p:nvPicPr>
              <p:cNvPr id="1050343" name="墨迹 1050342"/>
            </p:nvPicPr>
            <p:blipFill>
              <a:blip r:embed="rId8"/>
            </p:blipFill>
            <p:spPr>
              <a:xfrm>
                <a:off x="3460750" y="4699847"/>
                <a:ext cx="572431" cy="8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344" name="墨迹 1050343"/>
              <p14:cNvContentPartPr/>
              <p14:nvPr/>
            </p14:nvContentPartPr>
            <p14:xfrm>
              <a:off x="4385686" y="5172147"/>
              <a:ext cx="124404" cy="110173"/>
            </p14:xfrm>
          </p:contentPart>
        </mc:Choice>
        <mc:Fallback xmlns="">
          <p:pic>
            <p:nvPicPr>
              <p:cNvPr id="1050344" name="墨迹 1050343"/>
            </p:nvPicPr>
            <p:blipFill>
              <a:blip r:embed="rId10"/>
            </p:blipFill>
            <p:spPr>
              <a:xfrm>
                <a:off x="4385686" y="5172147"/>
                <a:ext cx="124404" cy="110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345" name="墨迹 1050344"/>
              <p14:cNvContentPartPr/>
              <p14:nvPr/>
            </p14:nvContentPartPr>
            <p14:xfrm>
              <a:off x="5171017" y="5123602"/>
              <a:ext cx="0" cy="0"/>
            </p14:xfrm>
          </p:contentPart>
        </mc:Choice>
        <mc:Fallback xmlns="">
          <p:pic>
            <p:nvPicPr>
              <p:cNvPr id="1050345" name="墨迹 1050344"/>
            </p:nvPicPr>
            <p:blipFill>
              <a:blip r:embed="rId12"/>
            </p:blipFill>
            <p:spPr>
              <a:xfrm>
                <a:off x="5171017" y="512360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346" name="墨迹 1050345"/>
              <p14:cNvContentPartPr/>
              <p14:nvPr/>
            </p14:nvContentPartPr>
            <p14:xfrm>
              <a:off x="5143921" y="5141321"/>
              <a:ext cx="589393" cy="16900"/>
            </p14:xfrm>
          </p:contentPart>
        </mc:Choice>
        <mc:Fallback xmlns="">
          <p:pic>
            <p:nvPicPr>
              <p:cNvPr id="1050346" name="墨迹 1050345"/>
            </p:nvPicPr>
            <p:blipFill>
              <a:blip r:embed="rId14"/>
            </p:blipFill>
            <p:spPr>
              <a:xfrm>
                <a:off x="5143921" y="5141321"/>
                <a:ext cx="589393" cy="16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347" name="墨迹 1050346"/>
              <p14:cNvContentPartPr/>
              <p14:nvPr/>
            </p14:nvContentPartPr>
            <p14:xfrm>
              <a:off x="3234266" y="4539159"/>
              <a:ext cx="243410" cy="32419"/>
            </p14:xfrm>
          </p:contentPart>
        </mc:Choice>
        <mc:Fallback xmlns="">
          <p:pic>
            <p:nvPicPr>
              <p:cNvPr id="1050347" name="墨迹 1050346"/>
            </p:nvPicPr>
            <p:blipFill>
              <a:blip r:embed="rId16"/>
            </p:blipFill>
            <p:spPr>
              <a:xfrm>
                <a:off x="3234266" y="4539159"/>
                <a:ext cx="243410" cy="32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348" name="墨迹 1050347"/>
              <p14:cNvContentPartPr/>
              <p14:nvPr/>
            </p14:nvContentPartPr>
            <p14:xfrm>
              <a:off x="3225362" y="4428492"/>
              <a:ext cx="139715" cy="353001"/>
            </p14:xfrm>
          </p:contentPart>
        </mc:Choice>
        <mc:Fallback xmlns="">
          <p:pic>
            <p:nvPicPr>
              <p:cNvPr id="1050348" name="墨迹 1050347"/>
            </p:nvPicPr>
            <p:blipFill>
              <a:blip r:embed="rId18"/>
            </p:blipFill>
            <p:spPr>
              <a:xfrm>
                <a:off x="3225362" y="4428492"/>
                <a:ext cx="139715" cy="35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349" name="墨迹 1050348"/>
              <p14:cNvContentPartPr/>
              <p14:nvPr/>
            </p14:nvContentPartPr>
            <p14:xfrm>
              <a:off x="3343485" y="4590628"/>
              <a:ext cx="155579" cy="173310"/>
            </p14:xfrm>
          </p:contentPart>
        </mc:Choice>
        <mc:Fallback xmlns="">
          <p:pic>
            <p:nvPicPr>
              <p:cNvPr id="1050349" name="墨迹 1050348"/>
            </p:nvPicPr>
            <p:blipFill>
              <a:blip r:embed="rId20"/>
            </p:blipFill>
            <p:spPr>
              <a:xfrm>
                <a:off x="3343485" y="4590628"/>
                <a:ext cx="155579" cy="173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350" name="墨迹 1050349"/>
              <p14:cNvContentPartPr/>
              <p14:nvPr/>
            </p14:nvContentPartPr>
            <p14:xfrm>
              <a:off x="5838804" y="4941995"/>
              <a:ext cx="81639" cy="248636"/>
            </p14:xfrm>
          </p:contentPart>
        </mc:Choice>
        <mc:Fallback xmlns="">
          <p:pic>
            <p:nvPicPr>
              <p:cNvPr id="1050350" name="墨迹 1050349"/>
            </p:nvPicPr>
            <p:blipFill>
              <a:blip r:embed="rId22"/>
            </p:blipFill>
            <p:spPr>
              <a:xfrm>
                <a:off x="5838804" y="4941995"/>
                <a:ext cx="81639" cy="248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351" name="墨迹 1050350"/>
              <p14:cNvContentPartPr/>
              <p14:nvPr/>
            </p14:nvContentPartPr>
            <p14:xfrm>
              <a:off x="5781456" y="5037245"/>
              <a:ext cx="74939" cy="113456"/>
            </p14:xfrm>
          </p:contentPart>
        </mc:Choice>
        <mc:Fallback xmlns="">
          <p:pic>
            <p:nvPicPr>
              <p:cNvPr id="1050351" name="墨迹 1050350"/>
            </p:nvPicPr>
            <p:blipFill>
              <a:blip r:embed="rId24"/>
            </p:blipFill>
            <p:spPr>
              <a:xfrm>
                <a:off x="5781456" y="5037245"/>
                <a:ext cx="74939" cy="113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352" name="墨迹 1050351"/>
              <p14:cNvContentPartPr/>
              <p14:nvPr/>
            </p14:nvContentPartPr>
            <p14:xfrm>
              <a:off x="5938519" y="5027083"/>
              <a:ext cx="141968" cy="93115"/>
            </p14:xfrm>
          </p:contentPart>
        </mc:Choice>
        <mc:Fallback xmlns="">
          <p:pic>
            <p:nvPicPr>
              <p:cNvPr id="1050352" name="墨迹 1050351"/>
            </p:nvPicPr>
            <p:blipFill>
              <a:blip r:embed="rId26"/>
            </p:blipFill>
            <p:spPr>
              <a:xfrm>
                <a:off x="5938519" y="5027083"/>
                <a:ext cx="141968" cy="9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50353" name="墨迹 1050352"/>
              <p14:cNvContentPartPr/>
              <p14:nvPr/>
            </p14:nvContentPartPr>
            <p14:xfrm>
              <a:off x="7587828" y="1884764"/>
              <a:ext cx="198143" cy="27854"/>
            </p14:xfrm>
          </p:contentPart>
        </mc:Choice>
        <mc:Fallback xmlns="">
          <p:pic>
            <p:nvPicPr>
              <p:cNvPr id="1050353" name="墨迹 1050352"/>
            </p:nvPicPr>
            <p:blipFill>
              <a:blip r:embed="rId28"/>
            </p:blipFill>
            <p:spPr>
              <a:xfrm>
                <a:off x="7587828" y="1884764"/>
                <a:ext cx="198143" cy="2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50354" name="墨迹 1050353"/>
              <p14:cNvContentPartPr/>
              <p14:nvPr/>
            </p14:nvContentPartPr>
            <p14:xfrm>
              <a:off x="7609903" y="1924050"/>
              <a:ext cx="41425" cy="191832"/>
            </p14:xfrm>
          </p:contentPart>
        </mc:Choice>
        <mc:Fallback xmlns="">
          <p:pic>
            <p:nvPicPr>
              <p:cNvPr id="1050354" name="墨迹 1050353"/>
            </p:nvPicPr>
            <p:blipFill>
              <a:blip r:embed="rId30"/>
            </p:blipFill>
            <p:spPr>
              <a:xfrm>
                <a:off x="7609903" y="1924050"/>
                <a:ext cx="41425" cy="191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0355" name="墨迹 1050354"/>
              <p14:cNvContentPartPr/>
              <p14:nvPr/>
            </p14:nvContentPartPr>
            <p14:xfrm>
              <a:off x="7677954" y="1954952"/>
              <a:ext cx="35601" cy="188351"/>
            </p14:xfrm>
          </p:contentPart>
        </mc:Choice>
        <mc:Fallback xmlns="">
          <p:pic>
            <p:nvPicPr>
              <p:cNvPr id="1050355" name="墨迹 1050354"/>
            </p:nvPicPr>
            <p:blipFill>
              <a:blip r:embed="rId32"/>
            </p:blipFill>
            <p:spPr>
              <a:xfrm>
                <a:off x="7677954" y="1954952"/>
                <a:ext cx="35601" cy="18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0356" name="墨迹 1050355"/>
              <p14:cNvContentPartPr/>
              <p14:nvPr/>
            </p14:nvContentPartPr>
            <p14:xfrm>
              <a:off x="7501888" y="2137745"/>
              <a:ext cx="248006" cy="25488"/>
            </p14:xfrm>
          </p:contentPart>
        </mc:Choice>
        <mc:Fallback xmlns="">
          <p:pic>
            <p:nvPicPr>
              <p:cNvPr id="1050356" name="墨迹 1050355"/>
            </p:nvPicPr>
            <p:blipFill>
              <a:blip r:embed="rId34"/>
            </p:blipFill>
            <p:spPr>
              <a:xfrm>
                <a:off x="7501888" y="2137745"/>
                <a:ext cx="248006" cy="25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0357" name="墨迹 1050356"/>
              <p14:cNvContentPartPr/>
              <p14:nvPr/>
            </p14:nvContentPartPr>
            <p14:xfrm>
              <a:off x="8031055" y="1822871"/>
              <a:ext cx="39795" cy="135706"/>
            </p14:xfrm>
          </p:contentPart>
        </mc:Choice>
        <mc:Fallback xmlns="">
          <p:pic>
            <p:nvPicPr>
              <p:cNvPr id="1050357" name="墨迹 1050356"/>
            </p:nvPicPr>
            <p:blipFill>
              <a:blip r:embed="rId36"/>
            </p:blipFill>
            <p:spPr>
              <a:xfrm>
                <a:off x="8031055" y="1822871"/>
                <a:ext cx="39795" cy="135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50358" name="墨迹 1050357"/>
              <p14:cNvContentPartPr/>
              <p14:nvPr/>
            </p14:nvContentPartPr>
            <p14:xfrm>
              <a:off x="7974415" y="1848271"/>
              <a:ext cx="163748" cy="288870"/>
            </p14:xfrm>
          </p:contentPart>
        </mc:Choice>
        <mc:Fallback xmlns="">
          <p:pic>
            <p:nvPicPr>
              <p:cNvPr id="1050358" name="墨迹 1050357"/>
            </p:nvPicPr>
            <p:blipFill>
              <a:blip r:embed="rId38"/>
            </p:blipFill>
            <p:spPr>
              <a:xfrm>
                <a:off x="7974415" y="1848271"/>
                <a:ext cx="163748" cy="288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50359" name="墨迹 1050358"/>
              <p14:cNvContentPartPr/>
              <p14:nvPr/>
            </p14:nvContentPartPr>
            <p14:xfrm>
              <a:off x="8024494" y="2026919"/>
              <a:ext cx="25611" cy="121473"/>
            </p14:xfrm>
          </p:contentPart>
        </mc:Choice>
        <mc:Fallback xmlns="">
          <p:pic>
            <p:nvPicPr>
              <p:cNvPr id="1050359" name="墨迹 1050358"/>
            </p:nvPicPr>
            <p:blipFill>
              <a:blip r:embed="rId40"/>
            </p:blipFill>
            <p:spPr>
              <a:xfrm>
                <a:off x="8024494" y="2026919"/>
                <a:ext cx="25611" cy="121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50360" name="墨迹 1050359"/>
              <p14:cNvContentPartPr/>
              <p14:nvPr/>
            </p14:nvContentPartPr>
            <p14:xfrm>
              <a:off x="7897705" y="2025650"/>
              <a:ext cx="245488" cy="206014"/>
            </p14:xfrm>
          </p:contentPart>
        </mc:Choice>
        <mc:Fallback xmlns="">
          <p:pic>
            <p:nvPicPr>
              <p:cNvPr id="1050360" name="墨迹 1050359"/>
            </p:nvPicPr>
            <p:blipFill>
              <a:blip r:embed="rId42"/>
            </p:blipFill>
            <p:spPr>
              <a:xfrm>
                <a:off x="7897705" y="2025650"/>
                <a:ext cx="245488" cy="20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0361" name="墨迹 1050360"/>
              <p14:cNvContentPartPr/>
              <p14:nvPr/>
            </p14:nvContentPartPr>
            <p14:xfrm>
              <a:off x="8212244" y="1909119"/>
              <a:ext cx="102656" cy="13661"/>
            </p14:xfrm>
          </p:contentPart>
        </mc:Choice>
        <mc:Fallback xmlns="">
          <p:pic>
            <p:nvPicPr>
              <p:cNvPr id="1050361" name="墨迹 1050360"/>
            </p:nvPicPr>
            <p:blipFill>
              <a:blip r:embed="rId44"/>
            </p:blipFill>
            <p:spPr>
              <a:xfrm>
                <a:off x="8212244" y="1909119"/>
                <a:ext cx="102656" cy="1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50362" name="墨迹 1050361"/>
              <p14:cNvContentPartPr/>
              <p14:nvPr/>
            </p14:nvContentPartPr>
            <p14:xfrm>
              <a:off x="8163136" y="2003076"/>
              <a:ext cx="159478" cy="51359"/>
            </p14:xfrm>
          </p:contentPart>
        </mc:Choice>
        <mc:Fallback xmlns="">
          <p:pic>
            <p:nvPicPr>
              <p:cNvPr id="1050362" name="墨迹 1050361"/>
            </p:nvPicPr>
            <p:blipFill>
              <a:blip r:embed="rId46"/>
            </p:blipFill>
            <p:spPr>
              <a:xfrm>
                <a:off x="8163136" y="2003076"/>
                <a:ext cx="159478" cy="51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50363" name="墨迹 1050362"/>
              <p14:cNvContentPartPr/>
              <p14:nvPr/>
            </p14:nvContentPartPr>
            <p14:xfrm>
              <a:off x="8173344" y="1954106"/>
              <a:ext cx="330156" cy="320755"/>
            </p14:xfrm>
          </p:contentPart>
        </mc:Choice>
        <mc:Fallback xmlns="">
          <p:pic>
            <p:nvPicPr>
              <p:cNvPr id="1050363" name="墨迹 1050362"/>
            </p:nvPicPr>
            <p:blipFill>
              <a:blip r:embed="rId48"/>
            </p:blipFill>
            <p:spPr>
              <a:xfrm>
                <a:off x="8173344" y="1954106"/>
                <a:ext cx="330156" cy="320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50364" name="墨迹 1050363"/>
              <p14:cNvContentPartPr/>
              <p14:nvPr/>
            </p14:nvContentPartPr>
            <p14:xfrm>
              <a:off x="8406553" y="2173111"/>
              <a:ext cx="72520" cy="6208"/>
            </p14:xfrm>
          </p:contentPart>
        </mc:Choice>
        <mc:Fallback xmlns="">
          <p:pic>
            <p:nvPicPr>
              <p:cNvPr id="1050364" name="墨迹 1050363"/>
            </p:nvPicPr>
            <p:blipFill>
              <a:blip r:embed="rId50"/>
            </p:blipFill>
            <p:spPr>
              <a:xfrm>
                <a:off x="8406553" y="2173111"/>
                <a:ext cx="72520" cy="6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50365" name="墨迹 1050364"/>
              <p14:cNvContentPartPr/>
              <p14:nvPr/>
            </p14:nvContentPartPr>
            <p14:xfrm>
              <a:off x="8720804" y="1957495"/>
              <a:ext cx="173179" cy="195948"/>
            </p14:xfrm>
          </p:contentPart>
        </mc:Choice>
        <mc:Fallback xmlns="">
          <p:pic>
            <p:nvPicPr>
              <p:cNvPr id="1050365" name="墨迹 1050364"/>
            </p:nvPicPr>
            <p:blipFill>
              <a:blip r:embed="rId52"/>
            </p:blipFill>
            <p:spPr>
              <a:xfrm>
                <a:off x="8720804" y="1957495"/>
                <a:ext cx="173179" cy="19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50366" name="墨迹 1050365"/>
              <p14:cNvContentPartPr/>
              <p14:nvPr/>
            </p14:nvContentPartPr>
            <p14:xfrm>
              <a:off x="8763000" y="1984439"/>
              <a:ext cx="259643" cy="11170"/>
            </p14:xfrm>
          </p:contentPart>
        </mc:Choice>
        <mc:Fallback xmlns="">
          <p:pic>
            <p:nvPicPr>
              <p:cNvPr id="1050366" name="墨迹 1050365"/>
            </p:nvPicPr>
            <p:blipFill>
              <a:blip r:embed="rId54"/>
            </p:blipFill>
            <p:spPr>
              <a:xfrm>
                <a:off x="8763000" y="1984439"/>
                <a:ext cx="259643" cy="1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50367" name="墨迹 1050366"/>
              <p14:cNvContentPartPr/>
              <p14:nvPr/>
            </p14:nvContentPartPr>
            <p14:xfrm>
              <a:off x="8738508" y="1863936"/>
              <a:ext cx="186628" cy="287405"/>
            </p14:xfrm>
          </p:contentPart>
        </mc:Choice>
        <mc:Fallback xmlns="">
          <p:pic>
            <p:nvPicPr>
              <p:cNvPr id="1050367" name="墨迹 1050366"/>
            </p:nvPicPr>
            <p:blipFill>
              <a:blip r:embed="rId56"/>
            </p:blipFill>
            <p:spPr>
              <a:xfrm>
                <a:off x="8738508" y="1863936"/>
                <a:ext cx="186628" cy="287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50368" name="墨迹 1050367"/>
              <p14:cNvContentPartPr/>
              <p14:nvPr/>
            </p14:nvContentPartPr>
            <p14:xfrm>
              <a:off x="8870103" y="2012528"/>
              <a:ext cx="163867" cy="164651"/>
            </p14:xfrm>
          </p:contentPart>
        </mc:Choice>
        <mc:Fallback xmlns="">
          <p:pic>
            <p:nvPicPr>
              <p:cNvPr id="1050368" name="墨迹 1050367"/>
            </p:nvPicPr>
            <p:blipFill>
              <a:blip r:embed="rId58"/>
            </p:blipFill>
            <p:spPr>
              <a:xfrm>
                <a:off x="8870103" y="2012528"/>
                <a:ext cx="163867" cy="16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50369" name="墨迹 1050368"/>
              <p14:cNvContentPartPr/>
              <p14:nvPr/>
            </p14:nvContentPartPr>
            <p14:xfrm>
              <a:off x="8823536" y="1983408"/>
              <a:ext cx="137502" cy="7528"/>
            </p14:xfrm>
          </p:contentPart>
        </mc:Choice>
        <mc:Fallback xmlns="">
          <p:pic>
            <p:nvPicPr>
              <p:cNvPr id="1050369" name="墨迹 1050368"/>
            </p:nvPicPr>
            <p:blipFill>
              <a:blip r:embed="rId60"/>
            </p:blipFill>
            <p:spPr>
              <a:xfrm>
                <a:off x="8823536" y="1983408"/>
                <a:ext cx="137502" cy="7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50370" name="墨迹 1050369"/>
              <p14:cNvContentPartPr/>
              <p14:nvPr/>
            </p14:nvContentPartPr>
            <p14:xfrm>
              <a:off x="8785863" y="1979653"/>
              <a:ext cx="238190" cy="27287"/>
            </p14:xfrm>
          </p:contentPart>
        </mc:Choice>
        <mc:Fallback xmlns="">
          <p:pic>
            <p:nvPicPr>
              <p:cNvPr id="1050370" name="墨迹 1050369"/>
            </p:nvPicPr>
            <p:blipFill>
              <a:blip r:embed="rId62"/>
            </p:blipFill>
            <p:spPr>
              <a:xfrm>
                <a:off x="8785863" y="1979653"/>
                <a:ext cx="238190" cy="2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50371" name="墨迹 1050370"/>
              <p14:cNvContentPartPr/>
              <p14:nvPr/>
            </p14:nvContentPartPr>
            <p14:xfrm>
              <a:off x="8708735" y="1971038"/>
              <a:ext cx="165600" cy="196018"/>
            </p14:xfrm>
          </p:contentPart>
        </mc:Choice>
        <mc:Fallback xmlns="">
          <p:pic>
            <p:nvPicPr>
              <p:cNvPr id="1050371" name="墨迹 1050370"/>
            </p:nvPicPr>
            <p:blipFill>
              <a:blip r:embed="rId64"/>
            </p:blipFill>
            <p:spPr>
              <a:xfrm>
                <a:off x="8708735" y="1971038"/>
                <a:ext cx="165600" cy="19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50372" name="墨迹 1050371"/>
              <p14:cNvContentPartPr/>
              <p14:nvPr/>
            </p14:nvContentPartPr>
            <p14:xfrm>
              <a:off x="8801168" y="1860971"/>
              <a:ext cx="118891" cy="215065"/>
            </p14:xfrm>
          </p:contentPart>
        </mc:Choice>
        <mc:Fallback xmlns="">
          <p:pic>
            <p:nvPicPr>
              <p:cNvPr id="1050372" name="墨迹 1050371"/>
            </p:nvPicPr>
            <p:blipFill>
              <a:blip r:embed="rId66"/>
            </p:blipFill>
            <p:spPr>
              <a:xfrm>
                <a:off x="8801168" y="1860971"/>
                <a:ext cx="118891" cy="215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50373" name="墨迹 1050372"/>
              <p14:cNvContentPartPr/>
              <p14:nvPr/>
            </p14:nvContentPartPr>
            <p14:xfrm>
              <a:off x="4737100" y="6442712"/>
              <a:ext cx="0" cy="0"/>
            </p14:xfrm>
          </p:contentPart>
        </mc:Choice>
        <mc:Fallback xmlns="">
          <p:pic>
            <p:nvPicPr>
              <p:cNvPr id="1050373" name="墨迹 1050372"/>
            </p:nvPicPr>
            <p:blipFill>
              <a:blip r:embed="rId68"/>
            </p:blipFill>
            <p:spPr>
              <a:xfrm>
                <a:off x="4737100" y="644271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50374" name="墨迹 1050373"/>
              <p14:cNvContentPartPr/>
              <p14:nvPr/>
            </p14:nvContentPartPr>
            <p14:xfrm>
              <a:off x="6756400" y="5244678"/>
              <a:ext cx="0" cy="0"/>
            </p14:xfrm>
          </p:contentPart>
        </mc:Choice>
        <mc:Fallback xmlns="">
          <p:pic>
            <p:nvPicPr>
              <p:cNvPr id="1050374" name="墨迹 1050373"/>
            </p:nvPicPr>
            <p:blipFill>
              <a:blip r:embed="rId12"/>
            </p:blipFill>
            <p:spPr>
              <a:xfrm>
                <a:off x="6756400" y="524467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50375" name="墨迹 1050374"/>
              <p14:cNvContentPartPr/>
              <p14:nvPr/>
            </p14:nvContentPartPr>
            <p14:xfrm>
              <a:off x="11148006" y="3114886"/>
              <a:ext cx="110122" cy="224338"/>
            </p14:xfrm>
          </p:contentPart>
        </mc:Choice>
        <mc:Fallback xmlns="">
          <p:pic>
            <p:nvPicPr>
              <p:cNvPr id="1050375" name="墨迹 1050374"/>
            </p:nvPicPr>
            <p:blipFill>
              <a:blip r:embed="rId71"/>
            </p:blipFill>
            <p:spPr>
              <a:xfrm>
                <a:off x="11148006" y="3114886"/>
                <a:ext cx="110122" cy="224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0376" name="墨迹 1050375"/>
              <p14:cNvContentPartPr/>
              <p14:nvPr/>
            </p14:nvContentPartPr>
            <p14:xfrm>
              <a:off x="11261092" y="3133088"/>
              <a:ext cx="142220" cy="193646"/>
            </p14:xfrm>
          </p:contentPart>
        </mc:Choice>
        <mc:Fallback xmlns="">
          <p:pic>
            <p:nvPicPr>
              <p:cNvPr id="1050376" name="墨迹 1050375"/>
            </p:nvPicPr>
            <p:blipFill>
              <a:blip r:embed="rId73"/>
            </p:blipFill>
            <p:spPr>
              <a:xfrm>
                <a:off x="11261092" y="3133088"/>
                <a:ext cx="142220" cy="19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0377" name="墨迹 1050376"/>
              <p14:cNvContentPartPr/>
              <p14:nvPr/>
            </p14:nvContentPartPr>
            <p14:xfrm>
              <a:off x="11460352" y="3108962"/>
              <a:ext cx="51776" cy="227734"/>
            </p14:xfrm>
          </p:contentPart>
        </mc:Choice>
        <mc:Fallback xmlns="">
          <p:pic>
            <p:nvPicPr>
              <p:cNvPr id="1050377" name="墨迹 1050376"/>
            </p:nvPicPr>
            <p:blipFill>
              <a:blip r:embed="rId75"/>
            </p:blipFill>
            <p:spPr>
              <a:xfrm>
                <a:off x="11460352" y="3108962"/>
                <a:ext cx="51776" cy="227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50378" name="墨迹 1050377"/>
              <p14:cNvContentPartPr/>
              <p14:nvPr/>
            </p14:nvContentPartPr>
            <p14:xfrm>
              <a:off x="11409990" y="3124200"/>
              <a:ext cx="210420" cy="227353"/>
            </p14:xfrm>
          </p:contentPart>
        </mc:Choice>
        <mc:Fallback xmlns="">
          <p:pic>
            <p:nvPicPr>
              <p:cNvPr id="1050378" name="墨迹 1050377"/>
            </p:nvPicPr>
            <p:blipFill>
              <a:blip r:embed="rId77"/>
            </p:blipFill>
            <p:spPr>
              <a:xfrm>
                <a:off x="11409990" y="3124200"/>
                <a:ext cx="210420" cy="227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50379" name="墨迹 1050378"/>
              <p14:cNvContentPartPr/>
              <p14:nvPr/>
            </p14:nvContentPartPr>
            <p14:xfrm>
              <a:off x="11116552" y="4624069"/>
              <a:ext cx="115328" cy="263007"/>
            </p14:xfrm>
          </p:contentPart>
        </mc:Choice>
        <mc:Fallback xmlns="">
          <p:pic>
            <p:nvPicPr>
              <p:cNvPr id="1050379" name="墨迹 1050378"/>
            </p:nvPicPr>
            <p:blipFill>
              <a:blip r:embed="rId79"/>
            </p:blipFill>
            <p:spPr>
              <a:xfrm>
                <a:off x="11116552" y="4624069"/>
                <a:ext cx="115328" cy="263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0380" name="墨迹 1050379"/>
              <p14:cNvContentPartPr/>
              <p14:nvPr/>
            </p14:nvContentPartPr>
            <p14:xfrm>
              <a:off x="11220876" y="4638886"/>
              <a:ext cx="108373" cy="247835"/>
            </p14:xfrm>
          </p:contentPart>
        </mc:Choice>
        <mc:Fallback xmlns="">
          <p:pic>
            <p:nvPicPr>
              <p:cNvPr id="1050380" name="墨迹 1050379"/>
            </p:nvPicPr>
            <p:blipFill>
              <a:blip r:embed="rId81"/>
            </p:blipFill>
            <p:spPr>
              <a:xfrm>
                <a:off x="11220876" y="4638886"/>
                <a:ext cx="108373" cy="247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50381" name="墨迹 1050380"/>
              <p14:cNvContentPartPr/>
              <p14:nvPr/>
            </p14:nvContentPartPr>
            <p14:xfrm>
              <a:off x="11390139" y="4632962"/>
              <a:ext cx="106747" cy="239773"/>
            </p14:xfrm>
          </p:contentPart>
        </mc:Choice>
        <mc:Fallback xmlns="">
          <p:pic>
            <p:nvPicPr>
              <p:cNvPr id="1050381" name="墨迹 1050380"/>
            </p:nvPicPr>
            <p:blipFill>
              <a:blip r:embed="rId83"/>
            </p:blipFill>
            <p:spPr>
              <a:xfrm>
                <a:off x="11390139" y="4632962"/>
                <a:ext cx="106747" cy="239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50382" name="墨迹 1050381"/>
              <p14:cNvContentPartPr/>
              <p14:nvPr/>
            </p14:nvContentPartPr>
            <p14:xfrm>
              <a:off x="11490536" y="4625567"/>
              <a:ext cx="175126" cy="195728"/>
            </p14:xfrm>
          </p:contentPart>
        </mc:Choice>
        <mc:Fallback xmlns="">
          <p:pic>
            <p:nvPicPr>
              <p:cNvPr id="1050382" name="墨迹 1050381"/>
            </p:nvPicPr>
            <p:blipFill>
              <a:blip r:embed="rId85"/>
            </p:blipFill>
            <p:spPr>
              <a:xfrm>
                <a:off x="11490536" y="4625567"/>
                <a:ext cx="175126" cy="19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50383" name="墨迹 1050382"/>
              <p14:cNvContentPartPr/>
              <p14:nvPr/>
            </p14:nvContentPartPr>
            <p14:xfrm>
              <a:off x="11065903" y="3541183"/>
              <a:ext cx="141425" cy="290705"/>
            </p14:xfrm>
          </p:contentPart>
        </mc:Choice>
        <mc:Fallback xmlns="">
          <p:pic>
            <p:nvPicPr>
              <p:cNvPr id="1050383" name="墨迹 1050382"/>
            </p:nvPicPr>
            <p:blipFill>
              <a:blip r:embed="rId87"/>
            </p:blipFill>
            <p:spPr>
              <a:xfrm>
                <a:off x="11065903" y="3541183"/>
                <a:ext cx="141425" cy="290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50384" name="墨迹 1050383"/>
              <p14:cNvContentPartPr/>
              <p14:nvPr/>
            </p14:nvContentPartPr>
            <p14:xfrm>
              <a:off x="11198437" y="3547533"/>
              <a:ext cx="223774" cy="267598"/>
            </p14:xfrm>
          </p:contentPart>
        </mc:Choice>
        <mc:Fallback xmlns="">
          <p:pic>
            <p:nvPicPr>
              <p:cNvPr id="1050384" name="墨迹 1050383"/>
            </p:nvPicPr>
            <p:blipFill>
              <a:blip r:embed="rId89"/>
            </p:blipFill>
            <p:spPr>
              <a:xfrm>
                <a:off x="11198437" y="3547533"/>
                <a:ext cx="223774" cy="267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50385" name="墨迹 1050384"/>
              <p14:cNvContentPartPr/>
              <p14:nvPr/>
            </p14:nvContentPartPr>
            <p14:xfrm>
              <a:off x="11446523" y="3561502"/>
              <a:ext cx="56291" cy="235714"/>
            </p14:xfrm>
          </p:contentPart>
        </mc:Choice>
        <mc:Fallback xmlns="">
          <p:pic>
            <p:nvPicPr>
              <p:cNvPr id="1050385" name="墨迹 1050384"/>
            </p:nvPicPr>
            <p:blipFill>
              <a:blip r:embed="rId91"/>
            </p:blipFill>
            <p:spPr>
              <a:xfrm>
                <a:off x="11446523" y="3561502"/>
                <a:ext cx="56291" cy="235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0386" name="墨迹 1050385"/>
              <p14:cNvContentPartPr/>
              <p14:nvPr/>
            </p14:nvContentPartPr>
            <p14:xfrm>
              <a:off x="11431818" y="3574821"/>
              <a:ext cx="199968" cy="231110"/>
            </p14:xfrm>
          </p:contentPart>
        </mc:Choice>
        <mc:Fallback xmlns="">
          <p:pic>
            <p:nvPicPr>
              <p:cNvPr id="1050386" name="墨迹 1050385"/>
            </p:nvPicPr>
            <p:blipFill>
              <a:blip r:embed="rId93"/>
            </p:blipFill>
            <p:spPr>
              <a:xfrm>
                <a:off x="11431818" y="3574821"/>
                <a:ext cx="199968" cy="231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0387" name="墨迹 1050386"/>
              <p14:cNvContentPartPr/>
              <p14:nvPr/>
            </p14:nvContentPartPr>
            <p14:xfrm>
              <a:off x="11074870" y="4188883"/>
              <a:ext cx="95206" cy="244632"/>
            </p14:xfrm>
          </p:contentPart>
        </mc:Choice>
        <mc:Fallback xmlns="">
          <p:pic>
            <p:nvPicPr>
              <p:cNvPr id="1050387" name="墨迹 1050386"/>
            </p:nvPicPr>
            <p:blipFill>
              <a:blip r:embed="rId95"/>
            </p:blipFill>
            <p:spPr>
              <a:xfrm>
                <a:off x="11074870" y="4188883"/>
                <a:ext cx="95206" cy="24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0388" name="墨迹 1050387"/>
              <p14:cNvContentPartPr/>
              <p14:nvPr/>
            </p14:nvContentPartPr>
            <p14:xfrm>
              <a:off x="11156950" y="4217669"/>
              <a:ext cx="203645" cy="211131"/>
            </p14:xfrm>
          </p:contentPart>
        </mc:Choice>
        <mc:Fallback xmlns="">
          <p:pic>
            <p:nvPicPr>
              <p:cNvPr id="1050388" name="墨迹 1050387"/>
            </p:nvPicPr>
            <p:blipFill>
              <a:blip r:embed="rId97"/>
            </p:blipFill>
            <p:spPr>
              <a:xfrm>
                <a:off x="11156950" y="4217669"/>
                <a:ext cx="203645" cy="21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0389" name="墨迹 1050388"/>
              <p14:cNvContentPartPr/>
              <p14:nvPr/>
            </p14:nvContentPartPr>
            <p14:xfrm>
              <a:off x="11355278" y="4202852"/>
              <a:ext cx="100122" cy="288580"/>
            </p14:xfrm>
          </p:contentPart>
        </mc:Choice>
        <mc:Fallback xmlns="">
          <p:pic>
            <p:nvPicPr>
              <p:cNvPr id="1050389" name="墨迹 1050388"/>
            </p:nvPicPr>
            <p:blipFill>
              <a:blip r:embed="rId99"/>
            </p:blipFill>
            <p:spPr>
              <a:xfrm>
                <a:off x="11355278" y="4202852"/>
                <a:ext cx="100122" cy="288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0390" name="墨迹 1050389"/>
              <p14:cNvContentPartPr/>
              <p14:nvPr/>
            </p14:nvContentPartPr>
            <p14:xfrm>
              <a:off x="11443970" y="4188859"/>
              <a:ext cx="231765" cy="229263"/>
            </p14:xfrm>
          </p:contentPart>
        </mc:Choice>
        <mc:Fallback xmlns="">
          <p:pic>
            <p:nvPicPr>
              <p:cNvPr id="1050390" name="墨迹 1050389"/>
            </p:nvPicPr>
            <p:blipFill>
              <a:blip r:embed="rId101"/>
            </p:blipFill>
            <p:spPr>
              <a:xfrm>
                <a:off x="11443970" y="4188859"/>
                <a:ext cx="231765" cy="229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0391" name="墨迹 1050390"/>
              <p14:cNvContentPartPr/>
              <p14:nvPr/>
            </p14:nvContentPartPr>
            <p14:xfrm>
              <a:off x="7477336" y="3597927"/>
              <a:ext cx="1089364" cy="808125"/>
            </p14:xfrm>
          </p:contentPart>
        </mc:Choice>
        <mc:Fallback xmlns="">
          <p:pic>
            <p:nvPicPr>
              <p:cNvPr id="1050391" name="墨迹 1050390"/>
            </p:nvPicPr>
            <p:blipFill>
              <a:blip r:embed="rId103"/>
            </p:blipFill>
            <p:spPr>
              <a:xfrm>
                <a:off x="7477336" y="3597927"/>
                <a:ext cx="1089364" cy="808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0392" name="墨迹 1050391"/>
              <p14:cNvContentPartPr/>
              <p14:nvPr/>
            </p14:nvContentPartPr>
            <p14:xfrm>
              <a:off x="7474798" y="3608916"/>
              <a:ext cx="1329052" cy="805848"/>
            </p14:xfrm>
          </p:contentPart>
        </mc:Choice>
        <mc:Fallback xmlns="">
          <p:pic>
            <p:nvPicPr>
              <p:cNvPr id="1050392" name="墨迹 1050391"/>
            </p:nvPicPr>
            <p:blipFill>
              <a:blip r:embed="rId105"/>
            </p:blipFill>
            <p:spPr>
              <a:xfrm>
                <a:off x="7474798" y="3608916"/>
                <a:ext cx="1329052" cy="805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0393" name="墨迹 1050392"/>
              <p14:cNvContentPartPr/>
              <p14:nvPr/>
            </p14:nvContentPartPr>
            <p14:xfrm>
              <a:off x="7459981" y="2902086"/>
              <a:ext cx="1409457" cy="394947"/>
            </p14:xfrm>
          </p:contentPart>
        </mc:Choice>
        <mc:Fallback xmlns="">
          <p:pic>
            <p:nvPicPr>
              <p:cNvPr id="1050393" name="墨迹 1050392"/>
            </p:nvPicPr>
            <p:blipFill>
              <a:blip r:embed="rId107"/>
            </p:blipFill>
            <p:spPr>
              <a:xfrm>
                <a:off x="7459981" y="2902086"/>
                <a:ext cx="1409457" cy="394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50394" name="墨迹 1050393"/>
              <p14:cNvContentPartPr/>
              <p14:nvPr/>
            </p14:nvContentPartPr>
            <p14:xfrm>
              <a:off x="7490036" y="4594377"/>
              <a:ext cx="1274321" cy="502981"/>
            </p14:xfrm>
          </p:contentPart>
        </mc:Choice>
        <mc:Fallback xmlns="">
          <p:pic>
            <p:nvPicPr>
              <p:cNvPr id="1050394" name="墨迹 1050393"/>
            </p:nvPicPr>
            <p:blipFill>
              <a:blip r:embed="rId109"/>
            </p:blipFill>
            <p:spPr>
              <a:xfrm>
                <a:off x="7490036" y="4594377"/>
                <a:ext cx="1274321" cy="502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50395" name="墨迹 1050394"/>
              <p14:cNvContentPartPr/>
              <p14:nvPr/>
            </p14:nvContentPartPr>
            <p14:xfrm>
              <a:off x="8604672" y="4575386"/>
              <a:ext cx="183188" cy="156850"/>
            </p14:xfrm>
          </p:contentPart>
        </mc:Choice>
        <mc:Fallback xmlns="">
          <p:pic>
            <p:nvPicPr>
              <p:cNvPr id="1050395" name="墨迹 1050394"/>
            </p:nvPicPr>
            <p:blipFill>
              <a:blip r:embed="rId111"/>
            </p:blipFill>
            <p:spPr>
              <a:xfrm>
                <a:off x="8604672" y="4575386"/>
                <a:ext cx="183188" cy="156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50396" name="墨迹 1050395"/>
              <p14:cNvContentPartPr/>
              <p14:nvPr/>
            </p14:nvContentPartPr>
            <p14:xfrm>
              <a:off x="8782151" y="3179233"/>
              <a:ext cx="196506" cy="195622"/>
            </p14:xfrm>
          </p:contentPart>
        </mc:Choice>
        <mc:Fallback xmlns="">
          <p:pic>
            <p:nvPicPr>
              <p:cNvPr id="1050396" name="墨迹 1050395"/>
            </p:nvPicPr>
            <p:blipFill>
              <a:blip r:embed="rId113"/>
            </p:blipFill>
            <p:spPr>
              <a:xfrm>
                <a:off x="8782151" y="3179233"/>
                <a:ext cx="196506" cy="19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50397" name="墨迹 1050396"/>
              <p14:cNvContentPartPr/>
              <p14:nvPr/>
            </p14:nvContentPartPr>
            <p14:xfrm>
              <a:off x="8564881" y="4536442"/>
              <a:ext cx="177323" cy="112599"/>
            </p14:xfrm>
          </p:contentPart>
        </mc:Choice>
        <mc:Fallback xmlns="">
          <p:pic>
            <p:nvPicPr>
              <p:cNvPr id="1050397" name="墨迹 1050396"/>
            </p:nvPicPr>
            <p:blipFill>
              <a:blip r:embed="rId115"/>
            </p:blipFill>
            <p:spPr>
              <a:xfrm>
                <a:off x="8564881" y="4536442"/>
                <a:ext cx="177323" cy="112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50398" name="墨迹 1050397"/>
              <p14:cNvContentPartPr/>
              <p14:nvPr/>
            </p14:nvContentPartPr>
            <p14:xfrm>
              <a:off x="1811866" y="5977045"/>
              <a:ext cx="0" cy="0"/>
            </p14:xfrm>
          </p:contentPart>
        </mc:Choice>
        <mc:Fallback xmlns="">
          <p:pic>
            <p:nvPicPr>
              <p:cNvPr id="1050398" name="墨迹 1050397"/>
            </p:nvPicPr>
            <p:blipFill>
              <a:blip r:embed="rId12"/>
            </p:blipFill>
            <p:spPr>
              <a:xfrm>
                <a:off x="1811866" y="59770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50399" name="墨迹 1050398"/>
              <p14:cNvContentPartPr/>
              <p14:nvPr/>
            </p14:nvContentPartPr>
            <p14:xfrm>
              <a:off x="11493500" y="5405545"/>
              <a:ext cx="0" cy="0"/>
            </p14:xfrm>
          </p:contentPart>
        </mc:Choice>
        <mc:Fallback xmlns="">
          <p:pic>
            <p:nvPicPr>
              <p:cNvPr id="1050399" name="墨迹 1050398"/>
            </p:nvPicPr>
            <p:blipFill>
              <a:blip r:embed="rId118"/>
            </p:blipFill>
            <p:spPr>
              <a:xfrm>
                <a:off x="11493500" y="54055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50400" name="墨迹 1050399"/>
              <p14:cNvContentPartPr/>
              <p14:nvPr/>
            </p14:nvContentPartPr>
            <p14:xfrm>
              <a:off x="7349964" y="5810250"/>
              <a:ext cx="97317" cy="271756"/>
            </p14:xfrm>
          </p:contentPart>
        </mc:Choice>
        <mc:Fallback xmlns="">
          <p:pic>
            <p:nvPicPr>
              <p:cNvPr id="1050400" name="墨迹 1050399"/>
            </p:nvPicPr>
            <p:blipFill>
              <a:blip r:embed="rId120"/>
            </p:blipFill>
            <p:spPr>
              <a:xfrm>
                <a:off x="7349964" y="5810250"/>
                <a:ext cx="97317" cy="271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50401" name="墨迹 1050400"/>
              <p14:cNvContentPartPr/>
              <p14:nvPr/>
            </p14:nvContentPartPr>
            <p14:xfrm>
              <a:off x="7452362" y="5824766"/>
              <a:ext cx="175809" cy="213004"/>
            </p14:xfrm>
          </p:contentPart>
        </mc:Choice>
        <mc:Fallback xmlns="">
          <p:pic>
            <p:nvPicPr>
              <p:cNvPr id="1050401" name="墨迹 1050400"/>
            </p:nvPicPr>
            <p:blipFill>
              <a:blip r:embed="rId122"/>
            </p:blipFill>
            <p:spPr>
              <a:xfrm>
                <a:off x="7452362" y="5824766"/>
                <a:ext cx="175809" cy="21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50402" name="墨迹 1050401"/>
              <p14:cNvContentPartPr/>
              <p14:nvPr/>
            </p14:nvContentPartPr>
            <p14:xfrm>
              <a:off x="7672655" y="5850045"/>
              <a:ext cx="18464" cy="220122"/>
            </p14:xfrm>
          </p:contentPart>
        </mc:Choice>
        <mc:Fallback xmlns="">
          <p:pic>
            <p:nvPicPr>
              <p:cNvPr id="1050402" name="墨迹 1050401"/>
            </p:nvPicPr>
            <p:blipFill>
              <a:blip r:embed="rId124"/>
            </p:blipFill>
            <p:spPr>
              <a:xfrm>
                <a:off x="7672655" y="5850045"/>
                <a:ext cx="18464" cy="22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50403" name="墨迹 1050402"/>
              <p14:cNvContentPartPr/>
              <p14:nvPr/>
            </p14:nvContentPartPr>
            <p14:xfrm>
              <a:off x="7660004" y="5846655"/>
              <a:ext cx="166229" cy="214037"/>
            </p14:xfrm>
          </p:contentPart>
        </mc:Choice>
        <mc:Fallback xmlns="">
          <p:pic>
            <p:nvPicPr>
              <p:cNvPr id="1050403" name="墨迹 1050402"/>
            </p:nvPicPr>
            <p:blipFill>
              <a:blip r:embed="rId126"/>
            </p:blipFill>
            <p:spPr>
              <a:xfrm>
                <a:off x="7660004" y="5846655"/>
                <a:ext cx="166229" cy="21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50404" name="墨迹 1050403"/>
              <p14:cNvContentPartPr/>
              <p14:nvPr/>
            </p14:nvContentPartPr>
            <p14:xfrm>
              <a:off x="7952414" y="5692564"/>
              <a:ext cx="179276" cy="334085"/>
            </p14:xfrm>
          </p:contentPart>
        </mc:Choice>
        <mc:Fallback xmlns="">
          <p:pic>
            <p:nvPicPr>
              <p:cNvPr id="1050404" name="墨迹 1050403"/>
            </p:nvPicPr>
            <p:blipFill>
              <a:blip r:embed="rId128"/>
            </p:blipFill>
            <p:spPr>
              <a:xfrm>
                <a:off x="7952414" y="5692564"/>
                <a:ext cx="179276" cy="334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50405" name="墨迹 1050404"/>
              <p14:cNvContentPartPr/>
              <p14:nvPr/>
            </p14:nvContentPartPr>
            <p14:xfrm>
              <a:off x="8034445" y="5855902"/>
              <a:ext cx="149254" cy="54547"/>
            </p14:xfrm>
          </p:contentPart>
        </mc:Choice>
        <mc:Fallback xmlns="">
          <p:pic>
            <p:nvPicPr>
              <p:cNvPr id="1050405" name="墨迹 1050404"/>
            </p:nvPicPr>
            <p:blipFill>
              <a:blip r:embed="rId130"/>
            </p:blipFill>
            <p:spPr>
              <a:xfrm>
                <a:off x="8034445" y="5855902"/>
                <a:ext cx="149254" cy="54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50406" name="墨迹 1050405"/>
              <p14:cNvContentPartPr/>
              <p14:nvPr/>
            </p14:nvContentPartPr>
            <p14:xfrm>
              <a:off x="8020493" y="5816178"/>
              <a:ext cx="235993" cy="319616"/>
            </p14:xfrm>
          </p:contentPart>
        </mc:Choice>
        <mc:Fallback xmlns="">
          <p:pic>
            <p:nvPicPr>
              <p:cNvPr id="1050406" name="墨迹 1050405"/>
            </p:nvPicPr>
            <p:blipFill>
              <a:blip r:embed="rId132"/>
            </p:blipFill>
            <p:spPr>
              <a:xfrm>
                <a:off x="8020493" y="5816178"/>
                <a:ext cx="235993" cy="319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50407" name="墨迹 1050406"/>
              <p14:cNvContentPartPr/>
              <p14:nvPr/>
            </p14:nvContentPartPr>
            <p14:xfrm>
              <a:off x="8137314" y="5970695"/>
              <a:ext cx="104139" cy="58662"/>
            </p14:xfrm>
          </p:contentPart>
        </mc:Choice>
        <mc:Fallback xmlns="">
          <p:pic>
            <p:nvPicPr>
              <p:cNvPr id="1050407" name="墨迹 1050406"/>
            </p:nvPicPr>
            <p:blipFill>
              <a:blip r:embed="rId134"/>
            </p:blipFill>
            <p:spPr>
              <a:xfrm>
                <a:off x="8137314" y="5970695"/>
                <a:ext cx="104139" cy="58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50408" name="墨迹 1050407"/>
              <p14:cNvContentPartPr/>
              <p14:nvPr/>
            </p14:nvContentPartPr>
            <p14:xfrm>
              <a:off x="8359138" y="5832745"/>
              <a:ext cx="110787" cy="21107"/>
            </p14:xfrm>
          </p:contentPart>
        </mc:Choice>
        <mc:Fallback xmlns="">
          <p:pic>
            <p:nvPicPr>
              <p:cNvPr id="1050408" name="墨迹 1050407"/>
            </p:nvPicPr>
            <p:blipFill>
              <a:blip r:embed="rId136"/>
            </p:blipFill>
            <p:spPr>
              <a:xfrm>
                <a:off x="8359138" y="5832745"/>
                <a:ext cx="110787" cy="2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50409" name="墨迹 1050408"/>
              <p14:cNvContentPartPr/>
              <p14:nvPr/>
            </p14:nvContentPartPr>
            <p14:xfrm>
              <a:off x="8280821" y="5900418"/>
              <a:ext cx="183747" cy="72815"/>
            </p14:xfrm>
          </p:contentPart>
        </mc:Choice>
        <mc:Fallback xmlns="">
          <p:pic>
            <p:nvPicPr>
              <p:cNvPr id="1050409" name="墨迹 1050408"/>
            </p:nvPicPr>
            <p:blipFill>
              <a:blip r:embed="rId138"/>
            </p:blipFill>
            <p:spPr>
              <a:xfrm>
                <a:off x="8280821" y="5900418"/>
                <a:ext cx="183747" cy="72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50410" name="墨迹 1050409"/>
              <p14:cNvContentPartPr/>
              <p14:nvPr/>
            </p14:nvContentPartPr>
            <p14:xfrm>
              <a:off x="8245182" y="5883911"/>
              <a:ext cx="152356" cy="230013"/>
            </p14:xfrm>
          </p:contentPart>
        </mc:Choice>
        <mc:Fallback xmlns="">
          <p:pic>
            <p:nvPicPr>
              <p:cNvPr id="1050410" name="墨迹 1050409"/>
            </p:nvPicPr>
            <p:blipFill>
              <a:blip r:embed="rId140"/>
            </p:blipFill>
            <p:spPr>
              <a:xfrm>
                <a:off x="8245182" y="5883911"/>
                <a:ext cx="152356" cy="23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50411" name="墨迹 1050410"/>
              <p14:cNvContentPartPr/>
              <p14:nvPr/>
            </p14:nvContentPartPr>
            <p14:xfrm>
              <a:off x="8549333" y="5842421"/>
              <a:ext cx="88784" cy="216382"/>
            </p14:xfrm>
          </p:contentPart>
        </mc:Choice>
        <mc:Fallback xmlns="">
          <p:pic>
            <p:nvPicPr>
              <p:cNvPr id="1050411" name="墨迹 1050410"/>
            </p:nvPicPr>
            <p:blipFill>
              <a:blip r:embed="rId142"/>
            </p:blipFill>
            <p:spPr>
              <a:xfrm>
                <a:off x="8549333" y="5842421"/>
                <a:ext cx="88784" cy="21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50412" name="墨迹 1050411"/>
              <p14:cNvContentPartPr/>
              <p14:nvPr/>
            </p14:nvContentPartPr>
            <p14:xfrm>
              <a:off x="8615256" y="5839275"/>
              <a:ext cx="185673" cy="215681"/>
            </p14:xfrm>
          </p:contentPart>
        </mc:Choice>
        <mc:Fallback xmlns="">
          <p:pic>
            <p:nvPicPr>
              <p:cNvPr id="1050412" name="墨迹 1050411"/>
            </p:nvPicPr>
            <p:blipFill>
              <a:blip r:embed="rId144"/>
            </p:blipFill>
            <p:spPr>
              <a:xfrm>
                <a:off x="8615256" y="5839275"/>
                <a:ext cx="185673" cy="215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50413" name="墨迹 1050412"/>
              <p14:cNvContentPartPr/>
              <p14:nvPr/>
            </p14:nvContentPartPr>
            <p14:xfrm>
              <a:off x="8846126" y="5858512"/>
              <a:ext cx="102294" cy="195446"/>
            </p14:xfrm>
          </p:contentPart>
        </mc:Choice>
        <mc:Fallback xmlns="">
          <p:pic>
            <p:nvPicPr>
              <p:cNvPr id="1050413" name="墨迹 1050412"/>
            </p:nvPicPr>
            <p:blipFill>
              <a:blip r:embed="rId146"/>
            </p:blipFill>
            <p:spPr>
              <a:xfrm>
                <a:off x="8846126" y="5858512"/>
                <a:ext cx="102294" cy="195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50414" name="墨迹 1050413"/>
              <p14:cNvContentPartPr/>
              <p14:nvPr/>
            </p14:nvContentPartPr>
            <p14:xfrm>
              <a:off x="8951809" y="5871161"/>
              <a:ext cx="182570" cy="164311"/>
            </p14:xfrm>
          </p:contentPart>
        </mc:Choice>
        <mc:Fallback xmlns="">
          <p:pic>
            <p:nvPicPr>
              <p:cNvPr id="1050414" name="墨迹 1050413"/>
            </p:nvPicPr>
            <p:blipFill>
              <a:blip r:embed="rId148"/>
            </p:blipFill>
            <p:spPr>
              <a:xfrm>
                <a:off x="8951809" y="5871161"/>
                <a:ext cx="182570" cy="164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50415" name="墨迹 1050414"/>
              <p14:cNvContentPartPr/>
              <p14:nvPr/>
            </p14:nvContentPartPr>
            <p14:xfrm>
              <a:off x="7158640" y="5888145"/>
              <a:ext cx="11357" cy="144511"/>
            </p14:xfrm>
          </p:contentPart>
        </mc:Choice>
        <mc:Fallback xmlns="">
          <p:pic>
            <p:nvPicPr>
              <p:cNvPr id="1050415" name="墨迹 1050414"/>
            </p:nvPicPr>
            <p:blipFill>
              <a:blip r:embed="rId150"/>
            </p:blipFill>
            <p:spPr>
              <a:xfrm>
                <a:off x="7158640" y="5888145"/>
                <a:ext cx="11357" cy="14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50416" name="墨迹 1050415"/>
              <p14:cNvContentPartPr/>
              <p14:nvPr/>
            </p14:nvContentPartPr>
            <p14:xfrm>
              <a:off x="7053737" y="5834770"/>
              <a:ext cx="221729" cy="250882"/>
            </p14:xfrm>
          </p:contentPart>
        </mc:Choice>
        <mc:Fallback xmlns="">
          <p:pic>
            <p:nvPicPr>
              <p:cNvPr id="1050416" name="墨迹 1050415"/>
            </p:nvPicPr>
            <p:blipFill>
              <a:blip r:embed="rId152"/>
            </p:blipFill>
            <p:spPr>
              <a:xfrm>
                <a:off x="7053737" y="5834770"/>
                <a:ext cx="221729" cy="250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50417" name="墨迹 1050416"/>
              <p14:cNvContentPartPr/>
              <p14:nvPr/>
            </p14:nvContentPartPr>
            <p14:xfrm>
              <a:off x="7055988" y="6312970"/>
              <a:ext cx="159101" cy="102646"/>
            </p14:xfrm>
          </p:contentPart>
        </mc:Choice>
        <mc:Fallback xmlns="">
          <p:pic>
            <p:nvPicPr>
              <p:cNvPr id="1050417" name="墨迹 1050416"/>
            </p:nvPicPr>
            <p:blipFill>
              <a:blip r:embed="rId154"/>
            </p:blipFill>
            <p:spPr>
              <a:xfrm>
                <a:off x="7055988" y="6312970"/>
                <a:ext cx="159101" cy="102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50418" name="墨迹 1050417"/>
              <p14:cNvContentPartPr/>
              <p14:nvPr/>
            </p14:nvContentPartPr>
            <p14:xfrm>
              <a:off x="6985130" y="6227233"/>
              <a:ext cx="289593" cy="278544"/>
            </p14:xfrm>
          </p:contentPart>
        </mc:Choice>
        <mc:Fallback xmlns="">
          <p:pic>
            <p:nvPicPr>
              <p:cNvPr id="1050418" name="墨迹 1050417"/>
            </p:nvPicPr>
            <p:blipFill>
              <a:blip r:embed="rId156"/>
            </p:blipFill>
            <p:spPr>
              <a:xfrm>
                <a:off x="6985130" y="6227233"/>
                <a:ext cx="289593" cy="278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50419" name="墨迹 1050418"/>
              <p14:cNvContentPartPr/>
              <p14:nvPr/>
            </p14:nvContentPartPr>
            <p14:xfrm>
              <a:off x="7493000" y="6271961"/>
              <a:ext cx="252622" cy="20648"/>
            </p14:xfrm>
          </p:contentPart>
        </mc:Choice>
        <mc:Fallback xmlns="">
          <p:pic>
            <p:nvPicPr>
              <p:cNvPr id="1050419" name="墨迹 1050418"/>
            </p:nvPicPr>
            <p:blipFill>
              <a:blip r:embed="rId158"/>
            </p:blipFill>
            <p:spPr>
              <a:xfrm>
                <a:off x="7493000" y="6271961"/>
                <a:ext cx="252622" cy="20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50420" name="墨迹 1050419"/>
              <p14:cNvContentPartPr/>
              <p14:nvPr/>
            </p14:nvContentPartPr>
            <p14:xfrm>
              <a:off x="7600153" y="6300047"/>
              <a:ext cx="39318" cy="314327"/>
            </p14:xfrm>
          </p:contentPart>
        </mc:Choice>
        <mc:Fallback xmlns="">
          <p:pic>
            <p:nvPicPr>
              <p:cNvPr id="1050420" name="墨迹 1050419"/>
            </p:nvPicPr>
            <p:blipFill>
              <a:blip r:embed="rId160"/>
            </p:blipFill>
            <p:spPr>
              <a:xfrm>
                <a:off x="7600153" y="6300047"/>
                <a:ext cx="39318" cy="31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50421" name="墨迹 1050420"/>
              <p14:cNvContentPartPr/>
              <p14:nvPr/>
            </p14:nvContentPartPr>
            <p14:xfrm>
              <a:off x="7831995" y="6242472"/>
              <a:ext cx="70790" cy="338874"/>
            </p14:xfrm>
          </p:contentPart>
        </mc:Choice>
        <mc:Fallback xmlns="">
          <p:pic>
            <p:nvPicPr>
              <p:cNvPr id="1050421" name="墨迹 1050420"/>
            </p:nvPicPr>
            <p:blipFill>
              <a:blip r:embed="rId162"/>
            </p:blipFill>
            <p:spPr>
              <a:xfrm>
                <a:off x="7831995" y="6242472"/>
                <a:ext cx="70790" cy="338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50422" name="墨迹 1050421"/>
              <p14:cNvContentPartPr/>
              <p14:nvPr/>
            </p14:nvContentPartPr>
            <p14:xfrm>
              <a:off x="7758978" y="6250938"/>
              <a:ext cx="145077" cy="140057"/>
            </p14:xfrm>
          </p:contentPart>
        </mc:Choice>
        <mc:Fallback xmlns="">
          <p:pic>
            <p:nvPicPr>
              <p:cNvPr id="1050422" name="墨迹 1050421"/>
            </p:nvPicPr>
            <p:blipFill>
              <a:blip r:embed="rId164"/>
            </p:blipFill>
            <p:spPr>
              <a:xfrm>
                <a:off x="7758978" y="6250938"/>
                <a:ext cx="145077" cy="14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50423" name="墨迹 1050422"/>
              <p14:cNvContentPartPr/>
              <p14:nvPr/>
            </p14:nvContentPartPr>
            <p14:xfrm>
              <a:off x="7875269" y="6245861"/>
              <a:ext cx="101762" cy="140845"/>
            </p14:xfrm>
          </p:contentPart>
        </mc:Choice>
        <mc:Fallback xmlns="">
          <p:pic>
            <p:nvPicPr>
              <p:cNvPr id="1050423" name="墨迹 1050422"/>
            </p:nvPicPr>
            <p:blipFill>
              <a:blip r:embed="rId166"/>
            </p:blipFill>
            <p:spPr>
              <a:xfrm>
                <a:off x="7875269" y="6245861"/>
                <a:ext cx="101762" cy="140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50424" name="墨迹 1050423"/>
              <p14:cNvContentPartPr/>
              <p14:nvPr/>
            </p14:nvContentPartPr>
            <p14:xfrm>
              <a:off x="8221758" y="6278033"/>
              <a:ext cx="117486" cy="221294"/>
            </p14:xfrm>
          </p:contentPart>
        </mc:Choice>
        <mc:Fallback xmlns="">
          <p:pic>
            <p:nvPicPr>
              <p:cNvPr id="1050424" name="墨迹 1050423"/>
            </p:nvPicPr>
            <p:blipFill>
              <a:blip r:embed="rId168"/>
            </p:blipFill>
            <p:spPr>
              <a:xfrm>
                <a:off x="8221758" y="6278033"/>
                <a:ext cx="117486" cy="221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50425" name="墨迹 1050424"/>
              <p14:cNvContentPartPr/>
              <p14:nvPr/>
            </p14:nvContentPartPr>
            <p14:xfrm>
              <a:off x="8333317" y="6276658"/>
              <a:ext cx="173119" cy="185448"/>
            </p14:xfrm>
          </p:contentPart>
        </mc:Choice>
        <mc:Fallback xmlns="">
          <p:pic>
            <p:nvPicPr>
              <p:cNvPr id="1050425" name="墨迹 1050424"/>
            </p:nvPicPr>
            <p:blipFill>
              <a:blip r:embed="rId170"/>
            </p:blipFill>
            <p:spPr>
              <a:xfrm>
                <a:off x="8333317" y="6276658"/>
                <a:ext cx="173119" cy="185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50426" name="墨迹 1050425"/>
              <p14:cNvContentPartPr/>
              <p14:nvPr/>
            </p14:nvContentPartPr>
            <p14:xfrm>
              <a:off x="8576628" y="6281845"/>
              <a:ext cx="61911" cy="221218"/>
            </p14:xfrm>
          </p:contentPart>
        </mc:Choice>
        <mc:Fallback xmlns="">
          <p:pic>
            <p:nvPicPr>
              <p:cNvPr id="1050426" name="墨迹 1050425"/>
            </p:nvPicPr>
            <p:blipFill>
              <a:blip r:embed="rId172"/>
            </p:blipFill>
            <p:spPr>
              <a:xfrm>
                <a:off x="8576628" y="6281845"/>
                <a:ext cx="61911" cy="221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50427" name="墨迹 1050426"/>
              <p14:cNvContentPartPr/>
              <p14:nvPr/>
            </p14:nvContentPartPr>
            <p14:xfrm>
              <a:off x="8557672" y="6263771"/>
              <a:ext cx="188635" cy="251231"/>
            </p14:xfrm>
          </p:contentPart>
        </mc:Choice>
        <mc:Fallback xmlns="">
          <p:pic>
            <p:nvPicPr>
              <p:cNvPr id="1050427" name="墨迹 1050426"/>
            </p:nvPicPr>
            <p:blipFill>
              <a:blip r:embed="rId174"/>
            </p:blipFill>
            <p:spPr>
              <a:xfrm>
                <a:off x="8557672" y="6263771"/>
                <a:ext cx="188635" cy="25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0428" name="墨迹 1050427"/>
              <p14:cNvContentPartPr/>
              <p14:nvPr/>
            </p14:nvContentPartPr>
            <p14:xfrm>
              <a:off x="8928841" y="6256019"/>
              <a:ext cx="41470" cy="260074"/>
            </p14:xfrm>
          </p:contentPart>
        </mc:Choice>
        <mc:Fallback xmlns="">
          <p:pic>
            <p:nvPicPr>
              <p:cNvPr id="1050428" name="墨迹 1050427"/>
            </p:nvPicPr>
            <p:blipFill>
              <a:blip r:embed="rId176"/>
            </p:blipFill>
            <p:spPr>
              <a:xfrm>
                <a:off x="8928841" y="6256019"/>
                <a:ext cx="41470" cy="260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50429" name="墨迹 1050428"/>
              <p14:cNvContentPartPr/>
              <p14:nvPr/>
            </p14:nvContentPartPr>
            <p14:xfrm>
              <a:off x="8873067" y="6381326"/>
              <a:ext cx="226122" cy="142307"/>
            </p14:xfrm>
          </p:contentPart>
        </mc:Choice>
        <mc:Fallback xmlns="">
          <p:pic>
            <p:nvPicPr>
              <p:cNvPr id="1050429" name="墨迹 1050428"/>
            </p:nvPicPr>
            <p:blipFill>
              <a:blip r:embed="rId178"/>
            </p:blipFill>
            <p:spPr>
              <a:xfrm>
                <a:off x="8873067" y="6381326"/>
                <a:ext cx="226122" cy="142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50430" name="墨迹 1050429"/>
              <p14:cNvContentPartPr/>
              <p14:nvPr/>
            </p14:nvContentPartPr>
            <p14:xfrm>
              <a:off x="9350959" y="6260252"/>
              <a:ext cx="116891" cy="233601"/>
            </p14:xfrm>
          </p:contentPart>
        </mc:Choice>
        <mc:Fallback xmlns="">
          <p:pic>
            <p:nvPicPr>
              <p:cNvPr id="1050430" name="墨迹 1050429"/>
            </p:nvPicPr>
            <p:blipFill>
              <a:blip r:embed="rId180"/>
            </p:blipFill>
            <p:spPr>
              <a:xfrm>
                <a:off x="9350959" y="6260252"/>
                <a:ext cx="116891" cy="233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50431" name="墨迹 1050430"/>
              <p14:cNvContentPartPr/>
              <p14:nvPr/>
            </p14:nvContentPartPr>
            <p14:xfrm>
              <a:off x="9445835" y="6262035"/>
              <a:ext cx="144230" cy="214985"/>
            </p14:xfrm>
          </p:contentPart>
        </mc:Choice>
        <mc:Fallback xmlns="">
          <p:pic>
            <p:nvPicPr>
              <p:cNvPr id="1050431" name="墨迹 1050430"/>
            </p:nvPicPr>
            <p:blipFill>
              <a:blip r:embed="rId182"/>
            </p:blipFill>
            <p:spPr>
              <a:xfrm>
                <a:off x="9445835" y="6262035"/>
                <a:ext cx="144230" cy="214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0432" name="墨迹 1050431"/>
              <p14:cNvContentPartPr/>
              <p14:nvPr/>
            </p14:nvContentPartPr>
            <p14:xfrm>
              <a:off x="9647971" y="6284383"/>
              <a:ext cx="110288" cy="192733"/>
            </p14:xfrm>
          </p:contentPart>
        </mc:Choice>
        <mc:Fallback xmlns="">
          <p:pic>
            <p:nvPicPr>
              <p:cNvPr id="1050432" name="墨迹 1050431"/>
            </p:nvPicPr>
            <p:blipFill>
              <a:blip r:embed="rId184"/>
            </p:blipFill>
            <p:spPr>
              <a:xfrm>
                <a:off x="9647971" y="6284383"/>
                <a:ext cx="110288" cy="192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50433" name="墨迹 1050432"/>
              <p14:cNvContentPartPr/>
              <p14:nvPr/>
            </p14:nvContentPartPr>
            <p14:xfrm>
              <a:off x="9729047" y="6292850"/>
              <a:ext cx="157181" cy="183736"/>
            </p14:xfrm>
          </p:contentPart>
        </mc:Choice>
        <mc:Fallback xmlns="">
          <p:pic>
            <p:nvPicPr>
              <p:cNvPr id="1050433" name="墨迹 1050432"/>
            </p:nvPicPr>
            <p:blipFill>
              <a:blip r:embed="rId186"/>
            </p:blipFill>
            <p:spPr>
              <a:xfrm>
                <a:off x="9729047" y="6292850"/>
                <a:ext cx="157181" cy="183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50434" name="墨迹 1050433"/>
              <p14:cNvContentPartPr/>
              <p14:nvPr/>
            </p14:nvContentPartPr>
            <p14:xfrm>
              <a:off x="10013817" y="6246705"/>
              <a:ext cx="87342" cy="335793"/>
            </p14:xfrm>
          </p:contentPart>
        </mc:Choice>
        <mc:Fallback xmlns="">
          <p:pic>
            <p:nvPicPr>
              <p:cNvPr id="1050434" name="墨迹 1050433"/>
            </p:nvPicPr>
            <p:blipFill>
              <a:blip r:embed="rId188"/>
            </p:blipFill>
            <p:spPr>
              <a:xfrm>
                <a:off x="10013817" y="6246705"/>
                <a:ext cx="87342" cy="335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0435" name="墨迹 1050434"/>
              <p14:cNvContentPartPr/>
              <p14:nvPr/>
            </p14:nvContentPartPr>
            <p14:xfrm>
              <a:off x="9986204" y="6238238"/>
              <a:ext cx="149244" cy="181026"/>
            </p14:xfrm>
          </p:contentPart>
        </mc:Choice>
        <mc:Fallback xmlns="">
          <p:pic>
            <p:nvPicPr>
              <p:cNvPr id="1050435" name="墨迹 1050434"/>
            </p:nvPicPr>
            <p:blipFill>
              <a:blip r:embed="rId190"/>
            </p:blipFill>
            <p:spPr>
              <a:xfrm>
                <a:off x="9986204" y="6238238"/>
                <a:ext cx="149244" cy="18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0436" name="墨迹 1050435"/>
              <p14:cNvContentPartPr/>
              <p14:nvPr/>
            </p14:nvContentPartPr>
            <p14:xfrm>
              <a:off x="10073642" y="6236122"/>
              <a:ext cx="93203" cy="184382"/>
            </p14:xfrm>
          </p:contentPart>
        </mc:Choice>
        <mc:Fallback xmlns="">
          <p:pic>
            <p:nvPicPr>
              <p:cNvPr id="1050436" name="墨迹 1050435"/>
            </p:nvPicPr>
            <p:blipFill>
              <a:blip r:embed="rId192"/>
            </p:blipFill>
            <p:spPr>
              <a:xfrm>
                <a:off x="10073642" y="6236122"/>
                <a:ext cx="93203" cy="18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0437" name="墨迹 1050436"/>
              <p14:cNvContentPartPr/>
              <p14:nvPr/>
            </p14:nvContentPartPr>
            <p14:xfrm>
              <a:off x="11804228" y="3055252"/>
              <a:ext cx="201473" cy="25767"/>
            </p14:xfrm>
          </p:contentPart>
        </mc:Choice>
        <mc:Fallback xmlns="">
          <p:pic>
            <p:nvPicPr>
              <p:cNvPr id="1050437" name="墨迹 1050436"/>
            </p:nvPicPr>
            <p:blipFill>
              <a:blip r:embed="rId194"/>
            </p:blipFill>
            <p:spPr>
              <a:xfrm>
                <a:off x="11804228" y="3055252"/>
                <a:ext cx="201473" cy="2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50438" name="墨迹 1050437"/>
              <p14:cNvContentPartPr/>
              <p14:nvPr/>
            </p14:nvContentPartPr>
            <p14:xfrm>
              <a:off x="11859201" y="3062395"/>
              <a:ext cx="44933" cy="302058"/>
            </p14:xfrm>
          </p:contentPart>
        </mc:Choice>
        <mc:Fallback xmlns="">
          <p:pic>
            <p:nvPicPr>
              <p:cNvPr id="1050438" name="墨迹 1050437"/>
            </p:nvPicPr>
            <p:blipFill>
              <a:blip r:embed="rId196"/>
            </p:blipFill>
            <p:spPr>
              <a:xfrm>
                <a:off x="11859201" y="3062395"/>
                <a:ext cx="44933" cy="302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0439" name="墨迹 1050438"/>
              <p14:cNvContentPartPr/>
              <p14:nvPr/>
            </p14:nvContentPartPr>
            <p14:xfrm>
              <a:off x="11881918" y="3173731"/>
              <a:ext cx="139902" cy="106145"/>
            </p14:xfrm>
          </p:contentPart>
        </mc:Choice>
        <mc:Fallback xmlns="">
          <p:pic>
            <p:nvPicPr>
              <p:cNvPr id="1050439" name="墨迹 1050438"/>
            </p:nvPicPr>
            <p:blipFill>
              <a:blip r:embed="rId198"/>
            </p:blipFill>
            <p:spPr>
              <a:xfrm>
                <a:off x="11881918" y="3173731"/>
                <a:ext cx="139902" cy="10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50440" name="墨迹 1050439"/>
              <p14:cNvContentPartPr/>
              <p14:nvPr/>
            </p14:nvContentPartPr>
            <p14:xfrm>
              <a:off x="11942470" y="3220297"/>
              <a:ext cx="36742" cy="177306"/>
            </p14:xfrm>
          </p:contentPart>
        </mc:Choice>
        <mc:Fallback xmlns="">
          <p:pic>
            <p:nvPicPr>
              <p:cNvPr id="1050440" name="墨迹 1050439"/>
            </p:nvPicPr>
            <p:blipFill>
              <a:blip r:embed="rId200"/>
            </p:blipFill>
            <p:spPr>
              <a:xfrm>
                <a:off x="11942470" y="3220297"/>
                <a:ext cx="36742" cy="177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0441" name="墨迹 1050440"/>
              <p14:cNvContentPartPr/>
              <p14:nvPr/>
            </p14:nvContentPartPr>
            <p14:xfrm>
              <a:off x="12047933" y="3250352"/>
              <a:ext cx="44242" cy="183410"/>
            </p14:xfrm>
          </p:contentPart>
        </mc:Choice>
        <mc:Fallback xmlns="">
          <p:pic>
            <p:nvPicPr>
              <p:cNvPr id="1050441" name="墨迹 1050440"/>
            </p:nvPicPr>
            <p:blipFill>
              <a:blip r:embed="rId202"/>
            </p:blipFill>
            <p:spPr>
              <a:xfrm>
                <a:off x="12047933" y="3250352"/>
                <a:ext cx="44242" cy="183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0442" name="墨迹 1050441"/>
              <p14:cNvContentPartPr/>
              <p14:nvPr/>
            </p14:nvContentPartPr>
            <p14:xfrm>
              <a:off x="11949853" y="3175217"/>
              <a:ext cx="152084" cy="72170"/>
            </p14:xfrm>
          </p:contentPart>
        </mc:Choice>
        <mc:Fallback xmlns="">
          <p:pic>
            <p:nvPicPr>
              <p:cNvPr id="1050442" name="墨迹 1050441"/>
            </p:nvPicPr>
            <p:blipFill>
              <a:blip r:embed="rId204"/>
            </p:blipFill>
            <p:spPr>
              <a:xfrm>
                <a:off x="11949853" y="3175217"/>
                <a:ext cx="152084" cy="72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0443" name="墨迹 1050442"/>
              <p14:cNvContentPartPr/>
              <p14:nvPr/>
            </p14:nvContentPartPr>
            <p14:xfrm>
              <a:off x="11956955" y="3236383"/>
              <a:ext cx="88787" cy="193041"/>
            </p14:xfrm>
          </p:contentPart>
        </mc:Choice>
        <mc:Fallback xmlns="">
          <p:pic>
            <p:nvPicPr>
              <p:cNvPr id="1050443" name="墨迹 1050442"/>
            </p:nvPicPr>
            <p:blipFill>
              <a:blip r:embed="rId206"/>
            </p:blipFill>
            <p:spPr>
              <a:xfrm>
                <a:off x="11956955" y="3236383"/>
                <a:ext cx="88787" cy="193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0444" name="墨迹 1050443"/>
              <p14:cNvContentPartPr/>
              <p14:nvPr/>
            </p14:nvContentPartPr>
            <p14:xfrm>
              <a:off x="12007850" y="3432811"/>
              <a:ext cx="37595" cy="63645"/>
            </p14:xfrm>
          </p:contentPart>
        </mc:Choice>
        <mc:Fallback xmlns="">
          <p:pic>
            <p:nvPicPr>
              <p:cNvPr id="1050444" name="墨迹 1050443"/>
            </p:nvPicPr>
            <p:blipFill>
              <a:blip r:embed="rId208"/>
            </p:blipFill>
            <p:spPr>
              <a:xfrm>
                <a:off x="12007850" y="3432811"/>
                <a:ext cx="37595" cy="63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50445" name="墨迹 1050444"/>
              <p14:cNvContentPartPr/>
              <p14:nvPr/>
            </p14:nvContentPartPr>
            <p14:xfrm>
              <a:off x="11990495" y="3295712"/>
              <a:ext cx="109265" cy="46925"/>
            </p14:xfrm>
          </p:contentPart>
        </mc:Choice>
        <mc:Fallback xmlns="">
          <p:pic>
            <p:nvPicPr>
              <p:cNvPr id="1050445" name="墨迹 1050444"/>
            </p:nvPicPr>
            <p:blipFill>
              <a:blip r:embed="rId210"/>
            </p:blipFill>
            <p:spPr>
              <a:xfrm>
                <a:off x="11990495" y="3295712"/>
                <a:ext cx="109265" cy="4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50446" name="墨迹 1050445"/>
              <p14:cNvContentPartPr/>
              <p14:nvPr/>
            </p14:nvContentPartPr>
            <p14:xfrm>
              <a:off x="11997692" y="3314920"/>
              <a:ext cx="101019" cy="28565"/>
            </p14:xfrm>
          </p:contentPart>
        </mc:Choice>
        <mc:Fallback xmlns="">
          <p:pic>
            <p:nvPicPr>
              <p:cNvPr id="1050446" name="墨迹 1050445"/>
            </p:nvPicPr>
            <p:blipFill>
              <a:blip r:embed="rId212"/>
            </p:blipFill>
            <p:spPr>
              <a:xfrm>
                <a:off x="11997692" y="3314920"/>
                <a:ext cx="101019" cy="2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50447" name="墨迹 1050446"/>
              <p14:cNvContentPartPr/>
              <p14:nvPr/>
            </p14:nvContentPartPr>
            <p14:xfrm>
              <a:off x="11636587" y="3722792"/>
              <a:ext cx="209529" cy="30057"/>
            </p14:xfrm>
          </p:contentPart>
        </mc:Choice>
        <mc:Fallback xmlns="">
          <p:pic>
            <p:nvPicPr>
              <p:cNvPr id="1050447" name="墨迹 1050446"/>
            </p:nvPicPr>
            <p:blipFill>
              <a:blip r:embed="rId214"/>
            </p:blipFill>
            <p:spPr>
              <a:xfrm>
                <a:off x="11636587" y="3722792"/>
                <a:ext cx="209529" cy="3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50448" name="墨迹 1050447"/>
              <p14:cNvContentPartPr/>
              <p14:nvPr/>
            </p14:nvContentPartPr>
            <p14:xfrm>
              <a:off x="11687075" y="3731683"/>
              <a:ext cx="64237" cy="252309"/>
            </p14:xfrm>
          </p:contentPart>
        </mc:Choice>
        <mc:Fallback xmlns="">
          <p:pic>
            <p:nvPicPr>
              <p:cNvPr id="1050448" name="墨迹 1050447"/>
            </p:nvPicPr>
            <p:blipFill>
              <a:blip r:embed="rId216"/>
            </p:blipFill>
            <p:spPr>
              <a:xfrm>
                <a:off x="11687075" y="3731683"/>
                <a:ext cx="64237" cy="252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050449" name="墨迹 1050448"/>
              <p14:cNvContentPartPr/>
              <p14:nvPr/>
            </p14:nvContentPartPr>
            <p14:xfrm>
              <a:off x="11842307" y="3807035"/>
              <a:ext cx="8032" cy="57573"/>
            </p14:xfrm>
          </p:contentPart>
        </mc:Choice>
        <mc:Fallback xmlns="">
          <p:pic>
            <p:nvPicPr>
              <p:cNvPr id="1050449" name="墨迹 1050448"/>
            </p:nvPicPr>
            <p:blipFill>
              <a:blip r:embed="rId218"/>
            </p:blipFill>
            <p:spPr>
              <a:xfrm>
                <a:off x="11842307" y="3807035"/>
                <a:ext cx="8032" cy="57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050450" name="墨迹 1050449"/>
              <p14:cNvContentPartPr/>
              <p14:nvPr/>
            </p14:nvContentPartPr>
            <p14:xfrm>
              <a:off x="11766550" y="3887651"/>
              <a:ext cx="161652" cy="12096"/>
            </p14:xfrm>
          </p:contentPart>
        </mc:Choice>
        <mc:Fallback xmlns="">
          <p:pic>
            <p:nvPicPr>
              <p:cNvPr id="1050450" name="墨迹 1050449"/>
            </p:nvPicPr>
            <p:blipFill>
              <a:blip r:embed="rId220"/>
            </p:blipFill>
            <p:spPr>
              <a:xfrm>
                <a:off x="11766550" y="3887651"/>
                <a:ext cx="161652" cy="1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050451" name="墨迹 1050450"/>
              <p14:cNvContentPartPr/>
              <p14:nvPr/>
            </p14:nvContentPartPr>
            <p14:xfrm>
              <a:off x="11740623" y="3901016"/>
              <a:ext cx="152546" cy="185872"/>
            </p14:xfrm>
          </p:contentPart>
        </mc:Choice>
        <mc:Fallback xmlns="">
          <p:pic>
            <p:nvPicPr>
              <p:cNvPr id="1050451" name="墨迹 1050450"/>
            </p:nvPicPr>
            <p:blipFill>
              <a:blip r:embed="rId222"/>
            </p:blipFill>
            <p:spPr>
              <a:xfrm>
                <a:off x="11740623" y="3901016"/>
                <a:ext cx="152546" cy="185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050452" name="墨迹 1050451"/>
              <p14:cNvContentPartPr/>
              <p14:nvPr/>
            </p14:nvContentPartPr>
            <p14:xfrm>
              <a:off x="11790681" y="4025478"/>
              <a:ext cx="172097" cy="132655"/>
            </p14:xfrm>
          </p:contentPart>
        </mc:Choice>
        <mc:Fallback xmlns="">
          <p:pic>
            <p:nvPicPr>
              <p:cNvPr id="1050452" name="墨迹 1050451"/>
            </p:nvPicPr>
            <p:blipFill>
              <a:blip r:embed="rId224"/>
            </p:blipFill>
            <p:spPr>
              <a:xfrm>
                <a:off x="11790681" y="4025478"/>
                <a:ext cx="172097" cy="132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050453" name="墨迹 1050452"/>
              <p14:cNvContentPartPr/>
              <p14:nvPr/>
            </p14:nvContentPartPr>
            <p14:xfrm>
              <a:off x="11785074" y="4040356"/>
              <a:ext cx="95861" cy="87072"/>
            </p14:xfrm>
          </p:contentPart>
        </mc:Choice>
        <mc:Fallback xmlns="">
          <p:pic>
            <p:nvPicPr>
              <p:cNvPr id="1050453" name="墨迹 1050452"/>
            </p:nvPicPr>
            <p:blipFill>
              <a:blip r:embed="rId226"/>
            </p:blipFill>
            <p:spPr>
              <a:xfrm>
                <a:off x="11785074" y="4040356"/>
                <a:ext cx="95861" cy="8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050454" name="墨迹 1050453"/>
              <p14:cNvContentPartPr/>
              <p14:nvPr/>
            </p14:nvContentPartPr>
            <p14:xfrm>
              <a:off x="11718627" y="4011505"/>
              <a:ext cx="29299" cy="186176"/>
            </p14:xfrm>
          </p:contentPart>
        </mc:Choice>
        <mc:Fallback xmlns="">
          <p:pic>
            <p:nvPicPr>
              <p:cNvPr id="1050454" name="墨迹 1050453"/>
            </p:nvPicPr>
            <p:blipFill>
              <a:blip r:embed="rId228"/>
            </p:blipFill>
            <p:spPr>
              <a:xfrm>
                <a:off x="11718627" y="4011505"/>
                <a:ext cx="29299" cy="186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65" name="墨迹 64"/>
              <p14:cNvContentPartPr/>
              <p14:nvPr/>
            </p14:nvContentPartPr>
            <p14:xfrm>
              <a:off x="6982177" y="1737059"/>
              <a:ext cx="11289" cy="5075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230"/>
            </p:blipFill>
            <p:spPr>
              <a:xfrm>
                <a:off x="6982177" y="1737059"/>
                <a:ext cx="112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" name="墨迹 1"/>
              <p14:cNvContentPartPr/>
              <p14:nvPr/>
            </p14:nvContentPartPr>
            <p14:xfrm>
              <a:off x="4464755" y="3947861"/>
              <a:ext cx="22578" cy="139585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32"/>
            </p:blipFill>
            <p:spPr>
              <a:xfrm>
                <a:off x="4464755" y="3947861"/>
                <a:ext cx="22578" cy="1395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3" name="墨迹 2"/>
              <p14:cNvContentPartPr/>
              <p14:nvPr/>
            </p14:nvContentPartPr>
            <p14:xfrm>
              <a:off x="4498622" y="5402930"/>
              <a:ext cx="360" cy="5639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34"/>
            </p:blipFill>
            <p:spPr>
              <a:xfrm>
                <a:off x="4498622" y="5402930"/>
                <a:ext cx="36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" name="墨迹 3"/>
              <p14:cNvContentPartPr/>
              <p14:nvPr/>
            </p14:nvContentPartPr>
            <p14:xfrm>
              <a:off x="5548488" y="6017669"/>
              <a:ext cx="191912" cy="24533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36"/>
            </p:blipFill>
            <p:spPr>
              <a:xfrm>
                <a:off x="5548488" y="6017669"/>
                <a:ext cx="19191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5" name="墨迹 4"/>
              <p14:cNvContentPartPr/>
              <p14:nvPr/>
            </p14:nvContentPartPr>
            <p14:xfrm>
              <a:off x="5181600" y="5949991"/>
              <a:ext cx="214488" cy="338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38"/>
            </p:blipFill>
            <p:spPr>
              <a:xfrm>
                <a:off x="5181600" y="5949991"/>
                <a:ext cx="214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6" name="墨迹 5"/>
              <p14:cNvContentPartPr/>
              <p14:nvPr/>
            </p14:nvContentPartPr>
            <p14:xfrm>
              <a:off x="5257800" y="5995110"/>
              <a:ext cx="47977" cy="51604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40"/>
            </p:blipFill>
            <p:spPr>
              <a:xfrm>
                <a:off x="5257800" y="5995110"/>
                <a:ext cx="47977" cy="516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7" name="墨迹 6"/>
              <p14:cNvContentPartPr/>
              <p14:nvPr/>
            </p14:nvContentPartPr>
            <p14:xfrm>
              <a:off x="5884333" y="5893593"/>
              <a:ext cx="93134" cy="3440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42"/>
            </p:blipFill>
            <p:spPr>
              <a:xfrm>
                <a:off x="5884333" y="5893593"/>
                <a:ext cx="931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8" name="墨迹 7"/>
              <p14:cNvContentPartPr/>
              <p14:nvPr/>
            </p14:nvContentPartPr>
            <p14:xfrm>
              <a:off x="6005688" y="6012029"/>
              <a:ext cx="95956" cy="41734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44"/>
            </p:blipFill>
            <p:spPr>
              <a:xfrm>
                <a:off x="6005688" y="6012029"/>
                <a:ext cx="95956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9" name="墨迹 8"/>
              <p14:cNvContentPartPr/>
              <p14:nvPr/>
            </p14:nvContentPartPr>
            <p14:xfrm>
              <a:off x="6118577" y="5978190"/>
              <a:ext cx="118534" cy="26507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46"/>
            </p:blipFill>
            <p:spPr>
              <a:xfrm>
                <a:off x="6118577" y="5978190"/>
                <a:ext cx="11853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0" name="墨迹 9"/>
              <p14:cNvContentPartPr/>
              <p14:nvPr/>
            </p14:nvContentPartPr>
            <p14:xfrm>
              <a:off x="6180666" y="5972550"/>
              <a:ext cx="95956" cy="197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48"/>
            </p:blipFill>
            <p:spPr>
              <a:xfrm>
                <a:off x="6180666" y="5972550"/>
                <a:ext cx="959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" name="墨迹 12"/>
              <p14:cNvContentPartPr/>
              <p14:nvPr/>
            </p14:nvContentPartPr>
            <p14:xfrm>
              <a:off x="6208888" y="5989470"/>
              <a:ext cx="112889" cy="14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0"/>
            </p:blipFill>
            <p:spPr>
              <a:xfrm>
                <a:off x="6208888" y="5989470"/>
                <a:ext cx="1128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" name="墨迹 13"/>
              <p14:cNvContentPartPr/>
              <p14:nvPr/>
            </p14:nvContentPartPr>
            <p14:xfrm>
              <a:off x="6378222" y="5966911"/>
              <a:ext cx="237066" cy="42862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2"/>
            </p:blipFill>
            <p:spPr>
              <a:xfrm>
                <a:off x="6378222" y="5966911"/>
                <a:ext cx="23706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5" name="墨迹 14"/>
              <p14:cNvContentPartPr/>
              <p14:nvPr/>
            </p14:nvContentPartPr>
            <p14:xfrm>
              <a:off x="6598355" y="5527006"/>
              <a:ext cx="22578" cy="30454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4"/>
            </p:blipFill>
            <p:spPr>
              <a:xfrm>
                <a:off x="6598355" y="5527006"/>
                <a:ext cx="225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6" name="墨迹 15"/>
              <p14:cNvContentPartPr/>
              <p14:nvPr/>
            </p14:nvContentPartPr>
            <p14:xfrm>
              <a:off x="6705600" y="5402930"/>
              <a:ext cx="124177" cy="49066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6"/>
            </p:blipFill>
            <p:spPr>
              <a:xfrm>
                <a:off x="6705600" y="5402930"/>
                <a:ext cx="124177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7" name="墨迹 16"/>
              <p14:cNvContentPartPr/>
              <p14:nvPr/>
            </p14:nvContentPartPr>
            <p14:xfrm>
              <a:off x="6620933" y="5459328"/>
              <a:ext cx="197556" cy="33274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8"/>
            </p:blipFill>
            <p:spPr>
              <a:xfrm>
                <a:off x="6620933" y="5459328"/>
                <a:ext cx="19755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8" name="墨迹 17"/>
              <p14:cNvContentPartPr/>
              <p14:nvPr/>
            </p14:nvContentPartPr>
            <p14:xfrm>
              <a:off x="6953955" y="5628522"/>
              <a:ext cx="16934" cy="676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60"/>
            </p:blipFill>
            <p:spPr>
              <a:xfrm>
                <a:off x="6953955" y="5628522"/>
                <a:ext cx="169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9" name="墨迹 18"/>
              <p14:cNvContentPartPr/>
              <p14:nvPr/>
            </p14:nvContentPartPr>
            <p14:xfrm>
              <a:off x="6914444" y="5763878"/>
              <a:ext cx="31044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62"/>
            </p:blipFill>
            <p:spPr>
              <a:xfrm>
                <a:off x="6914444" y="5763878"/>
                <a:ext cx="310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0" name="墨迹 19"/>
              <p14:cNvContentPartPr/>
              <p14:nvPr/>
            </p14:nvContentPartPr>
            <p14:xfrm>
              <a:off x="7958666" y="6090986"/>
              <a:ext cx="1207911" cy="789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64"/>
            </p:blipFill>
            <p:spPr>
              <a:xfrm>
                <a:off x="7958666" y="6090986"/>
                <a:ext cx="12079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1" name="墨迹 20"/>
              <p14:cNvContentPartPr/>
              <p14:nvPr/>
            </p14:nvContentPartPr>
            <p14:xfrm>
              <a:off x="7224888" y="4004259"/>
              <a:ext cx="4927600" cy="21431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66"/>
            </p:blipFill>
            <p:spPr>
              <a:xfrm>
                <a:off x="7224888" y="4004259"/>
                <a:ext cx="49276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2" name="墨迹 21"/>
              <p14:cNvContentPartPr/>
              <p14:nvPr/>
            </p14:nvContentPartPr>
            <p14:xfrm>
              <a:off x="3951111" y="5859755"/>
              <a:ext cx="112889" cy="9023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68"/>
            </p:blipFill>
            <p:spPr>
              <a:xfrm>
                <a:off x="3951111" y="5859755"/>
                <a:ext cx="1128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3" name="墨迹 22"/>
              <p14:cNvContentPartPr/>
              <p14:nvPr/>
            </p14:nvContentPartPr>
            <p14:xfrm>
              <a:off x="3951111" y="5972550"/>
              <a:ext cx="84666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70"/>
            </p:blipFill>
            <p:spPr>
              <a:xfrm>
                <a:off x="3951111" y="5972550"/>
                <a:ext cx="846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4" name="墨迹 23"/>
              <p14:cNvContentPartPr/>
              <p14:nvPr/>
            </p14:nvContentPartPr>
            <p14:xfrm>
              <a:off x="3776133" y="6028949"/>
              <a:ext cx="285044" cy="3383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72"/>
            </p:blipFill>
            <p:spPr>
              <a:xfrm>
                <a:off x="3776133" y="6028949"/>
                <a:ext cx="2850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5" name="墨迹 24"/>
              <p14:cNvContentPartPr/>
              <p14:nvPr/>
            </p14:nvContentPartPr>
            <p14:xfrm>
              <a:off x="3838222" y="5865394"/>
              <a:ext cx="158044" cy="33556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274"/>
            </p:blipFill>
            <p:spPr>
              <a:xfrm>
                <a:off x="3838222" y="5865394"/>
                <a:ext cx="1580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6" name="墨迹 25"/>
              <p14:cNvContentPartPr/>
              <p14:nvPr/>
            </p14:nvContentPartPr>
            <p14:xfrm>
              <a:off x="3900311" y="6085347"/>
              <a:ext cx="33866" cy="11279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276"/>
            </p:blipFill>
            <p:spPr>
              <a:xfrm>
                <a:off x="3900311" y="6085347"/>
                <a:ext cx="338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" name="墨迹 26"/>
              <p14:cNvContentPartPr/>
              <p14:nvPr/>
            </p14:nvContentPartPr>
            <p14:xfrm>
              <a:off x="3951111" y="6028949"/>
              <a:ext cx="107244" cy="23687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78"/>
            </p:blipFill>
            <p:spPr>
              <a:xfrm>
                <a:off x="3951111" y="6028949"/>
                <a:ext cx="107244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8" name="墨迹 27"/>
              <p14:cNvContentPartPr/>
              <p14:nvPr/>
            </p14:nvContentPartPr>
            <p14:xfrm>
              <a:off x="4109155" y="6023309"/>
              <a:ext cx="33867" cy="18893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80"/>
            </p:blipFill>
            <p:spPr>
              <a:xfrm>
                <a:off x="4109155" y="6023309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9" name="墨迹 28"/>
              <p14:cNvContentPartPr/>
              <p14:nvPr/>
            </p14:nvContentPartPr>
            <p14:xfrm>
              <a:off x="4199466" y="5887953"/>
              <a:ext cx="141111" cy="4229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82"/>
            </p:blipFill>
            <p:spPr>
              <a:xfrm>
                <a:off x="4199466" y="5887953"/>
                <a:ext cx="14111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30" name="墨迹 29"/>
              <p14:cNvContentPartPr/>
              <p14:nvPr/>
            </p14:nvContentPartPr>
            <p14:xfrm>
              <a:off x="4159955" y="5972550"/>
              <a:ext cx="95956" cy="1861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84"/>
            </p:blipFill>
            <p:spPr>
              <a:xfrm>
                <a:off x="4159955" y="5972550"/>
                <a:ext cx="959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31" name="墨迹 30"/>
              <p14:cNvContentPartPr/>
              <p14:nvPr/>
            </p14:nvContentPartPr>
            <p14:xfrm>
              <a:off x="4109155" y="6006389"/>
              <a:ext cx="169333" cy="2763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86"/>
            </p:blipFill>
            <p:spPr>
              <a:xfrm>
                <a:off x="4109155" y="6006389"/>
                <a:ext cx="169333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32" name="墨迹 31"/>
              <p14:cNvContentPartPr/>
              <p14:nvPr/>
            </p14:nvContentPartPr>
            <p14:xfrm>
              <a:off x="4572000" y="6141744"/>
              <a:ext cx="39511" cy="620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88"/>
            </p:blipFill>
            <p:spPr>
              <a:xfrm>
                <a:off x="4572000" y="6141744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33" name="墨迹 32"/>
              <p14:cNvContentPartPr/>
              <p14:nvPr/>
            </p14:nvContentPartPr>
            <p14:xfrm>
              <a:off x="4543777" y="6243261"/>
              <a:ext cx="47978" cy="366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90"/>
            </p:blipFill>
            <p:spPr>
              <a:xfrm>
                <a:off x="4543777" y="6243261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34" name="墨迹 33"/>
              <p14:cNvContentPartPr/>
              <p14:nvPr/>
            </p14:nvContentPartPr>
            <p14:xfrm>
              <a:off x="8500533" y="1037723"/>
              <a:ext cx="310444" cy="36940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92"/>
            </p:blipFill>
            <p:spPr>
              <a:xfrm>
                <a:off x="8500533" y="1037723"/>
                <a:ext cx="31044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35" name="墨迹 34"/>
              <p14:cNvContentPartPr/>
              <p14:nvPr/>
            </p14:nvContentPartPr>
            <p14:xfrm>
              <a:off x="8867422" y="1105401"/>
              <a:ext cx="143933" cy="11279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94"/>
            </p:blipFill>
            <p:spPr>
              <a:xfrm>
                <a:off x="8867422" y="1105401"/>
                <a:ext cx="14393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36" name="墨迹 35"/>
              <p14:cNvContentPartPr/>
              <p14:nvPr/>
            </p14:nvContentPartPr>
            <p14:xfrm>
              <a:off x="9110133" y="1133600"/>
              <a:ext cx="112889" cy="1071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96"/>
            </p:blipFill>
            <p:spPr>
              <a:xfrm>
                <a:off x="9110133" y="1133600"/>
                <a:ext cx="1128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7" name="墨迹 36"/>
              <p14:cNvContentPartPr/>
              <p14:nvPr/>
            </p14:nvContentPartPr>
            <p14:xfrm>
              <a:off x="6033911" y="1125140"/>
              <a:ext cx="118533" cy="13817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98"/>
            </p:blipFill>
            <p:spPr>
              <a:xfrm>
                <a:off x="6033911" y="1125140"/>
                <a:ext cx="11853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8" name="墨迹 37"/>
              <p14:cNvContentPartPr/>
              <p14:nvPr/>
            </p14:nvContentPartPr>
            <p14:xfrm>
              <a:off x="6180666" y="1094121"/>
              <a:ext cx="110066" cy="21995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00"/>
            </p:blipFill>
            <p:spPr>
              <a:xfrm>
                <a:off x="6180666" y="1094121"/>
                <a:ext cx="11006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9" name="墨迹 38"/>
              <p14:cNvContentPartPr/>
              <p14:nvPr/>
            </p14:nvContentPartPr>
            <p14:xfrm>
              <a:off x="6293555" y="1060282"/>
              <a:ext cx="28222" cy="33838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02"/>
            </p:blipFill>
            <p:spPr>
              <a:xfrm>
                <a:off x="6293555" y="1060282"/>
                <a:ext cx="28222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40" name="墨迹 39"/>
              <p14:cNvContentPartPr/>
              <p14:nvPr/>
            </p14:nvContentPartPr>
            <p14:xfrm>
              <a:off x="6355644" y="1116680"/>
              <a:ext cx="163688" cy="1297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304"/>
            </p:blipFill>
            <p:spPr>
              <a:xfrm>
                <a:off x="6355644" y="1116680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41" name="墨迹 40"/>
              <p14:cNvContentPartPr/>
              <p14:nvPr/>
            </p14:nvContentPartPr>
            <p14:xfrm>
              <a:off x="6587066" y="1111041"/>
              <a:ext cx="118534" cy="14099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306"/>
            </p:blipFill>
            <p:spPr>
              <a:xfrm>
                <a:off x="6587066" y="1111041"/>
                <a:ext cx="11853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42" name="墨迹 41"/>
              <p14:cNvContentPartPr/>
              <p14:nvPr/>
            </p14:nvContentPartPr>
            <p14:xfrm>
              <a:off x="7501466" y="208672"/>
              <a:ext cx="237066" cy="1692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308"/>
            </p:blipFill>
            <p:spPr>
              <a:xfrm>
                <a:off x="7501466" y="208672"/>
                <a:ext cx="2370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43" name="墨迹 42"/>
              <p14:cNvContentPartPr/>
              <p14:nvPr/>
            </p14:nvContentPartPr>
            <p14:xfrm>
              <a:off x="7620000" y="253791"/>
              <a:ext cx="22577" cy="24251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310"/>
            </p:blipFill>
            <p:spPr>
              <a:xfrm>
                <a:off x="7620000" y="253791"/>
                <a:ext cx="2257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44" name="墨迹 43"/>
              <p14:cNvContentPartPr/>
              <p14:nvPr/>
            </p14:nvContentPartPr>
            <p14:xfrm>
              <a:off x="7842955" y="135355"/>
              <a:ext cx="31045" cy="50194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312"/>
            </p:blipFill>
            <p:spPr>
              <a:xfrm>
                <a:off x="7842955" y="135355"/>
                <a:ext cx="31045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45" name="墨迹 44"/>
              <p14:cNvContentPartPr/>
              <p14:nvPr/>
            </p14:nvContentPartPr>
            <p14:xfrm>
              <a:off x="7752644" y="112796"/>
              <a:ext cx="104422" cy="19457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314"/>
            </p:blipFill>
            <p:spPr>
              <a:xfrm>
                <a:off x="7752644" y="112796"/>
                <a:ext cx="1044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46" name="墨迹 45"/>
              <p14:cNvContentPartPr/>
              <p14:nvPr/>
            </p14:nvContentPartPr>
            <p14:xfrm>
              <a:off x="7862711" y="118435"/>
              <a:ext cx="107244" cy="12125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316"/>
            </p:blipFill>
            <p:spPr>
              <a:xfrm>
                <a:off x="7862711" y="118435"/>
                <a:ext cx="10724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47" name="墨迹 46"/>
              <p14:cNvContentPartPr/>
              <p14:nvPr/>
            </p14:nvContentPartPr>
            <p14:xfrm>
              <a:off x="8511822" y="163554"/>
              <a:ext cx="208844" cy="24533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18"/>
            </p:blipFill>
            <p:spPr>
              <a:xfrm>
                <a:off x="8511822" y="163554"/>
                <a:ext cx="2088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48" name="墨迹 47"/>
              <p14:cNvContentPartPr/>
              <p14:nvPr/>
            </p14:nvContentPartPr>
            <p14:xfrm>
              <a:off x="8647288" y="259430"/>
              <a:ext cx="1320800" cy="394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20"/>
            </p:blipFill>
            <p:spPr>
              <a:xfrm>
                <a:off x="8647288" y="259430"/>
                <a:ext cx="132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1" name="墨迹 10"/>
              <p14:cNvContentPartPr/>
              <p14:nvPr/>
            </p14:nvContentPartPr>
            <p14:xfrm>
              <a:off x="6824133" y="3699710"/>
              <a:ext cx="16934" cy="22418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22"/>
            </p:blipFill>
            <p:spPr>
              <a:xfrm>
                <a:off x="6824133" y="3699710"/>
                <a:ext cx="16934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2" name="墨迹 11"/>
              <p14:cNvContentPartPr/>
              <p14:nvPr/>
            </p14:nvContentPartPr>
            <p14:xfrm>
              <a:off x="6807200" y="3701120"/>
              <a:ext cx="145344" cy="25802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24"/>
            </p:blipFill>
            <p:spPr>
              <a:xfrm>
                <a:off x="6807200" y="3701120"/>
                <a:ext cx="14534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49" name="墨迹 48"/>
              <p14:cNvContentPartPr/>
              <p14:nvPr/>
            </p14:nvContentPartPr>
            <p14:xfrm>
              <a:off x="6841066" y="4159354"/>
              <a:ext cx="14111" cy="1973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326"/>
            </p:blipFill>
            <p:spPr>
              <a:xfrm>
                <a:off x="6841066" y="4159354"/>
                <a:ext cx="141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50" name="墨迹 49"/>
              <p14:cNvContentPartPr/>
              <p14:nvPr/>
            </p14:nvContentPartPr>
            <p14:xfrm>
              <a:off x="6809140" y="4090266"/>
              <a:ext cx="75671" cy="14311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328"/>
            </p:blipFill>
            <p:spPr>
              <a:xfrm>
                <a:off x="6809140" y="4090266"/>
                <a:ext cx="75671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51" name="墨迹 50"/>
              <p14:cNvContentPartPr/>
              <p14:nvPr/>
            </p14:nvContentPartPr>
            <p14:xfrm>
              <a:off x="6920088" y="4004259"/>
              <a:ext cx="36689" cy="21995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330"/>
            </p:blipFill>
            <p:spPr>
              <a:xfrm>
                <a:off x="6920088" y="4004259"/>
                <a:ext cx="366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52" name="墨迹 51"/>
              <p14:cNvContentPartPr/>
              <p14:nvPr/>
            </p14:nvContentPartPr>
            <p14:xfrm>
              <a:off x="6843888" y="4145254"/>
              <a:ext cx="121356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332"/>
            </p:blipFill>
            <p:spPr>
              <a:xfrm>
                <a:off x="6843888" y="4145254"/>
                <a:ext cx="1213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53" name="墨迹 52"/>
              <p14:cNvContentPartPr/>
              <p14:nvPr/>
            </p14:nvContentPartPr>
            <p14:xfrm>
              <a:off x="6858000" y="4406095"/>
              <a:ext cx="149577" cy="1170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334"/>
            </p:blipFill>
            <p:spPr>
              <a:xfrm>
                <a:off x="6858000" y="4406095"/>
                <a:ext cx="149577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54" name="墨迹 53"/>
              <p14:cNvContentPartPr/>
              <p14:nvPr/>
            </p14:nvContentPartPr>
            <p14:xfrm>
              <a:off x="6914444" y="4681036"/>
              <a:ext cx="11288" cy="16725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336"/>
            </p:blipFill>
            <p:spPr>
              <a:xfrm>
                <a:off x="6914444" y="4681036"/>
                <a:ext cx="1128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55" name="墨迹 54"/>
              <p14:cNvContentPartPr/>
              <p14:nvPr/>
            </p14:nvContentPartPr>
            <p14:xfrm>
              <a:off x="6931377" y="4631687"/>
              <a:ext cx="139700" cy="26366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338"/>
            </p:blipFill>
            <p:spPr>
              <a:xfrm>
                <a:off x="6931377" y="4631687"/>
                <a:ext cx="139700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56" name="墨迹 55"/>
              <p14:cNvContentPartPr/>
              <p14:nvPr/>
            </p14:nvContentPartPr>
            <p14:xfrm>
              <a:off x="3877733" y="2622508"/>
              <a:ext cx="104995" cy="5995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340"/>
            </p:blipFill>
            <p:spPr>
              <a:xfrm>
                <a:off x="3877733" y="2622508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57" name="墨迹 56"/>
              <p14:cNvContentPartPr/>
              <p14:nvPr/>
            </p14:nvContentPartPr>
            <p14:xfrm>
              <a:off x="3826933" y="2587435"/>
              <a:ext cx="16933" cy="16760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342"/>
            </p:blipFill>
            <p:spPr>
              <a:xfrm>
                <a:off x="3826933" y="2587435"/>
                <a:ext cx="16933" cy="167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58" name="墨迹 57"/>
              <p14:cNvContentPartPr/>
              <p14:nvPr/>
            </p14:nvContentPartPr>
            <p14:xfrm>
              <a:off x="3795888" y="2561880"/>
              <a:ext cx="189089" cy="35107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344"/>
            </p:blipFill>
            <p:spPr>
              <a:xfrm>
                <a:off x="3795888" y="2561880"/>
                <a:ext cx="189089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59" name="墨迹 58"/>
              <p14:cNvContentPartPr/>
              <p14:nvPr/>
            </p14:nvContentPartPr>
            <p14:xfrm>
              <a:off x="5529438" y="2966536"/>
              <a:ext cx="126294" cy="42016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346"/>
            </p:blipFill>
            <p:spPr>
              <a:xfrm>
                <a:off x="5529438" y="2966536"/>
                <a:ext cx="126294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60" name="墨迹 59"/>
              <p14:cNvContentPartPr/>
              <p14:nvPr/>
            </p14:nvContentPartPr>
            <p14:xfrm>
              <a:off x="5646561" y="3007953"/>
              <a:ext cx="74083" cy="39848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348"/>
            </p:blipFill>
            <p:spPr>
              <a:xfrm>
                <a:off x="5646561" y="3007953"/>
                <a:ext cx="74083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61" name="墨迹 60"/>
              <p14:cNvContentPartPr/>
              <p14:nvPr/>
            </p14:nvContentPartPr>
            <p14:xfrm>
              <a:off x="5556250" y="3220327"/>
              <a:ext cx="161572" cy="5639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350"/>
            </p:blipFill>
            <p:spPr>
              <a:xfrm>
                <a:off x="5556250" y="3220327"/>
                <a:ext cx="16157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62" name="墨迹 61"/>
              <p14:cNvContentPartPr/>
              <p14:nvPr/>
            </p14:nvContentPartPr>
            <p14:xfrm>
              <a:off x="4679244" y="5120940"/>
              <a:ext cx="194733" cy="26507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352"/>
            </p:blipFill>
            <p:spPr>
              <a:xfrm>
                <a:off x="4679244" y="5120940"/>
                <a:ext cx="1947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63" name="墨迹 62"/>
              <p14:cNvContentPartPr/>
              <p14:nvPr/>
            </p14:nvContentPartPr>
            <p14:xfrm>
              <a:off x="3968044" y="4684561"/>
              <a:ext cx="16933" cy="28886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354"/>
            </p:blipFill>
            <p:spPr>
              <a:xfrm>
                <a:off x="3968044" y="4684561"/>
                <a:ext cx="16933" cy="288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64" name="墨迹 63"/>
              <p14:cNvContentPartPr/>
              <p14:nvPr/>
            </p14:nvContentPartPr>
            <p14:xfrm>
              <a:off x="3962400" y="4618998"/>
              <a:ext cx="191911" cy="40218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356"/>
            </p:blipFill>
            <p:spPr>
              <a:xfrm>
                <a:off x="3962400" y="4618998"/>
                <a:ext cx="191911" cy="4021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315595"/>
            <a:ext cx="11458575" cy="5857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341" name="墨迹 1050340"/>
              <p14:cNvContentPartPr/>
              <p14:nvPr/>
            </p14:nvContentPartPr>
            <p14:xfrm>
              <a:off x="6846184" y="1383878"/>
              <a:ext cx="320621" cy="215909"/>
            </p14:xfrm>
          </p:contentPart>
        </mc:Choice>
        <mc:Fallback xmlns="">
          <p:pic>
            <p:nvPicPr>
              <p:cNvPr id="1050341" name="墨迹 1050340"/>
            </p:nvPicPr>
            <p:blipFill>
              <a:blip r:embed="rId4"/>
            </p:blipFill>
            <p:spPr>
              <a:xfrm>
                <a:off x="6846184" y="1383878"/>
                <a:ext cx="320621" cy="215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342" name="墨迹 1050341"/>
              <p14:cNvContentPartPr/>
              <p14:nvPr/>
            </p14:nvContentPartPr>
            <p14:xfrm>
              <a:off x="4317777" y="4175236"/>
              <a:ext cx="214888" cy="212425"/>
            </p14:xfrm>
          </p:contentPart>
        </mc:Choice>
        <mc:Fallback xmlns="">
          <p:pic>
            <p:nvPicPr>
              <p:cNvPr id="1050342" name="墨迹 1050341"/>
            </p:nvPicPr>
            <p:blipFill>
              <a:blip r:embed="rId6"/>
            </p:blipFill>
            <p:spPr>
              <a:xfrm>
                <a:off x="4317777" y="4175236"/>
                <a:ext cx="214888" cy="21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343" name="墨迹 1050342"/>
              <p14:cNvContentPartPr/>
              <p14:nvPr/>
            </p14:nvContentPartPr>
            <p14:xfrm>
              <a:off x="3460750" y="4699847"/>
              <a:ext cx="572431" cy="8570"/>
            </p14:xfrm>
          </p:contentPart>
        </mc:Choice>
        <mc:Fallback xmlns="">
          <p:pic>
            <p:nvPicPr>
              <p:cNvPr id="1050343" name="墨迹 1050342"/>
            </p:nvPicPr>
            <p:blipFill>
              <a:blip r:embed="rId8"/>
            </p:blipFill>
            <p:spPr>
              <a:xfrm>
                <a:off x="3460750" y="4699847"/>
                <a:ext cx="572431" cy="8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344" name="墨迹 1050343"/>
              <p14:cNvContentPartPr/>
              <p14:nvPr/>
            </p14:nvContentPartPr>
            <p14:xfrm>
              <a:off x="4385686" y="5172147"/>
              <a:ext cx="124404" cy="110173"/>
            </p14:xfrm>
          </p:contentPart>
        </mc:Choice>
        <mc:Fallback xmlns="">
          <p:pic>
            <p:nvPicPr>
              <p:cNvPr id="1050344" name="墨迹 1050343"/>
            </p:nvPicPr>
            <p:blipFill>
              <a:blip r:embed="rId10"/>
            </p:blipFill>
            <p:spPr>
              <a:xfrm>
                <a:off x="4385686" y="5172147"/>
                <a:ext cx="124404" cy="110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345" name="墨迹 1050344"/>
              <p14:cNvContentPartPr/>
              <p14:nvPr/>
            </p14:nvContentPartPr>
            <p14:xfrm>
              <a:off x="5171017" y="5123602"/>
              <a:ext cx="0" cy="0"/>
            </p14:xfrm>
          </p:contentPart>
        </mc:Choice>
        <mc:Fallback xmlns="">
          <p:pic>
            <p:nvPicPr>
              <p:cNvPr id="1050345" name="墨迹 1050344"/>
            </p:nvPicPr>
            <p:blipFill>
              <a:blip r:embed="rId12"/>
            </p:blipFill>
            <p:spPr>
              <a:xfrm>
                <a:off x="5171017" y="512360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346" name="墨迹 1050345"/>
              <p14:cNvContentPartPr/>
              <p14:nvPr/>
            </p14:nvContentPartPr>
            <p14:xfrm>
              <a:off x="5143921" y="5141321"/>
              <a:ext cx="589393" cy="16900"/>
            </p14:xfrm>
          </p:contentPart>
        </mc:Choice>
        <mc:Fallback xmlns="">
          <p:pic>
            <p:nvPicPr>
              <p:cNvPr id="1050346" name="墨迹 1050345"/>
            </p:nvPicPr>
            <p:blipFill>
              <a:blip r:embed="rId14"/>
            </p:blipFill>
            <p:spPr>
              <a:xfrm>
                <a:off x="5143921" y="5141321"/>
                <a:ext cx="589393" cy="16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347" name="墨迹 1050346"/>
              <p14:cNvContentPartPr/>
              <p14:nvPr/>
            </p14:nvContentPartPr>
            <p14:xfrm>
              <a:off x="3234266" y="4539159"/>
              <a:ext cx="243410" cy="32419"/>
            </p14:xfrm>
          </p:contentPart>
        </mc:Choice>
        <mc:Fallback xmlns="">
          <p:pic>
            <p:nvPicPr>
              <p:cNvPr id="1050347" name="墨迹 1050346"/>
            </p:nvPicPr>
            <p:blipFill>
              <a:blip r:embed="rId16"/>
            </p:blipFill>
            <p:spPr>
              <a:xfrm>
                <a:off x="3234266" y="4539159"/>
                <a:ext cx="243410" cy="32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348" name="墨迹 1050347"/>
              <p14:cNvContentPartPr/>
              <p14:nvPr/>
            </p14:nvContentPartPr>
            <p14:xfrm>
              <a:off x="3225362" y="4428492"/>
              <a:ext cx="139715" cy="353001"/>
            </p14:xfrm>
          </p:contentPart>
        </mc:Choice>
        <mc:Fallback xmlns="">
          <p:pic>
            <p:nvPicPr>
              <p:cNvPr id="1050348" name="墨迹 1050347"/>
            </p:nvPicPr>
            <p:blipFill>
              <a:blip r:embed="rId18"/>
            </p:blipFill>
            <p:spPr>
              <a:xfrm>
                <a:off x="3225362" y="4428492"/>
                <a:ext cx="139715" cy="35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349" name="墨迹 1050348"/>
              <p14:cNvContentPartPr/>
              <p14:nvPr/>
            </p14:nvContentPartPr>
            <p14:xfrm>
              <a:off x="3343485" y="4590628"/>
              <a:ext cx="155579" cy="173310"/>
            </p14:xfrm>
          </p:contentPart>
        </mc:Choice>
        <mc:Fallback xmlns="">
          <p:pic>
            <p:nvPicPr>
              <p:cNvPr id="1050349" name="墨迹 1050348"/>
            </p:nvPicPr>
            <p:blipFill>
              <a:blip r:embed="rId20"/>
            </p:blipFill>
            <p:spPr>
              <a:xfrm>
                <a:off x="3343485" y="4590628"/>
                <a:ext cx="155579" cy="173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350" name="墨迹 1050349"/>
              <p14:cNvContentPartPr/>
              <p14:nvPr/>
            </p14:nvContentPartPr>
            <p14:xfrm>
              <a:off x="5838804" y="4941995"/>
              <a:ext cx="81639" cy="248636"/>
            </p14:xfrm>
          </p:contentPart>
        </mc:Choice>
        <mc:Fallback xmlns="">
          <p:pic>
            <p:nvPicPr>
              <p:cNvPr id="1050350" name="墨迹 1050349"/>
            </p:nvPicPr>
            <p:blipFill>
              <a:blip r:embed="rId22"/>
            </p:blipFill>
            <p:spPr>
              <a:xfrm>
                <a:off x="5838804" y="4941995"/>
                <a:ext cx="81639" cy="248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351" name="墨迹 1050350"/>
              <p14:cNvContentPartPr/>
              <p14:nvPr/>
            </p14:nvContentPartPr>
            <p14:xfrm>
              <a:off x="5781456" y="5037245"/>
              <a:ext cx="74939" cy="113456"/>
            </p14:xfrm>
          </p:contentPart>
        </mc:Choice>
        <mc:Fallback xmlns="">
          <p:pic>
            <p:nvPicPr>
              <p:cNvPr id="1050351" name="墨迹 1050350"/>
            </p:nvPicPr>
            <p:blipFill>
              <a:blip r:embed="rId24"/>
            </p:blipFill>
            <p:spPr>
              <a:xfrm>
                <a:off x="5781456" y="5037245"/>
                <a:ext cx="74939" cy="113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352" name="墨迹 1050351"/>
              <p14:cNvContentPartPr/>
              <p14:nvPr/>
            </p14:nvContentPartPr>
            <p14:xfrm>
              <a:off x="5938519" y="5027083"/>
              <a:ext cx="141968" cy="93115"/>
            </p14:xfrm>
          </p:contentPart>
        </mc:Choice>
        <mc:Fallback xmlns="">
          <p:pic>
            <p:nvPicPr>
              <p:cNvPr id="1050352" name="墨迹 1050351"/>
            </p:nvPicPr>
            <p:blipFill>
              <a:blip r:embed="rId26"/>
            </p:blipFill>
            <p:spPr>
              <a:xfrm>
                <a:off x="5938519" y="5027083"/>
                <a:ext cx="141968" cy="9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50353" name="墨迹 1050352"/>
              <p14:cNvContentPartPr/>
              <p14:nvPr/>
            </p14:nvContentPartPr>
            <p14:xfrm>
              <a:off x="7587828" y="1884764"/>
              <a:ext cx="198143" cy="27854"/>
            </p14:xfrm>
          </p:contentPart>
        </mc:Choice>
        <mc:Fallback xmlns="">
          <p:pic>
            <p:nvPicPr>
              <p:cNvPr id="1050353" name="墨迹 1050352"/>
            </p:nvPicPr>
            <p:blipFill>
              <a:blip r:embed="rId28"/>
            </p:blipFill>
            <p:spPr>
              <a:xfrm>
                <a:off x="7587828" y="1884764"/>
                <a:ext cx="198143" cy="2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50354" name="墨迹 1050353"/>
              <p14:cNvContentPartPr/>
              <p14:nvPr/>
            </p14:nvContentPartPr>
            <p14:xfrm>
              <a:off x="7609903" y="1924050"/>
              <a:ext cx="41425" cy="191832"/>
            </p14:xfrm>
          </p:contentPart>
        </mc:Choice>
        <mc:Fallback xmlns="">
          <p:pic>
            <p:nvPicPr>
              <p:cNvPr id="1050354" name="墨迹 1050353"/>
            </p:nvPicPr>
            <p:blipFill>
              <a:blip r:embed="rId30"/>
            </p:blipFill>
            <p:spPr>
              <a:xfrm>
                <a:off x="7609903" y="1924050"/>
                <a:ext cx="41425" cy="191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0355" name="墨迹 1050354"/>
              <p14:cNvContentPartPr/>
              <p14:nvPr/>
            </p14:nvContentPartPr>
            <p14:xfrm>
              <a:off x="7677954" y="1954952"/>
              <a:ext cx="35601" cy="188351"/>
            </p14:xfrm>
          </p:contentPart>
        </mc:Choice>
        <mc:Fallback xmlns="">
          <p:pic>
            <p:nvPicPr>
              <p:cNvPr id="1050355" name="墨迹 1050354"/>
            </p:nvPicPr>
            <p:blipFill>
              <a:blip r:embed="rId32"/>
            </p:blipFill>
            <p:spPr>
              <a:xfrm>
                <a:off x="7677954" y="1954952"/>
                <a:ext cx="35601" cy="18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0356" name="墨迹 1050355"/>
              <p14:cNvContentPartPr/>
              <p14:nvPr/>
            </p14:nvContentPartPr>
            <p14:xfrm>
              <a:off x="7501888" y="2137745"/>
              <a:ext cx="248006" cy="25488"/>
            </p14:xfrm>
          </p:contentPart>
        </mc:Choice>
        <mc:Fallback xmlns="">
          <p:pic>
            <p:nvPicPr>
              <p:cNvPr id="1050356" name="墨迹 1050355"/>
            </p:nvPicPr>
            <p:blipFill>
              <a:blip r:embed="rId34"/>
            </p:blipFill>
            <p:spPr>
              <a:xfrm>
                <a:off x="7501888" y="2137745"/>
                <a:ext cx="248006" cy="25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0357" name="墨迹 1050356"/>
              <p14:cNvContentPartPr/>
              <p14:nvPr/>
            </p14:nvContentPartPr>
            <p14:xfrm>
              <a:off x="8031055" y="1822871"/>
              <a:ext cx="39795" cy="135706"/>
            </p14:xfrm>
          </p:contentPart>
        </mc:Choice>
        <mc:Fallback xmlns="">
          <p:pic>
            <p:nvPicPr>
              <p:cNvPr id="1050357" name="墨迹 1050356"/>
            </p:nvPicPr>
            <p:blipFill>
              <a:blip r:embed="rId36"/>
            </p:blipFill>
            <p:spPr>
              <a:xfrm>
                <a:off x="8031055" y="1822871"/>
                <a:ext cx="39795" cy="135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50358" name="墨迹 1050357"/>
              <p14:cNvContentPartPr/>
              <p14:nvPr/>
            </p14:nvContentPartPr>
            <p14:xfrm>
              <a:off x="7974415" y="1848271"/>
              <a:ext cx="163748" cy="288870"/>
            </p14:xfrm>
          </p:contentPart>
        </mc:Choice>
        <mc:Fallback xmlns="">
          <p:pic>
            <p:nvPicPr>
              <p:cNvPr id="1050358" name="墨迹 1050357"/>
            </p:nvPicPr>
            <p:blipFill>
              <a:blip r:embed="rId38"/>
            </p:blipFill>
            <p:spPr>
              <a:xfrm>
                <a:off x="7974415" y="1848271"/>
                <a:ext cx="163748" cy="288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50359" name="墨迹 1050358"/>
              <p14:cNvContentPartPr/>
              <p14:nvPr/>
            </p14:nvContentPartPr>
            <p14:xfrm>
              <a:off x="8024494" y="2026919"/>
              <a:ext cx="25611" cy="121473"/>
            </p14:xfrm>
          </p:contentPart>
        </mc:Choice>
        <mc:Fallback xmlns="">
          <p:pic>
            <p:nvPicPr>
              <p:cNvPr id="1050359" name="墨迹 1050358"/>
            </p:nvPicPr>
            <p:blipFill>
              <a:blip r:embed="rId40"/>
            </p:blipFill>
            <p:spPr>
              <a:xfrm>
                <a:off x="8024494" y="2026919"/>
                <a:ext cx="25611" cy="121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50360" name="墨迹 1050359"/>
              <p14:cNvContentPartPr/>
              <p14:nvPr/>
            </p14:nvContentPartPr>
            <p14:xfrm>
              <a:off x="7897705" y="2025650"/>
              <a:ext cx="245488" cy="206014"/>
            </p14:xfrm>
          </p:contentPart>
        </mc:Choice>
        <mc:Fallback xmlns="">
          <p:pic>
            <p:nvPicPr>
              <p:cNvPr id="1050360" name="墨迹 1050359"/>
            </p:nvPicPr>
            <p:blipFill>
              <a:blip r:embed="rId42"/>
            </p:blipFill>
            <p:spPr>
              <a:xfrm>
                <a:off x="7897705" y="2025650"/>
                <a:ext cx="245488" cy="20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0361" name="墨迹 1050360"/>
              <p14:cNvContentPartPr/>
              <p14:nvPr/>
            </p14:nvContentPartPr>
            <p14:xfrm>
              <a:off x="8212244" y="1909119"/>
              <a:ext cx="102656" cy="13661"/>
            </p14:xfrm>
          </p:contentPart>
        </mc:Choice>
        <mc:Fallback xmlns="">
          <p:pic>
            <p:nvPicPr>
              <p:cNvPr id="1050361" name="墨迹 1050360"/>
            </p:nvPicPr>
            <p:blipFill>
              <a:blip r:embed="rId44"/>
            </p:blipFill>
            <p:spPr>
              <a:xfrm>
                <a:off x="8212244" y="1909119"/>
                <a:ext cx="102656" cy="1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50362" name="墨迹 1050361"/>
              <p14:cNvContentPartPr/>
              <p14:nvPr/>
            </p14:nvContentPartPr>
            <p14:xfrm>
              <a:off x="8163136" y="2003076"/>
              <a:ext cx="159478" cy="51359"/>
            </p14:xfrm>
          </p:contentPart>
        </mc:Choice>
        <mc:Fallback xmlns="">
          <p:pic>
            <p:nvPicPr>
              <p:cNvPr id="1050362" name="墨迹 1050361"/>
            </p:nvPicPr>
            <p:blipFill>
              <a:blip r:embed="rId46"/>
            </p:blipFill>
            <p:spPr>
              <a:xfrm>
                <a:off x="8163136" y="2003076"/>
                <a:ext cx="159478" cy="51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50363" name="墨迹 1050362"/>
              <p14:cNvContentPartPr/>
              <p14:nvPr/>
            </p14:nvContentPartPr>
            <p14:xfrm>
              <a:off x="8173344" y="1954106"/>
              <a:ext cx="330156" cy="320755"/>
            </p14:xfrm>
          </p:contentPart>
        </mc:Choice>
        <mc:Fallback xmlns="">
          <p:pic>
            <p:nvPicPr>
              <p:cNvPr id="1050363" name="墨迹 1050362"/>
            </p:nvPicPr>
            <p:blipFill>
              <a:blip r:embed="rId48"/>
            </p:blipFill>
            <p:spPr>
              <a:xfrm>
                <a:off x="8173344" y="1954106"/>
                <a:ext cx="330156" cy="320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50364" name="墨迹 1050363"/>
              <p14:cNvContentPartPr/>
              <p14:nvPr/>
            </p14:nvContentPartPr>
            <p14:xfrm>
              <a:off x="8406553" y="2173111"/>
              <a:ext cx="72520" cy="6208"/>
            </p14:xfrm>
          </p:contentPart>
        </mc:Choice>
        <mc:Fallback xmlns="">
          <p:pic>
            <p:nvPicPr>
              <p:cNvPr id="1050364" name="墨迹 1050363"/>
            </p:nvPicPr>
            <p:blipFill>
              <a:blip r:embed="rId50"/>
            </p:blipFill>
            <p:spPr>
              <a:xfrm>
                <a:off x="8406553" y="2173111"/>
                <a:ext cx="72520" cy="6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50365" name="墨迹 1050364"/>
              <p14:cNvContentPartPr/>
              <p14:nvPr/>
            </p14:nvContentPartPr>
            <p14:xfrm>
              <a:off x="8720804" y="1957495"/>
              <a:ext cx="173179" cy="195948"/>
            </p14:xfrm>
          </p:contentPart>
        </mc:Choice>
        <mc:Fallback xmlns="">
          <p:pic>
            <p:nvPicPr>
              <p:cNvPr id="1050365" name="墨迹 1050364"/>
            </p:nvPicPr>
            <p:blipFill>
              <a:blip r:embed="rId52"/>
            </p:blipFill>
            <p:spPr>
              <a:xfrm>
                <a:off x="8720804" y="1957495"/>
                <a:ext cx="173179" cy="19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50366" name="墨迹 1050365"/>
              <p14:cNvContentPartPr/>
              <p14:nvPr/>
            </p14:nvContentPartPr>
            <p14:xfrm>
              <a:off x="8763000" y="1984439"/>
              <a:ext cx="259643" cy="11170"/>
            </p14:xfrm>
          </p:contentPart>
        </mc:Choice>
        <mc:Fallback xmlns="">
          <p:pic>
            <p:nvPicPr>
              <p:cNvPr id="1050366" name="墨迹 1050365"/>
            </p:nvPicPr>
            <p:blipFill>
              <a:blip r:embed="rId54"/>
            </p:blipFill>
            <p:spPr>
              <a:xfrm>
                <a:off x="8763000" y="1984439"/>
                <a:ext cx="259643" cy="1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50367" name="墨迹 1050366"/>
              <p14:cNvContentPartPr/>
              <p14:nvPr/>
            </p14:nvContentPartPr>
            <p14:xfrm>
              <a:off x="8738508" y="1863936"/>
              <a:ext cx="186628" cy="287405"/>
            </p14:xfrm>
          </p:contentPart>
        </mc:Choice>
        <mc:Fallback xmlns="">
          <p:pic>
            <p:nvPicPr>
              <p:cNvPr id="1050367" name="墨迹 1050366"/>
            </p:nvPicPr>
            <p:blipFill>
              <a:blip r:embed="rId56"/>
            </p:blipFill>
            <p:spPr>
              <a:xfrm>
                <a:off x="8738508" y="1863936"/>
                <a:ext cx="186628" cy="287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50368" name="墨迹 1050367"/>
              <p14:cNvContentPartPr/>
              <p14:nvPr/>
            </p14:nvContentPartPr>
            <p14:xfrm>
              <a:off x="8870103" y="2012528"/>
              <a:ext cx="163867" cy="164651"/>
            </p14:xfrm>
          </p:contentPart>
        </mc:Choice>
        <mc:Fallback xmlns="">
          <p:pic>
            <p:nvPicPr>
              <p:cNvPr id="1050368" name="墨迹 1050367"/>
            </p:nvPicPr>
            <p:blipFill>
              <a:blip r:embed="rId58"/>
            </p:blipFill>
            <p:spPr>
              <a:xfrm>
                <a:off x="8870103" y="2012528"/>
                <a:ext cx="163867" cy="16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50369" name="墨迹 1050368"/>
              <p14:cNvContentPartPr/>
              <p14:nvPr/>
            </p14:nvContentPartPr>
            <p14:xfrm>
              <a:off x="8823536" y="1983408"/>
              <a:ext cx="137502" cy="7528"/>
            </p14:xfrm>
          </p:contentPart>
        </mc:Choice>
        <mc:Fallback xmlns="">
          <p:pic>
            <p:nvPicPr>
              <p:cNvPr id="1050369" name="墨迹 1050368"/>
            </p:nvPicPr>
            <p:blipFill>
              <a:blip r:embed="rId60"/>
            </p:blipFill>
            <p:spPr>
              <a:xfrm>
                <a:off x="8823536" y="1983408"/>
                <a:ext cx="137502" cy="7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50370" name="墨迹 1050369"/>
              <p14:cNvContentPartPr/>
              <p14:nvPr/>
            </p14:nvContentPartPr>
            <p14:xfrm>
              <a:off x="8785863" y="1979653"/>
              <a:ext cx="238190" cy="27287"/>
            </p14:xfrm>
          </p:contentPart>
        </mc:Choice>
        <mc:Fallback xmlns="">
          <p:pic>
            <p:nvPicPr>
              <p:cNvPr id="1050370" name="墨迹 1050369"/>
            </p:nvPicPr>
            <p:blipFill>
              <a:blip r:embed="rId62"/>
            </p:blipFill>
            <p:spPr>
              <a:xfrm>
                <a:off x="8785863" y="1979653"/>
                <a:ext cx="238190" cy="2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50371" name="墨迹 1050370"/>
              <p14:cNvContentPartPr/>
              <p14:nvPr/>
            </p14:nvContentPartPr>
            <p14:xfrm>
              <a:off x="8708735" y="1971038"/>
              <a:ext cx="165600" cy="196018"/>
            </p14:xfrm>
          </p:contentPart>
        </mc:Choice>
        <mc:Fallback xmlns="">
          <p:pic>
            <p:nvPicPr>
              <p:cNvPr id="1050371" name="墨迹 1050370"/>
            </p:nvPicPr>
            <p:blipFill>
              <a:blip r:embed="rId64"/>
            </p:blipFill>
            <p:spPr>
              <a:xfrm>
                <a:off x="8708735" y="1971038"/>
                <a:ext cx="165600" cy="19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50372" name="墨迹 1050371"/>
              <p14:cNvContentPartPr/>
              <p14:nvPr/>
            </p14:nvContentPartPr>
            <p14:xfrm>
              <a:off x="8801168" y="1860971"/>
              <a:ext cx="118891" cy="215065"/>
            </p14:xfrm>
          </p:contentPart>
        </mc:Choice>
        <mc:Fallback xmlns="">
          <p:pic>
            <p:nvPicPr>
              <p:cNvPr id="1050372" name="墨迹 1050371"/>
            </p:nvPicPr>
            <p:blipFill>
              <a:blip r:embed="rId66"/>
            </p:blipFill>
            <p:spPr>
              <a:xfrm>
                <a:off x="8801168" y="1860971"/>
                <a:ext cx="118891" cy="215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50373" name="墨迹 1050372"/>
              <p14:cNvContentPartPr/>
              <p14:nvPr/>
            </p14:nvContentPartPr>
            <p14:xfrm>
              <a:off x="4737100" y="6442712"/>
              <a:ext cx="0" cy="0"/>
            </p14:xfrm>
          </p:contentPart>
        </mc:Choice>
        <mc:Fallback xmlns="">
          <p:pic>
            <p:nvPicPr>
              <p:cNvPr id="1050373" name="墨迹 1050372"/>
            </p:nvPicPr>
            <p:blipFill>
              <a:blip r:embed="rId12"/>
            </p:blipFill>
            <p:spPr>
              <a:xfrm>
                <a:off x="4737100" y="644271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50374" name="墨迹 1050373"/>
              <p14:cNvContentPartPr/>
              <p14:nvPr/>
            </p14:nvContentPartPr>
            <p14:xfrm>
              <a:off x="6756400" y="5244678"/>
              <a:ext cx="0" cy="0"/>
            </p14:xfrm>
          </p:contentPart>
        </mc:Choice>
        <mc:Fallback xmlns="">
          <p:pic>
            <p:nvPicPr>
              <p:cNvPr id="1050374" name="墨迹 1050373"/>
            </p:nvPicPr>
            <p:blipFill>
              <a:blip r:embed="rId12"/>
            </p:blipFill>
            <p:spPr>
              <a:xfrm>
                <a:off x="6756400" y="524467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50375" name="墨迹 1050374"/>
              <p14:cNvContentPartPr/>
              <p14:nvPr/>
            </p14:nvContentPartPr>
            <p14:xfrm>
              <a:off x="11148006" y="3114886"/>
              <a:ext cx="110122" cy="224338"/>
            </p14:xfrm>
          </p:contentPart>
        </mc:Choice>
        <mc:Fallback xmlns="">
          <p:pic>
            <p:nvPicPr>
              <p:cNvPr id="1050375" name="墨迹 1050374"/>
            </p:nvPicPr>
            <p:blipFill>
              <a:blip r:embed="rId70"/>
            </p:blipFill>
            <p:spPr>
              <a:xfrm>
                <a:off x="11148006" y="3114886"/>
                <a:ext cx="110122" cy="224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50376" name="墨迹 1050375"/>
              <p14:cNvContentPartPr/>
              <p14:nvPr/>
            </p14:nvContentPartPr>
            <p14:xfrm>
              <a:off x="11261092" y="3133088"/>
              <a:ext cx="142220" cy="193646"/>
            </p14:xfrm>
          </p:contentPart>
        </mc:Choice>
        <mc:Fallback xmlns="">
          <p:pic>
            <p:nvPicPr>
              <p:cNvPr id="1050376" name="墨迹 1050375"/>
            </p:nvPicPr>
            <p:blipFill>
              <a:blip r:embed="rId72"/>
            </p:blipFill>
            <p:spPr>
              <a:xfrm>
                <a:off x="11261092" y="3133088"/>
                <a:ext cx="142220" cy="19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50377" name="墨迹 1050376"/>
              <p14:cNvContentPartPr/>
              <p14:nvPr/>
            </p14:nvContentPartPr>
            <p14:xfrm>
              <a:off x="11460352" y="3108962"/>
              <a:ext cx="51776" cy="227734"/>
            </p14:xfrm>
          </p:contentPart>
        </mc:Choice>
        <mc:Fallback xmlns="">
          <p:pic>
            <p:nvPicPr>
              <p:cNvPr id="1050377" name="墨迹 1050376"/>
            </p:nvPicPr>
            <p:blipFill>
              <a:blip r:embed="rId74"/>
            </p:blipFill>
            <p:spPr>
              <a:xfrm>
                <a:off x="11460352" y="3108962"/>
                <a:ext cx="51776" cy="227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50378" name="墨迹 1050377"/>
              <p14:cNvContentPartPr/>
              <p14:nvPr/>
            </p14:nvContentPartPr>
            <p14:xfrm>
              <a:off x="11409990" y="3124200"/>
              <a:ext cx="210420" cy="227353"/>
            </p14:xfrm>
          </p:contentPart>
        </mc:Choice>
        <mc:Fallback xmlns="">
          <p:pic>
            <p:nvPicPr>
              <p:cNvPr id="1050378" name="墨迹 1050377"/>
            </p:nvPicPr>
            <p:blipFill>
              <a:blip r:embed="rId76"/>
            </p:blipFill>
            <p:spPr>
              <a:xfrm>
                <a:off x="11409990" y="3124200"/>
                <a:ext cx="210420" cy="227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50379" name="墨迹 1050378"/>
              <p14:cNvContentPartPr/>
              <p14:nvPr/>
            </p14:nvContentPartPr>
            <p14:xfrm>
              <a:off x="11116552" y="4624069"/>
              <a:ext cx="115328" cy="263007"/>
            </p14:xfrm>
          </p:contentPart>
        </mc:Choice>
        <mc:Fallback xmlns="">
          <p:pic>
            <p:nvPicPr>
              <p:cNvPr id="1050379" name="墨迹 1050378"/>
            </p:nvPicPr>
            <p:blipFill>
              <a:blip r:embed="rId78"/>
            </p:blipFill>
            <p:spPr>
              <a:xfrm>
                <a:off x="11116552" y="4624069"/>
                <a:ext cx="115328" cy="263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50380" name="墨迹 1050379"/>
              <p14:cNvContentPartPr/>
              <p14:nvPr/>
            </p14:nvContentPartPr>
            <p14:xfrm>
              <a:off x="11220876" y="4638886"/>
              <a:ext cx="108373" cy="247835"/>
            </p14:xfrm>
          </p:contentPart>
        </mc:Choice>
        <mc:Fallback xmlns="">
          <p:pic>
            <p:nvPicPr>
              <p:cNvPr id="1050380" name="墨迹 1050379"/>
            </p:nvPicPr>
            <p:blipFill>
              <a:blip r:embed="rId80"/>
            </p:blipFill>
            <p:spPr>
              <a:xfrm>
                <a:off x="11220876" y="4638886"/>
                <a:ext cx="108373" cy="247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50381" name="墨迹 1050380"/>
              <p14:cNvContentPartPr/>
              <p14:nvPr/>
            </p14:nvContentPartPr>
            <p14:xfrm>
              <a:off x="11390139" y="4632962"/>
              <a:ext cx="106747" cy="239773"/>
            </p14:xfrm>
          </p:contentPart>
        </mc:Choice>
        <mc:Fallback xmlns="">
          <p:pic>
            <p:nvPicPr>
              <p:cNvPr id="1050381" name="墨迹 1050380"/>
            </p:nvPicPr>
            <p:blipFill>
              <a:blip r:embed="rId82"/>
            </p:blipFill>
            <p:spPr>
              <a:xfrm>
                <a:off x="11390139" y="4632962"/>
                <a:ext cx="106747" cy="239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50382" name="墨迹 1050381"/>
              <p14:cNvContentPartPr/>
              <p14:nvPr/>
            </p14:nvContentPartPr>
            <p14:xfrm>
              <a:off x="11490536" y="4625567"/>
              <a:ext cx="175126" cy="195728"/>
            </p14:xfrm>
          </p:contentPart>
        </mc:Choice>
        <mc:Fallback xmlns="">
          <p:pic>
            <p:nvPicPr>
              <p:cNvPr id="1050382" name="墨迹 1050381"/>
            </p:nvPicPr>
            <p:blipFill>
              <a:blip r:embed="rId84"/>
            </p:blipFill>
            <p:spPr>
              <a:xfrm>
                <a:off x="11490536" y="4625567"/>
                <a:ext cx="175126" cy="19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50383" name="墨迹 1050382"/>
              <p14:cNvContentPartPr/>
              <p14:nvPr/>
            </p14:nvContentPartPr>
            <p14:xfrm>
              <a:off x="11065903" y="3541183"/>
              <a:ext cx="141425" cy="290705"/>
            </p14:xfrm>
          </p:contentPart>
        </mc:Choice>
        <mc:Fallback xmlns="">
          <p:pic>
            <p:nvPicPr>
              <p:cNvPr id="1050383" name="墨迹 1050382"/>
            </p:nvPicPr>
            <p:blipFill>
              <a:blip r:embed="rId86"/>
            </p:blipFill>
            <p:spPr>
              <a:xfrm>
                <a:off x="11065903" y="3541183"/>
                <a:ext cx="141425" cy="290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50384" name="墨迹 1050383"/>
              <p14:cNvContentPartPr/>
              <p14:nvPr/>
            </p14:nvContentPartPr>
            <p14:xfrm>
              <a:off x="11198437" y="3547533"/>
              <a:ext cx="223774" cy="267598"/>
            </p14:xfrm>
          </p:contentPart>
        </mc:Choice>
        <mc:Fallback xmlns="">
          <p:pic>
            <p:nvPicPr>
              <p:cNvPr id="1050384" name="墨迹 1050383"/>
            </p:nvPicPr>
            <p:blipFill>
              <a:blip r:embed="rId88"/>
            </p:blipFill>
            <p:spPr>
              <a:xfrm>
                <a:off x="11198437" y="3547533"/>
                <a:ext cx="223774" cy="267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0385" name="墨迹 1050384"/>
              <p14:cNvContentPartPr/>
              <p14:nvPr/>
            </p14:nvContentPartPr>
            <p14:xfrm>
              <a:off x="11446523" y="3561502"/>
              <a:ext cx="56291" cy="235714"/>
            </p14:xfrm>
          </p:contentPart>
        </mc:Choice>
        <mc:Fallback xmlns="">
          <p:pic>
            <p:nvPicPr>
              <p:cNvPr id="1050385" name="墨迹 1050384"/>
            </p:nvPicPr>
            <p:blipFill>
              <a:blip r:embed="rId90"/>
            </p:blipFill>
            <p:spPr>
              <a:xfrm>
                <a:off x="11446523" y="3561502"/>
                <a:ext cx="56291" cy="235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50386" name="墨迹 1050385"/>
              <p14:cNvContentPartPr/>
              <p14:nvPr/>
            </p14:nvContentPartPr>
            <p14:xfrm>
              <a:off x="11431818" y="3574821"/>
              <a:ext cx="199968" cy="231110"/>
            </p14:xfrm>
          </p:contentPart>
        </mc:Choice>
        <mc:Fallback xmlns="">
          <p:pic>
            <p:nvPicPr>
              <p:cNvPr id="1050386" name="墨迹 1050385"/>
            </p:nvPicPr>
            <p:blipFill>
              <a:blip r:embed="rId92"/>
            </p:blipFill>
            <p:spPr>
              <a:xfrm>
                <a:off x="11431818" y="3574821"/>
                <a:ext cx="199968" cy="231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50387" name="墨迹 1050386"/>
              <p14:cNvContentPartPr/>
              <p14:nvPr/>
            </p14:nvContentPartPr>
            <p14:xfrm>
              <a:off x="11074870" y="4188883"/>
              <a:ext cx="95206" cy="244632"/>
            </p14:xfrm>
          </p:contentPart>
        </mc:Choice>
        <mc:Fallback xmlns="">
          <p:pic>
            <p:nvPicPr>
              <p:cNvPr id="1050387" name="墨迹 1050386"/>
            </p:nvPicPr>
            <p:blipFill>
              <a:blip r:embed="rId94"/>
            </p:blipFill>
            <p:spPr>
              <a:xfrm>
                <a:off x="11074870" y="4188883"/>
                <a:ext cx="95206" cy="24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50388" name="墨迹 1050387"/>
              <p14:cNvContentPartPr/>
              <p14:nvPr/>
            </p14:nvContentPartPr>
            <p14:xfrm>
              <a:off x="11156950" y="4217669"/>
              <a:ext cx="203645" cy="211131"/>
            </p14:xfrm>
          </p:contentPart>
        </mc:Choice>
        <mc:Fallback xmlns="">
          <p:pic>
            <p:nvPicPr>
              <p:cNvPr id="1050388" name="墨迹 1050387"/>
            </p:nvPicPr>
            <p:blipFill>
              <a:blip r:embed="rId96"/>
            </p:blipFill>
            <p:spPr>
              <a:xfrm>
                <a:off x="11156950" y="4217669"/>
                <a:ext cx="203645" cy="21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50389" name="墨迹 1050388"/>
              <p14:cNvContentPartPr/>
              <p14:nvPr/>
            </p14:nvContentPartPr>
            <p14:xfrm>
              <a:off x="11355278" y="4202852"/>
              <a:ext cx="100122" cy="288580"/>
            </p14:xfrm>
          </p:contentPart>
        </mc:Choice>
        <mc:Fallback xmlns="">
          <p:pic>
            <p:nvPicPr>
              <p:cNvPr id="1050389" name="墨迹 1050388"/>
            </p:nvPicPr>
            <p:blipFill>
              <a:blip r:embed="rId98"/>
            </p:blipFill>
            <p:spPr>
              <a:xfrm>
                <a:off x="11355278" y="4202852"/>
                <a:ext cx="100122" cy="288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50390" name="墨迹 1050389"/>
              <p14:cNvContentPartPr/>
              <p14:nvPr/>
            </p14:nvContentPartPr>
            <p14:xfrm>
              <a:off x="11443970" y="4188859"/>
              <a:ext cx="231765" cy="229263"/>
            </p14:xfrm>
          </p:contentPart>
        </mc:Choice>
        <mc:Fallback xmlns="">
          <p:pic>
            <p:nvPicPr>
              <p:cNvPr id="1050390" name="墨迹 1050389"/>
            </p:nvPicPr>
            <p:blipFill>
              <a:blip r:embed="rId100"/>
            </p:blipFill>
            <p:spPr>
              <a:xfrm>
                <a:off x="11443970" y="4188859"/>
                <a:ext cx="231765" cy="229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0391" name="墨迹 1050390"/>
              <p14:cNvContentPartPr/>
              <p14:nvPr/>
            </p14:nvContentPartPr>
            <p14:xfrm>
              <a:off x="7477336" y="3597927"/>
              <a:ext cx="1089364" cy="808125"/>
            </p14:xfrm>
          </p:contentPart>
        </mc:Choice>
        <mc:Fallback xmlns="">
          <p:pic>
            <p:nvPicPr>
              <p:cNvPr id="1050391" name="墨迹 1050390"/>
            </p:nvPicPr>
            <p:blipFill>
              <a:blip r:embed="rId102"/>
            </p:blipFill>
            <p:spPr>
              <a:xfrm>
                <a:off x="7477336" y="3597927"/>
                <a:ext cx="1089364" cy="808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0392" name="墨迹 1050391"/>
              <p14:cNvContentPartPr/>
              <p14:nvPr/>
            </p14:nvContentPartPr>
            <p14:xfrm>
              <a:off x="7474798" y="3608916"/>
              <a:ext cx="1329052" cy="805848"/>
            </p14:xfrm>
          </p:contentPart>
        </mc:Choice>
        <mc:Fallback xmlns="">
          <p:pic>
            <p:nvPicPr>
              <p:cNvPr id="1050392" name="墨迹 1050391"/>
            </p:nvPicPr>
            <p:blipFill>
              <a:blip r:embed="rId104"/>
            </p:blipFill>
            <p:spPr>
              <a:xfrm>
                <a:off x="7474798" y="3608916"/>
                <a:ext cx="1329052" cy="805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0393" name="墨迹 1050392"/>
              <p14:cNvContentPartPr/>
              <p14:nvPr/>
            </p14:nvContentPartPr>
            <p14:xfrm>
              <a:off x="7459981" y="2902086"/>
              <a:ext cx="1409457" cy="394947"/>
            </p14:xfrm>
          </p:contentPart>
        </mc:Choice>
        <mc:Fallback xmlns="">
          <p:pic>
            <p:nvPicPr>
              <p:cNvPr id="1050393" name="墨迹 1050392"/>
            </p:nvPicPr>
            <p:blipFill>
              <a:blip r:embed="rId106"/>
            </p:blipFill>
            <p:spPr>
              <a:xfrm>
                <a:off x="7459981" y="2902086"/>
                <a:ext cx="1409457" cy="394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50394" name="墨迹 1050393"/>
              <p14:cNvContentPartPr/>
              <p14:nvPr/>
            </p14:nvContentPartPr>
            <p14:xfrm>
              <a:off x="7490036" y="4594377"/>
              <a:ext cx="1274321" cy="502981"/>
            </p14:xfrm>
          </p:contentPart>
        </mc:Choice>
        <mc:Fallback xmlns="">
          <p:pic>
            <p:nvPicPr>
              <p:cNvPr id="1050394" name="墨迹 1050393"/>
            </p:nvPicPr>
            <p:blipFill>
              <a:blip r:embed="rId108"/>
            </p:blipFill>
            <p:spPr>
              <a:xfrm>
                <a:off x="7490036" y="4594377"/>
                <a:ext cx="1274321" cy="502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50395" name="墨迹 1050394"/>
              <p14:cNvContentPartPr/>
              <p14:nvPr/>
            </p14:nvContentPartPr>
            <p14:xfrm>
              <a:off x="8604672" y="4575386"/>
              <a:ext cx="183188" cy="156850"/>
            </p14:xfrm>
          </p:contentPart>
        </mc:Choice>
        <mc:Fallback xmlns="">
          <p:pic>
            <p:nvPicPr>
              <p:cNvPr id="1050395" name="墨迹 1050394"/>
            </p:nvPicPr>
            <p:blipFill>
              <a:blip r:embed="rId110"/>
            </p:blipFill>
            <p:spPr>
              <a:xfrm>
                <a:off x="8604672" y="4575386"/>
                <a:ext cx="183188" cy="156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50396" name="墨迹 1050395"/>
              <p14:cNvContentPartPr/>
              <p14:nvPr/>
            </p14:nvContentPartPr>
            <p14:xfrm>
              <a:off x="8782151" y="3179233"/>
              <a:ext cx="196506" cy="195622"/>
            </p14:xfrm>
          </p:contentPart>
        </mc:Choice>
        <mc:Fallback xmlns="">
          <p:pic>
            <p:nvPicPr>
              <p:cNvPr id="1050396" name="墨迹 1050395"/>
            </p:nvPicPr>
            <p:blipFill>
              <a:blip r:embed="rId112"/>
            </p:blipFill>
            <p:spPr>
              <a:xfrm>
                <a:off x="8782151" y="3179233"/>
                <a:ext cx="196506" cy="19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50397" name="墨迹 1050396"/>
              <p14:cNvContentPartPr/>
              <p14:nvPr/>
            </p14:nvContentPartPr>
            <p14:xfrm>
              <a:off x="8564881" y="4536442"/>
              <a:ext cx="177323" cy="112599"/>
            </p14:xfrm>
          </p:contentPart>
        </mc:Choice>
        <mc:Fallback xmlns="">
          <p:pic>
            <p:nvPicPr>
              <p:cNvPr id="1050397" name="墨迹 1050396"/>
            </p:nvPicPr>
            <p:blipFill>
              <a:blip r:embed="rId114"/>
            </p:blipFill>
            <p:spPr>
              <a:xfrm>
                <a:off x="8564881" y="4536442"/>
                <a:ext cx="177323" cy="112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50398" name="墨迹 1050397"/>
              <p14:cNvContentPartPr/>
              <p14:nvPr/>
            </p14:nvContentPartPr>
            <p14:xfrm>
              <a:off x="1811866" y="5977045"/>
              <a:ext cx="0" cy="0"/>
            </p14:xfrm>
          </p:contentPart>
        </mc:Choice>
        <mc:Fallback xmlns="">
          <p:pic>
            <p:nvPicPr>
              <p:cNvPr id="1050398" name="墨迹 1050397"/>
            </p:nvPicPr>
            <p:blipFill>
              <a:blip r:embed="rId116"/>
            </p:blipFill>
            <p:spPr>
              <a:xfrm>
                <a:off x="1811866" y="59770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50399" name="墨迹 1050398"/>
              <p14:cNvContentPartPr/>
              <p14:nvPr/>
            </p14:nvContentPartPr>
            <p14:xfrm>
              <a:off x="11493500" y="5405545"/>
              <a:ext cx="0" cy="0"/>
            </p14:xfrm>
          </p:contentPart>
        </mc:Choice>
        <mc:Fallback xmlns="">
          <p:pic>
            <p:nvPicPr>
              <p:cNvPr id="1050399" name="墨迹 1050398"/>
            </p:nvPicPr>
            <p:blipFill>
              <a:blip r:embed="rId12"/>
            </p:blipFill>
            <p:spPr>
              <a:xfrm>
                <a:off x="11493500" y="54055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50400" name="墨迹 1050399"/>
              <p14:cNvContentPartPr/>
              <p14:nvPr/>
            </p14:nvContentPartPr>
            <p14:xfrm>
              <a:off x="7349964" y="5810250"/>
              <a:ext cx="97317" cy="271756"/>
            </p14:xfrm>
          </p:contentPart>
        </mc:Choice>
        <mc:Fallback xmlns="">
          <p:pic>
            <p:nvPicPr>
              <p:cNvPr id="1050400" name="墨迹 1050399"/>
            </p:nvPicPr>
            <p:blipFill>
              <a:blip r:embed="rId119"/>
            </p:blipFill>
            <p:spPr>
              <a:xfrm>
                <a:off x="7349964" y="5810250"/>
                <a:ext cx="97317" cy="271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50401" name="墨迹 1050400"/>
              <p14:cNvContentPartPr/>
              <p14:nvPr/>
            </p14:nvContentPartPr>
            <p14:xfrm>
              <a:off x="7452362" y="5824766"/>
              <a:ext cx="175809" cy="213004"/>
            </p14:xfrm>
          </p:contentPart>
        </mc:Choice>
        <mc:Fallback xmlns="">
          <p:pic>
            <p:nvPicPr>
              <p:cNvPr id="1050401" name="墨迹 1050400"/>
            </p:nvPicPr>
            <p:blipFill>
              <a:blip r:embed="rId121"/>
            </p:blipFill>
            <p:spPr>
              <a:xfrm>
                <a:off x="7452362" y="5824766"/>
                <a:ext cx="175809" cy="21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50402" name="墨迹 1050401"/>
              <p14:cNvContentPartPr/>
              <p14:nvPr/>
            </p14:nvContentPartPr>
            <p14:xfrm>
              <a:off x="7672655" y="5850045"/>
              <a:ext cx="18464" cy="220122"/>
            </p14:xfrm>
          </p:contentPart>
        </mc:Choice>
        <mc:Fallback xmlns="">
          <p:pic>
            <p:nvPicPr>
              <p:cNvPr id="1050402" name="墨迹 1050401"/>
            </p:nvPicPr>
            <p:blipFill>
              <a:blip r:embed="rId123"/>
            </p:blipFill>
            <p:spPr>
              <a:xfrm>
                <a:off x="7672655" y="5850045"/>
                <a:ext cx="18464" cy="22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50403" name="墨迹 1050402"/>
              <p14:cNvContentPartPr/>
              <p14:nvPr/>
            </p14:nvContentPartPr>
            <p14:xfrm>
              <a:off x="7660004" y="5846655"/>
              <a:ext cx="166229" cy="214037"/>
            </p14:xfrm>
          </p:contentPart>
        </mc:Choice>
        <mc:Fallback xmlns="">
          <p:pic>
            <p:nvPicPr>
              <p:cNvPr id="1050403" name="墨迹 1050402"/>
            </p:nvPicPr>
            <p:blipFill>
              <a:blip r:embed="rId125"/>
            </p:blipFill>
            <p:spPr>
              <a:xfrm>
                <a:off x="7660004" y="5846655"/>
                <a:ext cx="166229" cy="21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50404" name="墨迹 1050403"/>
              <p14:cNvContentPartPr/>
              <p14:nvPr/>
            </p14:nvContentPartPr>
            <p14:xfrm>
              <a:off x="7952414" y="5692564"/>
              <a:ext cx="179276" cy="334085"/>
            </p14:xfrm>
          </p:contentPart>
        </mc:Choice>
        <mc:Fallback xmlns="">
          <p:pic>
            <p:nvPicPr>
              <p:cNvPr id="1050404" name="墨迹 1050403"/>
            </p:nvPicPr>
            <p:blipFill>
              <a:blip r:embed="rId127"/>
            </p:blipFill>
            <p:spPr>
              <a:xfrm>
                <a:off x="7952414" y="5692564"/>
                <a:ext cx="179276" cy="334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50405" name="墨迹 1050404"/>
              <p14:cNvContentPartPr/>
              <p14:nvPr/>
            </p14:nvContentPartPr>
            <p14:xfrm>
              <a:off x="8034445" y="5855902"/>
              <a:ext cx="149254" cy="54547"/>
            </p14:xfrm>
          </p:contentPart>
        </mc:Choice>
        <mc:Fallback xmlns="">
          <p:pic>
            <p:nvPicPr>
              <p:cNvPr id="1050405" name="墨迹 1050404"/>
            </p:nvPicPr>
            <p:blipFill>
              <a:blip r:embed="rId129"/>
            </p:blipFill>
            <p:spPr>
              <a:xfrm>
                <a:off x="8034445" y="5855902"/>
                <a:ext cx="149254" cy="54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50406" name="墨迹 1050405"/>
              <p14:cNvContentPartPr/>
              <p14:nvPr/>
            </p14:nvContentPartPr>
            <p14:xfrm>
              <a:off x="8020493" y="5816178"/>
              <a:ext cx="235993" cy="319616"/>
            </p14:xfrm>
          </p:contentPart>
        </mc:Choice>
        <mc:Fallback xmlns="">
          <p:pic>
            <p:nvPicPr>
              <p:cNvPr id="1050406" name="墨迹 1050405"/>
            </p:nvPicPr>
            <p:blipFill>
              <a:blip r:embed="rId131"/>
            </p:blipFill>
            <p:spPr>
              <a:xfrm>
                <a:off x="8020493" y="5816178"/>
                <a:ext cx="235993" cy="319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50407" name="墨迹 1050406"/>
              <p14:cNvContentPartPr/>
              <p14:nvPr/>
            </p14:nvContentPartPr>
            <p14:xfrm>
              <a:off x="8137314" y="5970695"/>
              <a:ext cx="104139" cy="58662"/>
            </p14:xfrm>
          </p:contentPart>
        </mc:Choice>
        <mc:Fallback xmlns="">
          <p:pic>
            <p:nvPicPr>
              <p:cNvPr id="1050407" name="墨迹 1050406"/>
            </p:nvPicPr>
            <p:blipFill>
              <a:blip r:embed="rId133"/>
            </p:blipFill>
            <p:spPr>
              <a:xfrm>
                <a:off x="8137314" y="5970695"/>
                <a:ext cx="104139" cy="58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50408" name="墨迹 1050407"/>
              <p14:cNvContentPartPr/>
              <p14:nvPr/>
            </p14:nvContentPartPr>
            <p14:xfrm>
              <a:off x="8359138" y="5832745"/>
              <a:ext cx="110787" cy="21107"/>
            </p14:xfrm>
          </p:contentPart>
        </mc:Choice>
        <mc:Fallback xmlns="">
          <p:pic>
            <p:nvPicPr>
              <p:cNvPr id="1050408" name="墨迹 1050407"/>
            </p:nvPicPr>
            <p:blipFill>
              <a:blip r:embed="rId135"/>
            </p:blipFill>
            <p:spPr>
              <a:xfrm>
                <a:off x="8359138" y="5832745"/>
                <a:ext cx="110787" cy="2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50409" name="墨迹 1050408"/>
              <p14:cNvContentPartPr/>
              <p14:nvPr/>
            </p14:nvContentPartPr>
            <p14:xfrm>
              <a:off x="8280821" y="5900418"/>
              <a:ext cx="183747" cy="72815"/>
            </p14:xfrm>
          </p:contentPart>
        </mc:Choice>
        <mc:Fallback xmlns="">
          <p:pic>
            <p:nvPicPr>
              <p:cNvPr id="1050409" name="墨迹 1050408"/>
            </p:nvPicPr>
            <p:blipFill>
              <a:blip r:embed="rId137"/>
            </p:blipFill>
            <p:spPr>
              <a:xfrm>
                <a:off x="8280821" y="5900418"/>
                <a:ext cx="183747" cy="72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50410" name="墨迹 1050409"/>
              <p14:cNvContentPartPr/>
              <p14:nvPr/>
            </p14:nvContentPartPr>
            <p14:xfrm>
              <a:off x="8245182" y="5883911"/>
              <a:ext cx="152356" cy="230013"/>
            </p14:xfrm>
          </p:contentPart>
        </mc:Choice>
        <mc:Fallback xmlns="">
          <p:pic>
            <p:nvPicPr>
              <p:cNvPr id="1050410" name="墨迹 1050409"/>
            </p:nvPicPr>
            <p:blipFill>
              <a:blip r:embed="rId139"/>
            </p:blipFill>
            <p:spPr>
              <a:xfrm>
                <a:off x="8245182" y="5883911"/>
                <a:ext cx="152356" cy="23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50411" name="墨迹 1050410"/>
              <p14:cNvContentPartPr/>
              <p14:nvPr/>
            </p14:nvContentPartPr>
            <p14:xfrm>
              <a:off x="8549333" y="5842421"/>
              <a:ext cx="88784" cy="216382"/>
            </p14:xfrm>
          </p:contentPart>
        </mc:Choice>
        <mc:Fallback xmlns="">
          <p:pic>
            <p:nvPicPr>
              <p:cNvPr id="1050411" name="墨迹 1050410"/>
            </p:nvPicPr>
            <p:blipFill>
              <a:blip r:embed="rId141"/>
            </p:blipFill>
            <p:spPr>
              <a:xfrm>
                <a:off x="8549333" y="5842421"/>
                <a:ext cx="88784" cy="21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50412" name="墨迹 1050411"/>
              <p14:cNvContentPartPr/>
              <p14:nvPr/>
            </p14:nvContentPartPr>
            <p14:xfrm>
              <a:off x="8615256" y="5839275"/>
              <a:ext cx="185673" cy="215681"/>
            </p14:xfrm>
          </p:contentPart>
        </mc:Choice>
        <mc:Fallback xmlns="">
          <p:pic>
            <p:nvPicPr>
              <p:cNvPr id="1050412" name="墨迹 1050411"/>
            </p:nvPicPr>
            <p:blipFill>
              <a:blip r:embed="rId143"/>
            </p:blipFill>
            <p:spPr>
              <a:xfrm>
                <a:off x="8615256" y="5839275"/>
                <a:ext cx="185673" cy="215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50413" name="墨迹 1050412"/>
              <p14:cNvContentPartPr/>
              <p14:nvPr/>
            </p14:nvContentPartPr>
            <p14:xfrm>
              <a:off x="8846126" y="5858512"/>
              <a:ext cx="102294" cy="195446"/>
            </p14:xfrm>
          </p:contentPart>
        </mc:Choice>
        <mc:Fallback xmlns="">
          <p:pic>
            <p:nvPicPr>
              <p:cNvPr id="1050413" name="墨迹 1050412"/>
            </p:nvPicPr>
            <p:blipFill>
              <a:blip r:embed="rId145"/>
            </p:blipFill>
            <p:spPr>
              <a:xfrm>
                <a:off x="8846126" y="5858512"/>
                <a:ext cx="102294" cy="195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50414" name="墨迹 1050413"/>
              <p14:cNvContentPartPr/>
              <p14:nvPr/>
            </p14:nvContentPartPr>
            <p14:xfrm>
              <a:off x="8951809" y="5871161"/>
              <a:ext cx="182570" cy="164311"/>
            </p14:xfrm>
          </p:contentPart>
        </mc:Choice>
        <mc:Fallback xmlns="">
          <p:pic>
            <p:nvPicPr>
              <p:cNvPr id="1050414" name="墨迹 1050413"/>
            </p:nvPicPr>
            <p:blipFill>
              <a:blip r:embed="rId147"/>
            </p:blipFill>
            <p:spPr>
              <a:xfrm>
                <a:off x="8951809" y="5871161"/>
                <a:ext cx="182570" cy="164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50415" name="墨迹 1050414"/>
              <p14:cNvContentPartPr/>
              <p14:nvPr/>
            </p14:nvContentPartPr>
            <p14:xfrm>
              <a:off x="7158640" y="5888145"/>
              <a:ext cx="11357" cy="144511"/>
            </p14:xfrm>
          </p:contentPart>
        </mc:Choice>
        <mc:Fallback xmlns="">
          <p:pic>
            <p:nvPicPr>
              <p:cNvPr id="1050415" name="墨迹 1050414"/>
            </p:nvPicPr>
            <p:blipFill>
              <a:blip r:embed="rId149"/>
            </p:blipFill>
            <p:spPr>
              <a:xfrm>
                <a:off x="7158640" y="5888145"/>
                <a:ext cx="11357" cy="14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50416" name="墨迹 1050415"/>
              <p14:cNvContentPartPr/>
              <p14:nvPr/>
            </p14:nvContentPartPr>
            <p14:xfrm>
              <a:off x="7053737" y="5834770"/>
              <a:ext cx="221729" cy="250882"/>
            </p14:xfrm>
          </p:contentPart>
        </mc:Choice>
        <mc:Fallback xmlns="">
          <p:pic>
            <p:nvPicPr>
              <p:cNvPr id="1050416" name="墨迹 1050415"/>
            </p:nvPicPr>
            <p:blipFill>
              <a:blip r:embed="rId151"/>
            </p:blipFill>
            <p:spPr>
              <a:xfrm>
                <a:off x="7053737" y="5834770"/>
                <a:ext cx="221729" cy="250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50417" name="墨迹 1050416"/>
              <p14:cNvContentPartPr/>
              <p14:nvPr/>
            </p14:nvContentPartPr>
            <p14:xfrm>
              <a:off x="7055988" y="6312970"/>
              <a:ext cx="159101" cy="102646"/>
            </p14:xfrm>
          </p:contentPart>
        </mc:Choice>
        <mc:Fallback xmlns="">
          <p:pic>
            <p:nvPicPr>
              <p:cNvPr id="1050417" name="墨迹 1050416"/>
            </p:nvPicPr>
            <p:blipFill>
              <a:blip r:embed="rId153"/>
            </p:blipFill>
            <p:spPr>
              <a:xfrm>
                <a:off x="7055988" y="6312970"/>
                <a:ext cx="159101" cy="102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50418" name="墨迹 1050417"/>
              <p14:cNvContentPartPr/>
              <p14:nvPr/>
            </p14:nvContentPartPr>
            <p14:xfrm>
              <a:off x="6985130" y="6227233"/>
              <a:ext cx="289593" cy="278544"/>
            </p14:xfrm>
          </p:contentPart>
        </mc:Choice>
        <mc:Fallback xmlns="">
          <p:pic>
            <p:nvPicPr>
              <p:cNvPr id="1050418" name="墨迹 1050417"/>
            </p:nvPicPr>
            <p:blipFill>
              <a:blip r:embed="rId155"/>
            </p:blipFill>
            <p:spPr>
              <a:xfrm>
                <a:off x="6985130" y="6227233"/>
                <a:ext cx="289593" cy="278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50419" name="墨迹 1050418"/>
              <p14:cNvContentPartPr/>
              <p14:nvPr/>
            </p14:nvContentPartPr>
            <p14:xfrm>
              <a:off x="7493000" y="6271961"/>
              <a:ext cx="252622" cy="20648"/>
            </p14:xfrm>
          </p:contentPart>
        </mc:Choice>
        <mc:Fallback xmlns="">
          <p:pic>
            <p:nvPicPr>
              <p:cNvPr id="1050419" name="墨迹 1050418"/>
            </p:nvPicPr>
            <p:blipFill>
              <a:blip r:embed="rId157"/>
            </p:blipFill>
            <p:spPr>
              <a:xfrm>
                <a:off x="7493000" y="6271961"/>
                <a:ext cx="252622" cy="20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50420" name="墨迹 1050419"/>
              <p14:cNvContentPartPr/>
              <p14:nvPr/>
            </p14:nvContentPartPr>
            <p14:xfrm>
              <a:off x="7600153" y="6300047"/>
              <a:ext cx="39318" cy="314327"/>
            </p14:xfrm>
          </p:contentPart>
        </mc:Choice>
        <mc:Fallback xmlns="">
          <p:pic>
            <p:nvPicPr>
              <p:cNvPr id="1050420" name="墨迹 1050419"/>
            </p:nvPicPr>
            <p:blipFill>
              <a:blip r:embed="rId159"/>
            </p:blipFill>
            <p:spPr>
              <a:xfrm>
                <a:off x="7600153" y="6300047"/>
                <a:ext cx="39318" cy="31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50421" name="墨迹 1050420"/>
              <p14:cNvContentPartPr/>
              <p14:nvPr/>
            </p14:nvContentPartPr>
            <p14:xfrm>
              <a:off x="7831995" y="6242472"/>
              <a:ext cx="70790" cy="338874"/>
            </p14:xfrm>
          </p:contentPart>
        </mc:Choice>
        <mc:Fallback xmlns="">
          <p:pic>
            <p:nvPicPr>
              <p:cNvPr id="1050421" name="墨迹 1050420"/>
            </p:nvPicPr>
            <p:blipFill>
              <a:blip r:embed="rId161"/>
            </p:blipFill>
            <p:spPr>
              <a:xfrm>
                <a:off x="7831995" y="6242472"/>
                <a:ext cx="70790" cy="338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50422" name="墨迹 1050421"/>
              <p14:cNvContentPartPr/>
              <p14:nvPr/>
            </p14:nvContentPartPr>
            <p14:xfrm>
              <a:off x="7758978" y="6250938"/>
              <a:ext cx="145077" cy="140057"/>
            </p14:xfrm>
          </p:contentPart>
        </mc:Choice>
        <mc:Fallback xmlns="">
          <p:pic>
            <p:nvPicPr>
              <p:cNvPr id="1050422" name="墨迹 1050421"/>
            </p:nvPicPr>
            <p:blipFill>
              <a:blip r:embed="rId163"/>
            </p:blipFill>
            <p:spPr>
              <a:xfrm>
                <a:off x="7758978" y="6250938"/>
                <a:ext cx="145077" cy="14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50423" name="墨迹 1050422"/>
              <p14:cNvContentPartPr/>
              <p14:nvPr/>
            </p14:nvContentPartPr>
            <p14:xfrm>
              <a:off x="7875269" y="6245861"/>
              <a:ext cx="101762" cy="140845"/>
            </p14:xfrm>
          </p:contentPart>
        </mc:Choice>
        <mc:Fallback xmlns="">
          <p:pic>
            <p:nvPicPr>
              <p:cNvPr id="1050423" name="墨迹 1050422"/>
            </p:nvPicPr>
            <p:blipFill>
              <a:blip r:embed="rId165"/>
            </p:blipFill>
            <p:spPr>
              <a:xfrm>
                <a:off x="7875269" y="6245861"/>
                <a:ext cx="101762" cy="140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50424" name="墨迹 1050423"/>
              <p14:cNvContentPartPr/>
              <p14:nvPr/>
            </p14:nvContentPartPr>
            <p14:xfrm>
              <a:off x="8221758" y="6278033"/>
              <a:ext cx="117486" cy="221294"/>
            </p14:xfrm>
          </p:contentPart>
        </mc:Choice>
        <mc:Fallback xmlns="">
          <p:pic>
            <p:nvPicPr>
              <p:cNvPr id="1050424" name="墨迹 1050423"/>
            </p:nvPicPr>
            <p:blipFill>
              <a:blip r:embed="rId167"/>
            </p:blipFill>
            <p:spPr>
              <a:xfrm>
                <a:off x="8221758" y="6278033"/>
                <a:ext cx="117486" cy="221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50425" name="墨迹 1050424"/>
              <p14:cNvContentPartPr/>
              <p14:nvPr/>
            </p14:nvContentPartPr>
            <p14:xfrm>
              <a:off x="8333317" y="6276658"/>
              <a:ext cx="173119" cy="185448"/>
            </p14:xfrm>
          </p:contentPart>
        </mc:Choice>
        <mc:Fallback xmlns="">
          <p:pic>
            <p:nvPicPr>
              <p:cNvPr id="1050425" name="墨迹 1050424"/>
            </p:nvPicPr>
            <p:blipFill>
              <a:blip r:embed="rId169"/>
            </p:blipFill>
            <p:spPr>
              <a:xfrm>
                <a:off x="8333317" y="6276658"/>
                <a:ext cx="173119" cy="185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50426" name="墨迹 1050425"/>
              <p14:cNvContentPartPr/>
              <p14:nvPr/>
            </p14:nvContentPartPr>
            <p14:xfrm>
              <a:off x="8576628" y="6281845"/>
              <a:ext cx="61911" cy="221218"/>
            </p14:xfrm>
          </p:contentPart>
        </mc:Choice>
        <mc:Fallback xmlns="">
          <p:pic>
            <p:nvPicPr>
              <p:cNvPr id="1050426" name="墨迹 1050425"/>
            </p:nvPicPr>
            <p:blipFill>
              <a:blip r:embed="rId171"/>
            </p:blipFill>
            <p:spPr>
              <a:xfrm>
                <a:off x="8576628" y="6281845"/>
                <a:ext cx="61911" cy="221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50427" name="墨迹 1050426"/>
              <p14:cNvContentPartPr/>
              <p14:nvPr/>
            </p14:nvContentPartPr>
            <p14:xfrm>
              <a:off x="8557672" y="6263771"/>
              <a:ext cx="188635" cy="251231"/>
            </p14:xfrm>
          </p:contentPart>
        </mc:Choice>
        <mc:Fallback xmlns="">
          <p:pic>
            <p:nvPicPr>
              <p:cNvPr id="1050427" name="墨迹 1050426"/>
            </p:nvPicPr>
            <p:blipFill>
              <a:blip r:embed="rId173"/>
            </p:blipFill>
            <p:spPr>
              <a:xfrm>
                <a:off x="8557672" y="6263771"/>
                <a:ext cx="188635" cy="25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50428" name="墨迹 1050427"/>
              <p14:cNvContentPartPr/>
              <p14:nvPr/>
            </p14:nvContentPartPr>
            <p14:xfrm>
              <a:off x="8928841" y="6256019"/>
              <a:ext cx="41470" cy="260074"/>
            </p14:xfrm>
          </p:contentPart>
        </mc:Choice>
        <mc:Fallback xmlns="">
          <p:pic>
            <p:nvPicPr>
              <p:cNvPr id="1050428" name="墨迹 1050427"/>
            </p:nvPicPr>
            <p:blipFill>
              <a:blip r:embed="rId175"/>
            </p:blipFill>
            <p:spPr>
              <a:xfrm>
                <a:off x="8928841" y="6256019"/>
                <a:ext cx="41470" cy="260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50429" name="墨迹 1050428"/>
              <p14:cNvContentPartPr/>
              <p14:nvPr/>
            </p14:nvContentPartPr>
            <p14:xfrm>
              <a:off x="8873067" y="6381326"/>
              <a:ext cx="226122" cy="142307"/>
            </p14:xfrm>
          </p:contentPart>
        </mc:Choice>
        <mc:Fallback xmlns="">
          <p:pic>
            <p:nvPicPr>
              <p:cNvPr id="1050429" name="墨迹 1050428"/>
            </p:nvPicPr>
            <p:blipFill>
              <a:blip r:embed="rId177"/>
            </p:blipFill>
            <p:spPr>
              <a:xfrm>
                <a:off x="8873067" y="6381326"/>
                <a:ext cx="226122" cy="142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50430" name="墨迹 1050429"/>
              <p14:cNvContentPartPr/>
              <p14:nvPr/>
            </p14:nvContentPartPr>
            <p14:xfrm>
              <a:off x="9350959" y="6260252"/>
              <a:ext cx="116891" cy="233601"/>
            </p14:xfrm>
          </p:contentPart>
        </mc:Choice>
        <mc:Fallback xmlns="">
          <p:pic>
            <p:nvPicPr>
              <p:cNvPr id="1050430" name="墨迹 1050429"/>
            </p:nvPicPr>
            <p:blipFill>
              <a:blip r:embed="rId179"/>
            </p:blipFill>
            <p:spPr>
              <a:xfrm>
                <a:off x="9350959" y="6260252"/>
                <a:ext cx="116891" cy="233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50431" name="墨迹 1050430"/>
              <p14:cNvContentPartPr/>
              <p14:nvPr/>
            </p14:nvContentPartPr>
            <p14:xfrm>
              <a:off x="9445835" y="6262035"/>
              <a:ext cx="144230" cy="214985"/>
            </p14:xfrm>
          </p:contentPart>
        </mc:Choice>
        <mc:Fallback xmlns="">
          <p:pic>
            <p:nvPicPr>
              <p:cNvPr id="1050431" name="墨迹 1050430"/>
            </p:nvPicPr>
            <p:blipFill>
              <a:blip r:embed="rId181"/>
            </p:blipFill>
            <p:spPr>
              <a:xfrm>
                <a:off x="9445835" y="6262035"/>
                <a:ext cx="144230" cy="214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0432" name="墨迹 1050431"/>
              <p14:cNvContentPartPr/>
              <p14:nvPr/>
            </p14:nvContentPartPr>
            <p14:xfrm>
              <a:off x="9647971" y="6284383"/>
              <a:ext cx="110288" cy="192733"/>
            </p14:xfrm>
          </p:contentPart>
        </mc:Choice>
        <mc:Fallback xmlns="">
          <p:pic>
            <p:nvPicPr>
              <p:cNvPr id="1050432" name="墨迹 1050431"/>
            </p:nvPicPr>
            <p:blipFill>
              <a:blip r:embed="rId183"/>
            </p:blipFill>
            <p:spPr>
              <a:xfrm>
                <a:off x="9647971" y="6284383"/>
                <a:ext cx="110288" cy="192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50433" name="墨迹 1050432"/>
              <p14:cNvContentPartPr/>
              <p14:nvPr/>
            </p14:nvContentPartPr>
            <p14:xfrm>
              <a:off x="9729047" y="6292850"/>
              <a:ext cx="157181" cy="183736"/>
            </p14:xfrm>
          </p:contentPart>
        </mc:Choice>
        <mc:Fallback xmlns="">
          <p:pic>
            <p:nvPicPr>
              <p:cNvPr id="1050433" name="墨迹 1050432"/>
            </p:nvPicPr>
            <p:blipFill>
              <a:blip r:embed="rId185"/>
            </p:blipFill>
            <p:spPr>
              <a:xfrm>
                <a:off x="9729047" y="6292850"/>
                <a:ext cx="157181" cy="183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50434" name="墨迹 1050433"/>
              <p14:cNvContentPartPr/>
              <p14:nvPr/>
            </p14:nvContentPartPr>
            <p14:xfrm>
              <a:off x="10013817" y="6246705"/>
              <a:ext cx="87342" cy="335793"/>
            </p14:xfrm>
          </p:contentPart>
        </mc:Choice>
        <mc:Fallback xmlns="">
          <p:pic>
            <p:nvPicPr>
              <p:cNvPr id="1050434" name="墨迹 1050433"/>
            </p:nvPicPr>
            <p:blipFill>
              <a:blip r:embed="rId187"/>
            </p:blipFill>
            <p:spPr>
              <a:xfrm>
                <a:off x="10013817" y="6246705"/>
                <a:ext cx="87342" cy="335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50435" name="墨迹 1050434"/>
              <p14:cNvContentPartPr/>
              <p14:nvPr/>
            </p14:nvContentPartPr>
            <p14:xfrm>
              <a:off x="9986204" y="6238238"/>
              <a:ext cx="149244" cy="181026"/>
            </p14:xfrm>
          </p:contentPart>
        </mc:Choice>
        <mc:Fallback xmlns="">
          <p:pic>
            <p:nvPicPr>
              <p:cNvPr id="1050435" name="墨迹 1050434"/>
            </p:nvPicPr>
            <p:blipFill>
              <a:blip r:embed="rId189"/>
            </p:blipFill>
            <p:spPr>
              <a:xfrm>
                <a:off x="9986204" y="6238238"/>
                <a:ext cx="149244" cy="18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50436" name="墨迹 1050435"/>
              <p14:cNvContentPartPr/>
              <p14:nvPr/>
            </p14:nvContentPartPr>
            <p14:xfrm>
              <a:off x="10073642" y="6236122"/>
              <a:ext cx="93203" cy="184382"/>
            </p14:xfrm>
          </p:contentPart>
        </mc:Choice>
        <mc:Fallback xmlns="">
          <p:pic>
            <p:nvPicPr>
              <p:cNvPr id="1050436" name="墨迹 1050435"/>
            </p:nvPicPr>
            <p:blipFill>
              <a:blip r:embed="rId191"/>
            </p:blipFill>
            <p:spPr>
              <a:xfrm>
                <a:off x="10073642" y="6236122"/>
                <a:ext cx="93203" cy="18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50437" name="墨迹 1050436"/>
              <p14:cNvContentPartPr/>
              <p14:nvPr/>
            </p14:nvContentPartPr>
            <p14:xfrm>
              <a:off x="11804228" y="3055252"/>
              <a:ext cx="201473" cy="25767"/>
            </p14:xfrm>
          </p:contentPart>
        </mc:Choice>
        <mc:Fallback xmlns="">
          <p:pic>
            <p:nvPicPr>
              <p:cNvPr id="1050437" name="墨迹 1050436"/>
            </p:nvPicPr>
            <p:blipFill>
              <a:blip r:embed="rId193"/>
            </p:blipFill>
            <p:spPr>
              <a:xfrm>
                <a:off x="11804228" y="3055252"/>
                <a:ext cx="201473" cy="2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50438" name="墨迹 1050437"/>
              <p14:cNvContentPartPr/>
              <p14:nvPr/>
            </p14:nvContentPartPr>
            <p14:xfrm>
              <a:off x="11859201" y="3062395"/>
              <a:ext cx="44933" cy="302058"/>
            </p14:xfrm>
          </p:contentPart>
        </mc:Choice>
        <mc:Fallback xmlns="">
          <p:pic>
            <p:nvPicPr>
              <p:cNvPr id="1050438" name="墨迹 1050437"/>
            </p:nvPicPr>
            <p:blipFill>
              <a:blip r:embed="rId195"/>
            </p:blipFill>
            <p:spPr>
              <a:xfrm>
                <a:off x="11859201" y="3062395"/>
                <a:ext cx="44933" cy="302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50439" name="墨迹 1050438"/>
              <p14:cNvContentPartPr/>
              <p14:nvPr/>
            </p14:nvContentPartPr>
            <p14:xfrm>
              <a:off x="11881918" y="3173731"/>
              <a:ext cx="139902" cy="106145"/>
            </p14:xfrm>
          </p:contentPart>
        </mc:Choice>
        <mc:Fallback xmlns="">
          <p:pic>
            <p:nvPicPr>
              <p:cNvPr id="1050439" name="墨迹 1050438"/>
            </p:nvPicPr>
            <p:blipFill>
              <a:blip r:embed="rId197"/>
            </p:blipFill>
            <p:spPr>
              <a:xfrm>
                <a:off x="11881918" y="3173731"/>
                <a:ext cx="139902" cy="10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50440" name="墨迹 1050439"/>
              <p14:cNvContentPartPr/>
              <p14:nvPr/>
            </p14:nvContentPartPr>
            <p14:xfrm>
              <a:off x="11942470" y="3220297"/>
              <a:ext cx="36742" cy="177306"/>
            </p14:xfrm>
          </p:contentPart>
        </mc:Choice>
        <mc:Fallback xmlns="">
          <p:pic>
            <p:nvPicPr>
              <p:cNvPr id="1050440" name="墨迹 1050439"/>
            </p:nvPicPr>
            <p:blipFill>
              <a:blip r:embed="rId199"/>
            </p:blipFill>
            <p:spPr>
              <a:xfrm>
                <a:off x="11942470" y="3220297"/>
                <a:ext cx="36742" cy="177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0441" name="墨迹 1050440"/>
              <p14:cNvContentPartPr/>
              <p14:nvPr/>
            </p14:nvContentPartPr>
            <p14:xfrm>
              <a:off x="12047933" y="3250352"/>
              <a:ext cx="44242" cy="183410"/>
            </p14:xfrm>
          </p:contentPart>
        </mc:Choice>
        <mc:Fallback xmlns="">
          <p:pic>
            <p:nvPicPr>
              <p:cNvPr id="1050441" name="墨迹 1050440"/>
            </p:nvPicPr>
            <p:blipFill>
              <a:blip r:embed="rId201"/>
            </p:blipFill>
            <p:spPr>
              <a:xfrm>
                <a:off x="12047933" y="3250352"/>
                <a:ext cx="44242" cy="183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0442" name="墨迹 1050441"/>
              <p14:cNvContentPartPr/>
              <p14:nvPr/>
            </p14:nvContentPartPr>
            <p14:xfrm>
              <a:off x="11949853" y="3175217"/>
              <a:ext cx="152084" cy="72170"/>
            </p14:xfrm>
          </p:contentPart>
        </mc:Choice>
        <mc:Fallback xmlns="">
          <p:pic>
            <p:nvPicPr>
              <p:cNvPr id="1050442" name="墨迹 1050441"/>
            </p:nvPicPr>
            <p:blipFill>
              <a:blip r:embed="rId203"/>
            </p:blipFill>
            <p:spPr>
              <a:xfrm>
                <a:off x="11949853" y="3175217"/>
                <a:ext cx="152084" cy="72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50443" name="墨迹 1050442"/>
              <p14:cNvContentPartPr/>
              <p14:nvPr/>
            </p14:nvContentPartPr>
            <p14:xfrm>
              <a:off x="11956955" y="3236383"/>
              <a:ext cx="88787" cy="193041"/>
            </p14:xfrm>
          </p:contentPart>
        </mc:Choice>
        <mc:Fallback xmlns="">
          <p:pic>
            <p:nvPicPr>
              <p:cNvPr id="1050443" name="墨迹 1050442"/>
            </p:nvPicPr>
            <p:blipFill>
              <a:blip r:embed="rId205"/>
            </p:blipFill>
            <p:spPr>
              <a:xfrm>
                <a:off x="11956955" y="3236383"/>
                <a:ext cx="88787" cy="193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0444" name="墨迹 1050443"/>
              <p14:cNvContentPartPr/>
              <p14:nvPr/>
            </p14:nvContentPartPr>
            <p14:xfrm>
              <a:off x="12007850" y="3432811"/>
              <a:ext cx="37595" cy="63645"/>
            </p14:xfrm>
          </p:contentPart>
        </mc:Choice>
        <mc:Fallback xmlns="">
          <p:pic>
            <p:nvPicPr>
              <p:cNvPr id="1050444" name="墨迹 1050443"/>
            </p:nvPicPr>
            <p:blipFill>
              <a:blip r:embed="rId207"/>
            </p:blipFill>
            <p:spPr>
              <a:xfrm>
                <a:off x="12007850" y="3432811"/>
                <a:ext cx="37595" cy="63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0445" name="墨迹 1050444"/>
              <p14:cNvContentPartPr/>
              <p14:nvPr/>
            </p14:nvContentPartPr>
            <p14:xfrm>
              <a:off x="11990495" y="3295712"/>
              <a:ext cx="109265" cy="46925"/>
            </p14:xfrm>
          </p:contentPart>
        </mc:Choice>
        <mc:Fallback xmlns="">
          <p:pic>
            <p:nvPicPr>
              <p:cNvPr id="1050445" name="墨迹 1050444"/>
            </p:nvPicPr>
            <p:blipFill>
              <a:blip r:embed="rId209"/>
            </p:blipFill>
            <p:spPr>
              <a:xfrm>
                <a:off x="11990495" y="3295712"/>
                <a:ext cx="109265" cy="4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50446" name="墨迹 1050445"/>
              <p14:cNvContentPartPr/>
              <p14:nvPr/>
            </p14:nvContentPartPr>
            <p14:xfrm>
              <a:off x="11997692" y="3314920"/>
              <a:ext cx="101019" cy="28565"/>
            </p14:xfrm>
          </p:contentPart>
        </mc:Choice>
        <mc:Fallback xmlns="">
          <p:pic>
            <p:nvPicPr>
              <p:cNvPr id="1050446" name="墨迹 1050445"/>
            </p:nvPicPr>
            <p:blipFill>
              <a:blip r:embed="rId211"/>
            </p:blipFill>
            <p:spPr>
              <a:xfrm>
                <a:off x="11997692" y="3314920"/>
                <a:ext cx="101019" cy="2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50447" name="墨迹 1050446"/>
              <p14:cNvContentPartPr/>
              <p14:nvPr/>
            </p14:nvContentPartPr>
            <p14:xfrm>
              <a:off x="11636587" y="3722792"/>
              <a:ext cx="209529" cy="30057"/>
            </p14:xfrm>
          </p:contentPart>
        </mc:Choice>
        <mc:Fallback xmlns="">
          <p:pic>
            <p:nvPicPr>
              <p:cNvPr id="1050447" name="墨迹 1050446"/>
            </p:nvPicPr>
            <p:blipFill>
              <a:blip r:embed="rId213"/>
            </p:blipFill>
            <p:spPr>
              <a:xfrm>
                <a:off x="11636587" y="3722792"/>
                <a:ext cx="209529" cy="3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50448" name="墨迹 1050447"/>
              <p14:cNvContentPartPr/>
              <p14:nvPr/>
            </p14:nvContentPartPr>
            <p14:xfrm>
              <a:off x="11687075" y="3731683"/>
              <a:ext cx="64237" cy="252309"/>
            </p14:xfrm>
          </p:contentPart>
        </mc:Choice>
        <mc:Fallback xmlns="">
          <p:pic>
            <p:nvPicPr>
              <p:cNvPr id="1050448" name="墨迹 1050447"/>
            </p:nvPicPr>
            <p:blipFill>
              <a:blip r:embed="rId215"/>
            </p:blipFill>
            <p:spPr>
              <a:xfrm>
                <a:off x="11687075" y="3731683"/>
                <a:ext cx="64237" cy="252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50449" name="墨迹 1050448"/>
              <p14:cNvContentPartPr/>
              <p14:nvPr/>
            </p14:nvContentPartPr>
            <p14:xfrm>
              <a:off x="11842307" y="3807035"/>
              <a:ext cx="8032" cy="57573"/>
            </p14:xfrm>
          </p:contentPart>
        </mc:Choice>
        <mc:Fallback xmlns="">
          <p:pic>
            <p:nvPicPr>
              <p:cNvPr id="1050449" name="墨迹 1050448"/>
            </p:nvPicPr>
            <p:blipFill>
              <a:blip r:embed="rId217"/>
            </p:blipFill>
            <p:spPr>
              <a:xfrm>
                <a:off x="11842307" y="3807035"/>
                <a:ext cx="8032" cy="57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050450" name="墨迹 1050449"/>
              <p14:cNvContentPartPr/>
              <p14:nvPr/>
            </p14:nvContentPartPr>
            <p14:xfrm>
              <a:off x="11766550" y="3887651"/>
              <a:ext cx="161652" cy="12096"/>
            </p14:xfrm>
          </p:contentPart>
        </mc:Choice>
        <mc:Fallback xmlns="">
          <p:pic>
            <p:nvPicPr>
              <p:cNvPr id="1050450" name="墨迹 1050449"/>
            </p:nvPicPr>
            <p:blipFill>
              <a:blip r:embed="rId219"/>
            </p:blipFill>
            <p:spPr>
              <a:xfrm>
                <a:off x="11766550" y="3887651"/>
                <a:ext cx="161652" cy="1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050451" name="墨迹 1050450"/>
              <p14:cNvContentPartPr/>
              <p14:nvPr/>
            </p14:nvContentPartPr>
            <p14:xfrm>
              <a:off x="11740623" y="3901016"/>
              <a:ext cx="152546" cy="185872"/>
            </p14:xfrm>
          </p:contentPart>
        </mc:Choice>
        <mc:Fallback xmlns="">
          <p:pic>
            <p:nvPicPr>
              <p:cNvPr id="1050451" name="墨迹 1050450"/>
            </p:nvPicPr>
            <p:blipFill>
              <a:blip r:embed="rId221"/>
            </p:blipFill>
            <p:spPr>
              <a:xfrm>
                <a:off x="11740623" y="3901016"/>
                <a:ext cx="152546" cy="185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050452" name="墨迹 1050451"/>
              <p14:cNvContentPartPr/>
              <p14:nvPr/>
            </p14:nvContentPartPr>
            <p14:xfrm>
              <a:off x="11790681" y="4025478"/>
              <a:ext cx="172097" cy="132655"/>
            </p14:xfrm>
          </p:contentPart>
        </mc:Choice>
        <mc:Fallback xmlns="">
          <p:pic>
            <p:nvPicPr>
              <p:cNvPr id="1050452" name="墨迹 1050451"/>
            </p:nvPicPr>
            <p:blipFill>
              <a:blip r:embed="rId223"/>
            </p:blipFill>
            <p:spPr>
              <a:xfrm>
                <a:off x="11790681" y="4025478"/>
                <a:ext cx="172097" cy="132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050453" name="墨迹 1050452"/>
              <p14:cNvContentPartPr/>
              <p14:nvPr/>
            </p14:nvContentPartPr>
            <p14:xfrm>
              <a:off x="11785074" y="4040356"/>
              <a:ext cx="95861" cy="87072"/>
            </p14:xfrm>
          </p:contentPart>
        </mc:Choice>
        <mc:Fallback xmlns="">
          <p:pic>
            <p:nvPicPr>
              <p:cNvPr id="1050453" name="墨迹 1050452"/>
            </p:nvPicPr>
            <p:blipFill>
              <a:blip r:embed="rId225"/>
            </p:blipFill>
            <p:spPr>
              <a:xfrm>
                <a:off x="11785074" y="4040356"/>
                <a:ext cx="95861" cy="8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050454" name="墨迹 1050453"/>
              <p14:cNvContentPartPr/>
              <p14:nvPr/>
            </p14:nvContentPartPr>
            <p14:xfrm>
              <a:off x="11718627" y="4011505"/>
              <a:ext cx="29299" cy="186176"/>
            </p14:xfrm>
          </p:contentPart>
        </mc:Choice>
        <mc:Fallback xmlns="">
          <p:pic>
            <p:nvPicPr>
              <p:cNvPr id="1050454" name="墨迹 1050453"/>
            </p:nvPicPr>
            <p:blipFill>
              <a:blip r:embed="rId227"/>
            </p:blipFill>
            <p:spPr>
              <a:xfrm>
                <a:off x="11718627" y="4011505"/>
                <a:ext cx="29299" cy="186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" name="墨迹 10"/>
              <p14:cNvContentPartPr/>
              <p14:nvPr/>
            </p14:nvContentPartPr>
            <p14:xfrm>
              <a:off x="6982177" y="1737059"/>
              <a:ext cx="11289" cy="5075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9"/>
            </p:blipFill>
            <p:spPr>
              <a:xfrm>
                <a:off x="6982177" y="1737059"/>
                <a:ext cx="112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" name="墨迹 1"/>
              <p14:cNvContentPartPr/>
              <p14:nvPr/>
            </p14:nvContentPartPr>
            <p14:xfrm>
              <a:off x="4464755" y="3947861"/>
              <a:ext cx="22578" cy="139585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31"/>
            </p:blipFill>
            <p:spPr>
              <a:xfrm>
                <a:off x="4464755" y="3947861"/>
                <a:ext cx="22578" cy="1395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3" name="墨迹 2"/>
              <p14:cNvContentPartPr/>
              <p14:nvPr/>
            </p14:nvContentPartPr>
            <p14:xfrm>
              <a:off x="4498622" y="5402930"/>
              <a:ext cx="360" cy="5639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33"/>
            </p:blipFill>
            <p:spPr>
              <a:xfrm>
                <a:off x="4498622" y="5402930"/>
                <a:ext cx="36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4" name="墨迹 3"/>
              <p14:cNvContentPartPr/>
              <p14:nvPr/>
            </p14:nvContentPartPr>
            <p14:xfrm>
              <a:off x="5548488" y="6017669"/>
              <a:ext cx="191912" cy="24533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35"/>
            </p:blipFill>
            <p:spPr>
              <a:xfrm>
                <a:off x="5548488" y="6017669"/>
                <a:ext cx="19191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5" name="墨迹 4"/>
              <p14:cNvContentPartPr/>
              <p14:nvPr/>
            </p14:nvContentPartPr>
            <p14:xfrm>
              <a:off x="5181600" y="5949991"/>
              <a:ext cx="214488" cy="338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37"/>
            </p:blipFill>
            <p:spPr>
              <a:xfrm>
                <a:off x="5181600" y="5949991"/>
                <a:ext cx="214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6" name="墨迹 5"/>
              <p14:cNvContentPartPr/>
              <p14:nvPr/>
            </p14:nvContentPartPr>
            <p14:xfrm>
              <a:off x="5257800" y="5995110"/>
              <a:ext cx="47977" cy="51604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39"/>
            </p:blipFill>
            <p:spPr>
              <a:xfrm>
                <a:off x="5257800" y="5995110"/>
                <a:ext cx="47977" cy="516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7" name="墨迹 6"/>
              <p14:cNvContentPartPr/>
              <p14:nvPr/>
            </p14:nvContentPartPr>
            <p14:xfrm>
              <a:off x="5884333" y="5893593"/>
              <a:ext cx="93134" cy="3440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41"/>
            </p:blipFill>
            <p:spPr>
              <a:xfrm>
                <a:off x="5884333" y="5893593"/>
                <a:ext cx="931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8" name="墨迹 7"/>
              <p14:cNvContentPartPr/>
              <p14:nvPr/>
            </p14:nvContentPartPr>
            <p14:xfrm>
              <a:off x="6005688" y="6012029"/>
              <a:ext cx="95956" cy="41734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43"/>
            </p:blipFill>
            <p:spPr>
              <a:xfrm>
                <a:off x="6005688" y="6012029"/>
                <a:ext cx="95956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9" name="墨迹 8"/>
              <p14:cNvContentPartPr/>
              <p14:nvPr/>
            </p14:nvContentPartPr>
            <p14:xfrm>
              <a:off x="6118577" y="5978190"/>
              <a:ext cx="118534" cy="26507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45"/>
            </p:blipFill>
            <p:spPr>
              <a:xfrm>
                <a:off x="6118577" y="5978190"/>
                <a:ext cx="11853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0" name="墨迹 9"/>
              <p14:cNvContentPartPr/>
              <p14:nvPr/>
            </p14:nvContentPartPr>
            <p14:xfrm>
              <a:off x="6180666" y="5972550"/>
              <a:ext cx="95956" cy="197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47"/>
            </p:blipFill>
            <p:spPr>
              <a:xfrm>
                <a:off x="6180666" y="5972550"/>
                <a:ext cx="959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" name="墨迹 12"/>
              <p14:cNvContentPartPr/>
              <p14:nvPr/>
            </p14:nvContentPartPr>
            <p14:xfrm>
              <a:off x="6208888" y="5989470"/>
              <a:ext cx="112889" cy="14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9"/>
            </p:blipFill>
            <p:spPr>
              <a:xfrm>
                <a:off x="6208888" y="5989470"/>
                <a:ext cx="1128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" name="墨迹 13"/>
              <p14:cNvContentPartPr/>
              <p14:nvPr/>
            </p14:nvContentPartPr>
            <p14:xfrm>
              <a:off x="6378222" y="5966911"/>
              <a:ext cx="237066" cy="42862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1"/>
            </p:blipFill>
            <p:spPr>
              <a:xfrm>
                <a:off x="6378222" y="5966911"/>
                <a:ext cx="23706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" name="墨迹 14"/>
              <p14:cNvContentPartPr/>
              <p14:nvPr/>
            </p14:nvContentPartPr>
            <p14:xfrm>
              <a:off x="6598355" y="5527006"/>
              <a:ext cx="22578" cy="30454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3"/>
            </p:blipFill>
            <p:spPr>
              <a:xfrm>
                <a:off x="6598355" y="5527006"/>
                <a:ext cx="225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6" name="墨迹 15"/>
              <p14:cNvContentPartPr/>
              <p14:nvPr/>
            </p14:nvContentPartPr>
            <p14:xfrm>
              <a:off x="6705600" y="5402930"/>
              <a:ext cx="124177" cy="49066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5"/>
            </p:blipFill>
            <p:spPr>
              <a:xfrm>
                <a:off x="6705600" y="5402930"/>
                <a:ext cx="124177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7" name="墨迹 16"/>
              <p14:cNvContentPartPr/>
              <p14:nvPr/>
            </p14:nvContentPartPr>
            <p14:xfrm>
              <a:off x="6620933" y="5459328"/>
              <a:ext cx="197556" cy="33274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7"/>
            </p:blipFill>
            <p:spPr>
              <a:xfrm>
                <a:off x="6620933" y="5459328"/>
                <a:ext cx="19755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8" name="墨迹 17"/>
              <p14:cNvContentPartPr/>
              <p14:nvPr/>
            </p14:nvContentPartPr>
            <p14:xfrm>
              <a:off x="6953955" y="5628522"/>
              <a:ext cx="16934" cy="676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59"/>
            </p:blipFill>
            <p:spPr>
              <a:xfrm>
                <a:off x="6953955" y="5628522"/>
                <a:ext cx="169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9" name="墨迹 18"/>
              <p14:cNvContentPartPr/>
              <p14:nvPr/>
            </p14:nvContentPartPr>
            <p14:xfrm>
              <a:off x="6914444" y="5763878"/>
              <a:ext cx="31044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61"/>
            </p:blipFill>
            <p:spPr>
              <a:xfrm>
                <a:off x="6914444" y="5763878"/>
                <a:ext cx="310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0" name="墨迹 19"/>
              <p14:cNvContentPartPr/>
              <p14:nvPr/>
            </p14:nvContentPartPr>
            <p14:xfrm>
              <a:off x="7958666" y="6090986"/>
              <a:ext cx="1207911" cy="789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63"/>
            </p:blipFill>
            <p:spPr>
              <a:xfrm>
                <a:off x="7958666" y="6090986"/>
                <a:ext cx="12079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1" name="墨迹 20"/>
              <p14:cNvContentPartPr/>
              <p14:nvPr/>
            </p14:nvContentPartPr>
            <p14:xfrm>
              <a:off x="7224888" y="4004259"/>
              <a:ext cx="4927600" cy="21431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65"/>
            </p:blipFill>
            <p:spPr>
              <a:xfrm>
                <a:off x="7224888" y="4004259"/>
                <a:ext cx="49276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2" name="墨迹 21"/>
              <p14:cNvContentPartPr/>
              <p14:nvPr/>
            </p14:nvContentPartPr>
            <p14:xfrm>
              <a:off x="3951111" y="5859755"/>
              <a:ext cx="112889" cy="9023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67"/>
            </p:blipFill>
            <p:spPr>
              <a:xfrm>
                <a:off x="3951111" y="5859755"/>
                <a:ext cx="1128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3" name="墨迹 22"/>
              <p14:cNvContentPartPr/>
              <p14:nvPr/>
            </p14:nvContentPartPr>
            <p14:xfrm>
              <a:off x="3951111" y="5972550"/>
              <a:ext cx="84666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69"/>
            </p:blipFill>
            <p:spPr>
              <a:xfrm>
                <a:off x="3951111" y="5972550"/>
                <a:ext cx="846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4" name="墨迹 23"/>
              <p14:cNvContentPartPr/>
              <p14:nvPr/>
            </p14:nvContentPartPr>
            <p14:xfrm>
              <a:off x="3776133" y="6028949"/>
              <a:ext cx="285044" cy="3383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71"/>
            </p:blipFill>
            <p:spPr>
              <a:xfrm>
                <a:off x="3776133" y="6028949"/>
                <a:ext cx="2850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5" name="墨迹 24"/>
              <p14:cNvContentPartPr/>
              <p14:nvPr/>
            </p14:nvContentPartPr>
            <p14:xfrm>
              <a:off x="3838222" y="5865394"/>
              <a:ext cx="158044" cy="33556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273"/>
            </p:blipFill>
            <p:spPr>
              <a:xfrm>
                <a:off x="3838222" y="5865394"/>
                <a:ext cx="1580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6" name="墨迹 25"/>
              <p14:cNvContentPartPr/>
              <p14:nvPr/>
            </p14:nvContentPartPr>
            <p14:xfrm>
              <a:off x="3900311" y="6085347"/>
              <a:ext cx="33866" cy="11279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275"/>
            </p:blipFill>
            <p:spPr>
              <a:xfrm>
                <a:off x="3900311" y="6085347"/>
                <a:ext cx="338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7" name="墨迹 26"/>
              <p14:cNvContentPartPr/>
              <p14:nvPr/>
            </p14:nvContentPartPr>
            <p14:xfrm>
              <a:off x="3951111" y="6028949"/>
              <a:ext cx="107244" cy="23687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77"/>
            </p:blipFill>
            <p:spPr>
              <a:xfrm>
                <a:off x="3951111" y="6028949"/>
                <a:ext cx="107244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8" name="墨迹 27"/>
              <p14:cNvContentPartPr/>
              <p14:nvPr/>
            </p14:nvContentPartPr>
            <p14:xfrm>
              <a:off x="4109155" y="6023309"/>
              <a:ext cx="33867" cy="18893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79"/>
            </p:blipFill>
            <p:spPr>
              <a:xfrm>
                <a:off x="4109155" y="6023309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9" name="墨迹 28"/>
              <p14:cNvContentPartPr/>
              <p14:nvPr/>
            </p14:nvContentPartPr>
            <p14:xfrm>
              <a:off x="4199466" y="5887953"/>
              <a:ext cx="141111" cy="4229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81"/>
            </p:blipFill>
            <p:spPr>
              <a:xfrm>
                <a:off x="4199466" y="5887953"/>
                <a:ext cx="14111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30" name="墨迹 29"/>
              <p14:cNvContentPartPr/>
              <p14:nvPr/>
            </p14:nvContentPartPr>
            <p14:xfrm>
              <a:off x="4159955" y="5972550"/>
              <a:ext cx="95956" cy="1861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83"/>
            </p:blipFill>
            <p:spPr>
              <a:xfrm>
                <a:off x="4159955" y="5972550"/>
                <a:ext cx="959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1" name="墨迹 30"/>
              <p14:cNvContentPartPr/>
              <p14:nvPr/>
            </p14:nvContentPartPr>
            <p14:xfrm>
              <a:off x="4109155" y="6006389"/>
              <a:ext cx="169333" cy="2763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85"/>
            </p:blipFill>
            <p:spPr>
              <a:xfrm>
                <a:off x="4109155" y="6006389"/>
                <a:ext cx="169333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32" name="墨迹 31"/>
              <p14:cNvContentPartPr/>
              <p14:nvPr/>
            </p14:nvContentPartPr>
            <p14:xfrm>
              <a:off x="4572000" y="6141744"/>
              <a:ext cx="39511" cy="620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87"/>
            </p:blipFill>
            <p:spPr>
              <a:xfrm>
                <a:off x="4572000" y="6141744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33" name="墨迹 32"/>
              <p14:cNvContentPartPr/>
              <p14:nvPr/>
            </p14:nvContentPartPr>
            <p14:xfrm>
              <a:off x="4543777" y="6243261"/>
              <a:ext cx="47978" cy="366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89"/>
            </p:blipFill>
            <p:spPr>
              <a:xfrm>
                <a:off x="4543777" y="6243261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34" name="墨迹 33"/>
              <p14:cNvContentPartPr/>
              <p14:nvPr/>
            </p14:nvContentPartPr>
            <p14:xfrm>
              <a:off x="8500533" y="1037723"/>
              <a:ext cx="310444" cy="36940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91"/>
            </p:blipFill>
            <p:spPr>
              <a:xfrm>
                <a:off x="8500533" y="1037723"/>
                <a:ext cx="31044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35" name="墨迹 34"/>
              <p14:cNvContentPartPr/>
              <p14:nvPr/>
            </p14:nvContentPartPr>
            <p14:xfrm>
              <a:off x="8867422" y="1105401"/>
              <a:ext cx="143933" cy="11279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93"/>
            </p:blipFill>
            <p:spPr>
              <a:xfrm>
                <a:off x="8867422" y="1105401"/>
                <a:ext cx="14393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36" name="墨迹 35"/>
              <p14:cNvContentPartPr/>
              <p14:nvPr/>
            </p14:nvContentPartPr>
            <p14:xfrm>
              <a:off x="9110133" y="1133600"/>
              <a:ext cx="112889" cy="1071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95"/>
            </p:blipFill>
            <p:spPr>
              <a:xfrm>
                <a:off x="9110133" y="1133600"/>
                <a:ext cx="1128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7" name="墨迹 36"/>
              <p14:cNvContentPartPr/>
              <p14:nvPr/>
            </p14:nvContentPartPr>
            <p14:xfrm>
              <a:off x="6033911" y="1125140"/>
              <a:ext cx="118533" cy="13817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97"/>
            </p:blipFill>
            <p:spPr>
              <a:xfrm>
                <a:off x="6033911" y="1125140"/>
                <a:ext cx="11853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8" name="墨迹 37"/>
              <p14:cNvContentPartPr/>
              <p14:nvPr/>
            </p14:nvContentPartPr>
            <p14:xfrm>
              <a:off x="6180666" y="1094121"/>
              <a:ext cx="110066" cy="21995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299"/>
            </p:blipFill>
            <p:spPr>
              <a:xfrm>
                <a:off x="6180666" y="1094121"/>
                <a:ext cx="11006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9" name="墨迹 38"/>
              <p14:cNvContentPartPr/>
              <p14:nvPr/>
            </p14:nvContentPartPr>
            <p14:xfrm>
              <a:off x="6293555" y="1060282"/>
              <a:ext cx="28222" cy="33838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01"/>
            </p:blipFill>
            <p:spPr>
              <a:xfrm>
                <a:off x="6293555" y="1060282"/>
                <a:ext cx="28222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40" name="墨迹 39"/>
              <p14:cNvContentPartPr/>
              <p14:nvPr/>
            </p14:nvContentPartPr>
            <p14:xfrm>
              <a:off x="6355644" y="1116680"/>
              <a:ext cx="163688" cy="1297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303"/>
            </p:blipFill>
            <p:spPr>
              <a:xfrm>
                <a:off x="6355644" y="1116680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41" name="墨迹 40"/>
              <p14:cNvContentPartPr/>
              <p14:nvPr/>
            </p14:nvContentPartPr>
            <p14:xfrm>
              <a:off x="6587066" y="1111041"/>
              <a:ext cx="118534" cy="14099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305"/>
            </p:blipFill>
            <p:spPr>
              <a:xfrm>
                <a:off x="6587066" y="1111041"/>
                <a:ext cx="11853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42" name="墨迹 41"/>
              <p14:cNvContentPartPr/>
              <p14:nvPr/>
            </p14:nvContentPartPr>
            <p14:xfrm>
              <a:off x="7501466" y="208672"/>
              <a:ext cx="237066" cy="1692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307"/>
            </p:blipFill>
            <p:spPr>
              <a:xfrm>
                <a:off x="7501466" y="208672"/>
                <a:ext cx="2370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43" name="墨迹 42"/>
              <p14:cNvContentPartPr/>
              <p14:nvPr/>
            </p14:nvContentPartPr>
            <p14:xfrm>
              <a:off x="7620000" y="253791"/>
              <a:ext cx="22577" cy="24251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309"/>
            </p:blipFill>
            <p:spPr>
              <a:xfrm>
                <a:off x="7620000" y="253791"/>
                <a:ext cx="2257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44" name="墨迹 43"/>
              <p14:cNvContentPartPr/>
              <p14:nvPr/>
            </p14:nvContentPartPr>
            <p14:xfrm>
              <a:off x="7842955" y="135355"/>
              <a:ext cx="31045" cy="50194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311"/>
            </p:blipFill>
            <p:spPr>
              <a:xfrm>
                <a:off x="7842955" y="135355"/>
                <a:ext cx="31045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45" name="墨迹 44"/>
              <p14:cNvContentPartPr/>
              <p14:nvPr/>
            </p14:nvContentPartPr>
            <p14:xfrm>
              <a:off x="7752644" y="112796"/>
              <a:ext cx="104422" cy="19457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313"/>
            </p:blipFill>
            <p:spPr>
              <a:xfrm>
                <a:off x="7752644" y="112796"/>
                <a:ext cx="1044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46" name="墨迹 45"/>
              <p14:cNvContentPartPr/>
              <p14:nvPr/>
            </p14:nvContentPartPr>
            <p14:xfrm>
              <a:off x="7862711" y="118435"/>
              <a:ext cx="107244" cy="12125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315"/>
            </p:blipFill>
            <p:spPr>
              <a:xfrm>
                <a:off x="7862711" y="118435"/>
                <a:ext cx="10724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47" name="墨迹 46"/>
              <p14:cNvContentPartPr/>
              <p14:nvPr/>
            </p14:nvContentPartPr>
            <p14:xfrm>
              <a:off x="8511822" y="163554"/>
              <a:ext cx="208844" cy="24533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17"/>
            </p:blipFill>
            <p:spPr>
              <a:xfrm>
                <a:off x="8511822" y="163554"/>
                <a:ext cx="2088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48" name="墨迹 47"/>
              <p14:cNvContentPartPr/>
              <p14:nvPr/>
            </p14:nvContentPartPr>
            <p14:xfrm>
              <a:off x="8647288" y="259430"/>
              <a:ext cx="1320800" cy="394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19"/>
            </p:blipFill>
            <p:spPr>
              <a:xfrm>
                <a:off x="8647288" y="259430"/>
                <a:ext cx="1320800" cy="394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315595"/>
            <a:ext cx="11458575" cy="5857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341" name="墨迹 1050340"/>
              <p14:cNvContentPartPr/>
              <p14:nvPr/>
            </p14:nvContentPartPr>
            <p14:xfrm>
              <a:off x="6846184" y="1383878"/>
              <a:ext cx="320621" cy="215909"/>
            </p14:xfrm>
          </p:contentPart>
        </mc:Choice>
        <mc:Fallback xmlns="">
          <p:pic>
            <p:nvPicPr>
              <p:cNvPr id="1050341" name="墨迹 1050340"/>
            </p:nvPicPr>
            <p:blipFill>
              <a:blip r:embed="rId4"/>
            </p:blipFill>
            <p:spPr>
              <a:xfrm>
                <a:off x="6846184" y="1383878"/>
                <a:ext cx="320621" cy="215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342" name="墨迹 1050341"/>
              <p14:cNvContentPartPr/>
              <p14:nvPr/>
            </p14:nvContentPartPr>
            <p14:xfrm>
              <a:off x="4317777" y="4175236"/>
              <a:ext cx="214888" cy="212425"/>
            </p14:xfrm>
          </p:contentPart>
        </mc:Choice>
        <mc:Fallback xmlns="">
          <p:pic>
            <p:nvPicPr>
              <p:cNvPr id="1050342" name="墨迹 1050341"/>
            </p:nvPicPr>
            <p:blipFill>
              <a:blip r:embed="rId6"/>
            </p:blipFill>
            <p:spPr>
              <a:xfrm>
                <a:off x="4317777" y="4175236"/>
                <a:ext cx="214888" cy="21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343" name="墨迹 1050342"/>
              <p14:cNvContentPartPr/>
              <p14:nvPr/>
            </p14:nvContentPartPr>
            <p14:xfrm>
              <a:off x="3460750" y="4699847"/>
              <a:ext cx="572431" cy="8570"/>
            </p14:xfrm>
          </p:contentPart>
        </mc:Choice>
        <mc:Fallback xmlns="">
          <p:pic>
            <p:nvPicPr>
              <p:cNvPr id="1050343" name="墨迹 1050342"/>
            </p:nvPicPr>
            <p:blipFill>
              <a:blip r:embed="rId8"/>
            </p:blipFill>
            <p:spPr>
              <a:xfrm>
                <a:off x="3460750" y="4699847"/>
                <a:ext cx="572431" cy="8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344" name="墨迹 1050343"/>
              <p14:cNvContentPartPr/>
              <p14:nvPr/>
            </p14:nvContentPartPr>
            <p14:xfrm>
              <a:off x="4385686" y="5172147"/>
              <a:ext cx="124404" cy="110173"/>
            </p14:xfrm>
          </p:contentPart>
        </mc:Choice>
        <mc:Fallback xmlns="">
          <p:pic>
            <p:nvPicPr>
              <p:cNvPr id="1050344" name="墨迹 1050343"/>
            </p:nvPicPr>
            <p:blipFill>
              <a:blip r:embed="rId10"/>
            </p:blipFill>
            <p:spPr>
              <a:xfrm>
                <a:off x="4385686" y="5172147"/>
                <a:ext cx="124404" cy="110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345" name="墨迹 1050344"/>
              <p14:cNvContentPartPr/>
              <p14:nvPr/>
            </p14:nvContentPartPr>
            <p14:xfrm>
              <a:off x="5171017" y="5123602"/>
              <a:ext cx="0" cy="0"/>
            </p14:xfrm>
          </p:contentPart>
        </mc:Choice>
        <mc:Fallback xmlns="">
          <p:pic>
            <p:nvPicPr>
              <p:cNvPr id="1050345" name="墨迹 1050344"/>
            </p:nvPicPr>
            <p:blipFill>
              <a:blip r:embed="rId12"/>
            </p:blipFill>
            <p:spPr>
              <a:xfrm>
                <a:off x="5171017" y="512360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346" name="墨迹 1050345"/>
              <p14:cNvContentPartPr/>
              <p14:nvPr/>
            </p14:nvContentPartPr>
            <p14:xfrm>
              <a:off x="5143921" y="5141321"/>
              <a:ext cx="589393" cy="16900"/>
            </p14:xfrm>
          </p:contentPart>
        </mc:Choice>
        <mc:Fallback xmlns="">
          <p:pic>
            <p:nvPicPr>
              <p:cNvPr id="1050346" name="墨迹 1050345"/>
            </p:nvPicPr>
            <p:blipFill>
              <a:blip r:embed="rId14"/>
            </p:blipFill>
            <p:spPr>
              <a:xfrm>
                <a:off x="5143921" y="5141321"/>
                <a:ext cx="589393" cy="16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347" name="墨迹 1050346"/>
              <p14:cNvContentPartPr/>
              <p14:nvPr/>
            </p14:nvContentPartPr>
            <p14:xfrm>
              <a:off x="3234266" y="4539159"/>
              <a:ext cx="243410" cy="32419"/>
            </p14:xfrm>
          </p:contentPart>
        </mc:Choice>
        <mc:Fallback xmlns="">
          <p:pic>
            <p:nvPicPr>
              <p:cNvPr id="1050347" name="墨迹 1050346"/>
            </p:nvPicPr>
            <p:blipFill>
              <a:blip r:embed="rId16"/>
            </p:blipFill>
            <p:spPr>
              <a:xfrm>
                <a:off x="3234266" y="4539159"/>
                <a:ext cx="243410" cy="32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348" name="墨迹 1050347"/>
              <p14:cNvContentPartPr/>
              <p14:nvPr/>
            </p14:nvContentPartPr>
            <p14:xfrm>
              <a:off x="3225362" y="4428492"/>
              <a:ext cx="139715" cy="353001"/>
            </p14:xfrm>
          </p:contentPart>
        </mc:Choice>
        <mc:Fallback xmlns="">
          <p:pic>
            <p:nvPicPr>
              <p:cNvPr id="1050348" name="墨迹 1050347"/>
            </p:nvPicPr>
            <p:blipFill>
              <a:blip r:embed="rId18"/>
            </p:blipFill>
            <p:spPr>
              <a:xfrm>
                <a:off x="3225362" y="4428492"/>
                <a:ext cx="139715" cy="35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349" name="墨迹 1050348"/>
              <p14:cNvContentPartPr/>
              <p14:nvPr/>
            </p14:nvContentPartPr>
            <p14:xfrm>
              <a:off x="3343485" y="4590628"/>
              <a:ext cx="155579" cy="173310"/>
            </p14:xfrm>
          </p:contentPart>
        </mc:Choice>
        <mc:Fallback xmlns="">
          <p:pic>
            <p:nvPicPr>
              <p:cNvPr id="1050349" name="墨迹 1050348"/>
            </p:nvPicPr>
            <p:blipFill>
              <a:blip r:embed="rId20"/>
            </p:blipFill>
            <p:spPr>
              <a:xfrm>
                <a:off x="3343485" y="4590628"/>
                <a:ext cx="155579" cy="173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350" name="墨迹 1050349"/>
              <p14:cNvContentPartPr/>
              <p14:nvPr/>
            </p14:nvContentPartPr>
            <p14:xfrm>
              <a:off x="5838804" y="4941995"/>
              <a:ext cx="81639" cy="248636"/>
            </p14:xfrm>
          </p:contentPart>
        </mc:Choice>
        <mc:Fallback xmlns="">
          <p:pic>
            <p:nvPicPr>
              <p:cNvPr id="1050350" name="墨迹 1050349"/>
            </p:nvPicPr>
            <p:blipFill>
              <a:blip r:embed="rId22"/>
            </p:blipFill>
            <p:spPr>
              <a:xfrm>
                <a:off x="5838804" y="4941995"/>
                <a:ext cx="81639" cy="248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351" name="墨迹 1050350"/>
              <p14:cNvContentPartPr/>
              <p14:nvPr/>
            </p14:nvContentPartPr>
            <p14:xfrm>
              <a:off x="5781456" y="5037245"/>
              <a:ext cx="74939" cy="113456"/>
            </p14:xfrm>
          </p:contentPart>
        </mc:Choice>
        <mc:Fallback xmlns="">
          <p:pic>
            <p:nvPicPr>
              <p:cNvPr id="1050351" name="墨迹 1050350"/>
            </p:nvPicPr>
            <p:blipFill>
              <a:blip r:embed="rId24"/>
            </p:blipFill>
            <p:spPr>
              <a:xfrm>
                <a:off x="5781456" y="5037245"/>
                <a:ext cx="74939" cy="113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352" name="墨迹 1050351"/>
              <p14:cNvContentPartPr/>
              <p14:nvPr/>
            </p14:nvContentPartPr>
            <p14:xfrm>
              <a:off x="5938519" y="5027083"/>
              <a:ext cx="141968" cy="93115"/>
            </p14:xfrm>
          </p:contentPart>
        </mc:Choice>
        <mc:Fallback xmlns="">
          <p:pic>
            <p:nvPicPr>
              <p:cNvPr id="1050352" name="墨迹 1050351"/>
            </p:nvPicPr>
            <p:blipFill>
              <a:blip r:embed="rId26"/>
            </p:blipFill>
            <p:spPr>
              <a:xfrm>
                <a:off x="5938519" y="5027083"/>
                <a:ext cx="141968" cy="9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50353" name="墨迹 1050352"/>
              <p14:cNvContentPartPr/>
              <p14:nvPr/>
            </p14:nvContentPartPr>
            <p14:xfrm>
              <a:off x="7587828" y="1884764"/>
              <a:ext cx="198143" cy="27854"/>
            </p14:xfrm>
          </p:contentPart>
        </mc:Choice>
        <mc:Fallback xmlns="">
          <p:pic>
            <p:nvPicPr>
              <p:cNvPr id="1050353" name="墨迹 1050352"/>
            </p:nvPicPr>
            <p:blipFill>
              <a:blip r:embed="rId28"/>
            </p:blipFill>
            <p:spPr>
              <a:xfrm>
                <a:off x="7587828" y="1884764"/>
                <a:ext cx="198143" cy="2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50354" name="墨迹 1050353"/>
              <p14:cNvContentPartPr/>
              <p14:nvPr/>
            </p14:nvContentPartPr>
            <p14:xfrm>
              <a:off x="7609903" y="1924050"/>
              <a:ext cx="41425" cy="191832"/>
            </p14:xfrm>
          </p:contentPart>
        </mc:Choice>
        <mc:Fallback xmlns="">
          <p:pic>
            <p:nvPicPr>
              <p:cNvPr id="1050354" name="墨迹 1050353"/>
            </p:nvPicPr>
            <p:blipFill>
              <a:blip r:embed="rId30"/>
            </p:blipFill>
            <p:spPr>
              <a:xfrm>
                <a:off x="7609903" y="1924050"/>
                <a:ext cx="41425" cy="191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0355" name="墨迹 1050354"/>
              <p14:cNvContentPartPr/>
              <p14:nvPr/>
            </p14:nvContentPartPr>
            <p14:xfrm>
              <a:off x="7677954" y="1954952"/>
              <a:ext cx="35601" cy="188351"/>
            </p14:xfrm>
          </p:contentPart>
        </mc:Choice>
        <mc:Fallback xmlns="">
          <p:pic>
            <p:nvPicPr>
              <p:cNvPr id="1050355" name="墨迹 1050354"/>
            </p:nvPicPr>
            <p:blipFill>
              <a:blip r:embed="rId32"/>
            </p:blipFill>
            <p:spPr>
              <a:xfrm>
                <a:off x="7677954" y="1954952"/>
                <a:ext cx="35601" cy="18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0356" name="墨迹 1050355"/>
              <p14:cNvContentPartPr/>
              <p14:nvPr/>
            </p14:nvContentPartPr>
            <p14:xfrm>
              <a:off x="7501888" y="2137745"/>
              <a:ext cx="248006" cy="25488"/>
            </p14:xfrm>
          </p:contentPart>
        </mc:Choice>
        <mc:Fallback xmlns="">
          <p:pic>
            <p:nvPicPr>
              <p:cNvPr id="1050356" name="墨迹 1050355"/>
            </p:nvPicPr>
            <p:blipFill>
              <a:blip r:embed="rId34"/>
            </p:blipFill>
            <p:spPr>
              <a:xfrm>
                <a:off x="7501888" y="2137745"/>
                <a:ext cx="248006" cy="25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0357" name="墨迹 1050356"/>
              <p14:cNvContentPartPr/>
              <p14:nvPr/>
            </p14:nvContentPartPr>
            <p14:xfrm>
              <a:off x="8031055" y="1822871"/>
              <a:ext cx="39795" cy="135706"/>
            </p14:xfrm>
          </p:contentPart>
        </mc:Choice>
        <mc:Fallback xmlns="">
          <p:pic>
            <p:nvPicPr>
              <p:cNvPr id="1050357" name="墨迹 1050356"/>
            </p:nvPicPr>
            <p:blipFill>
              <a:blip r:embed="rId36"/>
            </p:blipFill>
            <p:spPr>
              <a:xfrm>
                <a:off x="8031055" y="1822871"/>
                <a:ext cx="39795" cy="135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50358" name="墨迹 1050357"/>
              <p14:cNvContentPartPr/>
              <p14:nvPr/>
            </p14:nvContentPartPr>
            <p14:xfrm>
              <a:off x="7974415" y="1848271"/>
              <a:ext cx="163748" cy="288870"/>
            </p14:xfrm>
          </p:contentPart>
        </mc:Choice>
        <mc:Fallback xmlns="">
          <p:pic>
            <p:nvPicPr>
              <p:cNvPr id="1050358" name="墨迹 1050357"/>
            </p:nvPicPr>
            <p:blipFill>
              <a:blip r:embed="rId38"/>
            </p:blipFill>
            <p:spPr>
              <a:xfrm>
                <a:off x="7974415" y="1848271"/>
                <a:ext cx="163748" cy="288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50359" name="墨迹 1050358"/>
              <p14:cNvContentPartPr/>
              <p14:nvPr/>
            </p14:nvContentPartPr>
            <p14:xfrm>
              <a:off x="8024494" y="2026919"/>
              <a:ext cx="25611" cy="121473"/>
            </p14:xfrm>
          </p:contentPart>
        </mc:Choice>
        <mc:Fallback xmlns="">
          <p:pic>
            <p:nvPicPr>
              <p:cNvPr id="1050359" name="墨迹 1050358"/>
            </p:nvPicPr>
            <p:blipFill>
              <a:blip r:embed="rId40"/>
            </p:blipFill>
            <p:spPr>
              <a:xfrm>
                <a:off x="8024494" y="2026919"/>
                <a:ext cx="25611" cy="121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50360" name="墨迹 1050359"/>
              <p14:cNvContentPartPr/>
              <p14:nvPr/>
            </p14:nvContentPartPr>
            <p14:xfrm>
              <a:off x="7897705" y="2025650"/>
              <a:ext cx="245488" cy="206014"/>
            </p14:xfrm>
          </p:contentPart>
        </mc:Choice>
        <mc:Fallback xmlns="">
          <p:pic>
            <p:nvPicPr>
              <p:cNvPr id="1050360" name="墨迹 1050359"/>
            </p:nvPicPr>
            <p:blipFill>
              <a:blip r:embed="rId42"/>
            </p:blipFill>
            <p:spPr>
              <a:xfrm>
                <a:off x="7897705" y="2025650"/>
                <a:ext cx="245488" cy="20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0361" name="墨迹 1050360"/>
              <p14:cNvContentPartPr/>
              <p14:nvPr/>
            </p14:nvContentPartPr>
            <p14:xfrm>
              <a:off x="8212244" y="1909119"/>
              <a:ext cx="102656" cy="13661"/>
            </p14:xfrm>
          </p:contentPart>
        </mc:Choice>
        <mc:Fallback xmlns="">
          <p:pic>
            <p:nvPicPr>
              <p:cNvPr id="1050361" name="墨迹 1050360"/>
            </p:nvPicPr>
            <p:blipFill>
              <a:blip r:embed="rId44"/>
            </p:blipFill>
            <p:spPr>
              <a:xfrm>
                <a:off x="8212244" y="1909119"/>
                <a:ext cx="102656" cy="1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50362" name="墨迹 1050361"/>
              <p14:cNvContentPartPr/>
              <p14:nvPr/>
            </p14:nvContentPartPr>
            <p14:xfrm>
              <a:off x="8163136" y="2003076"/>
              <a:ext cx="159478" cy="51359"/>
            </p14:xfrm>
          </p:contentPart>
        </mc:Choice>
        <mc:Fallback xmlns="">
          <p:pic>
            <p:nvPicPr>
              <p:cNvPr id="1050362" name="墨迹 1050361"/>
            </p:nvPicPr>
            <p:blipFill>
              <a:blip r:embed="rId46"/>
            </p:blipFill>
            <p:spPr>
              <a:xfrm>
                <a:off x="8163136" y="2003076"/>
                <a:ext cx="159478" cy="51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50363" name="墨迹 1050362"/>
              <p14:cNvContentPartPr/>
              <p14:nvPr/>
            </p14:nvContentPartPr>
            <p14:xfrm>
              <a:off x="8173344" y="1954106"/>
              <a:ext cx="330156" cy="320755"/>
            </p14:xfrm>
          </p:contentPart>
        </mc:Choice>
        <mc:Fallback xmlns="">
          <p:pic>
            <p:nvPicPr>
              <p:cNvPr id="1050363" name="墨迹 1050362"/>
            </p:nvPicPr>
            <p:blipFill>
              <a:blip r:embed="rId48"/>
            </p:blipFill>
            <p:spPr>
              <a:xfrm>
                <a:off x="8173344" y="1954106"/>
                <a:ext cx="330156" cy="320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50364" name="墨迹 1050363"/>
              <p14:cNvContentPartPr/>
              <p14:nvPr/>
            </p14:nvContentPartPr>
            <p14:xfrm>
              <a:off x="8406553" y="2173111"/>
              <a:ext cx="72520" cy="6208"/>
            </p14:xfrm>
          </p:contentPart>
        </mc:Choice>
        <mc:Fallback xmlns="">
          <p:pic>
            <p:nvPicPr>
              <p:cNvPr id="1050364" name="墨迹 1050363"/>
            </p:nvPicPr>
            <p:blipFill>
              <a:blip r:embed="rId50"/>
            </p:blipFill>
            <p:spPr>
              <a:xfrm>
                <a:off x="8406553" y="2173111"/>
                <a:ext cx="72520" cy="6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50365" name="墨迹 1050364"/>
              <p14:cNvContentPartPr/>
              <p14:nvPr/>
            </p14:nvContentPartPr>
            <p14:xfrm>
              <a:off x="8720804" y="1957495"/>
              <a:ext cx="173179" cy="195948"/>
            </p14:xfrm>
          </p:contentPart>
        </mc:Choice>
        <mc:Fallback xmlns="">
          <p:pic>
            <p:nvPicPr>
              <p:cNvPr id="1050365" name="墨迹 1050364"/>
            </p:nvPicPr>
            <p:blipFill>
              <a:blip r:embed="rId52"/>
            </p:blipFill>
            <p:spPr>
              <a:xfrm>
                <a:off x="8720804" y="1957495"/>
                <a:ext cx="173179" cy="19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50366" name="墨迹 1050365"/>
              <p14:cNvContentPartPr/>
              <p14:nvPr/>
            </p14:nvContentPartPr>
            <p14:xfrm>
              <a:off x="8763000" y="1984439"/>
              <a:ext cx="259643" cy="11170"/>
            </p14:xfrm>
          </p:contentPart>
        </mc:Choice>
        <mc:Fallback xmlns="">
          <p:pic>
            <p:nvPicPr>
              <p:cNvPr id="1050366" name="墨迹 1050365"/>
            </p:nvPicPr>
            <p:blipFill>
              <a:blip r:embed="rId54"/>
            </p:blipFill>
            <p:spPr>
              <a:xfrm>
                <a:off x="8763000" y="1984439"/>
                <a:ext cx="259643" cy="1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50367" name="墨迹 1050366"/>
              <p14:cNvContentPartPr/>
              <p14:nvPr/>
            </p14:nvContentPartPr>
            <p14:xfrm>
              <a:off x="8738508" y="1863936"/>
              <a:ext cx="186628" cy="287405"/>
            </p14:xfrm>
          </p:contentPart>
        </mc:Choice>
        <mc:Fallback xmlns="">
          <p:pic>
            <p:nvPicPr>
              <p:cNvPr id="1050367" name="墨迹 1050366"/>
            </p:nvPicPr>
            <p:blipFill>
              <a:blip r:embed="rId56"/>
            </p:blipFill>
            <p:spPr>
              <a:xfrm>
                <a:off x="8738508" y="1863936"/>
                <a:ext cx="186628" cy="287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50368" name="墨迹 1050367"/>
              <p14:cNvContentPartPr/>
              <p14:nvPr/>
            </p14:nvContentPartPr>
            <p14:xfrm>
              <a:off x="8870103" y="2012528"/>
              <a:ext cx="163867" cy="164651"/>
            </p14:xfrm>
          </p:contentPart>
        </mc:Choice>
        <mc:Fallback xmlns="">
          <p:pic>
            <p:nvPicPr>
              <p:cNvPr id="1050368" name="墨迹 1050367"/>
            </p:nvPicPr>
            <p:blipFill>
              <a:blip r:embed="rId58"/>
            </p:blipFill>
            <p:spPr>
              <a:xfrm>
                <a:off x="8870103" y="2012528"/>
                <a:ext cx="163867" cy="16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50369" name="墨迹 1050368"/>
              <p14:cNvContentPartPr/>
              <p14:nvPr/>
            </p14:nvContentPartPr>
            <p14:xfrm>
              <a:off x="8823536" y="1983408"/>
              <a:ext cx="137502" cy="7528"/>
            </p14:xfrm>
          </p:contentPart>
        </mc:Choice>
        <mc:Fallback xmlns="">
          <p:pic>
            <p:nvPicPr>
              <p:cNvPr id="1050369" name="墨迹 1050368"/>
            </p:nvPicPr>
            <p:blipFill>
              <a:blip r:embed="rId60"/>
            </p:blipFill>
            <p:spPr>
              <a:xfrm>
                <a:off x="8823536" y="1983408"/>
                <a:ext cx="137502" cy="7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50370" name="墨迹 1050369"/>
              <p14:cNvContentPartPr/>
              <p14:nvPr/>
            </p14:nvContentPartPr>
            <p14:xfrm>
              <a:off x="8785863" y="1979653"/>
              <a:ext cx="238190" cy="27287"/>
            </p14:xfrm>
          </p:contentPart>
        </mc:Choice>
        <mc:Fallback xmlns="">
          <p:pic>
            <p:nvPicPr>
              <p:cNvPr id="1050370" name="墨迹 1050369"/>
            </p:nvPicPr>
            <p:blipFill>
              <a:blip r:embed="rId62"/>
            </p:blipFill>
            <p:spPr>
              <a:xfrm>
                <a:off x="8785863" y="1979653"/>
                <a:ext cx="238190" cy="2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50371" name="墨迹 1050370"/>
              <p14:cNvContentPartPr/>
              <p14:nvPr/>
            </p14:nvContentPartPr>
            <p14:xfrm>
              <a:off x="8708735" y="1971038"/>
              <a:ext cx="165600" cy="196018"/>
            </p14:xfrm>
          </p:contentPart>
        </mc:Choice>
        <mc:Fallback xmlns="">
          <p:pic>
            <p:nvPicPr>
              <p:cNvPr id="1050371" name="墨迹 1050370"/>
            </p:nvPicPr>
            <p:blipFill>
              <a:blip r:embed="rId64"/>
            </p:blipFill>
            <p:spPr>
              <a:xfrm>
                <a:off x="8708735" y="1971038"/>
                <a:ext cx="165600" cy="19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50372" name="墨迹 1050371"/>
              <p14:cNvContentPartPr/>
              <p14:nvPr/>
            </p14:nvContentPartPr>
            <p14:xfrm>
              <a:off x="8801168" y="1860971"/>
              <a:ext cx="118891" cy="215065"/>
            </p14:xfrm>
          </p:contentPart>
        </mc:Choice>
        <mc:Fallback xmlns="">
          <p:pic>
            <p:nvPicPr>
              <p:cNvPr id="1050372" name="墨迹 1050371"/>
            </p:nvPicPr>
            <p:blipFill>
              <a:blip r:embed="rId66"/>
            </p:blipFill>
            <p:spPr>
              <a:xfrm>
                <a:off x="8801168" y="1860971"/>
                <a:ext cx="118891" cy="215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50373" name="墨迹 1050372"/>
              <p14:cNvContentPartPr/>
              <p14:nvPr/>
            </p14:nvContentPartPr>
            <p14:xfrm>
              <a:off x="4737100" y="6442712"/>
              <a:ext cx="0" cy="0"/>
            </p14:xfrm>
          </p:contentPart>
        </mc:Choice>
        <mc:Fallback xmlns="">
          <p:pic>
            <p:nvPicPr>
              <p:cNvPr id="1050373" name="墨迹 1050372"/>
            </p:nvPicPr>
            <p:blipFill>
              <a:blip r:embed="rId68"/>
            </p:blipFill>
            <p:spPr>
              <a:xfrm>
                <a:off x="4737100" y="644271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50374" name="墨迹 1050373"/>
              <p14:cNvContentPartPr/>
              <p14:nvPr/>
            </p14:nvContentPartPr>
            <p14:xfrm>
              <a:off x="6756400" y="5244678"/>
              <a:ext cx="0" cy="0"/>
            </p14:xfrm>
          </p:contentPart>
        </mc:Choice>
        <mc:Fallback xmlns="">
          <p:pic>
            <p:nvPicPr>
              <p:cNvPr id="1050374" name="墨迹 1050373"/>
            </p:nvPicPr>
            <p:blipFill>
              <a:blip r:embed="rId12"/>
            </p:blipFill>
            <p:spPr>
              <a:xfrm>
                <a:off x="6756400" y="524467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50375" name="墨迹 1050374"/>
              <p14:cNvContentPartPr/>
              <p14:nvPr/>
            </p14:nvContentPartPr>
            <p14:xfrm>
              <a:off x="11148006" y="3114886"/>
              <a:ext cx="110122" cy="224338"/>
            </p14:xfrm>
          </p:contentPart>
        </mc:Choice>
        <mc:Fallback xmlns="">
          <p:pic>
            <p:nvPicPr>
              <p:cNvPr id="1050375" name="墨迹 1050374"/>
            </p:nvPicPr>
            <p:blipFill>
              <a:blip r:embed="rId71"/>
            </p:blipFill>
            <p:spPr>
              <a:xfrm>
                <a:off x="11148006" y="3114886"/>
                <a:ext cx="110122" cy="224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0376" name="墨迹 1050375"/>
              <p14:cNvContentPartPr/>
              <p14:nvPr/>
            </p14:nvContentPartPr>
            <p14:xfrm>
              <a:off x="11261092" y="3133088"/>
              <a:ext cx="142220" cy="193646"/>
            </p14:xfrm>
          </p:contentPart>
        </mc:Choice>
        <mc:Fallback xmlns="">
          <p:pic>
            <p:nvPicPr>
              <p:cNvPr id="1050376" name="墨迹 1050375"/>
            </p:nvPicPr>
            <p:blipFill>
              <a:blip r:embed="rId73"/>
            </p:blipFill>
            <p:spPr>
              <a:xfrm>
                <a:off x="11261092" y="3133088"/>
                <a:ext cx="142220" cy="19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0377" name="墨迹 1050376"/>
              <p14:cNvContentPartPr/>
              <p14:nvPr/>
            </p14:nvContentPartPr>
            <p14:xfrm>
              <a:off x="11460352" y="3108962"/>
              <a:ext cx="51776" cy="227734"/>
            </p14:xfrm>
          </p:contentPart>
        </mc:Choice>
        <mc:Fallback xmlns="">
          <p:pic>
            <p:nvPicPr>
              <p:cNvPr id="1050377" name="墨迹 1050376"/>
            </p:nvPicPr>
            <p:blipFill>
              <a:blip r:embed="rId75"/>
            </p:blipFill>
            <p:spPr>
              <a:xfrm>
                <a:off x="11460352" y="3108962"/>
                <a:ext cx="51776" cy="227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50378" name="墨迹 1050377"/>
              <p14:cNvContentPartPr/>
              <p14:nvPr/>
            </p14:nvContentPartPr>
            <p14:xfrm>
              <a:off x="11409990" y="3124200"/>
              <a:ext cx="210420" cy="227353"/>
            </p14:xfrm>
          </p:contentPart>
        </mc:Choice>
        <mc:Fallback xmlns="">
          <p:pic>
            <p:nvPicPr>
              <p:cNvPr id="1050378" name="墨迹 1050377"/>
            </p:nvPicPr>
            <p:blipFill>
              <a:blip r:embed="rId77"/>
            </p:blipFill>
            <p:spPr>
              <a:xfrm>
                <a:off x="11409990" y="3124200"/>
                <a:ext cx="210420" cy="227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50379" name="墨迹 1050378"/>
              <p14:cNvContentPartPr/>
              <p14:nvPr/>
            </p14:nvContentPartPr>
            <p14:xfrm>
              <a:off x="11116552" y="4624069"/>
              <a:ext cx="115328" cy="263007"/>
            </p14:xfrm>
          </p:contentPart>
        </mc:Choice>
        <mc:Fallback xmlns="">
          <p:pic>
            <p:nvPicPr>
              <p:cNvPr id="1050379" name="墨迹 1050378"/>
            </p:nvPicPr>
            <p:blipFill>
              <a:blip r:embed="rId79"/>
            </p:blipFill>
            <p:spPr>
              <a:xfrm>
                <a:off x="11116552" y="4624069"/>
                <a:ext cx="115328" cy="263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0380" name="墨迹 1050379"/>
              <p14:cNvContentPartPr/>
              <p14:nvPr/>
            </p14:nvContentPartPr>
            <p14:xfrm>
              <a:off x="11220876" y="4638886"/>
              <a:ext cx="108373" cy="247835"/>
            </p14:xfrm>
          </p:contentPart>
        </mc:Choice>
        <mc:Fallback xmlns="">
          <p:pic>
            <p:nvPicPr>
              <p:cNvPr id="1050380" name="墨迹 1050379"/>
            </p:nvPicPr>
            <p:blipFill>
              <a:blip r:embed="rId81"/>
            </p:blipFill>
            <p:spPr>
              <a:xfrm>
                <a:off x="11220876" y="4638886"/>
                <a:ext cx="108373" cy="247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50381" name="墨迹 1050380"/>
              <p14:cNvContentPartPr/>
              <p14:nvPr/>
            </p14:nvContentPartPr>
            <p14:xfrm>
              <a:off x="11390139" y="4632962"/>
              <a:ext cx="106747" cy="239773"/>
            </p14:xfrm>
          </p:contentPart>
        </mc:Choice>
        <mc:Fallback xmlns="">
          <p:pic>
            <p:nvPicPr>
              <p:cNvPr id="1050381" name="墨迹 1050380"/>
            </p:nvPicPr>
            <p:blipFill>
              <a:blip r:embed="rId83"/>
            </p:blipFill>
            <p:spPr>
              <a:xfrm>
                <a:off x="11390139" y="4632962"/>
                <a:ext cx="106747" cy="239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50382" name="墨迹 1050381"/>
              <p14:cNvContentPartPr/>
              <p14:nvPr/>
            </p14:nvContentPartPr>
            <p14:xfrm>
              <a:off x="11490536" y="4625567"/>
              <a:ext cx="175126" cy="195728"/>
            </p14:xfrm>
          </p:contentPart>
        </mc:Choice>
        <mc:Fallback xmlns="">
          <p:pic>
            <p:nvPicPr>
              <p:cNvPr id="1050382" name="墨迹 1050381"/>
            </p:nvPicPr>
            <p:blipFill>
              <a:blip r:embed="rId85"/>
            </p:blipFill>
            <p:spPr>
              <a:xfrm>
                <a:off x="11490536" y="4625567"/>
                <a:ext cx="175126" cy="19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50383" name="墨迹 1050382"/>
              <p14:cNvContentPartPr/>
              <p14:nvPr/>
            </p14:nvContentPartPr>
            <p14:xfrm>
              <a:off x="11065903" y="3541183"/>
              <a:ext cx="141425" cy="290705"/>
            </p14:xfrm>
          </p:contentPart>
        </mc:Choice>
        <mc:Fallback xmlns="">
          <p:pic>
            <p:nvPicPr>
              <p:cNvPr id="1050383" name="墨迹 1050382"/>
            </p:nvPicPr>
            <p:blipFill>
              <a:blip r:embed="rId87"/>
            </p:blipFill>
            <p:spPr>
              <a:xfrm>
                <a:off x="11065903" y="3541183"/>
                <a:ext cx="141425" cy="290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50384" name="墨迹 1050383"/>
              <p14:cNvContentPartPr/>
              <p14:nvPr/>
            </p14:nvContentPartPr>
            <p14:xfrm>
              <a:off x="11198437" y="3547533"/>
              <a:ext cx="223774" cy="267598"/>
            </p14:xfrm>
          </p:contentPart>
        </mc:Choice>
        <mc:Fallback xmlns="">
          <p:pic>
            <p:nvPicPr>
              <p:cNvPr id="1050384" name="墨迹 1050383"/>
            </p:nvPicPr>
            <p:blipFill>
              <a:blip r:embed="rId89"/>
            </p:blipFill>
            <p:spPr>
              <a:xfrm>
                <a:off x="11198437" y="3547533"/>
                <a:ext cx="223774" cy="267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50385" name="墨迹 1050384"/>
              <p14:cNvContentPartPr/>
              <p14:nvPr/>
            </p14:nvContentPartPr>
            <p14:xfrm>
              <a:off x="11446523" y="3561502"/>
              <a:ext cx="56291" cy="235714"/>
            </p14:xfrm>
          </p:contentPart>
        </mc:Choice>
        <mc:Fallback xmlns="">
          <p:pic>
            <p:nvPicPr>
              <p:cNvPr id="1050385" name="墨迹 1050384"/>
            </p:nvPicPr>
            <p:blipFill>
              <a:blip r:embed="rId91"/>
            </p:blipFill>
            <p:spPr>
              <a:xfrm>
                <a:off x="11446523" y="3561502"/>
                <a:ext cx="56291" cy="235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0386" name="墨迹 1050385"/>
              <p14:cNvContentPartPr/>
              <p14:nvPr/>
            </p14:nvContentPartPr>
            <p14:xfrm>
              <a:off x="11431818" y="3574821"/>
              <a:ext cx="199968" cy="231110"/>
            </p14:xfrm>
          </p:contentPart>
        </mc:Choice>
        <mc:Fallback xmlns="">
          <p:pic>
            <p:nvPicPr>
              <p:cNvPr id="1050386" name="墨迹 1050385"/>
            </p:nvPicPr>
            <p:blipFill>
              <a:blip r:embed="rId93"/>
            </p:blipFill>
            <p:spPr>
              <a:xfrm>
                <a:off x="11431818" y="3574821"/>
                <a:ext cx="199968" cy="231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0387" name="墨迹 1050386"/>
              <p14:cNvContentPartPr/>
              <p14:nvPr/>
            </p14:nvContentPartPr>
            <p14:xfrm>
              <a:off x="11074870" y="4188883"/>
              <a:ext cx="95206" cy="244632"/>
            </p14:xfrm>
          </p:contentPart>
        </mc:Choice>
        <mc:Fallback xmlns="">
          <p:pic>
            <p:nvPicPr>
              <p:cNvPr id="1050387" name="墨迹 1050386"/>
            </p:nvPicPr>
            <p:blipFill>
              <a:blip r:embed="rId95"/>
            </p:blipFill>
            <p:spPr>
              <a:xfrm>
                <a:off x="11074870" y="4188883"/>
                <a:ext cx="95206" cy="24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0388" name="墨迹 1050387"/>
              <p14:cNvContentPartPr/>
              <p14:nvPr/>
            </p14:nvContentPartPr>
            <p14:xfrm>
              <a:off x="11156950" y="4217669"/>
              <a:ext cx="203645" cy="211131"/>
            </p14:xfrm>
          </p:contentPart>
        </mc:Choice>
        <mc:Fallback xmlns="">
          <p:pic>
            <p:nvPicPr>
              <p:cNvPr id="1050388" name="墨迹 1050387"/>
            </p:nvPicPr>
            <p:blipFill>
              <a:blip r:embed="rId97"/>
            </p:blipFill>
            <p:spPr>
              <a:xfrm>
                <a:off x="11156950" y="4217669"/>
                <a:ext cx="203645" cy="21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0389" name="墨迹 1050388"/>
              <p14:cNvContentPartPr/>
              <p14:nvPr/>
            </p14:nvContentPartPr>
            <p14:xfrm>
              <a:off x="11355278" y="4202852"/>
              <a:ext cx="100122" cy="288580"/>
            </p14:xfrm>
          </p:contentPart>
        </mc:Choice>
        <mc:Fallback xmlns="">
          <p:pic>
            <p:nvPicPr>
              <p:cNvPr id="1050389" name="墨迹 1050388"/>
            </p:nvPicPr>
            <p:blipFill>
              <a:blip r:embed="rId99"/>
            </p:blipFill>
            <p:spPr>
              <a:xfrm>
                <a:off x="11355278" y="4202852"/>
                <a:ext cx="100122" cy="288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0390" name="墨迹 1050389"/>
              <p14:cNvContentPartPr/>
              <p14:nvPr/>
            </p14:nvContentPartPr>
            <p14:xfrm>
              <a:off x="11443970" y="4188859"/>
              <a:ext cx="231765" cy="229263"/>
            </p14:xfrm>
          </p:contentPart>
        </mc:Choice>
        <mc:Fallback xmlns="">
          <p:pic>
            <p:nvPicPr>
              <p:cNvPr id="1050390" name="墨迹 1050389"/>
            </p:nvPicPr>
            <p:blipFill>
              <a:blip r:embed="rId101"/>
            </p:blipFill>
            <p:spPr>
              <a:xfrm>
                <a:off x="11443970" y="4188859"/>
                <a:ext cx="231765" cy="229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0391" name="墨迹 1050390"/>
              <p14:cNvContentPartPr/>
              <p14:nvPr/>
            </p14:nvContentPartPr>
            <p14:xfrm>
              <a:off x="7477336" y="3597927"/>
              <a:ext cx="1089364" cy="808125"/>
            </p14:xfrm>
          </p:contentPart>
        </mc:Choice>
        <mc:Fallback xmlns="">
          <p:pic>
            <p:nvPicPr>
              <p:cNvPr id="1050391" name="墨迹 1050390"/>
            </p:nvPicPr>
            <p:blipFill>
              <a:blip r:embed="rId103"/>
            </p:blipFill>
            <p:spPr>
              <a:xfrm>
                <a:off x="7477336" y="3597927"/>
                <a:ext cx="1089364" cy="808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0392" name="墨迹 1050391"/>
              <p14:cNvContentPartPr/>
              <p14:nvPr/>
            </p14:nvContentPartPr>
            <p14:xfrm>
              <a:off x="7474798" y="3608916"/>
              <a:ext cx="1329052" cy="805848"/>
            </p14:xfrm>
          </p:contentPart>
        </mc:Choice>
        <mc:Fallback xmlns="">
          <p:pic>
            <p:nvPicPr>
              <p:cNvPr id="1050392" name="墨迹 1050391"/>
            </p:nvPicPr>
            <p:blipFill>
              <a:blip r:embed="rId105"/>
            </p:blipFill>
            <p:spPr>
              <a:xfrm>
                <a:off x="7474798" y="3608916"/>
                <a:ext cx="1329052" cy="805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0393" name="墨迹 1050392"/>
              <p14:cNvContentPartPr/>
              <p14:nvPr/>
            </p14:nvContentPartPr>
            <p14:xfrm>
              <a:off x="7459981" y="2902086"/>
              <a:ext cx="1409457" cy="394947"/>
            </p14:xfrm>
          </p:contentPart>
        </mc:Choice>
        <mc:Fallback xmlns="">
          <p:pic>
            <p:nvPicPr>
              <p:cNvPr id="1050393" name="墨迹 1050392"/>
            </p:nvPicPr>
            <p:blipFill>
              <a:blip r:embed="rId107"/>
            </p:blipFill>
            <p:spPr>
              <a:xfrm>
                <a:off x="7459981" y="2902086"/>
                <a:ext cx="1409457" cy="394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50394" name="墨迹 1050393"/>
              <p14:cNvContentPartPr/>
              <p14:nvPr/>
            </p14:nvContentPartPr>
            <p14:xfrm>
              <a:off x="7490036" y="4594377"/>
              <a:ext cx="1274321" cy="502981"/>
            </p14:xfrm>
          </p:contentPart>
        </mc:Choice>
        <mc:Fallback xmlns="">
          <p:pic>
            <p:nvPicPr>
              <p:cNvPr id="1050394" name="墨迹 1050393"/>
            </p:nvPicPr>
            <p:blipFill>
              <a:blip r:embed="rId109"/>
            </p:blipFill>
            <p:spPr>
              <a:xfrm>
                <a:off x="7490036" y="4594377"/>
                <a:ext cx="1274321" cy="502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50395" name="墨迹 1050394"/>
              <p14:cNvContentPartPr/>
              <p14:nvPr/>
            </p14:nvContentPartPr>
            <p14:xfrm>
              <a:off x="8604672" y="4575386"/>
              <a:ext cx="183188" cy="156850"/>
            </p14:xfrm>
          </p:contentPart>
        </mc:Choice>
        <mc:Fallback xmlns="">
          <p:pic>
            <p:nvPicPr>
              <p:cNvPr id="1050395" name="墨迹 1050394"/>
            </p:nvPicPr>
            <p:blipFill>
              <a:blip r:embed="rId111"/>
            </p:blipFill>
            <p:spPr>
              <a:xfrm>
                <a:off x="8604672" y="4575386"/>
                <a:ext cx="183188" cy="156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50396" name="墨迹 1050395"/>
              <p14:cNvContentPartPr/>
              <p14:nvPr/>
            </p14:nvContentPartPr>
            <p14:xfrm>
              <a:off x="8782151" y="3179233"/>
              <a:ext cx="196506" cy="195622"/>
            </p14:xfrm>
          </p:contentPart>
        </mc:Choice>
        <mc:Fallback xmlns="">
          <p:pic>
            <p:nvPicPr>
              <p:cNvPr id="1050396" name="墨迹 1050395"/>
            </p:nvPicPr>
            <p:blipFill>
              <a:blip r:embed="rId113"/>
            </p:blipFill>
            <p:spPr>
              <a:xfrm>
                <a:off x="8782151" y="3179233"/>
                <a:ext cx="196506" cy="19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50397" name="墨迹 1050396"/>
              <p14:cNvContentPartPr/>
              <p14:nvPr/>
            </p14:nvContentPartPr>
            <p14:xfrm>
              <a:off x="8564881" y="4536442"/>
              <a:ext cx="177323" cy="112599"/>
            </p14:xfrm>
          </p:contentPart>
        </mc:Choice>
        <mc:Fallback xmlns="">
          <p:pic>
            <p:nvPicPr>
              <p:cNvPr id="1050397" name="墨迹 1050396"/>
            </p:nvPicPr>
            <p:blipFill>
              <a:blip r:embed="rId115"/>
            </p:blipFill>
            <p:spPr>
              <a:xfrm>
                <a:off x="8564881" y="4536442"/>
                <a:ext cx="177323" cy="112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50398" name="墨迹 1050397"/>
              <p14:cNvContentPartPr/>
              <p14:nvPr/>
            </p14:nvContentPartPr>
            <p14:xfrm>
              <a:off x="1811866" y="5977045"/>
              <a:ext cx="0" cy="0"/>
            </p14:xfrm>
          </p:contentPart>
        </mc:Choice>
        <mc:Fallback xmlns="">
          <p:pic>
            <p:nvPicPr>
              <p:cNvPr id="1050398" name="墨迹 1050397"/>
            </p:nvPicPr>
            <p:blipFill>
              <a:blip r:embed="rId117"/>
            </p:blipFill>
            <p:spPr>
              <a:xfrm>
                <a:off x="1811866" y="59770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50399" name="墨迹 1050398"/>
              <p14:cNvContentPartPr/>
              <p14:nvPr/>
            </p14:nvContentPartPr>
            <p14:xfrm>
              <a:off x="11493500" y="5405545"/>
              <a:ext cx="0" cy="0"/>
            </p14:xfrm>
          </p:contentPart>
        </mc:Choice>
        <mc:Fallback xmlns="">
          <p:pic>
            <p:nvPicPr>
              <p:cNvPr id="1050399" name="墨迹 1050398"/>
            </p:nvPicPr>
            <p:blipFill>
              <a:blip r:embed="rId12"/>
            </p:blipFill>
            <p:spPr>
              <a:xfrm>
                <a:off x="11493500" y="54055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50400" name="墨迹 1050399"/>
              <p14:cNvContentPartPr/>
              <p14:nvPr/>
            </p14:nvContentPartPr>
            <p14:xfrm>
              <a:off x="7349964" y="5810250"/>
              <a:ext cx="97317" cy="271756"/>
            </p14:xfrm>
          </p:contentPart>
        </mc:Choice>
        <mc:Fallback xmlns="">
          <p:pic>
            <p:nvPicPr>
              <p:cNvPr id="1050400" name="墨迹 1050399"/>
            </p:nvPicPr>
            <p:blipFill>
              <a:blip r:embed="rId120"/>
            </p:blipFill>
            <p:spPr>
              <a:xfrm>
                <a:off x="7349964" y="5810250"/>
                <a:ext cx="97317" cy="271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50401" name="墨迹 1050400"/>
              <p14:cNvContentPartPr/>
              <p14:nvPr/>
            </p14:nvContentPartPr>
            <p14:xfrm>
              <a:off x="7452362" y="5824766"/>
              <a:ext cx="175809" cy="213004"/>
            </p14:xfrm>
          </p:contentPart>
        </mc:Choice>
        <mc:Fallback xmlns="">
          <p:pic>
            <p:nvPicPr>
              <p:cNvPr id="1050401" name="墨迹 1050400"/>
            </p:nvPicPr>
            <p:blipFill>
              <a:blip r:embed="rId122"/>
            </p:blipFill>
            <p:spPr>
              <a:xfrm>
                <a:off x="7452362" y="5824766"/>
                <a:ext cx="175809" cy="21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50402" name="墨迹 1050401"/>
              <p14:cNvContentPartPr/>
              <p14:nvPr/>
            </p14:nvContentPartPr>
            <p14:xfrm>
              <a:off x="7672655" y="5850045"/>
              <a:ext cx="18464" cy="220122"/>
            </p14:xfrm>
          </p:contentPart>
        </mc:Choice>
        <mc:Fallback xmlns="">
          <p:pic>
            <p:nvPicPr>
              <p:cNvPr id="1050402" name="墨迹 1050401"/>
            </p:nvPicPr>
            <p:blipFill>
              <a:blip r:embed="rId124"/>
            </p:blipFill>
            <p:spPr>
              <a:xfrm>
                <a:off x="7672655" y="5850045"/>
                <a:ext cx="18464" cy="22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50403" name="墨迹 1050402"/>
              <p14:cNvContentPartPr/>
              <p14:nvPr/>
            </p14:nvContentPartPr>
            <p14:xfrm>
              <a:off x="7660004" y="5846655"/>
              <a:ext cx="166229" cy="214037"/>
            </p14:xfrm>
          </p:contentPart>
        </mc:Choice>
        <mc:Fallback xmlns="">
          <p:pic>
            <p:nvPicPr>
              <p:cNvPr id="1050403" name="墨迹 1050402"/>
            </p:nvPicPr>
            <p:blipFill>
              <a:blip r:embed="rId126"/>
            </p:blipFill>
            <p:spPr>
              <a:xfrm>
                <a:off x="7660004" y="5846655"/>
                <a:ext cx="166229" cy="21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50404" name="墨迹 1050403"/>
              <p14:cNvContentPartPr/>
              <p14:nvPr/>
            </p14:nvContentPartPr>
            <p14:xfrm>
              <a:off x="7952414" y="5692564"/>
              <a:ext cx="179276" cy="334085"/>
            </p14:xfrm>
          </p:contentPart>
        </mc:Choice>
        <mc:Fallback xmlns="">
          <p:pic>
            <p:nvPicPr>
              <p:cNvPr id="1050404" name="墨迹 1050403"/>
            </p:nvPicPr>
            <p:blipFill>
              <a:blip r:embed="rId128"/>
            </p:blipFill>
            <p:spPr>
              <a:xfrm>
                <a:off x="7952414" y="5692564"/>
                <a:ext cx="179276" cy="334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50405" name="墨迹 1050404"/>
              <p14:cNvContentPartPr/>
              <p14:nvPr/>
            </p14:nvContentPartPr>
            <p14:xfrm>
              <a:off x="8034445" y="5855902"/>
              <a:ext cx="149254" cy="54547"/>
            </p14:xfrm>
          </p:contentPart>
        </mc:Choice>
        <mc:Fallback xmlns="">
          <p:pic>
            <p:nvPicPr>
              <p:cNvPr id="1050405" name="墨迹 1050404"/>
            </p:nvPicPr>
            <p:blipFill>
              <a:blip r:embed="rId130"/>
            </p:blipFill>
            <p:spPr>
              <a:xfrm>
                <a:off x="8034445" y="5855902"/>
                <a:ext cx="149254" cy="54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50406" name="墨迹 1050405"/>
              <p14:cNvContentPartPr/>
              <p14:nvPr/>
            </p14:nvContentPartPr>
            <p14:xfrm>
              <a:off x="8020493" y="5816178"/>
              <a:ext cx="235993" cy="319616"/>
            </p14:xfrm>
          </p:contentPart>
        </mc:Choice>
        <mc:Fallback xmlns="">
          <p:pic>
            <p:nvPicPr>
              <p:cNvPr id="1050406" name="墨迹 1050405"/>
            </p:nvPicPr>
            <p:blipFill>
              <a:blip r:embed="rId132"/>
            </p:blipFill>
            <p:spPr>
              <a:xfrm>
                <a:off x="8020493" y="5816178"/>
                <a:ext cx="235993" cy="319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50407" name="墨迹 1050406"/>
              <p14:cNvContentPartPr/>
              <p14:nvPr/>
            </p14:nvContentPartPr>
            <p14:xfrm>
              <a:off x="8137314" y="5970695"/>
              <a:ext cx="104139" cy="58662"/>
            </p14:xfrm>
          </p:contentPart>
        </mc:Choice>
        <mc:Fallback xmlns="">
          <p:pic>
            <p:nvPicPr>
              <p:cNvPr id="1050407" name="墨迹 1050406"/>
            </p:nvPicPr>
            <p:blipFill>
              <a:blip r:embed="rId134"/>
            </p:blipFill>
            <p:spPr>
              <a:xfrm>
                <a:off x="8137314" y="5970695"/>
                <a:ext cx="104139" cy="58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50408" name="墨迹 1050407"/>
              <p14:cNvContentPartPr/>
              <p14:nvPr/>
            </p14:nvContentPartPr>
            <p14:xfrm>
              <a:off x="8359138" y="5832745"/>
              <a:ext cx="110787" cy="21107"/>
            </p14:xfrm>
          </p:contentPart>
        </mc:Choice>
        <mc:Fallback xmlns="">
          <p:pic>
            <p:nvPicPr>
              <p:cNvPr id="1050408" name="墨迹 1050407"/>
            </p:nvPicPr>
            <p:blipFill>
              <a:blip r:embed="rId136"/>
            </p:blipFill>
            <p:spPr>
              <a:xfrm>
                <a:off x="8359138" y="5832745"/>
                <a:ext cx="110787" cy="2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50409" name="墨迹 1050408"/>
              <p14:cNvContentPartPr/>
              <p14:nvPr/>
            </p14:nvContentPartPr>
            <p14:xfrm>
              <a:off x="8280821" y="5900418"/>
              <a:ext cx="183747" cy="72815"/>
            </p14:xfrm>
          </p:contentPart>
        </mc:Choice>
        <mc:Fallback xmlns="">
          <p:pic>
            <p:nvPicPr>
              <p:cNvPr id="1050409" name="墨迹 1050408"/>
            </p:nvPicPr>
            <p:blipFill>
              <a:blip r:embed="rId138"/>
            </p:blipFill>
            <p:spPr>
              <a:xfrm>
                <a:off x="8280821" y="5900418"/>
                <a:ext cx="183747" cy="72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50410" name="墨迹 1050409"/>
              <p14:cNvContentPartPr/>
              <p14:nvPr/>
            </p14:nvContentPartPr>
            <p14:xfrm>
              <a:off x="8245182" y="5883911"/>
              <a:ext cx="152356" cy="230013"/>
            </p14:xfrm>
          </p:contentPart>
        </mc:Choice>
        <mc:Fallback xmlns="">
          <p:pic>
            <p:nvPicPr>
              <p:cNvPr id="1050410" name="墨迹 1050409"/>
            </p:nvPicPr>
            <p:blipFill>
              <a:blip r:embed="rId140"/>
            </p:blipFill>
            <p:spPr>
              <a:xfrm>
                <a:off x="8245182" y="5883911"/>
                <a:ext cx="152356" cy="23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50411" name="墨迹 1050410"/>
              <p14:cNvContentPartPr/>
              <p14:nvPr/>
            </p14:nvContentPartPr>
            <p14:xfrm>
              <a:off x="8549333" y="5842421"/>
              <a:ext cx="88784" cy="216382"/>
            </p14:xfrm>
          </p:contentPart>
        </mc:Choice>
        <mc:Fallback xmlns="">
          <p:pic>
            <p:nvPicPr>
              <p:cNvPr id="1050411" name="墨迹 1050410"/>
            </p:nvPicPr>
            <p:blipFill>
              <a:blip r:embed="rId142"/>
            </p:blipFill>
            <p:spPr>
              <a:xfrm>
                <a:off x="8549333" y="5842421"/>
                <a:ext cx="88784" cy="21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50412" name="墨迹 1050411"/>
              <p14:cNvContentPartPr/>
              <p14:nvPr/>
            </p14:nvContentPartPr>
            <p14:xfrm>
              <a:off x="8615256" y="5839275"/>
              <a:ext cx="185673" cy="215681"/>
            </p14:xfrm>
          </p:contentPart>
        </mc:Choice>
        <mc:Fallback xmlns="">
          <p:pic>
            <p:nvPicPr>
              <p:cNvPr id="1050412" name="墨迹 1050411"/>
            </p:nvPicPr>
            <p:blipFill>
              <a:blip r:embed="rId144"/>
            </p:blipFill>
            <p:spPr>
              <a:xfrm>
                <a:off x="8615256" y="5839275"/>
                <a:ext cx="185673" cy="215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50413" name="墨迹 1050412"/>
              <p14:cNvContentPartPr/>
              <p14:nvPr/>
            </p14:nvContentPartPr>
            <p14:xfrm>
              <a:off x="8846126" y="5858512"/>
              <a:ext cx="102294" cy="195446"/>
            </p14:xfrm>
          </p:contentPart>
        </mc:Choice>
        <mc:Fallback xmlns="">
          <p:pic>
            <p:nvPicPr>
              <p:cNvPr id="1050413" name="墨迹 1050412"/>
            </p:nvPicPr>
            <p:blipFill>
              <a:blip r:embed="rId146"/>
            </p:blipFill>
            <p:spPr>
              <a:xfrm>
                <a:off x="8846126" y="5858512"/>
                <a:ext cx="102294" cy="195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50414" name="墨迹 1050413"/>
              <p14:cNvContentPartPr/>
              <p14:nvPr/>
            </p14:nvContentPartPr>
            <p14:xfrm>
              <a:off x="8951809" y="5871161"/>
              <a:ext cx="182570" cy="164311"/>
            </p14:xfrm>
          </p:contentPart>
        </mc:Choice>
        <mc:Fallback xmlns="">
          <p:pic>
            <p:nvPicPr>
              <p:cNvPr id="1050414" name="墨迹 1050413"/>
            </p:nvPicPr>
            <p:blipFill>
              <a:blip r:embed="rId148"/>
            </p:blipFill>
            <p:spPr>
              <a:xfrm>
                <a:off x="8951809" y="5871161"/>
                <a:ext cx="182570" cy="164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50415" name="墨迹 1050414"/>
              <p14:cNvContentPartPr/>
              <p14:nvPr/>
            </p14:nvContentPartPr>
            <p14:xfrm>
              <a:off x="7158640" y="5888145"/>
              <a:ext cx="11357" cy="144511"/>
            </p14:xfrm>
          </p:contentPart>
        </mc:Choice>
        <mc:Fallback xmlns="">
          <p:pic>
            <p:nvPicPr>
              <p:cNvPr id="1050415" name="墨迹 1050414"/>
            </p:nvPicPr>
            <p:blipFill>
              <a:blip r:embed="rId150"/>
            </p:blipFill>
            <p:spPr>
              <a:xfrm>
                <a:off x="7158640" y="5888145"/>
                <a:ext cx="11357" cy="14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50416" name="墨迹 1050415"/>
              <p14:cNvContentPartPr/>
              <p14:nvPr/>
            </p14:nvContentPartPr>
            <p14:xfrm>
              <a:off x="7053737" y="5834770"/>
              <a:ext cx="221729" cy="250882"/>
            </p14:xfrm>
          </p:contentPart>
        </mc:Choice>
        <mc:Fallback xmlns="">
          <p:pic>
            <p:nvPicPr>
              <p:cNvPr id="1050416" name="墨迹 1050415"/>
            </p:nvPicPr>
            <p:blipFill>
              <a:blip r:embed="rId152"/>
            </p:blipFill>
            <p:spPr>
              <a:xfrm>
                <a:off x="7053737" y="5834770"/>
                <a:ext cx="221729" cy="250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50417" name="墨迹 1050416"/>
              <p14:cNvContentPartPr/>
              <p14:nvPr/>
            </p14:nvContentPartPr>
            <p14:xfrm>
              <a:off x="7055988" y="6312970"/>
              <a:ext cx="159101" cy="102646"/>
            </p14:xfrm>
          </p:contentPart>
        </mc:Choice>
        <mc:Fallback xmlns="">
          <p:pic>
            <p:nvPicPr>
              <p:cNvPr id="1050417" name="墨迹 1050416"/>
            </p:nvPicPr>
            <p:blipFill>
              <a:blip r:embed="rId154"/>
            </p:blipFill>
            <p:spPr>
              <a:xfrm>
                <a:off x="7055988" y="6312970"/>
                <a:ext cx="159101" cy="102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50418" name="墨迹 1050417"/>
              <p14:cNvContentPartPr/>
              <p14:nvPr/>
            </p14:nvContentPartPr>
            <p14:xfrm>
              <a:off x="6985130" y="6227233"/>
              <a:ext cx="289593" cy="278544"/>
            </p14:xfrm>
          </p:contentPart>
        </mc:Choice>
        <mc:Fallback xmlns="">
          <p:pic>
            <p:nvPicPr>
              <p:cNvPr id="1050418" name="墨迹 1050417"/>
            </p:nvPicPr>
            <p:blipFill>
              <a:blip r:embed="rId156"/>
            </p:blipFill>
            <p:spPr>
              <a:xfrm>
                <a:off x="6985130" y="6227233"/>
                <a:ext cx="289593" cy="278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50419" name="墨迹 1050418"/>
              <p14:cNvContentPartPr/>
              <p14:nvPr/>
            </p14:nvContentPartPr>
            <p14:xfrm>
              <a:off x="7493000" y="6271961"/>
              <a:ext cx="252622" cy="20648"/>
            </p14:xfrm>
          </p:contentPart>
        </mc:Choice>
        <mc:Fallback xmlns="">
          <p:pic>
            <p:nvPicPr>
              <p:cNvPr id="1050419" name="墨迹 1050418"/>
            </p:nvPicPr>
            <p:blipFill>
              <a:blip r:embed="rId158"/>
            </p:blipFill>
            <p:spPr>
              <a:xfrm>
                <a:off x="7493000" y="6271961"/>
                <a:ext cx="252622" cy="20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50420" name="墨迹 1050419"/>
              <p14:cNvContentPartPr/>
              <p14:nvPr/>
            </p14:nvContentPartPr>
            <p14:xfrm>
              <a:off x="7600153" y="6300047"/>
              <a:ext cx="39318" cy="314327"/>
            </p14:xfrm>
          </p:contentPart>
        </mc:Choice>
        <mc:Fallback xmlns="">
          <p:pic>
            <p:nvPicPr>
              <p:cNvPr id="1050420" name="墨迹 1050419"/>
            </p:nvPicPr>
            <p:blipFill>
              <a:blip r:embed="rId160"/>
            </p:blipFill>
            <p:spPr>
              <a:xfrm>
                <a:off x="7600153" y="6300047"/>
                <a:ext cx="39318" cy="31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50421" name="墨迹 1050420"/>
              <p14:cNvContentPartPr/>
              <p14:nvPr/>
            </p14:nvContentPartPr>
            <p14:xfrm>
              <a:off x="7831995" y="6242472"/>
              <a:ext cx="70790" cy="338874"/>
            </p14:xfrm>
          </p:contentPart>
        </mc:Choice>
        <mc:Fallback xmlns="">
          <p:pic>
            <p:nvPicPr>
              <p:cNvPr id="1050421" name="墨迹 1050420"/>
            </p:nvPicPr>
            <p:blipFill>
              <a:blip r:embed="rId162"/>
            </p:blipFill>
            <p:spPr>
              <a:xfrm>
                <a:off x="7831995" y="6242472"/>
                <a:ext cx="70790" cy="338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50422" name="墨迹 1050421"/>
              <p14:cNvContentPartPr/>
              <p14:nvPr/>
            </p14:nvContentPartPr>
            <p14:xfrm>
              <a:off x="7758978" y="6250938"/>
              <a:ext cx="145077" cy="140057"/>
            </p14:xfrm>
          </p:contentPart>
        </mc:Choice>
        <mc:Fallback xmlns="">
          <p:pic>
            <p:nvPicPr>
              <p:cNvPr id="1050422" name="墨迹 1050421"/>
            </p:nvPicPr>
            <p:blipFill>
              <a:blip r:embed="rId164"/>
            </p:blipFill>
            <p:spPr>
              <a:xfrm>
                <a:off x="7758978" y="6250938"/>
                <a:ext cx="145077" cy="14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50423" name="墨迹 1050422"/>
              <p14:cNvContentPartPr/>
              <p14:nvPr/>
            </p14:nvContentPartPr>
            <p14:xfrm>
              <a:off x="7875269" y="6245861"/>
              <a:ext cx="101762" cy="140845"/>
            </p14:xfrm>
          </p:contentPart>
        </mc:Choice>
        <mc:Fallback xmlns="">
          <p:pic>
            <p:nvPicPr>
              <p:cNvPr id="1050423" name="墨迹 1050422"/>
            </p:nvPicPr>
            <p:blipFill>
              <a:blip r:embed="rId166"/>
            </p:blipFill>
            <p:spPr>
              <a:xfrm>
                <a:off x="7875269" y="6245861"/>
                <a:ext cx="101762" cy="140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50424" name="墨迹 1050423"/>
              <p14:cNvContentPartPr/>
              <p14:nvPr/>
            </p14:nvContentPartPr>
            <p14:xfrm>
              <a:off x="8221758" y="6278033"/>
              <a:ext cx="117486" cy="221294"/>
            </p14:xfrm>
          </p:contentPart>
        </mc:Choice>
        <mc:Fallback xmlns="">
          <p:pic>
            <p:nvPicPr>
              <p:cNvPr id="1050424" name="墨迹 1050423"/>
            </p:nvPicPr>
            <p:blipFill>
              <a:blip r:embed="rId168"/>
            </p:blipFill>
            <p:spPr>
              <a:xfrm>
                <a:off x="8221758" y="6278033"/>
                <a:ext cx="117486" cy="221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50425" name="墨迹 1050424"/>
              <p14:cNvContentPartPr/>
              <p14:nvPr/>
            </p14:nvContentPartPr>
            <p14:xfrm>
              <a:off x="8333317" y="6276658"/>
              <a:ext cx="173119" cy="185448"/>
            </p14:xfrm>
          </p:contentPart>
        </mc:Choice>
        <mc:Fallback xmlns="">
          <p:pic>
            <p:nvPicPr>
              <p:cNvPr id="1050425" name="墨迹 1050424"/>
            </p:nvPicPr>
            <p:blipFill>
              <a:blip r:embed="rId170"/>
            </p:blipFill>
            <p:spPr>
              <a:xfrm>
                <a:off x="8333317" y="6276658"/>
                <a:ext cx="173119" cy="185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50426" name="墨迹 1050425"/>
              <p14:cNvContentPartPr/>
              <p14:nvPr/>
            </p14:nvContentPartPr>
            <p14:xfrm>
              <a:off x="8576628" y="6281845"/>
              <a:ext cx="61911" cy="221218"/>
            </p14:xfrm>
          </p:contentPart>
        </mc:Choice>
        <mc:Fallback xmlns="">
          <p:pic>
            <p:nvPicPr>
              <p:cNvPr id="1050426" name="墨迹 1050425"/>
            </p:nvPicPr>
            <p:blipFill>
              <a:blip r:embed="rId172"/>
            </p:blipFill>
            <p:spPr>
              <a:xfrm>
                <a:off x="8576628" y="6281845"/>
                <a:ext cx="61911" cy="221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50427" name="墨迹 1050426"/>
              <p14:cNvContentPartPr/>
              <p14:nvPr/>
            </p14:nvContentPartPr>
            <p14:xfrm>
              <a:off x="8557672" y="6263771"/>
              <a:ext cx="188635" cy="251231"/>
            </p14:xfrm>
          </p:contentPart>
        </mc:Choice>
        <mc:Fallback xmlns="">
          <p:pic>
            <p:nvPicPr>
              <p:cNvPr id="1050427" name="墨迹 1050426"/>
            </p:nvPicPr>
            <p:blipFill>
              <a:blip r:embed="rId174"/>
            </p:blipFill>
            <p:spPr>
              <a:xfrm>
                <a:off x="8557672" y="6263771"/>
                <a:ext cx="188635" cy="25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0428" name="墨迹 1050427"/>
              <p14:cNvContentPartPr/>
              <p14:nvPr/>
            </p14:nvContentPartPr>
            <p14:xfrm>
              <a:off x="8928841" y="6256019"/>
              <a:ext cx="41470" cy="260074"/>
            </p14:xfrm>
          </p:contentPart>
        </mc:Choice>
        <mc:Fallback xmlns="">
          <p:pic>
            <p:nvPicPr>
              <p:cNvPr id="1050428" name="墨迹 1050427"/>
            </p:nvPicPr>
            <p:blipFill>
              <a:blip r:embed="rId176"/>
            </p:blipFill>
            <p:spPr>
              <a:xfrm>
                <a:off x="8928841" y="6256019"/>
                <a:ext cx="41470" cy="260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50429" name="墨迹 1050428"/>
              <p14:cNvContentPartPr/>
              <p14:nvPr/>
            </p14:nvContentPartPr>
            <p14:xfrm>
              <a:off x="8873067" y="6381326"/>
              <a:ext cx="226122" cy="142307"/>
            </p14:xfrm>
          </p:contentPart>
        </mc:Choice>
        <mc:Fallback xmlns="">
          <p:pic>
            <p:nvPicPr>
              <p:cNvPr id="1050429" name="墨迹 1050428"/>
            </p:nvPicPr>
            <p:blipFill>
              <a:blip r:embed="rId178"/>
            </p:blipFill>
            <p:spPr>
              <a:xfrm>
                <a:off x="8873067" y="6381326"/>
                <a:ext cx="226122" cy="142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50430" name="墨迹 1050429"/>
              <p14:cNvContentPartPr/>
              <p14:nvPr/>
            </p14:nvContentPartPr>
            <p14:xfrm>
              <a:off x="9350959" y="6260252"/>
              <a:ext cx="116891" cy="233601"/>
            </p14:xfrm>
          </p:contentPart>
        </mc:Choice>
        <mc:Fallback xmlns="">
          <p:pic>
            <p:nvPicPr>
              <p:cNvPr id="1050430" name="墨迹 1050429"/>
            </p:nvPicPr>
            <p:blipFill>
              <a:blip r:embed="rId180"/>
            </p:blipFill>
            <p:spPr>
              <a:xfrm>
                <a:off x="9350959" y="6260252"/>
                <a:ext cx="116891" cy="233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50431" name="墨迹 1050430"/>
              <p14:cNvContentPartPr/>
              <p14:nvPr/>
            </p14:nvContentPartPr>
            <p14:xfrm>
              <a:off x="9445835" y="6262035"/>
              <a:ext cx="144230" cy="214985"/>
            </p14:xfrm>
          </p:contentPart>
        </mc:Choice>
        <mc:Fallback xmlns="">
          <p:pic>
            <p:nvPicPr>
              <p:cNvPr id="1050431" name="墨迹 1050430"/>
            </p:nvPicPr>
            <p:blipFill>
              <a:blip r:embed="rId182"/>
            </p:blipFill>
            <p:spPr>
              <a:xfrm>
                <a:off x="9445835" y="6262035"/>
                <a:ext cx="144230" cy="214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0432" name="墨迹 1050431"/>
              <p14:cNvContentPartPr/>
              <p14:nvPr/>
            </p14:nvContentPartPr>
            <p14:xfrm>
              <a:off x="9647971" y="6284383"/>
              <a:ext cx="110288" cy="192733"/>
            </p14:xfrm>
          </p:contentPart>
        </mc:Choice>
        <mc:Fallback xmlns="">
          <p:pic>
            <p:nvPicPr>
              <p:cNvPr id="1050432" name="墨迹 1050431"/>
            </p:nvPicPr>
            <p:blipFill>
              <a:blip r:embed="rId184"/>
            </p:blipFill>
            <p:spPr>
              <a:xfrm>
                <a:off x="9647971" y="6284383"/>
                <a:ext cx="110288" cy="192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50433" name="墨迹 1050432"/>
              <p14:cNvContentPartPr/>
              <p14:nvPr/>
            </p14:nvContentPartPr>
            <p14:xfrm>
              <a:off x="9729047" y="6292850"/>
              <a:ext cx="157181" cy="183736"/>
            </p14:xfrm>
          </p:contentPart>
        </mc:Choice>
        <mc:Fallback xmlns="">
          <p:pic>
            <p:nvPicPr>
              <p:cNvPr id="1050433" name="墨迹 1050432"/>
            </p:nvPicPr>
            <p:blipFill>
              <a:blip r:embed="rId186"/>
            </p:blipFill>
            <p:spPr>
              <a:xfrm>
                <a:off x="9729047" y="6292850"/>
                <a:ext cx="157181" cy="183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50434" name="墨迹 1050433"/>
              <p14:cNvContentPartPr/>
              <p14:nvPr/>
            </p14:nvContentPartPr>
            <p14:xfrm>
              <a:off x="10013817" y="6246705"/>
              <a:ext cx="87342" cy="335793"/>
            </p14:xfrm>
          </p:contentPart>
        </mc:Choice>
        <mc:Fallback xmlns="">
          <p:pic>
            <p:nvPicPr>
              <p:cNvPr id="1050434" name="墨迹 1050433"/>
            </p:nvPicPr>
            <p:blipFill>
              <a:blip r:embed="rId188"/>
            </p:blipFill>
            <p:spPr>
              <a:xfrm>
                <a:off x="10013817" y="6246705"/>
                <a:ext cx="87342" cy="335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0435" name="墨迹 1050434"/>
              <p14:cNvContentPartPr/>
              <p14:nvPr/>
            </p14:nvContentPartPr>
            <p14:xfrm>
              <a:off x="9986204" y="6238238"/>
              <a:ext cx="149244" cy="181026"/>
            </p14:xfrm>
          </p:contentPart>
        </mc:Choice>
        <mc:Fallback xmlns="">
          <p:pic>
            <p:nvPicPr>
              <p:cNvPr id="1050435" name="墨迹 1050434"/>
            </p:nvPicPr>
            <p:blipFill>
              <a:blip r:embed="rId190"/>
            </p:blipFill>
            <p:spPr>
              <a:xfrm>
                <a:off x="9986204" y="6238238"/>
                <a:ext cx="149244" cy="18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0436" name="墨迹 1050435"/>
              <p14:cNvContentPartPr/>
              <p14:nvPr/>
            </p14:nvContentPartPr>
            <p14:xfrm>
              <a:off x="10073642" y="6236122"/>
              <a:ext cx="93203" cy="184382"/>
            </p14:xfrm>
          </p:contentPart>
        </mc:Choice>
        <mc:Fallback xmlns="">
          <p:pic>
            <p:nvPicPr>
              <p:cNvPr id="1050436" name="墨迹 1050435"/>
            </p:nvPicPr>
            <p:blipFill>
              <a:blip r:embed="rId192"/>
            </p:blipFill>
            <p:spPr>
              <a:xfrm>
                <a:off x="10073642" y="6236122"/>
                <a:ext cx="93203" cy="18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0437" name="墨迹 1050436"/>
              <p14:cNvContentPartPr/>
              <p14:nvPr/>
            </p14:nvContentPartPr>
            <p14:xfrm>
              <a:off x="11804228" y="3055252"/>
              <a:ext cx="201473" cy="25767"/>
            </p14:xfrm>
          </p:contentPart>
        </mc:Choice>
        <mc:Fallback xmlns="">
          <p:pic>
            <p:nvPicPr>
              <p:cNvPr id="1050437" name="墨迹 1050436"/>
            </p:nvPicPr>
            <p:blipFill>
              <a:blip r:embed="rId194"/>
            </p:blipFill>
            <p:spPr>
              <a:xfrm>
                <a:off x="11804228" y="3055252"/>
                <a:ext cx="201473" cy="2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50438" name="墨迹 1050437"/>
              <p14:cNvContentPartPr/>
              <p14:nvPr/>
            </p14:nvContentPartPr>
            <p14:xfrm>
              <a:off x="11859201" y="3062395"/>
              <a:ext cx="44933" cy="302058"/>
            </p14:xfrm>
          </p:contentPart>
        </mc:Choice>
        <mc:Fallback xmlns="">
          <p:pic>
            <p:nvPicPr>
              <p:cNvPr id="1050438" name="墨迹 1050437"/>
            </p:nvPicPr>
            <p:blipFill>
              <a:blip r:embed="rId196"/>
            </p:blipFill>
            <p:spPr>
              <a:xfrm>
                <a:off x="11859201" y="3062395"/>
                <a:ext cx="44933" cy="302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0439" name="墨迹 1050438"/>
              <p14:cNvContentPartPr/>
              <p14:nvPr/>
            </p14:nvContentPartPr>
            <p14:xfrm>
              <a:off x="11881918" y="3173731"/>
              <a:ext cx="139902" cy="106145"/>
            </p14:xfrm>
          </p:contentPart>
        </mc:Choice>
        <mc:Fallback xmlns="">
          <p:pic>
            <p:nvPicPr>
              <p:cNvPr id="1050439" name="墨迹 1050438"/>
            </p:nvPicPr>
            <p:blipFill>
              <a:blip r:embed="rId198"/>
            </p:blipFill>
            <p:spPr>
              <a:xfrm>
                <a:off x="11881918" y="3173731"/>
                <a:ext cx="139902" cy="10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50440" name="墨迹 1050439"/>
              <p14:cNvContentPartPr/>
              <p14:nvPr/>
            </p14:nvContentPartPr>
            <p14:xfrm>
              <a:off x="11942470" y="3220297"/>
              <a:ext cx="36742" cy="177306"/>
            </p14:xfrm>
          </p:contentPart>
        </mc:Choice>
        <mc:Fallback xmlns="">
          <p:pic>
            <p:nvPicPr>
              <p:cNvPr id="1050440" name="墨迹 1050439"/>
            </p:nvPicPr>
            <p:blipFill>
              <a:blip r:embed="rId200"/>
            </p:blipFill>
            <p:spPr>
              <a:xfrm>
                <a:off x="11942470" y="3220297"/>
                <a:ext cx="36742" cy="177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0441" name="墨迹 1050440"/>
              <p14:cNvContentPartPr/>
              <p14:nvPr/>
            </p14:nvContentPartPr>
            <p14:xfrm>
              <a:off x="12047933" y="3250352"/>
              <a:ext cx="44242" cy="183410"/>
            </p14:xfrm>
          </p:contentPart>
        </mc:Choice>
        <mc:Fallback xmlns="">
          <p:pic>
            <p:nvPicPr>
              <p:cNvPr id="1050441" name="墨迹 1050440"/>
            </p:nvPicPr>
            <p:blipFill>
              <a:blip r:embed="rId202"/>
            </p:blipFill>
            <p:spPr>
              <a:xfrm>
                <a:off x="12047933" y="3250352"/>
                <a:ext cx="44242" cy="183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0442" name="墨迹 1050441"/>
              <p14:cNvContentPartPr/>
              <p14:nvPr/>
            </p14:nvContentPartPr>
            <p14:xfrm>
              <a:off x="11949853" y="3175217"/>
              <a:ext cx="152084" cy="72170"/>
            </p14:xfrm>
          </p:contentPart>
        </mc:Choice>
        <mc:Fallback xmlns="">
          <p:pic>
            <p:nvPicPr>
              <p:cNvPr id="1050442" name="墨迹 1050441"/>
            </p:nvPicPr>
            <p:blipFill>
              <a:blip r:embed="rId204"/>
            </p:blipFill>
            <p:spPr>
              <a:xfrm>
                <a:off x="11949853" y="3175217"/>
                <a:ext cx="152084" cy="72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0443" name="墨迹 1050442"/>
              <p14:cNvContentPartPr/>
              <p14:nvPr/>
            </p14:nvContentPartPr>
            <p14:xfrm>
              <a:off x="11956955" y="3236383"/>
              <a:ext cx="88787" cy="193041"/>
            </p14:xfrm>
          </p:contentPart>
        </mc:Choice>
        <mc:Fallback xmlns="">
          <p:pic>
            <p:nvPicPr>
              <p:cNvPr id="1050443" name="墨迹 1050442"/>
            </p:nvPicPr>
            <p:blipFill>
              <a:blip r:embed="rId206"/>
            </p:blipFill>
            <p:spPr>
              <a:xfrm>
                <a:off x="11956955" y="3236383"/>
                <a:ext cx="88787" cy="193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0444" name="墨迹 1050443"/>
              <p14:cNvContentPartPr/>
              <p14:nvPr/>
            </p14:nvContentPartPr>
            <p14:xfrm>
              <a:off x="12007850" y="3432811"/>
              <a:ext cx="37595" cy="63645"/>
            </p14:xfrm>
          </p:contentPart>
        </mc:Choice>
        <mc:Fallback xmlns="">
          <p:pic>
            <p:nvPicPr>
              <p:cNvPr id="1050444" name="墨迹 1050443"/>
            </p:nvPicPr>
            <p:blipFill>
              <a:blip r:embed="rId208"/>
            </p:blipFill>
            <p:spPr>
              <a:xfrm>
                <a:off x="12007850" y="3432811"/>
                <a:ext cx="37595" cy="63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50445" name="墨迹 1050444"/>
              <p14:cNvContentPartPr/>
              <p14:nvPr/>
            </p14:nvContentPartPr>
            <p14:xfrm>
              <a:off x="11990495" y="3295712"/>
              <a:ext cx="109265" cy="46925"/>
            </p14:xfrm>
          </p:contentPart>
        </mc:Choice>
        <mc:Fallback xmlns="">
          <p:pic>
            <p:nvPicPr>
              <p:cNvPr id="1050445" name="墨迹 1050444"/>
            </p:nvPicPr>
            <p:blipFill>
              <a:blip r:embed="rId210"/>
            </p:blipFill>
            <p:spPr>
              <a:xfrm>
                <a:off x="11990495" y="3295712"/>
                <a:ext cx="109265" cy="4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50446" name="墨迹 1050445"/>
              <p14:cNvContentPartPr/>
              <p14:nvPr/>
            </p14:nvContentPartPr>
            <p14:xfrm>
              <a:off x="11997692" y="3314920"/>
              <a:ext cx="101019" cy="28565"/>
            </p14:xfrm>
          </p:contentPart>
        </mc:Choice>
        <mc:Fallback xmlns="">
          <p:pic>
            <p:nvPicPr>
              <p:cNvPr id="1050446" name="墨迹 1050445"/>
            </p:nvPicPr>
            <p:blipFill>
              <a:blip r:embed="rId212"/>
            </p:blipFill>
            <p:spPr>
              <a:xfrm>
                <a:off x="11997692" y="3314920"/>
                <a:ext cx="101019" cy="2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50447" name="墨迹 1050446"/>
              <p14:cNvContentPartPr/>
              <p14:nvPr/>
            </p14:nvContentPartPr>
            <p14:xfrm>
              <a:off x="11636587" y="3722792"/>
              <a:ext cx="209529" cy="30057"/>
            </p14:xfrm>
          </p:contentPart>
        </mc:Choice>
        <mc:Fallback xmlns="">
          <p:pic>
            <p:nvPicPr>
              <p:cNvPr id="1050447" name="墨迹 1050446"/>
            </p:nvPicPr>
            <p:blipFill>
              <a:blip r:embed="rId214"/>
            </p:blipFill>
            <p:spPr>
              <a:xfrm>
                <a:off x="11636587" y="3722792"/>
                <a:ext cx="209529" cy="3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50448" name="墨迹 1050447"/>
              <p14:cNvContentPartPr/>
              <p14:nvPr/>
            </p14:nvContentPartPr>
            <p14:xfrm>
              <a:off x="11687075" y="3731683"/>
              <a:ext cx="64237" cy="252309"/>
            </p14:xfrm>
          </p:contentPart>
        </mc:Choice>
        <mc:Fallback xmlns="">
          <p:pic>
            <p:nvPicPr>
              <p:cNvPr id="1050448" name="墨迹 1050447"/>
            </p:nvPicPr>
            <p:blipFill>
              <a:blip r:embed="rId216"/>
            </p:blipFill>
            <p:spPr>
              <a:xfrm>
                <a:off x="11687075" y="3731683"/>
                <a:ext cx="64237" cy="252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050449" name="墨迹 1050448"/>
              <p14:cNvContentPartPr/>
              <p14:nvPr/>
            </p14:nvContentPartPr>
            <p14:xfrm>
              <a:off x="11842307" y="3807035"/>
              <a:ext cx="8032" cy="57573"/>
            </p14:xfrm>
          </p:contentPart>
        </mc:Choice>
        <mc:Fallback xmlns="">
          <p:pic>
            <p:nvPicPr>
              <p:cNvPr id="1050449" name="墨迹 1050448"/>
            </p:nvPicPr>
            <p:blipFill>
              <a:blip r:embed="rId218"/>
            </p:blipFill>
            <p:spPr>
              <a:xfrm>
                <a:off x="11842307" y="3807035"/>
                <a:ext cx="8032" cy="57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050450" name="墨迹 1050449"/>
              <p14:cNvContentPartPr/>
              <p14:nvPr/>
            </p14:nvContentPartPr>
            <p14:xfrm>
              <a:off x="11766550" y="3887651"/>
              <a:ext cx="161652" cy="12096"/>
            </p14:xfrm>
          </p:contentPart>
        </mc:Choice>
        <mc:Fallback xmlns="">
          <p:pic>
            <p:nvPicPr>
              <p:cNvPr id="1050450" name="墨迹 1050449"/>
            </p:nvPicPr>
            <p:blipFill>
              <a:blip r:embed="rId220"/>
            </p:blipFill>
            <p:spPr>
              <a:xfrm>
                <a:off x="11766550" y="3887651"/>
                <a:ext cx="161652" cy="1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050451" name="墨迹 1050450"/>
              <p14:cNvContentPartPr/>
              <p14:nvPr/>
            </p14:nvContentPartPr>
            <p14:xfrm>
              <a:off x="11740623" y="3901016"/>
              <a:ext cx="152546" cy="185872"/>
            </p14:xfrm>
          </p:contentPart>
        </mc:Choice>
        <mc:Fallback xmlns="">
          <p:pic>
            <p:nvPicPr>
              <p:cNvPr id="1050451" name="墨迹 1050450"/>
            </p:nvPicPr>
            <p:blipFill>
              <a:blip r:embed="rId222"/>
            </p:blipFill>
            <p:spPr>
              <a:xfrm>
                <a:off x="11740623" y="3901016"/>
                <a:ext cx="152546" cy="185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050452" name="墨迹 1050451"/>
              <p14:cNvContentPartPr/>
              <p14:nvPr/>
            </p14:nvContentPartPr>
            <p14:xfrm>
              <a:off x="11790681" y="4025478"/>
              <a:ext cx="172097" cy="132655"/>
            </p14:xfrm>
          </p:contentPart>
        </mc:Choice>
        <mc:Fallback xmlns="">
          <p:pic>
            <p:nvPicPr>
              <p:cNvPr id="1050452" name="墨迹 1050451"/>
            </p:nvPicPr>
            <p:blipFill>
              <a:blip r:embed="rId224"/>
            </p:blipFill>
            <p:spPr>
              <a:xfrm>
                <a:off x="11790681" y="4025478"/>
                <a:ext cx="172097" cy="132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050453" name="墨迹 1050452"/>
              <p14:cNvContentPartPr/>
              <p14:nvPr/>
            </p14:nvContentPartPr>
            <p14:xfrm>
              <a:off x="11785074" y="4040356"/>
              <a:ext cx="95861" cy="87072"/>
            </p14:xfrm>
          </p:contentPart>
        </mc:Choice>
        <mc:Fallback xmlns="">
          <p:pic>
            <p:nvPicPr>
              <p:cNvPr id="1050453" name="墨迹 1050452"/>
            </p:nvPicPr>
            <p:blipFill>
              <a:blip r:embed="rId226"/>
            </p:blipFill>
            <p:spPr>
              <a:xfrm>
                <a:off x="11785074" y="4040356"/>
                <a:ext cx="95861" cy="8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050454" name="墨迹 1050453"/>
              <p14:cNvContentPartPr/>
              <p14:nvPr/>
            </p14:nvContentPartPr>
            <p14:xfrm>
              <a:off x="11718627" y="4011505"/>
              <a:ext cx="29299" cy="186176"/>
            </p14:xfrm>
          </p:contentPart>
        </mc:Choice>
        <mc:Fallback xmlns="">
          <p:pic>
            <p:nvPicPr>
              <p:cNvPr id="1050454" name="墨迹 1050453"/>
            </p:nvPicPr>
            <p:blipFill>
              <a:blip r:embed="rId228"/>
            </p:blipFill>
            <p:spPr>
              <a:xfrm>
                <a:off x="11718627" y="4011505"/>
                <a:ext cx="29299" cy="186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61" name="墨迹 60"/>
              <p14:cNvContentPartPr/>
              <p14:nvPr/>
            </p14:nvContentPartPr>
            <p14:xfrm>
              <a:off x="6982177" y="1737059"/>
              <a:ext cx="11289" cy="5075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230"/>
            </p:blipFill>
            <p:spPr>
              <a:xfrm>
                <a:off x="6982177" y="1737059"/>
                <a:ext cx="112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" name="墨迹 1"/>
              <p14:cNvContentPartPr/>
              <p14:nvPr/>
            </p14:nvContentPartPr>
            <p14:xfrm>
              <a:off x="4464755" y="3947861"/>
              <a:ext cx="22578" cy="139585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32"/>
            </p:blipFill>
            <p:spPr>
              <a:xfrm>
                <a:off x="4464755" y="3947861"/>
                <a:ext cx="22578" cy="1395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3" name="墨迹 2"/>
              <p14:cNvContentPartPr/>
              <p14:nvPr/>
            </p14:nvContentPartPr>
            <p14:xfrm>
              <a:off x="4498622" y="5402930"/>
              <a:ext cx="360" cy="5639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34"/>
            </p:blipFill>
            <p:spPr>
              <a:xfrm>
                <a:off x="4498622" y="5402930"/>
                <a:ext cx="36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" name="墨迹 3"/>
              <p14:cNvContentPartPr/>
              <p14:nvPr/>
            </p14:nvContentPartPr>
            <p14:xfrm>
              <a:off x="5548488" y="6017669"/>
              <a:ext cx="191912" cy="24533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36"/>
            </p:blipFill>
            <p:spPr>
              <a:xfrm>
                <a:off x="5548488" y="6017669"/>
                <a:ext cx="19191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5" name="墨迹 4"/>
              <p14:cNvContentPartPr/>
              <p14:nvPr/>
            </p14:nvContentPartPr>
            <p14:xfrm>
              <a:off x="5181600" y="5949991"/>
              <a:ext cx="214488" cy="338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38"/>
            </p:blipFill>
            <p:spPr>
              <a:xfrm>
                <a:off x="5181600" y="5949991"/>
                <a:ext cx="214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6" name="墨迹 5"/>
              <p14:cNvContentPartPr/>
              <p14:nvPr/>
            </p14:nvContentPartPr>
            <p14:xfrm>
              <a:off x="5257800" y="5995110"/>
              <a:ext cx="47977" cy="51604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40"/>
            </p:blipFill>
            <p:spPr>
              <a:xfrm>
                <a:off x="5257800" y="5995110"/>
                <a:ext cx="47977" cy="516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7" name="墨迹 6"/>
              <p14:cNvContentPartPr/>
              <p14:nvPr/>
            </p14:nvContentPartPr>
            <p14:xfrm>
              <a:off x="5884333" y="5893593"/>
              <a:ext cx="93134" cy="3440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42"/>
            </p:blipFill>
            <p:spPr>
              <a:xfrm>
                <a:off x="5884333" y="5893593"/>
                <a:ext cx="931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8" name="墨迹 7"/>
              <p14:cNvContentPartPr/>
              <p14:nvPr/>
            </p14:nvContentPartPr>
            <p14:xfrm>
              <a:off x="6005688" y="6012029"/>
              <a:ext cx="95956" cy="41734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44"/>
            </p:blipFill>
            <p:spPr>
              <a:xfrm>
                <a:off x="6005688" y="6012029"/>
                <a:ext cx="95956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9" name="墨迹 8"/>
              <p14:cNvContentPartPr/>
              <p14:nvPr/>
            </p14:nvContentPartPr>
            <p14:xfrm>
              <a:off x="6118577" y="5978190"/>
              <a:ext cx="118534" cy="26507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46"/>
            </p:blipFill>
            <p:spPr>
              <a:xfrm>
                <a:off x="6118577" y="5978190"/>
                <a:ext cx="11853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0" name="墨迹 9"/>
              <p14:cNvContentPartPr/>
              <p14:nvPr/>
            </p14:nvContentPartPr>
            <p14:xfrm>
              <a:off x="6180666" y="5972550"/>
              <a:ext cx="95956" cy="197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48"/>
            </p:blipFill>
            <p:spPr>
              <a:xfrm>
                <a:off x="6180666" y="5972550"/>
                <a:ext cx="959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" name="墨迹 12"/>
              <p14:cNvContentPartPr/>
              <p14:nvPr/>
            </p14:nvContentPartPr>
            <p14:xfrm>
              <a:off x="6208888" y="5989470"/>
              <a:ext cx="112889" cy="14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0"/>
            </p:blipFill>
            <p:spPr>
              <a:xfrm>
                <a:off x="6208888" y="5989470"/>
                <a:ext cx="1128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" name="墨迹 13"/>
              <p14:cNvContentPartPr/>
              <p14:nvPr/>
            </p14:nvContentPartPr>
            <p14:xfrm>
              <a:off x="6378222" y="5966911"/>
              <a:ext cx="237066" cy="42862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2"/>
            </p:blipFill>
            <p:spPr>
              <a:xfrm>
                <a:off x="6378222" y="5966911"/>
                <a:ext cx="23706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5" name="墨迹 14"/>
              <p14:cNvContentPartPr/>
              <p14:nvPr/>
            </p14:nvContentPartPr>
            <p14:xfrm>
              <a:off x="6598355" y="5527006"/>
              <a:ext cx="22578" cy="30454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4"/>
            </p:blipFill>
            <p:spPr>
              <a:xfrm>
                <a:off x="6598355" y="5527006"/>
                <a:ext cx="225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6" name="墨迹 15"/>
              <p14:cNvContentPartPr/>
              <p14:nvPr/>
            </p14:nvContentPartPr>
            <p14:xfrm>
              <a:off x="6705600" y="5402930"/>
              <a:ext cx="124177" cy="49066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6"/>
            </p:blipFill>
            <p:spPr>
              <a:xfrm>
                <a:off x="6705600" y="5402930"/>
                <a:ext cx="124177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7" name="墨迹 16"/>
              <p14:cNvContentPartPr/>
              <p14:nvPr/>
            </p14:nvContentPartPr>
            <p14:xfrm>
              <a:off x="6620933" y="5459328"/>
              <a:ext cx="197556" cy="33274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8"/>
            </p:blipFill>
            <p:spPr>
              <a:xfrm>
                <a:off x="6620933" y="5459328"/>
                <a:ext cx="19755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8" name="墨迹 17"/>
              <p14:cNvContentPartPr/>
              <p14:nvPr/>
            </p14:nvContentPartPr>
            <p14:xfrm>
              <a:off x="6953955" y="5628522"/>
              <a:ext cx="16934" cy="676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60"/>
            </p:blipFill>
            <p:spPr>
              <a:xfrm>
                <a:off x="6953955" y="5628522"/>
                <a:ext cx="169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9" name="墨迹 18"/>
              <p14:cNvContentPartPr/>
              <p14:nvPr/>
            </p14:nvContentPartPr>
            <p14:xfrm>
              <a:off x="6914444" y="5763878"/>
              <a:ext cx="31044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62"/>
            </p:blipFill>
            <p:spPr>
              <a:xfrm>
                <a:off x="6914444" y="5763878"/>
                <a:ext cx="310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0" name="墨迹 19"/>
              <p14:cNvContentPartPr/>
              <p14:nvPr/>
            </p14:nvContentPartPr>
            <p14:xfrm>
              <a:off x="7958666" y="6090986"/>
              <a:ext cx="1207911" cy="789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64"/>
            </p:blipFill>
            <p:spPr>
              <a:xfrm>
                <a:off x="7958666" y="6090986"/>
                <a:ext cx="12079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1" name="墨迹 20"/>
              <p14:cNvContentPartPr/>
              <p14:nvPr/>
            </p14:nvContentPartPr>
            <p14:xfrm>
              <a:off x="7224888" y="4004259"/>
              <a:ext cx="4927600" cy="21431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66"/>
            </p:blipFill>
            <p:spPr>
              <a:xfrm>
                <a:off x="7224888" y="4004259"/>
                <a:ext cx="49276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2" name="墨迹 21"/>
              <p14:cNvContentPartPr/>
              <p14:nvPr/>
            </p14:nvContentPartPr>
            <p14:xfrm>
              <a:off x="3951111" y="5859755"/>
              <a:ext cx="112889" cy="9023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68"/>
            </p:blipFill>
            <p:spPr>
              <a:xfrm>
                <a:off x="3951111" y="5859755"/>
                <a:ext cx="1128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3" name="墨迹 22"/>
              <p14:cNvContentPartPr/>
              <p14:nvPr/>
            </p14:nvContentPartPr>
            <p14:xfrm>
              <a:off x="3951111" y="5972550"/>
              <a:ext cx="84666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70"/>
            </p:blipFill>
            <p:spPr>
              <a:xfrm>
                <a:off x="3951111" y="5972550"/>
                <a:ext cx="846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4" name="墨迹 23"/>
              <p14:cNvContentPartPr/>
              <p14:nvPr/>
            </p14:nvContentPartPr>
            <p14:xfrm>
              <a:off x="3776133" y="6028949"/>
              <a:ext cx="285044" cy="3383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72"/>
            </p:blipFill>
            <p:spPr>
              <a:xfrm>
                <a:off x="3776133" y="6028949"/>
                <a:ext cx="2850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5" name="墨迹 24"/>
              <p14:cNvContentPartPr/>
              <p14:nvPr/>
            </p14:nvContentPartPr>
            <p14:xfrm>
              <a:off x="3838222" y="5865394"/>
              <a:ext cx="158044" cy="33556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274"/>
            </p:blipFill>
            <p:spPr>
              <a:xfrm>
                <a:off x="3838222" y="5865394"/>
                <a:ext cx="1580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6" name="墨迹 25"/>
              <p14:cNvContentPartPr/>
              <p14:nvPr/>
            </p14:nvContentPartPr>
            <p14:xfrm>
              <a:off x="3900311" y="6085347"/>
              <a:ext cx="33866" cy="11279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276"/>
            </p:blipFill>
            <p:spPr>
              <a:xfrm>
                <a:off x="3900311" y="6085347"/>
                <a:ext cx="338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" name="墨迹 26"/>
              <p14:cNvContentPartPr/>
              <p14:nvPr/>
            </p14:nvContentPartPr>
            <p14:xfrm>
              <a:off x="3951111" y="6028949"/>
              <a:ext cx="107244" cy="23687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78"/>
            </p:blipFill>
            <p:spPr>
              <a:xfrm>
                <a:off x="3951111" y="6028949"/>
                <a:ext cx="107244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8" name="墨迹 27"/>
              <p14:cNvContentPartPr/>
              <p14:nvPr/>
            </p14:nvContentPartPr>
            <p14:xfrm>
              <a:off x="4109155" y="6023309"/>
              <a:ext cx="33867" cy="18893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80"/>
            </p:blipFill>
            <p:spPr>
              <a:xfrm>
                <a:off x="4109155" y="6023309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9" name="墨迹 28"/>
              <p14:cNvContentPartPr/>
              <p14:nvPr/>
            </p14:nvContentPartPr>
            <p14:xfrm>
              <a:off x="4199466" y="5887953"/>
              <a:ext cx="141111" cy="4229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82"/>
            </p:blipFill>
            <p:spPr>
              <a:xfrm>
                <a:off x="4199466" y="5887953"/>
                <a:ext cx="14111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30" name="墨迹 29"/>
              <p14:cNvContentPartPr/>
              <p14:nvPr/>
            </p14:nvContentPartPr>
            <p14:xfrm>
              <a:off x="4159955" y="5972550"/>
              <a:ext cx="95956" cy="1861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84"/>
            </p:blipFill>
            <p:spPr>
              <a:xfrm>
                <a:off x="4159955" y="5972550"/>
                <a:ext cx="959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31" name="墨迹 30"/>
              <p14:cNvContentPartPr/>
              <p14:nvPr/>
            </p14:nvContentPartPr>
            <p14:xfrm>
              <a:off x="4109155" y="6006389"/>
              <a:ext cx="169333" cy="2763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86"/>
            </p:blipFill>
            <p:spPr>
              <a:xfrm>
                <a:off x="4109155" y="6006389"/>
                <a:ext cx="169333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32" name="墨迹 31"/>
              <p14:cNvContentPartPr/>
              <p14:nvPr/>
            </p14:nvContentPartPr>
            <p14:xfrm>
              <a:off x="4572000" y="6141744"/>
              <a:ext cx="39511" cy="620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88"/>
            </p:blipFill>
            <p:spPr>
              <a:xfrm>
                <a:off x="4572000" y="6141744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33" name="墨迹 32"/>
              <p14:cNvContentPartPr/>
              <p14:nvPr/>
            </p14:nvContentPartPr>
            <p14:xfrm>
              <a:off x="4543777" y="6243261"/>
              <a:ext cx="47978" cy="366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90"/>
            </p:blipFill>
            <p:spPr>
              <a:xfrm>
                <a:off x="4543777" y="6243261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34" name="墨迹 33"/>
              <p14:cNvContentPartPr/>
              <p14:nvPr/>
            </p14:nvContentPartPr>
            <p14:xfrm>
              <a:off x="8500533" y="1037723"/>
              <a:ext cx="310444" cy="36940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92"/>
            </p:blipFill>
            <p:spPr>
              <a:xfrm>
                <a:off x="8500533" y="1037723"/>
                <a:ext cx="31044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35" name="墨迹 34"/>
              <p14:cNvContentPartPr/>
              <p14:nvPr/>
            </p14:nvContentPartPr>
            <p14:xfrm>
              <a:off x="8867422" y="1105401"/>
              <a:ext cx="143933" cy="11279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94"/>
            </p:blipFill>
            <p:spPr>
              <a:xfrm>
                <a:off x="8867422" y="1105401"/>
                <a:ext cx="14393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36" name="墨迹 35"/>
              <p14:cNvContentPartPr/>
              <p14:nvPr/>
            </p14:nvContentPartPr>
            <p14:xfrm>
              <a:off x="9110133" y="1133600"/>
              <a:ext cx="112889" cy="1071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96"/>
            </p:blipFill>
            <p:spPr>
              <a:xfrm>
                <a:off x="9110133" y="1133600"/>
                <a:ext cx="1128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7" name="墨迹 36"/>
              <p14:cNvContentPartPr/>
              <p14:nvPr/>
            </p14:nvContentPartPr>
            <p14:xfrm>
              <a:off x="6033911" y="1125140"/>
              <a:ext cx="118533" cy="13817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98"/>
            </p:blipFill>
            <p:spPr>
              <a:xfrm>
                <a:off x="6033911" y="1125140"/>
                <a:ext cx="11853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8" name="墨迹 37"/>
              <p14:cNvContentPartPr/>
              <p14:nvPr/>
            </p14:nvContentPartPr>
            <p14:xfrm>
              <a:off x="6180666" y="1094121"/>
              <a:ext cx="110066" cy="21995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00"/>
            </p:blipFill>
            <p:spPr>
              <a:xfrm>
                <a:off x="6180666" y="1094121"/>
                <a:ext cx="11006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9" name="墨迹 38"/>
              <p14:cNvContentPartPr/>
              <p14:nvPr/>
            </p14:nvContentPartPr>
            <p14:xfrm>
              <a:off x="6293555" y="1060282"/>
              <a:ext cx="28222" cy="33838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02"/>
            </p:blipFill>
            <p:spPr>
              <a:xfrm>
                <a:off x="6293555" y="1060282"/>
                <a:ext cx="28222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40" name="墨迹 39"/>
              <p14:cNvContentPartPr/>
              <p14:nvPr/>
            </p14:nvContentPartPr>
            <p14:xfrm>
              <a:off x="6355644" y="1116680"/>
              <a:ext cx="163688" cy="1297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304"/>
            </p:blipFill>
            <p:spPr>
              <a:xfrm>
                <a:off x="6355644" y="1116680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41" name="墨迹 40"/>
              <p14:cNvContentPartPr/>
              <p14:nvPr/>
            </p14:nvContentPartPr>
            <p14:xfrm>
              <a:off x="6587066" y="1111041"/>
              <a:ext cx="118534" cy="14099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306"/>
            </p:blipFill>
            <p:spPr>
              <a:xfrm>
                <a:off x="6587066" y="1111041"/>
                <a:ext cx="11853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42" name="墨迹 41"/>
              <p14:cNvContentPartPr/>
              <p14:nvPr/>
            </p14:nvContentPartPr>
            <p14:xfrm>
              <a:off x="7501466" y="208672"/>
              <a:ext cx="237066" cy="1692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308"/>
            </p:blipFill>
            <p:spPr>
              <a:xfrm>
                <a:off x="7501466" y="208672"/>
                <a:ext cx="2370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43" name="墨迹 42"/>
              <p14:cNvContentPartPr/>
              <p14:nvPr/>
            </p14:nvContentPartPr>
            <p14:xfrm>
              <a:off x="7620000" y="253791"/>
              <a:ext cx="22577" cy="24251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310"/>
            </p:blipFill>
            <p:spPr>
              <a:xfrm>
                <a:off x="7620000" y="253791"/>
                <a:ext cx="2257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44" name="墨迹 43"/>
              <p14:cNvContentPartPr/>
              <p14:nvPr/>
            </p14:nvContentPartPr>
            <p14:xfrm>
              <a:off x="7842955" y="135355"/>
              <a:ext cx="31045" cy="50194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312"/>
            </p:blipFill>
            <p:spPr>
              <a:xfrm>
                <a:off x="7842955" y="135355"/>
                <a:ext cx="31045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45" name="墨迹 44"/>
              <p14:cNvContentPartPr/>
              <p14:nvPr/>
            </p14:nvContentPartPr>
            <p14:xfrm>
              <a:off x="7752644" y="112796"/>
              <a:ext cx="104422" cy="19457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314"/>
            </p:blipFill>
            <p:spPr>
              <a:xfrm>
                <a:off x="7752644" y="112796"/>
                <a:ext cx="1044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46" name="墨迹 45"/>
              <p14:cNvContentPartPr/>
              <p14:nvPr/>
            </p14:nvContentPartPr>
            <p14:xfrm>
              <a:off x="7862711" y="118435"/>
              <a:ext cx="107244" cy="12125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316"/>
            </p:blipFill>
            <p:spPr>
              <a:xfrm>
                <a:off x="7862711" y="118435"/>
                <a:ext cx="10724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47" name="墨迹 46"/>
              <p14:cNvContentPartPr/>
              <p14:nvPr/>
            </p14:nvContentPartPr>
            <p14:xfrm>
              <a:off x="8511822" y="163554"/>
              <a:ext cx="208844" cy="24533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18"/>
            </p:blipFill>
            <p:spPr>
              <a:xfrm>
                <a:off x="8511822" y="163554"/>
                <a:ext cx="2088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48" name="墨迹 47"/>
              <p14:cNvContentPartPr/>
              <p14:nvPr/>
            </p14:nvContentPartPr>
            <p14:xfrm>
              <a:off x="8647288" y="259430"/>
              <a:ext cx="1320800" cy="394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20"/>
            </p:blipFill>
            <p:spPr>
              <a:xfrm>
                <a:off x="8647288" y="259430"/>
                <a:ext cx="132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1" name="墨迹 10"/>
              <p14:cNvContentPartPr/>
              <p14:nvPr/>
            </p14:nvContentPartPr>
            <p14:xfrm>
              <a:off x="6858000" y="3826606"/>
              <a:ext cx="5644" cy="9305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22"/>
            </p:blipFill>
            <p:spPr>
              <a:xfrm>
                <a:off x="6858000" y="3826606"/>
                <a:ext cx="5644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2" name="墨迹 11"/>
              <p14:cNvContentPartPr/>
              <p14:nvPr/>
            </p14:nvContentPartPr>
            <p14:xfrm>
              <a:off x="6818488" y="3763158"/>
              <a:ext cx="150460" cy="19598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24"/>
            </p:blipFill>
            <p:spPr>
              <a:xfrm>
                <a:off x="6818488" y="3763158"/>
                <a:ext cx="150460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49" name="墨迹 48"/>
              <p14:cNvContentPartPr/>
              <p14:nvPr/>
            </p14:nvContentPartPr>
            <p14:xfrm>
              <a:off x="6820605" y="4066297"/>
              <a:ext cx="71262" cy="15086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326"/>
            </p:blipFill>
            <p:spPr>
              <a:xfrm>
                <a:off x="6820605" y="4066297"/>
                <a:ext cx="71262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50" name="墨迹 49"/>
              <p14:cNvContentPartPr/>
              <p14:nvPr/>
            </p14:nvContentPartPr>
            <p14:xfrm>
              <a:off x="6891866" y="4062596"/>
              <a:ext cx="62089" cy="18417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328"/>
            </p:blipFill>
            <p:spPr>
              <a:xfrm>
                <a:off x="6891866" y="4062596"/>
                <a:ext cx="62089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51" name="墨迹 50"/>
              <p14:cNvContentPartPr/>
              <p14:nvPr/>
            </p14:nvContentPartPr>
            <p14:xfrm>
              <a:off x="6848122" y="4156534"/>
              <a:ext cx="100188" cy="338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330"/>
            </p:blipFill>
            <p:spPr>
              <a:xfrm>
                <a:off x="6848122" y="4156534"/>
                <a:ext cx="1001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52" name="墨迹 51"/>
              <p14:cNvContentPartPr/>
              <p14:nvPr/>
            </p14:nvContentPartPr>
            <p14:xfrm>
              <a:off x="6863644" y="4406800"/>
              <a:ext cx="146756" cy="11632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332"/>
            </p:blipFill>
            <p:spPr>
              <a:xfrm>
                <a:off x="6863644" y="4406800"/>
                <a:ext cx="146756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53" name="墨迹 52"/>
              <p14:cNvContentPartPr/>
              <p14:nvPr/>
            </p14:nvContentPartPr>
            <p14:xfrm>
              <a:off x="6931377" y="4709235"/>
              <a:ext cx="11289" cy="15509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334"/>
            </p:blipFill>
            <p:spPr>
              <a:xfrm>
                <a:off x="6931377" y="4709235"/>
                <a:ext cx="1128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54" name="墨迹 53"/>
              <p14:cNvContentPartPr/>
              <p14:nvPr/>
            </p14:nvContentPartPr>
            <p14:xfrm>
              <a:off x="6948311" y="4660415"/>
              <a:ext cx="135466" cy="21237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336"/>
            </p:blipFill>
            <p:spPr>
              <a:xfrm>
                <a:off x="6948311" y="4660415"/>
                <a:ext cx="13546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55" name="墨迹 54"/>
              <p14:cNvContentPartPr/>
              <p14:nvPr/>
            </p14:nvContentPartPr>
            <p14:xfrm>
              <a:off x="7097888" y="4444164"/>
              <a:ext cx="160867" cy="32710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338"/>
            </p:blipFill>
            <p:spPr>
              <a:xfrm>
                <a:off x="7097888" y="4444164"/>
                <a:ext cx="160867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56" name="墨迹 55"/>
              <p14:cNvContentPartPr/>
              <p14:nvPr/>
            </p14:nvContentPartPr>
            <p14:xfrm>
              <a:off x="7332133" y="4585159"/>
              <a:ext cx="50800" cy="12971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340"/>
            </p:blipFill>
            <p:spPr>
              <a:xfrm>
                <a:off x="7332133" y="4585159"/>
                <a:ext cx="508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57" name="墨迹 56"/>
              <p14:cNvContentPartPr/>
              <p14:nvPr/>
            </p14:nvContentPartPr>
            <p14:xfrm>
              <a:off x="7416800" y="4630277"/>
              <a:ext cx="39511" cy="7895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342"/>
            </p:blipFill>
            <p:spPr>
              <a:xfrm>
                <a:off x="7416800" y="4630277"/>
                <a:ext cx="395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58" name="墨迹 57"/>
              <p14:cNvContentPartPr/>
              <p14:nvPr/>
            </p14:nvContentPartPr>
            <p14:xfrm>
              <a:off x="7490177" y="4511842"/>
              <a:ext cx="104423" cy="14663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344"/>
            </p:blipFill>
            <p:spPr>
              <a:xfrm>
                <a:off x="7490177" y="4511842"/>
                <a:ext cx="104423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59" name="墨迹 58"/>
              <p14:cNvContentPartPr/>
              <p14:nvPr/>
            </p14:nvContentPartPr>
            <p14:xfrm>
              <a:off x="7507111" y="4536868"/>
              <a:ext cx="79022" cy="25696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346"/>
            </p:blipFill>
            <p:spPr>
              <a:xfrm>
                <a:off x="7507111" y="4536868"/>
                <a:ext cx="79022" cy="256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60" name="墨迹 59"/>
              <p14:cNvContentPartPr/>
              <p14:nvPr/>
            </p14:nvContentPartPr>
            <p14:xfrm>
              <a:off x="7586133" y="4534401"/>
              <a:ext cx="133526" cy="32992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348"/>
            </p:blipFill>
            <p:spPr>
              <a:xfrm>
                <a:off x="7586133" y="4534401"/>
                <a:ext cx="133526" cy="32992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" y="411480"/>
            <a:ext cx="9758045" cy="55035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655" name="墨迹 1048654"/>
              <p14:cNvContentPartPr/>
              <p14:nvPr/>
            </p14:nvContentPartPr>
            <p14:xfrm>
              <a:off x="7986970" y="3603916"/>
              <a:ext cx="284543" cy="293968"/>
            </p14:xfrm>
          </p:contentPart>
        </mc:Choice>
        <mc:Fallback xmlns="">
          <p:pic>
            <p:nvPicPr>
              <p:cNvPr id="1048655" name="墨迹 1048654"/>
            </p:nvPicPr>
            <p:blipFill>
              <a:blip r:embed="rId4"/>
            </p:blipFill>
            <p:spPr>
              <a:xfrm>
                <a:off x="7986970" y="3603916"/>
                <a:ext cx="284543" cy="293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656" name="墨迹 1048655"/>
              <p14:cNvContentPartPr/>
              <p14:nvPr/>
            </p14:nvContentPartPr>
            <p14:xfrm>
              <a:off x="6922306" y="3655905"/>
              <a:ext cx="240185" cy="292055"/>
            </p14:xfrm>
          </p:contentPart>
        </mc:Choice>
        <mc:Fallback xmlns="">
          <p:pic>
            <p:nvPicPr>
              <p:cNvPr id="1048656" name="墨迹 1048655"/>
            </p:nvPicPr>
            <p:blipFill>
              <a:blip r:embed="rId6"/>
            </p:blipFill>
            <p:spPr>
              <a:xfrm>
                <a:off x="6922306" y="3655905"/>
                <a:ext cx="240185" cy="292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657" name="墨迹 1048656"/>
              <p14:cNvContentPartPr/>
              <p14:nvPr/>
            </p14:nvContentPartPr>
            <p14:xfrm>
              <a:off x="2995505" y="3170406"/>
              <a:ext cx="703270" cy="26815"/>
            </p14:xfrm>
          </p:contentPart>
        </mc:Choice>
        <mc:Fallback xmlns="">
          <p:pic>
            <p:nvPicPr>
              <p:cNvPr id="1048657" name="墨迹 1048656"/>
            </p:nvPicPr>
            <p:blipFill>
              <a:blip r:embed="rId8"/>
            </p:blipFill>
            <p:spPr>
              <a:xfrm>
                <a:off x="2995505" y="3170406"/>
                <a:ext cx="703270" cy="26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8658" name="墨迹 1048657"/>
              <p14:cNvContentPartPr/>
              <p14:nvPr/>
            </p14:nvContentPartPr>
            <p14:xfrm>
              <a:off x="3112842" y="3123290"/>
              <a:ext cx="211992" cy="181196"/>
            </p14:xfrm>
          </p:contentPart>
        </mc:Choice>
        <mc:Fallback xmlns="">
          <p:pic>
            <p:nvPicPr>
              <p:cNvPr id="1048658" name="墨迹 1048657"/>
            </p:nvPicPr>
            <p:blipFill>
              <a:blip r:embed="rId10"/>
            </p:blipFill>
            <p:spPr>
              <a:xfrm>
                <a:off x="3112842" y="3123290"/>
                <a:ext cx="211992" cy="181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8659" name="墨迹 1048658"/>
              <p14:cNvContentPartPr/>
              <p14:nvPr/>
            </p14:nvContentPartPr>
            <p14:xfrm>
              <a:off x="2376463" y="1419014"/>
              <a:ext cx="26801" cy="183953"/>
            </p14:xfrm>
          </p:contentPart>
        </mc:Choice>
        <mc:Fallback xmlns="">
          <p:pic>
            <p:nvPicPr>
              <p:cNvPr id="1048659" name="墨迹 1048658"/>
            </p:nvPicPr>
            <p:blipFill>
              <a:blip r:embed="rId12"/>
            </p:blipFill>
            <p:spPr>
              <a:xfrm>
                <a:off x="2376463" y="1419014"/>
                <a:ext cx="26801" cy="183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48660" name="墨迹 1048659"/>
              <p14:cNvContentPartPr/>
              <p14:nvPr/>
            </p14:nvContentPartPr>
            <p14:xfrm>
              <a:off x="2242218" y="1946974"/>
              <a:ext cx="178077" cy="202656"/>
            </p14:xfrm>
          </p:contentPart>
        </mc:Choice>
        <mc:Fallback xmlns="">
          <p:pic>
            <p:nvPicPr>
              <p:cNvPr id="1048660" name="墨迹 1048659"/>
            </p:nvPicPr>
            <p:blipFill>
              <a:blip r:embed="rId14"/>
            </p:blipFill>
            <p:spPr>
              <a:xfrm>
                <a:off x="2242218" y="1946974"/>
                <a:ext cx="178077" cy="202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48661" name="墨迹 1048660"/>
              <p14:cNvContentPartPr/>
              <p14:nvPr/>
            </p14:nvContentPartPr>
            <p14:xfrm>
              <a:off x="8309613" y="5371017"/>
              <a:ext cx="1558485" cy="83283"/>
            </p14:xfrm>
          </p:contentPart>
        </mc:Choice>
        <mc:Fallback xmlns="">
          <p:pic>
            <p:nvPicPr>
              <p:cNvPr id="1048661" name="墨迹 1048660"/>
            </p:nvPicPr>
            <p:blipFill>
              <a:blip r:embed="rId16"/>
            </p:blipFill>
            <p:spPr>
              <a:xfrm>
                <a:off x="8309613" y="5371017"/>
                <a:ext cx="1558485" cy="83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4" name="墨迹 73"/>
              <p14:cNvContentPartPr/>
              <p14:nvPr/>
            </p14:nvContentPartPr>
            <p14:xfrm>
              <a:off x="5401733" y="2661986"/>
              <a:ext cx="174978" cy="12407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8"/>
            </p:blipFill>
            <p:spPr>
              <a:xfrm>
                <a:off x="5401733" y="2661986"/>
                <a:ext cx="17497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" name="墨迹 1"/>
              <p14:cNvContentPartPr/>
              <p14:nvPr/>
            </p14:nvContentPartPr>
            <p14:xfrm>
              <a:off x="7171266" y="1404310"/>
              <a:ext cx="14111" cy="169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0"/>
            </p:blipFill>
            <p:spPr>
              <a:xfrm>
                <a:off x="7171266" y="1404310"/>
                <a:ext cx="141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墨迹 2"/>
              <p14:cNvContentPartPr/>
              <p14:nvPr/>
            </p14:nvContentPartPr>
            <p14:xfrm>
              <a:off x="5356577" y="2667626"/>
              <a:ext cx="237067" cy="14663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2"/>
            </p:blipFill>
            <p:spPr>
              <a:xfrm>
                <a:off x="5356577" y="2667626"/>
                <a:ext cx="23706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" name="墨迹 3"/>
              <p14:cNvContentPartPr/>
              <p14:nvPr/>
            </p14:nvContentPartPr>
            <p14:xfrm>
              <a:off x="5565422" y="2684545"/>
              <a:ext cx="231422" cy="36940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4"/>
            </p:blipFill>
            <p:spPr>
              <a:xfrm>
                <a:off x="5565422" y="2684545"/>
                <a:ext cx="231422" cy="369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" name="墨迹 4"/>
              <p14:cNvContentPartPr/>
              <p14:nvPr/>
            </p14:nvContentPartPr>
            <p14:xfrm>
              <a:off x="5362222" y="2808621"/>
              <a:ext cx="426155" cy="46246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6"/>
            </p:blipFill>
            <p:spPr>
              <a:xfrm>
                <a:off x="5362222" y="2808621"/>
                <a:ext cx="426155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墨迹 5"/>
              <p14:cNvContentPartPr/>
              <p14:nvPr/>
            </p14:nvContentPartPr>
            <p14:xfrm>
              <a:off x="5441244" y="2746583"/>
              <a:ext cx="141111" cy="18611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8"/>
            </p:blipFill>
            <p:spPr>
              <a:xfrm>
                <a:off x="5441244" y="2746583"/>
                <a:ext cx="14111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" name="墨迹 6"/>
              <p14:cNvContentPartPr/>
              <p14:nvPr/>
            </p14:nvContentPartPr>
            <p14:xfrm>
              <a:off x="5463822" y="3113170"/>
              <a:ext cx="149578" cy="10715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30"/>
            </p:blipFill>
            <p:spPr>
              <a:xfrm>
                <a:off x="5463822" y="3113170"/>
                <a:ext cx="14957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墨迹 7"/>
              <p14:cNvContentPartPr/>
              <p14:nvPr/>
            </p14:nvContentPartPr>
            <p14:xfrm>
              <a:off x="5706533" y="2780422"/>
              <a:ext cx="8467" cy="23969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2"/>
            </p:blipFill>
            <p:spPr>
              <a:xfrm>
                <a:off x="5706533" y="2780422"/>
                <a:ext cx="846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墨迹 8"/>
              <p14:cNvContentPartPr/>
              <p14:nvPr/>
            </p14:nvContentPartPr>
            <p14:xfrm>
              <a:off x="4984044" y="1624263"/>
              <a:ext cx="406400" cy="38914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4"/>
            </p:blipFill>
            <p:spPr>
              <a:xfrm>
                <a:off x="4984044" y="1624263"/>
                <a:ext cx="406400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" name="墨迹 9"/>
              <p14:cNvContentPartPr/>
              <p14:nvPr/>
            </p14:nvContentPartPr>
            <p14:xfrm>
              <a:off x="8669866" y="4280610"/>
              <a:ext cx="50800" cy="6006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6"/>
            </p:blipFill>
            <p:spPr>
              <a:xfrm>
                <a:off x="8669866" y="4280610"/>
                <a:ext cx="50800" cy="600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" name="墨迹 10"/>
              <p14:cNvContentPartPr/>
              <p14:nvPr/>
            </p14:nvContentPartPr>
            <p14:xfrm>
              <a:off x="8681155" y="4229851"/>
              <a:ext cx="158045" cy="29609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8"/>
            </p:blipFill>
            <p:spPr>
              <a:xfrm>
                <a:off x="8681155" y="4229851"/>
                <a:ext cx="15804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墨迹 11"/>
              <p14:cNvContentPartPr/>
              <p14:nvPr/>
            </p14:nvContentPartPr>
            <p14:xfrm>
              <a:off x="8794044" y="4534401"/>
              <a:ext cx="73378" cy="13535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40"/>
            </p:blipFill>
            <p:spPr>
              <a:xfrm>
                <a:off x="8794044" y="4534401"/>
                <a:ext cx="7337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墨迹 12"/>
              <p14:cNvContentPartPr/>
              <p14:nvPr/>
            </p14:nvContentPartPr>
            <p14:xfrm>
              <a:off x="8808155" y="4500562"/>
              <a:ext cx="98778" cy="15509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42"/>
            </p:blipFill>
            <p:spPr>
              <a:xfrm>
                <a:off x="8808155" y="4500562"/>
                <a:ext cx="987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墨迹 13"/>
              <p14:cNvContentPartPr/>
              <p14:nvPr/>
            </p14:nvContentPartPr>
            <p14:xfrm>
              <a:off x="9033933" y="4235491"/>
              <a:ext cx="121356" cy="22559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44"/>
            </p:blipFill>
            <p:spPr>
              <a:xfrm>
                <a:off x="9033933" y="4235491"/>
                <a:ext cx="1213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墨迹 14"/>
              <p14:cNvContentPartPr/>
              <p14:nvPr/>
            </p14:nvContentPartPr>
            <p14:xfrm>
              <a:off x="9008533" y="4342648"/>
              <a:ext cx="39511" cy="46246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46"/>
            </p:blipFill>
            <p:spPr>
              <a:xfrm>
                <a:off x="9008533" y="4342648"/>
                <a:ext cx="39511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6" name="墨迹 15"/>
              <p14:cNvContentPartPr/>
              <p14:nvPr/>
            </p14:nvContentPartPr>
            <p14:xfrm>
              <a:off x="9138355" y="4472363"/>
              <a:ext cx="110067" cy="24251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48"/>
            </p:blipFill>
            <p:spPr>
              <a:xfrm>
                <a:off x="9138355" y="4472363"/>
                <a:ext cx="110067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7" name="墨迹 16"/>
              <p14:cNvContentPartPr/>
              <p14:nvPr/>
            </p14:nvContentPartPr>
            <p14:xfrm>
              <a:off x="9378244" y="4218572"/>
              <a:ext cx="115711" cy="5780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50"/>
            </p:blipFill>
            <p:spPr>
              <a:xfrm>
                <a:off x="9378244" y="4218572"/>
                <a:ext cx="115711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" name="墨迹 17"/>
              <p14:cNvContentPartPr/>
              <p14:nvPr/>
            </p14:nvContentPartPr>
            <p14:xfrm>
              <a:off x="9493955" y="4489282"/>
              <a:ext cx="118534" cy="15227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52"/>
            </p:blipFill>
            <p:spPr>
              <a:xfrm>
                <a:off x="9493955" y="4489282"/>
                <a:ext cx="11853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墨迹 18"/>
              <p14:cNvContentPartPr/>
              <p14:nvPr/>
            </p14:nvContentPartPr>
            <p14:xfrm>
              <a:off x="9505244" y="4534401"/>
              <a:ext cx="132644" cy="592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54"/>
            </p:blipFill>
            <p:spPr>
              <a:xfrm>
                <a:off x="9505244" y="4534401"/>
                <a:ext cx="1326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墨迹 19"/>
              <p14:cNvContentPartPr/>
              <p14:nvPr/>
            </p14:nvContentPartPr>
            <p14:xfrm>
              <a:off x="9860844" y="4517481"/>
              <a:ext cx="5644" cy="564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56"/>
            </p:blipFill>
            <p:spPr>
              <a:xfrm>
                <a:off x="9860844" y="4517481"/>
                <a:ext cx="56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墨迹 20"/>
              <p14:cNvContentPartPr/>
              <p14:nvPr/>
            </p14:nvContentPartPr>
            <p14:xfrm>
              <a:off x="8963377" y="2938337"/>
              <a:ext cx="146756" cy="28763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8"/>
            </p:blipFill>
            <p:spPr>
              <a:xfrm>
                <a:off x="8963377" y="2938337"/>
                <a:ext cx="146756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2" name="墨迹 21"/>
              <p14:cNvContentPartPr/>
              <p14:nvPr/>
            </p14:nvContentPartPr>
            <p14:xfrm>
              <a:off x="9070622" y="2927057"/>
              <a:ext cx="158044" cy="25943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60"/>
            </p:blipFill>
            <p:spPr>
              <a:xfrm>
                <a:off x="9070622" y="2927057"/>
                <a:ext cx="15804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3" name="墨迹 22"/>
              <p14:cNvContentPartPr/>
              <p14:nvPr/>
            </p14:nvContentPartPr>
            <p14:xfrm>
              <a:off x="9211733" y="2983455"/>
              <a:ext cx="186267" cy="23969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62"/>
            </p:blipFill>
            <p:spPr>
              <a:xfrm>
                <a:off x="9211733" y="2983455"/>
                <a:ext cx="18626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4" name="墨迹 23"/>
              <p14:cNvContentPartPr/>
              <p14:nvPr/>
            </p14:nvContentPartPr>
            <p14:xfrm>
              <a:off x="9522177" y="3056773"/>
              <a:ext cx="42334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64"/>
            </p:blipFill>
            <p:spPr>
              <a:xfrm>
                <a:off x="9522177" y="3056773"/>
                <a:ext cx="423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5" name="墨迹 24"/>
              <p14:cNvContentPartPr/>
              <p14:nvPr/>
            </p14:nvContentPartPr>
            <p14:xfrm>
              <a:off x="9731022" y="3037033"/>
              <a:ext cx="180622" cy="1974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66"/>
            </p:blipFill>
            <p:spPr>
              <a:xfrm>
                <a:off x="9731022" y="3037033"/>
                <a:ext cx="18062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6" name="墨迹 25"/>
              <p14:cNvContentPartPr/>
              <p14:nvPr/>
            </p14:nvContentPartPr>
            <p14:xfrm>
              <a:off x="9801577" y="2949616"/>
              <a:ext cx="19756" cy="24815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68"/>
            </p:blipFill>
            <p:spPr>
              <a:xfrm>
                <a:off x="9801577" y="2949616"/>
                <a:ext cx="197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7" name="墨迹 26"/>
              <p14:cNvContentPartPr/>
              <p14:nvPr/>
            </p14:nvContentPartPr>
            <p14:xfrm>
              <a:off x="10160000" y="2904498"/>
              <a:ext cx="237066" cy="16919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70"/>
            </p:blipFill>
            <p:spPr>
              <a:xfrm>
                <a:off x="10160000" y="2904498"/>
                <a:ext cx="23706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8" name="墨迹 27"/>
              <p14:cNvContentPartPr/>
              <p14:nvPr/>
            </p14:nvContentPartPr>
            <p14:xfrm>
              <a:off x="10222088" y="2701465"/>
              <a:ext cx="53622" cy="338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72"/>
            </p:blipFill>
            <p:spPr>
              <a:xfrm>
                <a:off x="10222088" y="2701465"/>
                <a:ext cx="536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9" name="墨迹 28"/>
              <p14:cNvContentPartPr/>
              <p14:nvPr/>
            </p14:nvContentPartPr>
            <p14:xfrm>
              <a:off x="10425288" y="2695825"/>
              <a:ext cx="36689" cy="4793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74"/>
            </p:blipFill>
            <p:spPr>
              <a:xfrm>
                <a:off x="10425288" y="2695825"/>
                <a:ext cx="366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0" name="墨迹 29"/>
              <p14:cNvContentPartPr/>
              <p14:nvPr/>
            </p14:nvContentPartPr>
            <p14:xfrm>
              <a:off x="10193866" y="3209047"/>
              <a:ext cx="59266" cy="4229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76"/>
            </p:blipFill>
            <p:spPr>
              <a:xfrm>
                <a:off x="10193866" y="3209047"/>
                <a:ext cx="5926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1" name="墨迹 30"/>
              <p14:cNvContentPartPr/>
              <p14:nvPr/>
            </p14:nvContentPartPr>
            <p14:xfrm>
              <a:off x="10368844" y="3197768"/>
              <a:ext cx="22578" cy="253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78"/>
            </p:blipFill>
            <p:spPr>
              <a:xfrm>
                <a:off x="10368844" y="3197768"/>
                <a:ext cx="225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2" name="墨迹 31"/>
              <p14:cNvContentPartPr/>
              <p14:nvPr/>
            </p14:nvContentPartPr>
            <p14:xfrm>
              <a:off x="10617200" y="2921417"/>
              <a:ext cx="59267" cy="2537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80"/>
            </p:blipFill>
            <p:spPr>
              <a:xfrm>
                <a:off x="10617200" y="2921417"/>
                <a:ext cx="592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墨迹 32"/>
              <p14:cNvContentPartPr/>
              <p14:nvPr/>
            </p14:nvContentPartPr>
            <p14:xfrm>
              <a:off x="10634132" y="3000375"/>
              <a:ext cx="53623" cy="3947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82"/>
            </p:blipFill>
            <p:spPr>
              <a:xfrm>
                <a:off x="10634132" y="3000375"/>
                <a:ext cx="5362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墨迹 33"/>
              <p14:cNvContentPartPr/>
              <p14:nvPr/>
            </p14:nvContentPartPr>
            <p14:xfrm>
              <a:off x="10035822" y="3011654"/>
              <a:ext cx="25400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84"/>
            </p:blipFill>
            <p:spPr>
              <a:xfrm>
                <a:off x="10035822" y="3011654"/>
                <a:ext cx="254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5" name="墨迹 34"/>
              <p14:cNvContentPartPr/>
              <p14:nvPr/>
            </p14:nvContentPartPr>
            <p14:xfrm>
              <a:off x="10893777" y="2952436"/>
              <a:ext cx="338667" cy="1410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86"/>
            </p:blipFill>
            <p:spPr>
              <a:xfrm>
                <a:off x="10893777" y="2952436"/>
                <a:ext cx="3386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6" name="墨迹 35"/>
              <p14:cNvContentPartPr/>
              <p14:nvPr/>
            </p14:nvContentPartPr>
            <p14:xfrm>
              <a:off x="11181644" y="2848100"/>
              <a:ext cx="197556" cy="2227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88"/>
            </p:blipFill>
            <p:spPr>
              <a:xfrm>
                <a:off x="11181644" y="2848100"/>
                <a:ext cx="19755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墨迹 36"/>
              <p14:cNvContentPartPr/>
              <p14:nvPr/>
            </p14:nvContentPartPr>
            <p14:xfrm>
              <a:off x="10199511" y="3569995"/>
              <a:ext cx="90311" cy="23687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90"/>
            </p:blipFill>
            <p:spPr>
              <a:xfrm>
                <a:off x="10199511" y="3569995"/>
                <a:ext cx="90311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8" name="墨迹 37"/>
              <p14:cNvContentPartPr/>
              <p14:nvPr/>
            </p14:nvContentPartPr>
            <p14:xfrm>
              <a:off x="10250311" y="3555895"/>
              <a:ext cx="158044" cy="23405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92"/>
            </p:blipFill>
            <p:spPr>
              <a:xfrm>
                <a:off x="10250311" y="3555895"/>
                <a:ext cx="15804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9" name="墨迹 38"/>
              <p14:cNvContentPartPr/>
              <p14:nvPr/>
            </p14:nvContentPartPr>
            <p14:xfrm>
              <a:off x="10397066" y="3615113"/>
              <a:ext cx="132645" cy="18047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94"/>
            </p:blipFill>
            <p:spPr>
              <a:xfrm>
                <a:off x="10397066" y="3615113"/>
                <a:ext cx="1326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0" name="墨迹 39"/>
              <p14:cNvContentPartPr/>
              <p14:nvPr/>
            </p14:nvContentPartPr>
            <p14:xfrm>
              <a:off x="10498667" y="3496677"/>
              <a:ext cx="127000" cy="225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96"/>
            </p:blipFill>
            <p:spPr>
              <a:xfrm>
                <a:off x="10498667" y="3496677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1" name="墨迹 40"/>
              <p14:cNvContentPartPr/>
              <p14:nvPr/>
            </p14:nvContentPartPr>
            <p14:xfrm>
              <a:off x="10546644" y="3429000"/>
              <a:ext cx="42333" cy="14945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98"/>
            </p:blipFill>
            <p:spPr>
              <a:xfrm>
                <a:off x="10546644" y="3429000"/>
                <a:ext cx="42333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2" name="墨迹 41"/>
              <p14:cNvContentPartPr/>
              <p14:nvPr/>
            </p14:nvContentPartPr>
            <p14:xfrm>
              <a:off x="10701867" y="3479758"/>
              <a:ext cx="135467" cy="33274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00"/>
            </p:blipFill>
            <p:spPr>
              <a:xfrm>
                <a:off x="10701867" y="3479758"/>
                <a:ext cx="135467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3" name="墨迹 42"/>
              <p14:cNvContentPartPr/>
              <p14:nvPr/>
            </p14:nvContentPartPr>
            <p14:xfrm>
              <a:off x="10905067" y="3536156"/>
              <a:ext cx="197555" cy="19175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02"/>
            </p:blipFill>
            <p:spPr>
              <a:xfrm>
                <a:off x="10905067" y="3536156"/>
                <a:ext cx="197555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4" name="墨迹 43"/>
              <p14:cNvContentPartPr/>
              <p14:nvPr/>
            </p14:nvContentPartPr>
            <p14:xfrm>
              <a:off x="10989732" y="3389521"/>
              <a:ext cx="42333" cy="9305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04"/>
            </p:blipFill>
            <p:spPr>
              <a:xfrm>
                <a:off x="10989732" y="3389521"/>
                <a:ext cx="423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5" name="墨迹 44"/>
              <p14:cNvContentPartPr/>
              <p14:nvPr/>
            </p14:nvContentPartPr>
            <p14:xfrm>
              <a:off x="11153422" y="3406440"/>
              <a:ext cx="56445" cy="7331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06"/>
            </p:blipFill>
            <p:spPr>
              <a:xfrm>
                <a:off x="11153422" y="3406440"/>
                <a:ext cx="5644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6" name="墨迹 45"/>
              <p14:cNvContentPartPr/>
              <p14:nvPr/>
            </p14:nvContentPartPr>
            <p14:xfrm>
              <a:off x="10905067" y="3868904"/>
              <a:ext cx="42333" cy="366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08"/>
            </p:blipFill>
            <p:spPr>
              <a:xfrm>
                <a:off x="10905067" y="3868904"/>
                <a:ext cx="423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7" name="墨迹 46"/>
              <p14:cNvContentPartPr/>
              <p14:nvPr/>
            </p14:nvContentPartPr>
            <p14:xfrm>
              <a:off x="11063111" y="3863264"/>
              <a:ext cx="47977" cy="2819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10"/>
            </p:blipFill>
            <p:spPr>
              <a:xfrm>
                <a:off x="11063111" y="3863264"/>
                <a:ext cx="479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8" name="墨迹 47"/>
              <p14:cNvContentPartPr/>
              <p14:nvPr/>
            </p14:nvContentPartPr>
            <p14:xfrm>
              <a:off x="11243732" y="3586914"/>
              <a:ext cx="39512" cy="4229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12"/>
            </p:blipFill>
            <p:spPr>
              <a:xfrm>
                <a:off x="11243732" y="3586914"/>
                <a:ext cx="395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49" name="墨迹 48"/>
              <p14:cNvContentPartPr/>
              <p14:nvPr/>
            </p14:nvContentPartPr>
            <p14:xfrm>
              <a:off x="11232444" y="3699710"/>
              <a:ext cx="53623" cy="366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14"/>
            </p:blipFill>
            <p:spPr>
              <a:xfrm>
                <a:off x="11232444" y="3699710"/>
                <a:ext cx="5362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0" name="墨迹 49"/>
              <p14:cNvContentPartPr/>
              <p14:nvPr/>
            </p14:nvContentPartPr>
            <p14:xfrm>
              <a:off x="10803467" y="3632032"/>
              <a:ext cx="47977" cy="225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116"/>
            </p:blipFill>
            <p:spPr>
              <a:xfrm>
                <a:off x="10803467" y="3632032"/>
                <a:ext cx="4797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2" name="墨迹 51"/>
              <p14:cNvContentPartPr/>
              <p14:nvPr/>
            </p14:nvContentPartPr>
            <p14:xfrm>
              <a:off x="10809111" y="3710990"/>
              <a:ext cx="70556" cy="1127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18"/>
            </p:blipFill>
            <p:spPr>
              <a:xfrm>
                <a:off x="10809111" y="3710990"/>
                <a:ext cx="705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53" name="墨迹 52"/>
              <p14:cNvContentPartPr/>
              <p14:nvPr/>
            </p14:nvContentPartPr>
            <p14:xfrm>
              <a:off x="11322755" y="3423360"/>
              <a:ext cx="186267" cy="45118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20"/>
            </p:blipFill>
            <p:spPr>
              <a:xfrm>
                <a:off x="11322755" y="3423360"/>
                <a:ext cx="186267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54" name="墨迹 53"/>
              <p14:cNvContentPartPr/>
              <p14:nvPr/>
            </p14:nvContentPartPr>
            <p14:xfrm>
              <a:off x="11599332" y="3378241"/>
              <a:ext cx="112889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22"/>
            </p:blipFill>
            <p:spPr>
              <a:xfrm>
                <a:off x="11599332" y="3378241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55" name="墨迹 54"/>
              <p14:cNvContentPartPr/>
              <p14:nvPr/>
            </p14:nvContentPartPr>
            <p14:xfrm>
              <a:off x="9934222" y="4359567"/>
              <a:ext cx="220133" cy="37222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24"/>
            </p:blipFill>
            <p:spPr>
              <a:xfrm>
                <a:off x="9934222" y="4359567"/>
                <a:ext cx="220133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6" name="墨迹 55"/>
              <p14:cNvContentPartPr/>
              <p14:nvPr/>
            </p14:nvContentPartPr>
            <p14:xfrm>
              <a:off x="10171288" y="4370847"/>
              <a:ext cx="262467" cy="34966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26"/>
            </p:blipFill>
            <p:spPr>
              <a:xfrm>
                <a:off x="10171288" y="4370847"/>
                <a:ext cx="262467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7" name="墨迹 56"/>
              <p14:cNvContentPartPr/>
              <p14:nvPr/>
            </p14:nvContentPartPr>
            <p14:xfrm>
              <a:off x="10470444" y="4446984"/>
              <a:ext cx="163688" cy="253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28"/>
            </p:blipFill>
            <p:spPr>
              <a:xfrm>
                <a:off x="10470444" y="4446984"/>
                <a:ext cx="16368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8" name="墨迹 57"/>
              <p14:cNvContentPartPr/>
              <p14:nvPr/>
            </p14:nvContentPartPr>
            <p14:xfrm>
              <a:off x="10504311" y="4314448"/>
              <a:ext cx="39511" cy="47374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30"/>
            </p:blipFill>
            <p:spPr>
              <a:xfrm>
                <a:off x="10504311" y="4314448"/>
                <a:ext cx="39511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9" name="墨迹 58"/>
              <p14:cNvContentPartPr/>
              <p14:nvPr/>
            </p14:nvContentPartPr>
            <p14:xfrm>
              <a:off x="10422467" y="4461083"/>
              <a:ext cx="104422" cy="10715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32"/>
            </p:blipFill>
            <p:spPr>
              <a:xfrm>
                <a:off x="10422467" y="4461083"/>
                <a:ext cx="104422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0" name="墨迹 59"/>
              <p14:cNvContentPartPr/>
              <p14:nvPr/>
            </p14:nvContentPartPr>
            <p14:xfrm>
              <a:off x="10509955" y="4528761"/>
              <a:ext cx="110067" cy="7895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34"/>
            </p:blipFill>
            <p:spPr>
              <a:xfrm>
                <a:off x="10509955" y="4528761"/>
                <a:ext cx="1100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1" name="墨迹 60"/>
              <p14:cNvContentPartPr/>
              <p14:nvPr/>
            </p14:nvContentPartPr>
            <p14:xfrm>
              <a:off x="10639777" y="4472363"/>
              <a:ext cx="22577" cy="15791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36"/>
            </p:blipFill>
            <p:spPr>
              <a:xfrm>
                <a:off x="10639777" y="4472363"/>
                <a:ext cx="2257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2" name="墨迹 61"/>
              <p14:cNvContentPartPr/>
              <p14:nvPr/>
            </p14:nvContentPartPr>
            <p14:xfrm>
              <a:off x="10679288" y="4410325"/>
              <a:ext cx="73377" cy="20867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38"/>
            </p:blipFill>
            <p:spPr>
              <a:xfrm>
                <a:off x="10679288" y="4410325"/>
                <a:ext cx="7337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3" name="墨迹 62"/>
              <p14:cNvContentPartPr/>
              <p14:nvPr/>
            </p14:nvContentPartPr>
            <p14:xfrm>
              <a:off x="10848622" y="4455444"/>
              <a:ext cx="45156" cy="12407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40"/>
            </p:blipFill>
            <p:spPr>
              <a:xfrm>
                <a:off x="10848622" y="4455444"/>
                <a:ext cx="45156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4" name="墨迹 63"/>
              <p14:cNvContentPartPr/>
              <p14:nvPr/>
            </p14:nvContentPartPr>
            <p14:xfrm>
              <a:off x="10944577" y="4325728"/>
              <a:ext cx="152400" cy="34402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42"/>
            </p:blipFill>
            <p:spPr>
              <a:xfrm>
                <a:off x="10944577" y="4325728"/>
                <a:ext cx="152400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5" name="墨迹 64"/>
              <p14:cNvContentPartPr/>
              <p14:nvPr/>
            </p14:nvContentPartPr>
            <p14:xfrm>
              <a:off x="10944577" y="4449804"/>
              <a:ext cx="67733" cy="18047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44"/>
            </p:blipFill>
            <p:spPr>
              <a:xfrm>
                <a:off x="10944577" y="4449804"/>
                <a:ext cx="67733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66" name="墨迹 65"/>
              <p14:cNvContentPartPr/>
              <p14:nvPr/>
            </p14:nvContentPartPr>
            <p14:xfrm>
              <a:off x="11271955" y="4523121"/>
              <a:ext cx="11289" cy="1128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46"/>
            </p:blipFill>
            <p:spPr>
              <a:xfrm>
                <a:off x="11271955" y="4523121"/>
                <a:ext cx="112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67" name="墨迹 66"/>
              <p14:cNvContentPartPr/>
              <p14:nvPr/>
            </p14:nvContentPartPr>
            <p14:xfrm>
              <a:off x="8037688" y="823411"/>
              <a:ext cx="208844" cy="14099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48"/>
            </p:blipFill>
            <p:spPr>
              <a:xfrm>
                <a:off x="8037688" y="823411"/>
                <a:ext cx="2088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68" name="墨迹 67"/>
              <p14:cNvContentPartPr/>
              <p14:nvPr/>
            </p14:nvContentPartPr>
            <p14:xfrm>
              <a:off x="8269111" y="817771"/>
              <a:ext cx="191911" cy="48220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50"/>
            </p:blipFill>
            <p:spPr>
              <a:xfrm>
                <a:off x="8269111" y="817771"/>
                <a:ext cx="191911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9" name="墨迹 68"/>
              <p14:cNvContentPartPr/>
              <p14:nvPr/>
            </p14:nvContentPartPr>
            <p14:xfrm>
              <a:off x="8009466" y="964406"/>
              <a:ext cx="434622" cy="47374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52"/>
            </p:blipFill>
            <p:spPr>
              <a:xfrm>
                <a:off x="8009466" y="964406"/>
                <a:ext cx="434622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0" name="墨迹 69"/>
              <p14:cNvContentPartPr/>
              <p14:nvPr/>
            </p14:nvContentPartPr>
            <p14:xfrm>
              <a:off x="8201377" y="1043363"/>
              <a:ext cx="101600" cy="16919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54"/>
            </p:blipFill>
            <p:spPr>
              <a:xfrm>
                <a:off x="8201377" y="1043363"/>
                <a:ext cx="1016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1" name="墨迹 70"/>
              <p14:cNvContentPartPr/>
              <p14:nvPr/>
            </p14:nvContentPartPr>
            <p14:xfrm>
              <a:off x="8252177" y="535781"/>
              <a:ext cx="11289" cy="21149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56"/>
            </p:blipFill>
            <p:spPr>
              <a:xfrm>
                <a:off x="8252177" y="535781"/>
                <a:ext cx="11289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2" name="墨迹 71"/>
              <p14:cNvContentPartPr/>
              <p14:nvPr/>
            </p14:nvContentPartPr>
            <p14:xfrm>
              <a:off x="8184444" y="225592"/>
              <a:ext cx="287866" cy="20303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58"/>
            </p:blipFill>
            <p:spPr>
              <a:xfrm>
                <a:off x="8184444" y="225592"/>
                <a:ext cx="2878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73" name="墨迹 72"/>
              <p14:cNvContentPartPr/>
              <p14:nvPr/>
            </p14:nvContentPartPr>
            <p14:xfrm>
              <a:off x="8455377" y="197393"/>
              <a:ext cx="45156" cy="30454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60"/>
            </p:blipFill>
            <p:spPr>
              <a:xfrm>
                <a:off x="8455377" y="197393"/>
                <a:ext cx="4515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75" name="墨迹 74"/>
              <p14:cNvContentPartPr/>
              <p14:nvPr/>
            </p14:nvContentPartPr>
            <p14:xfrm>
              <a:off x="8455377" y="913648"/>
              <a:ext cx="189089" cy="4511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62"/>
            </p:blipFill>
            <p:spPr>
              <a:xfrm>
                <a:off x="8455377" y="913648"/>
                <a:ext cx="1890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6" name="墨迹 75"/>
              <p14:cNvContentPartPr/>
              <p14:nvPr/>
            </p14:nvContentPartPr>
            <p14:xfrm>
              <a:off x="8675511" y="783932"/>
              <a:ext cx="344311" cy="17483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64"/>
            </p:blipFill>
            <p:spPr>
              <a:xfrm>
                <a:off x="8675511" y="783932"/>
                <a:ext cx="3443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7" name="墨迹 76"/>
              <p14:cNvContentPartPr/>
              <p14:nvPr/>
            </p14:nvContentPartPr>
            <p14:xfrm>
              <a:off x="9019822" y="840330"/>
              <a:ext cx="141111" cy="19739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66"/>
            </p:blipFill>
            <p:spPr>
              <a:xfrm>
                <a:off x="9019822" y="840330"/>
                <a:ext cx="1411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9" name="墨迹 78"/>
              <p14:cNvContentPartPr/>
              <p14:nvPr/>
            </p14:nvContentPartPr>
            <p14:xfrm>
              <a:off x="7682088" y="716254"/>
              <a:ext cx="163689" cy="16355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68"/>
            </p:blipFill>
            <p:spPr>
              <a:xfrm>
                <a:off x="7682088" y="716254"/>
                <a:ext cx="163689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0" name="墨迹 79"/>
              <p14:cNvContentPartPr/>
              <p14:nvPr/>
            </p14:nvContentPartPr>
            <p14:xfrm>
              <a:off x="7794977" y="690875"/>
              <a:ext cx="174978" cy="20021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70"/>
            </p:blipFill>
            <p:spPr>
              <a:xfrm>
                <a:off x="7794977" y="690875"/>
                <a:ext cx="17497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1" name="墨迹 80"/>
              <p14:cNvContentPartPr/>
              <p14:nvPr/>
            </p14:nvContentPartPr>
            <p14:xfrm>
              <a:off x="7495822" y="699335"/>
              <a:ext cx="135466" cy="14663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72"/>
            </p:blipFill>
            <p:spPr>
              <a:xfrm>
                <a:off x="7495822" y="699335"/>
                <a:ext cx="1354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2" name="墨迹 81"/>
              <p14:cNvContentPartPr/>
              <p14:nvPr/>
            </p14:nvContentPartPr>
            <p14:xfrm>
              <a:off x="7614355" y="800851"/>
              <a:ext cx="135467" cy="14663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74"/>
            </p:blipFill>
            <p:spPr>
              <a:xfrm>
                <a:off x="7614355" y="800851"/>
                <a:ext cx="13546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3" name="墨迹 82"/>
              <p14:cNvContentPartPr/>
              <p14:nvPr/>
            </p14:nvContentPartPr>
            <p14:xfrm>
              <a:off x="8263466" y="1466348"/>
              <a:ext cx="22578" cy="20867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76"/>
            </p:blipFill>
            <p:spPr>
              <a:xfrm>
                <a:off x="8263466" y="1466348"/>
                <a:ext cx="225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84" name="墨迹 83"/>
              <p14:cNvContentPartPr/>
              <p14:nvPr/>
            </p14:nvContentPartPr>
            <p14:xfrm>
              <a:off x="8156222" y="1703220"/>
              <a:ext cx="355600" cy="13535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78"/>
            </p:blipFill>
            <p:spPr>
              <a:xfrm>
                <a:off x="8156222" y="1703220"/>
                <a:ext cx="3556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85" name="墨迹 84"/>
              <p14:cNvContentPartPr/>
              <p14:nvPr/>
            </p14:nvContentPartPr>
            <p14:xfrm>
              <a:off x="8528755" y="1782177"/>
              <a:ext cx="228600" cy="15227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80"/>
            </p:blipFill>
            <p:spPr>
              <a:xfrm>
                <a:off x="8528755" y="1782177"/>
                <a:ext cx="2286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0" name="墨迹 99"/>
              <p14:cNvContentPartPr/>
              <p14:nvPr/>
            </p14:nvContentPartPr>
            <p14:xfrm>
              <a:off x="9623777" y="721894"/>
              <a:ext cx="158045" cy="18611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2"/>
            </p:blipFill>
            <p:spPr>
              <a:xfrm>
                <a:off x="9623777" y="721894"/>
                <a:ext cx="158045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1" name="墨迹 100"/>
              <p14:cNvContentPartPr/>
              <p14:nvPr/>
            </p14:nvContentPartPr>
            <p14:xfrm>
              <a:off x="8556977" y="327108"/>
              <a:ext cx="101600" cy="23687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4"/>
            </p:blipFill>
            <p:spPr>
              <a:xfrm>
                <a:off x="8556977" y="327108"/>
                <a:ext cx="10160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2" name="墨迹 101"/>
              <p14:cNvContentPartPr/>
              <p14:nvPr/>
            </p14:nvContentPartPr>
            <p14:xfrm>
              <a:off x="7896577" y="868529"/>
              <a:ext cx="110067" cy="7049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6"/>
            </p:blipFill>
            <p:spPr>
              <a:xfrm>
                <a:off x="7896577" y="868529"/>
                <a:ext cx="110067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3" name="墨迹 102"/>
              <p14:cNvContentPartPr/>
              <p14:nvPr/>
            </p14:nvContentPartPr>
            <p14:xfrm>
              <a:off x="8353777" y="665496"/>
              <a:ext cx="5645" cy="7049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8"/>
            </p:blipFill>
            <p:spPr>
              <a:xfrm>
                <a:off x="8353777" y="665496"/>
                <a:ext cx="5645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4" name="墨迹 103"/>
              <p14:cNvContentPartPr/>
              <p14:nvPr/>
            </p14:nvContentPartPr>
            <p14:xfrm>
              <a:off x="8517466" y="1037723"/>
              <a:ext cx="87489" cy="6767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0"/>
            </p:blipFill>
            <p:spPr>
              <a:xfrm>
                <a:off x="8517466" y="1037723"/>
                <a:ext cx="874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" name="墨迹 104"/>
              <p14:cNvContentPartPr/>
              <p14:nvPr/>
            </p14:nvContentPartPr>
            <p14:xfrm>
              <a:off x="8116711" y="1500187"/>
              <a:ext cx="67733" cy="8459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2"/>
            </p:blipFill>
            <p:spPr>
              <a:xfrm>
                <a:off x="8116711" y="1500187"/>
                <a:ext cx="677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6" name="墨迹 105"/>
              <p14:cNvContentPartPr/>
              <p14:nvPr/>
            </p14:nvContentPartPr>
            <p14:xfrm>
              <a:off x="8142111" y="1494547"/>
              <a:ext cx="31044" cy="13535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4"/>
            </p:blipFill>
            <p:spPr>
              <a:xfrm>
                <a:off x="8142111" y="1494547"/>
                <a:ext cx="3104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7" name="墨迹 106"/>
              <p14:cNvContentPartPr/>
              <p14:nvPr/>
            </p14:nvContentPartPr>
            <p14:xfrm>
              <a:off x="7986888" y="800851"/>
              <a:ext cx="62089" cy="13535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6"/>
            </p:blipFill>
            <p:spPr>
              <a:xfrm>
                <a:off x="7986888" y="800851"/>
                <a:ext cx="6208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8" name="墨迹 107"/>
              <p14:cNvContentPartPr/>
              <p14:nvPr/>
            </p14:nvContentPartPr>
            <p14:xfrm>
              <a:off x="9849555" y="845970"/>
              <a:ext cx="39512" cy="10151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8"/>
            </p:blipFill>
            <p:spPr>
              <a:xfrm>
                <a:off x="9849555" y="845970"/>
                <a:ext cx="3951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9" name="墨迹 108"/>
              <p14:cNvContentPartPr/>
              <p14:nvPr/>
            </p14:nvContentPartPr>
            <p14:xfrm>
              <a:off x="10018888" y="699335"/>
              <a:ext cx="115712" cy="10715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0"/>
            </p:blipFill>
            <p:spPr>
              <a:xfrm>
                <a:off x="10018888" y="699335"/>
                <a:ext cx="11571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0" name="墨迹 109"/>
              <p14:cNvContentPartPr/>
              <p14:nvPr/>
            </p14:nvContentPartPr>
            <p14:xfrm>
              <a:off x="10038644" y="688055"/>
              <a:ext cx="98778" cy="20585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2"/>
            </p:blipFill>
            <p:spPr>
              <a:xfrm>
                <a:off x="10038644" y="688055"/>
                <a:ext cx="9877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1" name="墨迹 110"/>
              <p14:cNvContentPartPr/>
              <p14:nvPr/>
            </p14:nvContentPartPr>
            <p14:xfrm>
              <a:off x="10188222" y="885448"/>
              <a:ext cx="22578" cy="6485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4"/>
            </p:blipFill>
            <p:spPr>
              <a:xfrm>
                <a:off x="10188222" y="885448"/>
                <a:ext cx="225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2" name="墨迹 111"/>
              <p14:cNvContentPartPr/>
              <p14:nvPr/>
            </p14:nvContentPartPr>
            <p14:xfrm>
              <a:off x="10329333" y="592179"/>
              <a:ext cx="90311" cy="27635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6"/>
            </p:blipFill>
            <p:spPr>
              <a:xfrm>
                <a:off x="10329333" y="592179"/>
                <a:ext cx="903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3" name="墨迹 112"/>
              <p14:cNvContentPartPr/>
              <p14:nvPr/>
            </p14:nvContentPartPr>
            <p14:xfrm>
              <a:off x="10549467" y="747273"/>
              <a:ext cx="177800" cy="1410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8"/>
            </p:blipFill>
            <p:spPr>
              <a:xfrm>
                <a:off x="10549467" y="747273"/>
                <a:ext cx="1778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4" name="墨迹 113"/>
              <p14:cNvContentPartPr/>
              <p14:nvPr/>
            </p14:nvContentPartPr>
            <p14:xfrm>
              <a:off x="10854267" y="547060"/>
              <a:ext cx="90311" cy="9869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0"/>
            </p:blipFill>
            <p:spPr>
              <a:xfrm>
                <a:off x="10854267" y="547060"/>
                <a:ext cx="9031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5" name="墨迹 114"/>
              <p14:cNvContentPartPr/>
              <p14:nvPr/>
            </p14:nvContentPartPr>
            <p14:xfrm>
              <a:off x="10826044" y="671136"/>
              <a:ext cx="90311" cy="9305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2"/>
            </p:blipFill>
            <p:spPr>
              <a:xfrm>
                <a:off x="10826044" y="671136"/>
                <a:ext cx="903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6" name="墨迹 115"/>
              <p14:cNvContentPartPr/>
              <p14:nvPr/>
            </p14:nvContentPartPr>
            <p14:xfrm>
              <a:off x="10735732" y="812131"/>
              <a:ext cx="265289" cy="36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4"/>
            </p:blipFill>
            <p:spPr>
              <a:xfrm>
                <a:off x="10735732" y="812131"/>
                <a:ext cx="26528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7" name="墨迹 116"/>
              <p14:cNvContentPartPr/>
              <p14:nvPr/>
            </p14:nvContentPartPr>
            <p14:xfrm>
              <a:off x="11006667" y="400425"/>
              <a:ext cx="400755" cy="43990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6"/>
            </p:blipFill>
            <p:spPr>
              <a:xfrm>
                <a:off x="11006667" y="400425"/>
                <a:ext cx="400755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8" name="墨迹 117"/>
              <p14:cNvContentPartPr/>
              <p14:nvPr/>
            </p14:nvContentPartPr>
            <p14:xfrm>
              <a:off x="11475155" y="372226"/>
              <a:ext cx="152400" cy="152275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8"/>
            </p:blipFill>
            <p:spPr>
              <a:xfrm>
                <a:off x="11475155" y="372226"/>
                <a:ext cx="1524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9" name="墨迹 118"/>
              <p14:cNvContentPartPr/>
              <p14:nvPr/>
            </p14:nvContentPartPr>
            <p14:xfrm>
              <a:off x="11376377" y="321468"/>
              <a:ext cx="245533" cy="41734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0"/>
            </p:blipFill>
            <p:spPr>
              <a:xfrm>
                <a:off x="11376377" y="321468"/>
                <a:ext cx="245533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0" name="墨迹 119"/>
              <p14:cNvContentPartPr/>
              <p14:nvPr/>
            </p14:nvContentPartPr>
            <p14:xfrm>
              <a:off x="11463867" y="547060"/>
              <a:ext cx="228600" cy="24251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2"/>
            </p:blipFill>
            <p:spPr>
              <a:xfrm>
                <a:off x="11463867" y="547060"/>
                <a:ext cx="2286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1" name="墨迹 120"/>
              <p14:cNvContentPartPr/>
              <p14:nvPr/>
            </p14:nvContentPartPr>
            <p14:xfrm>
              <a:off x="10639777" y="1088481"/>
              <a:ext cx="16933" cy="15227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4"/>
            </p:blipFill>
            <p:spPr>
              <a:xfrm>
                <a:off x="10639777" y="1088481"/>
                <a:ext cx="1693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2" name="墨迹 121"/>
              <p14:cNvContentPartPr/>
              <p14:nvPr/>
            </p14:nvContentPartPr>
            <p14:xfrm>
              <a:off x="10707511" y="998245"/>
              <a:ext cx="141111" cy="61191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6"/>
            </p:blipFill>
            <p:spPr>
              <a:xfrm>
                <a:off x="10707511" y="998245"/>
                <a:ext cx="141111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3" name="墨迹 122"/>
              <p14:cNvContentPartPr/>
              <p14:nvPr/>
            </p14:nvContentPartPr>
            <p14:xfrm>
              <a:off x="10933288" y="941847"/>
              <a:ext cx="186267" cy="16919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8"/>
            </p:blipFill>
            <p:spPr>
              <a:xfrm>
                <a:off x="10933288" y="941847"/>
                <a:ext cx="18626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4" name="墨迹 123"/>
              <p14:cNvContentPartPr/>
              <p14:nvPr/>
            </p14:nvContentPartPr>
            <p14:xfrm>
              <a:off x="10910711" y="947486"/>
              <a:ext cx="225777" cy="45682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0"/>
            </p:blipFill>
            <p:spPr>
              <a:xfrm>
                <a:off x="10910711" y="947486"/>
                <a:ext cx="225777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5" name="墨迹 124"/>
              <p14:cNvContentPartPr/>
              <p14:nvPr/>
            </p14:nvContentPartPr>
            <p14:xfrm>
              <a:off x="10885311" y="1161799"/>
              <a:ext cx="121356" cy="18329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2"/>
            </p:blipFill>
            <p:spPr>
              <a:xfrm>
                <a:off x="10885311" y="1161799"/>
                <a:ext cx="121356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6" name="墨迹 125"/>
              <p14:cNvContentPartPr/>
              <p14:nvPr/>
            </p14:nvContentPartPr>
            <p14:xfrm>
              <a:off x="11091332" y="1173078"/>
              <a:ext cx="107245" cy="7049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4"/>
            </p:blipFill>
            <p:spPr>
              <a:xfrm>
                <a:off x="11091332" y="1173078"/>
                <a:ext cx="107245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7" name="墨迹 126"/>
              <p14:cNvContentPartPr/>
              <p14:nvPr/>
            </p14:nvContentPartPr>
            <p14:xfrm>
              <a:off x="10944577" y="1291514"/>
              <a:ext cx="191911" cy="1128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6"/>
            </p:blipFill>
            <p:spPr>
              <a:xfrm>
                <a:off x="10944577" y="1291514"/>
                <a:ext cx="191911" cy="1128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/>
              <p14:cNvContentPartPr/>
              <p14:nvPr/>
            </p14:nvContentPartPr>
            <p14:xfrm>
              <a:off x="6657622" y="1353552"/>
              <a:ext cx="81844" cy="2255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6657622" y="1353552"/>
                <a:ext cx="818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/>
              <p14:cNvContentPartPr/>
              <p14:nvPr/>
            </p14:nvContentPartPr>
            <p14:xfrm>
              <a:off x="903111" y="360947"/>
              <a:ext cx="174977" cy="4511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"/>
            </p:blipFill>
            <p:spPr>
              <a:xfrm>
                <a:off x="903111" y="360947"/>
                <a:ext cx="1749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9" name="墨迹 48"/>
              <p14:cNvContentPartPr/>
              <p14:nvPr/>
            </p14:nvContentPartPr>
            <p14:xfrm>
              <a:off x="897466" y="434264"/>
              <a:ext cx="45156" cy="37786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"/>
            </p:blipFill>
            <p:spPr>
              <a:xfrm>
                <a:off x="897466" y="434264"/>
                <a:ext cx="451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0" name="墨迹 49"/>
              <p14:cNvContentPartPr/>
              <p14:nvPr/>
            </p14:nvContentPartPr>
            <p14:xfrm>
              <a:off x="920044" y="518861"/>
              <a:ext cx="177800" cy="2002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"/>
            </p:blipFill>
            <p:spPr>
              <a:xfrm>
                <a:off x="920044" y="518861"/>
                <a:ext cx="1778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1" name="墨迹 50"/>
              <p14:cNvContentPartPr/>
              <p14:nvPr/>
            </p14:nvContentPartPr>
            <p14:xfrm>
              <a:off x="1027288" y="293269"/>
              <a:ext cx="235127" cy="55428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1"/>
            </p:blipFill>
            <p:spPr>
              <a:xfrm>
                <a:off x="1027288" y="293269"/>
                <a:ext cx="235127" cy="554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2" name="墨迹 51"/>
              <p14:cNvContentPartPr/>
              <p14:nvPr/>
            </p14:nvContentPartPr>
            <p14:xfrm>
              <a:off x="1123244" y="580899"/>
              <a:ext cx="259644" cy="16778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3"/>
            </p:blipFill>
            <p:spPr>
              <a:xfrm>
                <a:off x="1123244" y="580899"/>
                <a:ext cx="259644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3" name="墨迹 52"/>
              <p14:cNvContentPartPr/>
              <p14:nvPr/>
            </p14:nvContentPartPr>
            <p14:xfrm>
              <a:off x="1455561" y="422985"/>
              <a:ext cx="127000" cy="27917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5"/>
            </p:blipFill>
            <p:spPr>
              <a:xfrm>
                <a:off x="1455561" y="422985"/>
                <a:ext cx="127000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4" name="墨迹 53"/>
              <p14:cNvContentPartPr/>
              <p14:nvPr/>
            </p14:nvContentPartPr>
            <p14:xfrm>
              <a:off x="1398411" y="728944"/>
              <a:ext cx="252589" cy="3242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7"/>
            </p:blipFill>
            <p:spPr>
              <a:xfrm>
                <a:off x="1398411" y="728944"/>
                <a:ext cx="25258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5" name="墨迹 54"/>
              <p14:cNvContentPartPr/>
              <p14:nvPr/>
            </p14:nvContentPartPr>
            <p14:xfrm>
              <a:off x="1862666" y="630952"/>
              <a:ext cx="8467" cy="634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9"/>
            </p:blipFill>
            <p:spPr>
              <a:xfrm>
                <a:off x="1862666" y="630952"/>
                <a:ext cx="8467" cy="6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6" name="墨迹 55"/>
              <p14:cNvContentPartPr/>
              <p14:nvPr/>
            </p14:nvContentPartPr>
            <p14:xfrm>
              <a:off x="1859844" y="716254"/>
              <a:ext cx="104995" cy="599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21"/>
            </p:blipFill>
            <p:spPr>
              <a:xfrm>
                <a:off x="1859844" y="716254"/>
                <a:ext cx="104995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7" name="墨迹 56"/>
              <p14:cNvContentPartPr/>
              <p14:nvPr/>
            </p14:nvContentPartPr>
            <p14:xfrm>
              <a:off x="1879600" y="682416"/>
              <a:ext cx="39511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23"/>
            </p:blipFill>
            <p:spPr>
              <a:xfrm>
                <a:off x="1879600" y="682416"/>
                <a:ext cx="395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8" name="墨迹 57"/>
              <p14:cNvContentPartPr/>
              <p14:nvPr/>
            </p14:nvContentPartPr>
            <p14:xfrm>
              <a:off x="2088444" y="1023624"/>
              <a:ext cx="14111" cy="55270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25"/>
            </p:blipFill>
            <p:spPr>
              <a:xfrm>
                <a:off x="2088444" y="1023624"/>
                <a:ext cx="14111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9" name="墨迹 58"/>
              <p14:cNvContentPartPr/>
              <p14:nvPr/>
            </p14:nvContentPartPr>
            <p14:xfrm>
              <a:off x="2103261" y="1197753"/>
              <a:ext cx="213783" cy="25449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27"/>
            </p:blipFill>
            <p:spPr>
              <a:xfrm>
                <a:off x="2103261" y="1197753"/>
                <a:ext cx="213783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0" name="墨迹 59"/>
              <p14:cNvContentPartPr/>
              <p14:nvPr/>
            </p14:nvContentPartPr>
            <p14:xfrm>
              <a:off x="2331155" y="1385805"/>
              <a:ext cx="22578" cy="57402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29"/>
            </p:blipFill>
            <p:spPr>
              <a:xfrm>
                <a:off x="2331155" y="1385805"/>
                <a:ext cx="22578" cy="574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1" name="墨迹 60"/>
              <p14:cNvContentPartPr/>
              <p14:nvPr/>
            </p14:nvContentPartPr>
            <p14:xfrm>
              <a:off x="2314927" y="1364832"/>
              <a:ext cx="112184" cy="17765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31"/>
            </p:blipFill>
            <p:spPr>
              <a:xfrm>
                <a:off x="2314927" y="1364832"/>
                <a:ext cx="11218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2" name="墨迹 61"/>
              <p14:cNvContentPartPr/>
              <p14:nvPr/>
            </p14:nvContentPartPr>
            <p14:xfrm>
              <a:off x="2554816" y="1246396"/>
              <a:ext cx="148872" cy="2537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33"/>
            </p:blipFill>
            <p:spPr>
              <a:xfrm>
                <a:off x="2554816" y="1246396"/>
                <a:ext cx="14887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3" name="墨迹 62"/>
              <p14:cNvContentPartPr/>
              <p14:nvPr/>
            </p14:nvContentPartPr>
            <p14:xfrm>
              <a:off x="2557109" y="1404310"/>
              <a:ext cx="174802" cy="1692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35"/>
            </p:blipFill>
            <p:spPr>
              <a:xfrm>
                <a:off x="2557109" y="1404310"/>
                <a:ext cx="17480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4" name="墨迹 63"/>
              <p14:cNvContentPartPr/>
              <p14:nvPr/>
            </p14:nvContentPartPr>
            <p14:xfrm>
              <a:off x="2827866" y="1299974"/>
              <a:ext cx="1360311" cy="9869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37"/>
            </p:blipFill>
            <p:spPr>
              <a:xfrm>
                <a:off x="2827866" y="1299974"/>
                <a:ext cx="136031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5" name="墨迹 64"/>
              <p14:cNvContentPartPr/>
              <p14:nvPr/>
            </p14:nvContentPartPr>
            <p14:xfrm>
              <a:off x="3222977" y="923870"/>
              <a:ext cx="16934" cy="46916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39"/>
            </p:blipFill>
            <p:spPr>
              <a:xfrm>
                <a:off x="3222977" y="923870"/>
                <a:ext cx="16934" cy="469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6" name="墨迹 65"/>
              <p14:cNvContentPartPr/>
              <p14:nvPr/>
            </p14:nvContentPartPr>
            <p14:xfrm>
              <a:off x="3222977" y="851610"/>
              <a:ext cx="150284" cy="27353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41"/>
            </p:blipFill>
            <p:spPr>
              <a:xfrm>
                <a:off x="3222977" y="851610"/>
                <a:ext cx="15028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7" name="墨迹 66"/>
              <p14:cNvContentPartPr/>
              <p14:nvPr/>
            </p14:nvContentPartPr>
            <p14:xfrm>
              <a:off x="3375377" y="1054643"/>
              <a:ext cx="5645" cy="12689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43"/>
            </p:blipFill>
            <p:spPr>
              <a:xfrm>
                <a:off x="3375377" y="1054643"/>
                <a:ext cx="5645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8" name="墨迹 67"/>
              <p14:cNvContentPartPr/>
              <p14:nvPr/>
            </p14:nvContentPartPr>
            <p14:xfrm>
              <a:off x="3389488" y="998245"/>
              <a:ext cx="119416" cy="21149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45"/>
            </p:blipFill>
            <p:spPr>
              <a:xfrm>
                <a:off x="3389488" y="998245"/>
                <a:ext cx="119416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9" name="墨迹 68"/>
              <p14:cNvContentPartPr/>
              <p14:nvPr/>
            </p14:nvContentPartPr>
            <p14:xfrm>
              <a:off x="3090333" y="1534026"/>
              <a:ext cx="25400" cy="53578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47"/>
            </p:blipFill>
            <p:spPr>
              <a:xfrm>
                <a:off x="3090333" y="1534026"/>
                <a:ext cx="25400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0" name="墨迹 69"/>
              <p14:cNvContentPartPr/>
              <p14:nvPr/>
            </p14:nvContentPartPr>
            <p14:xfrm>
              <a:off x="3106384" y="1513582"/>
              <a:ext cx="137760" cy="21219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49"/>
            </p:blipFill>
            <p:spPr>
              <a:xfrm>
                <a:off x="3106384" y="1513582"/>
                <a:ext cx="137760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1" name="墨迹 70"/>
              <p14:cNvContentPartPr/>
              <p14:nvPr/>
            </p14:nvContentPartPr>
            <p14:xfrm>
              <a:off x="3202340" y="1697580"/>
              <a:ext cx="82726" cy="1839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51"/>
            </p:blipFill>
            <p:spPr>
              <a:xfrm>
                <a:off x="3202340" y="1697580"/>
                <a:ext cx="82726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2" name="墨迹 71"/>
              <p14:cNvContentPartPr/>
              <p14:nvPr/>
            </p14:nvContentPartPr>
            <p14:xfrm>
              <a:off x="3279422" y="1722078"/>
              <a:ext cx="33866" cy="16531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53"/>
            </p:blipFill>
            <p:spPr>
              <a:xfrm>
                <a:off x="3279422" y="1722078"/>
                <a:ext cx="33866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3" name="墨迹 72"/>
              <p14:cNvContentPartPr/>
              <p14:nvPr/>
            </p14:nvContentPartPr>
            <p14:xfrm>
              <a:off x="3239911" y="1784997"/>
              <a:ext cx="90311" cy="5921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55"/>
            </p:blipFill>
            <p:spPr>
              <a:xfrm>
                <a:off x="3239911" y="1784997"/>
                <a:ext cx="903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墨迹 74"/>
              <p14:cNvContentPartPr/>
              <p14:nvPr/>
            </p14:nvContentPartPr>
            <p14:xfrm>
              <a:off x="3576813" y="1471988"/>
              <a:ext cx="124002" cy="44272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57"/>
            </p:blipFill>
            <p:spPr>
              <a:xfrm>
                <a:off x="3576813" y="1471988"/>
                <a:ext cx="124002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6" name="墨迹 75"/>
              <p14:cNvContentPartPr/>
              <p14:nvPr/>
            </p14:nvContentPartPr>
            <p14:xfrm>
              <a:off x="3675944" y="1714500"/>
              <a:ext cx="88900" cy="11209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59"/>
            </p:blipFill>
            <p:spPr>
              <a:xfrm>
                <a:off x="3675944" y="1714500"/>
                <a:ext cx="88900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7" name="墨迹 76"/>
              <p14:cNvContentPartPr/>
              <p14:nvPr/>
            </p14:nvContentPartPr>
            <p14:xfrm>
              <a:off x="3764844" y="1704630"/>
              <a:ext cx="16933" cy="19880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61"/>
            </p:blipFill>
            <p:spPr>
              <a:xfrm>
                <a:off x="3764844" y="1704630"/>
                <a:ext cx="16933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8" name="墨迹 77"/>
              <p14:cNvContentPartPr/>
              <p14:nvPr/>
            </p14:nvContentPartPr>
            <p14:xfrm>
              <a:off x="3843866" y="1782177"/>
              <a:ext cx="93134" cy="11702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63"/>
            </p:blipFill>
            <p:spPr>
              <a:xfrm>
                <a:off x="3843866" y="1782177"/>
                <a:ext cx="93134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9" name="墨迹 78"/>
              <p14:cNvContentPartPr/>
              <p14:nvPr/>
            </p14:nvContentPartPr>
            <p14:xfrm>
              <a:off x="3790950" y="1443789"/>
              <a:ext cx="112183" cy="12266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65"/>
            </p:blipFill>
            <p:spPr>
              <a:xfrm>
                <a:off x="3790950" y="1443789"/>
                <a:ext cx="112183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0" name="墨迹 79"/>
              <p14:cNvContentPartPr/>
              <p14:nvPr/>
            </p14:nvContentPartPr>
            <p14:xfrm>
              <a:off x="4272844" y="1201277"/>
              <a:ext cx="184150" cy="5075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67"/>
            </p:blipFill>
            <p:spPr>
              <a:xfrm>
                <a:off x="4272844" y="1201277"/>
                <a:ext cx="18415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1" name="墨迹 80"/>
              <p14:cNvContentPartPr/>
              <p14:nvPr/>
            </p14:nvContentPartPr>
            <p14:xfrm>
              <a:off x="4272844" y="1325353"/>
              <a:ext cx="237067" cy="5639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69"/>
            </p:blipFill>
            <p:spPr>
              <a:xfrm>
                <a:off x="4272844" y="1325353"/>
                <a:ext cx="2370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2" name="墨迹 81"/>
              <p14:cNvContentPartPr/>
              <p14:nvPr/>
            </p14:nvContentPartPr>
            <p14:xfrm>
              <a:off x="4698118" y="1274595"/>
              <a:ext cx="1070504" cy="3383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71"/>
            </p:blipFill>
            <p:spPr>
              <a:xfrm>
                <a:off x="4698118" y="1274595"/>
                <a:ext cx="107050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3" name="墨迹 82"/>
              <p14:cNvContentPartPr/>
              <p14:nvPr/>
            </p14:nvContentPartPr>
            <p14:xfrm>
              <a:off x="5019322" y="911533"/>
              <a:ext cx="263878" cy="34790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73"/>
            </p:blipFill>
            <p:spPr>
              <a:xfrm>
                <a:off x="5019322" y="911533"/>
                <a:ext cx="263878" cy="347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4" name="墨迹 83"/>
              <p14:cNvContentPartPr/>
              <p14:nvPr/>
            </p14:nvContentPartPr>
            <p14:xfrm>
              <a:off x="5384800" y="1088481"/>
              <a:ext cx="50800" cy="12689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75"/>
            </p:blipFill>
            <p:spPr>
              <a:xfrm>
                <a:off x="5384800" y="1088481"/>
                <a:ext cx="5080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5" name="墨迹 84"/>
              <p14:cNvContentPartPr/>
              <p14:nvPr/>
            </p14:nvContentPartPr>
            <p14:xfrm>
              <a:off x="5407377" y="1033493"/>
              <a:ext cx="88019" cy="23828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77"/>
            </p:blipFill>
            <p:spPr>
              <a:xfrm>
                <a:off x="5407377" y="1033493"/>
                <a:ext cx="88019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6" name="墨迹 85"/>
              <p14:cNvContentPartPr/>
              <p14:nvPr/>
            </p14:nvContentPartPr>
            <p14:xfrm>
              <a:off x="5003094" y="1457888"/>
              <a:ext cx="246238" cy="31864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79"/>
            </p:blipFill>
            <p:spPr>
              <a:xfrm>
                <a:off x="5003094" y="1457888"/>
                <a:ext cx="24623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7" name="墨迹 86"/>
              <p14:cNvContentPartPr/>
              <p14:nvPr/>
            </p14:nvContentPartPr>
            <p14:xfrm>
              <a:off x="5268206" y="1643473"/>
              <a:ext cx="122238" cy="19510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81"/>
            </p:blipFill>
            <p:spPr>
              <a:xfrm>
                <a:off x="5268206" y="1643473"/>
                <a:ext cx="122238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8" name="墨迹 87"/>
              <p14:cNvContentPartPr/>
              <p14:nvPr/>
            </p14:nvContentPartPr>
            <p14:xfrm>
              <a:off x="5362222" y="1667619"/>
              <a:ext cx="22578" cy="14839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83"/>
            </p:blipFill>
            <p:spPr>
              <a:xfrm>
                <a:off x="5362222" y="1667619"/>
                <a:ext cx="22578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9" name="墨迹 88"/>
              <p14:cNvContentPartPr/>
              <p14:nvPr/>
            </p14:nvContentPartPr>
            <p14:xfrm>
              <a:off x="5283376" y="1737059"/>
              <a:ext cx="129646" cy="3383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85"/>
            </p:blipFill>
            <p:spPr>
              <a:xfrm>
                <a:off x="5283376" y="1737059"/>
                <a:ext cx="12964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0" name="墨迹 89"/>
              <p14:cNvContentPartPr/>
              <p14:nvPr/>
            </p14:nvContentPartPr>
            <p14:xfrm>
              <a:off x="5887155" y="1285875"/>
              <a:ext cx="42334" cy="3947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87"/>
            </p:blipFill>
            <p:spPr>
              <a:xfrm>
                <a:off x="5887155" y="1285875"/>
                <a:ext cx="423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1" name="墨迹 90"/>
              <p14:cNvContentPartPr/>
              <p14:nvPr/>
            </p14:nvContentPartPr>
            <p14:xfrm>
              <a:off x="6101644" y="1212557"/>
              <a:ext cx="595488" cy="1691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89"/>
            </p:blipFill>
            <p:spPr>
              <a:xfrm>
                <a:off x="6101644" y="1212557"/>
                <a:ext cx="5954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2" name="墨迹 91"/>
              <p14:cNvContentPartPr/>
              <p14:nvPr/>
            </p14:nvContentPartPr>
            <p14:xfrm>
              <a:off x="6206066" y="1364832"/>
              <a:ext cx="53622" cy="56962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91"/>
            </p:blipFill>
            <p:spPr>
              <a:xfrm>
                <a:off x="6206066" y="1364832"/>
                <a:ext cx="53622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6203244" y="1353552"/>
              <a:ext cx="167922" cy="22277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93"/>
            </p:blipFill>
            <p:spPr>
              <a:xfrm>
                <a:off x="6203244" y="1353552"/>
                <a:ext cx="1679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6429022" y="1573504"/>
              <a:ext cx="16933" cy="17201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95"/>
            </p:blipFill>
            <p:spPr>
              <a:xfrm>
                <a:off x="6429022" y="1573504"/>
                <a:ext cx="169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6434666" y="1624263"/>
              <a:ext cx="79022" cy="338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97"/>
            </p:blipFill>
            <p:spPr>
              <a:xfrm>
                <a:off x="6434666" y="1624263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6" name="墨迹 95"/>
              <p14:cNvContentPartPr/>
              <p14:nvPr/>
            </p14:nvContentPartPr>
            <p14:xfrm>
              <a:off x="6493933" y="1550945"/>
              <a:ext cx="25400" cy="16355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99"/>
            </p:blipFill>
            <p:spPr>
              <a:xfrm>
                <a:off x="6493933" y="1550945"/>
                <a:ext cx="254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7" name="墨迹 96"/>
              <p14:cNvContentPartPr/>
              <p14:nvPr/>
            </p14:nvContentPartPr>
            <p14:xfrm>
              <a:off x="6530622" y="1669381"/>
              <a:ext cx="160866" cy="10363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01"/>
            </p:blipFill>
            <p:spPr>
              <a:xfrm>
                <a:off x="6530622" y="1669381"/>
                <a:ext cx="160866" cy="103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8" name="墨迹 97"/>
              <p14:cNvContentPartPr/>
              <p14:nvPr/>
            </p14:nvContentPartPr>
            <p14:xfrm>
              <a:off x="6529034" y="1347912"/>
              <a:ext cx="153988" cy="11702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03"/>
            </p:blipFill>
            <p:spPr>
              <a:xfrm>
                <a:off x="6529034" y="1347912"/>
                <a:ext cx="153988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9" name="墨迹 98"/>
              <p14:cNvContentPartPr/>
              <p14:nvPr/>
            </p14:nvContentPartPr>
            <p14:xfrm>
              <a:off x="6462888" y="653512"/>
              <a:ext cx="11289" cy="38985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05"/>
            </p:blipFill>
            <p:spPr>
              <a:xfrm>
                <a:off x="6462888" y="653512"/>
                <a:ext cx="11289" cy="389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0" name="墨迹 99"/>
              <p14:cNvContentPartPr/>
              <p14:nvPr/>
            </p14:nvContentPartPr>
            <p14:xfrm>
              <a:off x="1253066" y="2579328"/>
              <a:ext cx="146756" cy="33363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07"/>
            </p:blipFill>
            <p:spPr>
              <a:xfrm>
                <a:off x="1253066" y="2579328"/>
                <a:ext cx="146756" cy="333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1" name="墨迹 100"/>
              <p14:cNvContentPartPr/>
              <p14:nvPr/>
            </p14:nvContentPartPr>
            <p14:xfrm>
              <a:off x="1384829" y="2553068"/>
              <a:ext cx="71437" cy="33028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09"/>
            </p:blipFill>
            <p:spPr>
              <a:xfrm>
                <a:off x="1384829" y="2553068"/>
                <a:ext cx="71437" cy="330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2" name="墨迹 101"/>
              <p14:cNvContentPartPr/>
              <p14:nvPr/>
            </p14:nvContentPartPr>
            <p14:xfrm>
              <a:off x="1319388" y="2724024"/>
              <a:ext cx="145345" cy="3383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11"/>
            </p:blipFill>
            <p:spPr>
              <a:xfrm>
                <a:off x="1319388" y="2724024"/>
                <a:ext cx="1453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3" name="墨迹 102"/>
              <p14:cNvContentPartPr/>
              <p14:nvPr/>
            </p14:nvContentPartPr>
            <p14:xfrm>
              <a:off x="7921977" y="809311"/>
              <a:ext cx="2823" cy="4793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13"/>
            </p:blipFill>
            <p:spPr>
              <a:xfrm>
                <a:off x="7921977" y="809311"/>
                <a:ext cx="2823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4" name="墨迹 103"/>
              <p14:cNvContentPartPr/>
              <p14:nvPr/>
            </p14:nvContentPartPr>
            <p14:xfrm>
              <a:off x="1190272" y="3152649"/>
              <a:ext cx="181328" cy="18787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15"/>
            </p:blipFill>
            <p:spPr>
              <a:xfrm>
                <a:off x="1190272" y="3152649"/>
                <a:ext cx="181328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5" name="墨迹 104"/>
              <p14:cNvContentPartPr/>
              <p14:nvPr/>
            </p14:nvContentPartPr>
            <p14:xfrm>
              <a:off x="1405466" y="3154764"/>
              <a:ext cx="82727" cy="16690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17"/>
            </p:blipFill>
            <p:spPr>
              <a:xfrm>
                <a:off x="1405466" y="3154764"/>
                <a:ext cx="82727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6" name="墨迹 105"/>
              <p14:cNvContentPartPr/>
              <p14:nvPr/>
            </p14:nvContentPartPr>
            <p14:xfrm>
              <a:off x="1270000" y="2998612"/>
              <a:ext cx="365477" cy="87311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19"/>
            </p:blipFill>
            <p:spPr>
              <a:xfrm>
                <a:off x="1270000" y="2998612"/>
                <a:ext cx="365477" cy="873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7" name="墨迹 106"/>
              <p14:cNvContentPartPr/>
              <p14:nvPr/>
            </p14:nvContentPartPr>
            <p14:xfrm>
              <a:off x="1535288" y="3493329"/>
              <a:ext cx="67734" cy="7102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21"/>
            </p:blipFill>
            <p:spPr>
              <a:xfrm>
                <a:off x="1535288" y="3493329"/>
                <a:ext cx="67734" cy="7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8" name="墨迹 107"/>
              <p14:cNvContentPartPr/>
              <p14:nvPr/>
            </p14:nvContentPartPr>
            <p14:xfrm>
              <a:off x="2460977" y="2574217"/>
              <a:ext cx="11289" cy="18294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23"/>
            </p:blipFill>
            <p:spPr>
              <a:xfrm>
                <a:off x="2460977" y="2574217"/>
                <a:ext cx="11289" cy="182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9" name="墨迹 108"/>
              <p14:cNvContentPartPr/>
              <p14:nvPr/>
            </p14:nvContentPartPr>
            <p14:xfrm>
              <a:off x="2472266" y="2453314"/>
              <a:ext cx="146756" cy="35900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25"/>
            </p:blipFill>
            <p:spPr>
              <a:xfrm>
                <a:off x="2472266" y="2453314"/>
                <a:ext cx="146756" cy="359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0" name="墨迹 109"/>
              <p14:cNvContentPartPr/>
              <p14:nvPr/>
            </p14:nvContentPartPr>
            <p14:xfrm>
              <a:off x="2664177" y="2612638"/>
              <a:ext cx="167394" cy="2115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27"/>
            </p:blipFill>
            <p:spPr>
              <a:xfrm>
                <a:off x="2664177" y="2612638"/>
                <a:ext cx="167394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1" name="墨迹 110"/>
              <p14:cNvContentPartPr/>
              <p14:nvPr/>
            </p14:nvContentPartPr>
            <p14:xfrm>
              <a:off x="2748844" y="2484333"/>
              <a:ext cx="28222" cy="26789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29"/>
            </p:blipFill>
            <p:spPr>
              <a:xfrm>
                <a:off x="2748844" y="2484333"/>
                <a:ext cx="28222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2" name="墨迹 111"/>
              <p14:cNvContentPartPr/>
              <p14:nvPr/>
            </p14:nvContentPartPr>
            <p14:xfrm>
              <a:off x="2903537" y="2506011"/>
              <a:ext cx="206551" cy="22647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31"/>
            </p:blipFill>
            <p:spPr>
              <a:xfrm>
                <a:off x="2903537" y="2506011"/>
                <a:ext cx="206551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3" name="墨迹 112"/>
              <p14:cNvContentPartPr/>
              <p14:nvPr/>
            </p14:nvContentPartPr>
            <p14:xfrm>
              <a:off x="2542293" y="3084972"/>
              <a:ext cx="144462" cy="1727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33"/>
            </p:blipFill>
            <p:spPr>
              <a:xfrm>
                <a:off x="2542293" y="3084972"/>
                <a:ext cx="144462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14" name="墨迹 113"/>
              <p14:cNvContentPartPr/>
              <p14:nvPr/>
            </p14:nvContentPartPr>
            <p14:xfrm>
              <a:off x="2626077" y="3143661"/>
              <a:ext cx="32456" cy="21202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35"/>
            </p:blipFill>
            <p:spPr>
              <a:xfrm>
                <a:off x="2626077" y="3143661"/>
                <a:ext cx="32456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15" name="墨迹 114"/>
              <p14:cNvContentPartPr/>
              <p14:nvPr/>
            </p14:nvContentPartPr>
            <p14:xfrm>
              <a:off x="2757311" y="3022934"/>
              <a:ext cx="81844" cy="31089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37"/>
            </p:blipFill>
            <p:spPr>
              <a:xfrm>
                <a:off x="2757311" y="3022934"/>
                <a:ext cx="81844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6" name="墨迹 115"/>
              <p14:cNvContentPartPr/>
              <p14:nvPr/>
            </p14:nvContentPartPr>
            <p14:xfrm>
              <a:off x="2698044" y="2951555"/>
              <a:ext cx="359304" cy="83275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39"/>
            </p:blipFill>
            <p:spPr>
              <a:xfrm>
                <a:off x="2698044" y="2951555"/>
                <a:ext cx="359304" cy="832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17" name="墨迹 116"/>
              <p14:cNvContentPartPr/>
              <p14:nvPr/>
            </p14:nvContentPartPr>
            <p14:xfrm>
              <a:off x="2980266" y="3388816"/>
              <a:ext cx="80434" cy="7208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41"/>
            </p:blipFill>
            <p:spPr>
              <a:xfrm>
                <a:off x="2980266" y="3388816"/>
                <a:ext cx="80434" cy="72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18" name="墨迹 117"/>
              <p14:cNvContentPartPr/>
              <p14:nvPr/>
            </p14:nvContentPartPr>
            <p14:xfrm>
              <a:off x="7772400" y="1841395"/>
              <a:ext cx="67733" cy="4793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43"/>
            </p:blipFill>
            <p:spPr>
              <a:xfrm>
                <a:off x="7772400" y="1841395"/>
                <a:ext cx="677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19" name="墨迹 118"/>
              <p14:cNvContentPartPr/>
              <p14:nvPr/>
            </p14:nvContentPartPr>
            <p14:xfrm>
              <a:off x="4217811" y="2379291"/>
              <a:ext cx="9877" cy="16408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45"/>
            </p:blipFill>
            <p:spPr>
              <a:xfrm>
                <a:off x="4217811" y="2379291"/>
                <a:ext cx="9877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0" name="墨迹 119"/>
              <p14:cNvContentPartPr/>
              <p14:nvPr/>
            </p14:nvContentPartPr>
            <p14:xfrm>
              <a:off x="4202288" y="2306679"/>
              <a:ext cx="217312" cy="33556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47"/>
            </p:blipFill>
            <p:spPr>
              <a:xfrm>
                <a:off x="4202288" y="2306679"/>
                <a:ext cx="217312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1" name="墨迹 120"/>
              <p14:cNvContentPartPr/>
              <p14:nvPr/>
            </p14:nvContentPartPr>
            <p14:xfrm>
              <a:off x="4139318" y="3017294"/>
              <a:ext cx="81315" cy="22929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49"/>
            </p:blipFill>
            <p:spPr>
              <a:xfrm>
                <a:off x="4139318" y="3017294"/>
                <a:ext cx="81315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22" name="墨迹 121"/>
              <p14:cNvContentPartPr/>
              <p14:nvPr/>
            </p14:nvContentPartPr>
            <p14:xfrm>
              <a:off x="4306711" y="2989095"/>
              <a:ext cx="100189" cy="26789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51"/>
            </p:blipFill>
            <p:spPr>
              <a:xfrm>
                <a:off x="4306711" y="2989095"/>
                <a:ext cx="100189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23" name="墨迹 122"/>
              <p14:cNvContentPartPr/>
              <p14:nvPr/>
            </p14:nvContentPartPr>
            <p14:xfrm>
              <a:off x="4312355" y="2915777"/>
              <a:ext cx="327378" cy="59782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53"/>
            </p:blipFill>
            <p:spPr>
              <a:xfrm>
                <a:off x="4312355" y="2915777"/>
                <a:ext cx="327378" cy="597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24" name="墨迹 123"/>
              <p14:cNvContentPartPr/>
              <p14:nvPr/>
            </p14:nvContentPartPr>
            <p14:xfrm>
              <a:off x="4557888" y="3254166"/>
              <a:ext cx="98778" cy="7701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55"/>
            </p:blipFill>
            <p:spPr>
              <a:xfrm>
                <a:off x="4557888" y="3254166"/>
                <a:ext cx="98778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25" name="墨迹 124"/>
              <p14:cNvContentPartPr/>
              <p14:nvPr/>
            </p14:nvContentPartPr>
            <p14:xfrm>
              <a:off x="5497688" y="2294166"/>
              <a:ext cx="33867" cy="25150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57"/>
            </p:blipFill>
            <p:spPr>
              <a:xfrm>
                <a:off x="5497688" y="2294166"/>
                <a:ext cx="33867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26" name="墨迹 125"/>
              <p14:cNvContentPartPr/>
              <p14:nvPr/>
            </p14:nvContentPartPr>
            <p14:xfrm>
              <a:off x="5503333" y="2235300"/>
              <a:ext cx="163689" cy="28287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59"/>
            </p:blipFill>
            <p:spPr>
              <a:xfrm>
                <a:off x="5503333" y="2235300"/>
                <a:ext cx="163689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27" name="墨迹 126"/>
              <p14:cNvContentPartPr/>
              <p14:nvPr/>
            </p14:nvContentPartPr>
            <p14:xfrm>
              <a:off x="5706533" y="2323598"/>
              <a:ext cx="186267" cy="3101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161"/>
            </p:blipFill>
            <p:spPr>
              <a:xfrm>
                <a:off x="5706533" y="2323598"/>
                <a:ext cx="1862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28" name="墨迹 127"/>
              <p14:cNvContentPartPr/>
              <p14:nvPr/>
            </p14:nvContentPartPr>
            <p14:xfrm>
              <a:off x="5694362" y="2411015"/>
              <a:ext cx="192793" cy="1269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163"/>
            </p:blipFill>
            <p:spPr>
              <a:xfrm>
                <a:off x="5694362" y="2411015"/>
                <a:ext cx="192793" cy="12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29" name="墨迹 128"/>
              <p14:cNvContentPartPr/>
              <p14:nvPr/>
            </p14:nvContentPartPr>
            <p14:xfrm>
              <a:off x="6005688" y="2276365"/>
              <a:ext cx="22578" cy="17976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165"/>
            </p:blipFill>
            <p:spPr>
              <a:xfrm>
                <a:off x="6005688" y="2276365"/>
                <a:ext cx="22578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30" name="墨迹 129"/>
              <p14:cNvContentPartPr/>
              <p14:nvPr/>
            </p14:nvContentPartPr>
            <p14:xfrm>
              <a:off x="6033911" y="2182603"/>
              <a:ext cx="217840" cy="31018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167"/>
            </p:blipFill>
            <p:spPr>
              <a:xfrm>
                <a:off x="6033911" y="2182603"/>
                <a:ext cx="217840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31" name="墨迹 130"/>
              <p14:cNvContentPartPr/>
              <p14:nvPr/>
            </p14:nvContentPartPr>
            <p14:xfrm>
              <a:off x="5453944" y="2910138"/>
              <a:ext cx="77611" cy="18399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169"/>
            </p:blipFill>
            <p:spPr>
              <a:xfrm>
                <a:off x="5453944" y="2910138"/>
                <a:ext cx="77611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32" name="墨迹 131"/>
              <p14:cNvContentPartPr/>
              <p14:nvPr/>
            </p14:nvContentPartPr>
            <p14:xfrm>
              <a:off x="5599288" y="2853740"/>
              <a:ext cx="101600" cy="24533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171"/>
            </p:blipFill>
            <p:spPr>
              <a:xfrm>
                <a:off x="5599288" y="2853740"/>
                <a:ext cx="101600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33" name="墨迹 132"/>
              <p14:cNvContentPartPr/>
              <p14:nvPr/>
            </p14:nvContentPartPr>
            <p14:xfrm>
              <a:off x="5517444" y="2807211"/>
              <a:ext cx="375356" cy="59077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173"/>
            </p:blipFill>
            <p:spPr>
              <a:xfrm>
                <a:off x="5517444" y="2807211"/>
                <a:ext cx="375356" cy="590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34" name="墨迹 133"/>
              <p14:cNvContentPartPr/>
              <p14:nvPr/>
            </p14:nvContentPartPr>
            <p14:xfrm>
              <a:off x="5737577" y="3152649"/>
              <a:ext cx="107774" cy="8459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175"/>
            </p:blipFill>
            <p:spPr>
              <a:xfrm>
                <a:off x="5737577" y="3152649"/>
                <a:ext cx="10777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35" name="墨迹 134"/>
              <p14:cNvContentPartPr/>
              <p14:nvPr/>
            </p14:nvContentPartPr>
            <p14:xfrm>
              <a:off x="6987822" y="2182603"/>
              <a:ext cx="220133" cy="22841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177"/>
            </p:blipFill>
            <p:spPr>
              <a:xfrm>
                <a:off x="6987822" y="2182603"/>
                <a:ext cx="22013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36" name="墨迹 135"/>
              <p14:cNvContentPartPr/>
              <p14:nvPr/>
            </p14:nvContentPartPr>
            <p14:xfrm>
              <a:off x="6914444" y="2904498"/>
              <a:ext cx="8466" cy="846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179"/>
            </p:blipFill>
            <p:spPr>
              <a:xfrm>
                <a:off x="6914444" y="2904498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37" name="墨迹 136"/>
              <p14:cNvContentPartPr/>
              <p14:nvPr/>
            </p14:nvContentPartPr>
            <p14:xfrm>
              <a:off x="6920088" y="2927057"/>
              <a:ext cx="5644" cy="2819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181"/>
            </p:blipFill>
            <p:spPr>
              <a:xfrm>
                <a:off x="6920088" y="2927057"/>
                <a:ext cx="5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38" name="墨迹 137"/>
              <p14:cNvContentPartPr/>
              <p14:nvPr/>
            </p14:nvContentPartPr>
            <p14:xfrm>
              <a:off x="6925733" y="2896743"/>
              <a:ext cx="110949" cy="22576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183"/>
            </p:blipFill>
            <p:spPr>
              <a:xfrm>
                <a:off x="6925733" y="2896743"/>
                <a:ext cx="110949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39" name="墨迹 138"/>
              <p14:cNvContentPartPr/>
              <p14:nvPr/>
            </p14:nvContentPartPr>
            <p14:xfrm>
              <a:off x="6815137" y="2833295"/>
              <a:ext cx="481013" cy="70850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185"/>
            </p:blipFill>
            <p:spPr>
              <a:xfrm>
                <a:off x="6815137" y="2833295"/>
                <a:ext cx="481013" cy="708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40" name="墨迹 139"/>
              <p14:cNvContentPartPr/>
              <p14:nvPr/>
            </p14:nvContentPartPr>
            <p14:xfrm>
              <a:off x="7109177" y="3254166"/>
              <a:ext cx="124884" cy="8459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187"/>
            </p:blipFill>
            <p:spPr>
              <a:xfrm>
                <a:off x="7109177" y="3254166"/>
                <a:ext cx="12488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41" name="墨迹 140"/>
              <p14:cNvContentPartPr/>
              <p14:nvPr/>
            </p14:nvContentPartPr>
            <p14:xfrm>
              <a:off x="7007577" y="1119500"/>
              <a:ext cx="19756" cy="2537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189"/>
            </p:blipFill>
            <p:spPr>
              <a:xfrm>
                <a:off x="7007577" y="1119500"/>
                <a:ext cx="197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42" name="墨迹 141"/>
              <p14:cNvContentPartPr/>
              <p14:nvPr/>
            </p14:nvContentPartPr>
            <p14:xfrm>
              <a:off x="6981119" y="1082842"/>
              <a:ext cx="207081" cy="3947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191"/>
            </p:blipFill>
            <p:spPr>
              <a:xfrm>
                <a:off x="6981119" y="1082842"/>
                <a:ext cx="20708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43" name="墨迹 142"/>
              <p14:cNvContentPartPr/>
              <p14:nvPr/>
            </p14:nvContentPartPr>
            <p14:xfrm>
              <a:off x="6965244" y="1246396"/>
              <a:ext cx="234244" cy="3383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193"/>
            </p:blipFill>
            <p:spPr>
              <a:xfrm>
                <a:off x="6965244" y="1246396"/>
                <a:ext cx="2342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44" name="墨迹 143"/>
              <p14:cNvContentPartPr/>
              <p14:nvPr/>
            </p14:nvContentPartPr>
            <p14:xfrm>
              <a:off x="7411155" y="1189998"/>
              <a:ext cx="1058334" cy="2255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195"/>
            </p:blipFill>
            <p:spPr>
              <a:xfrm>
                <a:off x="7411155" y="1189998"/>
                <a:ext cx="1058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45" name="墨迹 144"/>
              <p14:cNvContentPartPr/>
              <p14:nvPr/>
            </p14:nvContentPartPr>
            <p14:xfrm>
              <a:off x="8813800" y="1446609"/>
              <a:ext cx="8466" cy="1409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197"/>
            </p:blipFill>
            <p:spPr>
              <a:xfrm>
                <a:off x="8813800" y="1446609"/>
                <a:ext cx="84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46" name="墨迹 145"/>
              <p14:cNvContentPartPr/>
              <p14:nvPr/>
            </p14:nvContentPartPr>
            <p14:xfrm>
              <a:off x="7787922" y="733174"/>
              <a:ext cx="97366" cy="256611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199"/>
            </p:blipFill>
            <p:spPr>
              <a:xfrm>
                <a:off x="7787922" y="733174"/>
                <a:ext cx="9736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47" name="墨迹 146"/>
              <p14:cNvContentPartPr/>
              <p14:nvPr/>
            </p14:nvContentPartPr>
            <p14:xfrm>
              <a:off x="7975600" y="682416"/>
              <a:ext cx="93838" cy="20867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01"/>
            </p:blipFill>
            <p:spPr>
              <a:xfrm>
                <a:off x="7975600" y="682416"/>
                <a:ext cx="9383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48" name="墨迹 147"/>
              <p14:cNvContentPartPr/>
              <p14:nvPr/>
            </p14:nvContentPartPr>
            <p14:xfrm>
              <a:off x="7933266" y="606983"/>
              <a:ext cx="316794" cy="53507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03"/>
            </p:blipFill>
            <p:spPr>
              <a:xfrm>
                <a:off x="7933266" y="606983"/>
                <a:ext cx="316794" cy="535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49" name="墨迹 148"/>
              <p14:cNvContentPartPr/>
              <p14:nvPr/>
            </p14:nvContentPartPr>
            <p14:xfrm>
              <a:off x="8096955" y="951540"/>
              <a:ext cx="119945" cy="7913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05"/>
            </p:blipFill>
            <p:spPr>
              <a:xfrm>
                <a:off x="8096955" y="951540"/>
                <a:ext cx="119945" cy="79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50" name="墨迹 149"/>
              <p14:cNvContentPartPr/>
              <p14:nvPr/>
            </p14:nvContentPartPr>
            <p14:xfrm>
              <a:off x="7762522" y="1299269"/>
              <a:ext cx="269522" cy="142405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07"/>
            </p:blipFill>
            <p:spPr>
              <a:xfrm>
                <a:off x="7762522" y="1299269"/>
                <a:ext cx="269522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51" name="墨迹 150"/>
              <p14:cNvContentPartPr/>
              <p14:nvPr/>
            </p14:nvContentPartPr>
            <p14:xfrm>
              <a:off x="7823200" y="1253974"/>
              <a:ext cx="349955" cy="61844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09"/>
            </p:blipFill>
            <p:spPr>
              <a:xfrm>
                <a:off x="7823200" y="1253974"/>
                <a:ext cx="349955" cy="618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52" name="墨迹 151"/>
              <p14:cNvContentPartPr/>
              <p14:nvPr/>
            </p14:nvContentPartPr>
            <p14:xfrm>
              <a:off x="8068733" y="1525566"/>
              <a:ext cx="46038" cy="72260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11"/>
            </p:blipFill>
            <p:spPr>
              <a:xfrm>
                <a:off x="8068733" y="1525566"/>
                <a:ext cx="46038" cy="72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57" name="墨迹 156"/>
              <p14:cNvContentPartPr/>
              <p14:nvPr/>
            </p14:nvContentPartPr>
            <p14:xfrm>
              <a:off x="8533165" y="1133600"/>
              <a:ext cx="908050" cy="5075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13"/>
            </p:blipFill>
            <p:spPr>
              <a:xfrm>
                <a:off x="8533165" y="1133600"/>
                <a:ext cx="90805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58" name="墨迹 157"/>
              <p14:cNvContentPartPr/>
              <p14:nvPr/>
            </p14:nvContentPartPr>
            <p14:xfrm>
              <a:off x="8703733" y="1408188"/>
              <a:ext cx="62089" cy="25555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15"/>
            </p:blipFill>
            <p:spPr>
              <a:xfrm>
                <a:off x="8703733" y="1408188"/>
                <a:ext cx="62089" cy="255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59" name="墨迹 158"/>
              <p14:cNvContentPartPr/>
              <p14:nvPr/>
            </p14:nvContentPartPr>
            <p14:xfrm>
              <a:off x="8833555" y="1405015"/>
              <a:ext cx="135467" cy="16848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17"/>
            </p:blipFill>
            <p:spPr>
              <a:xfrm>
                <a:off x="8833555" y="1405015"/>
                <a:ext cx="135467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60" name="墨迹 159"/>
              <p14:cNvContentPartPr/>
              <p14:nvPr/>
            </p14:nvContentPartPr>
            <p14:xfrm>
              <a:off x="8833555" y="1400609"/>
              <a:ext cx="107245" cy="21801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19"/>
            </p:blipFill>
            <p:spPr>
              <a:xfrm>
                <a:off x="8833555" y="1400609"/>
                <a:ext cx="107245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61" name="墨迹 160"/>
              <p14:cNvContentPartPr/>
              <p14:nvPr/>
            </p14:nvContentPartPr>
            <p14:xfrm>
              <a:off x="9062155" y="1341391"/>
              <a:ext cx="47978" cy="19827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21"/>
            </p:blipFill>
            <p:spPr>
              <a:xfrm>
                <a:off x="9062155" y="1341391"/>
                <a:ext cx="47978" cy="198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62" name="墨迹 161"/>
              <p14:cNvContentPartPr/>
              <p14:nvPr/>
            </p14:nvContentPartPr>
            <p14:xfrm>
              <a:off x="9138355" y="1408364"/>
              <a:ext cx="95956" cy="16514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23"/>
            </p:blipFill>
            <p:spPr>
              <a:xfrm>
                <a:off x="9138355" y="1408364"/>
                <a:ext cx="95956" cy="165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63" name="墨迹 162"/>
              <p14:cNvContentPartPr/>
              <p14:nvPr/>
            </p14:nvContentPartPr>
            <p14:xfrm>
              <a:off x="9287933" y="1274595"/>
              <a:ext cx="79022" cy="17483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25"/>
            </p:blipFill>
            <p:spPr>
              <a:xfrm>
                <a:off x="9287933" y="1274595"/>
                <a:ext cx="790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64" name="墨迹 163"/>
              <p14:cNvContentPartPr/>
              <p14:nvPr/>
            </p14:nvContentPartPr>
            <p14:xfrm>
              <a:off x="9344377" y="1252036"/>
              <a:ext cx="243594" cy="41170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27"/>
            </p:blipFill>
            <p:spPr>
              <a:xfrm>
                <a:off x="9344377" y="1252036"/>
                <a:ext cx="243594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65" name="墨迹 164"/>
              <p14:cNvContentPartPr/>
              <p14:nvPr/>
            </p14:nvContentPartPr>
            <p14:xfrm>
              <a:off x="8547628" y="1274595"/>
              <a:ext cx="223838" cy="41170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29"/>
            </p:blipFill>
            <p:spPr>
              <a:xfrm>
                <a:off x="8547628" y="1274595"/>
                <a:ext cx="223838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66" name="墨迹 165"/>
              <p14:cNvContentPartPr/>
              <p14:nvPr/>
            </p14:nvContentPartPr>
            <p14:xfrm>
              <a:off x="9409288" y="1116680"/>
              <a:ext cx="660400" cy="3383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31"/>
            </p:blipFill>
            <p:spPr>
              <a:xfrm>
                <a:off x="9409288" y="1116680"/>
                <a:ext cx="660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67" name="墨迹 166"/>
              <p14:cNvContentPartPr/>
              <p14:nvPr/>
            </p14:nvContentPartPr>
            <p14:xfrm>
              <a:off x="9719733" y="1257676"/>
              <a:ext cx="174978" cy="13324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33"/>
            </p:blipFill>
            <p:spPr>
              <a:xfrm>
                <a:off x="9719733" y="1257676"/>
                <a:ext cx="174978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68" name="墨迹 167"/>
              <p14:cNvContentPartPr/>
              <p14:nvPr/>
            </p14:nvContentPartPr>
            <p14:xfrm>
              <a:off x="9327444" y="501237"/>
              <a:ext cx="42333" cy="37293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35"/>
            </p:blipFill>
            <p:spPr>
              <a:xfrm>
                <a:off x="9327444" y="501237"/>
                <a:ext cx="42333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69" name="墨迹 168"/>
              <p14:cNvContentPartPr/>
              <p14:nvPr/>
            </p14:nvContentPartPr>
            <p14:xfrm>
              <a:off x="10108494" y="1111041"/>
              <a:ext cx="201965" cy="2255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37"/>
            </p:blipFill>
            <p:spPr>
              <a:xfrm>
                <a:off x="10108494" y="1111041"/>
                <a:ext cx="20196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70" name="墨迹 169"/>
              <p14:cNvContentPartPr/>
              <p14:nvPr/>
            </p14:nvContentPartPr>
            <p14:xfrm>
              <a:off x="10085740" y="1218197"/>
              <a:ext cx="198437" cy="1691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39"/>
            </p:blipFill>
            <p:spPr>
              <a:xfrm>
                <a:off x="10085740" y="1218197"/>
                <a:ext cx="19843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71" name="墨迹 170"/>
              <p14:cNvContentPartPr/>
              <p14:nvPr/>
            </p14:nvContentPartPr>
            <p14:xfrm>
              <a:off x="10374488" y="1001769"/>
              <a:ext cx="118533" cy="33204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41"/>
            </p:blipFill>
            <p:spPr>
              <a:xfrm>
                <a:off x="10374488" y="1001769"/>
                <a:ext cx="118533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72" name="墨迹 171"/>
              <p14:cNvContentPartPr/>
              <p14:nvPr/>
            </p14:nvContentPartPr>
            <p14:xfrm>
              <a:off x="10498667" y="1195638"/>
              <a:ext cx="39511" cy="78957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43"/>
            </p:blipFill>
            <p:spPr>
              <a:xfrm>
                <a:off x="10498667" y="1195638"/>
                <a:ext cx="395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73" name="墨迹 172"/>
              <p14:cNvContentPartPr/>
              <p14:nvPr/>
            </p14:nvContentPartPr>
            <p14:xfrm>
              <a:off x="10603088" y="1000536"/>
              <a:ext cx="301977" cy="305783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45"/>
            </p:blipFill>
            <p:spPr>
              <a:xfrm>
                <a:off x="10603088" y="1000536"/>
                <a:ext cx="301977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74" name="墨迹 173"/>
              <p14:cNvContentPartPr/>
              <p14:nvPr/>
            </p14:nvContentPartPr>
            <p14:xfrm>
              <a:off x="10922000" y="986965"/>
              <a:ext cx="163688" cy="5075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47"/>
            </p:blipFill>
            <p:spPr>
              <a:xfrm>
                <a:off x="10922000" y="986965"/>
                <a:ext cx="1636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75" name="墨迹 174"/>
              <p14:cNvContentPartPr/>
              <p14:nvPr/>
            </p14:nvContentPartPr>
            <p14:xfrm>
              <a:off x="11082867" y="1002122"/>
              <a:ext cx="204081" cy="24991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49"/>
            </p:blipFill>
            <p:spPr>
              <a:xfrm>
                <a:off x="11082867" y="1002122"/>
                <a:ext cx="204081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76" name="墨迹 175"/>
              <p14:cNvContentPartPr/>
              <p14:nvPr/>
            </p14:nvContentPartPr>
            <p14:xfrm>
              <a:off x="11085688" y="972865"/>
              <a:ext cx="143933" cy="34684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51"/>
            </p:blipFill>
            <p:spPr>
              <a:xfrm>
                <a:off x="11085688" y="972865"/>
                <a:ext cx="14393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77" name="墨迹 176"/>
              <p14:cNvContentPartPr/>
              <p14:nvPr/>
            </p14:nvContentPartPr>
            <p14:xfrm>
              <a:off x="11308644" y="944314"/>
              <a:ext cx="93133" cy="296442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53"/>
            </p:blipFill>
            <p:spPr>
              <a:xfrm>
                <a:off x="11308644" y="944314"/>
                <a:ext cx="93133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78" name="墨迹 177"/>
              <p14:cNvContentPartPr/>
              <p14:nvPr/>
            </p14:nvContentPartPr>
            <p14:xfrm>
              <a:off x="11446932" y="1051470"/>
              <a:ext cx="101600" cy="17606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55"/>
            </p:blipFill>
            <p:spPr>
              <a:xfrm>
                <a:off x="11446932" y="1051470"/>
                <a:ext cx="101600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79" name="墨迹 178"/>
              <p14:cNvContentPartPr/>
              <p14:nvPr/>
            </p14:nvContentPartPr>
            <p14:xfrm>
              <a:off x="11559822" y="869939"/>
              <a:ext cx="163689" cy="3242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57"/>
            </p:blipFill>
            <p:spPr>
              <a:xfrm>
                <a:off x="11559822" y="869939"/>
                <a:ext cx="16368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80" name="墨迹 179"/>
              <p14:cNvContentPartPr/>
              <p14:nvPr/>
            </p14:nvContentPartPr>
            <p14:xfrm>
              <a:off x="11723511" y="714844"/>
              <a:ext cx="195439" cy="281462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59"/>
            </p:blipFill>
            <p:spPr>
              <a:xfrm>
                <a:off x="11723511" y="714844"/>
                <a:ext cx="195439" cy="281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81" name="墨迹 180"/>
              <p14:cNvContentPartPr/>
              <p14:nvPr/>
            </p14:nvContentPartPr>
            <p14:xfrm>
              <a:off x="7670800" y="2780422"/>
              <a:ext cx="33866" cy="2819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261"/>
            </p:blipFill>
            <p:spPr>
              <a:xfrm>
                <a:off x="7670800" y="2780422"/>
                <a:ext cx="33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82" name="墨迹 181"/>
              <p14:cNvContentPartPr/>
              <p14:nvPr/>
            </p14:nvContentPartPr>
            <p14:xfrm>
              <a:off x="620888" y="4043738"/>
              <a:ext cx="146756" cy="41100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263"/>
            </p:blipFill>
            <p:spPr>
              <a:xfrm>
                <a:off x="620888" y="4043738"/>
                <a:ext cx="146756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83" name="墨迹 182"/>
              <p14:cNvContentPartPr/>
              <p14:nvPr/>
            </p14:nvContentPartPr>
            <p14:xfrm>
              <a:off x="674334" y="4077577"/>
              <a:ext cx="129999" cy="373813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65"/>
            </p:blipFill>
            <p:spPr>
              <a:xfrm>
                <a:off x="674334" y="4077577"/>
                <a:ext cx="129999" cy="373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84" name="墨迹 183"/>
              <p14:cNvContentPartPr/>
              <p14:nvPr/>
            </p14:nvContentPartPr>
            <p14:xfrm>
              <a:off x="891822" y="4153714"/>
              <a:ext cx="50800" cy="10433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267"/>
            </p:blipFill>
            <p:spPr>
              <a:xfrm>
                <a:off x="891822" y="4153714"/>
                <a:ext cx="50800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85" name="墨迹 184"/>
              <p14:cNvContentPartPr/>
              <p14:nvPr/>
            </p14:nvContentPartPr>
            <p14:xfrm>
              <a:off x="860601" y="4258051"/>
              <a:ext cx="144110" cy="544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269"/>
            </p:blipFill>
            <p:spPr>
              <a:xfrm>
                <a:off x="860601" y="4258051"/>
                <a:ext cx="144110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86" name="墨迹 185"/>
              <p14:cNvContentPartPr/>
              <p14:nvPr/>
            </p14:nvContentPartPr>
            <p14:xfrm>
              <a:off x="1004711" y="4066297"/>
              <a:ext cx="115711" cy="7331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71"/>
            </p:blipFill>
            <p:spPr>
              <a:xfrm>
                <a:off x="1004711" y="4066297"/>
                <a:ext cx="11571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87" name="墨迹 186"/>
              <p14:cNvContentPartPr/>
              <p14:nvPr/>
            </p14:nvContentPartPr>
            <p14:xfrm>
              <a:off x="1034873" y="3974298"/>
              <a:ext cx="246415" cy="433383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273"/>
            </p:blipFill>
            <p:spPr>
              <a:xfrm>
                <a:off x="1034873" y="3974298"/>
                <a:ext cx="246415" cy="433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88" name="墨迹 187"/>
              <p14:cNvContentPartPr/>
              <p14:nvPr/>
            </p14:nvContentPartPr>
            <p14:xfrm>
              <a:off x="1300338" y="4090266"/>
              <a:ext cx="209550" cy="22189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275"/>
            </p:blipFill>
            <p:spPr>
              <a:xfrm>
                <a:off x="1300338" y="4090266"/>
                <a:ext cx="209550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89" name="墨迹 188"/>
              <p14:cNvContentPartPr/>
              <p14:nvPr/>
            </p14:nvContentPartPr>
            <p14:xfrm>
              <a:off x="1529644" y="3936582"/>
              <a:ext cx="169333" cy="34966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277"/>
            </p:blipFill>
            <p:spPr>
              <a:xfrm>
                <a:off x="1529644" y="3936582"/>
                <a:ext cx="169333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90" name="墨迹 189"/>
              <p14:cNvContentPartPr/>
              <p14:nvPr/>
            </p14:nvContentPartPr>
            <p14:xfrm>
              <a:off x="1597377" y="4149132"/>
              <a:ext cx="22578" cy="44730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279"/>
            </p:blipFill>
            <p:spPr>
              <a:xfrm>
                <a:off x="1597377" y="4149132"/>
                <a:ext cx="22578" cy="447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91" name="墨迹 190"/>
              <p14:cNvContentPartPr/>
              <p14:nvPr/>
            </p14:nvContentPartPr>
            <p14:xfrm>
              <a:off x="1734784" y="4124634"/>
              <a:ext cx="201260" cy="186995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281"/>
            </p:blipFill>
            <p:spPr>
              <a:xfrm>
                <a:off x="1734784" y="4124634"/>
                <a:ext cx="201260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92" name="墨迹 191"/>
              <p14:cNvContentPartPr/>
              <p14:nvPr/>
            </p14:nvContentPartPr>
            <p14:xfrm>
              <a:off x="1758244" y="3987340"/>
              <a:ext cx="121356" cy="294856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283"/>
            </p:blipFill>
            <p:spPr>
              <a:xfrm>
                <a:off x="1758244" y="3987340"/>
                <a:ext cx="121356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93" name="墨迹 192"/>
              <p14:cNvContentPartPr/>
              <p14:nvPr/>
            </p14:nvContentPartPr>
            <p14:xfrm>
              <a:off x="1834444" y="4170634"/>
              <a:ext cx="70556" cy="62919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285"/>
            </p:blipFill>
            <p:spPr>
              <a:xfrm>
                <a:off x="1834444" y="4170634"/>
                <a:ext cx="70556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94" name="墨迹 193"/>
              <p14:cNvContentPartPr/>
              <p14:nvPr/>
            </p14:nvContentPartPr>
            <p14:xfrm>
              <a:off x="1749777" y="4038803"/>
              <a:ext cx="107245" cy="11491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287"/>
            </p:blipFill>
            <p:spPr>
              <a:xfrm>
                <a:off x="1749777" y="4038803"/>
                <a:ext cx="107245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95" name="墨迹 194"/>
              <p14:cNvContentPartPr/>
              <p14:nvPr/>
            </p14:nvContentPartPr>
            <p14:xfrm>
              <a:off x="2009422" y="4033868"/>
              <a:ext cx="218193" cy="22770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289"/>
            </p:blipFill>
            <p:spPr>
              <a:xfrm>
                <a:off x="2009422" y="4033868"/>
                <a:ext cx="218193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96" name="墨迹 195"/>
              <p14:cNvContentPartPr/>
              <p14:nvPr/>
            </p14:nvContentPartPr>
            <p14:xfrm>
              <a:off x="2144888" y="3927417"/>
              <a:ext cx="186267" cy="533666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291"/>
            </p:blipFill>
            <p:spPr>
              <a:xfrm>
                <a:off x="2144888" y="3927417"/>
                <a:ext cx="186267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97" name="墨迹 196"/>
              <p14:cNvContentPartPr/>
              <p14:nvPr/>
            </p14:nvContentPartPr>
            <p14:xfrm>
              <a:off x="2308577" y="4224212"/>
              <a:ext cx="111478" cy="76842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293"/>
            </p:blipFill>
            <p:spPr>
              <a:xfrm>
                <a:off x="2308577" y="4224212"/>
                <a:ext cx="111478" cy="76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98" name="墨迹 197"/>
              <p14:cNvContentPartPr/>
              <p14:nvPr/>
            </p14:nvContentPartPr>
            <p14:xfrm>
              <a:off x="1104723" y="4516777"/>
              <a:ext cx="240771" cy="663381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295"/>
            </p:blipFill>
            <p:spPr>
              <a:xfrm>
                <a:off x="1104723" y="4516777"/>
                <a:ext cx="240771" cy="663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99" name="墨迹 198"/>
              <p14:cNvContentPartPr/>
              <p14:nvPr/>
            </p14:nvContentPartPr>
            <p14:xfrm>
              <a:off x="1127477" y="4697955"/>
              <a:ext cx="362656" cy="21730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297"/>
            </p:blipFill>
            <p:spPr>
              <a:xfrm>
                <a:off x="1127477" y="4697955"/>
                <a:ext cx="362656" cy="217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00" name="墨迹 199"/>
              <p14:cNvContentPartPr/>
              <p14:nvPr/>
            </p14:nvContentPartPr>
            <p14:xfrm>
              <a:off x="1284111" y="4566830"/>
              <a:ext cx="251177" cy="475153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299"/>
            </p:blipFill>
            <p:spPr>
              <a:xfrm>
                <a:off x="1284111" y="4566830"/>
                <a:ext cx="251177" cy="475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01" name="墨迹 200"/>
              <p14:cNvContentPartPr/>
              <p14:nvPr/>
            </p14:nvContentPartPr>
            <p14:xfrm>
              <a:off x="1686983" y="4676806"/>
              <a:ext cx="158750" cy="19245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01"/>
            </p:blipFill>
            <p:spPr>
              <a:xfrm>
                <a:off x="1686983" y="4676806"/>
                <a:ext cx="158750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02" name="墨迹 201"/>
              <p14:cNvContentPartPr/>
              <p14:nvPr/>
            </p14:nvContentPartPr>
            <p14:xfrm>
              <a:off x="1896533" y="4688967"/>
              <a:ext cx="81844" cy="127424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03"/>
            </p:blipFill>
            <p:spPr>
              <a:xfrm>
                <a:off x="1896533" y="4688967"/>
                <a:ext cx="81844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03" name="墨迹 202"/>
              <p14:cNvContentPartPr/>
              <p14:nvPr/>
            </p14:nvContentPartPr>
            <p14:xfrm>
              <a:off x="1905000" y="4502501"/>
              <a:ext cx="227188" cy="72277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05"/>
            </p:blipFill>
            <p:spPr>
              <a:xfrm>
                <a:off x="1905000" y="4502501"/>
                <a:ext cx="227188" cy="722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04" name="墨迹 203"/>
              <p14:cNvContentPartPr/>
              <p14:nvPr/>
            </p14:nvContentPartPr>
            <p14:xfrm>
              <a:off x="2116666" y="4895348"/>
              <a:ext cx="77082" cy="116497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07"/>
            </p:blipFill>
            <p:spPr>
              <a:xfrm>
                <a:off x="2116666" y="4895348"/>
                <a:ext cx="77082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05" name="墨迹 204"/>
              <p14:cNvContentPartPr/>
              <p14:nvPr/>
            </p14:nvContentPartPr>
            <p14:xfrm>
              <a:off x="4289777" y="4519596"/>
              <a:ext cx="211667" cy="28551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09"/>
            </p:blipFill>
            <p:spPr>
              <a:xfrm>
                <a:off x="4289777" y="4519596"/>
                <a:ext cx="211667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06" name="墨迹 205"/>
              <p14:cNvContentPartPr/>
              <p14:nvPr/>
            </p14:nvContentPartPr>
            <p14:xfrm>
              <a:off x="4773788" y="4489282"/>
              <a:ext cx="187678" cy="169194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11"/>
            </p:blipFill>
            <p:spPr>
              <a:xfrm>
                <a:off x="4773788" y="4489282"/>
                <a:ext cx="1876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07" name="墨迹 206"/>
              <p14:cNvContentPartPr/>
              <p14:nvPr/>
            </p14:nvContentPartPr>
            <p14:xfrm>
              <a:off x="5000977" y="4218572"/>
              <a:ext cx="282046" cy="67677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13"/>
            </p:blipFill>
            <p:spPr>
              <a:xfrm>
                <a:off x="5000977" y="4218572"/>
                <a:ext cx="282046" cy="676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08" name="墨迹 207"/>
              <p14:cNvContentPartPr/>
              <p14:nvPr/>
            </p14:nvContentPartPr>
            <p14:xfrm>
              <a:off x="5354108" y="4246771"/>
              <a:ext cx="271110" cy="49982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15"/>
            </p:blipFill>
            <p:spPr>
              <a:xfrm>
                <a:off x="5354108" y="4246771"/>
                <a:ext cx="271110" cy="499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09" name="墨迹 208"/>
              <p14:cNvContentPartPr/>
              <p14:nvPr/>
            </p14:nvContentPartPr>
            <p14:xfrm>
              <a:off x="5510388" y="4596439"/>
              <a:ext cx="26812" cy="487842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17"/>
            </p:blipFill>
            <p:spPr>
              <a:xfrm>
                <a:off x="5510388" y="4596439"/>
                <a:ext cx="26812" cy="487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10" name="墨迹 209"/>
              <p14:cNvContentPartPr/>
              <p14:nvPr/>
            </p14:nvContentPartPr>
            <p14:xfrm>
              <a:off x="5795433" y="4256817"/>
              <a:ext cx="317500" cy="565214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19"/>
            </p:blipFill>
            <p:spPr>
              <a:xfrm>
                <a:off x="5795433" y="4256817"/>
                <a:ext cx="317500" cy="565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11" name="墨迹 210"/>
              <p14:cNvContentPartPr/>
              <p14:nvPr/>
            </p14:nvContentPartPr>
            <p14:xfrm>
              <a:off x="6422672" y="4353222"/>
              <a:ext cx="153105" cy="282695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21"/>
            </p:blipFill>
            <p:spPr>
              <a:xfrm>
                <a:off x="6422672" y="4353222"/>
                <a:ext cx="153105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12" name="墨迹 211"/>
              <p14:cNvContentPartPr/>
              <p14:nvPr/>
            </p14:nvContentPartPr>
            <p14:xfrm>
              <a:off x="6296377" y="4212932"/>
              <a:ext cx="529873" cy="84879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23"/>
            </p:blipFill>
            <p:spPr>
              <a:xfrm>
                <a:off x="6296377" y="4212932"/>
                <a:ext cx="529873" cy="848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13" name="墨迹 212"/>
              <p14:cNvContentPartPr/>
              <p14:nvPr/>
            </p14:nvContentPartPr>
            <p14:xfrm>
              <a:off x="6654800" y="4756468"/>
              <a:ext cx="100188" cy="8812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25"/>
            </p:blipFill>
            <p:spPr>
              <a:xfrm>
                <a:off x="6654800" y="4756468"/>
                <a:ext cx="100188" cy="8812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/>
              <p14:cNvContentPartPr/>
              <p14:nvPr/>
            </p14:nvContentPartPr>
            <p14:xfrm>
              <a:off x="6657622" y="1353552"/>
              <a:ext cx="81844" cy="2255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6657622" y="1353552"/>
                <a:ext cx="818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/>
              <p14:cNvContentPartPr/>
              <p14:nvPr/>
            </p14:nvContentPartPr>
            <p14:xfrm>
              <a:off x="903111" y="360947"/>
              <a:ext cx="174977" cy="4511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"/>
            </p:blipFill>
            <p:spPr>
              <a:xfrm>
                <a:off x="903111" y="360947"/>
                <a:ext cx="1749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9" name="墨迹 48"/>
              <p14:cNvContentPartPr/>
              <p14:nvPr/>
            </p14:nvContentPartPr>
            <p14:xfrm>
              <a:off x="897466" y="434264"/>
              <a:ext cx="45156" cy="37786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"/>
            </p:blipFill>
            <p:spPr>
              <a:xfrm>
                <a:off x="897466" y="434264"/>
                <a:ext cx="451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0" name="墨迹 49"/>
              <p14:cNvContentPartPr/>
              <p14:nvPr/>
            </p14:nvContentPartPr>
            <p14:xfrm>
              <a:off x="920044" y="518861"/>
              <a:ext cx="177800" cy="2002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"/>
            </p:blipFill>
            <p:spPr>
              <a:xfrm>
                <a:off x="920044" y="518861"/>
                <a:ext cx="1778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1" name="墨迹 50"/>
              <p14:cNvContentPartPr/>
              <p14:nvPr/>
            </p14:nvContentPartPr>
            <p14:xfrm>
              <a:off x="1027288" y="293269"/>
              <a:ext cx="235127" cy="55428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1"/>
            </p:blipFill>
            <p:spPr>
              <a:xfrm>
                <a:off x="1027288" y="293269"/>
                <a:ext cx="235127" cy="554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2" name="墨迹 51"/>
              <p14:cNvContentPartPr/>
              <p14:nvPr/>
            </p14:nvContentPartPr>
            <p14:xfrm>
              <a:off x="1123244" y="580899"/>
              <a:ext cx="259644" cy="16778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3"/>
            </p:blipFill>
            <p:spPr>
              <a:xfrm>
                <a:off x="1123244" y="580899"/>
                <a:ext cx="259644" cy="16778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图片 1"/>
          <p:cNvPicPr/>
          <p:nvPr/>
        </p:nvPicPr>
        <p:blipFill>
          <a:blip r:embed="rId2"/>
          <a:srcRect t="13376" b="40208"/>
          <a:stretch>
            <a:fillRect/>
          </a:stretch>
        </p:blipFill>
        <p:spPr>
          <a:xfrm>
            <a:off x="469771" y="728368"/>
            <a:ext cx="10881995" cy="3147792"/>
          </a:xfrm>
          <a:prstGeom prst="rect">
            <a:avLst/>
          </a:prstGeom>
        </p:spPr>
      </p:pic>
      <p:pic>
        <p:nvPicPr>
          <p:cNvPr id="2097185" name="图片 1"/>
          <p:cNvPicPr/>
          <p:nvPr/>
        </p:nvPicPr>
        <p:blipFill>
          <a:blip r:embed="rId3"/>
          <a:srcRect b="60222"/>
          <a:stretch>
            <a:fillRect/>
          </a:stretch>
        </p:blipFill>
        <p:spPr>
          <a:xfrm>
            <a:off x="200530" y="4371881"/>
            <a:ext cx="11420475" cy="14662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50455" name="墨迹 1050454"/>
              <p14:cNvContentPartPr/>
              <p14:nvPr/>
            </p14:nvContentPartPr>
            <p14:xfrm>
              <a:off x="1471505" y="4736039"/>
              <a:ext cx="1958109" cy="110509"/>
            </p14:xfrm>
          </p:contentPart>
        </mc:Choice>
        <mc:Fallback xmlns="">
          <p:pic>
            <p:nvPicPr>
              <p:cNvPr id="1050455" name="墨迹 1050454"/>
            </p:nvPicPr>
            <p:blipFill>
              <a:blip r:embed="rId5"/>
            </p:blipFill>
            <p:spPr>
              <a:xfrm>
                <a:off x="1471505" y="4736039"/>
                <a:ext cx="1958109" cy="110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50456" name="墨迹 1050455"/>
              <p14:cNvContentPartPr/>
              <p14:nvPr/>
            </p14:nvContentPartPr>
            <p14:xfrm>
              <a:off x="1564638" y="5225657"/>
              <a:ext cx="2092965" cy="96339"/>
            </p14:xfrm>
          </p:contentPart>
        </mc:Choice>
        <mc:Fallback xmlns="">
          <p:pic>
            <p:nvPicPr>
              <p:cNvPr id="1050456" name="墨迹 1050455"/>
            </p:nvPicPr>
            <p:blipFill>
              <a:blip r:embed="rId7"/>
            </p:blipFill>
            <p:spPr>
              <a:xfrm>
                <a:off x="1564638" y="5225657"/>
                <a:ext cx="2092965" cy="96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50457" name="墨迹 1050456"/>
              <p14:cNvContentPartPr/>
              <p14:nvPr/>
            </p14:nvContentPartPr>
            <p14:xfrm>
              <a:off x="2670385" y="3043766"/>
              <a:ext cx="181193" cy="348354"/>
            </p14:xfrm>
          </p:contentPart>
        </mc:Choice>
        <mc:Fallback xmlns="">
          <p:pic>
            <p:nvPicPr>
              <p:cNvPr id="1050457" name="墨迹 1050456"/>
            </p:nvPicPr>
            <p:blipFill>
              <a:blip r:embed="rId9"/>
            </p:blipFill>
            <p:spPr>
              <a:xfrm>
                <a:off x="2670385" y="3043766"/>
                <a:ext cx="181193" cy="348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50458" name="墨迹 1050457"/>
              <p14:cNvContentPartPr/>
              <p14:nvPr/>
            </p14:nvContentPartPr>
            <p14:xfrm>
              <a:off x="2733885" y="3086598"/>
              <a:ext cx="206325" cy="24054"/>
            </p14:xfrm>
          </p:contentPart>
        </mc:Choice>
        <mc:Fallback xmlns="">
          <p:pic>
            <p:nvPicPr>
              <p:cNvPr id="1050458" name="墨迹 1050457"/>
            </p:nvPicPr>
            <p:blipFill>
              <a:blip r:embed="rId11"/>
            </p:blipFill>
            <p:spPr>
              <a:xfrm>
                <a:off x="2733885" y="3086598"/>
                <a:ext cx="206325" cy="24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50459" name="墨迹 1050458"/>
              <p14:cNvContentPartPr/>
              <p14:nvPr/>
            </p14:nvContentPartPr>
            <p14:xfrm>
              <a:off x="2936260" y="3098800"/>
              <a:ext cx="105389" cy="190331"/>
            </p14:xfrm>
          </p:contentPart>
        </mc:Choice>
        <mc:Fallback xmlns="">
          <p:pic>
            <p:nvPicPr>
              <p:cNvPr id="1050459" name="墨迹 1050458"/>
            </p:nvPicPr>
            <p:blipFill>
              <a:blip r:embed="rId13"/>
            </p:blipFill>
            <p:spPr>
              <a:xfrm>
                <a:off x="2936260" y="3098800"/>
                <a:ext cx="105389" cy="190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50460" name="墨迹 1050459"/>
              <p14:cNvContentPartPr/>
              <p14:nvPr/>
            </p14:nvContentPartPr>
            <p14:xfrm>
              <a:off x="2903645" y="3156797"/>
              <a:ext cx="149960" cy="126490"/>
            </p14:xfrm>
          </p:contentPart>
        </mc:Choice>
        <mc:Fallback xmlns="">
          <p:pic>
            <p:nvPicPr>
              <p:cNvPr id="1050460" name="墨迹 1050459"/>
            </p:nvPicPr>
            <p:blipFill>
              <a:blip r:embed="rId15"/>
            </p:blipFill>
            <p:spPr>
              <a:xfrm>
                <a:off x="2903645" y="3156797"/>
                <a:ext cx="149960" cy="126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50461" name="墨迹 1050460"/>
              <p14:cNvContentPartPr/>
              <p14:nvPr/>
            </p14:nvContentPartPr>
            <p14:xfrm>
              <a:off x="3155891" y="3063238"/>
              <a:ext cx="102824" cy="263614"/>
            </p14:xfrm>
          </p:contentPart>
        </mc:Choice>
        <mc:Fallback xmlns="">
          <p:pic>
            <p:nvPicPr>
              <p:cNvPr id="1050461" name="墨迹 1050460"/>
            </p:nvPicPr>
            <p:blipFill>
              <a:blip r:embed="rId17"/>
            </p:blipFill>
            <p:spPr>
              <a:xfrm>
                <a:off x="3155891" y="3063238"/>
                <a:ext cx="102824" cy="263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50462" name="墨迹 1050461"/>
              <p14:cNvContentPartPr/>
              <p14:nvPr/>
            </p14:nvContentPartPr>
            <p14:xfrm>
              <a:off x="3295919" y="3090755"/>
              <a:ext cx="31902" cy="267653"/>
            </p14:xfrm>
          </p:contentPart>
        </mc:Choice>
        <mc:Fallback xmlns="">
          <p:pic>
            <p:nvPicPr>
              <p:cNvPr id="1050462" name="墨迹 1050461"/>
            </p:nvPicPr>
            <p:blipFill>
              <a:blip r:embed="rId19"/>
            </p:blipFill>
            <p:spPr>
              <a:xfrm>
                <a:off x="3295919" y="3090755"/>
                <a:ext cx="31902" cy="26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50463" name="墨迹 1050462"/>
              <p14:cNvContentPartPr/>
              <p14:nvPr/>
            </p14:nvContentPartPr>
            <p14:xfrm>
              <a:off x="3343911" y="3185175"/>
              <a:ext cx="141162" cy="29194"/>
            </p14:xfrm>
          </p:contentPart>
        </mc:Choice>
        <mc:Fallback xmlns="">
          <p:pic>
            <p:nvPicPr>
              <p:cNvPr id="1050463" name="墨迹 1050462"/>
            </p:nvPicPr>
            <p:blipFill>
              <a:blip r:embed="rId21"/>
            </p:blipFill>
            <p:spPr>
              <a:xfrm>
                <a:off x="3343911" y="3185175"/>
                <a:ext cx="141162" cy="2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50464" name="墨迹 1050463"/>
              <p14:cNvContentPartPr/>
              <p14:nvPr/>
            </p14:nvContentPartPr>
            <p14:xfrm>
              <a:off x="3501492" y="3040140"/>
              <a:ext cx="257503" cy="286649"/>
            </p14:xfrm>
          </p:contentPart>
        </mc:Choice>
        <mc:Fallback xmlns="">
          <p:pic>
            <p:nvPicPr>
              <p:cNvPr id="1050464" name="墨迹 1050463"/>
            </p:nvPicPr>
            <p:blipFill>
              <a:blip r:embed="rId23"/>
            </p:blipFill>
            <p:spPr>
              <a:xfrm>
                <a:off x="3501492" y="3040140"/>
                <a:ext cx="257503" cy="28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50465" name="墨迹 1050464"/>
              <p14:cNvContentPartPr/>
              <p14:nvPr/>
            </p14:nvContentPartPr>
            <p14:xfrm>
              <a:off x="3753577" y="3026412"/>
              <a:ext cx="170723" cy="328620"/>
            </p14:xfrm>
          </p:contentPart>
        </mc:Choice>
        <mc:Fallback xmlns="">
          <p:pic>
            <p:nvPicPr>
              <p:cNvPr id="1050465" name="墨迹 1050464"/>
            </p:nvPicPr>
            <p:blipFill>
              <a:blip r:embed="rId25"/>
            </p:blipFill>
            <p:spPr>
              <a:xfrm>
                <a:off x="3753577" y="3026412"/>
                <a:ext cx="170723" cy="32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50466" name="墨迹 1050465"/>
              <p14:cNvContentPartPr/>
              <p14:nvPr/>
            </p14:nvContentPartPr>
            <p14:xfrm>
              <a:off x="3839489" y="3173407"/>
              <a:ext cx="107609" cy="102600"/>
            </p14:xfrm>
          </p:contentPart>
        </mc:Choice>
        <mc:Fallback xmlns="">
          <p:pic>
            <p:nvPicPr>
              <p:cNvPr id="1050466" name="墨迹 1050465"/>
            </p:nvPicPr>
            <p:blipFill>
              <a:blip r:embed="rId27"/>
            </p:blipFill>
            <p:spPr>
              <a:xfrm>
                <a:off x="3839489" y="3173407"/>
                <a:ext cx="107609" cy="102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50467" name="墨迹 1050466"/>
              <p14:cNvContentPartPr/>
              <p14:nvPr/>
            </p14:nvContentPartPr>
            <p14:xfrm>
              <a:off x="3764500" y="2963290"/>
              <a:ext cx="90732" cy="110753"/>
            </p14:xfrm>
          </p:contentPart>
        </mc:Choice>
        <mc:Fallback xmlns="">
          <p:pic>
            <p:nvPicPr>
              <p:cNvPr id="1050467" name="墨迹 1050466"/>
            </p:nvPicPr>
            <p:blipFill>
              <a:blip r:embed="rId29"/>
            </p:blipFill>
            <p:spPr>
              <a:xfrm>
                <a:off x="3764500" y="2963290"/>
                <a:ext cx="90732" cy="110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50468" name="墨迹 1050467"/>
              <p14:cNvContentPartPr/>
              <p14:nvPr/>
            </p14:nvContentPartPr>
            <p14:xfrm>
              <a:off x="3872274" y="3027255"/>
              <a:ext cx="177316" cy="320579"/>
            </p14:xfrm>
          </p:contentPart>
        </mc:Choice>
        <mc:Fallback xmlns="">
          <p:pic>
            <p:nvPicPr>
              <p:cNvPr id="1050468" name="墨迹 1050467"/>
            </p:nvPicPr>
            <p:blipFill>
              <a:blip r:embed="rId31"/>
            </p:blipFill>
            <p:spPr>
              <a:xfrm>
                <a:off x="3872274" y="3027255"/>
                <a:ext cx="177316" cy="320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50469" name="墨迹 1050468"/>
              <p14:cNvContentPartPr/>
              <p14:nvPr/>
            </p14:nvContentPartPr>
            <p14:xfrm>
              <a:off x="2686897" y="3666488"/>
              <a:ext cx="208683" cy="18912"/>
            </p14:xfrm>
          </p:contentPart>
        </mc:Choice>
        <mc:Fallback xmlns="">
          <p:pic>
            <p:nvPicPr>
              <p:cNvPr id="1050469" name="墨迹 1050468"/>
            </p:nvPicPr>
            <p:blipFill>
              <a:blip r:embed="rId33"/>
            </p:blipFill>
            <p:spPr>
              <a:xfrm>
                <a:off x="2686897" y="3666488"/>
                <a:ext cx="208683" cy="18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50470" name="墨迹 1050469"/>
              <p14:cNvContentPartPr/>
              <p14:nvPr/>
            </p14:nvContentPartPr>
            <p14:xfrm>
              <a:off x="2667000" y="3762796"/>
              <a:ext cx="255296" cy="18510"/>
            </p14:xfrm>
          </p:contentPart>
        </mc:Choice>
        <mc:Fallback xmlns="">
          <p:pic>
            <p:nvPicPr>
              <p:cNvPr id="1050470" name="墨迹 1050469"/>
            </p:nvPicPr>
            <p:blipFill>
              <a:blip r:embed="rId35"/>
            </p:blipFill>
            <p:spPr>
              <a:xfrm>
                <a:off x="2667000" y="3762796"/>
                <a:ext cx="255296" cy="18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50471" name="墨迹 1050470"/>
              <p14:cNvContentPartPr/>
              <p14:nvPr/>
            </p14:nvContentPartPr>
            <p14:xfrm>
              <a:off x="3004976" y="3559811"/>
              <a:ext cx="48104" cy="367063"/>
            </p14:xfrm>
          </p:contentPart>
        </mc:Choice>
        <mc:Fallback xmlns="">
          <p:pic>
            <p:nvPicPr>
              <p:cNvPr id="1050471" name="墨迹 1050470"/>
            </p:nvPicPr>
            <p:blipFill>
              <a:blip r:embed="rId37"/>
            </p:blipFill>
            <p:spPr>
              <a:xfrm>
                <a:off x="3004976" y="3559811"/>
                <a:ext cx="48104" cy="367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50472" name="墨迹 1050471"/>
              <p14:cNvContentPartPr/>
              <p14:nvPr/>
            </p14:nvContentPartPr>
            <p14:xfrm>
              <a:off x="3196372" y="3650318"/>
              <a:ext cx="164943" cy="179006"/>
            </p14:xfrm>
          </p:contentPart>
        </mc:Choice>
        <mc:Fallback xmlns="">
          <p:pic>
            <p:nvPicPr>
              <p:cNvPr id="1050472" name="墨迹 1050471"/>
            </p:nvPicPr>
            <p:blipFill>
              <a:blip r:embed="rId39"/>
            </p:blipFill>
            <p:spPr>
              <a:xfrm>
                <a:off x="3196372" y="3650318"/>
                <a:ext cx="164943" cy="179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50473" name="墨迹 1050472"/>
              <p14:cNvContentPartPr/>
              <p14:nvPr/>
            </p14:nvContentPartPr>
            <p14:xfrm>
              <a:off x="3422227" y="3514907"/>
              <a:ext cx="253840" cy="321541"/>
            </p14:xfrm>
          </p:contentPart>
        </mc:Choice>
        <mc:Fallback xmlns="">
          <p:pic>
            <p:nvPicPr>
              <p:cNvPr id="1050473" name="墨迹 1050472"/>
            </p:nvPicPr>
            <p:blipFill>
              <a:blip r:embed="rId41"/>
            </p:blipFill>
            <p:spPr>
              <a:xfrm>
                <a:off x="3422227" y="3514907"/>
                <a:ext cx="253840" cy="321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50474" name="墨迹 1050473"/>
              <p14:cNvContentPartPr/>
              <p14:nvPr/>
            </p14:nvContentPartPr>
            <p14:xfrm>
              <a:off x="4624375" y="306996"/>
              <a:ext cx="4839626" cy="3863476"/>
            </p14:xfrm>
          </p:contentPart>
        </mc:Choice>
        <mc:Fallback xmlns="">
          <p:pic>
            <p:nvPicPr>
              <p:cNvPr id="1050474" name="墨迹 1050473"/>
            </p:nvPicPr>
            <p:blipFill>
              <a:blip r:embed="rId43"/>
            </p:blipFill>
            <p:spPr>
              <a:xfrm>
                <a:off x="4624375" y="306996"/>
                <a:ext cx="4839626" cy="3863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50475" name="墨迹 1050474"/>
              <p14:cNvContentPartPr/>
              <p14:nvPr/>
            </p14:nvContentPartPr>
            <p14:xfrm>
              <a:off x="9756986" y="1361262"/>
              <a:ext cx="305103" cy="30657"/>
            </p14:xfrm>
          </p:contentPart>
        </mc:Choice>
        <mc:Fallback xmlns="">
          <p:pic>
            <p:nvPicPr>
              <p:cNvPr id="1050475" name="墨迹 1050474"/>
            </p:nvPicPr>
            <p:blipFill>
              <a:blip r:embed="rId45"/>
            </p:blipFill>
            <p:spPr>
              <a:xfrm>
                <a:off x="9756986" y="1361262"/>
                <a:ext cx="305103" cy="3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50476" name="墨迹 1050475"/>
              <p14:cNvContentPartPr/>
              <p14:nvPr/>
            </p14:nvContentPartPr>
            <p14:xfrm>
              <a:off x="9882587" y="1314028"/>
              <a:ext cx="20027" cy="182445"/>
            </p14:xfrm>
          </p:contentPart>
        </mc:Choice>
        <mc:Fallback xmlns="">
          <p:pic>
            <p:nvPicPr>
              <p:cNvPr id="1050476" name="墨迹 1050475"/>
            </p:nvPicPr>
            <p:blipFill>
              <a:blip r:embed="rId47"/>
            </p:blipFill>
            <p:spPr>
              <a:xfrm>
                <a:off x="9882587" y="1314028"/>
                <a:ext cx="20027" cy="182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50477" name="墨迹 1050476"/>
              <p14:cNvContentPartPr/>
              <p14:nvPr/>
            </p14:nvContentPartPr>
            <p14:xfrm>
              <a:off x="9774789" y="1308947"/>
              <a:ext cx="234741" cy="341450"/>
            </p14:xfrm>
          </p:contentPart>
        </mc:Choice>
        <mc:Fallback xmlns="">
          <p:pic>
            <p:nvPicPr>
              <p:cNvPr id="1050477" name="墨迹 1050476"/>
            </p:nvPicPr>
            <p:blipFill>
              <a:blip r:embed="rId49"/>
            </p:blipFill>
            <p:spPr>
              <a:xfrm>
                <a:off x="9774789" y="1308947"/>
                <a:ext cx="234741" cy="341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50478" name="墨迹 1050477"/>
              <p14:cNvContentPartPr/>
              <p14:nvPr/>
            </p14:nvContentPartPr>
            <p14:xfrm>
              <a:off x="10026228" y="1532466"/>
              <a:ext cx="80429" cy="137398"/>
            </p14:xfrm>
          </p:contentPart>
        </mc:Choice>
        <mc:Fallback xmlns="">
          <p:pic>
            <p:nvPicPr>
              <p:cNvPr id="1050478" name="墨迹 1050477"/>
            </p:nvPicPr>
            <p:blipFill>
              <a:blip r:embed="rId51"/>
            </p:blipFill>
            <p:spPr>
              <a:xfrm>
                <a:off x="10026228" y="1532466"/>
                <a:ext cx="80429" cy="137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50479" name="墨迹 1050478"/>
              <p14:cNvContentPartPr/>
              <p14:nvPr/>
            </p14:nvContentPartPr>
            <p14:xfrm>
              <a:off x="10246695" y="1330535"/>
              <a:ext cx="224822" cy="187659"/>
            </p14:xfrm>
          </p:contentPart>
        </mc:Choice>
        <mc:Fallback xmlns="">
          <p:pic>
            <p:nvPicPr>
              <p:cNvPr id="1050479" name="墨迹 1050478"/>
            </p:nvPicPr>
            <p:blipFill>
              <a:blip r:embed="rId53"/>
            </p:blipFill>
            <p:spPr>
              <a:xfrm>
                <a:off x="10246695" y="1330535"/>
                <a:ext cx="224822" cy="18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50480" name="墨迹 1050479"/>
              <p14:cNvContentPartPr/>
              <p14:nvPr/>
            </p14:nvContentPartPr>
            <p14:xfrm>
              <a:off x="10345473" y="1356783"/>
              <a:ext cx="45244" cy="266464"/>
            </p14:xfrm>
          </p:contentPart>
        </mc:Choice>
        <mc:Fallback xmlns="">
          <p:pic>
            <p:nvPicPr>
              <p:cNvPr id="1050480" name="墨迹 1050479"/>
            </p:nvPicPr>
            <p:blipFill>
              <a:blip r:embed="rId55"/>
            </p:blipFill>
            <p:spPr>
              <a:xfrm>
                <a:off x="10345473" y="1356783"/>
                <a:ext cx="45244" cy="266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50481" name="墨迹 1050480"/>
              <p14:cNvContentPartPr/>
              <p14:nvPr/>
            </p14:nvContentPartPr>
            <p14:xfrm>
              <a:off x="10526175" y="1228711"/>
              <a:ext cx="533142" cy="401329"/>
            </p14:xfrm>
          </p:contentPart>
        </mc:Choice>
        <mc:Fallback xmlns="">
          <p:pic>
            <p:nvPicPr>
              <p:cNvPr id="1050481" name="墨迹 1050480"/>
            </p:nvPicPr>
            <p:blipFill>
              <a:blip r:embed="rId57"/>
            </p:blipFill>
            <p:spPr>
              <a:xfrm>
                <a:off x="10526175" y="1228711"/>
                <a:ext cx="533142" cy="401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50482" name="墨迹 1050481"/>
              <p14:cNvContentPartPr/>
              <p14:nvPr/>
            </p14:nvContentPartPr>
            <p14:xfrm>
              <a:off x="3978064" y="5280021"/>
              <a:ext cx="1609581" cy="101393"/>
            </p14:xfrm>
          </p:contentPart>
        </mc:Choice>
        <mc:Fallback xmlns="">
          <p:pic>
            <p:nvPicPr>
              <p:cNvPr id="1050482" name="墨迹 1050481"/>
            </p:nvPicPr>
            <p:blipFill>
              <a:blip r:embed="rId59"/>
            </p:blipFill>
            <p:spPr>
              <a:xfrm>
                <a:off x="3978064" y="5280021"/>
                <a:ext cx="1609581" cy="101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50483" name="墨迹 1050482"/>
              <p14:cNvContentPartPr/>
              <p14:nvPr/>
            </p14:nvContentPartPr>
            <p14:xfrm>
              <a:off x="4969086" y="5369983"/>
              <a:ext cx="123786" cy="249486"/>
            </p14:xfrm>
          </p:contentPart>
        </mc:Choice>
        <mc:Fallback xmlns="">
          <p:pic>
            <p:nvPicPr>
              <p:cNvPr id="1050483" name="墨迹 1050482"/>
            </p:nvPicPr>
            <p:blipFill>
              <a:blip r:embed="rId61"/>
            </p:blipFill>
            <p:spPr>
              <a:xfrm>
                <a:off x="4969086" y="5369983"/>
                <a:ext cx="123786" cy="24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50484" name="墨迹 1050483"/>
              <p14:cNvContentPartPr/>
              <p14:nvPr/>
            </p14:nvContentPartPr>
            <p14:xfrm>
              <a:off x="5095664" y="5387764"/>
              <a:ext cx="73010" cy="210556"/>
            </p14:xfrm>
          </p:contentPart>
        </mc:Choice>
        <mc:Fallback xmlns="">
          <p:pic>
            <p:nvPicPr>
              <p:cNvPr id="1050484" name="墨迹 1050483"/>
            </p:nvPicPr>
            <p:blipFill>
              <a:blip r:embed="rId63"/>
            </p:blipFill>
            <p:spPr>
              <a:xfrm>
                <a:off x="5095664" y="5387764"/>
                <a:ext cx="73010" cy="21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50485" name="墨迹 1050484"/>
              <p14:cNvContentPartPr/>
              <p14:nvPr/>
            </p14:nvContentPartPr>
            <p14:xfrm>
              <a:off x="4964853" y="5451259"/>
              <a:ext cx="306129" cy="232924"/>
            </p14:xfrm>
          </p:contentPart>
        </mc:Choice>
        <mc:Fallback xmlns="">
          <p:pic>
            <p:nvPicPr>
              <p:cNvPr id="1050485" name="墨迹 1050484"/>
            </p:nvPicPr>
            <p:blipFill>
              <a:blip r:embed="rId65"/>
            </p:blipFill>
            <p:spPr>
              <a:xfrm>
                <a:off x="4964853" y="5451259"/>
                <a:ext cx="306129" cy="232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50486" name="墨迹 1050485"/>
              <p14:cNvContentPartPr/>
              <p14:nvPr/>
            </p14:nvContentPartPr>
            <p14:xfrm>
              <a:off x="5413164" y="5629477"/>
              <a:ext cx="245121" cy="13977"/>
            </p14:xfrm>
          </p:contentPart>
        </mc:Choice>
        <mc:Fallback xmlns="">
          <p:pic>
            <p:nvPicPr>
              <p:cNvPr id="1050486" name="墨迹 1050485"/>
            </p:nvPicPr>
            <p:blipFill>
              <a:blip r:embed="rId67"/>
            </p:blipFill>
            <p:spPr>
              <a:xfrm>
                <a:off x="5413164" y="5629477"/>
                <a:ext cx="245121" cy="13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50487" name="墨迹 1050486"/>
              <p14:cNvContentPartPr/>
              <p14:nvPr/>
            </p14:nvContentPartPr>
            <p14:xfrm>
              <a:off x="5488097" y="5606628"/>
              <a:ext cx="73545" cy="164560"/>
            </p14:xfrm>
          </p:contentPart>
        </mc:Choice>
        <mc:Fallback xmlns="">
          <p:pic>
            <p:nvPicPr>
              <p:cNvPr id="1050487" name="墨迹 1050486"/>
            </p:nvPicPr>
            <p:blipFill>
              <a:blip r:embed="rId69"/>
            </p:blipFill>
            <p:spPr>
              <a:xfrm>
                <a:off x="5488097" y="5606628"/>
                <a:ext cx="73545" cy="164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50488" name="墨迹 1050487"/>
              <p14:cNvContentPartPr/>
              <p14:nvPr/>
            </p14:nvContentPartPr>
            <p14:xfrm>
              <a:off x="5395600" y="5575721"/>
              <a:ext cx="199171" cy="367065"/>
            </p14:xfrm>
          </p:contentPart>
        </mc:Choice>
        <mc:Fallback xmlns="">
          <p:pic>
            <p:nvPicPr>
              <p:cNvPr id="1050488" name="墨迹 1050487"/>
            </p:nvPicPr>
            <p:blipFill>
              <a:blip r:embed="rId71"/>
            </p:blipFill>
            <p:spPr>
              <a:xfrm>
                <a:off x="5395600" y="5575721"/>
                <a:ext cx="199171" cy="367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0489" name="墨迹 1050488"/>
              <p14:cNvContentPartPr/>
              <p14:nvPr/>
            </p14:nvContentPartPr>
            <p14:xfrm>
              <a:off x="5582498" y="5837766"/>
              <a:ext cx="138638" cy="93356"/>
            </p14:xfrm>
          </p:contentPart>
        </mc:Choice>
        <mc:Fallback xmlns="">
          <p:pic>
            <p:nvPicPr>
              <p:cNvPr id="1050489" name="墨迹 1050488"/>
            </p:nvPicPr>
            <p:blipFill>
              <a:blip r:embed="rId73"/>
            </p:blipFill>
            <p:spPr>
              <a:xfrm>
                <a:off x="5582498" y="5837766"/>
                <a:ext cx="138638" cy="93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0490" name="墨迹 1050489"/>
              <p14:cNvContentPartPr/>
              <p14:nvPr/>
            </p14:nvContentPartPr>
            <p14:xfrm>
              <a:off x="5913778" y="5582498"/>
              <a:ext cx="166373" cy="311965"/>
            </p14:xfrm>
          </p:contentPart>
        </mc:Choice>
        <mc:Fallback xmlns="">
          <p:pic>
            <p:nvPicPr>
              <p:cNvPr id="1050490" name="墨迹 1050489"/>
            </p:nvPicPr>
            <p:blipFill>
              <a:blip r:embed="rId75"/>
            </p:blipFill>
            <p:spPr>
              <a:xfrm>
                <a:off x="5913778" y="5582498"/>
                <a:ext cx="166373" cy="311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50491" name="墨迹 1050490"/>
              <p14:cNvContentPartPr/>
              <p14:nvPr/>
            </p14:nvContentPartPr>
            <p14:xfrm>
              <a:off x="5984664" y="5634548"/>
              <a:ext cx="211970" cy="6363"/>
            </p14:xfrm>
          </p:contentPart>
        </mc:Choice>
        <mc:Fallback xmlns="">
          <p:pic>
            <p:nvPicPr>
              <p:cNvPr id="1050491" name="墨迹 1050490"/>
            </p:nvPicPr>
            <p:blipFill>
              <a:blip r:embed="rId77"/>
            </p:blipFill>
            <p:spPr>
              <a:xfrm>
                <a:off x="5984664" y="5634548"/>
                <a:ext cx="211970" cy="6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50492" name="墨迹 1050491"/>
              <p14:cNvContentPartPr/>
              <p14:nvPr/>
            </p14:nvContentPartPr>
            <p14:xfrm>
              <a:off x="6203209" y="5651078"/>
              <a:ext cx="148486" cy="199582"/>
            </p14:xfrm>
          </p:contentPart>
        </mc:Choice>
        <mc:Fallback xmlns="">
          <p:pic>
            <p:nvPicPr>
              <p:cNvPr id="1050492" name="墨迹 1050491"/>
            </p:nvPicPr>
            <p:blipFill>
              <a:blip r:embed="rId79"/>
            </p:blipFill>
            <p:spPr>
              <a:xfrm>
                <a:off x="6203209" y="5651078"/>
                <a:ext cx="148486" cy="199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0493" name="墨迹 1050492"/>
              <p14:cNvContentPartPr/>
              <p14:nvPr/>
            </p14:nvContentPartPr>
            <p14:xfrm>
              <a:off x="6238238" y="5697219"/>
              <a:ext cx="142090" cy="148591"/>
            </p14:xfrm>
          </p:contentPart>
        </mc:Choice>
        <mc:Fallback xmlns="">
          <p:pic>
            <p:nvPicPr>
              <p:cNvPr id="1050493" name="墨迹 1050492"/>
            </p:nvPicPr>
            <p:blipFill>
              <a:blip r:embed="rId81"/>
            </p:blipFill>
            <p:spPr>
              <a:xfrm>
                <a:off x="6238238" y="5697219"/>
                <a:ext cx="142090" cy="148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50494" name="墨迹 1050493"/>
              <p14:cNvContentPartPr/>
              <p14:nvPr/>
            </p14:nvContentPartPr>
            <p14:xfrm>
              <a:off x="6521029" y="5618247"/>
              <a:ext cx="123472" cy="197039"/>
            </p14:xfrm>
          </p:contentPart>
        </mc:Choice>
        <mc:Fallback xmlns="">
          <p:pic>
            <p:nvPicPr>
              <p:cNvPr id="1050494" name="墨迹 1050493"/>
            </p:nvPicPr>
            <p:blipFill>
              <a:blip r:embed="rId83"/>
            </p:blipFill>
            <p:spPr>
              <a:xfrm>
                <a:off x="6521029" y="5618247"/>
                <a:ext cx="123472" cy="197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50495" name="墨迹 1050494"/>
              <p14:cNvContentPartPr/>
              <p14:nvPr/>
            </p14:nvContentPartPr>
            <p14:xfrm>
              <a:off x="6707717" y="5835650"/>
              <a:ext cx="29589" cy="3688"/>
            </p14:xfrm>
          </p:contentPart>
        </mc:Choice>
        <mc:Fallback xmlns="">
          <p:pic>
            <p:nvPicPr>
              <p:cNvPr id="1050495" name="墨迹 1050494"/>
            </p:nvPicPr>
            <p:blipFill>
              <a:blip r:embed="rId85"/>
            </p:blipFill>
            <p:spPr>
              <a:xfrm>
                <a:off x="6707717" y="5835650"/>
                <a:ext cx="29589" cy="3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50496" name="墨迹 1050495"/>
              <p14:cNvContentPartPr/>
              <p14:nvPr/>
            </p14:nvContentPartPr>
            <p14:xfrm>
              <a:off x="6780124" y="5632028"/>
              <a:ext cx="185791" cy="172105"/>
            </p14:xfrm>
          </p:contentPart>
        </mc:Choice>
        <mc:Fallback xmlns="">
          <p:pic>
            <p:nvPicPr>
              <p:cNvPr id="1050496" name="墨迹 1050495"/>
            </p:nvPicPr>
            <p:blipFill>
              <a:blip r:embed="rId87"/>
            </p:blipFill>
            <p:spPr>
              <a:xfrm>
                <a:off x="6780124" y="5632028"/>
                <a:ext cx="185791" cy="172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50497" name="墨迹 1050496"/>
              <p14:cNvContentPartPr/>
              <p14:nvPr/>
            </p14:nvContentPartPr>
            <p14:xfrm>
              <a:off x="6838542" y="5684097"/>
              <a:ext cx="49513" cy="226160"/>
            </p14:xfrm>
          </p:contentPart>
        </mc:Choice>
        <mc:Fallback xmlns="">
          <p:pic>
            <p:nvPicPr>
              <p:cNvPr id="1050497" name="墨迹 1050496"/>
            </p:nvPicPr>
            <p:blipFill>
              <a:blip r:embed="rId89"/>
            </p:blipFill>
            <p:spPr>
              <a:xfrm>
                <a:off x="6838542" y="5684097"/>
                <a:ext cx="49513" cy="226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50498" name="墨迹 1050497"/>
              <p14:cNvContentPartPr/>
              <p14:nvPr/>
            </p14:nvContentPartPr>
            <p14:xfrm>
              <a:off x="6949755" y="5623136"/>
              <a:ext cx="170350" cy="275863"/>
            </p14:xfrm>
          </p:contentPart>
        </mc:Choice>
        <mc:Fallback xmlns="">
          <p:pic>
            <p:nvPicPr>
              <p:cNvPr id="1050498" name="墨迹 1050497"/>
            </p:nvPicPr>
            <p:blipFill>
              <a:blip r:embed="rId91"/>
            </p:blipFill>
            <p:spPr>
              <a:xfrm>
                <a:off x="6949755" y="5623136"/>
                <a:ext cx="170350" cy="275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0499" name="墨迹 1050498"/>
              <p14:cNvContentPartPr/>
              <p14:nvPr/>
            </p14:nvContentPartPr>
            <p14:xfrm>
              <a:off x="7213600" y="5685845"/>
              <a:ext cx="157646" cy="13083"/>
            </p14:xfrm>
          </p:contentPart>
        </mc:Choice>
        <mc:Fallback xmlns="">
          <p:pic>
            <p:nvPicPr>
              <p:cNvPr id="1050499" name="墨迹 1050498"/>
            </p:nvPicPr>
            <p:blipFill>
              <a:blip r:embed="rId93"/>
            </p:blipFill>
            <p:spPr>
              <a:xfrm>
                <a:off x="7213600" y="5685845"/>
                <a:ext cx="157646" cy="13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0500" name="墨迹 1050499"/>
              <p14:cNvContentPartPr/>
              <p14:nvPr/>
            </p14:nvContentPartPr>
            <p14:xfrm>
              <a:off x="7194128" y="5781174"/>
              <a:ext cx="178741" cy="40080"/>
            </p14:xfrm>
          </p:contentPart>
        </mc:Choice>
        <mc:Fallback xmlns="">
          <p:pic>
            <p:nvPicPr>
              <p:cNvPr id="1050500" name="墨迹 1050499"/>
            </p:nvPicPr>
            <p:blipFill>
              <a:blip r:embed="rId95"/>
            </p:blipFill>
            <p:spPr>
              <a:xfrm>
                <a:off x="7194128" y="5781174"/>
                <a:ext cx="178741" cy="40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0501" name="墨迹 1050500"/>
              <p14:cNvContentPartPr/>
              <p14:nvPr/>
            </p14:nvContentPartPr>
            <p14:xfrm>
              <a:off x="7426174" y="5611831"/>
              <a:ext cx="258133" cy="281799"/>
            </p14:xfrm>
          </p:contentPart>
        </mc:Choice>
        <mc:Fallback xmlns="">
          <p:pic>
            <p:nvPicPr>
              <p:cNvPr id="1050501" name="墨迹 1050500"/>
            </p:nvPicPr>
            <p:blipFill>
              <a:blip r:embed="rId97"/>
            </p:blipFill>
            <p:spPr>
              <a:xfrm>
                <a:off x="7426174" y="5611831"/>
                <a:ext cx="258133" cy="28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0502" name="墨迹 1050501"/>
              <p14:cNvContentPartPr/>
              <p14:nvPr/>
            </p14:nvContentPartPr>
            <p14:xfrm>
              <a:off x="7708053" y="5790778"/>
              <a:ext cx="13036" cy="143294"/>
            </p14:xfrm>
          </p:contentPart>
        </mc:Choice>
        <mc:Fallback xmlns="">
          <p:pic>
            <p:nvPicPr>
              <p:cNvPr id="1050502" name="墨迹 1050501"/>
            </p:nvPicPr>
            <p:blipFill>
              <a:blip r:embed="rId99"/>
            </p:blipFill>
            <p:spPr>
              <a:xfrm>
                <a:off x="7708053" y="5790778"/>
                <a:ext cx="13036" cy="14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0503" name="墨迹 1050502"/>
              <p14:cNvContentPartPr/>
              <p14:nvPr/>
            </p14:nvContentPartPr>
            <p14:xfrm>
              <a:off x="7823819" y="5730664"/>
              <a:ext cx="29014" cy="123474"/>
            </p14:xfrm>
          </p:contentPart>
        </mc:Choice>
        <mc:Fallback xmlns="">
          <p:pic>
            <p:nvPicPr>
              <p:cNvPr id="1050503" name="墨迹 1050502"/>
            </p:nvPicPr>
            <p:blipFill>
              <a:blip r:embed="rId101"/>
            </p:blipFill>
            <p:spPr>
              <a:xfrm>
                <a:off x="7823819" y="5730664"/>
                <a:ext cx="29014" cy="123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0504" name="墨迹 1050503"/>
              <p14:cNvContentPartPr/>
              <p14:nvPr/>
            </p14:nvContentPartPr>
            <p14:xfrm>
              <a:off x="7881254" y="5639648"/>
              <a:ext cx="104806" cy="286022"/>
            </p14:xfrm>
          </p:contentPart>
        </mc:Choice>
        <mc:Fallback xmlns="">
          <p:pic>
            <p:nvPicPr>
              <p:cNvPr id="1050504" name="墨迹 1050503"/>
            </p:nvPicPr>
            <p:blipFill>
              <a:blip r:embed="rId103"/>
            </p:blipFill>
            <p:spPr>
              <a:xfrm>
                <a:off x="7881254" y="5639648"/>
                <a:ext cx="104806" cy="286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0505" name="墨迹 1050504"/>
              <p14:cNvContentPartPr/>
              <p14:nvPr/>
            </p14:nvContentPartPr>
            <p14:xfrm>
              <a:off x="7961205" y="5689393"/>
              <a:ext cx="137368" cy="33226"/>
            </p14:xfrm>
          </p:contentPart>
        </mc:Choice>
        <mc:Fallback xmlns="">
          <p:pic>
            <p:nvPicPr>
              <p:cNvPr id="1050505" name="墨迹 1050504"/>
            </p:nvPicPr>
            <p:blipFill>
              <a:blip r:embed="rId105"/>
            </p:blipFill>
            <p:spPr>
              <a:xfrm>
                <a:off x="7961205" y="5689393"/>
                <a:ext cx="137368" cy="33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0506" name="墨迹 1050505"/>
              <p14:cNvContentPartPr/>
              <p14:nvPr/>
            </p14:nvContentPartPr>
            <p14:xfrm>
              <a:off x="8132623" y="5571932"/>
              <a:ext cx="503643" cy="378893"/>
            </p14:xfrm>
          </p:contentPart>
        </mc:Choice>
        <mc:Fallback xmlns="">
          <p:pic>
            <p:nvPicPr>
              <p:cNvPr id="1050506" name="墨迹 1050505"/>
            </p:nvPicPr>
            <p:blipFill>
              <a:blip r:embed="rId107"/>
            </p:blipFill>
            <p:spPr>
              <a:xfrm>
                <a:off x="8132623" y="5571932"/>
                <a:ext cx="503643" cy="378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50507" name="墨迹 1050506"/>
              <p14:cNvContentPartPr/>
              <p14:nvPr/>
            </p14:nvContentPartPr>
            <p14:xfrm>
              <a:off x="8734214" y="2691131"/>
              <a:ext cx="765624" cy="460230"/>
            </p14:xfrm>
          </p:contentPart>
        </mc:Choice>
        <mc:Fallback xmlns="">
          <p:pic>
            <p:nvPicPr>
              <p:cNvPr id="1050507" name="墨迹 1050506"/>
            </p:nvPicPr>
            <p:blipFill>
              <a:blip r:embed="rId109"/>
            </p:blipFill>
            <p:spPr>
              <a:xfrm>
                <a:off x="8734214" y="2691131"/>
                <a:ext cx="765624" cy="460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50508" name="墨迹 1050507"/>
              <p14:cNvContentPartPr/>
              <p14:nvPr/>
            </p14:nvContentPartPr>
            <p14:xfrm>
              <a:off x="9416551" y="3035721"/>
              <a:ext cx="179135" cy="198663"/>
            </p14:xfrm>
          </p:contentPart>
        </mc:Choice>
        <mc:Fallback xmlns="">
          <p:pic>
            <p:nvPicPr>
              <p:cNvPr id="1050508" name="墨迹 1050507"/>
            </p:nvPicPr>
            <p:blipFill>
              <a:blip r:embed="rId111"/>
            </p:blipFill>
            <p:spPr>
              <a:xfrm>
                <a:off x="9416551" y="3035721"/>
                <a:ext cx="179135" cy="198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50509" name="墨迹 1050508"/>
              <p14:cNvContentPartPr/>
              <p14:nvPr/>
            </p14:nvContentPartPr>
            <p14:xfrm>
              <a:off x="9832231" y="2889250"/>
              <a:ext cx="265257" cy="238309"/>
            </p14:xfrm>
          </p:contentPart>
        </mc:Choice>
        <mc:Fallback xmlns="">
          <p:pic>
            <p:nvPicPr>
              <p:cNvPr id="1050509" name="墨迹 1050508"/>
            </p:nvPicPr>
            <p:blipFill>
              <a:blip r:embed="rId113"/>
            </p:blipFill>
            <p:spPr>
              <a:xfrm>
                <a:off x="9832231" y="2889250"/>
                <a:ext cx="265257" cy="238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50510" name="墨迹 1050509"/>
              <p14:cNvContentPartPr/>
              <p14:nvPr/>
            </p14:nvContentPartPr>
            <p14:xfrm>
              <a:off x="9923766" y="2924811"/>
              <a:ext cx="66054" cy="407393"/>
            </p14:xfrm>
          </p:contentPart>
        </mc:Choice>
        <mc:Fallback xmlns="">
          <p:pic>
            <p:nvPicPr>
              <p:cNvPr id="1050510" name="墨迹 1050509"/>
            </p:nvPicPr>
            <p:blipFill>
              <a:blip r:embed="rId115"/>
            </p:blipFill>
            <p:spPr>
              <a:xfrm>
                <a:off x="9923766" y="2924811"/>
                <a:ext cx="66054" cy="40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50511" name="墨迹 1050510"/>
              <p14:cNvContentPartPr/>
              <p14:nvPr/>
            </p14:nvContentPartPr>
            <p14:xfrm>
              <a:off x="10101581" y="3082563"/>
              <a:ext cx="179571" cy="12851"/>
            </p14:xfrm>
          </p:contentPart>
        </mc:Choice>
        <mc:Fallback xmlns="">
          <p:pic>
            <p:nvPicPr>
              <p:cNvPr id="1050511" name="墨迹 1050510"/>
            </p:nvPicPr>
            <p:blipFill>
              <a:blip r:embed="rId117"/>
            </p:blipFill>
            <p:spPr>
              <a:xfrm>
                <a:off x="10101581" y="3082563"/>
                <a:ext cx="179571" cy="12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50512" name="墨迹 1050511"/>
              <p14:cNvContentPartPr/>
              <p14:nvPr/>
            </p14:nvContentPartPr>
            <p14:xfrm>
              <a:off x="10157833" y="2958678"/>
              <a:ext cx="234739" cy="277509"/>
            </p14:xfrm>
          </p:contentPart>
        </mc:Choice>
        <mc:Fallback xmlns="">
          <p:pic>
            <p:nvPicPr>
              <p:cNvPr id="1050512" name="墨迹 1050511"/>
            </p:nvPicPr>
            <p:blipFill>
              <a:blip r:embed="rId119"/>
            </p:blipFill>
            <p:spPr>
              <a:xfrm>
                <a:off x="10157833" y="2958678"/>
                <a:ext cx="234739" cy="277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50513" name="墨迹 1050512"/>
              <p14:cNvContentPartPr/>
              <p14:nvPr/>
            </p14:nvContentPartPr>
            <p14:xfrm>
              <a:off x="10420776" y="3067050"/>
              <a:ext cx="34876" cy="191849"/>
            </p14:xfrm>
          </p:contentPart>
        </mc:Choice>
        <mc:Fallback xmlns="">
          <p:pic>
            <p:nvPicPr>
              <p:cNvPr id="1050513" name="墨迹 1050512"/>
            </p:nvPicPr>
            <p:blipFill>
              <a:blip r:embed="rId121"/>
            </p:blipFill>
            <p:spPr>
              <a:xfrm>
                <a:off x="10420776" y="3067050"/>
                <a:ext cx="34876" cy="191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50514" name="墨迹 1050513"/>
              <p14:cNvContentPartPr/>
              <p14:nvPr/>
            </p14:nvContentPartPr>
            <p14:xfrm>
              <a:off x="10494797" y="3024295"/>
              <a:ext cx="40701" cy="213446"/>
            </p14:xfrm>
          </p:contentPart>
        </mc:Choice>
        <mc:Fallback xmlns="">
          <p:pic>
            <p:nvPicPr>
              <p:cNvPr id="1050514" name="墨迹 1050513"/>
            </p:nvPicPr>
            <p:blipFill>
              <a:blip r:embed="rId123"/>
            </p:blipFill>
            <p:spPr>
              <a:xfrm>
                <a:off x="10494797" y="3024295"/>
                <a:ext cx="40701" cy="21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50515" name="墨迹 1050514"/>
              <p14:cNvContentPartPr/>
              <p14:nvPr/>
            </p14:nvContentPartPr>
            <p14:xfrm>
              <a:off x="10539763" y="2931583"/>
              <a:ext cx="154881" cy="348211"/>
            </p14:xfrm>
          </p:contentPart>
        </mc:Choice>
        <mc:Fallback xmlns="">
          <p:pic>
            <p:nvPicPr>
              <p:cNvPr id="1050515" name="墨迹 1050514"/>
            </p:nvPicPr>
            <p:blipFill>
              <a:blip r:embed="rId125"/>
            </p:blipFill>
            <p:spPr>
              <a:xfrm>
                <a:off x="10539763" y="2931583"/>
                <a:ext cx="154881" cy="348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50516" name="墨迹 1050515"/>
              <p14:cNvContentPartPr/>
              <p14:nvPr/>
            </p14:nvContentPartPr>
            <p14:xfrm>
              <a:off x="10634981" y="2971492"/>
              <a:ext cx="136999" cy="21052"/>
            </p14:xfrm>
          </p:contentPart>
        </mc:Choice>
        <mc:Fallback xmlns="">
          <p:pic>
            <p:nvPicPr>
              <p:cNvPr id="1050516" name="墨迹 1050515"/>
            </p:nvPicPr>
            <p:blipFill>
              <a:blip r:embed="rId127"/>
            </p:blipFill>
            <p:spPr>
              <a:xfrm>
                <a:off x="10634981" y="2971492"/>
                <a:ext cx="136999" cy="21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50517" name="墨迹 1050516"/>
              <p14:cNvContentPartPr/>
              <p14:nvPr/>
            </p14:nvContentPartPr>
            <p14:xfrm>
              <a:off x="10831409" y="3033450"/>
              <a:ext cx="205693" cy="17087"/>
            </p14:xfrm>
          </p:contentPart>
        </mc:Choice>
        <mc:Fallback xmlns="">
          <p:pic>
            <p:nvPicPr>
              <p:cNvPr id="1050517" name="墨迹 1050516"/>
            </p:nvPicPr>
            <p:blipFill>
              <a:blip r:embed="rId129"/>
            </p:blipFill>
            <p:spPr>
              <a:xfrm>
                <a:off x="10831409" y="3033450"/>
                <a:ext cx="205693" cy="17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50518" name="墨迹 1050517"/>
              <p14:cNvContentPartPr/>
              <p14:nvPr/>
            </p14:nvContentPartPr>
            <p14:xfrm>
              <a:off x="10841567" y="3112035"/>
              <a:ext cx="218387" cy="20974"/>
            </p14:xfrm>
          </p:contentPart>
        </mc:Choice>
        <mc:Fallback xmlns="">
          <p:pic>
            <p:nvPicPr>
              <p:cNvPr id="1050518" name="墨迹 1050517"/>
            </p:nvPicPr>
            <p:blipFill>
              <a:blip r:embed="rId131"/>
            </p:blipFill>
            <p:spPr>
              <a:xfrm>
                <a:off x="10841567" y="3112035"/>
                <a:ext cx="218387" cy="20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50519" name="墨迹 1050518"/>
              <p14:cNvContentPartPr/>
              <p14:nvPr/>
            </p14:nvContentPartPr>
            <p14:xfrm>
              <a:off x="11053680" y="2893905"/>
              <a:ext cx="104117" cy="379641"/>
            </p14:xfrm>
          </p:contentPart>
        </mc:Choice>
        <mc:Fallback xmlns="">
          <p:pic>
            <p:nvPicPr>
              <p:cNvPr id="1050519" name="墨迹 1050518"/>
            </p:nvPicPr>
            <p:blipFill>
              <a:blip r:embed="rId133"/>
            </p:blipFill>
            <p:spPr>
              <a:xfrm>
                <a:off x="11053680" y="2893905"/>
                <a:ext cx="104117" cy="379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50520" name="墨迹 1050519"/>
              <p14:cNvContentPartPr/>
              <p14:nvPr/>
            </p14:nvContentPartPr>
            <p14:xfrm>
              <a:off x="11171767" y="3136052"/>
              <a:ext cx="42643" cy="135013"/>
            </p14:xfrm>
          </p:contentPart>
        </mc:Choice>
        <mc:Fallback xmlns="">
          <p:pic>
            <p:nvPicPr>
              <p:cNvPr id="1050520" name="墨迹 1050519"/>
            </p:nvPicPr>
            <p:blipFill>
              <a:blip r:embed="rId135"/>
            </p:blipFill>
            <p:spPr>
              <a:xfrm>
                <a:off x="11171767" y="3136052"/>
                <a:ext cx="42643" cy="135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50521" name="墨迹 1050520"/>
              <p14:cNvContentPartPr/>
              <p14:nvPr/>
            </p14:nvContentPartPr>
            <p14:xfrm>
              <a:off x="11282507" y="2939037"/>
              <a:ext cx="214925" cy="287709"/>
            </p14:xfrm>
          </p:contentPart>
        </mc:Choice>
        <mc:Fallback xmlns="">
          <p:pic>
            <p:nvPicPr>
              <p:cNvPr id="1050521" name="墨迹 1050520"/>
            </p:nvPicPr>
            <p:blipFill>
              <a:blip r:embed="rId137"/>
            </p:blipFill>
            <p:spPr>
              <a:xfrm>
                <a:off x="11282507" y="2939037"/>
                <a:ext cx="214925" cy="287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50522" name="墨迹 1050521"/>
              <p14:cNvContentPartPr/>
              <p14:nvPr/>
            </p14:nvContentPartPr>
            <p14:xfrm>
              <a:off x="11361527" y="2912955"/>
              <a:ext cx="192800" cy="318937"/>
            </p14:xfrm>
          </p:contentPart>
        </mc:Choice>
        <mc:Fallback xmlns="">
          <p:pic>
            <p:nvPicPr>
              <p:cNvPr id="1050522" name="墨迹 1050521"/>
            </p:nvPicPr>
            <p:blipFill>
              <a:blip r:embed="rId139"/>
            </p:blipFill>
            <p:spPr>
              <a:xfrm>
                <a:off x="11361527" y="2912955"/>
                <a:ext cx="192800" cy="318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50523" name="墨迹 1050522"/>
              <p14:cNvContentPartPr/>
              <p14:nvPr/>
            </p14:nvContentPartPr>
            <p14:xfrm>
              <a:off x="11531178" y="2915918"/>
              <a:ext cx="138753" cy="51226"/>
            </p14:xfrm>
          </p:contentPart>
        </mc:Choice>
        <mc:Fallback xmlns="">
          <p:pic>
            <p:nvPicPr>
              <p:cNvPr id="1050523" name="墨迹 1050522"/>
            </p:nvPicPr>
            <p:blipFill>
              <a:blip r:embed="rId141"/>
            </p:blipFill>
            <p:spPr>
              <a:xfrm>
                <a:off x="11531178" y="2915918"/>
                <a:ext cx="138753" cy="51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50524" name="墨迹 1050523"/>
              <p14:cNvContentPartPr/>
              <p14:nvPr/>
            </p14:nvContentPartPr>
            <p14:xfrm>
              <a:off x="11665493" y="2873440"/>
              <a:ext cx="430848" cy="425447"/>
            </p14:xfrm>
          </p:contentPart>
        </mc:Choice>
        <mc:Fallback xmlns="">
          <p:pic>
            <p:nvPicPr>
              <p:cNvPr id="1050524" name="墨迹 1050523"/>
            </p:nvPicPr>
            <p:blipFill>
              <a:blip r:embed="rId143"/>
            </p:blipFill>
            <p:spPr>
              <a:xfrm>
                <a:off x="11665493" y="2873440"/>
                <a:ext cx="430848" cy="42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50525" name="墨迹 1050524"/>
              <p14:cNvContentPartPr/>
              <p14:nvPr/>
            </p14:nvContentPartPr>
            <p14:xfrm>
              <a:off x="9785531" y="3600871"/>
              <a:ext cx="51889" cy="354596"/>
            </p14:xfrm>
          </p:contentPart>
        </mc:Choice>
        <mc:Fallback xmlns="">
          <p:pic>
            <p:nvPicPr>
              <p:cNvPr id="1050525" name="墨迹 1050524"/>
            </p:nvPicPr>
            <p:blipFill>
              <a:blip r:embed="rId145"/>
            </p:blipFill>
            <p:spPr>
              <a:xfrm>
                <a:off x="9785531" y="3600871"/>
                <a:ext cx="51889" cy="354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50526" name="墨迹 1050525"/>
              <p14:cNvContentPartPr/>
              <p14:nvPr/>
            </p14:nvContentPartPr>
            <p14:xfrm>
              <a:off x="9821759" y="3605519"/>
              <a:ext cx="223426" cy="346858"/>
            </p14:xfrm>
          </p:contentPart>
        </mc:Choice>
        <mc:Fallback xmlns="">
          <p:pic>
            <p:nvPicPr>
              <p:cNvPr id="1050526" name="墨迹 1050525"/>
            </p:nvPicPr>
            <p:blipFill>
              <a:blip r:embed="rId147"/>
            </p:blipFill>
            <p:spPr>
              <a:xfrm>
                <a:off x="9821759" y="3605519"/>
                <a:ext cx="223426" cy="346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50527" name="墨迹 1050526"/>
              <p14:cNvContentPartPr/>
              <p14:nvPr/>
            </p14:nvContentPartPr>
            <p14:xfrm>
              <a:off x="9769409" y="3643630"/>
              <a:ext cx="187908" cy="256496"/>
            </p14:xfrm>
          </p:contentPart>
        </mc:Choice>
        <mc:Fallback xmlns="">
          <p:pic>
            <p:nvPicPr>
              <p:cNvPr id="1050527" name="墨迹 1050526"/>
            </p:nvPicPr>
            <p:blipFill>
              <a:blip r:embed="rId149"/>
            </p:blipFill>
            <p:spPr>
              <a:xfrm>
                <a:off x="9769409" y="3643630"/>
                <a:ext cx="187908" cy="256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50528" name="墨迹 1050527"/>
              <p14:cNvContentPartPr/>
              <p14:nvPr/>
            </p14:nvContentPartPr>
            <p14:xfrm>
              <a:off x="9881447" y="3804071"/>
              <a:ext cx="97593" cy="76131"/>
            </p14:xfrm>
          </p:contentPart>
        </mc:Choice>
        <mc:Fallback xmlns="">
          <p:pic>
            <p:nvPicPr>
              <p:cNvPr id="1050528" name="墨迹 1050527"/>
            </p:nvPicPr>
            <p:blipFill>
              <a:blip r:embed="rId151"/>
            </p:blipFill>
            <p:spPr>
              <a:xfrm>
                <a:off x="9881447" y="3804071"/>
                <a:ext cx="97593" cy="76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50529" name="墨迹 1050528"/>
              <p14:cNvContentPartPr/>
              <p14:nvPr/>
            </p14:nvContentPartPr>
            <p14:xfrm>
              <a:off x="9877214" y="3873500"/>
              <a:ext cx="58666" cy="42648"/>
            </p14:xfrm>
          </p:contentPart>
        </mc:Choice>
        <mc:Fallback xmlns="">
          <p:pic>
            <p:nvPicPr>
              <p:cNvPr id="1050529" name="墨迹 1050528"/>
            </p:nvPicPr>
            <p:blipFill>
              <a:blip r:embed="rId153"/>
            </p:blipFill>
            <p:spPr>
              <a:xfrm>
                <a:off x="9877214" y="3873500"/>
                <a:ext cx="58666" cy="42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50530" name="墨迹 1050529"/>
              <p14:cNvContentPartPr/>
              <p14:nvPr/>
            </p14:nvContentPartPr>
            <p14:xfrm>
              <a:off x="9779422" y="3956897"/>
              <a:ext cx="272194" cy="52817"/>
            </p14:xfrm>
          </p:contentPart>
        </mc:Choice>
        <mc:Fallback xmlns="">
          <p:pic>
            <p:nvPicPr>
              <p:cNvPr id="1050530" name="墨迹 1050529"/>
            </p:nvPicPr>
            <p:blipFill>
              <a:blip r:embed="rId155"/>
            </p:blipFill>
            <p:spPr>
              <a:xfrm>
                <a:off x="9779422" y="3956897"/>
                <a:ext cx="272194" cy="52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50531" name="墨迹 1050530"/>
              <p14:cNvContentPartPr/>
              <p14:nvPr/>
            </p14:nvContentPartPr>
            <p14:xfrm>
              <a:off x="9823028" y="3949700"/>
              <a:ext cx="90006" cy="55829"/>
            </p14:xfrm>
          </p:contentPart>
        </mc:Choice>
        <mc:Fallback xmlns="">
          <p:pic>
            <p:nvPicPr>
              <p:cNvPr id="1050531" name="墨迹 1050530"/>
            </p:nvPicPr>
            <p:blipFill>
              <a:blip r:embed="rId157"/>
            </p:blipFill>
            <p:spPr>
              <a:xfrm>
                <a:off x="9823028" y="3949700"/>
                <a:ext cx="90006" cy="5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50532" name="墨迹 1050531"/>
              <p14:cNvContentPartPr/>
              <p14:nvPr/>
            </p14:nvContentPartPr>
            <p14:xfrm>
              <a:off x="4400433" y="4300858"/>
              <a:ext cx="925027" cy="586034"/>
            </p14:xfrm>
          </p:contentPart>
        </mc:Choice>
        <mc:Fallback xmlns="">
          <p:pic>
            <p:nvPicPr>
              <p:cNvPr id="1050532" name="墨迹 1050531"/>
            </p:nvPicPr>
            <p:blipFill>
              <a:blip r:embed="rId159"/>
            </p:blipFill>
            <p:spPr>
              <a:xfrm>
                <a:off x="4400433" y="4300858"/>
                <a:ext cx="925027" cy="586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50533" name="墨迹 1050532"/>
              <p14:cNvContentPartPr/>
              <p14:nvPr/>
            </p14:nvContentPartPr>
            <p14:xfrm>
              <a:off x="10248224" y="3746921"/>
              <a:ext cx="150325" cy="232443"/>
            </p14:xfrm>
          </p:contentPart>
        </mc:Choice>
        <mc:Fallback xmlns="">
          <p:pic>
            <p:nvPicPr>
              <p:cNvPr id="1050533" name="墨迹 1050532"/>
            </p:nvPicPr>
            <p:blipFill>
              <a:blip r:embed="rId161"/>
            </p:blipFill>
            <p:spPr>
              <a:xfrm>
                <a:off x="10248224" y="3746921"/>
                <a:ext cx="150325" cy="232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50534" name="墨迹 1050533"/>
              <p14:cNvContentPartPr/>
              <p14:nvPr/>
            </p14:nvContentPartPr>
            <p14:xfrm>
              <a:off x="10347114" y="3754211"/>
              <a:ext cx="159555" cy="22050"/>
            </p14:xfrm>
          </p:contentPart>
        </mc:Choice>
        <mc:Fallback xmlns="">
          <p:pic>
            <p:nvPicPr>
              <p:cNvPr id="1050534" name="墨迹 1050533"/>
            </p:nvPicPr>
            <p:blipFill>
              <a:blip r:embed="rId163"/>
            </p:blipFill>
            <p:spPr>
              <a:xfrm>
                <a:off x="10347114" y="3754211"/>
                <a:ext cx="159555" cy="22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50535" name="墨迹 1050534"/>
              <p14:cNvContentPartPr/>
              <p14:nvPr/>
            </p14:nvContentPartPr>
            <p14:xfrm>
              <a:off x="10480042" y="3874422"/>
              <a:ext cx="148633" cy="6274"/>
            </p14:xfrm>
          </p:contentPart>
        </mc:Choice>
        <mc:Fallback xmlns="">
          <p:pic>
            <p:nvPicPr>
              <p:cNvPr id="1050535" name="墨迹 1050534"/>
            </p:nvPicPr>
            <p:blipFill>
              <a:blip r:embed="rId165"/>
            </p:blipFill>
            <p:spPr>
              <a:xfrm>
                <a:off x="10480042" y="3874422"/>
                <a:ext cx="148633" cy="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50536" name="墨迹 1050535"/>
              <p14:cNvContentPartPr/>
              <p14:nvPr/>
            </p14:nvContentPartPr>
            <p14:xfrm>
              <a:off x="10651421" y="3809578"/>
              <a:ext cx="74999" cy="169024"/>
            </p14:xfrm>
          </p:contentPart>
        </mc:Choice>
        <mc:Fallback xmlns="">
          <p:pic>
            <p:nvPicPr>
              <p:cNvPr id="1050536" name="墨迹 1050535"/>
            </p:nvPicPr>
            <p:blipFill>
              <a:blip r:embed="rId167"/>
            </p:blipFill>
            <p:spPr>
              <a:xfrm>
                <a:off x="10651421" y="3809578"/>
                <a:ext cx="74999" cy="169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50537" name="墨迹 1050536"/>
              <p14:cNvContentPartPr/>
              <p14:nvPr/>
            </p14:nvContentPartPr>
            <p14:xfrm>
              <a:off x="10711603" y="3762585"/>
              <a:ext cx="168706" cy="223304"/>
            </p14:xfrm>
          </p:contentPart>
        </mc:Choice>
        <mc:Fallback xmlns="">
          <p:pic>
            <p:nvPicPr>
              <p:cNvPr id="1050537" name="墨迹 1050536"/>
            </p:nvPicPr>
            <p:blipFill>
              <a:blip r:embed="rId169"/>
            </p:blipFill>
            <p:spPr>
              <a:xfrm>
                <a:off x="10711603" y="3762585"/>
                <a:ext cx="168706" cy="223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50538" name="墨迹 1050537"/>
              <p14:cNvContentPartPr/>
              <p14:nvPr/>
            </p14:nvContentPartPr>
            <p14:xfrm>
              <a:off x="10919462" y="3764781"/>
              <a:ext cx="197536" cy="18549"/>
            </p14:xfrm>
          </p:contentPart>
        </mc:Choice>
        <mc:Fallback xmlns="">
          <p:pic>
            <p:nvPicPr>
              <p:cNvPr id="1050538" name="墨迹 1050537"/>
            </p:nvPicPr>
            <p:blipFill>
              <a:blip r:embed="rId171"/>
            </p:blipFill>
            <p:spPr>
              <a:xfrm>
                <a:off x="10919462" y="3764781"/>
                <a:ext cx="197536" cy="18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50539" name="墨迹 1050538"/>
              <p14:cNvContentPartPr/>
              <p14:nvPr/>
            </p14:nvContentPartPr>
            <p14:xfrm>
              <a:off x="10988373" y="3785447"/>
              <a:ext cx="22953" cy="251901"/>
            </p14:xfrm>
          </p:contentPart>
        </mc:Choice>
        <mc:Fallback xmlns="">
          <p:pic>
            <p:nvPicPr>
              <p:cNvPr id="1050539" name="墨迹 1050538"/>
            </p:nvPicPr>
            <p:blipFill>
              <a:blip r:embed="rId173"/>
            </p:blipFill>
            <p:spPr>
              <a:xfrm>
                <a:off x="10988373" y="3785447"/>
                <a:ext cx="22953" cy="251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50540" name="墨迹 1050539"/>
              <p14:cNvContentPartPr/>
              <p14:nvPr/>
            </p14:nvContentPartPr>
            <p14:xfrm>
              <a:off x="11073082" y="3719830"/>
              <a:ext cx="180326" cy="321923"/>
            </p14:xfrm>
          </p:contentPart>
        </mc:Choice>
        <mc:Fallback xmlns="">
          <p:pic>
            <p:nvPicPr>
              <p:cNvPr id="1050540" name="墨迹 1050539"/>
            </p:nvPicPr>
            <p:blipFill>
              <a:blip r:embed="rId175"/>
            </p:blipFill>
            <p:spPr>
              <a:xfrm>
                <a:off x="11073082" y="3719830"/>
                <a:ext cx="180326" cy="321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50541" name="墨迹 1050540"/>
              <p14:cNvContentPartPr/>
              <p14:nvPr/>
            </p14:nvContentPartPr>
            <p14:xfrm>
              <a:off x="11253470" y="3749838"/>
              <a:ext cx="217010" cy="29004"/>
            </p14:xfrm>
          </p:contentPart>
        </mc:Choice>
        <mc:Fallback xmlns="">
          <p:pic>
            <p:nvPicPr>
              <p:cNvPr id="1050541" name="墨迹 1050540"/>
            </p:nvPicPr>
            <p:blipFill>
              <a:blip r:embed="rId177"/>
            </p:blipFill>
            <p:spPr>
              <a:xfrm>
                <a:off x="11253470" y="3749838"/>
                <a:ext cx="217010" cy="29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50542" name="墨迹 1050541"/>
              <p14:cNvContentPartPr/>
              <p14:nvPr/>
            </p14:nvContentPartPr>
            <p14:xfrm>
              <a:off x="11280986" y="3841483"/>
              <a:ext cx="183699" cy="7516"/>
            </p14:xfrm>
          </p:contentPart>
        </mc:Choice>
        <mc:Fallback xmlns="">
          <p:pic>
            <p:nvPicPr>
              <p:cNvPr id="1050542" name="墨迹 1050541"/>
            </p:nvPicPr>
            <p:blipFill>
              <a:blip r:embed="rId179"/>
            </p:blipFill>
            <p:spPr>
              <a:xfrm>
                <a:off x="11280986" y="3841483"/>
                <a:ext cx="183699" cy="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50543" name="墨迹 1050542"/>
              <p14:cNvContentPartPr/>
              <p14:nvPr/>
            </p14:nvContentPartPr>
            <p14:xfrm>
              <a:off x="11516725" y="3667335"/>
              <a:ext cx="77953" cy="306021"/>
            </p14:xfrm>
          </p:contentPart>
        </mc:Choice>
        <mc:Fallback xmlns="">
          <p:pic>
            <p:nvPicPr>
              <p:cNvPr id="1050543" name="墨迹 1050542"/>
            </p:nvPicPr>
            <p:blipFill>
              <a:blip r:embed="rId181"/>
            </p:blipFill>
            <p:spPr>
              <a:xfrm>
                <a:off x="11516725" y="3667335"/>
                <a:ext cx="77953" cy="306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0544" name="墨迹 1050543"/>
              <p14:cNvContentPartPr/>
              <p14:nvPr/>
            </p14:nvContentPartPr>
            <p14:xfrm>
              <a:off x="11623464" y="3843444"/>
              <a:ext cx="60581" cy="107431"/>
            </p14:xfrm>
          </p:contentPart>
        </mc:Choice>
        <mc:Fallback xmlns="">
          <p:pic>
            <p:nvPicPr>
              <p:cNvPr id="1050544" name="墨迹 1050543"/>
            </p:nvPicPr>
            <p:blipFill>
              <a:blip r:embed="rId183"/>
            </p:blipFill>
            <p:spPr>
              <a:xfrm>
                <a:off x="11623464" y="3843444"/>
                <a:ext cx="60581" cy="107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50545" name="墨迹 1050544"/>
              <p14:cNvContentPartPr/>
              <p14:nvPr/>
            </p14:nvContentPartPr>
            <p14:xfrm>
              <a:off x="11714893" y="3646907"/>
              <a:ext cx="134540" cy="266125"/>
            </p14:xfrm>
          </p:contentPart>
        </mc:Choice>
        <mc:Fallback xmlns="">
          <p:pic>
            <p:nvPicPr>
              <p:cNvPr id="1050545" name="墨迹 1050544"/>
            </p:nvPicPr>
            <p:blipFill>
              <a:blip r:embed="rId185"/>
            </p:blipFill>
            <p:spPr>
              <a:xfrm>
                <a:off x="11714893" y="3646907"/>
                <a:ext cx="134540" cy="266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50546" name="墨迹 1050545"/>
              <p14:cNvContentPartPr/>
              <p14:nvPr/>
            </p14:nvContentPartPr>
            <p14:xfrm>
              <a:off x="11822567" y="3679614"/>
              <a:ext cx="136932" cy="312789"/>
            </p14:xfrm>
          </p:contentPart>
        </mc:Choice>
        <mc:Fallback xmlns="">
          <p:pic>
            <p:nvPicPr>
              <p:cNvPr id="1050546" name="墨迹 1050545"/>
            </p:nvPicPr>
            <p:blipFill>
              <a:blip r:embed="rId187"/>
            </p:blipFill>
            <p:spPr>
              <a:xfrm>
                <a:off x="11822567" y="3679614"/>
                <a:ext cx="136932" cy="312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50547" name="墨迹 1050546"/>
              <p14:cNvContentPartPr/>
              <p14:nvPr/>
            </p14:nvContentPartPr>
            <p14:xfrm>
              <a:off x="11890586" y="3729664"/>
              <a:ext cx="145544" cy="28266"/>
            </p14:xfrm>
          </p:contentPart>
        </mc:Choice>
        <mc:Fallback xmlns="">
          <p:pic>
            <p:nvPicPr>
              <p:cNvPr id="1050547" name="墨迹 1050546"/>
            </p:nvPicPr>
            <p:blipFill>
              <a:blip r:embed="rId189"/>
            </p:blipFill>
            <p:spPr>
              <a:xfrm>
                <a:off x="11890586" y="3729664"/>
                <a:ext cx="145544" cy="28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50548" name="墨迹 1050547"/>
              <p14:cNvContentPartPr/>
              <p14:nvPr/>
            </p14:nvContentPartPr>
            <p14:xfrm>
              <a:off x="10291089" y="4189309"/>
              <a:ext cx="39514" cy="244686"/>
            </p14:xfrm>
          </p:contentPart>
        </mc:Choice>
        <mc:Fallback xmlns="">
          <p:pic>
            <p:nvPicPr>
              <p:cNvPr id="1050548" name="墨迹 1050547"/>
            </p:nvPicPr>
            <p:blipFill>
              <a:blip r:embed="rId191"/>
            </p:blipFill>
            <p:spPr>
              <a:xfrm>
                <a:off x="10291089" y="4189309"/>
                <a:ext cx="39514" cy="244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50549" name="墨迹 1050548"/>
              <p14:cNvContentPartPr/>
              <p14:nvPr/>
            </p14:nvContentPartPr>
            <p14:xfrm>
              <a:off x="10336530" y="4325280"/>
              <a:ext cx="209969" cy="10500"/>
            </p14:xfrm>
          </p:contentPart>
        </mc:Choice>
        <mc:Fallback xmlns="">
          <p:pic>
            <p:nvPicPr>
              <p:cNvPr id="1050549" name="墨迹 1050548"/>
            </p:nvPicPr>
            <p:blipFill>
              <a:blip r:embed="rId193"/>
            </p:blipFill>
            <p:spPr>
              <a:xfrm>
                <a:off x="10336530" y="4325280"/>
                <a:ext cx="209969" cy="10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50550" name="墨迹 1050549"/>
              <p14:cNvContentPartPr/>
              <p14:nvPr/>
            </p14:nvContentPartPr>
            <p14:xfrm>
              <a:off x="10516321" y="4263814"/>
              <a:ext cx="80982" cy="193850"/>
            </p14:xfrm>
          </p:contentPart>
        </mc:Choice>
        <mc:Fallback xmlns="">
          <p:pic>
            <p:nvPicPr>
              <p:cNvPr id="1050550" name="墨迹 1050549"/>
            </p:nvPicPr>
            <p:blipFill>
              <a:blip r:embed="rId195"/>
            </p:blipFill>
            <p:spPr>
              <a:xfrm>
                <a:off x="10516321" y="4263814"/>
                <a:ext cx="80982" cy="193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50551" name="墨迹 1050550"/>
              <p14:cNvContentPartPr/>
              <p14:nvPr/>
            </p14:nvContentPartPr>
            <p14:xfrm>
              <a:off x="10594342" y="4258842"/>
              <a:ext cx="142058" cy="222356"/>
            </p14:xfrm>
          </p:contentPart>
        </mc:Choice>
        <mc:Fallback xmlns="">
          <p:pic>
            <p:nvPicPr>
              <p:cNvPr id="1050551" name="墨迹 1050550"/>
            </p:nvPicPr>
            <p:blipFill>
              <a:blip r:embed="rId197"/>
            </p:blipFill>
            <p:spPr>
              <a:xfrm>
                <a:off x="10594342" y="4258842"/>
                <a:ext cx="142058" cy="222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50552" name="墨迹 1050551"/>
              <p14:cNvContentPartPr/>
              <p14:nvPr/>
            </p14:nvContentPartPr>
            <p14:xfrm>
              <a:off x="10807700" y="4279779"/>
              <a:ext cx="129632" cy="11129"/>
            </p14:xfrm>
          </p:contentPart>
        </mc:Choice>
        <mc:Fallback xmlns="">
          <p:pic>
            <p:nvPicPr>
              <p:cNvPr id="1050552" name="墨迹 1050551"/>
            </p:nvPicPr>
            <p:blipFill>
              <a:blip r:embed="rId199"/>
            </p:blipFill>
            <p:spPr>
              <a:xfrm>
                <a:off x="10807700" y="4279779"/>
                <a:ext cx="129632" cy="11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0553" name="墨迹 1050552"/>
              <p14:cNvContentPartPr/>
              <p14:nvPr/>
            </p14:nvContentPartPr>
            <p14:xfrm>
              <a:off x="10838321" y="4328583"/>
              <a:ext cx="23143" cy="169445"/>
            </p14:xfrm>
          </p:contentPart>
        </mc:Choice>
        <mc:Fallback xmlns="">
          <p:pic>
            <p:nvPicPr>
              <p:cNvPr id="1050553" name="墨迹 1050552"/>
            </p:nvPicPr>
            <p:blipFill>
              <a:blip r:embed="rId201"/>
            </p:blipFill>
            <p:spPr>
              <a:xfrm>
                <a:off x="10838321" y="4328583"/>
                <a:ext cx="23143" cy="169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0554" name="墨迹 1050553"/>
              <p14:cNvContentPartPr/>
              <p14:nvPr/>
            </p14:nvContentPartPr>
            <p14:xfrm>
              <a:off x="10936235" y="4265509"/>
              <a:ext cx="186089" cy="223739"/>
            </p14:xfrm>
          </p:contentPart>
        </mc:Choice>
        <mc:Fallback xmlns="">
          <p:pic>
            <p:nvPicPr>
              <p:cNvPr id="1050554" name="墨迹 1050553"/>
            </p:nvPicPr>
            <p:blipFill>
              <a:blip r:embed="rId203"/>
            </p:blipFill>
            <p:spPr>
              <a:xfrm>
                <a:off x="10936235" y="4265509"/>
                <a:ext cx="186089" cy="223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50555" name="墨迹 1050554"/>
              <p14:cNvContentPartPr/>
              <p14:nvPr/>
            </p14:nvContentPartPr>
            <p14:xfrm>
              <a:off x="11152295" y="4331188"/>
              <a:ext cx="146109" cy="21770"/>
            </p14:xfrm>
          </p:contentPart>
        </mc:Choice>
        <mc:Fallback xmlns="">
          <p:pic>
            <p:nvPicPr>
              <p:cNvPr id="1050555" name="墨迹 1050554"/>
            </p:nvPicPr>
            <p:blipFill>
              <a:blip r:embed="rId205"/>
            </p:blipFill>
            <p:spPr>
              <a:xfrm>
                <a:off x="11152295" y="4331188"/>
                <a:ext cx="146109" cy="21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0556" name="墨迹 1050555"/>
              <p14:cNvContentPartPr/>
              <p14:nvPr/>
            </p14:nvContentPartPr>
            <p14:xfrm>
              <a:off x="11156528" y="4400976"/>
              <a:ext cx="168126" cy="2535"/>
            </p14:xfrm>
          </p:contentPart>
        </mc:Choice>
        <mc:Fallback xmlns="">
          <p:pic>
            <p:nvPicPr>
              <p:cNvPr id="1050556" name="墨迹 1050555"/>
            </p:nvPicPr>
            <p:blipFill>
              <a:blip r:embed="rId207"/>
            </p:blipFill>
            <p:spPr>
              <a:xfrm>
                <a:off x="11156528" y="4400976"/>
                <a:ext cx="168126" cy="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0557" name="墨迹 1050556"/>
              <p14:cNvContentPartPr/>
              <p14:nvPr/>
            </p14:nvContentPartPr>
            <p14:xfrm>
              <a:off x="11424738" y="4253724"/>
              <a:ext cx="111416" cy="169269"/>
            </p14:xfrm>
          </p:contentPart>
        </mc:Choice>
        <mc:Fallback xmlns="">
          <p:pic>
            <p:nvPicPr>
              <p:cNvPr id="1050557" name="墨迹 1050556"/>
            </p:nvPicPr>
            <p:blipFill>
              <a:blip r:embed="rId209"/>
            </p:blipFill>
            <p:spPr>
              <a:xfrm>
                <a:off x="11424738" y="4253724"/>
                <a:ext cx="111416" cy="16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50558" name="墨迹 1050557"/>
              <p14:cNvContentPartPr/>
              <p14:nvPr/>
            </p14:nvContentPartPr>
            <p14:xfrm>
              <a:off x="11606531" y="4396743"/>
              <a:ext cx="17070" cy="80287"/>
            </p14:xfrm>
          </p:contentPart>
        </mc:Choice>
        <mc:Fallback xmlns="">
          <p:pic>
            <p:nvPicPr>
              <p:cNvPr id="1050558" name="墨迹 1050557"/>
            </p:nvPicPr>
            <p:blipFill>
              <a:blip r:embed="rId211"/>
            </p:blipFill>
            <p:spPr>
              <a:xfrm>
                <a:off x="11606531" y="4396743"/>
                <a:ext cx="17070" cy="80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50559" name="墨迹 1050558"/>
              <p14:cNvContentPartPr/>
              <p14:nvPr/>
            </p14:nvContentPartPr>
            <p14:xfrm>
              <a:off x="11687032" y="4262874"/>
              <a:ext cx="146469" cy="220726"/>
            </p14:xfrm>
          </p:contentPart>
        </mc:Choice>
        <mc:Fallback xmlns="">
          <p:pic>
            <p:nvPicPr>
              <p:cNvPr id="1050559" name="墨迹 1050558"/>
            </p:nvPicPr>
            <p:blipFill>
              <a:blip r:embed="rId213"/>
            </p:blipFill>
            <p:spPr>
              <a:xfrm>
                <a:off x="11687032" y="4262874"/>
                <a:ext cx="146469" cy="220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50560" name="墨迹 1050559"/>
              <p14:cNvContentPartPr/>
              <p14:nvPr/>
            </p14:nvContentPartPr>
            <p14:xfrm>
              <a:off x="4059767" y="7107345"/>
              <a:ext cx="0" cy="0"/>
            </p14:xfrm>
          </p:contentPart>
        </mc:Choice>
        <mc:Fallback xmlns="">
          <p:pic>
            <p:nvPicPr>
              <p:cNvPr id="1050560" name="墨迹 1050559"/>
            </p:nvPicPr>
            <p:blipFill>
              <a:blip r:embed="rId215"/>
            </p:blipFill>
            <p:spPr>
              <a:xfrm>
                <a:off x="4059767" y="71073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50561" name="墨迹 1050560"/>
              <p14:cNvContentPartPr/>
              <p14:nvPr/>
            </p14:nvContentPartPr>
            <p14:xfrm>
              <a:off x="1310988" y="5841418"/>
              <a:ext cx="117116" cy="204933"/>
            </p14:xfrm>
          </p:contentPart>
        </mc:Choice>
        <mc:Fallback xmlns="">
          <p:pic>
            <p:nvPicPr>
              <p:cNvPr id="1050561" name="墨迹 1050560"/>
            </p:nvPicPr>
            <p:blipFill>
              <a:blip r:embed="rId217"/>
            </p:blipFill>
            <p:spPr>
              <a:xfrm>
                <a:off x="1310988" y="5841418"/>
                <a:ext cx="117116" cy="20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050562" name="墨迹 1050561"/>
              <p14:cNvContentPartPr/>
              <p14:nvPr/>
            </p14:nvContentPartPr>
            <p14:xfrm>
              <a:off x="1479128" y="5977888"/>
              <a:ext cx="49967" cy="107255"/>
            </p14:xfrm>
          </p:contentPart>
        </mc:Choice>
        <mc:Fallback xmlns="">
          <p:pic>
            <p:nvPicPr>
              <p:cNvPr id="1050562" name="墨迹 1050561"/>
            </p:nvPicPr>
            <p:blipFill>
              <a:blip r:embed="rId219"/>
            </p:blipFill>
            <p:spPr>
              <a:xfrm>
                <a:off x="1479128" y="5977888"/>
                <a:ext cx="49967" cy="10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050563" name="墨迹 1050562"/>
              <p14:cNvContentPartPr/>
              <p14:nvPr/>
            </p14:nvContentPartPr>
            <p14:xfrm>
              <a:off x="1527361" y="5835650"/>
              <a:ext cx="151970" cy="261031"/>
            </p14:xfrm>
          </p:contentPart>
        </mc:Choice>
        <mc:Fallback xmlns="">
          <p:pic>
            <p:nvPicPr>
              <p:cNvPr id="1050563" name="墨迹 1050562"/>
            </p:nvPicPr>
            <p:blipFill>
              <a:blip r:embed="rId221"/>
            </p:blipFill>
            <p:spPr>
              <a:xfrm>
                <a:off x="1527361" y="5835650"/>
                <a:ext cx="151970" cy="261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050564" name="墨迹 1050563"/>
              <p14:cNvContentPartPr/>
              <p14:nvPr/>
            </p14:nvContentPartPr>
            <p14:xfrm>
              <a:off x="1141305" y="6129203"/>
              <a:ext cx="591373" cy="43135"/>
            </p14:xfrm>
          </p:contentPart>
        </mc:Choice>
        <mc:Fallback xmlns="">
          <p:pic>
            <p:nvPicPr>
              <p:cNvPr id="1050564" name="墨迹 1050563"/>
            </p:nvPicPr>
            <p:blipFill>
              <a:blip r:embed="rId223"/>
            </p:blipFill>
            <p:spPr>
              <a:xfrm>
                <a:off x="1141305" y="6129203"/>
                <a:ext cx="591373" cy="43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050565" name="墨迹 1050564"/>
              <p14:cNvContentPartPr/>
              <p14:nvPr/>
            </p14:nvContentPartPr>
            <p14:xfrm>
              <a:off x="1369964" y="6203950"/>
              <a:ext cx="187642" cy="280369"/>
            </p14:xfrm>
          </p:contentPart>
        </mc:Choice>
        <mc:Fallback xmlns="">
          <p:pic>
            <p:nvPicPr>
              <p:cNvPr id="1050565" name="墨迹 1050564"/>
            </p:nvPicPr>
            <p:blipFill>
              <a:blip r:embed="rId225"/>
            </p:blipFill>
            <p:spPr>
              <a:xfrm>
                <a:off x="1369964" y="6203950"/>
                <a:ext cx="187642" cy="280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050566" name="墨迹 1050565"/>
              <p14:cNvContentPartPr/>
              <p14:nvPr/>
            </p14:nvContentPartPr>
            <p14:xfrm>
              <a:off x="1476585" y="6220595"/>
              <a:ext cx="173913" cy="14683"/>
            </p14:xfrm>
          </p:contentPart>
        </mc:Choice>
        <mc:Fallback xmlns="">
          <p:pic>
            <p:nvPicPr>
              <p:cNvPr id="1050566" name="墨迹 1050565"/>
            </p:nvPicPr>
            <p:blipFill>
              <a:blip r:embed="rId227"/>
            </p:blipFill>
            <p:spPr>
              <a:xfrm>
                <a:off x="1476585" y="6220595"/>
                <a:ext cx="173913" cy="14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050567" name="墨迹 1050566"/>
              <p14:cNvContentPartPr/>
              <p14:nvPr/>
            </p14:nvContentPartPr>
            <p14:xfrm>
              <a:off x="1787656" y="6037580"/>
              <a:ext cx="143591" cy="256846"/>
            </p14:xfrm>
          </p:contentPart>
        </mc:Choice>
        <mc:Fallback xmlns="">
          <p:pic>
            <p:nvPicPr>
              <p:cNvPr id="1050567" name="墨迹 1050566"/>
            </p:nvPicPr>
            <p:blipFill>
              <a:blip r:embed="rId229"/>
            </p:blipFill>
            <p:spPr>
              <a:xfrm>
                <a:off x="1787656" y="6037580"/>
                <a:ext cx="143591" cy="256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050568" name="墨迹 1050567"/>
              <p14:cNvContentPartPr/>
              <p14:nvPr/>
            </p14:nvContentPartPr>
            <p14:xfrm>
              <a:off x="1804669" y="6069330"/>
              <a:ext cx="132207" cy="241333"/>
            </p14:xfrm>
          </p:contentPart>
        </mc:Choice>
        <mc:Fallback xmlns="">
          <p:pic>
            <p:nvPicPr>
              <p:cNvPr id="1050568" name="墨迹 1050567"/>
            </p:nvPicPr>
            <p:blipFill>
              <a:blip r:embed="rId231"/>
            </p:blipFill>
            <p:spPr>
              <a:xfrm>
                <a:off x="1804669" y="6069330"/>
                <a:ext cx="132207" cy="241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050569" name="墨迹 1050568"/>
              <p14:cNvContentPartPr/>
              <p14:nvPr/>
            </p14:nvContentPartPr>
            <p14:xfrm>
              <a:off x="1999764" y="6132830"/>
              <a:ext cx="18266" cy="169865"/>
            </p14:xfrm>
          </p:contentPart>
        </mc:Choice>
        <mc:Fallback xmlns="">
          <p:pic>
            <p:nvPicPr>
              <p:cNvPr id="1050569" name="墨迹 1050568"/>
            </p:nvPicPr>
            <p:blipFill>
              <a:blip r:embed="rId233"/>
            </p:blipFill>
            <p:spPr>
              <a:xfrm>
                <a:off x="1999764" y="6132830"/>
                <a:ext cx="18266" cy="169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050570" name="墨迹 1050569"/>
              <p14:cNvContentPartPr/>
              <p14:nvPr/>
            </p14:nvContentPartPr>
            <p14:xfrm>
              <a:off x="2069743" y="6150169"/>
              <a:ext cx="76047" cy="102626"/>
            </p14:xfrm>
          </p:contentPart>
        </mc:Choice>
        <mc:Fallback xmlns="">
          <p:pic>
            <p:nvPicPr>
              <p:cNvPr id="1050570" name="墨迹 1050569"/>
            </p:nvPicPr>
            <p:blipFill>
              <a:blip r:embed="rId235"/>
            </p:blipFill>
            <p:spPr>
              <a:xfrm>
                <a:off x="2069743" y="6150169"/>
                <a:ext cx="76047" cy="102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050571" name="墨迹 1050570"/>
              <p14:cNvContentPartPr/>
              <p14:nvPr/>
            </p14:nvContentPartPr>
            <p14:xfrm>
              <a:off x="2173963" y="6097764"/>
              <a:ext cx="109261" cy="123239"/>
            </p14:xfrm>
          </p:contentPart>
        </mc:Choice>
        <mc:Fallback xmlns="">
          <p:pic>
            <p:nvPicPr>
              <p:cNvPr id="1050571" name="墨迹 1050570"/>
            </p:nvPicPr>
            <p:blipFill>
              <a:blip r:embed="rId237"/>
            </p:blipFill>
            <p:spPr>
              <a:xfrm>
                <a:off x="2173963" y="6097764"/>
                <a:ext cx="109261" cy="123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050572" name="墨迹 1050571"/>
              <p14:cNvContentPartPr/>
              <p14:nvPr/>
            </p14:nvContentPartPr>
            <p14:xfrm>
              <a:off x="2281338" y="5988897"/>
              <a:ext cx="207013" cy="415051"/>
            </p14:xfrm>
          </p:contentPart>
        </mc:Choice>
        <mc:Fallback xmlns="">
          <p:pic>
            <p:nvPicPr>
              <p:cNvPr id="1050572" name="墨迹 1050571"/>
            </p:nvPicPr>
            <p:blipFill>
              <a:blip r:embed="rId239"/>
            </p:blipFill>
            <p:spPr>
              <a:xfrm>
                <a:off x="2281338" y="5988897"/>
                <a:ext cx="207013" cy="415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050573" name="墨迹 1050572"/>
              <p14:cNvContentPartPr/>
              <p14:nvPr/>
            </p14:nvContentPartPr>
            <p14:xfrm>
              <a:off x="2401994" y="6193054"/>
              <a:ext cx="85525" cy="153144"/>
            </p14:xfrm>
          </p:contentPart>
        </mc:Choice>
        <mc:Fallback xmlns="">
          <p:pic>
            <p:nvPicPr>
              <p:cNvPr id="1050573" name="墨迹 1050572"/>
            </p:nvPicPr>
            <p:blipFill>
              <a:blip r:embed="rId241"/>
            </p:blipFill>
            <p:spPr>
              <a:xfrm>
                <a:off x="2401994" y="6193054"/>
                <a:ext cx="85525" cy="153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050574" name="墨迹 1050573"/>
              <p14:cNvContentPartPr/>
              <p14:nvPr/>
            </p14:nvContentPartPr>
            <p14:xfrm>
              <a:off x="2303888" y="5973555"/>
              <a:ext cx="123160" cy="128506"/>
            </p14:xfrm>
          </p:contentPart>
        </mc:Choice>
        <mc:Fallback xmlns="">
          <p:pic>
            <p:nvPicPr>
              <p:cNvPr id="1050574" name="墨迹 1050573"/>
            </p:nvPicPr>
            <p:blipFill>
              <a:blip r:embed="rId243"/>
            </p:blipFill>
            <p:spPr>
              <a:xfrm>
                <a:off x="2303888" y="5973555"/>
                <a:ext cx="123160" cy="128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050575" name="墨迹 1050574"/>
              <p14:cNvContentPartPr/>
              <p14:nvPr/>
            </p14:nvContentPartPr>
            <p14:xfrm>
              <a:off x="9489445" y="5469467"/>
              <a:ext cx="34595" cy="257374"/>
            </p14:xfrm>
          </p:contentPart>
        </mc:Choice>
        <mc:Fallback xmlns="">
          <p:pic>
            <p:nvPicPr>
              <p:cNvPr id="1050575" name="墨迹 1050574"/>
            </p:nvPicPr>
            <p:blipFill>
              <a:blip r:embed="rId245"/>
            </p:blipFill>
            <p:spPr>
              <a:xfrm>
                <a:off x="9489445" y="5469467"/>
                <a:ext cx="34595" cy="257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050576" name="墨迹 1050575"/>
              <p14:cNvContentPartPr/>
              <p14:nvPr/>
            </p14:nvContentPartPr>
            <p14:xfrm>
              <a:off x="9594003" y="5606628"/>
              <a:ext cx="57515" cy="146722"/>
            </p14:xfrm>
          </p:contentPart>
        </mc:Choice>
        <mc:Fallback xmlns="">
          <p:pic>
            <p:nvPicPr>
              <p:cNvPr id="1050576" name="墨迹 1050575"/>
            </p:nvPicPr>
            <p:blipFill>
              <a:blip r:embed="rId247"/>
            </p:blipFill>
            <p:spPr>
              <a:xfrm>
                <a:off x="9594003" y="5606628"/>
                <a:ext cx="57515" cy="146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050577" name="墨迹 1050576"/>
              <p14:cNvContentPartPr/>
              <p14:nvPr/>
            </p14:nvContentPartPr>
            <p14:xfrm>
              <a:off x="9711875" y="5492864"/>
              <a:ext cx="140770" cy="234485"/>
            </p14:xfrm>
          </p:contentPart>
        </mc:Choice>
        <mc:Fallback xmlns="">
          <p:pic>
            <p:nvPicPr>
              <p:cNvPr id="1050577" name="墨迹 1050576"/>
            </p:nvPicPr>
            <p:blipFill>
              <a:blip r:embed="rId249"/>
            </p:blipFill>
            <p:spPr>
              <a:xfrm>
                <a:off x="9711875" y="5492864"/>
                <a:ext cx="140770" cy="234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050578" name="墨迹 1050577"/>
              <p14:cNvContentPartPr/>
              <p14:nvPr/>
            </p14:nvContentPartPr>
            <p14:xfrm>
              <a:off x="9802462" y="5467350"/>
              <a:ext cx="133865" cy="304997"/>
            </p14:xfrm>
          </p:contentPart>
        </mc:Choice>
        <mc:Fallback xmlns="">
          <p:pic>
            <p:nvPicPr>
              <p:cNvPr id="1050578" name="墨迹 1050577"/>
            </p:nvPicPr>
            <p:blipFill>
              <a:blip r:embed="rId251"/>
            </p:blipFill>
            <p:spPr>
              <a:xfrm>
                <a:off x="9802462" y="5467350"/>
                <a:ext cx="133865" cy="304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050579" name="墨迹 1050578"/>
              <p14:cNvContentPartPr/>
              <p14:nvPr/>
            </p14:nvContentPartPr>
            <p14:xfrm>
              <a:off x="9903035" y="5522193"/>
              <a:ext cx="132956" cy="19271"/>
            </p14:xfrm>
          </p:contentPart>
        </mc:Choice>
        <mc:Fallback xmlns="">
          <p:pic>
            <p:nvPicPr>
              <p:cNvPr id="1050579" name="墨迹 1050578"/>
            </p:nvPicPr>
            <p:blipFill>
              <a:blip r:embed="rId253"/>
            </p:blipFill>
            <p:spPr>
              <a:xfrm>
                <a:off x="9903035" y="5522193"/>
                <a:ext cx="132956" cy="1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050580" name="墨迹 1050579"/>
              <p14:cNvContentPartPr/>
              <p14:nvPr/>
            </p14:nvContentPartPr>
            <p14:xfrm>
              <a:off x="9309526" y="5863479"/>
              <a:ext cx="1363692" cy="47611"/>
            </p14:xfrm>
          </p:contentPart>
        </mc:Choice>
        <mc:Fallback xmlns="">
          <p:pic>
            <p:nvPicPr>
              <p:cNvPr id="1050580" name="墨迹 1050579"/>
            </p:nvPicPr>
            <p:blipFill>
              <a:blip r:embed="rId255"/>
            </p:blipFill>
            <p:spPr>
              <a:xfrm>
                <a:off x="9309526" y="5863479"/>
                <a:ext cx="1363692" cy="47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050581" name="墨迹 1050580"/>
              <p14:cNvContentPartPr/>
              <p14:nvPr/>
            </p14:nvContentPartPr>
            <p14:xfrm>
              <a:off x="9691339" y="6002445"/>
              <a:ext cx="69459" cy="402709"/>
            </p14:xfrm>
          </p:contentPart>
        </mc:Choice>
        <mc:Fallback xmlns="">
          <p:pic>
            <p:nvPicPr>
              <p:cNvPr id="1050581" name="墨迹 1050580"/>
            </p:nvPicPr>
            <p:blipFill>
              <a:blip r:embed="rId257"/>
            </p:blipFill>
            <p:spPr>
              <a:xfrm>
                <a:off x="9691339" y="6002445"/>
                <a:ext cx="69459" cy="402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050582" name="墨迹 1050581"/>
              <p14:cNvContentPartPr/>
              <p14:nvPr/>
            </p14:nvContentPartPr>
            <p14:xfrm>
              <a:off x="9971163" y="6113780"/>
              <a:ext cx="144813" cy="204256"/>
            </p14:xfrm>
          </p:contentPart>
        </mc:Choice>
        <mc:Fallback xmlns="">
          <p:pic>
            <p:nvPicPr>
              <p:cNvPr id="1050582" name="墨迹 1050581"/>
            </p:nvPicPr>
            <p:blipFill>
              <a:blip r:embed="rId259"/>
            </p:blipFill>
            <p:spPr>
              <a:xfrm>
                <a:off x="9971163" y="6113780"/>
                <a:ext cx="144813" cy="204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050583" name="墨迹 1050582"/>
              <p14:cNvContentPartPr/>
              <p14:nvPr/>
            </p14:nvContentPartPr>
            <p14:xfrm>
              <a:off x="10030462" y="6160347"/>
              <a:ext cx="133373" cy="165196"/>
            </p14:xfrm>
          </p:contentPart>
        </mc:Choice>
        <mc:Fallback xmlns="">
          <p:pic>
            <p:nvPicPr>
              <p:cNvPr id="1050583" name="墨迹 1050582"/>
            </p:nvPicPr>
            <p:blipFill>
              <a:blip r:embed="rId261"/>
            </p:blipFill>
            <p:spPr>
              <a:xfrm>
                <a:off x="10030462" y="6160347"/>
                <a:ext cx="133373" cy="165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050584" name="墨迹 1050583"/>
              <p14:cNvContentPartPr/>
              <p14:nvPr/>
            </p14:nvContentPartPr>
            <p14:xfrm>
              <a:off x="10246969" y="6151880"/>
              <a:ext cx="56116" cy="280513"/>
            </p14:xfrm>
          </p:contentPart>
        </mc:Choice>
        <mc:Fallback xmlns="">
          <p:pic>
            <p:nvPicPr>
              <p:cNvPr id="1050584" name="墨迹 1050583"/>
            </p:nvPicPr>
            <p:blipFill>
              <a:blip r:embed="rId263"/>
            </p:blipFill>
            <p:spPr>
              <a:xfrm>
                <a:off x="10246969" y="6151880"/>
                <a:ext cx="56116" cy="28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050585" name="墨迹 1050584"/>
              <p14:cNvContentPartPr/>
              <p14:nvPr/>
            </p14:nvContentPartPr>
            <p14:xfrm>
              <a:off x="10390023" y="6197932"/>
              <a:ext cx="144139" cy="178337"/>
            </p14:xfrm>
          </p:contentPart>
        </mc:Choice>
        <mc:Fallback xmlns="">
          <p:pic>
            <p:nvPicPr>
              <p:cNvPr id="1050585" name="墨迹 1050584"/>
            </p:nvPicPr>
            <p:blipFill>
              <a:blip r:embed="rId265"/>
            </p:blipFill>
            <p:spPr>
              <a:xfrm>
                <a:off x="10390023" y="6197932"/>
                <a:ext cx="144139" cy="178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050586" name="墨迹 1050585"/>
              <p14:cNvContentPartPr/>
              <p14:nvPr/>
            </p14:nvContentPartPr>
            <p14:xfrm>
              <a:off x="10528626" y="6082030"/>
              <a:ext cx="90309" cy="174048"/>
            </p14:xfrm>
          </p:contentPart>
        </mc:Choice>
        <mc:Fallback xmlns="">
          <p:pic>
            <p:nvPicPr>
              <p:cNvPr id="1050586" name="墨迹 1050585"/>
            </p:nvPicPr>
            <p:blipFill>
              <a:blip r:embed="rId267"/>
            </p:blipFill>
            <p:spPr>
              <a:xfrm>
                <a:off x="10528626" y="6082030"/>
                <a:ext cx="90309" cy="174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050587" name="墨迹 1050586"/>
              <p14:cNvContentPartPr/>
              <p14:nvPr/>
            </p14:nvContentPartPr>
            <p14:xfrm>
              <a:off x="10513750" y="6115050"/>
              <a:ext cx="258943" cy="359938"/>
            </p14:xfrm>
          </p:contentPart>
        </mc:Choice>
        <mc:Fallback xmlns="">
          <p:pic>
            <p:nvPicPr>
              <p:cNvPr id="1050587" name="墨迹 1050586"/>
            </p:nvPicPr>
            <p:blipFill>
              <a:blip r:embed="rId269"/>
            </p:blipFill>
            <p:spPr>
              <a:xfrm>
                <a:off x="10513750" y="6115050"/>
                <a:ext cx="258943" cy="35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050588" name="墨迹 1050587"/>
              <p14:cNvContentPartPr/>
              <p14:nvPr/>
            </p14:nvContentPartPr>
            <p14:xfrm>
              <a:off x="10158502" y="6084569"/>
              <a:ext cx="92094" cy="418204"/>
            </p14:xfrm>
          </p:contentPart>
        </mc:Choice>
        <mc:Fallback xmlns="">
          <p:pic>
            <p:nvPicPr>
              <p:cNvPr id="1050588" name="墨迹 1050587"/>
            </p:nvPicPr>
            <p:blipFill>
              <a:blip r:embed="rId271"/>
            </p:blipFill>
            <p:spPr>
              <a:xfrm>
                <a:off x="10158502" y="6084569"/>
                <a:ext cx="92094" cy="41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050589" name="墨迹 1050588"/>
              <p14:cNvContentPartPr/>
              <p14:nvPr/>
            </p14:nvContentPartPr>
            <p14:xfrm>
              <a:off x="10792036" y="6041920"/>
              <a:ext cx="197640" cy="127443"/>
            </p14:xfrm>
          </p:contentPart>
        </mc:Choice>
        <mc:Fallback xmlns="">
          <p:pic>
            <p:nvPicPr>
              <p:cNvPr id="1050589" name="墨迹 1050588"/>
            </p:nvPicPr>
            <p:blipFill>
              <a:blip r:embed="rId273"/>
            </p:blipFill>
            <p:spPr>
              <a:xfrm>
                <a:off x="10792036" y="6041920"/>
                <a:ext cx="197640" cy="127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050590" name="墨迹 1050589"/>
              <p14:cNvContentPartPr/>
              <p14:nvPr/>
            </p14:nvContentPartPr>
            <p14:xfrm>
              <a:off x="8436185" y="5071958"/>
              <a:ext cx="903908" cy="452228"/>
            </p14:xfrm>
          </p:contentPart>
        </mc:Choice>
        <mc:Fallback xmlns="">
          <p:pic>
            <p:nvPicPr>
              <p:cNvPr id="1050590" name="墨迹 1050589"/>
            </p:nvPicPr>
            <p:blipFill>
              <a:blip r:embed="rId275"/>
            </p:blipFill>
            <p:spPr>
              <a:xfrm>
                <a:off x="8436185" y="5071958"/>
                <a:ext cx="903908" cy="45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050591" name="墨迹 1050590"/>
              <p14:cNvContentPartPr/>
              <p14:nvPr/>
            </p14:nvContentPartPr>
            <p14:xfrm>
              <a:off x="9103420" y="5398769"/>
              <a:ext cx="270896" cy="206432"/>
            </p14:xfrm>
          </p:contentPart>
        </mc:Choice>
        <mc:Fallback xmlns="">
          <p:pic>
            <p:nvPicPr>
              <p:cNvPr id="1050591" name="墨迹 1050590"/>
            </p:nvPicPr>
            <p:blipFill>
              <a:blip r:embed="rId277"/>
            </p:blipFill>
            <p:spPr>
              <a:xfrm>
                <a:off x="9103420" y="5398769"/>
                <a:ext cx="270896" cy="206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050592" name="墨迹 1050591"/>
              <p14:cNvContentPartPr/>
              <p14:nvPr/>
            </p14:nvContentPartPr>
            <p14:xfrm>
              <a:off x="9149440" y="5241015"/>
              <a:ext cx="2128639" cy="1471269"/>
            </p14:xfrm>
          </p:contentPart>
        </mc:Choice>
        <mc:Fallback xmlns="">
          <p:pic>
            <p:nvPicPr>
              <p:cNvPr id="1050592" name="墨迹 1050591"/>
            </p:nvPicPr>
            <p:blipFill>
              <a:blip r:embed="rId279"/>
            </p:blipFill>
            <p:spPr>
              <a:xfrm>
                <a:off x="9149440" y="5241015"/>
                <a:ext cx="2128639" cy="1471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8" name="墨迹 27"/>
              <p14:cNvContentPartPr/>
              <p14:nvPr/>
            </p14:nvContentPartPr>
            <p14:xfrm>
              <a:off x="8528755" y="2853740"/>
              <a:ext cx="1207912" cy="89672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81"/>
            </p:blipFill>
            <p:spPr>
              <a:xfrm>
                <a:off x="8528755" y="2853740"/>
                <a:ext cx="1207912" cy="896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" name="墨迹 1"/>
              <p14:cNvContentPartPr/>
              <p14:nvPr/>
            </p14:nvContentPartPr>
            <p14:xfrm>
              <a:off x="9513711" y="3553075"/>
              <a:ext cx="228600" cy="25097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83"/>
            </p:blipFill>
            <p:spPr>
              <a:xfrm>
                <a:off x="9513711" y="3553075"/>
                <a:ext cx="2286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" name="墨迹 2"/>
              <p14:cNvContentPartPr/>
              <p14:nvPr/>
            </p14:nvContentPartPr>
            <p14:xfrm>
              <a:off x="8483600" y="2887579"/>
              <a:ext cx="73377" cy="180473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85"/>
            </p:blipFill>
            <p:spPr>
              <a:xfrm>
                <a:off x="8483600" y="2887579"/>
                <a:ext cx="7337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" name="墨迹 3"/>
              <p14:cNvContentPartPr/>
              <p14:nvPr/>
            </p14:nvContentPartPr>
            <p14:xfrm>
              <a:off x="8562622" y="2808621"/>
              <a:ext cx="208844" cy="15509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87"/>
            </p:blipFill>
            <p:spPr>
              <a:xfrm>
                <a:off x="8562622" y="2808621"/>
                <a:ext cx="2088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5" name="墨迹 4"/>
              <p14:cNvContentPartPr/>
              <p14:nvPr/>
            </p14:nvContentPartPr>
            <p14:xfrm>
              <a:off x="8833555" y="3479758"/>
              <a:ext cx="220134" cy="281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89"/>
            </p:blipFill>
            <p:spPr>
              <a:xfrm>
                <a:off x="8833555" y="3479758"/>
                <a:ext cx="2201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6" name="墨迹 5"/>
              <p14:cNvContentPartPr/>
              <p14:nvPr/>
            </p14:nvContentPartPr>
            <p14:xfrm>
              <a:off x="8892822" y="3389521"/>
              <a:ext cx="110066" cy="42580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91"/>
            </p:blipFill>
            <p:spPr>
              <a:xfrm>
                <a:off x="8892822" y="3389521"/>
                <a:ext cx="110066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7" name="墨迹 6"/>
              <p14:cNvContentPartPr/>
              <p14:nvPr/>
            </p14:nvContentPartPr>
            <p14:xfrm>
              <a:off x="8822266" y="3513597"/>
              <a:ext cx="101600" cy="10433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93"/>
            </p:blipFill>
            <p:spPr>
              <a:xfrm>
                <a:off x="8822266" y="3513597"/>
                <a:ext cx="101600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8" name="墨迹 7"/>
              <p14:cNvContentPartPr/>
              <p14:nvPr/>
            </p14:nvContentPartPr>
            <p14:xfrm>
              <a:off x="8918222" y="3569995"/>
              <a:ext cx="76200" cy="78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95"/>
            </p:blipFill>
            <p:spPr>
              <a:xfrm>
                <a:off x="8918222" y="3569995"/>
                <a:ext cx="762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9" name="墨迹 8"/>
              <p14:cNvContentPartPr/>
              <p14:nvPr/>
            </p14:nvContentPartPr>
            <p14:xfrm>
              <a:off x="8994422" y="3524876"/>
              <a:ext cx="47978" cy="14099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97"/>
            </p:blipFill>
            <p:spPr>
              <a:xfrm>
                <a:off x="8994422" y="3524876"/>
                <a:ext cx="4797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" name="墨迹 9"/>
              <p14:cNvContentPartPr/>
              <p14:nvPr/>
            </p14:nvContentPartPr>
            <p14:xfrm>
              <a:off x="9014177" y="3519236"/>
              <a:ext cx="146756" cy="24815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99"/>
            </p:blipFill>
            <p:spPr>
              <a:xfrm>
                <a:off x="9014177" y="3519236"/>
                <a:ext cx="1467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1" name="墨迹 10"/>
              <p14:cNvContentPartPr/>
              <p14:nvPr/>
            </p14:nvContentPartPr>
            <p14:xfrm>
              <a:off x="9160933" y="3586914"/>
              <a:ext cx="62089" cy="19175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01"/>
            </p:blipFill>
            <p:spPr>
              <a:xfrm>
                <a:off x="9160933" y="3586914"/>
                <a:ext cx="620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2" name="墨迹 11"/>
              <p14:cNvContentPartPr/>
              <p14:nvPr/>
            </p14:nvContentPartPr>
            <p14:xfrm>
              <a:off x="9268177" y="3530516"/>
              <a:ext cx="146756" cy="37786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03"/>
            </p:blipFill>
            <p:spPr>
              <a:xfrm>
                <a:off x="9268177" y="3530516"/>
                <a:ext cx="1467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3" name="墨迹 12"/>
              <p14:cNvContentPartPr/>
              <p14:nvPr/>
            </p14:nvContentPartPr>
            <p14:xfrm>
              <a:off x="9223022" y="5273215"/>
              <a:ext cx="965200" cy="141559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05"/>
            </p:blipFill>
            <p:spPr>
              <a:xfrm>
                <a:off x="9223022" y="5273215"/>
                <a:ext cx="965200" cy="1415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4" name="墨迹 13"/>
              <p14:cNvContentPartPr/>
              <p14:nvPr/>
            </p14:nvContentPartPr>
            <p14:xfrm>
              <a:off x="8438444" y="6231981"/>
              <a:ext cx="129822" cy="2002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07"/>
            </p:blipFill>
            <p:spPr>
              <a:xfrm>
                <a:off x="8438444" y="6231981"/>
                <a:ext cx="1298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" name="墨迹 14"/>
              <p14:cNvContentPartPr/>
              <p14:nvPr/>
            </p14:nvContentPartPr>
            <p14:xfrm>
              <a:off x="8683977" y="6344777"/>
              <a:ext cx="2823" cy="592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9"/>
            </p:blipFill>
            <p:spPr>
              <a:xfrm>
                <a:off x="8683977" y="6344777"/>
                <a:ext cx="2823" cy="59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" name="墨迹 15"/>
              <p14:cNvContentPartPr/>
              <p14:nvPr/>
            </p14:nvContentPartPr>
            <p14:xfrm>
              <a:off x="8466666" y="6231981"/>
              <a:ext cx="146756" cy="18047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1"/>
            </p:blipFill>
            <p:spPr>
              <a:xfrm>
                <a:off x="8466666" y="6231981"/>
                <a:ext cx="1467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7" name="墨迹 16"/>
              <p14:cNvContentPartPr/>
              <p14:nvPr/>
            </p14:nvContentPartPr>
            <p14:xfrm>
              <a:off x="1507066" y="5194258"/>
              <a:ext cx="174978" cy="45682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3"/>
            </p:blipFill>
            <p:spPr>
              <a:xfrm>
                <a:off x="1507066" y="5194258"/>
                <a:ext cx="174978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8" name="墨迹 17"/>
              <p14:cNvContentPartPr/>
              <p14:nvPr/>
            </p14:nvContentPartPr>
            <p14:xfrm>
              <a:off x="8362244" y="4799472"/>
              <a:ext cx="59266" cy="18329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5"/>
            </p:blipFill>
            <p:spPr>
              <a:xfrm>
                <a:off x="8362244" y="4799472"/>
                <a:ext cx="59266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9" name="墨迹 18"/>
              <p14:cNvContentPartPr/>
              <p14:nvPr/>
            </p14:nvContentPartPr>
            <p14:xfrm>
              <a:off x="8438444" y="4872789"/>
              <a:ext cx="36688" cy="8177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7"/>
            </p:blipFill>
            <p:spPr>
              <a:xfrm>
                <a:off x="8438444" y="4872789"/>
                <a:ext cx="366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0" name="墨迹 19"/>
              <p14:cNvContentPartPr/>
              <p14:nvPr/>
            </p14:nvContentPartPr>
            <p14:xfrm>
              <a:off x="8528755" y="4788192"/>
              <a:ext cx="146756" cy="2312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9"/>
            </p:blipFill>
            <p:spPr>
              <a:xfrm>
                <a:off x="8528755" y="4788192"/>
                <a:ext cx="1467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1" name="墨迹 20"/>
              <p14:cNvContentPartPr/>
              <p14:nvPr/>
            </p14:nvContentPartPr>
            <p14:xfrm>
              <a:off x="8641644" y="4822031"/>
              <a:ext cx="118533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21"/>
            </p:blipFill>
            <p:spPr>
              <a:xfrm>
                <a:off x="8641644" y="4822031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2" name="墨迹 21"/>
              <p14:cNvContentPartPr/>
              <p14:nvPr/>
            </p14:nvContentPartPr>
            <p14:xfrm>
              <a:off x="8757355" y="4810751"/>
              <a:ext cx="110067" cy="19739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23"/>
            </p:blipFill>
            <p:spPr>
              <a:xfrm>
                <a:off x="8757355" y="4810751"/>
                <a:ext cx="11006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3" name="墨迹 22"/>
              <p14:cNvContentPartPr/>
              <p14:nvPr/>
            </p14:nvContentPartPr>
            <p14:xfrm>
              <a:off x="8754533" y="4827670"/>
              <a:ext cx="87489" cy="1917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25"/>
            </p:blipFill>
            <p:spPr>
              <a:xfrm>
                <a:off x="8754533" y="4827670"/>
                <a:ext cx="87489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4" name="墨迹 23"/>
              <p14:cNvContentPartPr/>
              <p14:nvPr/>
            </p14:nvContentPartPr>
            <p14:xfrm>
              <a:off x="8901288" y="4799472"/>
              <a:ext cx="28222" cy="18611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27"/>
            </p:blipFill>
            <p:spPr>
              <a:xfrm>
                <a:off x="8901288" y="4799472"/>
                <a:ext cx="282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5" name="墨迹 24"/>
              <p14:cNvContentPartPr/>
              <p14:nvPr/>
            </p14:nvContentPartPr>
            <p14:xfrm>
              <a:off x="8969022" y="4822031"/>
              <a:ext cx="79022" cy="15791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29"/>
            </p:blipFill>
            <p:spPr>
              <a:xfrm>
                <a:off x="8969022" y="4822031"/>
                <a:ext cx="790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6" name="墨迹 25"/>
              <p14:cNvContentPartPr/>
              <p14:nvPr/>
            </p14:nvContentPartPr>
            <p14:xfrm>
              <a:off x="9087555" y="4805111"/>
              <a:ext cx="112889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31"/>
            </p:blipFill>
            <p:spPr>
              <a:xfrm>
                <a:off x="9087555" y="4805111"/>
                <a:ext cx="112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7" name="墨迹 26"/>
              <p14:cNvContentPartPr/>
              <p14:nvPr/>
            </p14:nvContentPartPr>
            <p14:xfrm>
              <a:off x="9191977" y="4647197"/>
              <a:ext cx="143934" cy="23123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33"/>
            </p:blipFill>
            <p:spPr>
              <a:xfrm>
                <a:off x="9191977" y="4647197"/>
                <a:ext cx="143934" cy="2312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图片 1"/>
          <p:cNvPicPr>
            <a:picLocks noChangeAspect="1"/>
          </p:cNvPicPr>
          <p:nvPr/>
        </p:nvPicPr>
        <p:blipFill>
          <a:blip r:embed="rId2"/>
          <a:srcRect t="39572"/>
          <a:stretch>
            <a:fillRect/>
          </a:stretch>
        </p:blipFill>
        <p:spPr>
          <a:xfrm>
            <a:off x="234315" y="1950186"/>
            <a:ext cx="11420475" cy="22274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593" name="墨迹 1050592"/>
              <p14:cNvContentPartPr/>
              <p14:nvPr/>
            </p14:nvContentPartPr>
            <p14:xfrm>
              <a:off x="3238668" y="4362450"/>
              <a:ext cx="246001" cy="370797"/>
            </p14:xfrm>
          </p:contentPart>
        </mc:Choice>
        <mc:Fallback xmlns="">
          <p:pic>
            <p:nvPicPr>
              <p:cNvPr id="1050593" name="墨迹 1050592"/>
            </p:nvPicPr>
            <p:blipFill>
              <a:blip r:embed="rId4"/>
            </p:blipFill>
            <p:spPr>
              <a:xfrm>
                <a:off x="3238668" y="4362450"/>
                <a:ext cx="246001" cy="370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594" name="墨迹 1050593"/>
              <p14:cNvContentPartPr/>
              <p14:nvPr/>
            </p14:nvContentPartPr>
            <p14:xfrm>
              <a:off x="3252895" y="4602902"/>
              <a:ext cx="175804" cy="93854"/>
            </p14:xfrm>
          </p:contentPart>
        </mc:Choice>
        <mc:Fallback xmlns="">
          <p:pic>
            <p:nvPicPr>
              <p:cNvPr id="1050594" name="墨迹 1050593"/>
            </p:nvPicPr>
            <p:blipFill>
              <a:blip r:embed="rId6"/>
            </p:blipFill>
            <p:spPr>
              <a:xfrm>
                <a:off x="3252895" y="4602902"/>
                <a:ext cx="175804" cy="93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595" name="墨迹 1050594"/>
              <p14:cNvContentPartPr/>
              <p14:nvPr/>
            </p14:nvContentPartPr>
            <p14:xfrm>
              <a:off x="3465727" y="4547447"/>
              <a:ext cx="20433" cy="289074"/>
            </p14:xfrm>
          </p:contentPart>
        </mc:Choice>
        <mc:Fallback xmlns="">
          <p:pic>
            <p:nvPicPr>
              <p:cNvPr id="1050595" name="墨迹 1050594"/>
            </p:nvPicPr>
            <p:blipFill>
              <a:blip r:embed="rId8"/>
            </p:blipFill>
            <p:spPr>
              <a:xfrm>
                <a:off x="3465727" y="4547447"/>
                <a:ext cx="20433" cy="289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596" name="墨迹 1050595"/>
              <p14:cNvContentPartPr/>
              <p14:nvPr/>
            </p14:nvContentPartPr>
            <p14:xfrm>
              <a:off x="3470456" y="4547447"/>
              <a:ext cx="90774" cy="150021"/>
            </p14:xfrm>
          </p:contentPart>
        </mc:Choice>
        <mc:Fallback xmlns="">
          <p:pic>
            <p:nvPicPr>
              <p:cNvPr id="1050596" name="墨迹 1050595"/>
            </p:nvPicPr>
            <p:blipFill>
              <a:blip r:embed="rId10"/>
            </p:blipFill>
            <p:spPr>
              <a:xfrm>
                <a:off x="3470456" y="4547447"/>
                <a:ext cx="90774" cy="150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597" name="墨迹 1050596"/>
              <p14:cNvContentPartPr/>
              <p14:nvPr/>
            </p14:nvContentPartPr>
            <p14:xfrm>
              <a:off x="3630028" y="4646930"/>
              <a:ext cx="22069" cy="142315"/>
            </p14:xfrm>
          </p:contentPart>
        </mc:Choice>
        <mc:Fallback xmlns="">
          <p:pic>
            <p:nvPicPr>
              <p:cNvPr id="1050597" name="墨迹 1050596"/>
            </p:nvPicPr>
            <p:blipFill>
              <a:blip r:embed="rId12"/>
            </p:blipFill>
            <p:spPr>
              <a:xfrm>
                <a:off x="3630028" y="4646930"/>
                <a:ext cx="22069" cy="142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598" name="墨迹 1050597"/>
              <p14:cNvContentPartPr/>
              <p14:nvPr/>
            </p14:nvContentPartPr>
            <p14:xfrm>
              <a:off x="2945131" y="4863137"/>
              <a:ext cx="919147" cy="48798"/>
            </p14:xfrm>
          </p:contentPart>
        </mc:Choice>
        <mc:Fallback xmlns="">
          <p:pic>
            <p:nvPicPr>
              <p:cNvPr id="1050598" name="墨迹 1050597"/>
            </p:nvPicPr>
            <p:blipFill>
              <a:blip r:embed="rId14"/>
            </p:blipFill>
            <p:spPr>
              <a:xfrm>
                <a:off x="2945131" y="4863137"/>
                <a:ext cx="919147" cy="48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599" name="墨迹 1050598"/>
              <p14:cNvContentPartPr/>
              <p14:nvPr/>
            </p14:nvContentPartPr>
            <p14:xfrm>
              <a:off x="3202017" y="4958928"/>
              <a:ext cx="267484" cy="382156"/>
            </p14:xfrm>
          </p:contentPart>
        </mc:Choice>
        <mc:Fallback xmlns="">
          <p:pic>
            <p:nvPicPr>
              <p:cNvPr id="1050599" name="墨迹 1050598"/>
            </p:nvPicPr>
            <p:blipFill>
              <a:blip r:embed="rId16"/>
            </p:blipFill>
            <p:spPr>
              <a:xfrm>
                <a:off x="3202017" y="4958928"/>
                <a:ext cx="267484" cy="382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600" name="墨迹 1050599"/>
              <p14:cNvContentPartPr/>
              <p14:nvPr/>
            </p14:nvContentPartPr>
            <p14:xfrm>
              <a:off x="3251200" y="5140114"/>
              <a:ext cx="153689" cy="86187"/>
            </p14:xfrm>
          </p:contentPart>
        </mc:Choice>
        <mc:Fallback xmlns="">
          <p:pic>
            <p:nvPicPr>
              <p:cNvPr id="1050600" name="墨迹 1050599"/>
            </p:nvPicPr>
            <p:blipFill>
              <a:blip r:embed="rId18"/>
            </p:blipFill>
            <p:spPr>
              <a:xfrm>
                <a:off x="3251200" y="5140114"/>
                <a:ext cx="153689" cy="86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601" name="墨迹 1050600"/>
              <p14:cNvContentPartPr/>
              <p14:nvPr/>
            </p14:nvContentPartPr>
            <p14:xfrm>
              <a:off x="3430443" y="5116409"/>
              <a:ext cx="38773" cy="337819"/>
            </p14:xfrm>
          </p:contentPart>
        </mc:Choice>
        <mc:Fallback xmlns="">
          <p:pic>
            <p:nvPicPr>
              <p:cNvPr id="1050601" name="墨迹 1050600"/>
            </p:nvPicPr>
            <p:blipFill>
              <a:blip r:embed="rId20"/>
            </p:blipFill>
            <p:spPr>
              <a:xfrm>
                <a:off x="3430443" y="5116409"/>
                <a:ext cx="38773" cy="33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602" name="墨迹 1050601"/>
              <p14:cNvContentPartPr/>
              <p14:nvPr/>
            </p14:nvContentPartPr>
            <p14:xfrm>
              <a:off x="3420955" y="5125697"/>
              <a:ext cx="126679" cy="136207"/>
            </p14:xfrm>
          </p:contentPart>
        </mc:Choice>
        <mc:Fallback xmlns="">
          <p:pic>
            <p:nvPicPr>
              <p:cNvPr id="1050602" name="墨迹 1050601"/>
            </p:nvPicPr>
            <p:blipFill>
              <a:blip r:embed="rId22"/>
            </p:blipFill>
            <p:spPr>
              <a:xfrm>
                <a:off x="3420955" y="5125697"/>
                <a:ext cx="126679" cy="136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603" name="墨迹 1050602"/>
              <p14:cNvContentPartPr/>
              <p14:nvPr/>
            </p14:nvContentPartPr>
            <p14:xfrm>
              <a:off x="3520923" y="5223512"/>
              <a:ext cx="149606" cy="194000"/>
            </p14:xfrm>
          </p:contentPart>
        </mc:Choice>
        <mc:Fallback xmlns="">
          <p:pic>
            <p:nvPicPr>
              <p:cNvPr id="1050603" name="墨迹 1050602"/>
            </p:nvPicPr>
            <p:blipFill>
              <a:blip r:embed="rId24"/>
            </p:blipFill>
            <p:spPr>
              <a:xfrm>
                <a:off x="3520923" y="5223512"/>
                <a:ext cx="149606" cy="194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604" name="墨迹 1050603"/>
              <p14:cNvContentPartPr/>
              <p14:nvPr/>
            </p14:nvContentPartPr>
            <p14:xfrm>
              <a:off x="8207164" y="3495740"/>
              <a:ext cx="760348" cy="629603"/>
            </p14:xfrm>
          </p:contentPart>
        </mc:Choice>
        <mc:Fallback xmlns="">
          <p:pic>
            <p:nvPicPr>
              <p:cNvPr id="1050604" name="墨迹 1050603"/>
            </p:nvPicPr>
            <p:blipFill>
              <a:blip r:embed="rId26"/>
            </p:blipFill>
            <p:spPr>
              <a:xfrm>
                <a:off x="8207164" y="3495740"/>
                <a:ext cx="760348" cy="629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2" name="墨迹 11"/>
              <p14:cNvContentPartPr/>
              <p14:nvPr/>
            </p14:nvContentPartPr>
            <p14:xfrm>
              <a:off x="7038622" y="2780422"/>
              <a:ext cx="372533" cy="451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8"/>
            </p:blipFill>
            <p:spPr>
              <a:xfrm>
                <a:off x="7038622" y="2780422"/>
                <a:ext cx="3725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" name="墨迹 1"/>
              <p14:cNvContentPartPr/>
              <p14:nvPr/>
            </p14:nvContentPartPr>
            <p14:xfrm>
              <a:off x="7399866" y="2340518"/>
              <a:ext cx="73378" cy="30454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0"/>
            </p:blipFill>
            <p:spPr>
              <a:xfrm>
                <a:off x="7399866" y="2340518"/>
                <a:ext cx="733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墨迹 2"/>
              <p14:cNvContentPartPr/>
              <p14:nvPr/>
            </p14:nvContentPartPr>
            <p14:xfrm>
              <a:off x="7535333" y="2334878"/>
              <a:ext cx="79022" cy="394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2"/>
            </p:blipFill>
            <p:spPr>
              <a:xfrm>
                <a:off x="7535333" y="2334878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" name="墨迹 3"/>
              <p14:cNvContentPartPr/>
              <p14:nvPr/>
            </p14:nvContentPartPr>
            <p14:xfrm>
              <a:off x="7532511" y="2396916"/>
              <a:ext cx="25400" cy="1579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4"/>
            </p:blipFill>
            <p:spPr>
              <a:xfrm>
                <a:off x="7532511" y="2396916"/>
                <a:ext cx="254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" name="墨迹 4"/>
              <p14:cNvContentPartPr/>
              <p14:nvPr/>
            </p14:nvContentPartPr>
            <p14:xfrm>
              <a:off x="7546622" y="2368717"/>
              <a:ext cx="197555" cy="28763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6"/>
            </p:blipFill>
            <p:spPr>
              <a:xfrm>
                <a:off x="7546622" y="2368717"/>
                <a:ext cx="19755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" name="墨迹 5"/>
              <p14:cNvContentPartPr/>
              <p14:nvPr/>
            </p14:nvContentPartPr>
            <p14:xfrm>
              <a:off x="7563555" y="2526631"/>
              <a:ext cx="53622" cy="7613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38"/>
            </p:blipFill>
            <p:spPr>
              <a:xfrm>
                <a:off x="7563555" y="2526631"/>
                <a:ext cx="536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" name="墨迹 6"/>
              <p14:cNvContentPartPr/>
              <p14:nvPr/>
            </p14:nvContentPartPr>
            <p14:xfrm>
              <a:off x="7803444" y="2329238"/>
              <a:ext cx="8466" cy="845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40"/>
            </p:blipFill>
            <p:spPr>
              <a:xfrm>
                <a:off x="7803444" y="2329238"/>
                <a:ext cx="846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" name="墨迹 7"/>
              <p14:cNvContentPartPr/>
              <p14:nvPr/>
            </p14:nvContentPartPr>
            <p14:xfrm>
              <a:off x="7800622" y="2458953"/>
              <a:ext cx="33866" cy="14663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42"/>
            </p:blipFill>
            <p:spPr>
              <a:xfrm>
                <a:off x="7800622" y="2458953"/>
                <a:ext cx="338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" name="墨迹 8"/>
              <p14:cNvContentPartPr/>
              <p14:nvPr/>
            </p14:nvContentPartPr>
            <p14:xfrm>
              <a:off x="7868355" y="2301039"/>
              <a:ext cx="313267" cy="34684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44"/>
            </p:blipFill>
            <p:spPr>
              <a:xfrm>
                <a:off x="7868355" y="2301039"/>
                <a:ext cx="313267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" name="墨迹 9"/>
              <p14:cNvContentPartPr/>
              <p14:nvPr/>
            </p14:nvContentPartPr>
            <p14:xfrm>
              <a:off x="3889022" y="2337698"/>
              <a:ext cx="697089" cy="253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46"/>
            </p:blipFill>
            <p:spPr>
              <a:xfrm>
                <a:off x="3889022" y="2337698"/>
                <a:ext cx="697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" name="墨迹 10"/>
              <p14:cNvContentPartPr/>
              <p14:nvPr/>
            </p14:nvContentPartPr>
            <p14:xfrm>
              <a:off x="1190977" y="2977815"/>
              <a:ext cx="183445" cy="32992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48"/>
            </p:blipFill>
            <p:spPr>
              <a:xfrm>
                <a:off x="1190977" y="2977815"/>
                <a:ext cx="183445" cy="32992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70" y="0"/>
            <a:ext cx="10881995" cy="6781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171" name="墨迹 1050170"/>
              <p14:cNvContentPartPr/>
              <p14:nvPr/>
            </p14:nvContentPartPr>
            <p14:xfrm>
              <a:off x="4812031" y="2092048"/>
              <a:ext cx="171364" cy="79230"/>
            </p14:xfrm>
          </p:contentPart>
        </mc:Choice>
        <mc:Fallback xmlns="">
          <p:pic>
            <p:nvPicPr>
              <p:cNvPr id="1050171" name="墨迹 1050170"/>
            </p:nvPicPr>
            <p:blipFill>
              <a:blip r:embed="rId4"/>
            </p:blipFill>
            <p:spPr>
              <a:xfrm>
                <a:off x="4812031" y="2092048"/>
                <a:ext cx="171364" cy="79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172" name="墨迹 1050171"/>
              <p14:cNvContentPartPr/>
              <p14:nvPr/>
            </p14:nvContentPartPr>
            <p14:xfrm>
              <a:off x="4876378" y="2047238"/>
              <a:ext cx="79335" cy="194143"/>
            </p14:xfrm>
          </p:contentPart>
        </mc:Choice>
        <mc:Fallback xmlns="">
          <p:pic>
            <p:nvPicPr>
              <p:cNvPr id="1050172" name="墨迹 1050171"/>
            </p:nvPicPr>
            <p:blipFill>
              <a:blip r:embed="rId6"/>
            </p:blipFill>
            <p:spPr>
              <a:xfrm>
                <a:off x="4876378" y="2047238"/>
                <a:ext cx="79335" cy="194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173" name="墨迹 1050172"/>
              <p14:cNvContentPartPr/>
              <p14:nvPr/>
            </p14:nvContentPartPr>
            <p14:xfrm>
              <a:off x="4964853" y="2019673"/>
              <a:ext cx="180076" cy="127368"/>
            </p14:xfrm>
          </p:contentPart>
        </mc:Choice>
        <mc:Fallback xmlns="">
          <p:pic>
            <p:nvPicPr>
              <p:cNvPr id="1050173" name="墨迹 1050172"/>
            </p:nvPicPr>
            <p:blipFill>
              <a:blip r:embed="rId8"/>
            </p:blipFill>
            <p:spPr>
              <a:xfrm>
                <a:off x="4964853" y="2019673"/>
                <a:ext cx="180076" cy="127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174" name="墨迹 1050173"/>
              <p14:cNvContentPartPr/>
              <p14:nvPr/>
            </p14:nvContentPartPr>
            <p14:xfrm>
              <a:off x="5106248" y="1940983"/>
              <a:ext cx="49662" cy="175372"/>
            </p14:xfrm>
          </p:contentPart>
        </mc:Choice>
        <mc:Fallback xmlns="">
          <p:pic>
            <p:nvPicPr>
              <p:cNvPr id="1050174" name="墨迹 1050173"/>
            </p:nvPicPr>
            <p:blipFill>
              <a:blip r:embed="rId10"/>
            </p:blipFill>
            <p:spPr>
              <a:xfrm>
                <a:off x="5106248" y="1940983"/>
                <a:ext cx="49662" cy="175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175" name="墨迹 1050174"/>
              <p14:cNvContentPartPr/>
              <p14:nvPr/>
            </p14:nvContentPartPr>
            <p14:xfrm>
              <a:off x="5130378" y="1961728"/>
              <a:ext cx="64769" cy="69424"/>
            </p14:xfrm>
          </p:contentPart>
        </mc:Choice>
        <mc:Fallback xmlns="">
          <p:pic>
            <p:nvPicPr>
              <p:cNvPr id="1050175" name="墨迹 1050174"/>
            </p:nvPicPr>
            <p:blipFill>
              <a:blip r:embed="rId12"/>
            </p:blipFill>
            <p:spPr>
              <a:xfrm>
                <a:off x="5130378" y="1961728"/>
                <a:ext cx="64769" cy="6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176" name="墨迹 1050175"/>
              <p14:cNvContentPartPr/>
              <p14:nvPr/>
            </p14:nvContentPartPr>
            <p14:xfrm>
              <a:off x="5179062" y="1906695"/>
              <a:ext cx="54670" cy="208941"/>
            </p14:xfrm>
          </p:contentPart>
        </mc:Choice>
        <mc:Fallback xmlns="">
          <p:pic>
            <p:nvPicPr>
              <p:cNvPr id="1050176" name="墨迹 1050175"/>
            </p:nvPicPr>
            <p:blipFill>
              <a:blip r:embed="rId14"/>
            </p:blipFill>
            <p:spPr>
              <a:xfrm>
                <a:off x="5179062" y="1906695"/>
                <a:ext cx="54670" cy="20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177" name="墨迹 1050176"/>
              <p14:cNvContentPartPr/>
              <p14:nvPr/>
            </p14:nvContentPartPr>
            <p14:xfrm>
              <a:off x="5254836" y="1986845"/>
              <a:ext cx="159610" cy="87306"/>
            </p14:xfrm>
          </p:contentPart>
        </mc:Choice>
        <mc:Fallback xmlns="">
          <p:pic>
            <p:nvPicPr>
              <p:cNvPr id="1050177" name="墨迹 1050176"/>
            </p:nvPicPr>
            <p:blipFill>
              <a:blip r:embed="rId16"/>
            </p:blipFill>
            <p:spPr>
              <a:xfrm>
                <a:off x="5254836" y="1986845"/>
                <a:ext cx="159610" cy="87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178" name="墨迹 1050177"/>
              <p14:cNvContentPartPr/>
              <p14:nvPr/>
            </p14:nvContentPartPr>
            <p14:xfrm>
              <a:off x="4605019" y="3240175"/>
              <a:ext cx="174638" cy="15348"/>
            </p14:xfrm>
          </p:contentPart>
        </mc:Choice>
        <mc:Fallback xmlns="">
          <p:pic>
            <p:nvPicPr>
              <p:cNvPr id="1050178" name="墨迹 1050177"/>
            </p:nvPicPr>
            <p:blipFill>
              <a:blip r:embed="rId18"/>
            </p:blipFill>
            <p:spPr>
              <a:xfrm>
                <a:off x="4605019" y="3240175"/>
                <a:ext cx="174638" cy="15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179" name="墨迹 1050178"/>
              <p14:cNvContentPartPr/>
              <p14:nvPr/>
            </p14:nvContentPartPr>
            <p14:xfrm>
              <a:off x="4685797" y="3152986"/>
              <a:ext cx="6997" cy="178768"/>
            </p14:xfrm>
          </p:contentPart>
        </mc:Choice>
        <mc:Fallback xmlns="">
          <p:pic>
            <p:nvPicPr>
              <p:cNvPr id="1050179" name="墨迹 1050178"/>
            </p:nvPicPr>
            <p:blipFill>
              <a:blip r:embed="rId20"/>
            </p:blipFill>
            <p:spPr>
              <a:xfrm>
                <a:off x="4685797" y="3152986"/>
                <a:ext cx="6997" cy="178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180" name="墨迹 1050179"/>
              <p14:cNvContentPartPr/>
              <p14:nvPr/>
            </p14:nvContentPartPr>
            <p14:xfrm>
              <a:off x="4746852" y="3162721"/>
              <a:ext cx="125151" cy="159200"/>
            </p14:xfrm>
          </p:contentPart>
        </mc:Choice>
        <mc:Fallback xmlns="">
          <p:pic>
            <p:nvPicPr>
              <p:cNvPr id="1050180" name="墨迹 1050179"/>
            </p:nvPicPr>
            <p:blipFill>
              <a:blip r:embed="rId22"/>
            </p:blipFill>
            <p:spPr>
              <a:xfrm>
                <a:off x="4746852" y="3162721"/>
                <a:ext cx="125151" cy="159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181" name="墨迹 1050180"/>
              <p14:cNvContentPartPr/>
              <p14:nvPr/>
            </p14:nvContentPartPr>
            <p14:xfrm>
              <a:off x="4899662" y="3152564"/>
              <a:ext cx="16881" cy="177851"/>
            </p14:xfrm>
          </p:contentPart>
        </mc:Choice>
        <mc:Fallback xmlns="">
          <p:pic>
            <p:nvPicPr>
              <p:cNvPr id="1050181" name="墨迹 1050180"/>
            </p:nvPicPr>
            <p:blipFill>
              <a:blip r:embed="rId24"/>
            </p:blipFill>
            <p:spPr>
              <a:xfrm>
                <a:off x="4899662" y="3152564"/>
                <a:ext cx="16881" cy="177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182" name="墨迹 1050181"/>
              <p14:cNvContentPartPr/>
              <p14:nvPr/>
            </p14:nvContentPartPr>
            <p14:xfrm>
              <a:off x="4911936" y="3190164"/>
              <a:ext cx="87147" cy="61035"/>
            </p14:xfrm>
          </p:contentPart>
        </mc:Choice>
        <mc:Fallback xmlns="">
          <p:pic>
            <p:nvPicPr>
              <p:cNvPr id="1050182" name="墨迹 1050181"/>
            </p:nvPicPr>
            <p:blipFill>
              <a:blip r:embed="rId26"/>
            </p:blipFill>
            <p:spPr>
              <a:xfrm>
                <a:off x="4911936" y="3190164"/>
                <a:ext cx="87147" cy="61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50183" name="墨迹 1050182"/>
              <p14:cNvContentPartPr/>
              <p14:nvPr/>
            </p14:nvContentPartPr>
            <p14:xfrm>
              <a:off x="4991100" y="3127164"/>
              <a:ext cx="7001" cy="224800"/>
            </p14:xfrm>
          </p:contentPart>
        </mc:Choice>
        <mc:Fallback xmlns="">
          <p:pic>
            <p:nvPicPr>
              <p:cNvPr id="1050183" name="墨迹 1050182"/>
            </p:nvPicPr>
            <p:blipFill>
              <a:blip r:embed="rId28"/>
            </p:blipFill>
            <p:spPr>
              <a:xfrm>
                <a:off x="4991100" y="3127164"/>
                <a:ext cx="7001" cy="224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50184" name="墨迹 1050183"/>
              <p14:cNvContentPartPr/>
              <p14:nvPr/>
            </p14:nvContentPartPr>
            <p14:xfrm>
              <a:off x="5019038" y="3243581"/>
              <a:ext cx="152715" cy="86363"/>
            </p14:xfrm>
          </p:contentPart>
        </mc:Choice>
        <mc:Fallback xmlns="">
          <p:pic>
            <p:nvPicPr>
              <p:cNvPr id="1050184" name="墨迹 1050183"/>
            </p:nvPicPr>
            <p:blipFill>
              <a:blip r:embed="rId30"/>
            </p:blipFill>
            <p:spPr>
              <a:xfrm>
                <a:off x="5019038" y="3243581"/>
                <a:ext cx="152715" cy="86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0185" name="墨迹 1050184"/>
              <p14:cNvContentPartPr/>
              <p14:nvPr/>
            </p14:nvContentPartPr>
            <p14:xfrm>
              <a:off x="6870278" y="2101587"/>
              <a:ext cx="172613" cy="22698"/>
            </p14:xfrm>
          </p:contentPart>
        </mc:Choice>
        <mc:Fallback xmlns="">
          <p:pic>
            <p:nvPicPr>
              <p:cNvPr id="1050185" name="墨迹 1050184"/>
            </p:nvPicPr>
            <p:blipFill>
              <a:blip r:embed="rId32"/>
            </p:blipFill>
            <p:spPr>
              <a:xfrm>
                <a:off x="6870278" y="2101587"/>
                <a:ext cx="172613" cy="22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0186" name="墨迹 1050185"/>
              <p14:cNvContentPartPr/>
              <p14:nvPr/>
            </p14:nvContentPartPr>
            <p14:xfrm>
              <a:off x="6945631" y="2006178"/>
              <a:ext cx="13342" cy="187919"/>
            </p14:xfrm>
          </p:contentPart>
        </mc:Choice>
        <mc:Fallback xmlns="">
          <p:pic>
            <p:nvPicPr>
              <p:cNvPr id="1050186" name="墨迹 1050185"/>
            </p:nvPicPr>
            <p:blipFill>
              <a:blip r:embed="rId34"/>
            </p:blipFill>
            <p:spPr>
              <a:xfrm>
                <a:off x="6945631" y="2006178"/>
                <a:ext cx="13342" cy="187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0187" name="墨迹 1050186"/>
              <p14:cNvContentPartPr/>
              <p14:nvPr/>
            </p14:nvContentPartPr>
            <p14:xfrm>
              <a:off x="7040576" y="2023111"/>
              <a:ext cx="86298" cy="194054"/>
            </p14:xfrm>
          </p:contentPart>
        </mc:Choice>
        <mc:Fallback xmlns="">
          <p:pic>
            <p:nvPicPr>
              <p:cNvPr id="1050187" name="墨迹 1050186"/>
            </p:nvPicPr>
            <p:blipFill>
              <a:blip r:embed="rId36"/>
            </p:blipFill>
            <p:spPr>
              <a:xfrm>
                <a:off x="7040576" y="2023111"/>
                <a:ext cx="86298" cy="194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50188" name="墨迹 1050187"/>
              <p14:cNvContentPartPr/>
              <p14:nvPr/>
            </p14:nvContentPartPr>
            <p14:xfrm>
              <a:off x="7180668" y="2004061"/>
              <a:ext cx="12558" cy="188779"/>
            </p14:xfrm>
          </p:contentPart>
        </mc:Choice>
        <mc:Fallback xmlns="">
          <p:pic>
            <p:nvPicPr>
              <p:cNvPr id="1050188" name="墨迹 1050187"/>
            </p:nvPicPr>
            <p:blipFill>
              <a:blip r:embed="rId38"/>
            </p:blipFill>
            <p:spPr>
              <a:xfrm>
                <a:off x="7180668" y="2004061"/>
                <a:ext cx="12558" cy="18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50189" name="墨迹 1050188"/>
              <p14:cNvContentPartPr/>
              <p14:nvPr/>
            </p14:nvContentPartPr>
            <p14:xfrm>
              <a:off x="7190317" y="2068488"/>
              <a:ext cx="82667" cy="40133"/>
            </p14:xfrm>
          </p:contentPart>
        </mc:Choice>
        <mc:Fallback xmlns="">
          <p:pic>
            <p:nvPicPr>
              <p:cNvPr id="1050189" name="墨迹 1050188"/>
            </p:nvPicPr>
            <p:blipFill>
              <a:blip r:embed="rId40"/>
            </p:blipFill>
            <p:spPr>
              <a:xfrm>
                <a:off x="7190317" y="2068488"/>
                <a:ext cx="82667" cy="40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50190" name="墨迹 1050189"/>
              <p14:cNvContentPartPr/>
              <p14:nvPr/>
            </p14:nvContentPartPr>
            <p14:xfrm>
              <a:off x="7260375" y="2010411"/>
              <a:ext cx="8258" cy="180384"/>
            </p14:xfrm>
          </p:contentPart>
        </mc:Choice>
        <mc:Fallback xmlns="">
          <p:pic>
            <p:nvPicPr>
              <p:cNvPr id="1050190" name="墨迹 1050189"/>
            </p:nvPicPr>
            <p:blipFill>
              <a:blip r:embed="rId42"/>
            </p:blipFill>
            <p:spPr>
              <a:xfrm>
                <a:off x="7260375" y="2010411"/>
                <a:ext cx="8258" cy="180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0191" name="墨迹 1050190"/>
              <p14:cNvContentPartPr/>
              <p14:nvPr/>
            </p14:nvContentPartPr>
            <p14:xfrm>
              <a:off x="7306312" y="2108621"/>
              <a:ext cx="143076" cy="87167"/>
            </p14:xfrm>
          </p:contentPart>
        </mc:Choice>
        <mc:Fallback xmlns="">
          <p:pic>
            <p:nvPicPr>
              <p:cNvPr id="1050191" name="墨迹 1050190"/>
            </p:nvPicPr>
            <p:blipFill>
              <a:blip r:embed="rId44"/>
            </p:blipFill>
            <p:spPr>
              <a:xfrm>
                <a:off x="7306312" y="2108621"/>
                <a:ext cx="143076" cy="87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50192" name="墨迹 1050191"/>
              <p14:cNvContentPartPr/>
              <p14:nvPr/>
            </p14:nvContentPartPr>
            <p14:xfrm>
              <a:off x="7281334" y="3237093"/>
              <a:ext cx="148476" cy="13051"/>
            </p14:xfrm>
          </p:contentPart>
        </mc:Choice>
        <mc:Fallback xmlns="">
          <p:pic>
            <p:nvPicPr>
              <p:cNvPr id="1050192" name="墨迹 1050191"/>
            </p:nvPicPr>
            <p:blipFill>
              <a:blip r:embed="rId46"/>
            </p:blipFill>
            <p:spPr>
              <a:xfrm>
                <a:off x="7281334" y="3237093"/>
                <a:ext cx="148476" cy="13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50193" name="墨迹 1050192"/>
              <p14:cNvContentPartPr/>
              <p14:nvPr/>
            </p14:nvContentPartPr>
            <p14:xfrm>
              <a:off x="7356497" y="3168650"/>
              <a:ext cx="12394" cy="177846"/>
            </p14:xfrm>
          </p:contentPart>
        </mc:Choice>
        <mc:Fallback xmlns="">
          <p:pic>
            <p:nvPicPr>
              <p:cNvPr id="1050193" name="墨迹 1050192"/>
            </p:nvPicPr>
            <p:blipFill>
              <a:blip r:embed="rId48"/>
            </p:blipFill>
            <p:spPr>
              <a:xfrm>
                <a:off x="7356497" y="3168650"/>
                <a:ext cx="12394" cy="177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50194" name="墨迹 1050193"/>
              <p14:cNvContentPartPr/>
              <p14:nvPr/>
            </p14:nvContentPartPr>
            <p14:xfrm>
              <a:off x="7449921" y="3173731"/>
              <a:ext cx="81069" cy="193949"/>
            </p14:xfrm>
          </p:contentPart>
        </mc:Choice>
        <mc:Fallback xmlns="">
          <p:pic>
            <p:nvPicPr>
              <p:cNvPr id="1050194" name="墨迹 1050193"/>
            </p:nvPicPr>
            <p:blipFill>
              <a:blip r:embed="rId50"/>
            </p:blipFill>
            <p:spPr>
              <a:xfrm>
                <a:off x="7449921" y="3173731"/>
                <a:ext cx="81069" cy="193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50195" name="墨迹 1050194"/>
              <p14:cNvContentPartPr/>
              <p14:nvPr/>
            </p14:nvContentPartPr>
            <p14:xfrm>
              <a:off x="7566956" y="3165686"/>
              <a:ext cx="16638" cy="178084"/>
            </p14:xfrm>
          </p:contentPart>
        </mc:Choice>
        <mc:Fallback xmlns="">
          <p:pic>
            <p:nvPicPr>
              <p:cNvPr id="1050195" name="墨迹 1050194"/>
            </p:nvPicPr>
            <p:blipFill>
              <a:blip r:embed="rId52"/>
            </p:blipFill>
            <p:spPr>
              <a:xfrm>
                <a:off x="7566956" y="3165686"/>
                <a:ext cx="16638" cy="178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50196" name="墨迹 1050195"/>
              <p14:cNvContentPartPr/>
              <p14:nvPr/>
            </p14:nvContentPartPr>
            <p14:xfrm>
              <a:off x="7579784" y="3229454"/>
              <a:ext cx="72702" cy="25979"/>
            </p14:xfrm>
          </p:contentPart>
        </mc:Choice>
        <mc:Fallback xmlns="">
          <p:pic>
            <p:nvPicPr>
              <p:cNvPr id="1050196" name="墨迹 1050195"/>
            </p:nvPicPr>
            <p:blipFill>
              <a:blip r:embed="rId54"/>
            </p:blipFill>
            <p:spPr>
              <a:xfrm>
                <a:off x="7579784" y="3229454"/>
                <a:ext cx="72702" cy="25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50197" name="墨迹 1050196"/>
              <p14:cNvContentPartPr/>
              <p14:nvPr/>
            </p14:nvContentPartPr>
            <p14:xfrm>
              <a:off x="7646824" y="3158066"/>
              <a:ext cx="17204" cy="205576"/>
            </p14:xfrm>
          </p:contentPart>
        </mc:Choice>
        <mc:Fallback xmlns="">
          <p:pic>
            <p:nvPicPr>
              <p:cNvPr id="1050197" name="墨迹 1050196"/>
            </p:nvPicPr>
            <p:blipFill>
              <a:blip r:embed="rId56"/>
            </p:blipFill>
            <p:spPr>
              <a:xfrm>
                <a:off x="7646824" y="3158066"/>
                <a:ext cx="17204" cy="20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50198" name="墨迹 1050197"/>
              <p14:cNvContentPartPr/>
              <p14:nvPr/>
            </p14:nvContentPartPr>
            <p14:xfrm>
              <a:off x="7702128" y="3256763"/>
              <a:ext cx="116287" cy="89063"/>
            </p14:xfrm>
          </p:contentPart>
        </mc:Choice>
        <mc:Fallback xmlns="">
          <p:pic>
            <p:nvPicPr>
              <p:cNvPr id="1050198" name="墨迹 1050197"/>
            </p:nvPicPr>
            <p:blipFill>
              <a:blip r:embed="rId58"/>
            </p:blipFill>
            <p:spPr>
              <a:xfrm>
                <a:off x="7702128" y="3256763"/>
                <a:ext cx="116287" cy="8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50199" name="墨迹 1050198"/>
              <p14:cNvContentPartPr/>
              <p14:nvPr/>
            </p14:nvContentPartPr>
            <p14:xfrm>
              <a:off x="4277791" y="1369905"/>
              <a:ext cx="248498" cy="259053"/>
            </p14:xfrm>
          </p:contentPart>
        </mc:Choice>
        <mc:Fallback xmlns="">
          <p:pic>
            <p:nvPicPr>
              <p:cNvPr id="1050199" name="墨迹 1050198"/>
            </p:nvPicPr>
            <p:blipFill>
              <a:blip r:embed="rId60"/>
            </p:blipFill>
            <p:spPr>
              <a:xfrm>
                <a:off x="4277791" y="1369905"/>
                <a:ext cx="248498" cy="259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50200" name="墨迹 1050199"/>
              <p14:cNvContentPartPr/>
              <p14:nvPr/>
            </p14:nvContentPartPr>
            <p14:xfrm>
              <a:off x="4509769" y="1265766"/>
              <a:ext cx="86019" cy="266002"/>
            </p14:xfrm>
          </p:contentPart>
        </mc:Choice>
        <mc:Fallback xmlns="">
          <p:pic>
            <p:nvPicPr>
              <p:cNvPr id="1050200" name="墨迹 1050199"/>
            </p:nvPicPr>
            <p:blipFill>
              <a:blip r:embed="rId62"/>
            </p:blipFill>
            <p:spPr>
              <a:xfrm>
                <a:off x="4509769" y="1265766"/>
                <a:ext cx="86019" cy="266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50201" name="墨迹 1050200"/>
              <p14:cNvContentPartPr/>
              <p14:nvPr/>
            </p14:nvContentPartPr>
            <p14:xfrm>
              <a:off x="4572000" y="1317470"/>
              <a:ext cx="95758" cy="96884"/>
            </p14:xfrm>
          </p:contentPart>
        </mc:Choice>
        <mc:Fallback xmlns="">
          <p:pic>
            <p:nvPicPr>
              <p:cNvPr id="1050201" name="墨迹 1050200"/>
            </p:nvPicPr>
            <p:blipFill>
              <a:blip r:embed="rId64"/>
            </p:blipFill>
            <p:spPr>
              <a:xfrm>
                <a:off x="4572000" y="1317470"/>
                <a:ext cx="95758" cy="96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50202" name="墨迹 1050201"/>
              <p14:cNvContentPartPr/>
              <p14:nvPr/>
            </p14:nvContentPartPr>
            <p14:xfrm>
              <a:off x="4624917" y="1242905"/>
              <a:ext cx="139689" cy="332869"/>
            </p14:xfrm>
          </p:contentPart>
        </mc:Choice>
        <mc:Fallback xmlns="">
          <p:pic>
            <p:nvPicPr>
              <p:cNvPr id="1050202" name="墨迹 1050201"/>
            </p:nvPicPr>
            <p:blipFill>
              <a:blip r:embed="rId66"/>
            </p:blipFill>
            <p:spPr>
              <a:xfrm>
                <a:off x="4624917" y="1242905"/>
                <a:ext cx="139689" cy="332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50203" name="墨迹 1050202"/>
              <p14:cNvContentPartPr/>
              <p14:nvPr/>
            </p14:nvContentPartPr>
            <p14:xfrm>
              <a:off x="4731171" y="1246502"/>
              <a:ext cx="156565" cy="48897"/>
            </p14:xfrm>
          </p:contentPart>
        </mc:Choice>
        <mc:Fallback xmlns="">
          <p:pic>
            <p:nvPicPr>
              <p:cNvPr id="1050203" name="墨迹 1050202"/>
            </p:nvPicPr>
            <p:blipFill>
              <a:blip r:embed="rId68"/>
            </p:blipFill>
            <p:spPr>
              <a:xfrm>
                <a:off x="4731171" y="1246502"/>
                <a:ext cx="156565" cy="48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50204" name="墨迹 1050203"/>
              <p14:cNvContentPartPr/>
              <p14:nvPr/>
            </p14:nvContentPartPr>
            <p14:xfrm>
              <a:off x="4726517" y="1337170"/>
              <a:ext cx="184083" cy="58134"/>
            </p14:xfrm>
          </p:contentPart>
        </mc:Choice>
        <mc:Fallback xmlns="">
          <p:pic>
            <p:nvPicPr>
              <p:cNvPr id="1050204" name="墨迹 1050203"/>
            </p:nvPicPr>
            <p:blipFill>
              <a:blip r:embed="rId70"/>
            </p:blipFill>
            <p:spPr>
              <a:xfrm>
                <a:off x="4726517" y="1337170"/>
                <a:ext cx="184083" cy="58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50205" name="墨迹 1050204"/>
              <p14:cNvContentPartPr/>
              <p14:nvPr/>
            </p14:nvContentPartPr>
            <p14:xfrm>
              <a:off x="4947919" y="1239182"/>
              <a:ext cx="109131" cy="25315"/>
            </p14:xfrm>
          </p:contentPart>
        </mc:Choice>
        <mc:Fallback xmlns="">
          <p:pic>
            <p:nvPicPr>
              <p:cNvPr id="1050205" name="墨迹 1050204"/>
            </p:nvPicPr>
            <p:blipFill>
              <a:blip r:embed="rId72"/>
            </p:blipFill>
            <p:spPr>
              <a:xfrm>
                <a:off x="4947919" y="1239182"/>
                <a:ext cx="109131" cy="25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50206" name="墨迹 1050205"/>
              <p14:cNvContentPartPr/>
              <p14:nvPr/>
            </p14:nvContentPartPr>
            <p14:xfrm>
              <a:off x="5002953" y="1148388"/>
              <a:ext cx="206164" cy="186047"/>
            </p14:xfrm>
          </p:contentPart>
        </mc:Choice>
        <mc:Fallback xmlns="">
          <p:pic>
            <p:nvPicPr>
              <p:cNvPr id="1050206" name="墨迹 1050205"/>
            </p:nvPicPr>
            <p:blipFill>
              <a:blip r:embed="rId74"/>
            </p:blipFill>
            <p:spPr>
              <a:xfrm>
                <a:off x="5002953" y="1148388"/>
                <a:ext cx="206164" cy="186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50207" name="墨迹 1050206"/>
              <p14:cNvContentPartPr/>
              <p14:nvPr/>
            </p14:nvContentPartPr>
            <p14:xfrm>
              <a:off x="5154083" y="1053252"/>
              <a:ext cx="189866" cy="203283"/>
            </p14:xfrm>
          </p:contentPart>
        </mc:Choice>
        <mc:Fallback xmlns="">
          <p:pic>
            <p:nvPicPr>
              <p:cNvPr id="1050207" name="墨迹 1050206"/>
            </p:nvPicPr>
            <p:blipFill>
              <a:blip r:embed="rId76"/>
            </p:blipFill>
            <p:spPr>
              <a:xfrm>
                <a:off x="5154083" y="1053252"/>
                <a:ext cx="189866" cy="203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50208" name="墨迹 1050207"/>
              <p14:cNvContentPartPr/>
              <p14:nvPr/>
            </p14:nvContentPartPr>
            <p14:xfrm>
              <a:off x="5234863" y="1004994"/>
              <a:ext cx="66965" cy="342893"/>
            </p14:xfrm>
          </p:contentPart>
        </mc:Choice>
        <mc:Fallback xmlns="">
          <p:pic>
            <p:nvPicPr>
              <p:cNvPr id="1050208" name="墨迹 1050207"/>
            </p:nvPicPr>
            <p:blipFill>
              <a:blip r:embed="rId78"/>
            </p:blipFill>
            <p:spPr>
              <a:xfrm>
                <a:off x="5234863" y="1004994"/>
                <a:ext cx="66965" cy="342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50209" name="墨迹 1050208"/>
              <p14:cNvContentPartPr/>
              <p14:nvPr/>
            </p14:nvContentPartPr>
            <p14:xfrm>
              <a:off x="3949268" y="3589952"/>
              <a:ext cx="251461" cy="300470"/>
            </p14:xfrm>
          </p:contentPart>
        </mc:Choice>
        <mc:Fallback xmlns="">
          <p:pic>
            <p:nvPicPr>
              <p:cNvPr id="1050209" name="墨迹 1050208"/>
            </p:nvPicPr>
            <p:blipFill>
              <a:blip r:embed="rId80"/>
            </p:blipFill>
            <p:spPr>
              <a:xfrm>
                <a:off x="3949268" y="3589952"/>
                <a:ext cx="251461" cy="300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50210" name="墨迹 1050209"/>
              <p14:cNvContentPartPr/>
              <p14:nvPr/>
            </p14:nvContentPartPr>
            <p14:xfrm>
              <a:off x="4226644" y="3609764"/>
              <a:ext cx="12904" cy="286231"/>
            </p14:xfrm>
          </p:contentPart>
        </mc:Choice>
        <mc:Fallback xmlns="">
          <p:pic>
            <p:nvPicPr>
              <p:cNvPr id="1050210" name="墨迹 1050209"/>
            </p:nvPicPr>
            <p:blipFill>
              <a:blip r:embed="rId82"/>
            </p:blipFill>
            <p:spPr>
              <a:xfrm>
                <a:off x="4226644" y="3609764"/>
                <a:ext cx="12904" cy="286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50211" name="墨迹 1050210"/>
              <p14:cNvContentPartPr/>
              <p14:nvPr/>
            </p14:nvContentPartPr>
            <p14:xfrm>
              <a:off x="4225288" y="3700254"/>
              <a:ext cx="137739" cy="47093"/>
            </p14:xfrm>
          </p:contentPart>
        </mc:Choice>
        <mc:Fallback xmlns="">
          <p:pic>
            <p:nvPicPr>
              <p:cNvPr id="1050211" name="墨迹 1050210"/>
            </p:nvPicPr>
            <p:blipFill>
              <a:blip r:embed="rId84"/>
            </p:blipFill>
            <p:spPr>
              <a:xfrm>
                <a:off x="4225288" y="3700254"/>
                <a:ext cx="137739" cy="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50212" name="墨迹 1050211"/>
              <p14:cNvContentPartPr/>
              <p14:nvPr/>
            </p14:nvContentPartPr>
            <p14:xfrm>
              <a:off x="4354163" y="3593252"/>
              <a:ext cx="11619" cy="373036"/>
            </p14:xfrm>
          </p:contentPart>
        </mc:Choice>
        <mc:Fallback xmlns="">
          <p:pic>
            <p:nvPicPr>
              <p:cNvPr id="1050212" name="墨迹 1050211"/>
            </p:nvPicPr>
            <p:blipFill>
              <a:blip r:embed="rId86"/>
            </p:blipFill>
            <p:spPr>
              <a:xfrm>
                <a:off x="4354163" y="3593252"/>
                <a:ext cx="11619" cy="373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50213" name="墨迹 1050212"/>
              <p14:cNvContentPartPr/>
              <p14:nvPr/>
            </p14:nvContentPartPr>
            <p14:xfrm>
              <a:off x="4327592" y="3842481"/>
              <a:ext cx="178463" cy="205204"/>
            </p14:xfrm>
          </p:contentPart>
        </mc:Choice>
        <mc:Fallback xmlns="">
          <p:pic>
            <p:nvPicPr>
              <p:cNvPr id="1050213" name="墨迹 1050212"/>
            </p:nvPicPr>
            <p:blipFill>
              <a:blip r:embed="rId88"/>
            </p:blipFill>
            <p:spPr>
              <a:xfrm>
                <a:off x="4327592" y="3842481"/>
                <a:ext cx="178463" cy="205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0214" name="墨迹 1050213"/>
              <p14:cNvContentPartPr/>
              <p14:nvPr/>
            </p14:nvContentPartPr>
            <p14:xfrm>
              <a:off x="4780703" y="1474895"/>
              <a:ext cx="52212" cy="174537"/>
            </p14:xfrm>
          </p:contentPart>
        </mc:Choice>
        <mc:Fallback xmlns="">
          <p:pic>
            <p:nvPicPr>
              <p:cNvPr id="1050214" name="墨迹 1050213"/>
            </p:nvPicPr>
            <p:blipFill>
              <a:blip r:embed="rId90"/>
            </p:blipFill>
            <p:spPr>
              <a:xfrm>
                <a:off x="4780703" y="1474895"/>
                <a:ext cx="52212" cy="174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50215" name="墨迹 1050214"/>
              <p14:cNvContentPartPr/>
              <p14:nvPr/>
            </p14:nvContentPartPr>
            <p14:xfrm>
              <a:off x="4610100" y="3745230"/>
              <a:ext cx="175307" cy="24310"/>
            </p14:xfrm>
          </p:contentPart>
        </mc:Choice>
        <mc:Fallback xmlns="">
          <p:pic>
            <p:nvPicPr>
              <p:cNvPr id="1050215" name="墨迹 1050214"/>
            </p:nvPicPr>
            <p:blipFill>
              <a:blip r:embed="rId92"/>
            </p:blipFill>
            <p:spPr>
              <a:xfrm>
                <a:off x="4610100" y="3745230"/>
                <a:ext cx="175307" cy="24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50216" name="墨迹 1050215"/>
              <p14:cNvContentPartPr/>
              <p14:nvPr/>
            </p14:nvContentPartPr>
            <p14:xfrm>
              <a:off x="4612217" y="3824915"/>
              <a:ext cx="157386" cy="10906"/>
            </p14:xfrm>
          </p:contentPart>
        </mc:Choice>
        <mc:Fallback xmlns="">
          <p:pic>
            <p:nvPicPr>
              <p:cNvPr id="1050216" name="墨迹 1050215"/>
            </p:nvPicPr>
            <p:blipFill>
              <a:blip r:embed="rId94"/>
            </p:blipFill>
            <p:spPr>
              <a:xfrm>
                <a:off x="4612217" y="3824915"/>
                <a:ext cx="157386" cy="10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50217" name="墨迹 1050216"/>
              <p14:cNvContentPartPr/>
              <p14:nvPr/>
            </p14:nvContentPartPr>
            <p14:xfrm>
              <a:off x="4841664" y="3809218"/>
              <a:ext cx="157102" cy="14603"/>
            </p14:xfrm>
          </p:contentPart>
        </mc:Choice>
        <mc:Fallback xmlns="">
          <p:pic>
            <p:nvPicPr>
              <p:cNvPr id="1050217" name="墨迹 1050216"/>
            </p:nvPicPr>
            <p:blipFill>
              <a:blip r:embed="rId96"/>
            </p:blipFill>
            <p:spPr>
              <a:xfrm>
                <a:off x="4841664" y="3809218"/>
                <a:ext cx="157102" cy="1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50218" name="墨迹 1050217"/>
              <p14:cNvContentPartPr/>
              <p14:nvPr/>
            </p14:nvContentPartPr>
            <p14:xfrm>
              <a:off x="4908770" y="3721947"/>
              <a:ext cx="225378" cy="226578"/>
            </p14:xfrm>
          </p:contentPart>
        </mc:Choice>
        <mc:Fallback xmlns="">
          <p:pic>
            <p:nvPicPr>
              <p:cNvPr id="1050218" name="墨迹 1050217"/>
            </p:nvPicPr>
            <p:blipFill>
              <a:blip r:embed="rId98"/>
            </p:blipFill>
            <p:spPr>
              <a:xfrm>
                <a:off x="4908770" y="3721947"/>
                <a:ext cx="225378" cy="226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50219" name="墨迹 1050218"/>
              <p14:cNvContentPartPr/>
              <p14:nvPr/>
            </p14:nvContentPartPr>
            <p14:xfrm>
              <a:off x="5106669" y="3678344"/>
              <a:ext cx="98344" cy="170331"/>
            </p14:xfrm>
          </p:contentPart>
        </mc:Choice>
        <mc:Fallback xmlns="">
          <p:pic>
            <p:nvPicPr>
              <p:cNvPr id="1050219" name="墨迹 1050218"/>
            </p:nvPicPr>
            <p:blipFill>
              <a:blip r:embed="rId100"/>
            </p:blipFill>
            <p:spPr>
              <a:xfrm>
                <a:off x="5106669" y="3678344"/>
                <a:ext cx="98344" cy="170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0220" name="墨迹 1050219"/>
              <p14:cNvContentPartPr/>
              <p14:nvPr/>
            </p14:nvContentPartPr>
            <p14:xfrm>
              <a:off x="5164707" y="3686385"/>
              <a:ext cx="156593" cy="448854"/>
            </p14:xfrm>
          </p:contentPart>
        </mc:Choice>
        <mc:Fallback xmlns="">
          <p:pic>
            <p:nvPicPr>
              <p:cNvPr id="1050220" name="墨迹 1050219"/>
            </p:nvPicPr>
            <p:blipFill>
              <a:blip r:embed="rId102"/>
            </p:blipFill>
            <p:spPr>
              <a:xfrm>
                <a:off x="5164707" y="3686385"/>
                <a:ext cx="156593" cy="448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0221" name="墨迹 1050220"/>
              <p14:cNvContentPartPr/>
              <p14:nvPr/>
            </p14:nvContentPartPr>
            <p14:xfrm>
              <a:off x="3982154" y="6421973"/>
              <a:ext cx="210390" cy="184817"/>
            </p14:xfrm>
          </p:contentPart>
        </mc:Choice>
        <mc:Fallback xmlns="">
          <p:pic>
            <p:nvPicPr>
              <p:cNvPr id="1050221" name="墨迹 1050220"/>
            </p:nvPicPr>
            <p:blipFill>
              <a:blip r:embed="rId104"/>
            </p:blipFill>
            <p:spPr>
              <a:xfrm>
                <a:off x="3982154" y="6421973"/>
                <a:ext cx="210390" cy="184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0222" name="墨迹 1050221"/>
              <p14:cNvContentPartPr/>
              <p14:nvPr/>
            </p14:nvContentPartPr>
            <p14:xfrm>
              <a:off x="4211745" y="6364816"/>
              <a:ext cx="71248" cy="121475"/>
            </p14:xfrm>
          </p:contentPart>
        </mc:Choice>
        <mc:Fallback xmlns="">
          <p:pic>
            <p:nvPicPr>
              <p:cNvPr id="1050222" name="墨迹 1050221"/>
            </p:nvPicPr>
            <p:blipFill>
              <a:blip r:embed="rId106"/>
            </p:blipFill>
            <p:spPr>
              <a:xfrm>
                <a:off x="4211745" y="6364816"/>
                <a:ext cx="71248" cy="121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50223" name="墨迹 1050222"/>
              <p14:cNvContentPartPr/>
              <p14:nvPr/>
            </p14:nvContentPartPr>
            <p14:xfrm>
              <a:off x="4268394" y="6394450"/>
              <a:ext cx="120725" cy="425811"/>
            </p14:xfrm>
          </p:contentPart>
        </mc:Choice>
        <mc:Fallback xmlns="">
          <p:pic>
            <p:nvPicPr>
              <p:cNvPr id="1050223" name="墨迹 1050222"/>
            </p:nvPicPr>
            <p:blipFill>
              <a:blip r:embed="rId108"/>
            </p:blipFill>
            <p:spPr>
              <a:xfrm>
                <a:off x="4268394" y="6394450"/>
                <a:ext cx="120725" cy="425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50224" name="墨迹 1050223"/>
              <p14:cNvContentPartPr/>
              <p14:nvPr/>
            </p14:nvContentPartPr>
            <p14:xfrm>
              <a:off x="4388697" y="6530954"/>
              <a:ext cx="123248" cy="4735"/>
            </p14:xfrm>
          </p:contentPart>
        </mc:Choice>
        <mc:Fallback xmlns="">
          <p:pic>
            <p:nvPicPr>
              <p:cNvPr id="1050224" name="墨迹 1050223"/>
            </p:nvPicPr>
            <p:blipFill>
              <a:blip r:embed="rId110"/>
            </p:blipFill>
            <p:spPr>
              <a:xfrm>
                <a:off x="4388697" y="6530954"/>
                <a:ext cx="123248" cy="4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50225" name="墨迹 1050224"/>
              <p14:cNvContentPartPr/>
              <p14:nvPr/>
            </p14:nvContentPartPr>
            <p14:xfrm>
              <a:off x="4449700" y="6442286"/>
              <a:ext cx="202401" cy="185759"/>
            </p14:xfrm>
          </p:contentPart>
        </mc:Choice>
        <mc:Fallback xmlns="">
          <p:pic>
            <p:nvPicPr>
              <p:cNvPr id="1050225" name="墨迹 1050224"/>
            </p:nvPicPr>
            <p:blipFill>
              <a:blip r:embed="rId112"/>
            </p:blipFill>
            <p:spPr>
              <a:xfrm>
                <a:off x="4449700" y="6442286"/>
                <a:ext cx="202401" cy="185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50226" name="墨迹 1050225"/>
              <p14:cNvContentPartPr/>
              <p14:nvPr/>
            </p14:nvContentPartPr>
            <p14:xfrm>
              <a:off x="4682488" y="6407997"/>
              <a:ext cx="105140" cy="217068"/>
            </p14:xfrm>
          </p:contentPart>
        </mc:Choice>
        <mc:Fallback xmlns="">
          <p:pic>
            <p:nvPicPr>
              <p:cNvPr id="1050226" name="墨迹 1050225"/>
            </p:nvPicPr>
            <p:blipFill>
              <a:blip r:embed="rId114"/>
            </p:blipFill>
            <p:spPr>
              <a:xfrm>
                <a:off x="4682488" y="6407997"/>
                <a:ext cx="105140" cy="217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50227" name="墨迹 1050226"/>
              <p14:cNvContentPartPr/>
              <p14:nvPr/>
            </p14:nvContentPartPr>
            <p14:xfrm>
              <a:off x="4615957" y="6426622"/>
              <a:ext cx="194805" cy="294822"/>
            </p14:xfrm>
          </p:contentPart>
        </mc:Choice>
        <mc:Fallback xmlns="">
          <p:pic>
            <p:nvPicPr>
              <p:cNvPr id="1050227" name="墨迹 1050226"/>
            </p:nvPicPr>
            <p:blipFill>
              <a:blip r:embed="rId116"/>
            </p:blipFill>
            <p:spPr>
              <a:xfrm>
                <a:off x="4615957" y="6426622"/>
                <a:ext cx="194805" cy="294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50228" name="墨迹 1050227"/>
              <p14:cNvContentPartPr/>
              <p14:nvPr/>
            </p14:nvContentPartPr>
            <p14:xfrm>
              <a:off x="2317750" y="4360343"/>
              <a:ext cx="6131688" cy="137826"/>
            </p14:xfrm>
          </p:contentPart>
        </mc:Choice>
        <mc:Fallback xmlns="">
          <p:pic>
            <p:nvPicPr>
              <p:cNvPr id="1050228" name="墨迹 1050227"/>
            </p:nvPicPr>
            <p:blipFill>
              <a:blip r:embed="rId118"/>
            </p:blipFill>
            <p:spPr>
              <a:xfrm>
                <a:off x="2317750" y="4360343"/>
                <a:ext cx="6131688" cy="13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50229" name="墨迹 1050228"/>
              <p14:cNvContentPartPr/>
              <p14:nvPr/>
            </p14:nvContentPartPr>
            <p14:xfrm>
              <a:off x="8654306" y="748878"/>
              <a:ext cx="252009" cy="435100"/>
            </p14:xfrm>
          </p:contentPart>
        </mc:Choice>
        <mc:Fallback xmlns="">
          <p:pic>
            <p:nvPicPr>
              <p:cNvPr id="1050229" name="墨迹 1050228"/>
            </p:nvPicPr>
            <p:blipFill>
              <a:blip r:embed="rId120"/>
            </p:blipFill>
            <p:spPr>
              <a:xfrm>
                <a:off x="8654306" y="748878"/>
                <a:ext cx="252009" cy="43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50230" name="墨迹 1050229"/>
              <p14:cNvContentPartPr/>
              <p14:nvPr/>
            </p14:nvContentPartPr>
            <p14:xfrm>
              <a:off x="8688917" y="1033780"/>
              <a:ext cx="141208" cy="82739"/>
            </p14:xfrm>
          </p:contentPart>
        </mc:Choice>
        <mc:Fallback xmlns="">
          <p:pic>
            <p:nvPicPr>
              <p:cNvPr id="1050230" name="墨迹 1050229"/>
            </p:nvPicPr>
            <p:blipFill>
              <a:blip r:embed="rId122"/>
            </p:blipFill>
            <p:spPr>
              <a:xfrm>
                <a:off x="8688917" y="1033780"/>
                <a:ext cx="141208" cy="82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50231" name="墨迹 1050230"/>
              <p14:cNvContentPartPr/>
              <p14:nvPr/>
            </p14:nvContentPartPr>
            <p14:xfrm>
              <a:off x="8845903" y="983828"/>
              <a:ext cx="31075" cy="358073"/>
            </p14:xfrm>
          </p:contentPart>
        </mc:Choice>
        <mc:Fallback xmlns="">
          <p:pic>
            <p:nvPicPr>
              <p:cNvPr id="1050231" name="墨迹 1050230"/>
            </p:nvPicPr>
            <p:blipFill>
              <a:blip r:embed="rId124"/>
            </p:blipFill>
            <p:spPr>
              <a:xfrm>
                <a:off x="8845903" y="983828"/>
                <a:ext cx="31075" cy="358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50232" name="墨迹 1050231"/>
              <p14:cNvContentPartPr/>
              <p14:nvPr/>
            </p14:nvContentPartPr>
            <p14:xfrm>
              <a:off x="8839884" y="998644"/>
              <a:ext cx="111237" cy="117299"/>
            </p14:xfrm>
          </p:contentPart>
        </mc:Choice>
        <mc:Fallback xmlns="">
          <p:pic>
            <p:nvPicPr>
              <p:cNvPr id="1050232" name="墨迹 1050231"/>
            </p:nvPicPr>
            <p:blipFill>
              <a:blip r:embed="rId126"/>
            </p:blipFill>
            <p:spPr>
              <a:xfrm>
                <a:off x="8839884" y="998644"/>
                <a:ext cx="111237" cy="117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50233" name="墨迹 1050232"/>
              <p14:cNvContentPartPr/>
              <p14:nvPr/>
            </p14:nvContentPartPr>
            <p14:xfrm>
              <a:off x="8953500" y="1088710"/>
              <a:ext cx="170228" cy="25078"/>
            </p14:xfrm>
          </p:contentPart>
        </mc:Choice>
        <mc:Fallback xmlns="">
          <p:pic>
            <p:nvPicPr>
              <p:cNvPr id="1050233" name="墨迹 1050232"/>
            </p:nvPicPr>
            <p:blipFill>
              <a:blip r:embed="rId128"/>
            </p:blipFill>
            <p:spPr>
              <a:xfrm>
                <a:off x="8953500" y="1088710"/>
                <a:ext cx="170228" cy="2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50234" name="墨迹 1050233"/>
              <p14:cNvContentPartPr/>
              <p14:nvPr/>
            </p14:nvContentPartPr>
            <p14:xfrm>
              <a:off x="8973583" y="1141730"/>
              <a:ext cx="14662" cy="142614"/>
            </p14:xfrm>
          </p:contentPart>
        </mc:Choice>
        <mc:Fallback xmlns="">
          <p:pic>
            <p:nvPicPr>
              <p:cNvPr id="1050234" name="墨迹 1050233"/>
            </p:nvPicPr>
            <p:blipFill>
              <a:blip r:embed="rId130"/>
            </p:blipFill>
            <p:spPr>
              <a:xfrm>
                <a:off x="8973583" y="1141730"/>
                <a:ext cx="14662" cy="142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50235" name="墨迹 1050234"/>
              <p14:cNvContentPartPr/>
              <p14:nvPr/>
            </p14:nvContentPartPr>
            <p14:xfrm>
              <a:off x="9034411" y="1126066"/>
              <a:ext cx="25348" cy="172740"/>
            </p14:xfrm>
          </p:contentPart>
        </mc:Choice>
        <mc:Fallback xmlns="">
          <p:pic>
            <p:nvPicPr>
              <p:cNvPr id="1050235" name="墨迹 1050234"/>
            </p:nvPicPr>
            <p:blipFill>
              <a:blip r:embed="rId132"/>
            </p:blipFill>
            <p:spPr>
              <a:xfrm>
                <a:off x="9034411" y="1126066"/>
                <a:ext cx="25348" cy="172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50236" name="墨迹 1050235"/>
              <p14:cNvContentPartPr/>
              <p14:nvPr/>
            </p14:nvContentPartPr>
            <p14:xfrm>
              <a:off x="8900584" y="1278641"/>
              <a:ext cx="218038" cy="31575"/>
            </p14:xfrm>
          </p:contentPart>
        </mc:Choice>
        <mc:Fallback xmlns="">
          <p:pic>
            <p:nvPicPr>
              <p:cNvPr id="1050236" name="墨迹 1050235"/>
            </p:nvPicPr>
            <p:blipFill>
              <a:blip r:embed="rId134"/>
            </p:blipFill>
            <p:spPr>
              <a:xfrm>
                <a:off x="8900584" y="1278641"/>
                <a:ext cx="218038" cy="3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50237" name="墨迹 1050236"/>
              <p14:cNvContentPartPr/>
              <p14:nvPr/>
            </p14:nvContentPartPr>
            <p14:xfrm>
              <a:off x="9179984" y="1003203"/>
              <a:ext cx="148433" cy="11101"/>
            </p14:xfrm>
          </p:contentPart>
        </mc:Choice>
        <mc:Fallback xmlns="">
          <p:pic>
            <p:nvPicPr>
              <p:cNvPr id="1050237" name="墨迹 1050236"/>
            </p:nvPicPr>
            <p:blipFill>
              <a:blip r:embed="rId136"/>
            </p:blipFill>
            <p:spPr>
              <a:xfrm>
                <a:off x="9179984" y="1003203"/>
                <a:ext cx="148433" cy="1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50238" name="墨迹 1050237"/>
              <p14:cNvContentPartPr/>
              <p14:nvPr/>
            </p14:nvContentPartPr>
            <p14:xfrm>
              <a:off x="9188876" y="1094306"/>
              <a:ext cx="148910" cy="6534"/>
            </p14:xfrm>
          </p:contentPart>
        </mc:Choice>
        <mc:Fallback xmlns="">
          <p:pic>
            <p:nvPicPr>
              <p:cNvPr id="1050238" name="墨迹 1050237"/>
            </p:nvPicPr>
            <p:blipFill>
              <a:blip r:embed="rId138"/>
            </p:blipFill>
            <p:spPr>
              <a:xfrm>
                <a:off x="9188876" y="1094306"/>
                <a:ext cx="148910" cy="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50239" name="墨迹 1050238"/>
              <p14:cNvContentPartPr/>
              <p14:nvPr/>
            </p14:nvContentPartPr>
            <p14:xfrm>
              <a:off x="9467850" y="933718"/>
              <a:ext cx="1362669" cy="135198"/>
            </p14:xfrm>
          </p:contentPart>
        </mc:Choice>
        <mc:Fallback xmlns="">
          <p:pic>
            <p:nvPicPr>
              <p:cNvPr id="1050239" name="墨迹 1050238"/>
            </p:nvPicPr>
            <p:blipFill>
              <a:blip r:embed="rId140"/>
            </p:blipFill>
            <p:spPr>
              <a:xfrm>
                <a:off x="9467850" y="933718"/>
                <a:ext cx="1362669" cy="135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50240" name="墨迹 1050239"/>
              <p14:cNvContentPartPr/>
              <p14:nvPr/>
            </p14:nvContentPartPr>
            <p14:xfrm>
              <a:off x="9611362" y="578433"/>
              <a:ext cx="80939" cy="420659"/>
            </p14:xfrm>
          </p:contentPart>
        </mc:Choice>
        <mc:Fallback xmlns="">
          <p:pic>
            <p:nvPicPr>
              <p:cNvPr id="1050240" name="墨迹 1050239"/>
            </p:nvPicPr>
            <p:blipFill>
              <a:blip r:embed="rId142"/>
            </p:blipFill>
            <p:spPr>
              <a:xfrm>
                <a:off x="9611362" y="578433"/>
                <a:ext cx="80939" cy="420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50241" name="墨迹 1050240"/>
              <p14:cNvContentPartPr/>
              <p14:nvPr/>
            </p14:nvContentPartPr>
            <p14:xfrm>
              <a:off x="9670450" y="685169"/>
              <a:ext cx="116093" cy="156180"/>
            </p14:xfrm>
          </p:contentPart>
        </mc:Choice>
        <mc:Fallback xmlns="">
          <p:pic>
            <p:nvPicPr>
              <p:cNvPr id="1050241" name="墨迹 1050240"/>
            </p:nvPicPr>
            <p:blipFill>
              <a:blip r:embed="rId144"/>
            </p:blipFill>
            <p:spPr>
              <a:xfrm>
                <a:off x="9670450" y="685169"/>
                <a:ext cx="116093" cy="156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50242" name="墨迹 1050241"/>
              <p14:cNvContentPartPr/>
              <p14:nvPr/>
            </p14:nvContentPartPr>
            <p14:xfrm>
              <a:off x="9797505" y="832697"/>
              <a:ext cx="29330" cy="188926"/>
            </p14:xfrm>
          </p:contentPart>
        </mc:Choice>
        <mc:Fallback xmlns="">
          <p:pic>
            <p:nvPicPr>
              <p:cNvPr id="1050242" name="墨迹 1050241"/>
            </p:nvPicPr>
            <p:blipFill>
              <a:blip r:embed="rId146"/>
            </p:blipFill>
            <p:spPr>
              <a:xfrm>
                <a:off x="9797505" y="832697"/>
                <a:ext cx="29330" cy="188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50243" name="墨迹 1050242"/>
              <p14:cNvContentPartPr/>
              <p14:nvPr/>
            </p14:nvContentPartPr>
            <p14:xfrm>
              <a:off x="9807785" y="918743"/>
              <a:ext cx="122299" cy="9026"/>
            </p14:xfrm>
          </p:contentPart>
        </mc:Choice>
        <mc:Fallback xmlns="">
          <p:pic>
            <p:nvPicPr>
              <p:cNvPr id="1050243" name="墨迹 1050242"/>
            </p:nvPicPr>
            <p:blipFill>
              <a:blip r:embed="rId148"/>
            </p:blipFill>
            <p:spPr>
              <a:xfrm>
                <a:off x="9807785" y="918743"/>
                <a:ext cx="122299" cy="9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50244" name="墨迹 1050243"/>
              <p14:cNvContentPartPr/>
              <p14:nvPr/>
            </p14:nvContentPartPr>
            <p14:xfrm>
              <a:off x="9911342" y="831428"/>
              <a:ext cx="61122" cy="156279"/>
            </p14:xfrm>
          </p:contentPart>
        </mc:Choice>
        <mc:Fallback xmlns="">
          <p:pic>
            <p:nvPicPr>
              <p:cNvPr id="1050244" name="墨迹 1050243"/>
            </p:nvPicPr>
            <p:blipFill>
              <a:blip r:embed="rId150"/>
            </p:blipFill>
            <p:spPr>
              <a:xfrm>
                <a:off x="9911342" y="831428"/>
                <a:ext cx="61122" cy="156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50245" name="墨迹 1050244"/>
              <p14:cNvContentPartPr/>
              <p14:nvPr/>
            </p14:nvContentPartPr>
            <p14:xfrm>
              <a:off x="9966114" y="822114"/>
              <a:ext cx="107621" cy="165216"/>
            </p14:xfrm>
          </p:contentPart>
        </mc:Choice>
        <mc:Fallback xmlns="">
          <p:pic>
            <p:nvPicPr>
              <p:cNvPr id="1050245" name="墨迹 1050244"/>
            </p:nvPicPr>
            <p:blipFill>
              <a:blip r:embed="rId152"/>
            </p:blipFill>
            <p:spPr>
              <a:xfrm>
                <a:off x="9966114" y="822114"/>
                <a:ext cx="107621" cy="165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50246" name="墨迹 1050245"/>
              <p14:cNvContentPartPr/>
              <p14:nvPr/>
            </p14:nvContentPartPr>
            <p14:xfrm>
              <a:off x="10125415" y="817880"/>
              <a:ext cx="28661" cy="165997"/>
            </p14:xfrm>
          </p:contentPart>
        </mc:Choice>
        <mc:Fallback xmlns="">
          <p:pic>
            <p:nvPicPr>
              <p:cNvPr id="1050246" name="墨迹 1050245"/>
            </p:nvPicPr>
            <p:blipFill>
              <a:blip r:embed="rId154"/>
            </p:blipFill>
            <p:spPr>
              <a:xfrm>
                <a:off x="10125415" y="817880"/>
                <a:ext cx="28661" cy="165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50247" name="墨迹 1050246"/>
              <p14:cNvContentPartPr/>
              <p14:nvPr/>
            </p14:nvContentPartPr>
            <p14:xfrm>
              <a:off x="10111773" y="828544"/>
              <a:ext cx="153901" cy="136949"/>
            </p14:xfrm>
          </p:contentPart>
        </mc:Choice>
        <mc:Fallback xmlns="">
          <p:pic>
            <p:nvPicPr>
              <p:cNvPr id="1050247" name="墨迹 1050246"/>
            </p:nvPicPr>
            <p:blipFill>
              <a:blip r:embed="rId156"/>
            </p:blipFill>
            <p:spPr>
              <a:xfrm>
                <a:off x="10111773" y="828544"/>
                <a:ext cx="153901" cy="13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50248" name="墨迹 1050247"/>
              <p14:cNvContentPartPr/>
              <p14:nvPr/>
            </p14:nvContentPartPr>
            <p14:xfrm>
              <a:off x="9513570" y="1221774"/>
              <a:ext cx="109010" cy="576149"/>
            </p14:xfrm>
          </p:contentPart>
        </mc:Choice>
        <mc:Fallback xmlns="">
          <p:pic>
            <p:nvPicPr>
              <p:cNvPr id="1050248" name="墨迹 1050247"/>
            </p:nvPicPr>
            <p:blipFill>
              <a:blip r:embed="rId158"/>
            </p:blipFill>
            <p:spPr>
              <a:xfrm>
                <a:off x="9513570" y="1221774"/>
                <a:ext cx="109010" cy="576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50249" name="墨迹 1050248"/>
              <p14:cNvContentPartPr/>
              <p14:nvPr/>
            </p14:nvContentPartPr>
            <p14:xfrm>
              <a:off x="9620576" y="1318770"/>
              <a:ext cx="120643" cy="121529"/>
            </p14:xfrm>
          </p:contentPart>
        </mc:Choice>
        <mc:Fallback xmlns="">
          <p:pic>
            <p:nvPicPr>
              <p:cNvPr id="1050249" name="墨迹 1050248"/>
            </p:nvPicPr>
            <p:blipFill>
              <a:blip r:embed="rId160"/>
            </p:blipFill>
            <p:spPr>
              <a:xfrm>
                <a:off x="9620576" y="1318770"/>
                <a:ext cx="120643" cy="121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50250" name="墨迹 1050249"/>
              <p14:cNvContentPartPr/>
              <p14:nvPr/>
            </p14:nvContentPartPr>
            <p14:xfrm>
              <a:off x="9648772" y="1516802"/>
              <a:ext cx="116063" cy="217467"/>
            </p14:xfrm>
          </p:contentPart>
        </mc:Choice>
        <mc:Fallback xmlns="">
          <p:pic>
            <p:nvPicPr>
              <p:cNvPr id="1050250" name="墨迹 1050249"/>
            </p:nvPicPr>
            <p:blipFill>
              <a:blip r:embed="rId162"/>
            </p:blipFill>
            <p:spPr>
              <a:xfrm>
                <a:off x="9648772" y="1516802"/>
                <a:ext cx="116063" cy="217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50251" name="墨迹 1050250"/>
              <p14:cNvContentPartPr/>
              <p14:nvPr/>
            </p14:nvContentPartPr>
            <p14:xfrm>
              <a:off x="9702801" y="1529755"/>
              <a:ext cx="131932" cy="5888"/>
            </p14:xfrm>
          </p:contentPart>
        </mc:Choice>
        <mc:Fallback xmlns="">
          <p:pic>
            <p:nvPicPr>
              <p:cNvPr id="1050251" name="墨迹 1050250"/>
            </p:nvPicPr>
            <p:blipFill>
              <a:blip r:embed="rId164"/>
            </p:blipFill>
            <p:spPr>
              <a:xfrm>
                <a:off x="9702801" y="1529755"/>
                <a:ext cx="131932" cy="5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50252" name="墨迹 1050251"/>
              <p14:cNvContentPartPr/>
              <p14:nvPr/>
            </p14:nvContentPartPr>
            <p14:xfrm>
              <a:off x="9832342" y="1612896"/>
              <a:ext cx="92651" cy="10165"/>
            </p14:xfrm>
          </p:contentPart>
        </mc:Choice>
        <mc:Fallback xmlns="">
          <p:pic>
            <p:nvPicPr>
              <p:cNvPr id="1050252" name="墨迹 1050251"/>
            </p:nvPicPr>
            <p:blipFill>
              <a:blip r:embed="rId166"/>
            </p:blipFill>
            <p:spPr>
              <a:xfrm>
                <a:off x="9832342" y="1612896"/>
                <a:ext cx="92651" cy="1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50253" name="墨迹 1050252"/>
              <p14:cNvContentPartPr/>
              <p14:nvPr/>
            </p14:nvContentPartPr>
            <p14:xfrm>
              <a:off x="9919385" y="1493945"/>
              <a:ext cx="90332" cy="194052"/>
            </p14:xfrm>
          </p:contentPart>
        </mc:Choice>
        <mc:Fallback xmlns="">
          <p:pic>
            <p:nvPicPr>
              <p:cNvPr id="1050253" name="墨迹 1050252"/>
            </p:nvPicPr>
            <p:blipFill>
              <a:blip r:embed="rId168"/>
            </p:blipFill>
            <p:spPr>
              <a:xfrm>
                <a:off x="9919385" y="1493945"/>
                <a:ext cx="90332" cy="19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50254" name="墨迹 1050253"/>
              <p14:cNvContentPartPr/>
              <p14:nvPr/>
            </p14:nvContentPartPr>
            <p14:xfrm>
              <a:off x="9999981" y="1512995"/>
              <a:ext cx="117649" cy="209548"/>
            </p14:xfrm>
          </p:contentPart>
        </mc:Choice>
        <mc:Fallback xmlns="">
          <p:pic>
            <p:nvPicPr>
              <p:cNvPr id="1050254" name="墨迹 1050253"/>
            </p:nvPicPr>
            <p:blipFill>
              <a:blip r:embed="rId170"/>
            </p:blipFill>
            <p:spPr>
              <a:xfrm>
                <a:off x="9999981" y="1512995"/>
                <a:ext cx="117649" cy="209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50255" name="墨迹 1050254"/>
              <p14:cNvContentPartPr/>
              <p14:nvPr/>
            </p14:nvContentPartPr>
            <p14:xfrm>
              <a:off x="10136717" y="1531460"/>
              <a:ext cx="156961" cy="8083"/>
            </p14:xfrm>
          </p:contentPart>
        </mc:Choice>
        <mc:Fallback xmlns="">
          <p:pic>
            <p:nvPicPr>
              <p:cNvPr id="1050255" name="墨迹 1050254"/>
            </p:nvPicPr>
            <p:blipFill>
              <a:blip r:embed="rId172"/>
            </p:blipFill>
            <p:spPr>
              <a:xfrm>
                <a:off x="10136717" y="1531460"/>
                <a:ext cx="156961" cy="8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50256" name="墨迹 1050255"/>
              <p14:cNvContentPartPr/>
              <p14:nvPr/>
            </p14:nvContentPartPr>
            <p14:xfrm>
              <a:off x="10193434" y="1554480"/>
              <a:ext cx="31761" cy="158691"/>
            </p14:xfrm>
          </p:contentPart>
        </mc:Choice>
        <mc:Fallback xmlns="">
          <p:pic>
            <p:nvPicPr>
              <p:cNvPr id="1050256" name="墨迹 1050255"/>
            </p:nvPicPr>
            <p:blipFill>
              <a:blip r:embed="rId174"/>
            </p:blipFill>
            <p:spPr>
              <a:xfrm>
                <a:off x="10193434" y="1554480"/>
                <a:ext cx="31761" cy="158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0257" name="墨迹 1050256"/>
              <p14:cNvContentPartPr/>
              <p14:nvPr/>
            </p14:nvContentPartPr>
            <p14:xfrm>
              <a:off x="10275645" y="1537969"/>
              <a:ext cx="140815" cy="154915"/>
            </p14:xfrm>
          </p:contentPart>
        </mc:Choice>
        <mc:Fallback xmlns="">
          <p:pic>
            <p:nvPicPr>
              <p:cNvPr id="1050257" name="墨迹 1050256"/>
            </p:nvPicPr>
            <p:blipFill>
              <a:blip r:embed="rId176"/>
            </p:blipFill>
            <p:spPr>
              <a:xfrm>
                <a:off x="10275645" y="1537969"/>
                <a:ext cx="140815" cy="154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50258" name="墨迹 1050257"/>
              <p14:cNvContentPartPr/>
              <p14:nvPr/>
            </p14:nvContentPartPr>
            <p14:xfrm>
              <a:off x="10450409" y="1449495"/>
              <a:ext cx="0" cy="0"/>
            </p14:xfrm>
          </p:contentPart>
        </mc:Choice>
        <mc:Fallback xmlns="">
          <p:pic>
            <p:nvPicPr>
              <p:cNvPr id="1050258" name="墨迹 1050257"/>
            </p:nvPicPr>
            <p:blipFill>
              <a:blip r:embed="rId178"/>
            </p:blipFill>
            <p:spPr>
              <a:xfrm>
                <a:off x="10450409" y="144949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50259" name="墨迹 1050258"/>
              <p14:cNvContentPartPr/>
              <p14:nvPr/>
            </p14:nvContentPartPr>
            <p14:xfrm>
              <a:off x="10661228" y="1213385"/>
              <a:ext cx="130693" cy="451476"/>
            </p14:xfrm>
          </p:contentPart>
        </mc:Choice>
        <mc:Fallback xmlns="">
          <p:pic>
            <p:nvPicPr>
              <p:cNvPr id="1050259" name="墨迹 1050258"/>
            </p:nvPicPr>
            <p:blipFill>
              <a:blip r:embed="rId180"/>
            </p:blipFill>
            <p:spPr>
              <a:xfrm>
                <a:off x="10661228" y="1213385"/>
                <a:ext cx="130693" cy="451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50260" name="墨迹 1050259"/>
              <p14:cNvContentPartPr/>
              <p14:nvPr/>
            </p14:nvContentPartPr>
            <p14:xfrm>
              <a:off x="10738221" y="1271695"/>
              <a:ext cx="182147" cy="211686"/>
            </p14:xfrm>
          </p:contentPart>
        </mc:Choice>
        <mc:Fallback xmlns="">
          <p:pic>
            <p:nvPicPr>
              <p:cNvPr id="1050260" name="墨迹 1050259"/>
            </p:nvPicPr>
            <p:blipFill>
              <a:blip r:embed="rId182"/>
            </p:blipFill>
            <p:spPr>
              <a:xfrm>
                <a:off x="10738221" y="1271695"/>
                <a:ext cx="182147" cy="211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0261" name="墨迹 1050260"/>
              <p14:cNvContentPartPr/>
              <p14:nvPr/>
            </p14:nvContentPartPr>
            <p14:xfrm>
              <a:off x="10918743" y="1398695"/>
              <a:ext cx="36863" cy="264762"/>
            </p14:xfrm>
          </p:contentPart>
        </mc:Choice>
        <mc:Fallback xmlns="">
          <p:pic>
            <p:nvPicPr>
              <p:cNvPr id="1050261" name="墨迹 1050260"/>
            </p:nvPicPr>
            <p:blipFill>
              <a:blip r:embed="rId184"/>
            </p:blipFill>
            <p:spPr>
              <a:xfrm>
                <a:off x="10918743" y="1398695"/>
                <a:ext cx="36863" cy="26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50262" name="墨迹 1050261"/>
              <p14:cNvContentPartPr/>
              <p14:nvPr/>
            </p14:nvContentPartPr>
            <p14:xfrm>
              <a:off x="10966450" y="1443386"/>
              <a:ext cx="123237" cy="50980"/>
            </p14:xfrm>
          </p:contentPart>
        </mc:Choice>
        <mc:Fallback xmlns="">
          <p:pic>
            <p:nvPicPr>
              <p:cNvPr id="1050262" name="墨迹 1050261"/>
            </p:nvPicPr>
            <p:blipFill>
              <a:blip r:embed="rId186"/>
            </p:blipFill>
            <p:spPr>
              <a:xfrm>
                <a:off x="10966450" y="1443386"/>
                <a:ext cx="123237" cy="50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50263" name="墨迹 1050262"/>
              <p14:cNvContentPartPr/>
              <p14:nvPr/>
            </p14:nvContentPartPr>
            <p14:xfrm>
              <a:off x="11042583" y="1432983"/>
              <a:ext cx="46213" cy="205184"/>
            </p14:xfrm>
          </p:contentPart>
        </mc:Choice>
        <mc:Fallback xmlns="">
          <p:pic>
            <p:nvPicPr>
              <p:cNvPr id="1050263" name="墨迹 1050262"/>
            </p:nvPicPr>
            <p:blipFill>
              <a:blip r:embed="rId188"/>
            </p:blipFill>
            <p:spPr>
              <a:xfrm>
                <a:off x="11042583" y="1432983"/>
                <a:ext cx="46213" cy="205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0264" name="墨迹 1050263"/>
              <p14:cNvContentPartPr/>
              <p14:nvPr/>
            </p14:nvContentPartPr>
            <p14:xfrm>
              <a:off x="11110671" y="1518071"/>
              <a:ext cx="149122" cy="125584"/>
            </p14:xfrm>
          </p:contentPart>
        </mc:Choice>
        <mc:Fallback xmlns="">
          <p:pic>
            <p:nvPicPr>
              <p:cNvPr id="1050264" name="墨迹 1050263"/>
            </p:nvPicPr>
            <p:blipFill>
              <a:blip r:embed="rId190"/>
            </p:blipFill>
            <p:spPr>
              <a:xfrm>
                <a:off x="11110671" y="1518071"/>
                <a:ext cx="149122" cy="125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0265" name="墨迹 1050264"/>
              <p14:cNvContentPartPr/>
              <p14:nvPr/>
            </p14:nvContentPartPr>
            <p14:xfrm>
              <a:off x="10934700" y="1096011"/>
              <a:ext cx="136577" cy="206731"/>
            </p14:xfrm>
          </p:contentPart>
        </mc:Choice>
        <mc:Fallback xmlns="">
          <p:pic>
            <p:nvPicPr>
              <p:cNvPr id="1050265" name="墨迹 1050264"/>
            </p:nvPicPr>
            <p:blipFill>
              <a:blip r:embed="rId192"/>
            </p:blipFill>
            <p:spPr>
              <a:xfrm>
                <a:off x="10934700" y="1096011"/>
                <a:ext cx="136577" cy="206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0266" name="墨迹 1050265"/>
              <p14:cNvContentPartPr/>
              <p14:nvPr/>
            </p14:nvContentPartPr>
            <p14:xfrm>
              <a:off x="10718800" y="956277"/>
              <a:ext cx="391654" cy="39403"/>
            </p14:xfrm>
          </p:contentPart>
        </mc:Choice>
        <mc:Fallback xmlns="">
          <p:pic>
            <p:nvPicPr>
              <p:cNvPr id="1050266" name="墨迹 1050265"/>
            </p:nvPicPr>
            <p:blipFill>
              <a:blip r:embed="rId194"/>
            </p:blipFill>
            <p:spPr>
              <a:xfrm>
                <a:off x="10718800" y="956277"/>
                <a:ext cx="391654" cy="39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50267" name="墨迹 1050266"/>
              <p14:cNvContentPartPr/>
              <p14:nvPr/>
            </p14:nvContentPartPr>
            <p14:xfrm>
              <a:off x="10482581" y="1380719"/>
              <a:ext cx="88444" cy="64585"/>
            </p14:xfrm>
          </p:contentPart>
        </mc:Choice>
        <mc:Fallback xmlns="">
          <p:pic>
            <p:nvPicPr>
              <p:cNvPr id="1050267" name="墨迹 1050266"/>
            </p:nvPicPr>
            <p:blipFill>
              <a:blip r:embed="rId196"/>
            </p:blipFill>
            <p:spPr>
              <a:xfrm>
                <a:off x="10482581" y="1380719"/>
                <a:ext cx="88444" cy="64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0268" name="墨迹 1050267"/>
              <p14:cNvContentPartPr/>
              <p14:nvPr/>
            </p14:nvContentPartPr>
            <p14:xfrm>
              <a:off x="9817526" y="2214033"/>
              <a:ext cx="151636" cy="18918"/>
            </p14:xfrm>
          </p:contentPart>
        </mc:Choice>
        <mc:Fallback xmlns="">
          <p:pic>
            <p:nvPicPr>
              <p:cNvPr id="1050268" name="墨迹 1050267"/>
            </p:nvPicPr>
            <p:blipFill>
              <a:blip r:embed="rId198"/>
            </p:blipFill>
            <p:spPr>
              <a:xfrm>
                <a:off x="9817526" y="2214033"/>
                <a:ext cx="151636" cy="18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50269" name="墨迹 1050268"/>
              <p14:cNvContentPartPr/>
              <p14:nvPr/>
            </p14:nvContentPartPr>
            <p14:xfrm>
              <a:off x="9821334" y="2303851"/>
              <a:ext cx="212378" cy="22365"/>
            </p14:xfrm>
          </p:contentPart>
        </mc:Choice>
        <mc:Fallback xmlns="">
          <p:pic>
            <p:nvPicPr>
              <p:cNvPr id="1050269" name="墨迹 1050268"/>
            </p:nvPicPr>
            <p:blipFill>
              <a:blip r:embed="rId200"/>
            </p:blipFill>
            <p:spPr>
              <a:xfrm>
                <a:off x="9821334" y="2303851"/>
                <a:ext cx="212378" cy="22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0270" name="墨迹 1050269"/>
              <p14:cNvContentPartPr/>
              <p14:nvPr/>
            </p14:nvContentPartPr>
            <p14:xfrm>
              <a:off x="10321714" y="1974651"/>
              <a:ext cx="211570" cy="202781"/>
            </p14:xfrm>
          </p:contentPart>
        </mc:Choice>
        <mc:Fallback xmlns="">
          <p:pic>
            <p:nvPicPr>
              <p:cNvPr id="1050270" name="墨迹 1050269"/>
            </p:nvPicPr>
            <p:blipFill>
              <a:blip r:embed="rId202"/>
            </p:blipFill>
            <p:spPr>
              <a:xfrm>
                <a:off x="10321714" y="1974651"/>
                <a:ext cx="211570" cy="202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0271" name="墨迹 1050270"/>
              <p14:cNvContentPartPr/>
              <p14:nvPr/>
            </p14:nvContentPartPr>
            <p14:xfrm>
              <a:off x="10361826" y="1984586"/>
              <a:ext cx="190605" cy="221000"/>
            </p14:xfrm>
          </p:contentPart>
        </mc:Choice>
        <mc:Fallback xmlns="">
          <p:pic>
            <p:nvPicPr>
              <p:cNvPr id="1050271" name="墨迹 1050270"/>
            </p:nvPicPr>
            <p:blipFill>
              <a:blip r:embed="rId204"/>
            </p:blipFill>
            <p:spPr>
              <a:xfrm>
                <a:off x="10361826" y="1984586"/>
                <a:ext cx="190605" cy="221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0272" name="墨迹 1050271"/>
              <p14:cNvContentPartPr/>
              <p14:nvPr/>
            </p14:nvContentPartPr>
            <p14:xfrm>
              <a:off x="10576209" y="2084495"/>
              <a:ext cx="35067" cy="175555"/>
            </p14:xfrm>
          </p:contentPart>
        </mc:Choice>
        <mc:Fallback xmlns="">
          <p:pic>
            <p:nvPicPr>
              <p:cNvPr id="1050272" name="墨迹 1050271"/>
            </p:nvPicPr>
            <p:blipFill>
              <a:blip r:embed="rId206"/>
            </p:blipFill>
            <p:spPr>
              <a:xfrm>
                <a:off x="10576209" y="2084495"/>
                <a:ext cx="35067" cy="175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0273" name="墨迹 1050272"/>
              <p14:cNvContentPartPr/>
              <p14:nvPr/>
            </p14:nvContentPartPr>
            <p14:xfrm>
              <a:off x="10621434" y="2166946"/>
              <a:ext cx="99076" cy="12582"/>
            </p14:xfrm>
          </p:contentPart>
        </mc:Choice>
        <mc:Fallback xmlns="">
          <p:pic>
            <p:nvPicPr>
              <p:cNvPr id="1050273" name="墨迹 1050272"/>
            </p:nvPicPr>
            <p:blipFill>
              <a:blip r:embed="rId208"/>
            </p:blipFill>
            <p:spPr>
              <a:xfrm>
                <a:off x="10621434" y="2166946"/>
                <a:ext cx="99076" cy="1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50274" name="墨迹 1050273"/>
              <p14:cNvContentPartPr/>
              <p14:nvPr/>
            </p14:nvContentPartPr>
            <p14:xfrm>
              <a:off x="10769157" y="2087455"/>
              <a:ext cx="21188" cy="162432"/>
            </p14:xfrm>
          </p:contentPart>
        </mc:Choice>
        <mc:Fallback xmlns="">
          <p:pic>
            <p:nvPicPr>
              <p:cNvPr id="1050274" name="墨迹 1050273"/>
            </p:nvPicPr>
            <p:blipFill>
              <a:blip r:embed="rId210"/>
            </p:blipFill>
            <p:spPr>
              <a:xfrm>
                <a:off x="10769157" y="2087455"/>
                <a:ext cx="21188" cy="162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50275" name="墨迹 1050274"/>
              <p14:cNvContentPartPr/>
              <p14:nvPr/>
            </p14:nvContentPartPr>
            <p14:xfrm>
              <a:off x="10789920" y="2092237"/>
              <a:ext cx="171209" cy="175064"/>
            </p14:xfrm>
          </p:contentPart>
        </mc:Choice>
        <mc:Fallback xmlns="">
          <p:pic>
            <p:nvPicPr>
              <p:cNvPr id="1050275" name="墨迹 1050274"/>
            </p:nvPicPr>
            <p:blipFill>
              <a:blip r:embed="rId212"/>
            </p:blipFill>
            <p:spPr>
              <a:xfrm>
                <a:off x="10789920" y="2092237"/>
                <a:ext cx="171209" cy="175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50276" name="墨迹 1050275"/>
              <p14:cNvContentPartPr/>
              <p14:nvPr/>
            </p14:nvContentPartPr>
            <p14:xfrm>
              <a:off x="10998051" y="2104814"/>
              <a:ext cx="19834" cy="162894"/>
            </p14:xfrm>
          </p:contentPart>
        </mc:Choice>
        <mc:Fallback xmlns="">
          <p:pic>
            <p:nvPicPr>
              <p:cNvPr id="1050276" name="墨迹 1050275"/>
            </p:nvPicPr>
            <p:blipFill>
              <a:blip r:embed="rId214"/>
            </p:blipFill>
            <p:spPr>
              <a:xfrm>
                <a:off x="10998051" y="2104814"/>
                <a:ext cx="19834" cy="162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50277" name="墨迹 1050276"/>
              <p14:cNvContentPartPr/>
              <p14:nvPr/>
            </p14:nvContentPartPr>
            <p14:xfrm>
              <a:off x="10983051" y="2104388"/>
              <a:ext cx="150185" cy="158216"/>
            </p14:xfrm>
          </p:contentPart>
        </mc:Choice>
        <mc:Fallback xmlns="">
          <p:pic>
            <p:nvPicPr>
              <p:cNvPr id="1050277" name="墨迹 1050276"/>
            </p:nvPicPr>
            <p:blipFill>
              <a:blip r:embed="rId216"/>
            </p:blipFill>
            <p:spPr>
              <a:xfrm>
                <a:off x="10983051" y="2104388"/>
                <a:ext cx="150185" cy="158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050278" name="墨迹 1050277"/>
              <p14:cNvContentPartPr/>
              <p14:nvPr/>
            </p14:nvContentPartPr>
            <p14:xfrm>
              <a:off x="10324678" y="2317334"/>
              <a:ext cx="1286023" cy="19125"/>
            </p14:xfrm>
          </p:contentPart>
        </mc:Choice>
        <mc:Fallback xmlns="">
          <p:pic>
            <p:nvPicPr>
              <p:cNvPr id="1050278" name="墨迹 1050277"/>
            </p:nvPicPr>
            <p:blipFill>
              <a:blip r:embed="rId218"/>
            </p:blipFill>
            <p:spPr>
              <a:xfrm>
                <a:off x="10324678" y="2317334"/>
                <a:ext cx="1286023" cy="19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050279" name="墨迹 1050278"/>
              <p14:cNvContentPartPr/>
              <p14:nvPr/>
            </p14:nvContentPartPr>
            <p14:xfrm>
              <a:off x="10353464" y="2515113"/>
              <a:ext cx="204185" cy="219452"/>
            </p14:xfrm>
          </p:contentPart>
        </mc:Choice>
        <mc:Fallback xmlns="">
          <p:pic>
            <p:nvPicPr>
              <p:cNvPr id="1050279" name="墨迹 1050278"/>
            </p:nvPicPr>
            <p:blipFill>
              <a:blip r:embed="rId220"/>
            </p:blipFill>
            <p:spPr>
              <a:xfrm>
                <a:off x="10353464" y="2515113"/>
                <a:ext cx="204185" cy="219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050280" name="墨迹 1050279"/>
              <p14:cNvContentPartPr/>
              <p14:nvPr/>
            </p14:nvContentPartPr>
            <p14:xfrm>
              <a:off x="10389635" y="2478616"/>
              <a:ext cx="201743" cy="241737"/>
            </p14:xfrm>
          </p:contentPart>
        </mc:Choice>
        <mc:Fallback xmlns="">
          <p:pic>
            <p:nvPicPr>
              <p:cNvPr id="1050280" name="墨迹 1050279"/>
            </p:nvPicPr>
            <p:blipFill>
              <a:blip r:embed="rId222"/>
            </p:blipFill>
            <p:spPr>
              <a:xfrm>
                <a:off x="10389635" y="2478616"/>
                <a:ext cx="201743" cy="2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050281" name="墨迹 1050280"/>
              <p14:cNvContentPartPr/>
              <p14:nvPr/>
            </p14:nvContentPartPr>
            <p14:xfrm>
              <a:off x="10558286" y="2631016"/>
              <a:ext cx="126723" cy="234755"/>
            </p14:xfrm>
          </p:contentPart>
        </mc:Choice>
        <mc:Fallback xmlns="">
          <p:pic>
            <p:nvPicPr>
              <p:cNvPr id="1050281" name="墨迹 1050280"/>
            </p:nvPicPr>
            <p:blipFill>
              <a:blip r:embed="rId224"/>
            </p:blipFill>
            <p:spPr>
              <a:xfrm>
                <a:off x="10558286" y="2631016"/>
                <a:ext cx="126723" cy="234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050282" name="墨迹 1050281"/>
              <p14:cNvContentPartPr/>
              <p14:nvPr/>
            </p14:nvContentPartPr>
            <p14:xfrm>
              <a:off x="10611698" y="2642212"/>
              <a:ext cx="107197" cy="9549"/>
            </p14:xfrm>
          </p:contentPart>
        </mc:Choice>
        <mc:Fallback xmlns="">
          <p:pic>
            <p:nvPicPr>
              <p:cNvPr id="1050282" name="墨迹 1050281"/>
            </p:nvPicPr>
            <p:blipFill>
              <a:blip r:embed="rId226"/>
            </p:blipFill>
            <p:spPr>
              <a:xfrm>
                <a:off x="10611698" y="2642212"/>
                <a:ext cx="107197" cy="9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050283" name="墨迹 1050282"/>
              <p14:cNvContentPartPr/>
              <p14:nvPr/>
            </p14:nvContentPartPr>
            <p14:xfrm>
              <a:off x="10744200" y="2711884"/>
              <a:ext cx="123951" cy="5639"/>
            </p14:xfrm>
          </p:contentPart>
        </mc:Choice>
        <mc:Fallback xmlns="">
          <p:pic>
            <p:nvPicPr>
              <p:cNvPr id="1050283" name="墨迹 1050282"/>
            </p:nvPicPr>
            <p:blipFill>
              <a:blip r:embed="rId228"/>
            </p:blipFill>
            <p:spPr>
              <a:xfrm>
                <a:off x="10744200" y="2711884"/>
                <a:ext cx="12395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050284" name="墨迹 1050283"/>
              <p14:cNvContentPartPr/>
              <p14:nvPr/>
            </p14:nvContentPartPr>
            <p14:xfrm>
              <a:off x="10845846" y="2629321"/>
              <a:ext cx="92240" cy="182001"/>
            </p14:xfrm>
          </p:contentPart>
        </mc:Choice>
        <mc:Fallback xmlns="">
          <p:pic>
            <p:nvPicPr>
              <p:cNvPr id="1050284" name="墨迹 1050283"/>
            </p:nvPicPr>
            <p:blipFill>
              <a:blip r:embed="rId230"/>
            </p:blipFill>
            <p:spPr>
              <a:xfrm>
                <a:off x="10845846" y="2629321"/>
                <a:ext cx="92240" cy="182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050285" name="墨迹 1050284"/>
              <p14:cNvContentPartPr/>
              <p14:nvPr/>
            </p14:nvContentPartPr>
            <p14:xfrm>
              <a:off x="10904645" y="2661497"/>
              <a:ext cx="114833" cy="194651"/>
            </p14:xfrm>
          </p:contentPart>
        </mc:Choice>
        <mc:Fallback xmlns="">
          <p:pic>
            <p:nvPicPr>
              <p:cNvPr id="1050285" name="墨迹 1050284"/>
            </p:nvPicPr>
            <p:blipFill>
              <a:blip r:embed="rId232"/>
            </p:blipFill>
            <p:spPr>
              <a:xfrm>
                <a:off x="10904645" y="2661497"/>
                <a:ext cx="114833" cy="19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050286" name="墨迹 1050285"/>
              <p14:cNvContentPartPr/>
              <p14:nvPr/>
            </p14:nvContentPartPr>
            <p14:xfrm>
              <a:off x="11079480" y="2665349"/>
              <a:ext cx="94060" cy="13733"/>
            </p14:xfrm>
          </p:contentPart>
        </mc:Choice>
        <mc:Fallback xmlns="">
          <p:pic>
            <p:nvPicPr>
              <p:cNvPr id="1050286" name="墨迹 1050285"/>
            </p:nvPicPr>
            <p:blipFill>
              <a:blip r:embed="rId234"/>
            </p:blipFill>
            <p:spPr>
              <a:xfrm>
                <a:off x="11079480" y="2665349"/>
                <a:ext cx="94060" cy="13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050287" name="墨迹 1050286"/>
              <p14:cNvContentPartPr/>
              <p14:nvPr/>
            </p14:nvContentPartPr>
            <p14:xfrm>
              <a:off x="11092090" y="2701714"/>
              <a:ext cx="39038" cy="158816"/>
            </p14:xfrm>
          </p:contentPart>
        </mc:Choice>
        <mc:Fallback xmlns="">
          <p:pic>
            <p:nvPicPr>
              <p:cNvPr id="1050287" name="墨迹 1050286"/>
            </p:nvPicPr>
            <p:blipFill>
              <a:blip r:embed="rId236"/>
            </p:blipFill>
            <p:spPr>
              <a:xfrm>
                <a:off x="11092090" y="2701714"/>
                <a:ext cx="39038" cy="158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050288" name="墨迹 1050287"/>
              <p14:cNvContentPartPr/>
              <p14:nvPr/>
            </p14:nvContentPartPr>
            <p14:xfrm>
              <a:off x="11166661" y="2672502"/>
              <a:ext cx="133107" cy="163531"/>
            </p14:xfrm>
          </p:contentPart>
        </mc:Choice>
        <mc:Fallback xmlns="">
          <p:pic>
            <p:nvPicPr>
              <p:cNvPr id="1050288" name="墨迹 1050287"/>
            </p:nvPicPr>
            <p:blipFill>
              <a:blip r:embed="rId238"/>
            </p:blipFill>
            <p:spPr>
              <a:xfrm>
                <a:off x="11166661" y="2672502"/>
                <a:ext cx="133107" cy="16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050289" name="墨迹 1050288"/>
              <p14:cNvContentPartPr/>
              <p14:nvPr/>
            </p14:nvContentPartPr>
            <p14:xfrm>
              <a:off x="11351262" y="2621281"/>
              <a:ext cx="0" cy="0"/>
            </p14:xfrm>
          </p:contentPart>
        </mc:Choice>
        <mc:Fallback xmlns="">
          <p:pic>
            <p:nvPicPr>
              <p:cNvPr id="1050289" name="墨迹 1050288"/>
            </p:nvPicPr>
            <p:blipFill>
              <a:blip r:embed="rId240"/>
            </p:blipFill>
            <p:spPr>
              <a:xfrm>
                <a:off x="11351262" y="2621281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050290" name="墨迹 1050289"/>
              <p14:cNvContentPartPr/>
              <p14:nvPr/>
            </p14:nvContentPartPr>
            <p14:xfrm>
              <a:off x="11361109" y="2549314"/>
              <a:ext cx="75239" cy="94656"/>
            </p14:xfrm>
          </p:contentPart>
        </mc:Choice>
        <mc:Fallback xmlns="">
          <p:pic>
            <p:nvPicPr>
              <p:cNvPr id="1050290" name="墨迹 1050289"/>
            </p:nvPicPr>
            <p:blipFill>
              <a:blip r:embed="rId242"/>
            </p:blipFill>
            <p:spPr>
              <a:xfrm>
                <a:off x="11361109" y="2549314"/>
                <a:ext cx="75239" cy="9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050291" name="墨迹 1050290"/>
              <p14:cNvContentPartPr/>
              <p14:nvPr/>
            </p14:nvContentPartPr>
            <p14:xfrm>
              <a:off x="11525891" y="2478194"/>
              <a:ext cx="77676" cy="411231"/>
            </p14:xfrm>
          </p:contentPart>
        </mc:Choice>
        <mc:Fallback xmlns="">
          <p:pic>
            <p:nvPicPr>
              <p:cNvPr id="1050291" name="墨迹 1050290"/>
            </p:nvPicPr>
            <p:blipFill>
              <a:blip r:embed="rId244"/>
            </p:blipFill>
            <p:spPr>
              <a:xfrm>
                <a:off x="11525891" y="2478194"/>
                <a:ext cx="77676" cy="41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050292" name="墨迹 1050291"/>
              <p14:cNvContentPartPr/>
              <p14:nvPr/>
            </p14:nvContentPartPr>
            <p14:xfrm>
              <a:off x="11549145" y="2506981"/>
              <a:ext cx="166493" cy="155745"/>
            </p14:xfrm>
          </p:contentPart>
        </mc:Choice>
        <mc:Fallback xmlns="">
          <p:pic>
            <p:nvPicPr>
              <p:cNvPr id="1050292" name="墨迹 1050291"/>
            </p:nvPicPr>
            <p:blipFill>
              <a:blip r:embed="rId246"/>
            </p:blipFill>
            <p:spPr>
              <a:xfrm>
                <a:off x="11549145" y="2506981"/>
                <a:ext cx="166493" cy="155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050293" name="墨迹 1050292"/>
              <p14:cNvContentPartPr/>
              <p14:nvPr/>
            </p14:nvContentPartPr>
            <p14:xfrm>
              <a:off x="11694507" y="2649644"/>
              <a:ext cx="49607" cy="165889"/>
            </p14:xfrm>
          </p:contentPart>
        </mc:Choice>
        <mc:Fallback xmlns="">
          <p:pic>
            <p:nvPicPr>
              <p:cNvPr id="1050293" name="墨迹 1050292"/>
            </p:nvPicPr>
            <p:blipFill>
              <a:blip r:embed="rId248"/>
            </p:blipFill>
            <p:spPr>
              <a:xfrm>
                <a:off x="11694507" y="2649644"/>
                <a:ext cx="49607" cy="165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050294" name="墨迹 1050293"/>
              <p14:cNvContentPartPr/>
              <p14:nvPr/>
            </p14:nvContentPartPr>
            <p14:xfrm>
              <a:off x="11714904" y="2671645"/>
              <a:ext cx="119957" cy="168695"/>
            </p14:xfrm>
          </p:contentPart>
        </mc:Choice>
        <mc:Fallback xmlns="">
          <p:pic>
            <p:nvPicPr>
              <p:cNvPr id="1050294" name="墨迹 1050293"/>
            </p:nvPicPr>
            <p:blipFill>
              <a:blip r:embed="rId250"/>
            </p:blipFill>
            <p:spPr>
              <a:xfrm>
                <a:off x="11714904" y="2671645"/>
                <a:ext cx="119957" cy="16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050295" name="墨迹 1050294"/>
              <p14:cNvContentPartPr/>
              <p14:nvPr/>
            </p14:nvContentPartPr>
            <p14:xfrm>
              <a:off x="11796476" y="2740236"/>
              <a:ext cx="156996" cy="107782"/>
            </p14:xfrm>
          </p:contentPart>
        </mc:Choice>
        <mc:Fallback xmlns="">
          <p:pic>
            <p:nvPicPr>
              <p:cNvPr id="1050295" name="墨迹 1050294"/>
            </p:nvPicPr>
            <p:blipFill>
              <a:blip r:embed="rId252"/>
            </p:blipFill>
            <p:spPr>
              <a:xfrm>
                <a:off x="11796476" y="2740236"/>
                <a:ext cx="156996" cy="10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050296" name="墨迹 1050295"/>
              <p14:cNvContentPartPr/>
              <p14:nvPr/>
            </p14:nvContentPartPr>
            <p14:xfrm>
              <a:off x="11720840" y="2432471"/>
              <a:ext cx="150607" cy="161290"/>
            </p14:xfrm>
          </p:contentPart>
        </mc:Choice>
        <mc:Fallback xmlns="">
          <p:pic>
            <p:nvPicPr>
              <p:cNvPr id="1050296" name="墨迹 1050295"/>
            </p:nvPicPr>
            <p:blipFill>
              <a:blip r:embed="rId254"/>
            </p:blipFill>
            <p:spPr>
              <a:xfrm>
                <a:off x="11720840" y="2432471"/>
                <a:ext cx="150607" cy="161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050297" name="墨迹 1050296"/>
              <p14:cNvContentPartPr/>
              <p14:nvPr/>
            </p14:nvContentPartPr>
            <p14:xfrm>
              <a:off x="11499850" y="2329232"/>
              <a:ext cx="613728" cy="34048"/>
            </p14:xfrm>
          </p:contentPart>
        </mc:Choice>
        <mc:Fallback xmlns="">
          <p:pic>
            <p:nvPicPr>
              <p:cNvPr id="1050297" name="墨迹 1050296"/>
            </p:nvPicPr>
            <p:blipFill>
              <a:blip r:embed="rId256"/>
            </p:blipFill>
            <p:spPr>
              <a:xfrm>
                <a:off x="11499850" y="2329232"/>
                <a:ext cx="613728" cy="34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050298" name="墨迹 1050297"/>
              <p14:cNvContentPartPr/>
              <p14:nvPr/>
            </p14:nvContentPartPr>
            <p14:xfrm>
              <a:off x="11722226" y="2439027"/>
              <a:ext cx="95902" cy="86955"/>
            </p14:xfrm>
          </p:contentPart>
        </mc:Choice>
        <mc:Fallback xmlns="">
          <p:pic>
            <p:nvPicPr>
              <p:cNvPr id="1050298" name="墨迹 1050297"/>
            </p:nvPicPr>
            <p:blipFill>
              <a:blip r:embed="rId258"/>
            </p:blipFill>
            <p:spPr>
              <a:xfrm>
                <a:off x="11722226" y="2439027"/>
                <a:ext cx="95902" cy="86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050299" name="墨迹 1050298"/>
              <p14:cNvContentPartPr/>
              <p14:nvPr/>
            </p14:nvContentPartPr>
            <p14:xfrm>
              <a:off x="8922181" y="3427305"/>
              <a:ext cx="275768" cy="416440"/>
            </p14:xfrm>
          </p:contentPart>
        </mc:Choice>
        <mc:Fallback xmlns="">
          <p:pic>
            <p:nvPicPr>
              <p:cNvPr id="1050299" name="墨迹 1050298"/>
            </p:nvPicPr>
            <p:blipFill>
              <a:blip r:embed="rId260"/>
            </p:blipFill>
            <p:spPr>
              <a:xfrm>
                <a:off x="8922181" y="3427305"/>
                <a:ext cx="275768" cy="416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050300" name="墨迹 1050299"/>
              <p14:cNvContentPartPr/>
              <p14:nvPr/>
            </p14:nvContentPartPr>
            <p14:xfrm>
              <a:off x="8961120" y="3652519"/>
              <a:ext cx="115042" cy="124195"/>
            </p14:xfrm>
          </p:contentPart>
        </mc:Choice>
        <mc:Fallback xmlns="">
          <p:pic>
            <p:nvPicPr>
              <p:cNvPr id="1050300" name="墨迹 1050299"/>
            </p:nvPicPr>
            <p:blipFill>
              <a:blip r:embed="rId262"/>
            </p:blipFill>
            <p:spPr>
              <a:xfrm>
                <a:off x="8961120" y="3652519"/>
                <a:ext cx="115042" cy="124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050301" name="墨迹 1050300"/>
              <p14:cNvContentPartPr/>
              <p14:nvPr/>
            </p14:nvContentPartPr>
            <p14:xfrm>
              <a:off x="9062209" y="3643630"/>
              <a:ext cx="77558" cy="351116"/>
            </p14:xfrm>
          </p:contentPart>
        </mc:Choice>
        <mc:Fallback xmlns="">
          <p:pic>
            <p:nvPicPr>
              <p:cNvPr id="1050301" name="墨迹 1050300"/>
            </p:nvPicPr>
            <p:blipFill>
              <a:blip r:embed="rId264"/>
            </p:blipFill>
            <p:spPr>
              <a:xfrm>
                <a:off x="9062209" y="3643630"/>
                <a:ext cx="77558" cy="351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050302" name="墨迹 1050301"/>
              <p14:cNvContentPartPr/>
              <p14:nvPr/>
            </p14:nvContentPartPr>
            <p14:xfrm>
              <a:off x="9105717" y="3651671"/>
              <a:ext cx="133144" cy="166118"/>
            </p14:xfrm>
          </p:contentPart>
        </mc:Choice>
        <mc:Fallback xmlns="">
          <p:pic>
            <p:nvPicPr>
              <p:cNvPr id="1050302" name="墨迹 1050301"/>
            </p:nvPicPr>
            <p:blipFill>
              <a:blip r:embed="rId266"/>
            </p:blipFill>
            <p:spPr>
              <a:xfrm>
                <a:off x="9105717" y="3651671"/>
                <a:ext cx="133144" cy="166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050303" name="墨迹 1050302"/>
              <p14:cNvContentPartPr/>
              <p14:nvPr/>
            </p14:nvContentPartPr>
            <p14:xfrm>
              <a:off x="9183380" y="3802834"/>
              <a:ext cx="157865" cy="172592"/>
            </p14:xfrm>
          </p:contentPart>
        </mc:Choice>
        <mc:Fallback xmlns="">
          <p:pic>
            <p:nvPicPr>
              <p:cNvPr id="1050303" name="墨迹 1050302"/>
            </p:nvPicPr>
            <p:blipFill>
              <a:blip r:embed="rId268"/>
            </p:blipFill>
            <p:spPr>
              <a:xfrm>
                <a:off x="9183380" y="3802834"/>
                <a:ext cx="157865" cy="172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050304" name="墨迹 1050303"/>
              <p14:cNvContentPartPr/>
              <p14:nvPr/>
            </p14:nvContentPartPr>
            <p14:xfrm>
              <a:off x="9359053" y="3775540"/>
              <a:ext cx="175681" cy="195382"/>
            </p14:xfrm>
          </p:contentPart>
        </mc:Choice>
        <mc:Fallback xmlns="">
          <p:pic>
            <p:nvPicPr>
              <p:cNvPr id="1050304" name="墨迹 1050303"/>
            </p:nvPicPr>
            <p:blipFill>
              <a:blip r:embed="rId270"/>
            </p:blipFill>
            <p:spPr>
              <a:xfrm>
                <a:off x="9359053" y="3775540"/>
                <a:ext cx="175681" cy="195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050305" name="墨迹 1050304"/>
              <p14:cNvContentPartPr/>
              <p14:nvPr/>
            </p14:nvContentPartPr>
            <p14:xfrm>
              <a:off x="9582576" y="3692735"/>
              <a:ext cx="146060" cy="12135"/>
            </p14:xfrm>
          </p:contentPart>
        </mc:Choice>
        <mc:Fallback xmlns="">
          <p:pic>
            <p:nvPicPr>
              <p:cNvPr id="1050305" name="墨迹 1050304"/>
            </p:nvPicPr>
            <p:blipFill>
              <a:blip r:embed="rId272"/>
            </p:blipFill>
            <p:spPr>
              <a:xfrm>
                <a:off x="9582576" y="3692735"/>
                <a:ext cx="146060" cy="1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050306" name="墨迹 1050305"/>
              <p14:cNvContentPartPr/>
              <p14:nvPr/>
            </p14:nvContentPartPr>
            <p14:xfrm>
              <a:off x="9589770" y="3788340"/>
              <a:ext cx="155005" cy="14288"/>
            </p14:xfrm>
          </p:contentPart>
        </mc:Choice>
        <mc:Fallback xmlns="">
          <p:pic>
            <p:nvPicPr>
              <p:cNvPr id="1050306" name="墨迹 1050305"/>
            </p:nvPicPr>
            <p:blipFill>
              <a:blip r:embed="rId274"/>
            </p:blipFill>
            <p:spPr>
              <a:xfrm>
                <a:off x="9589770" y="3788340"/>
                <a:ext cx="155005" cy="1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050307" name="墨迹 1050306"/>
              <p14:cNvContentPartPr/>
              <p14:nvPr/>
            </p14:nvContentPartPr>
            <p14:xfrm>
              <a:off x="9921242" y="3772957"/>
              <a:ext cx="1279415" cy="92768"/>
            </p14:xfrm>
          </p:contentPart>
        </mc:Choice>
        <mc:Fallback xmlns="">
          <p:pic>
            <p:nvPicPr>
              <p:cNvPr id="1050307" name="墨迹 1050306"/>
            </p:nvPicPr>
            <p:blipFill>
              <a:blip r:embed="rId276"/>
            </p:blipFill>
            <p:spPr>
              <a:xfrm>
                <a:off x="9921242" y="3772957"/>
                <a:ext cx="1279415" cy="92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050308" name="墨迹 1050307"/>
              <p14:cNvContentPartPr/>
              <p14:nvPr/>
            </p14:nvContentPartPr>
            <p14:xfrm>
              <a:off x="10121478" y="3446524"/>
              <a:ext cx="226906" cy="237166"/>
            </p14:xfrm>
          </p:contentPart>
        </mc:Choice>
        <mc:Fallback xmlns="">
          <p:pic>
            <p:nvPicPr>
              <p:cNvPr id="1050308" name="墨迹 1050307"/>
            </p:nvPicPr>
            <p:blipFill>
              <a:blip r:embed="rId278"/>
            </p:blipFill>
            <p:spPr>
              <a:xfrm>
                <a:off x="10121478" y="3446524"/>
                <a:ext cx="226906" cy="237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050309" name="墨迹 1050308"/>
              <p14:cNvContentPartPr/>
              <p14:nvPr/>
            </p14:nvContentPartPr>
            <p14:xfrm>
              <a:off x="10154073" y="3442547"/>
              <a:ext cx="204472" cy="272189"/>
            </p14:xfrm>
          </p:contentPart>
        </mc:Choice>
        <mc:Fallback xmlns="">
          <p:pic>
            <p:nvPicPr>
              <p:cNvPr id="1050309" name="墨迹 1050308"/>
            </p:nvPicPr>
            <p:blipFill>
              <a:blip r:embed="rId280"/>
            </p:blipFill>
            <p:spPr>
              <a:xfrm>
                <a:off x="10154073" y="3442547"/>
                <a:ext cx="204472" cy="272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050310" name="墨迹 1050309"/>
              <p14:cNvContentPartPr/>
              <p14:nvPr/>
            </p14:nvContentPartPr>
            <p14:xfrm>
              <a:off x="10377335" y="3552614"/>
              <a:ext cx="31163" cy="209297"/>
            </p14:xfrm>
          </p:contentPart>
        </mc:Choice>
        <mc:Fallback xmlns="">
          <p:pic>
            <p:nvPicPr>
              <p:cNvPr id="1050310" name="墨迹 1050309"/>
            </p:nvPicPr>
            <p:blipFill>
              <a:blip r:embed="rId282"/>
            </p:blipFill>
            <p:spPr>
              <a:xfrm>
                <a:off x="10377335" y="3552614"/>
                <a:ext cx="31163" cy="209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050311" name="墨迹 1050310"/>
              <p14:cNvContentPartPr/>
              <p14:nvPr/>
            </p14:nvContentPartPr>
            <p14:xfrm>
              <a:off x="10422467" y="3642684"/>
              <a:ext cx="89136" cy="5975"/>
            </p14:xfrm>
          </p:contentPart>
        </mc:Choice>
        <mc:Fallback xmlns="">
          <p:pic>
            <p:nvPicPr>
              <p:cNvPr id="1050311" name="墨迹 1050310"/>
            </p:nvPicPr>
            <p:blipFill>
              <a:blip r:embed="rId284"/>
            </p:blipFill>
            <p:spPr>
              <a:xfrm>
                <a:off x="10422467" y="3642684"/>
                <a:ext cx="89136" cy="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050312" name="墨迹 1050311"/>
              <p14:cNvContentPartPr/>
              <p14:nvPr/>
            </p14:nvContentPartPr>
            <p14:xfrm>
              <a:off x="10510506" y="3575897"/>
              <a:ext cx="175153" cy="193626"/>
            </p14:xfrm>
          </p:contentPart>
        </mc:Choice>
        <mc:Fallback xmlns="">
          <p:pic>
            <p:nvPicPr>
              <p:cNvPr id="1050312" name="墨迹 1050311"/>
            </p:nvPicPr>
            <p:blipFill>
              <a:blip r:embed="rId286"/>
            </p:blipFill>
            <p:spPr>
              <a:xfrm>
                <a:off x="10510506" y="3575897"/>
                <a:ext cx="175153" cy="193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050313" name="墨迹 1050312"/>
              <p14:cNvContentPartPr/>
              <p14:nvPr/>
            </p14:nvContentPartPr>
            <p14:xfrm>
              <a:off x="10727967" y="3579705"/>
              <a:ext cx="38247" cy="196211"/>
            </p14:xfrm>
          </p:contentPart>
        </mc:Choice>
        <mc:Fallback xmlns="">
          <p:pic>
            <p:nvPicPr>
              <p:cNvPr id="1050313" name="墨迹 1050312"/>
            </p:nvPicPr>
            <p:blipFill>
              <a:blip r:embed="rId288"/>
            </p:blipFill>
            <p:spPr>
              <a:xfrm>
                <a:off x="10727967" y="3579705"/>
                <a:ext cx="38247" cy="196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050314" name="墨迹 1050313"/>
              <p14:cNvContentPartPr/>
              <p14:nvPr/>
            </p14:nvContentPartPr>
            <p14:xfrm>
              <a:off x="10712760" y="3611178"/>
              <a:ext cx="161378" cy="146137"/>
            </p14:xfrm>
          </p:contentPart>
        </mc:Choice>
        <mc:Fallback xmlns="">
          <p:pic>
            <p:nvPicPr>
              <p:cNvPr id="1050314" name="墨迹 1050313"/>
            </p:nvPicPr>
            <p:blipFill>
              <a:blip r:embed="rId290"/>
            </p:blipFill>
            <p:spPr>
              <a:xfrm>
                <a:off x="10712760" y="3611178"/>
                <a:ext cx="161378" cy="14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050315" name="墨迹 1050314"/>
              <p14:cNvContentPartPr/>
              <p14:nvPr/>
            </p14:nvContentPartPr>
            <p14:xfrm>
              <a:off x="10103698" y="3984125"/>
              <a:ext cx="217594" cy="213482"/>
            </p14:xfrm>
          </p:contentPart>
        </mc:Choice>
        <mc:Fallback xmlns="">
          <p:pic>
            <p:nvPicPr>
              <p:cNvPr id="1050315" name="墨迹 1050314"/>
            </p:nvPicPr>
            <p:blipFill>
              <a:blip r:embed="rId292"/>
            </p:blipFill>
            <p:spPr>
              <a:xfrm>
                <a:off x="10103698" y="3984125"/>
                <a:ext cx="217594" cy="213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050316" name="墨迹 1050315"/>
              <p14:cNvContentPartPr/>
              <p14:nvPr/>
            </p14:nvContentPartPr>
            <p14:xfrm>
              <a:off x="10144392" y="3948852"/>
              <a:ext cx="209920" cy="233347"/>
            </p14:xfrm>
          </p:contentPart>
        </mc:Choice>
        <mc:Fallback xmlns="">
          <p:pic>
            <p:nvPicPr>
              <p:cNvPr id="1050316" name="墨迹 1050315"/>
            </p:nvPicPr>
            <p:blipFill>
              <a:blip r:embed="rId294"/>
            </p:blipFill>
            <p:spPr>
              <a:xfrm>
                <a:off x="10144392" y="3948852"/>
                <a:ext cx="209920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050317" name="墨迹 1050316"/>
              <p14:cNvContentPartPr/>
              <p14:nvPr/>
            </p14:nvContentPartPr>
            <p14:xfrm>
              <a:off x="10341749" y="4082628"/>
              <a:ext cx="62937" cy="253613"/>
            </p14:xfrm>
          </p:contentPart>
        </mc:Choice>
        <mc:Fallback xmlns="">
          <p:pic>
            <p:nvPicPr>
              <p:cNvPr id="1050317" name="墨迹 1050316"/>
            </p:nvPicPr>
            <p:blipFill>
              <a:blip r:embed="rId296"/>
            </p:blipFill>
            <p:spPr>
              <a:xfrm>
                <a:off x="10341749" y="4082628"/>
                <a:ext cx="62937" cy="25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050318" name="墨迹 1050317"/>
              <p14:cNvContentPartPr/>
              <p14:nvPr/>
            </p14:nvContentPartPr>
            <p14:xfrm>
              <a:off x="10404264" y="4193324"/>
              <a:ext cx="137382" cy="14609"/>
            </p14:xfrm>
          </p:contentPart>
        </mc:Choice>
        <mc:Fallback xmlns="">
          <p:pic>
            <p:nvPicPr>
              <p:cNvPr id="1050318" name="墨迹 1050317"/>
            </p:nvPicPr>
            <p:blipFill>
              <a:blip r:embed="rId298"/>
            </p:blipFill>
            <p:spPr>
              <a:xfrm>
                <a:off x="10404264" y="4193324"/>
                <a:ext cx="137382" cy="14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050319" name="墨迹 1050318"/>
              <p14:cNvContentPartPr/>
              <p14:nvPr/>
            </p14:nvContentPartPr>
            <p14:xfrm>
              <a:off x="10533245" y="4114378"/>
              <a:ext cx="84803" cy="208184"/>
            </p14:xfrm>
          </p:contentPart>
        </mc:Choice>
        <mc:Fallback xmlns="">
          <p:pic>
            <p:nvPicPr>
              <p:cNvPr id="1050319" name="墨迹 1050318"/>
            </p:nvPicPr>
            <p:blipFill>
              <a:blip r:embed="rId300"/>
            </p:blipFill>
            <p:spPr>
              <a:xfrm>
                <a:off x="10533245" y="4114378"/>
                <a:ext cx="84803" cy="208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050320" name="墨迹 1050319"/>
              <p14:cNvContentPartPr/>
              <p14:nvPr/>
            </p14:nvContentPartPr>
            <p14:xfrm>
              <a:off x="10609581" y="4161784"/>
              <a:ext cx="97438" cy="181364"/>
            </p14:xfrm>
          </p:contentPart>
        </mc:Choice>
        <mc:Fallback xmlns="">
          <p:pic>
            <p:nvPicPr>
              <p:cNvPr id="1050320" name="墨迹 1050319"/>
            </p:nvPicPr>
            <p:blipFill>
              <a:blip r:embed="rId302"/>
            </p:blipFill>
            <p:spPr>
              <a:xfrm>
                <a:off x="10609581" y="4161784"/>
                <a:ext cx="97438" cy="181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050321" name="墨迹 1050320"/>
              <p14:cNvContentPartPr/>
              <p14:nvPr/>
            </p14:nvContentPartPr>
            <p14:xfrm>
              <a:off x="10738276" y="4180147"/>
              <a:ext cx="159549" cy="8056"/>
            </p14:xfrm>
          </p:contentPart>
        </mc:Choice>
        <mc:Fallback xmlns="">
          <p:pic>
            <p:nvPicPr>
              <p:cNvPr id="1050321" name="墨迹 1050320"/>
            </p:nvPicPr>
            <p:blipFill>
              <a:blip r:embed="rId304"/>
            </p:blipFill>
            <p:spPr>
              <a:xfrm>
                <a:off x="10738276" y="4180147"/>
                <a:ext cx="159549" cy="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050322" name="墨迹 1050321"/>
              <p14:cNvContentPartPr/>
              <p14:nvPr/>
            </p14:nvContentPartPr>
            <p14:xfrm>
              <a:off x="10767835" y="4218516"/>
              <a:ext cx="41135" cy="162076"/>
            </p14:xfrm>
          </p:contentPart>
        </mc:Choice>
        <mc:Fallback xmlns="">
          <p:pic>
            <p:nvPicPr>
              <p:cNvPr id="1050322" name="墨迹 1050321"/>
            </p:nvPicPr>
            <p:blipFill>
              <a:blip r:embed="rId306"/>
            </p:blipFill>
            <p:spPr>
              <a:xfrm>
                <a:off x="10767835" y="4218516"/>
                <a:ext cx="41135" cy="162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050323" name="墨迹 1050322"/>
              <p14:cNvContentPartPr/>
              <p14:nvPr/>
            </p14:nvContentPartPr>
            <p14:xfrm>
              <a:off x="10845251" y="4170680"/>
              <a:ext cx="179914" cy="178157"/>
            </p14:xfrm>
          </p:contentPart>
        </mc:Choice>
        <mc:Fallback xmlns="">
          <p:pic>
            <p:nvPicPr>
              <p:cNvPr id="1050323" name="墨迹 1050322"/>
            </p:nvPicPr>
            <p:blipFill>
              <a:blip r:embed="rId308"/>
            </p:blipFill>
            <p:spPr>
              <a:xfrm>
                <a:off x="10845251" y="4170680"/>
                <a:ext cx="179914" cy="17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050324" name="墨迹 1050323"/>
              <p14:cNvContentPartPr/>
              <p14:nvPr/>
            </p14:nvContentPartPr>
            <p14:xfrm>
              <a:off x="11034736" y="4083736"/>
              <a:ext cx="56933" cy="71269"/>
            </p14:xfrm>
          </p:contentPart>
        </mc:Choice>
        <mc:Fallback xmlns="">
          <p:pic>
            <p:nvPicPr>
              <p:cNvPr id="1050324" name="墨迹 1050323"/>
            </p:nvPicPr>
            <p:blipFill>
              <a:blip r:embed="rId310"/>
            </p:blipFill>
            <p:spPr>
              <a:xfrm>
                <a:off x="11034736" y="4083736"/>
                <a:ext cx="56933" cy="71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050325" name="墨迹 1050324"/>
              <p14:cNvContentPartPr/>
              <p14:nvPr/>
            </p14:nvContentPartPr>
            <p14:xfrm>
              <a:off x="11214319" y="4011505"/>
              <a:ext cx="45927" cy="330365"/>
            </p14:xfrm>
          </p:contentPart>
        </mc:Choice>
        <mc:Fallback xmlns="">
          <p:pic>
            <p:nvPicPr>
              <p:cNvPr id="1050325" name="墨迹 1050324"/>
            </p:nvPicPr>
            <p:blipFill>
              <a:blip r:embed="rId312"/>
            </p:blipFill>
            <p:spPr>
              <a:xfrm>
                <a:off x="11214319" y="4011505"/>
                <a:ext cx="45927" cy="330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050326" name="墨迹 1050325"/>
              <p14:cNvContentPartPr/>
              <p14:nvPr/>
            </p14:nvContentPartPr>
            <p14:xfrm>
              <a:off x="11206122" y="4022514"/>
              <a:ext cx="168386" cy="175154"/>
            </p14:xfrm>
          </p:contentPart>
        </mc:Choice>
        <mc:Fallback xmlns="">
          <p:pic>
            <p:nvPicPr>
              <p:cNvPr id="1050326" name="墨迹 1050325"/>
            </p:nvPicPr>
            <p:blipFill>
              <a:blip r:embed="rId314"/>
            </p:blipFill>
            <p:spPr>
              <a:xfrm>
                <a:off x="11206122" y="4022514"/>
                <a:ext cx="168386" cy="175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050327" name="墨迹 1050326"/>
              <p14:cNvContentPartPr/>
              <p14:nvPr/>
            </p14:nvContentPartPr>
            <p14:xfrm>
              <a:off x="11385555" y="4120728"/>
              <a:ext cx="58415" cy="222900"/>
            </p14:xfrm>
          </p:contentPart>
        </mc:Choice>
        <mc:Fallback xmlns="">
          <p:pic>
            <p:nvPicPr>
              <p:cNvPr id="1050327" name="墨迹 1050326"/>
            </p:nvPicPr>
            <p:blipFill>
              <a:blip r:embed="rId316"/>
            </p:blipFill>
            <p:spPr>
              <a:xfrm>
                <a:off x="11385555" y="4120728"/>
                <a:ext cx="58415" cy="222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050328" name="墨迹 1050327"/>
              <p14:cNvContentPartPr/>
              <p14:nvPr/>
            </p14:nvContentPartPr>
            <p14:xfrm>
              <a:off x="11432542" y="4192694"/>
              <a:ext cx="119378" cy="52069"/>
            </p14:xfrm>
          </p:contentPart>
        </mc:Choice>
        <mc:Fallback xmlns="">
          <p:pic>
            <p:nvPicPr>
              <p:cNvPr id="1050328" name="墨迹 1050327"/>
            </p:nvPicPr>
            <p:blipFill>
              <a:blip r:embed="rId318"/>
            </p:blipFill>
            <p:spPr>
              <a:xfrm>
                <a:off x="11432542" y="4192694"/>
                <a:ext cx="119378" cy="52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050329" name="墨迹 1050328"/>
              <p14:cNvContentPartPr/>
              <p14:nvPr/>
            </p14:nvContentPartPr>
            <p14:xfrm>
              <a:off x="11511995" y="4141895"/>
              <a:ext cx="41619" cy="256938"/>
            </p14:xfrm>
          </p:contentPart>
        </mc:Choice>
        <mc:Fallback xmlns="">
          <p:pic>
            <p:nvPicPr>
              <p:cNvPr id="1050329" name="墨迹 1050328"/>
            </p:nvPicPr>
            <p:blipFill>
              <a:blip r:embed="rId320"/>
            </p:blipFill>
            <p:spPr>
              <a:xfrm>
                <a:off x="11511995" y="4141895"/>
                <a:ext cx="41619" cy="256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050330" name="墨迹 1050329"/>
              <p14:cNvContentPartPr/>
              <p14:nvPr/>
            </p14:nvContentPartPr>
            <p14:xfrm>
              <a:off x="11412713" y="3923878"/>
              <a:ext cx="128879" cy="142115"/>
            </p14:xfrm>
          </p:contentPart>
        </mc:Choice>
        <mc:Fallback xmlns="">
          <p:pic>
            <p:nvPicPr>
              <p:cNvPr id="1050330" name="墨迹 1050329"/>
            </p:nvPicPr>
            <p:blipFill>
              <a:blip r:embed="rId322"/>
            </p:blipFill>
            <p:spPr>
              <a:xfrm>
                <a:off x="11412713" y="3923878"/>
                <a:ext cx="128879" cy="142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050331" name="墨迹 1050330"/>
              <p14:cNvContentPartPr/>
              <p14:nvPr/>
            </p14:nvContentPartPr>
            <p14:xfrm>
              <a:off x="11073553" y="3846726"/>
              <a:ext cx="760332" cy="21107"/>
            </p14:xfrm>
          </p:contentPart>
        </mc:Choice>
        <mc:Fallback xmlns="">
          <p:pic>
            <p:nvPicPr>
              <p:cNvPr id="1050331" name="墨迹 1050330"/>
            </p:nvPicPr>
            <p:blipFill>
              <a:blip r:embed="rId324"/>
            </p:blipFill>
            <p:spPr>
              <a:xfrm>
                <a:off x="11073553" y="3846726"/>
                <a:ext cx="760332" cy="2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050332" name="墨迹 1050331"/>
              <p14:cNvContentPartPr/>
              <p14:nvPr/>
            </p14:nvContentPartPr>
            <p14:xfrm>
              <a:off x="11536163" y="4309958"/>
              <a:ext cx="204847" cy="144754"/>
            </p14:xfrm>
          </p:contentPart>
        </mc:Choice>
        <mc:Fallback xmlns="">
          <p:pic>
            <p:nvPicPr>
              <p:cNvPr id="1050332" name="墨迹 1050331"/>
            </p:nvPicPr>
            <p:blipFill>
              <a:blip r:embed="rId326"/>
            </p:blipFill>
            <p:spPr>
              <a:xfrm>
                <a:off x="11536163" y="4309958"/>
                <a:ext cx="204847" cy="144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050333" name="墨迹 1050332"/>
              <p14:cNvContentPartPr/>
              <p14:nvPr/>
            </p14:nvContentPartPr>
            <p14:xfrm>
              <a:off x="10180651" y="2381987"/>
              <a:ext cx="1154921" cy="755590"/>
            </p14:xfrm>
          </p:contentPart>
        </mc:Choice>
        <mc:Fallback xmlns="">
          <p:pic>
            <p:nvPicPr>
              <p:cNvPr id="1050333" name="墨迹 1050332"/>
            </p:nvPicPr>
            <p:blipFill>
              <a:blip r:embed="rId328"/>
            </p:blipFill>
            <p:spPr>
              <a:xfrm>
                <a:off x="10180651" y="2381987"/>
                <a:ext cx="1154921" cy="755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050334" name="墨迹 1050333"/>
              <p14:cNvContentPartPr/>
              <p14:nvPr/>
            </p14:nvContentPartPr>
            <p14:xfrm>
              <a:off x="9943778" y="3871033"/>
              <a:ext cx="1134785" cy="774787"/>
            </p14:xfrm>
          </p:contentPart>
        </mc:Choice>
        <mc:Fallback xmlns="">
          <p:pic>
            <p:nvPicPr>
              <p:cNvPr id="1050334" name="墨迹 1050333"/>
            </p:nvPicPr>
            <p:blipFill>
              <a:blip r:embed="rId330"/>
            </p:blipFill>
            <p:spPr>
              <a:xfrm>
                <a:off x="9943778" y="3871033"/>
                <a:ext cx="1134785" cy="77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050335" name="墨迹 1050334"/>
              <p14:cNvContentPartPr/>
              <p14:nvPr/>
            </p14:nvContentPartPr>
            <p14:xfrm>
              <a:off x="11219604" y="3073870"/>
              <a:ext cx="210182" cy="57949"/>
            </p14:xfrm>
          </p:contentPart>
        </mc:Choice>
        <mc:Fallback xmlns="">
          <p:pic>
            <p:nvPicPr>
              <p:cNvPr id="1050335" name="墨迹 1050334"/>
            </p:nvPicPr>
            <p:blipFill>
              <a:blip r:embed="rId332"/>
            </p:blipFill>
            <p:spPr>
              <a:xfrm>
                <a:off x="11219604" y="3073870"/>
                <a:ext cx="210182" cy="57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050336" name="墨迹 1050335"/>
              <p14:cNvContentPartPr/>
              <p14:nvPr/>
            </p14:nvContentPartPr>
            <p14:xfrm>
              <a:off x="11217098" y="3003971"/>
              <a:ext cx="143052" cy="220093"/>
            </p14:xfrm>
          </p:contentPart>
        </mc:Choice>
        <mc:Fallback xmlns="">
          <p:pic>
            <p:nvPicPr>
              <p:cNvPr id="1050336" name="墨迹 1050335"/>
            </p:nvPicPr>
            <p:blipFill>
              <a:blip r:embed="rId334"/>
            </p:blipFill>
            <p:spPr>
              <a:xfrm>
                <a:off x="11217098" y="3003971"/>
                <a:ext cx="143052" cy="220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050337" name="墨迹 1050336"/>
              <p14:cNvContentPartPr/>
              <p14:nvPr/>
            </p14:nvContentPartPr>
            <p14:xfrm>
              <a:off x="11343217" y="3116581"/>
              <a:ext cx="125672" cy="97282"/>
            </p14:xfrm>
          </p:contentPart>
        </mc:Choice>
        <mc:Fallback xmlns="">
          <p:pic>
            <p:nvPicPr>
              <p:cNvPr id="1050337" name="墨迹 1050336"/>
            </p:nvPicPr>
            <p:blipFill>
              <a:blip r:embed="rId336"/>
            </p:blipFill>
            <p:spPr>
              <a:xfrm>
                <a:off x="11343217" y="3116581"/>
                <a:ext cx="125672" cy="97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050338" name="墨迹 1050337"/>
              <p14:cNvContentPartPr/>
              <p14:nvPr/>
            </p14:nvContentPartPr>
            <p14:xfrm>
              <a:off x="11003687" y="4570730"/>
              <a:ext cx="64081" cy="218935"/>
            </p14:xfrm>
          </p:contentPart>
        </mc:Choice>
        <mc:Fallback xmlns="">
          <p:pic>
            <p:nvPicPr>
              <p:cNvPr id="1050338" name="墨迹 1050337"/>
            </p:nvPicPr>
            <p:blipFill>
              <a:blip r:embed="rId338"/>
            </p:blipFill>
            <p:spPr>
              <a:xfrm>
                <a:off x="11003687" y="4570730"/>
                <a:ext cx="64081" cy="218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050339" name="墨迹 1050338"/>
              <p14:cNvContentPartPr/>
              <p14:nvPr/>
            </p14:nvContentPartPr>
            <p14:xfrm>
              <a:off x="10907083" y="4659209"/>
              <a:ext cx="122021" cy="109106"/>
            </p14:xfrm>
          </p:contentPart>
        </mc:Choice>
        <mc:Fallback xmlns="">
          <p:pic>
            <p:nvPicPr>
              <p:cNvPr id="1050339" name="墨迹 1050338"/>
            </p:nvPicPr>
            <p:blipFill>
              <a:blip r:embed="rId340"/>
            </p:blipFill>
            <p:spPr>
              <a:xfrm>
                <a:off x="10907083" y="4659209"/>
                <a:ext cx="122021" cy="109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050340" name="墨迹 1050339"/>
              <p14:cNvContentPartPr/>
              <p14:nvPr/>
            </p14:nvContentPartPr>
            <p14:xfrm>
              <a:off x="11083292" y="4666828"/>
              <a:ext cx="78950" cy="92173"/>
            </p14:xfrm>
          </p:contentPart>
        </mc:Choice>
        <mc:Fallback xmlns="">
          <p:pic>
            <p:nvPicPr>
              <p:cNvPr id="1050340" name="墨迹 1050339"/>
            </p:nvPicPr>
            <p:blipFill>
              <a:blip r:embed="rId342"/>
            </p:blipFill>
            <p:spPr>
              <a:xfrm>
                <a:off x="11083292" y="4666828"/>
                <a:ext cx="78950" cy="92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" name="墨迹 1"/>
              <p14:cNvContentPartPr/>
              <p14:nvPr/>
            </p14:nvContentPartPr>
            <p14:xfrm>
              <a:off x="3279422" y="5780797"/>
              <a:ext cx="2641600" cy="5639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44"/>
            </p:blipFill>
            <p:spPr>
              <a:xfrm>
                <a:off x="3279422" y="5780797"/>
                <a:ext cx="2641600" cy="563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315595"/>
            <a:ext cx="11458575" cy="5857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341" name="墨迹 1050340"/>
              <p14:cNvContentPartPr/>
              <p14:nvPr/>
            </p14:nvContentPartPr>
            <p14:xfrm>
              <a:off x="6846184" y="1383878"/>
              <a:ext cx="320621" cy="215909"/>
            </p14:xfrm>
          </p:contentPart>
        </mc:Choice>
        <mc:Fallback xmlns="">
          <p:pic>
            <p:nvPicPr>
              <p:cNvPr id="1050341" name="墨迹 1050340"/>
            </p:nvPicPr>
            <p:blipFill>
              <a:blip r:embed="rId4"/>
            </p:blipFill>
            <p:spPr>
              <a:xfrm>
                <a:off x="6846184" y="1383878"/>
                <a:ext cx="320621" cy="215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342" name="墨迹 1050341"/>
              <p14:cNvContentPartPr/>
              <p14:nvPr/>
            </p14:nvContentPartPr>
            <p14:xfrm>
              <a:off x="4317777" y="4175236"/>
              <a:ext cx="214888" cy="212425"/>
            </p14:xfrm>
          </p:contentPart>
        </mc:Choice>
        <mc:Fallback xmlns="">
          <p:pic>
            <p:nvPicPr>
              <p:cNvPr id="1050342" name="墨迹 1050341"/>
            </p:nvPicPr>
            <p:blipFill>
              <a:blip r:embed="rId6"/>
            </p:blipFill>
            <p:spPr>
              <a:xfrm>
                <a:off x="4317777" y="4175236"/>
                <a:ext cx="214888" cy="21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343" name="墨迹 1050342"/>
              <p14:cNvContentPartPr/>
              <p14:nvPr/>
            </p14:nvContentPartPr>
            <p14:xfrm>
              <a:off x="3460750" y="4699847"/>
              <a:ext cx="572431" cy="8570"/>
            </p14:xfrm>
          </p:contentPart>
        </mc:Choice>
        <mc:Fallback xmlns="">
          <p:pic>
            <p:nvPicPr>
              <p:cNvPr id="1050343" name="墨迹 1050342"/>
            </p:nvPicPr>
            <p:blipFill>
              <a:blip r:embed="rId8"/>
            </p:blipFill>
            <p:spPr>
              <a:xfrm>
                <a:off x="3460750" y="4699847"/>
                <a:ext cx="572431" cy="8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344" name="墨迹 1050343"/>
              <p14:cNvContentPartPr/>
              <p14:nvPr/>
            </p14:nvContentPartPr>
            <p14:xfrm>
              <a:off x="4385686" y="5172147"/>
              <a:ext cx="124404" cy="110173"/>
            </p14:xfrm>
          </p:contentPart>
        </mc:Choice>
        <mc:Fallback xmlns="">
          <p:pic>
            <p:nvPicPr>
              <p:cNvPr id="1050344" name="墨迹 1050343"/>
            </p:nvPicPr>
            <p:blipFill>
              <a:blip r:embed="rId10"/>
            </p:blipFill>
            <p:spPr>
              <a:xfrm>
                <a:off x="4385686" y="5172147"/>
                <a:ext cx="124404" cy="110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345" name="墨迹 1050344"/>
              <p14:cNvContentPartPr/>
              <p14:nvPr/>
            </p14:nvContentPartPr>
            <p14:xfrm>
              <a:off x="5171017" y="5123602"/>
              <a:ext cx="0" cy="0"/>
            </p14:xfrm>
          </p:contentPart>
        </mc:Choice>
        <mc:Fallback xmlns="">
          <p:pic>
            <p:nvPicPr>
              <p:cNvPr id="1050345" name="墨迹 1050344"/>
            </p:nvPicPr>
            <p:blipFill>
              <a:blip r:embed="rId12"/>
            </p:blipFill>
            <p:spPr>
              <a:xfrm>
                <a:off x="5171017" y="512360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346" name="墨迹 1050345"/>
              <p14:cNvContentPartPr/>
              <p14:nvPr/>
            </p14:nvContentPartPr>
            <p14:xfrm>
              <a:off x="5143921" y="5141321"/>
              <a:ext cx="589393" cy="16900"/>
            </p14:xfrm>
          </p:contentPart>
        </mc:Choice>
        <mc:Fallback xmlns="">
          <p:pic>
            <p:nvPicPr>
              <p:cNvPr id="1050346" name="墨迹 1050345"/>
            </p:nvPicPr>
            <p:blipFill>
              <a:blip r:embed="rId14"/>
            </p:blipFill>
            <p:spPr>
              <a:xfrm>
                <a:off x="5143921" y="5141321"/>
                <a:ext cx="589393" cy="16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347" name="墨迹 1050346"/>
              <p14:cNvContentPartPr/>
              <p14:nvPr/>
            </p14:nvContentPartPr>
            <p14:xfrm>
              <a:off x="3234266" y="4539159"/>
              <a:ext cx="243410" cy="32419"/>
            </p14:xfrm>
          </p:contentPart>
        </mc:Choice>
        <mc:Fallback xmlns="">
          <p:pic>
            <p:nvPicPr>
              <p:cNvPr id="1050347" name="墨迹 1050346"/>
            </p:nvPicPr>
            <p:blipFill>
              <a:blip r:embed="rId16"/>
            </p:blipFill>
            <p:spPr>
              <a:xfrm>
                <a:off x="3234266" y="4539159"/>
                <a:ext cx="243410" cy="32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348" name="墨迹 1050347"/>
              <p14:cNvContentPartPr/>
              <p14:nvPr/>
            </p14:nvContentPartPr>
            <p14:xfrm>
              <a:off x="3225362" y="4428492"/>
              <a:ext cx="139715" cy="353001"/>
            </p14:xfrm>
          </p:contentPart>
        </mc:Choice>
        <mc:Fallback xmlns="">
          <p:pic>
            <p:nvPicPr>
              <p:cNvPr id="1050348" name="墨迹 1050347"/>
            </p:nvPicPr>
            <p:blipFill>
              <a:blip r:embed="rId18"/>
            </p:blipFill>
            <p:spPr>
              <a:xfrm>
                <a:off x="3225362" y="4428492"/>
                <a:ext cx="139715" cy="35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349" name="墨迹 1050348"/>
              <p14:cNvContentPartPr/>
              <p14:nvPr/>
            </p14:nvContentPartPr>
            <p14:xfrm>
              <a:off x="3343485" y="4590628"/>
              <a:ext cx="155579" cy="173310"/>
            </p14:xfrm>
          </p:contentPart>
        </mc:Choice>
        <mc:Fallback xmlns="">
          <p:pic>
            <p:nvPicPr>
              <p:cNvPr id="1050349" name="墨迹 1050348"/>
            </p:nvPicPr>
            <p:blipFill>
              <a:blip r:embed="rId20"/>
            </p:blipFill>
            <p:spPr>
              <a:xfrm>
                <a:off x="3343485" y="4590628"/>
                <a:ext cx="155579" cy="173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350" name="墨迹 1050349"/>
              <p14:cNvContentPartPr/>
              <p14:nvPr/>
            </p14:nvContentPartPr>
            <p14:xfrm>
              <a:off x="5838804" y="4941995"/>
              <a:ext cx="81639" cy="248636"/>
            </p14:xfrm>
          </p:contentPart>
        </mc:Choice>
        <mc:Fallback xmlns="">
          <p:pic>
            <p:nvPicPr>
              <p:cNvPr id="1050350" name="墨迹 1050349"/>
            </p:nvPicPr>
            <p:blipFill>
              <a:blip r:embed="rId22"/>
            </p:blipFill>
            <p:spPr>
              <a:xfrm>
                <a:off x="5838804" y="4941995"/>
                <a:ext cx="81639" cy="248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351" name="墨迹 1050350"/>
              <p14:cNvContentPartPr/>
              <p14:nvPr/>
            </p14:nvContentPartPr>
            <p14:xfrm>
              <a:off x="5781456" y="5037245"/>
              <a:ext cx="74939" cy="113456"/>
            </p14:xfrm>
          </p:contentPart>
        </mc:Choice>
        <mc:Fallback xmlns="">
          <p:pic>
            <p:nvPicPr>
              <p:cNvPr id="1050351" name="墨迹 1050350"/>
            </p:nvPicPr>
            <p:blipFill>
              <a:blip r:embed="rId24"/>
            </p:blipFill>
            <p:spPr>
              <a:xfrm>
                <a:off x="5781456" y="5037245"/>
                <a:ext cx="74939" cy="113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352" name="墨迹 1050351"/>
              <p14:cNvContentPartPr/>
              <p14:nvPr/>
            </p14:nvContentPartPr>
            <p14:xfrm>
              <a:off x="5938519" y="5027083"/>
              <a:ext cx="141968" cy="93115"/>
            </p14:xfrm>
          </p:contentPart>
        </mc:Choice>
        <mc:Fallback xmlns="">
          <p:pic>
            <p:nvPicPr>
              <p:cNvPr id="1050352" name="墨迹 1050351"/>
            </p:nvPicPr>
            <p:blipFill>
              <a:blip r:embed="rId26"/>
            </p:blipFill>
            <p:spPr>
              <a:xfrm>
                <a:off x="5938519" y="5027083"/>
                <a:ext cx="141968" cy="9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50353" name="墨迹 1050352"/>
              <p14:cNvContentPartPr/>
              <p14:nvPr/>
            </p14:nvContentPartPr>
            <p14:xfrm>
              <a:off x="7587828" y="1884764"/>
              <a:ext cx="198143" cy="27854"/>
            </p14:xfrm>
          </p:contentPart>
        </mc:Choice>
        <mc:Fallback xmlns="">
          <p:pic>
            <p:nvPicPr>
              <p:cNvPr id="1050353" name="墨迹 1050352"/>
            </p:nvPicPr>
            <p:blipFill>
              <a:blip r:embed="rId28"/>
            </p:blipFill>
            <p:spPr>
              <a:xfrm>
                <a:off x="7587828" y="1884764"/>
                <a:ext cx="198143" cy="2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50354" name="墨迹 1050353"/>
              <p14:cNvContentPartPr/>
              <p14:nvPr/>
            </p14:nvContentPartPr>
            <p14:xfrm>
              <a:off x="7609903" y="1924050"/>
              <a:ext cx="41425" cy="191832"/>
            </p14:xfrm>
          </p:contentPart>
        </mc:Choice>
        <mc:Fallback xmlns="">
          <p:pic>
            <p:nvPicPr>
              <p:cNvPr id="1050354" name="墨迹 1050353"/>
            </p:nvPicPr>
            <p:blipFill>
              <a:blip r:embed="rId30"/>
            </p:blipFill>
            <p:spPr>
              <a:xfrm>
                <a:off x="7609903" y="1924050"/>
                <a:ext cx="41425" cy="191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0355" name="墨迹 1050354"/>
              <p14:cNvContentPartPr/>
              <p14:nvPr/>
            </p14:nvContentPartPr>
            <p14:xfrm>
              <a:off x="7677954" y="1954952"/>
              <a:ext cx="35601" cy="188351"/>
            </p14:xfrm>
          </p:contentPart>
        </mc:Choice>
        <mc:Fallback xmlns="">
          <p:pic>
            <p:nvPicPr>
              <p:cNvPr id="1050355" name="墨迹 1050354"/>
            </p:nvPicPr>
            <p:blipFill>
              <a:blip r:embed="rId32"/>
            </p:blipFill>
            <p:spPr>
              <a:xfrm>
                <a:off x="7677954" y="1954952"/>
                <a:ext cx="35601" cy="18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0356" name="墨迹 1050355"/>
              <p14:cNvContentPartPr/>
              <p14:nvPr/>
            </p14:nvContentPartPr>
            <p14:xfrm>
              <a:off x="7501888" y="2137745"/>
              <a:ext cx="248006" cy="25488"/>
            </p14:xfrm>
          </p:contentPart>
        </mc:Choice>
        <mc:Fallback xmlns="">
          <p:pic>
            <p:nvPicPr>
              <p:cNvPr id="1050356" name="墨迹 1050355"/>
            </p:nvPicPr>
            <p:blipFill>
              <a:blip r:embed="rId34"/>
            </p:blipFill>
            <p:spPr>
              <a:xfrm>
                <a:off x="7501888" y="2137745"/>
                <a:ext cx="248006" cy="25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0357" name="墨迹 1050356"/>
              <p14:cNvContentPartPr/>
              <p14:nvPr/>
            </p14:nvContentPartPr>
            <p14:xfrm>
              <a:off x="8031055" y="1822871"/>
              <a:ext cx="39795" cy="135706"/>
            </p14:xfrm>
          </p:contentPart>
        </mc:Choice>
        <mc:Fallback xmlns="">
          <p:pic>
            <p:nvPicPr>
              <p:cNvPr id="1050357" name="墨迹 1050356"/>
            </p:nvPicPr>
            <p:blipFill>
              <a:blip r:embed="rId36"/>
            </p:blipFill>
            <p:spPr>
              <a:xfrm>
                <a:off x="8031055" y="1822871"/>
                <a:ext cx="39795" cy="135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50358" name="墨迹 1050357"/>
              <p14:cNvContentPartPr/>
              <p14:nvPr/>
            </p14:nvContentPartPr>
            <p14:xfrm>
              <a:off x="7974415" y="1848271"/>
              <a:ext cx="163748" cy="288870"/>
            </p14:xfrm>
          </p:contentPart>
        </mc:Choice>
        <mc:Fallback xmlns="">
          <p:pic>
            <p:nvPicPr>
              <p:cNvPr id="1050358" name="墨迹 1050357"/>
            </p:nvPicPr>
            <p:blipFill>
              <a:blip r:embed="rId38"/>
            </p:blipFill>
            <p:spPr>
              <a:xfrm>
                <a:off x="7974415" y="1848271"/>
                <a:ext cx="163748" cy="288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50359" name="墨迹 1050358"/>
              <p14:cNvContentPartPr/>
              <p14:nvPr/>
            </p14:nvContentPartPr>
            <p14:xfrm>
              <a:off x="8024494" y="2026919"/>
              <a:ext cx="25611" cy="121473"/>
            </p14:xfrm>
          </p:contentPart>
        </mc:Choice>
        <mc:Fallback xmlns="">
          <p:pic>
            <p:nvPicPr>
              <p:cNvPr id="1050359" name="墨迹 1050358"/>
            </p:nvPicPr>
            <p:blipFill>
              <a:blip r:embed="rId40"/>
            </p:blipFill>
            <p:spPr>
              <a:xfrm>
                <a:off x="8024494" y="2026919"/>
                <a:ext cx="25611" cy="121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50360" name="墨迹 1050359"/>
              <p14:cNvContentPartPr/>
              <p14:nvPr/>
            </p14:nvContentPartPr>
            <p14:xfrm>
              <a:off x="7897705" y="2025650"/>
              <a:ext cx="245488" cy="206014"/>
            </p14:xfrm>
          </p:contentPart>
        </mc:Choice>
        <mc:Fallback xmlns="">
          <p:pic>
            <p:nvPicPr>
              <p:cNvPr id="1050360" name="墨迹 1050359"/>
            </p:nvPicPr>
            <p:blipFill>
              <a:blip r:embed="rId42"/>
            </p:blipFill>
            <p:spPr>
              <a:xfrm>
                <a:off x="7897705" y="2025650"/>
                <a:ext cx="245488" cy="20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0361" name="墨迹 1050360"/>
              <p14:cNvContentPartPr/>
              <p14:nvPr/>
            </p14:nvContentPartPr>
            <p14:xfrm>
              <a:off x="8212244" y="1909119"/>
              <a:ext cx="102656" cy="13661"/>
            </p14:xfrm>
          </p:contentPart>
        </mc:Choice>
        <mc:Fallback xmlns="">
          <p:pic>
            <p:nvPicPr>
              <p:cNvPr id="1050361" name="墨迹 1050360"/>
            </p:nvPicPr>
            <p:blipFill>
              <a:blip r:embed="rId44"/>
            </p:blipFill>
            <p:spPr>
              <a:xfrm>
                <a:off x="8212244" y="1909119"/>
                <a:ext cx="102656" cy="1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50362" name="墨迹 1050361"/>
              <p14:cNvContentPartPr/>
              <p14:nvPr/>
            </p14:nvContentPartPr>
            <p14:xfrm>
              <a:off x="8163136" y="2003076"/>
              <a:ext cx="159478" cy="51359"/>
            </p14:xfrm>
          </p:contentPart>
        </mc:Choice>
        <mc:Fallback xmlns="">
          <p:pic>
            <p:nvPicPr>
              <p:cNvPr id="1050362" name="墨迹 1050361"/>
            </p:nvPicPr>
            <p:blipFill>
              <a:blip r:embed="rId46"/>
            </p:blipFill>
            <p:spPr>
              <a:xfrm>
                <a:off x="8163136" y="2003076"/>
                <a:ext cx="159478" cy="51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50363" name="墨迹 1050362"/>
              <p14:cNvContentPartPr/>
              <p14:nvPr/>
            </p14:nvContentPartPr>
            <p14:xfrm>
              <a:off x="8173344" y="1954106"/>
              <a:ext cx="330156" cy="320755"/>
            </p14:xfrm>
          </p:contentPart>
        </mc:Choice>
        <mc:Fallback xmlns="">
          <p:pic>
            <p:nvPicPr>
              <p:cNvPr id="1050363" name="墨迹 1050362"/>
            </p:nvPicPr>
            <p:blipFill>
              <a:blip r:embed="rId48"/>
            </p:blipFill>
            <p:spPr>
              <a:xfrm>
                <a:off x="8173344" y="1954106"/>
                <a:ext cx="330156" cy="320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50364" name="墨迹 1050363"/>
              <p14:cNvContentPartPr/>
              <p14:nvPr/>
            </p14:nvContentPartPr>
            <p14:xfrm>
              <a:off x="8406553" y="2173111"/>
              <a:ext cx="72520" cy="6208"/>
            </p14:xfrm>
          </p:contentPart>
        </mc:Choice>
        <mc:Fallback xmlns="">
          <p:pic>
            <p:nvPicPr>
              <p:cNvPr id="1050364" name="墨迹 1050363"/>
            </p:nvPicPr>
            <p:blipFill>
              <a:blip r:embed="rId50"/>
            </p:blipFill>
            <p:spPr>
              <a:xfrm>
                <a:off x="8406553" y="2173111"/>
                <a:ext cx="72520" cy="6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50365" name="墨迹 1050364"/>
              <p14:cNvContentPartPr/>
              <p14:nvPr/>
            </p14:nvContentPartPr>
            <p14:xfrm>
              <a:off x="8720804" y="1957495"/>
              <a:ext cx="173179" cy="195948"/>
            </p14:xfrm>
          </p:contentPart>
        </mc:Choice>
        <mc:Fallback xmlns="">
          <p:pic>
            <p:nvPicPr>
              <p:cNvPr id="1050365" name="墨迹 1050364"/>
            </p:nvPicPr>
            <p:blipFill>
              <a:blip r:embed="rId52"/>
            </p:blipFill>
            <p:spPr>
              <a:xfrm>
                <a:off x="8720804" y="1957495"/>
                <a:ext cx="173179" cy="19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50366" name="墨迹 1050365"/>
              <p14:cNvContentPartPr/>
              <p14:nvPr/>
            </p14:nvContentPartPr>
            <p14:xfrm>
              <a:off x="8763000" y="1984439"/>
              <a:ext cx="259643" cy="11170"/>
            </p14:xfrm>
          </p:contentPart>
        </mc:Choice>
        <mc:Fallback xmlns="">
          <p:pic>
            <p:nvPicPr>
              <p:cNvPr id="1050366" name="墨迹 1050365"/>
            </p:nvPicPr>
            <p:blipFill>
              <a:blip r:embed="rId54"/>
            </p:blipFill>
            <p:spPr>
              <a:xfrm>
                <a:off x="8763000" y="1984439"/>
                <a:ext cx="259643" cy="1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50367" name="墨迹 1050366"/>
              <p14:cNvContentPartPr/>
              <p14:nvPr/>
            </p14:nvContentPartPr>
            <p14:xfrm>
              <a:off x="8738508" y="1863936"/>
              <a:ext cx="186628" cy="287405"/>
            </p14:xfrm>
          </p:contentPart>
        </mc:Choice>
        <mc:Fallback xmlns="">
          <p:pic>
            <p:nvPicPr>
              <p:cNvPr id="1050367" name="墨迹 1050366"/>
            </p:nvPicPr>
            <p:blipFill>
              <a:blip r:embed="rId56"/>
            </p:blipFill>
            <p:spPr>
              <a:xfrm>
                <a:off x="8738508" y="1863936"/>
                <a:ext cx="186628" cy="287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50368" name="墨迹 1050367"/>
              <p14:cNvContentPartPr/>
              <p14:nvPr/>
            </p14:nvContentPartPr>
            <p14:xfrm>
              <a:off x="8870103" y="2012528"/>
              <a:ext cx="163867" cy="164651"/>
            </p14:xfrm>
          </p:contentPart>
        </mc:Choice>
        <mc:Fallback xmlns="">
          <p:pic>
            <p:nvPicPr>
              <p:cNvPr id="1050368" name="墨迹 1050367"/>
            </p:nvPicPr>
            <p:blipFill>
              <a:blip r:embed="rId58"/>
            </p:blipFill>
            <p:spPr>
              <a:xfrm>
                <a:off x="8870103" y="2012528"/>
                <a:ext cx="163867" cy="16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50369" name="墨迹 1050368"/>
              <p14:cNvContentPartPr/>
              <p14:nvPr/>
            </p14:nvContentPartPr>
            <p14:xfrm>
              <a:off x="8823536" y="1983408"/>
              <a:ext cx="137502" cy="7528"/>
            </p14:xfrm>
          </p:contentPart>
        </mc:Choice>
        <mc:Fallback xmlns="">
          <p:pic>
            <p:nvPicPr>
              <p:cNvPr id="1050369" name="墨迹 1050368"/>
            </p:nvPicPr>
            <p:blipFill>
              <a:blip r:embed="rId60"/>
            </p:blipFill>
            <p:spPr>
              <a:xfrm>
                <a:off x="8823536" y="1983408"/>
                <a:ext cx="137502" cy="7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50370" name="墨迹 1050369"/>
              <p14:cNvContentPartPr/>
              <p14:nvPr/>
            </p14:nvContentPartPr>
            <p14:xfrm>
              <a:off x="8785863" y="1979653"/>
              <a:ext cx="238190" cy="27287"/>
            </p14:xfrm>
          </p:contentPart>
        </mc:Choice>
        <mc:Fallback xmlns="">
          <p:pic>
            <p:nvPicPr>
              <p:cNvPr id="1050370" name="墨迹 1050369"/>
            </p:nvPicPr>
            <p:blipFill>
              <a:blip r:embed="rId62"/>
            </p:blipFill>
            <p:spPr>
              <a:xfrm>
                <a:off x="8785863" y="1979653"/>
                <a:ext cx="238190" cy="2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50371" name="墨迹 1050370"/>
              <p14:cNvContentPartPr/>
              <p14:nvPr/>
            </p14:nvContentPartPr>
            <p14:xfrm>
              <a:off x="8708735" y="1971038"/>
              <a:ext cx="165600" cy="196018"/>
            </p14:xfrm>
          </p:contentPart>
        </mc:Choice>
        <mc:Fallback xmlns="">
          <p:pic>
            <p:nvPicPr>
              <p:cNvPr id="1050371" name="墨迹 1050370"/>
            </p:nvPicPr>
            <p:blipFill>
              <a:blip r:embed="rId64"/>
            </p:blipFill>
            <p:spPr>
              <a:xfrm>
                <a:off x="8708735" y="1971038"/>
                <a:ext cx="165600" cy="19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50372" name="墨迹 1050371"/>
              <p14:cNvContentPartPr/>
              <p14:nvPr/>
            </p14:nvContentPartPr>
            <p14:xfrm>
              <a:off x="8801168" y="1860971"/>
              <a:ext cx="118891" cy="215065"/>
            </p14:xfrm>
          </p:contentPart>
        </mc:Choice>
        <mc:Fallback xmlns="">
          <p:pic>
            <p:nvPicPr>
              <p:cNvPr id="1050372" name="墨迹 1050371"/>
            </p:nvPicPr>
            <p:blipFill>
              <a:blip r:embed="rId66"/>
            </p:blipFill>
            <p:spPr>
              <a:xfrm>
                <a:off x="8801168" y="1860971"/>
                <a:ext cx="118891" cy="215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50373" name="墨迹 1050372"/>
              <p14:cNvContentPartPr/>
              <p14:nvPr/>
            </p14:nvContentPartPr>
            <p14:xfrm>
              <a:off x="4737100" y="6442712"/>
              <a:ext cx="0" cy="0"/>
            </p14:xfrm>
          </p:contentPart>
        </mc:Choice>
        <mc:Fallback xmlns="">
          <p:pic>
            <p:nvPicPr>
              <p:cNvPr id="1050373" name="墨迹 1050372"/>
            </p:nvPicPr>
            <p:blipFill>
              <a:blip r:embed="rId68"/>
            </p:blipFill>
            <p:spPr>
              <a:xfrm>
                <a:off x="4737100" y="644271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50374" name="墨迹 1050373"/>
              <p14:cNvContentPartPr/>
              <p14:nvPr/>
            </p14:nvContentPartPr>
            <p14:xfrm>
              <a:off x="6756400" y="5244678"/>
              <a:ext cx="0" cy="0"/>
            </p14:xfrm>
          </p:contentPart>
        </mc:Choice>
        <mc:Fallback xmlns="">
          <p:pic>
            <p:nvPicPr>
              <p:cNvPr id="1050374" name="墨迹 1050373"/>
            </p:nvPicPr>
            <p:blipFill>
              <a:blip r:embed="rId68"/>
            </p:blipFill>
            <p:spPr>
              <a:xfrm>
                <a:off x="6756400" y="524467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50375" name="墨迹 1050374"/>
              <p14:cNvContentPartPr/>
              <p14:nvPr/>
            </p14:nvContentPartPr>
            <p14:xfrm>
              <a:off x="11148006" y="3114886"/>
              <a:ext cx="110122" cy="224338"/>
            </p14:xfrm>
          </p:contentPart>
        </mc:Choice>
        <mc:Fallback xmlns="">
          <p:pic>
            <p:nvPicPr>
              <p:cNvPr id="1050375" name="墨迹 1050374"/>
            </p:nvPicPr>
            <p:blipFill>
              <a:blip r:embed="rId71"/>
            </p:blipFill>
            <p:spPr>
              <a:xfrm>
                <a:off x="11148006" y="3114886"/>
                <a:ext cx="110122" cy="224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0376" name="墨迹 1050375"/>
              <p14:cNvContentPartPr/>
              <p14:nvPr/>
            </p14:nvContentPartPr>
            <p14:xfrm>
              <a:off x="11261092" y="3133088"/>
              <a:ext cx="142220" cy="193646"/>
            </p14:xfrm>
          </p:contentPart>
        </mc:Choice>
        <mc:Fallback xmlns="">
          <p:pic>
            <p:nvPicPr>
              <p:cNvPr id="1050376" name="墨迹 1050375"/>
            </p:nvPicPr>
            <p:blipFill>
              <a:blip r:embed="rId73"/>
            </p:blipFill>
            <p:spPr>
              <a:xfrm>
                <a:off x="11261092" y="3133088"/>
                <a:ext cx="142220" cy="19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0377" name="墨迹 1050376"/>
              <p14:cNvContentPartPr/>
              <p14:nvPr/>
            </p14:nvContentPartPr>
            <p14:xfrm>
              <a:off x="11460352" y="3108962"/>
              <a:ext cx="51776" cy="227734"/>
            </p14:xfrm>
          </p:contentPart>
        </mc:Choice>
        <mc:Fallback xmlns="">
          <p:pic>
            <p:nvPicPr>
              <p:cNvPr id="1050377" name="墨迹 1050376"/>
            </p:nvPicPr>
            <p:blipFill>
              <a:blip r:embed="rId75"/>
            </p:blipFill>
            <p:spPr>
              <a:xfrm>
                <a:off x="11460352" y="3108962"/>
                <a:ext cx="51776" cy="227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50378" name="墨迹 1050377"/>
              <p14:cNvContentPartPr/>
              <p14:nvPr/>
            </p14:nvContentPartPr>
            <p14:xfrm>
              <a:off x="11409990" y="3124200"/>
              <a:ext cx="210420" cy="227353"/>
            </p14:xfrm>
          </p:contentPart>
        </mc:Choice>
        <mc:Fallback xmlns="">
          <p:pic>
            <p:nvPicPr>
              <p:cNvPr id="1050378" name="墨迹 1050377"/>
            </p:nvPicPr>
            <p:blipFill>
              <a:blip r:embed="rId77"/>
            </p:blipFill>
            <p:spPr>
              <a:xfrm>
                <a:off x="11409990" y="3124200"/>
                <a:ext cx="210420" cy="227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50379" name="墨迹 1050378"/>
              <p14:cNvContentPartPr/>
              <p14:nvPr/>
            </p14:nvContentPartPr>
            <p14:xfrm>
              <a:off x="11116552" y="4624069"/>
              <a:ext cx="115328" cy="263007"/>
            </p14:xfrm>
          </p:contentPart>
        </mc:Choice>
        <mc:Fallback xmlns="">
          <p:pic>
            <p:nvPicPr>
              <p:cNvPr id="1050379" name="墨迹 1050378"/>
            </p:nvPicPr>
            <p:blipFill>
              <a:blip r:embed="rId79"/>
            </p:blipFill>
            <p:spPr>
              <a:xfrm>
                <a:off x="11116552" y="4624069"/>
                <a:ext cx="115328" cy="263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0380" name="墨迹 1050379"/>
              <p14:cNvContentPartPr/>
              <p14:nvPr/>
            </p14:nvContentPartPr>
            <p14:xfrm>
              <a:off x="11220876" y="4638886"/>
              <a:ext cx="108373" cy="247835"/>
            </p14:xfrm>
          </p:contentPart>
        </mc:Choice>
        <mc:Fallback xmlns="">
          <p:pic>
            <p:nvPicPr>
              <p:cNvPr id="1050380" name="墨迹 1050379"/>
            </p:nvPicPr>
            <p:blipFill>
              <a:blip r:embed="rId81"/>
            </p:blipFill>
            <p:spPr>
              <a:xfrm>
                <a:off x="11220876" y="4638886"/>
                <a:ext cx="108373" cy="247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50381" name="墨迹 1050380"/>
              <p14:cNvContentPartPr/>
              <p14:nvPr/>
            </p14:nvContentPartPr>
            <p14:xfrm>
              <a:off x="11390139" y="4632962"/>
              <a:ext cx="106747" cy="239773"/>
            </p14:xfrm>
          </p:contentPart>
        </mc:Choice>
        <mc:Fallback xmlns="">
          <p:pic>
            <p:nvPicPr>
              <p:cNvPr id="1050381" name="墨迹 1050380"/>
            </p:nvPicPr>
            <p:blipFill>
              <a:blip r:embed="rId83"/>
            </p:blipFill>
            <p:spPr>
              <a:xfrm>
                <a:off x="11390139" y="4632962"/>
                <a:ext cx="106747" cy="239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50382" name="墨迹 1050381"/>
              <p14:cNvContentPartPr/>
              <p14:nvPr/>
            </p14:nvContentPartPr>
            <p14:xfrm>
              <a:off x="11490536" y="4625567"/>
              <a:ext cx="175126" cy="195728"/>
            </p14:xfrm>
          </p:contentPart>
        </mc:Choice>
        <mc:Fallback xmlns="">
          <p:pic>
            <p:nvPicPr>
              <p:cNvPr id="1050382" name="墨迹 1050381"/>
            </p:nvPicPr>
            <p:blipFill>
              <a:blip r:embed="rId85"/>
            </p:blipFill>
            <p:spPr>
              <a:xfrm>
                <a:off x="11490536" y="4625567"/>
                <a:ext cx="175126" cy="19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50383" name="墨迹 1050382"/>
              <p14:cNvContentPartPr/>
              <p14:nvPr/>
            </p14:nvContentPartPr>
            <p14:xfrm>
              <a:off x="11065903" y="3541183"/>
              <a:ext cx="141425" cy="290705"/>
            </p14:xfrm>
          </p:contentPart>
        </mc:Choice>
        <mc:Fallback xmlns="">
          <p:pic>
            <p:nvPicPr>
              <p:cNvPr id="1050383" name="墨迹 1050382"/>
            </p:nvPicPr>
            <p:blipFill>
              <a:blip r:embed="rId87"/>
            </p:blipFill>
            <p:spPr>
              <a:xfrm>
                <a:off x="11065903" y="3541183"/>
                <a:ext cx="141425" cy="290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50384" name="墨迹 1050383"/>
              <p14:cNvContentPartPr/>
              <p14:nvPr/>
            </p14:nvContentPartPr>
            <p14:xfrm>
              <a:off x="11198437" y="3547533"/>
              <a:ext cx="223774" cy="267598"/>
            </p14:xfrm>
          </p:contentPart>
        </mc:Choice>
        <mc:Fallback xmlns="">
          <p:pic>
            <p:nvPicPr>
              <p:cNvPr id="1050384" name="墨迹 1050383"/>
            </p:nvPicPr>
            <p:blipFill>
              <a:blip r:embed="rId89"/>
            </p:blipFill>
            <p:spPr>
              <a:xfrm>
                <a:off x="11198437" y="3547533"/>
                <a:ext cx="223774" cy="267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50385" name="墨迹 1050384"/>
              <p14:cNvContentPartPr/>
              <p14:nvPr/>
            </p14:nvContentPartPr>
            <p14:xfrm>
              <a:off x="11446523" y="3561502"/>
              <a:ext cx="56291" cy="235714"/>
            </p14:xfrm>
          </p:contentPart>
        </mc:Choice>
        <mc:Fallback xmlns="">
          <p:pic>
            <p:nvPicPr>
              <p:cNvPr id="1050385" name="墨迹 1050384"/>
            </p:nvPicPr>
            <p:blipFill>
              <a:blip r:embed="rId91"/>
            </p:blipFill>
            <p:spPr>
              <a:xfrm>
                <a:off x="11446523" y="3561502"/>
                <a:ext cx="56291" cy="235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0386" name="墨迹 1050385"/>
              <p14:cNvContentPartPr/>
              <p14:nvPr/>
            </p14:nvContentPartPr>
            <p14:xfrm>
              <a:off x="11431818" y="3574821"/>
              <a:ext cx="199968" cy="231110"/>
            </p14:xfrm>
          </p:contentPart>
        </mc:Choice>
        <mc:Fallback xmlns="">
          <p:pic>
            <p:nvPicPr>
              <p:cNvPr id="1050386" name="墨迹 1050385"/>
            </p:nvPicPr>
            <p:blipFill>
              <a:blip r:embed="rId93"/>
            </p:blipFill>
            <p:spPr>
              <a:xfrm>
                <a:off x="11431818" y="3574821"/>
                <a:ext cx="199968" cy="231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0387" name="墨迹 1050386"/>
              <p14:cNvContentPartPr/>
              <p14:nvPr/>
            </p14:nvContentPartPr>
            <p14:xfrm>
              <a:off x="11074870" y="4188883"/>
              <a:ext cx="95206" cy="244632"/>
            </p14:xfrm>
          </p:contentPart>
        </mc:Choice>
        <mc:Fallback xmlns="">
          <p:pic>
            <p:nvPicPr>
              <p:cNvPr id="1050387" name="墨迹 1050386"/>
            </p:nvPicPr>
            <p:blipFill>
              <a:blip r:embed="rId95"/>
            </p:blipFill>
            <p:spPr>
              <a:xfrm>
                <a:off x="11074870" y="4188883"/>
                <a:ext cx="95206" cy="24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0388" name="墨迹 1050387"/>
              <p14:cNvContentPartPr/>
              <p14:nvPr/>
            </p14:nvContentPartPr>
            <p14:xfrm>
              <a:off x="11156950" y="4217669"/>
              <a:ext cx="203645" cy="211131"/>
            </p14:xfrm>
          </p:contentPart>
        </mc:Choice>
        <mc:Fallback xmlns="">
          <p:pic>
            <p:nvPicPr>
              <p:cNvPr id="1050388" name="墨迹 1050387"/>
            </p:nvPicPr>
            <p:blipFill>
              <a:blip r:embed="rId97"/>
            </p:blipFill>
            <p:spPr>
              <a:xfrm>
                <a:off x="11156950" y="4217669"/>
                <a:ext cx="203645" cy="21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0389" name="墨迹 1050388"/>
              <p14:cNvContentPartPr/>
              <p14:nvPr/>
            </p14:nvContentPartPr>
            <p14:xfrm>
              <a:off x="11355278" y="4202852"/>
              <a:ext cx="100122" cy="288580"/>
            </p14:xfrm>
          </p:contentPart>
        </mc:Choice>
        <mc:Fallback xmlns="">
          <p:pic>
            <p:nvPicPr>
              <p:cNvPr id="1050389" name="墨迹 1050388"/>
            </p:nvPicPr>
            <p:blipFill>
              <a:blip r:embed="rId99"/>
            </p:blipFill>
            <p:spPr>
              <a:xfrm>
                <a:off x="11355278" y="4202852"/>
                <a:ext cx="100122" cy="288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0390" name="墨迹 1050389"/>
              <p14:cNvContentPartPr/>
              <p14:nvPr/>
            </p14:nvContentPartPr>
            <p14:xfrm>
              <a:off x="11443970" y="4188859"/>
              <a:ext cx="231765" cy="229263"/>
            </p14:xfrm>
          </p:contentPart>
        </mc:Choice>
        <mc:Fallback xmlns="">
          <p:pic>
            <p:nvPicPr>
              <p:cNvPr id="1050390" name="墨迹 1050389"/>
            </p:nvPicPr>
            <p:blipFill>
              <a:blip r:embed="rId101"/>
            </p:blipFill>
            <p:spPr>
              <a:xfrm>
                <a:off x="11443970" y="4188859"/>
                <a:ext cx="231765" cy="229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0391" name="墨迹 1050390"/>
              <p14:cNvContentPartPr/>
              <p14:nvPr/>
            </p14:nvContentPartPr>
            <p14:xfrm>
              <a:off x="7477336" y="3597927"/>
              <a:ext cx="1089364" cy="808125"/>
            </p14:xfrm>
          </p:contentPart>
        </mc:Choice>
        <mc:Fallback xmlns="">
          <p:pic>
            <p:nvPicPr>
              <p:cNvPr id="1050391" name="墨迹 1050390"/>
            </p:nvPicPr>
            <p:blipFill>
              <a:blip r:embed="rId103"/>
            </p:blipFill>
            <p:spPr>
              <a:xfrm>
                <a:off x="7477336" y="3597927"/>
                <a:ext cx="1089364" cy="808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0392" name="墨迹 1050391"/>
              <p14:cNvContentPartPr/>
              <p14:nvPr/>
            </p14:nvContentPartPr>
            <p14:xfrm>
              <a:off x="7474798" y="3608916"/>
              <a:ext cx="1329052" cy="805848"/>
            </p14:xfrm>
          </p:contentPart>
        </mc:Choice>
        <mc:Fallback xmlns="">
          <p:pic>
            <p:nvPicPr>
              <p:cNvPr id="1050392" name="墨迹 1050391"/>
            </p:nvPicPr>
            <p:blipFill>
              <a:blip r:embed="rId105"/>
            </p:blipFill>
            <p:spPr>
              <a:xfrm>
                <a:off x="7474798" y="3608916"/>
                <a:ext cx="1329052" cy="805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0393" name="墨迹 1050392"/>
              <p14:cNvContentPartPr/>
              <p14:nvPr/>
            </p14:nvContentPartPr>
            <p14:xfrm>
              <a:off x="7459981" y="2902086"/>
              <a:ext cx="1409457" cy="394947"/>
            </p14:xfrm>
          </p:contentPart>
        </mc:Choice>
        <mc:Fallback xmlns="">
          <p:pic>
            <p:nvPicPr>
              <p:cNvPr id="1050393" name="墨迹 1050392"/>
            </p:nvPicPr>
            <p:blipFill>
              <a:blip r:embed="rId107"/>
            </p:blipFill>
            <p:spPr>
              <a:xfrm>
                <a:off x="7459981" y="2902086"/>
                <a:ext cx="1409457" cy="394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50394" name="墨迹 1050393"/>
              <p14:cNvContentPartPr/>
              <p14:nvPr/>
            </p14:nvContentPartPr>
            <p14:xfrm>
              <a:off x="7490036" y="4594377"/>
              <a:ext cx="1274321" cy="502981"/>
            </p14:xfrm>
          </p:contentPart>
        </mc:Choice>
        <mc:Fallback xmlns="">
          <p:pic>
            <p:nvPicPr>
              <p:cNvPr id="1050394" name="墨迹 1050393"/>
            </p:nvPicPr>
            <p:blipFill>
              <a:blip r:embed="rId109"/>
            </p:blipFill>
            <p:spPr>
              <a:xfrm>
                <a:off x="7490036" y="4594377"/>
                <a:ext cx="1274321" cy="502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50395" name="墨迹 1050394"/>
              <p14:cNvContentPartPr/>
              <p14:nvPr/>
            </p14:nvContentPartPr>
            <p14:xfrm>
              <a:off x="8604672" y="4575386"/>
              <a:ext cx="183188" cy="156850"/>
            </p14:xfrm>
          </p:contentPart>
        </mc:Choice>
        <mc:Fallback xmlns="">
          <p:pic>
            <p:nvPicPr>
              <p:cNvPr id="1050395" name="墨迹 1050394"/>
            </p:nvPicPr>
            <p:blipFill>
              <a:blip r:embed="rId111"/>
            </p:blipFill>
            <p:spPr>
              <a:xfrm>
                <a:off x="8604672" y="4575386"/>
                <a:ext cx="183188" cy="156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50396" name="墨迹 1050395"/>
              <p14:cNvContentPartPr/>
              <p14:nvPr/>
            </p14:nvContentPartPr>
            <p14:xfrm>
              <a:off x="8782151" y="3179233"/>
              <a:ext cx="196506" cy="195622"/>
            </p14:xfrm>
          </p:contentPart>
        </mc:Choice>
        <mc:Fallback xmlns="">
          <p:pic>
            <p:nvPicPr>
              <p:cNvPr id="1050396" name="墨迹 1050395"/>
            </p:nvPicPr>
            <p:blipFill>
              <a:blip r:embed="rId113"/>
            </p:blipFill>
            <p:spPr>
              <a:xfrm>
                <a:off x="8782151" y="3179233"/>
                <a:ext cx="196506" cy="19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50397" name="墨迹 1050396"/>
              <p14:cNvContentPartPr/>
              <p14:nvPr/>
            </p14:nvContentPartPr>
            <p14:xfrm>
              <a:off x="8564881" y="4536442"/>
              <a:ext cx="177323" cy="112599"/>
            </p14:xfrm>
          </p:contentPart>
        </mc:Choice>
        <mc:Fallback xmlns="">
          <p:pic>
            <p:nvPicPr>
              <p:cNvPr id="1050397" name="墨迹 1050396"/>
            </p:nvPicPr>
            <p:blipFill>
              <a:blip r:embed="rId115"/>
            </p:blipFill>
            <p:spPr>
              <a:xfrm>
                <a:off x="8564881" y="4536442"/>
                <a:ext cx="177323" cy="112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50398" name="墨迹 1050397"/>
              <p14:cNvContentPartPr/>
              <p14:nvPr/>
            </p14:nvContentPartPr>
            <p14:xfrm>
              <a:off x="1811866" y="5977045"/>
              <a:ext cx="0" cy="0"/>
            </p14:xfrm>
          </p:contentPart>
        </mc:Choice>
        <mc:Fallback xmlns="">
          <p:pic>
            <p:nvPicPr>
              <p:cNvPr id="1050398" name="墨迹 1050397"/>
            </p:nvPicPr>
            <p:blipFill>
              <a:blip r:embed="rId117"/>
            </p:blipFill>
            <p:spPr>
              <a:xfrm>
                <a:off x="1811866" y="59770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50399" name="墨迹 1050398"/>
              <p14:cNvContentPartPr/>
              <p14:nvPr/>
            </p14:nvContentPartPr>
            <p14:xfrm>
              <a:off x="11493500" y="5405545"/>
              <a:ext cx="0" cy="0"/>
            </p14:xfrm>
          </p:contentPart>
        </mc:Choice>
        <mc:Fallback xmlns="">
          <p:pic>
            <p:nvPicPr>
              <p:cNvPr id="1050399" name="墨迹 1050398"/>
            </p:nvPicPr>
            <p:blipFill>
              <a:blip r:embed="rId68"/>
            </p:blipFill>
            <p:spPr>
              <a:xfrm>
                <a:off x="11493500" y="54055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50400" name="墨迹 1050399"/>
              <p14:cNvContentPartPr/>
              <p14:nvPr/>
            </p14:nvContentPartPr>
            <p14:xfrm>
              <a:off x="7349964" y="5810250"/>
              <a:ext cx="97317" cy="271756"/>
            </p14:xfrm>
          </p:contentPart>
        </mc:Choice>
        <mc:Fallback xmlns="">
          <p:pic>
            <p:nvPicPr>
              <p:cNvPr id="1050400" name="墨迹 1050399"/>
            </p:nvPicPr>
            <p:blipFill>
              <a:blip r:embed="rId120"/>
            </p:blipFill>
            <p:spPr>
              <a:xfrm>
                <a:off x="7349964" y="5810250"/>
                <a:ext cx="97317" cy="271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50401" name="墨迹 1050400"/>
              <p14:cNvContentPartPr/>
              <p14:nvPr/>
            </p14:nvContentPartPr>
            <p14:xfrm>
              <a:off x="7452362" y="5824766"/>
              <a:ext cx="175809" cy="213004"/>
            </p14:xfrm>
          </p:contentPart>
        </mc:Choice>
        <mc:Fallback xmlns="">
          <p:pic>
            <p:nvPicPr>
              <p:cNvPr id="1050401" name="墨迹 1050400"/>
            </p:nvPicPr>
            <p:blipFill>
              <a:blip r:embed="rId122"/>
            </p:blipFill>
            <p:spPr>
              <a:xfrm>
                <a:off x="7452362" y="5824766"/>
                <a:ext cx="175809" cy="21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50402" name="墨迹 1050401"/>
              <p14:cNvContentPartPr/>
              <p14:nvPr/>
            </p14:nvContentPartPr>
            <p14:xfrm>
              <a:off x="7672655" y="5850045"/>
              <a:ext cx="18464" cy="220122"/>
            </p14:xfrm>
          </p:contentPart>
        </mc:Choice>
        <mc:Fallback xmlns="">
          <p:pic>
            <p:nvPicPr>
              <p:cNvPr id="1050402" name="墨迹 1050401"/>
            </p:nvPicPr>
            <p:blipFill>
              <a:blip r:embed="rId124"/>
            </p:blipFill>
            <p:spPr>
              <a:xfrm>
                <a:off x="7672655" y="5850045"/>
                <a:ext cx="18464" cy="22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50403" name="墨迹 1050402"/>
              <p14:cNvContentPartPr/>
              <p14:nvPr/>
            </p14:nvContentPartPr>
            <p14:xfrm>
              <a:off x="7660004" y="5846655"/>
              <a:ext cx="166229" cy="214037"/>
            </p14:xfrm>
          </p:contentPart>
        </mc:Choice>
        <mc:Fallback xmlns="">
          <p:pic>
            <p:nvPicPr>
              <p:cNvPr id="1050403" name="墨迹 1050402"/>
            </p:nvPicPr>
            <p:blipFill>
              <a:blip r:embed="rId126"/>
            </p:blipFill>
            <p:spPr>
              <a:xfrm>
                <a:off x="7660004" y="5846655"/>
                <a:ext cx="166229" cy="21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50404" name="墨迹 1050403"/>
              <p14:cNvContentPartPr/>
              <p14:nvPr/>
            </p14:nvContentPartPr>
            <p14:xfrm>
              <a:off x="7952414" y="5692564"/>
              <a:ext cx="179276" cy="334085"/>
            </p14:xfrm>
          </p:contentPart>
        </mc:Choice>
        <mc:Fallback xmlns="">
          <p:pic>
            <p:nvPicPr>
              <p:cNvPr id="1050404" name="墨迹 1050403"/>
            </p:nvPicPr>
            <p:blipFill>
              <a:blip r:embed="rId128"/>
            </p:blipFill>
            <p:spPr>
              <a:xfrm>
                <a:off x="7952414" y="5692564"/>
                <a:ext cx="179276" cy="334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50405" name="墨迹 1050404"/>
              <p14:cNvContentPartPr/>
              <p14:nvPr/>
            </p14:nvContentPartPr>
            <p14:xfrm>
              <a:off x="8034445" y="5855902"/>
              <a:ext cx="149254" cy="54547"/>
            </p14:xfrm>
          </p:contentPart>
        </mc:Choice>
        <mc:Fallback xmlns="">
          <p:pic>
            <p:nvPicPr>
              <p:cNvPr id="1050405" name="墨迹 1050404"/>
            </p:nvPicPr>
            <p:blipFill>
              <a:blip r:embed="rId130"/>
            </p:blipFill>
            <p:spPr>
              <a:xfrm>
                <a:off x="8034445" y="5855902"/>
                <a:ext cx="149254" cy="54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50406" name="墨迹 1050405"/>
              <p14:cNvContentPartPr/>
              <p14:nvPr/>
            </p14:nvContentPartPr>
            <p14:xfrm>
              <a:off x="8020493" y="5816178"/>
              <a:ext cx="235993" cy="319616"/>
            </p14:xfrm>
          </p:contentPart>
        </mc:Choice>
        <mc:Fallback xmlns="">
          <p:pic>
            <p:nvPicPr>
              <p:cNvPr id="1050406" name="墨迹 1050405"/>
            </p:nvPicPr>
            <p:blipFill>
              <a:blip r:embed="rId132"/>
            </p:blipFill>
            <p:spPr>
              <a:xfrm>
                <a:off x="8020493" y="5816178"/>
                <a:ext cx="235993" cy="319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50407" name="墨迹 1050406"/>
              <p14:cNvContentPartPr/>
              <p14:nvPr/>
            </p14:nvContentPartPr>
            <p14:xfrm>
              <a:off x="8137314" y="5970695"/>
              <a:ext cx="104139" cy="58662"/>
            </p14:xfrm>
          </p:contentPart>
        </mc:Choice>
        <mc:Fallback xmlns="">
          <p:pic>
            <p:nvPicPr>
              <p:cNvPr id="1050407" name="墨迹 1050406"/>
            </p:nvPicPr>
            <p:blipFill>
              <a:blip r:embed="rId134"/>
            </p:blipFill>
            <p:spPr>
              <a:xfrm>
                <a:off x="8137314" y="5970695"/>
                <a:ext cx="104139" cy="58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50408" name="墨迹 1050407"/>
              <p14:cNvContentPartPr/>
              <p14:nvPr/>
            </p14:nvContentPartPr>
            <p14:xfrm>
              <a:off x="8359138" y="5832745"/>
              <a:ext cx="110787" cy="21107"/>
            </p14:xfrm>
          </p:contentPart>
        </mc:Choice>
        <mc:Fallback xmlns="">
          <p:pic>
            <p:nvPicPr>
              <p:cNvPr id="1050408" name="墨迹 1050407"/>
            </p:nvPicPr>
            <p:blipFill>
              <a:blip r:embed="rId136"/>
            </p:blipFill>
            <p:spPr>
              <a:xfrm>
                <a:off x="8359138" y="5832745"/>
                <a:ext cx="110787" cy="2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50409" name="墨迹 1050408"/>
              <p14:cNvContentPartPr/>
              <p14:nvPr/>
            </p14:nvContentPartPr>
            <p14:xfrm>
              <a:off x="8280821" y="5900418"/>
              <a:ext cx="183747" cy="72815"/>
            </p14:xfrm>
          </p:contentPart>
        </mc:Choice>
        <mc:Fallback xmlns="">
          <p:pic>
            <p:nvPicPr>
              <p:cNvPr id="1050409" name="墨迹 1050408"/>
            </p:nvPicPr>
            <p:blipFill>
              <a:blip r:embed="rId138"/>
            </p:blipFill>
            <p:spPr>
              <a:xfrm>
                <a:off x="8280821" y="5900418"/>
                <a:ext cx="183747" cy="72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50410" name="墨迹 1050409"/>
              <p14:cNvContentPartPr/>
              <p14:nvPr/>
            </p14:nvContentPartPr>
            <p14:xfrm>
              <a:off x="8245182" y="5883911"/>
              <a:ext cx="152356" cy="230013"/>
            </p14:xfrm>
          </p:contentPart>
        </mc:Choice>
        <mc:Fallback xmlns="">
          <p:pic>
            <p:nvPicPr>
              <p:cNvPr id="1050410" name="墨迹 1050409"/>
            </p:nvPicPr>
            <p:blipFill>
              <a:blip r:embed="rId140"/>
            </p:blipFill>
            <p:spPr>
              <a:xfrm>
                <a:off x="8245182" y="5883911"/>
                <a:ext cx="152356" cy="23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50411" name="墨迹 1050410"/>
              <p14:cNvContentPartPr/>
              <p14:nvPr/>
            </p14:nvContentPartPr>
            <p14:xfrm>
              <a:off x="8549333" y="5842421"/>
              <a:ext cx="88784" cy="216382"/>
            </p14:xfrm>
          </p:contentPart>
        </mc:Choice>
        <mc:Fallback xmlns="">
          <p:pic>
            <p:nvPicPr>
              <p:cNvPr id="1050411" name="墨迹 1050410"/>
            </p:nvPicPr>
            <p:blipFill>
              <a:blip r:embed="rId142"/>
            </p:blipFill>
            <p:spPr>
              <a:xfrm>
                <a:off x="8549333" y="5842421"/>
                <a:ext cx="88784" cy="21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50412" name="墨迹 1050411"/>
              <p14:cNvContentPartPr/>
              <p14:nvPr/>
            </p14:nvContentPartPr>
            <p14:xfrm>
              <a:off x="8615256" y="5839275"/>
              <a:ext cx="185673" cy="215681"/>
            </p14:xfrm>
          </p:contentPart>
        </mc:Choice>
        <mc:Fallback xmlns="">
          <p:pic>
            <p:nvPicPr>
              <p:cNvPr id="1050412" name="墨迹 1050411"/>
            </p:nvPicPr>
            <p:blipFill>
              <a:blip r:embed="rId144"/>
            </p:blipFill>
            <p:spPr>
              <a:xfrm>
                <a:off x="8615256" y="5839275"/>
                <a:ext cx="185673" cy="215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50413" name="墨迹 1050412"/>
              <p14:cNvContentPartPr/>
              <p14:nvPr/>
            </p14:nvContentPartPr>
            <p14:xfrm>
              <a:off x="8846126" y="5858512"/>
              <a:ext cx="102294" cy="195446"/>
            </p14:xfrm>
          </p:contentPart>
        </mc:Choice>
        <mc:Fallback xmlns="">
          <p:pic>
            <p:nvPicPr>
              <p:cNvPr id="1050413" name="墨迹 1050412"/>
            </p:nvPicPr>
            <p:blipFill>
              <a:blip r:embed="rId146"/>
            </p:blipFill>
            <p:spPr>
              <a:xfrm>
                <a:off x="8846126" y="5858512"/>
                <a:ext cx="102294" cy="195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50414" name="墨迹 1050413"/>
              <p14:cNvContentPartPr/>
              <p14:nvPr/>
            </p14:nvContentPartPr>
            <p14:xfrm>
              <a:off x="8951809" y="5871161"/>
              <a:ext cx="182570" cy="164311"/>
            </p14:xfrm>
          </p:contentPart>
        </mc:Choice>
        <mc:Fallback xmlns="">
          <p:pic>
            <p:nvPicPr>
              <p:cNvPr id="1050414" name="墨迹 1050413"/>
            </p:nvPicPr>
            <p:blipFill>
              <a:blip r:embed="rId148"/>
            </p:blipFill>
            <p:spPr>
              <a:xfrm>
                <a:off x="8951809" y="5871161"/>
                <a:ext cx="182570" cy="164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50415" name="墨迹 1050414"/>
              <p14:cNvContentPartPr/>
              <p14:nvPr/>
            </p14:nvContentPartPr>
            <p14:xfrm>
              <a:off x="7158640" y="5888145"/>
              <a:ext cx="11357" cy="144511"/>
            </p14:xfrm>
          </p:contentPart>
        </mc:Choice>
        <mc:Fallback xmlns="">
          <p:pic>
            <p:nvPicPr>
              <p:cNvPr id="1050415" name="墨迹 1050414"/>
            </p:nvPicPr>
            <p:blipFill>
              <a:blip r:embed="rId150"/>
            </p:blipFill>
            <p:spPr>
              <a:xfrm>
                <a:off x="7158640" y="5888145"/>
                <a:ext cx="11357" cy="14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50416" name="墨迹 1050415"/>
              <p14:cNvContentPartPr/>
              <p14:nvPr/>
            </p14:nvContentPartPr>
            <p14:xfrm>
              <a:off x="7053737" y="5834770"/>
              <a:ext cx="221729" cy="250882"/>
            </p14:xfrm>
          </p:contentPart>
        </mc:Choice>
        <mc:Fallback xmlns="">
          <p:pic>
            <p:nvPicPr>
              <p:cNvPr id="1050416" name="墨迹 1050415"/>
            </p:nvPicPr>
            <p:blipFill>
              <a:blip r:embed="rId152"/>
            </p:blipFill>
            <p:spPr>
              <a:xfrm>
                <a:off x="7053737" y="5834770"/>
                <a:ext cx="221729" cy="250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50417" name="墨迹 1050416"/>
              <p14:cNvContentPartPr/>
              <p14:nvPr/>
            </p14:nvContentPartPr>
            <p14:xfrm>
              <a:off x="7055988" y="6312970"/>
              <a:ext cx="159101" cy="102646"/>
            </p14:xfrm>
          </p:contentPart>
        </mc:Choice>
        <mc:Fallback xmlns="">
          <p:pic>
            <p:nvPicPr>
              <p:cNvPr id="1050417" name="墨迹 1050416"/>
            </p:nvPicPr>
            <p:blipFill>
              <a:blip r:embed="rId154"/>
            </p:blipFill>
            <p:spPr>
              <a:xfrm>
                <a:off x="7055988" y="6312970"/>
                <a:ext cx="159101" cy="102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50418" name="墨迹 1050417"/>
              <p14:cNvContentPartPr/>
              <p14:nvPr/>
            </p14:nvContentPartPr>
            <p14:xfrm>
              <a:off x="6985130" y="6227233"/>
              <a:ext cx="289593" cy="278544"/>
            </p14:xfrm>
          </p:contentPart>
        </mc:Choice>
        <mc:Fallback xmlns="">
          <p:pic>
            <p:nvPicPr>
              <p:cNvPr id="1050418" name="墨迹 1050417"/>
            </p:nvPicPr>
            <p:blipFill>
              <a:blip r:embed="rId156"/>
            </p:blipFill>
            <p:spPr>
              <a:xfrm>
                <a:off x="6985130" y="6227233"/>
                <a:ext cx="289593" cy="278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50419" name="墨迹 1050418"/>
              <p14:cNvContentPartPr/>
              <p14:nvPr/>
            </p14:nvContentPartPr>
            <p14:xfrm>
              <a:off x="7493000" y="6271961"/>
              <a:ext cx="252622" cy="20648"/>
            </p14:xfrm>
          </p:contentPart>
        </mc:Choice>
        <mc:Fallback xmlns="">
          <p:pic>
            <p:nvPicPr>
              <p:cNvPr id="1050419" name="墨迹 1050418"/>
            </p:nvPicPr>
            <p:blipFill>
              <a:blip r:embed="rId158"/>
            </p:blipFill>
            <p:spPr>
              <a:xfrm>
                <a:off x="7493000" y="6271961"/>
                <a:ext cx="252622" cy="20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50420" name="墨迹 1050419"/>
              <p14:cNvContentPartPr/>
              <p14:nvPr/>
            </p14:nvContentPartPr>
            <p14:xfrm>
              <a:off x="7600153" y="6300047"/>
              <a:ext cx="39318" cy="314327"/>
            </p14:xfrm>
          </p:contentPart>
        </mc:Choice>
        <mc:Fallback xmlns="">
          <p:pic>
            <p:nvPicPr>
              <p:cNvPr id="1050420" name="墨迹 1050419"/>
            </p:nvPicPr>
            <p:blipFill>
              <a:blip r:embed="rId160"/>
            </p:blipFill>
            <p:spPr>
              <a:xfrm>
                <a:off x="7600153" y="6300047"/>
                <a:ext cx="39318" cy="31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50421" name="墨迹 1050420"/>
              <p14:cNvContentPartPr/>
              <p14:nvPr/>
            </p14:nvContentPartPr>
            <p14:xfrm>
              <a:off x="7831995" y="6242472"/>
              <a:ext cx="70790" cy="338874"/>
            </p14:xfrm>
          </p:contentPart>
        </mc:Choice>
        <mc:Fallback xmlns="">
          <p:pic>
            <p:nvPicPr>
              <p:cNvPr id="1050421" name="墨迹 1050420"/>
            </p:nvPicPr>
            <p:blipFill>
              <a:blip r:embed="rId162"/>
            </p:blipFill>
            <p:spPr>
              <a:xfrm>
                <a:off x="7831995" y="6242472"/>
                <a:ext cx="70790" cy="338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50422" name="墨迹 1050421"/>
              <p14:cNvContentPartPr/>
              <p14:nvPr/>
            </p14:nvContentPartPr>
            <p14:xfrm>
              <a:off x="7758978" y="6250938"/>
              <a:ext cx="145077" cy="140057"/>
            </p14:xfrm>
          </p:contentPart>
        </mc:Choice>
        <mc:Fallback xmlns="">
          <p:pic>
            <p:nvPicPr>
              <p:cNvPr id="1050422" name="墨迹 1050421"/>
            </p:nvPicPr>
            <p:blipFill>
              <a:blip r:embed="rId164"/>
            </p:blipFill>
            <p:spPr>
              <a:xfrm>
                <a:off x="7758978" y="6250938"/>
                <a:ext cx="145077" cy="14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50423" name="墨迹 1050422"/>
              <p14:cNvContentPartPr/>
              <p14:nvPr/>
            </p14:nvContentPartPr>
            <p14:xfrm>
              <a:off x="7875269" y="6245861"/>
              <a:ext cx="101762" cy="140845"/>
            </p14:xfrm>
          </p:contentPart>
        </mc:Choice>
        <mc:Fallback xmlns="">
          <p:pic>
            <p:nvPicPr>
              <p:cNvPr id="1050423" name="墨迹 1050422"/>
            </p:nvPicPr>
            <p:blipFill>
              <a:blip r:embed="rId166"/>
            </p:blipFill>
            <p:spPr>
              <a:xfrm>
                <a:off x="7875269" y="6245861"/>
                <a:ext cx="101762" cy="140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50424" name="墨迹 1050423"/>
              <p14:cNvContentPartPr/>
              <p14:nvPr/>
            </p14:nvContentPartPr>
            <p14:xfrm>
              <a:off x="8221758" y="6278033"/>
              <a:ext cx="117486" cy="221294"/>
            </p14:xfrm>
          </p:contentPart>
        </mc:Choice>
        <mc:Fallback xmlns="">
          <p:pic>
            <p:nvPicPr>
              <p:cNvPr id="1050424" name="墨迹 1050423"/>
            </p:nvPicPr>
            <p:blipFill>
              <a:blip r:embed="rId168"/>
            </p:blipFill>
            <p:spPr>
              <a:xfrm>
                <a:off x="8221758" y="6278033"/>
                <a:ext cx="117486" cy="221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50425" name="墨迹 1050424"/>
              <p14:cNvContentPartPr/>
              <p14:nvPr/>
            </p14:nvContentPartPr>
            <p14:xfrm>
              <a:off x="8333317" y="6276658"/>
              <a:ext cx="173119" cy="185448"/>
            </p14:xfrm>
          </p:contentPart>
        </mc:Choice>
        <mc:Fallback xmlns="">
          <p:pic>
            <p:nvPicPr>
              <p:cNvPr id="1050425" name="墨迹 1050424"/>
            </p:nvPicPr>
            <p:blipFill>
              <a:blip r:embed="rId170"/>
            </p:blipFill>
            <p:spPr>
              <a:xfrm>
                <a:off x="8333317" y="6276658"/>
                <a:ext cx="173119" cy="185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50426" name="墨迹 1050425"/>
              <p14:cNvContentPartPr/>
              <p14:nvPr/>
            </p14:nvContentPartPr>
            <p14:xfrm>
              <a:off x="8576628" y="6281845"/>
              <a:ext cx="61911" cy="221218"/>
            </p14:xfrm>
          </p:contentPart>
        </mc:Choice>
        <mc:Fallback xmlns="">
          <p:pic>
            <p:nvPicPr>
              <p:cNvPr id="1050426" name="墨迹 1050425"/>
            </p:nvPicPr>
            <p:blipFill>
              <a:blip r:embed="rId172"/>
            </p:blipFill>
            <p:spPr>
              <a:xfrm>
                <a:off x="8576628" y="6281845"/>
                <a:ext cx="61911" cy="221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50427" name="墨迹 1050426"/>
              <p14:cNvContentPartPr/>
              <p14:nvPr/>
            </p14:nvContentPartPr>
            <p14:xfrm>
              <a:off x="8557672" y="6263771"/>
              <a:ext cx="188635" cy="251231"/>
            </p14:xfrm>
          </p:contentPart>
        </mc:Choice>
        <mc:Fallback xmlns="">
          <p:pic>
            <p:nvPicPr>
              <p:cNvPr id="1050427" name="墨迹 1050426"/>
            </p:nvPicPr>
            <p:blipFill>
              <a:blip r:embed="rId174"/>
            </p:blipFill>
            <p:spPr>
              <a:xfrm>
                <a:off x="8557672" y="6263771"/>
                <a:ext cx="188635" cy="25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0428" name="墨迹 1050427"/>
              <p14:cNvContentPartPr/>
              <p14:nvPr/>
            </p14:nvContentPartPr>
            <p14:xfrm>
              <a:off x="8928841" y="6256019"/>
              <a:ext cx="41470" cy="260074"/>
            </p14:xfrm>
          </p:contentPart>
        </mc:Choice>
        <mc:Fallback xmlns="">
          <p:pic>
            <p:nvPicPr>
              <p:cNvPr id="1050428" name="墨迹 1050427"/>
            </p:nvPicPr>
            <p:blipFill>
              <a:blip r:embed="rId176"/>
            </p:blipFill>
            <p:spPr>
              <a:xfrm>
                <a:off x="8928841" y="6256019"/>
                <a:ext cx="41470" cy="260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50429" name="墨迹 1050428"/>
              <p14:cNvContentPartPr/>
              <p14:nvPr/>
            </p14:nvContentPartPr>
            <p14:xfrm>
              <a:off x="8873067" y="6381326"/>
              <a:ext cx="226122" cy="142307"/>
            </p14:xfrm>
          </p:contentPart>
        </mc:Choice>
        <mc:Fallback xmlns="">
          <p:pic>
            <p:nvPicPr>
              <p:cNvPr id="1050429" name="墨迹 1050428"/>
            </p:nvPicPr>
            <p:blipFill>
              <a:blip r:embed="rId178"/>
            </p:blipFill>
            <p:spPr>
              <a:xfrm>
                <a:off x="8873067" y="6381326"/>
                <a:ext cx="226122" cy="142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50430" name="墨迹 1050429"/>
              <p14:cNvContentPartPr/>
              <p14:nvPr/>
            </p14:nvContentPartPr>
            <p14:xfrm>
              <a:off x="9350959" y="6260252"/>
              <a:ext cx="116891" cy="233601"/>
            </p14:xfrm>
          </p:contentPart>
        </mc:Choice>
        <mc:Fallback xmlns="">
          <p:pic>
            <p:nvPicPr>
              <p:cNvPr id="1050430" name="墨迹 1050429"/>
            </p:nvPicPr>
            <p:blipFill>
              <a:blip r:embed="rId180"/>
            </p:blipFill>
            <p:spPr>
              <a:xfrm>
                <a:off x="9350959" y="6260252"/>
                <a:ext cx="116891" cy="233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50431" name="墨迹 1050430"/>
              <p14:cNvContentPartPr/>
              <p14:nvPr/>
            </p14:nvContentPartPr>
            <p14:xfrm>
              <a:off x="9445835" y="6262035"/>
              <a:ext cx="144230" cy="214985"/>
            </p14:xfrm>
          </p:contentPart>
        </mc:Choice>
        <mc:Fallback xmlns="">
          <p:pic>
            <p:nvPicPr>
              <p:cNvPr id="1050431" name="墨迹 1050430"/>
            </p:nvPicPr>
            <p:blipFill>
              <a:blip r:embed="rId182"/>
            </p:blipFill>
            <p:spPr>
              <a:xfrm>
                <a:off x="9445835" y="6262035"/>
                <a:ext cx="144230" cy="214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0432" name="墨迹 1050431"/>
              <p14:cNvContentPartPr/>
              <p14:nvPr/>
            </p14:nvContentPartPr>
            <p14:xfrm>
              <a:off x="9647971" y="6284383"/>
              <a:ext cx="110288" cy="192733"/>
            </p14:xfrm>
          </p:contentPart>
        </mc:Choice>
        <mc:Fallback xmlns="">
          <p:pic>
            <p:nvPicPr>
              <p:cNvPr id="1050432" name="墨迹 1050431"/>
            </p:nvPicPr>
            <p:blipFill>
              <a:blip r:embed="rId184"/>
            </p:blipFill>
            <p:spPr>
              <a:xfrm>
                <a:off x="9647971" y="6284383"/>
                <a:ext cx="110288" cy="192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50433" name="墨迹 1050432"/>
              <p14:cNvContentPartPr/>
              <p14:nvPr/>
            </p14:nvContentPartPr>
            <p14:xfrm>
              <a:off x="9729047" y="6292850"/>
              <a:ext cx="157181" cy="183736"/>
            </p14:xfrm>
          </p:contentPart>
        </mc:Choice>
        <mc:Fallback xmlns="">
          <p:pic>
            <p:nvPicPr>
              <p:cNvPr id="1050433" name="墨迹 1050432"/>
            </p:nvPicPr>
            <p:blipFill>
              <a:blip r:embed="rId186"/>
            </p:blipFill>
            <p:spPr>
              <a:xfrm>
                <a:off x="9729047" y="6292850"/>
                <a:ext cx="157181" cy="183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50434" name="墨迹 1050433"/>
              <p14:cNvContentPartPr/>
              <p14:nvPr/>
            </p14:nvContentPartPr>
            <p14:xfrm>
              <a:off x="10013817" y="6246705"/>
              <a:ext cx="87342" cy="335793"/>
            </p14:xfrm>
          </p:contentPart>
        </mc:Choice>
        <mc:Fallback xmlns="">
          <p:pic>
            <p:nvPicPr>
              <p:cNvPr id="1050434" name="墨迹 1050433"/>
            </p:nvPicPr>
            <p:blipFill>
              <a:blip r:embed="rId188"/>
            </p:blipFill>
            <p:spPr>
              <a:xfrm>
                <a:off x="10013817" y="6246705"/>
                <a:ext cx="87342" cy="335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0435" name="墨迹 1050434"/>
              <p14:cNvContentPartPr/>
              <p14:nvPr/>
            </p14:nvContentPartPr>
            <p14:xfrm>
              <a:off x="9986204" y="6238238"/>
              <a:ext cx="149244" cy="181026"/>
            </p14:xfrm>
          </p:contentPart>
        </mc:Choice>
        <mc:Fallback xmlns="">
          <p:pic>
            <p:nvPicPr>
              <p:cNvPr id="1050435" name="墨迹 1050434"/>
            </p:nvPicPr>
            <p:blipFill>
              <a:blip r:embed="rId190"/>
            </p:blipFill>
            <p:spPr>
              <a:xfrm>
                <a:off x="9986204" y="6238238"/>
                <a:ext cx="149244" cy="18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0436" name="墨迹 1050435"/>
              <p14:cNvContentPartPr/>
              <p14:nvPr/>
            </p14:nvContentPartPr>
            <p14:xfrm>
              <a:off x="10073642" y="6236122"/>
              <a:ext cx="93203" cy="184382"/>
            </p14:xfrm>
          </p:contentPart>
        </mc:Choice>
        <mc:Fallback xmlns="">
          <p:pic>
            <p:nvPicPr>
              <p:cNvPr id="1050436" name="墨迹 1050435"/>
            </p:nvPicPr>
            <p:blipFill>
              <a:blip r:embed="rId192"/>
            </p:blipFill>
            <p:spPr>
              <a:xfrm>
                <a:off x="10073642" y="6236122"/>
                <a:ext cx="93203" cy="18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0437" name="墨迹 1050436"/>
              <p14:cNvContentPartPr/>
              <p14:nvPr/>
            </p14:nvContentPartPr>
            <p14:xfrm>
              <a:off x="11804228" y="3055252"/>
              <a:ext cx="201473" cy="25767"/>
            </p14:xfrm>
          </p:contentPart>
        </mc:Choice>
        <mc:Fallback xmlns="">
          <p:pic>
            <p:nvPicPr>
              <p:cNvPr id="1050437" name="墨迹 1050436"/>
            </p:nvPicPr>
            <p:blipFill>
              <a:blip r:embed="rId194"/>
            </p:blipFill>
            <p:spPr>
              <a:xfrm>
                <a:off x="11804228" y="3055252"/>
                <a:ext cx="201473" cy="2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50438" name="墨迹 1050437"/>
              <p14:cNvContentPartPr/>
              <p14:nvPr/>
            </p14:nvContentPartPr>
            <p14:xfrm>
              <a:off x="11859201" y="3062395"/>
              <a:ext cx="44933" cy="302058"/>
            </p14:xfrm>
          </p:contentPart>
        </mc:Choice>
        <mc:Fallback xmlns="">
          <p:pic>
            <p:nvPicPr>
              <p:cNvPr id="1050438" name="墨迹 1050437"/>
            </p:nvPicPr>
            <p:blipFill>
              <a:blip r:embed="rId196"/>
            </p:blipFill>
            <p:spPr>
              <a:xfrm>
                <a:off x="11859201" y="3062395"/>
                <a:ext cx="44933" cy="302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0439" name="墨迹 1050438"/>
              <p14:cNvContentPartPr/>
              <p14:nvPr/>
            </p14:nvContentPartPr>
            <p14:xfrm>
              <a:off x="11881918" y="3173731"/>
              <a:ext cx="139902" cy="106145"/>
            </p14:xfrm>
          </p:contentPart>
        </mc:Choice>
        <mc:Fallback xmlns="">
          <p:pic>
            <p:nvPicPr>
              <p:cNvPr id="1050439" name="墨迹 1050438"/>
            </p:nvPicPr>
            <p:blipFill>
              <a:blip r:embed="rId198"/>
            </p:blipFill>
            <p:spPr>
              <a:xfrm>
                <a:off x="11881918" y="3173731"/>
                <a:ext cx="139902" cy="10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50440" name="墨迹 1050439"/>
              <p14:cNvContentPartPr/>
              <p14:nvPr/>
            </p14:nvContentPartPr>
            <p14:xfrm>
              <a:off x="11942470" y="3220297"/>
              <a:ext cx="36742" cy="177306"/>
            </p14:xfrm>
          </p:contentPart>
        </mc:Choice>
        <mc:Fallback xmlns="">
          <p:pic>
            <p:nvPicPr>
              <p:cNvPr id="1050440" name="墨迹 1050439"/>
            </p:nvPicPr>
            <p:blipFill>
              <a:blip r:embed="rId200"/>
            </p:blipFill>
            <p:spPr>
              <a:xfrm>
                <a:off x="11942470" y="3220297"/>
                <a:ext cx="36742" cy="177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0441" name="墨迹 1050440"/>
              <p14:cNvContentPartPr/>
              <p14:nvPr/>
            </p14:nvContentPartPr>
            <p14:xfrm>
              <a:off x="12047933" y="3250352"/>
              <a:ext cx="44242" cy="183410"/>
            </p14:xfrm>
          </p:contentPart>
        </mc:Choice>
        <mc:Fallback xmlns="">
          <p:pic>
            <p:nvPicPr>
              <p:cNvPr id="1050441" name="墨迹 1050440"/>
            </p:nvPicPr>
            <p:blipFill>
              <a:blip r:embed="rId202"/>
            </p:blipFill>
            <p:spPr>
              <a:xfrm>
                <a:off x="12047933" y="3250352"/>
                <a:ext cx="44242" cy="183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0442" name="墨迹 1050441"/>
              <p14:cNvContentPartPr/>
              <p14:nvPr/>
            </p14:nvContentPartPr>
            <p14:xfrm>
              <a:off x="11949853" y="3175217"/>
              <a:ext cx="152084" cy="72170"/>
            </p14:xfrm>
          </p:contentPart>
        </mc:Choice>
        <mc:Fallback xmlns="">
          <p:pic>
            <p:nvPicPr>
              <p:cNvPr id="1050442" name="墨迹 1050441"/>
            </p:nvPicPr>
            <p:blipFill>
              <a:blip r:embed="rId204"/>
            </p:blipFill>
            <p:spPr>
              <a:xfrm>
                <a:off x="11949853" y="3175217"/>
                <a:ext cx="152084" cy="72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0443" name="墨迹 1050442"/>
              <p14:cNvContentPartPr/>
              <p14:nvPr/>
            </p14:nvContentPartPr>
            <p14:xfrm>
              <a:off x="11956955" y="3236383"/>
              <a:ext cx="88787" cy="193041"/>
            </p14:xfrm>
          </p:contentPart>
        </mc:Choice>
        <mc:Fallback xmlns="">
          <p:pic>
            <p:nvPicPr>
              <p:cNvPr id="1050443" name="墨迹 1050442"/>
            </p:nvPicPr>
            <p:blipFill>
              <a:blip r:embed="rId206"/>
            </p:blipFill>
            <p:spPr>
              <a:xfrm>
                <a:off x="11956955" y="3236383"/>
                <a:ext cx="88787" cy="193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0444" name="墨迹 1050443"/>
              <p14:cNvContentPartPr/>
              <p14:nvPr/>
            </p14:nvContentPartPr>
            <p14:xfrm>
              <a:off x="12007850" y="3432811"/>
              <a:ext cx="37595" cy="63645"/>
            </p14:xfrm>
          </p:contentPart>
        </mc:Choice>
        <mc:Fallback xmlns="">
          <p:pic>
            <p:nvPicPr>
              <p:cNvPr id="1050444" name="墨迹 1050443"/>
            </p:nvPicPr>
            <p:blipFill>
              <a:blip r:embed="rId208"/>
            </p:blipFill>
            <p:spPr>
              <a:xfrm>
                <a:off x="12007850" y="3432811"/>
                <a:ext cx="37595" cy="63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50445" name="墨迹 1050444"/>
              <p14:cNvContentPartPr/>
              <p14:nvPr/>
            </p14:nvContentPartPr>
            <p14:xfrm>
              <a:off x="11990495" y="3295712"/>
              <a:ext cx="109265" cy="46925"/>
            </p14:xfrm>
          </p:contentPart>
        </mc:Choice>
        <mc:Fallback xmlns="">
          <p:pic>
            <p:nvPicPr>
              <p:cNvPr id="1050445" name="墨迹 1050444"/>
            </p:nvPicPr>
            <p:blipFill>
              <a:blip r:embed="rId210"/>
            </p:blipFill>
            <p:spPr>
              <a:xfrm>
                <a:off x="11990495" y="3295712"/>
                <a:ext cx="109265" cy="4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50446" name="墨迹 1050445"/>
              <p14:cNvContentPartPr/>
              <p14:nvPr/>
            </p14:nvContentPartPr>
            <p14:xfrm>
              <a:off x="11997692" y="3314920"/>
              <a:ext cx="101019" cy="28565"/>
            </p14:xfrm>
          </p:contentPart>
        </mc:Choice>
        <mc:Fallback xmlns="">
          <p:pic>
            <p:nvPicPr>
              <p:cNvPr id="1050446" name="墨迹 1050445"/>
            </p:nvPicPr>
            <p:blipFill>
              <a:blip r:embed="rId212"/>
            </p:blipFill>
            <p:spPr>
              <a:xfrm>
                <a:off x="11997692" y="3314920"/>
                <a:ext cx="101019" cy="2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50447" name="墨迹 1050446"/>
              <p14:cNvContentPartPr/>
              <p14:nvPr/>
            </p14:nvContentPartPr>
            <p14:xfrm>
              <a:off x="11636587" y="3722792"/>
              <a:ext cx="209529" cy="30057"/>
            </p14:xfrm>
          </p:contentPart>
        </mc:Choice>
        <mc:Fallback xmlns="">
          <p:pic>
            <p:nvPicPr>
              <p:cNvPr id="1050447" name="墨迹 1050446"/>
            </p:nvPicPr>
            <p:blipFill>
              <a:blip r:embed="rId214"/>
            </p:blipFill>
            <p:spPr>
              <a:xfrm>
                <a:off x="11636587" y="3722792"/>
                <a:ext cx="209529" cy="3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50448" name="墨迹 1050447"/>
              <p14:cNvContentPartPr/>
              <p14:nvPr/>
            </p14:nvContentPartPr>
            <p14:xfrm>
              <a:off x="11687075" y="3731683"/>
              <a:ext cx="64237" cy="252309"/>
            </p14:xfrm>
          </p:contentPart>
        </mc:Choice>
        <mc:Fallback xmlns="">
          <p:pic>
            <p:nvPicPr>
              <p:cNvPr id="1050448" name="墨迹 1050447"/>
            </p:nvPicPr>
            <p:blipFill>
              <a:blip r:embed="rId216"/>
            </p:blipFill>
            <p:spPr>
              <a:xfrm>
                <a:off x="11687075" y="3731683"/>
                <a:ext cx="64237" cy="252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050449" name="墨迹 1050448"/>
              <p14:cNvContentPartPr/>
              <p14:nvPr/>
            </p14:nvContentPartPr>
            <p14:xfrm>
              <a:off x="11842307" y="3807035"/>
              <a:ext cx="8032" cy="57573"/>
            </p14:xfrm>
          </p:contentPart>
        </mc:Choice>
        <mc:Fallback xmlns="">
          <p:pic>
            <p:nvPicPr>
              <p:cNvPr id="1050449" name="墨迹 1050448"/>
            </p:nvPicPr>
            <p:blipFill>
              <a:blip r:embed="rId218"/>
            </p:blipFill>
            <p:spPr>
              <a:xfrm>
                <a:off x="11842307" y="3807035"/>
                <a:ext cx="8032" cy="57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050450" name="墨迹 1050449"/>
              <p14:cNvContentPartPr/>
              <p14:nvPr/>
            </p14:nvContentPartPr>
            <p14:xfrm>
              <a:off x="11766550" y="3887651"/>
              <a:ext cx="161652" cy="12096"/>
            </p14:xfrm>
          </p:contentPart>
        </mc:Choice>
        <mc:Fallback xmlns="">
          <p:pic>
            <p:nvPicPr>
              <p:cNvPr id="1050450" name="墨迹 1050449"/>
            </p:nvPicPr>
            <p:blipFill>
              <a:blip r:embed="rId220"/>
            </p:blipFill>
            <p:spPr>
              <a:xfrm>
                <a:off x="11766550" y="3887651"/>
                <a:ext cx="161652" cy="1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050451" name="墨迹 1050450"/>
              <p14:cNvContentPartPr/>
              <p14:nvPr/>
            </p14:nvContentPartPr>
            <p14:xfrm>
              <a:off x="11740623" y="3901016"/>
              <a:ext cx="152546" cy="185872"/>
            </p14:xfrm>
          </p:contentPart>
        </mc:Choice>
        <mc:Fallback xmlns="">
          <p:pic>
            <p:nvPicPr>
              <p:cNvPr id="1050451" name="墨迹 1050450"/>
            </p:nvPicPr>
            <p:blipFill>
              <a:blip r:embed="rId222"/>
            </p:blipFill>
            <p:spPr>
              <a:xfrm>
                <a:off x="11740623" y="3901016"/>
                <a:ext cx="152546" cy="185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050452" name="墨迹 1050451"/>
              <p14:cNvContentPartPr/>
              <p14:nvPr/>
            </p14:nvContentPartPr>
            <p14:xfrm>
              <a:off x="11790681" y="4025478"/>
              <a:ext cx="172097" cy="132655"/>
            </p14:xfrm>
          </p:contentPart>
        </mc:Choice>
        <mc:Fallback xmlns="">
          <p:pic>
            <p:nvPicPr>
              <p:cNvPr id="1050452" name="墨迹 1050451"/>
            </p:nvPicPr>
            <p:blipFill>
              <a:blip r:embed="rId224"/>
            </p:blipFill>
            <p:spPr>
              <a:xfrm>
                <a:off x="11790681" y="4025478"/>
                <a:ext cx="172097" cy="132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050453" name="墨迹 1050452"/>
              <p14:cNvContentPartPr/>
              <p14:nvPr/>
            </p14:nvContentPartPr>
            <p14:xfrm>
              <a:off x="11785074" y="4040356"/>
              <a:ext cx="95861" cy="87072"/>
            </p14:xfrm>
          </p:contentPart>
        </mc:Choice>
        <mc:Fallback xmlns="">
          <p:pic>
            <p:nvPicPr>
              <p:cNvPr id="1050453" name="墨迹 1050452"/>
            </p:nvPicPr>
            <p:blipFill>
              <a:blip r:embed="rId226"/>
            </p:blipFill>
            <p:spPr>
              <a:xfrm>
                <a:off x="11785074" y="4040356"/>
                <a:ext cx="95861" cy="8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050454" name="墨迹 1050453"/>
              <p14:cNvContentPartPr/>
              <p14:nvPr/>
            </p14:nvContentPartPr>
            <p14:xfrm>
              <a:off x="11718627" y="4011505"/>
              <a:ext cx="29299" cy="186176"/>
            </p14:xfrm>
          </p:contentPart>
        </mc:Choice>
        <mc:Fallback xmlns="">
          <p:pic>
            <p:nvPicPr>
              <p:cNvPr id="1050454" name="墨迹 1050453"/>
            </p:nvPicPr>
            <p:blipFill>
              <a:blip r:embed="rId228"/>
            </p:blipFill>
            <p:spPr>
              <a:xfrm>
                <a:off x="11718627" y="4011505"/>
                <a:ext cx="29299" cy="186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" name="墨迹 10"/>
              <p14:cNvContentPartPr/>
              <p14:nvPr/>
            </p14:nvContentPartPr>
            <p14:xfrm>
              <a:off x="6982177" y="1737059"/>
              <a:ext cx="11289" cy="5075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30"/>
            </p:blipFill>
            <p:spPr>
              <a:xfrm>
                <a:off x="6982177" y="1737059"/>
                <a:ext cx="112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" name="墨迹 1"/>
              <p14:cNvContentPartPr/>
              <p14:nvPr/>
            </p14:nvContentPartPr>
            <p14:xfrm>
              <a:off x="4464755" y="3947861"/>
              <a:ext cx="22578" cy="139585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32"/>
            </p:blipFill>
            <p:spPr>
              <a:xfrm>
                <a:off x="4464755" y="3947861"/>
                <a:ext cx="22578" cy="1395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3" name="墨迹 2"/>
              <p14:cNvContentPartPr/>
              <p14:nvPr/>
            </p14:nvContentPartPr>
            <p14:xfrm>
              <a:off x="4498622" y="5402930"/>
              <a:ext cx="360" cy="5639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34"/>
            </p:blipFill>
            <p:spPr>
              <a:xfrm>
                <a:off x="4498622" y="5402930"/>
                <a:ext cx="36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" name="墨迹 3"/>
              <p14:cNvContentPartPr/>
              <p14:nvPr/>
            </p14:nvContentPartPr>
            <p14:xfrm>
              <a:off x="5548488" y="6017669"/>
              <a:ext cx="191912" cy="24533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36"/>
            </p:blipFill>
            <p:spPr>
              <a:xfrm>
                <a:off x="5548488" y="6017669"/>
                <a:ext cx="19191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5" name="墨迹 4"/>
              <p14:cNvContentPartPr/>
              <p14:nvPr/>
            </p14:nvContentPartPr>
            <p14:xfrm>
              <a:off x="5181600" y="5949991"/>
              <a:ext cx="214488" cy="338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38"/>
            </p:blipFill>
            <p:spPr>
              <a:xfrm>
                <a:off x="5181600" y="5949991"/>
                <a:ext cx="214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6" name="墨迹 5"/>
              <p14:cNvContentPartPr/>
              <p14:nvPr/>
            </p14:nvContentPartPr>
            <p14:xfrm>
              <a:off x="5257800" y="5995110"/>
              <a:ext cx="47977" cy="51604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40"/>
            </p:blipFill>
            <p:spPr>
              <a:xfrm>
                <a:off x="5257800" y="5995110"/>
                <a:ext cx="47977" cy="516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7" name="墨迹 6"/>
              <p14:cNvContentPartPr/>
              <p14:nvPr/>
            </p14:nvContentPartPr>
            <p14:xfrm>
              <a:off x="5884333" y="5893593"/>
              <a:ext cx="93134" cy="3440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42"/>
            </p:blipFill>
            <p:spPr>
              <a:xfrm>
                <a:off x="5884333" y="5893593"/>
                <a:ext cx="931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8" name="墨迹 7"/>
              <p14:cNvContentPartPr/>
              <p14:nvPr/>
            </p14:nvContentPartPr>
            <p14:xfrm>
              <a:off x="6005688" y="6012029"/>
              <a:ext cx="95956" cy="41734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44"/>
            </p:blipFill>
            <p:spPr>
              <a:xfrm>
                <a:off x="6005688" y="6012029"/>
                <a:ext cx="95956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9" name="墨迹 8"/>
              <p14:cNvContentPartPr/>
              <p14:nvPr/>
            </p14:nvContentPartPr>
            <p14:xfrm>
              <a:off x="6118577" y="5978190"/>
              <a:ext cx="118534" cy="26507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46"/>
            </p:blipFill>
            <p:spPr>
              <a:xfrm>
                <a:off x="6118577" y="5978190"/>
                <a:ext cx="11853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0" name="墨迹 9"/>
              <p14:cNvContentPartPr/>
              <p14:nvPr/>
            </p14:nvContentPartPr>
            <p14:xfrm>
              <a:off x="6180666" y="5972550"/>
              <a:ext cx="95956" cy="197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48"/>
            </p:blipFill>
            <p:spPr>
              <a:xfrm>
                <a:off x="6180666" y="5972550"/>
                <a:ext cx="959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" name="墨迹 12"/>
              <p14:cNvContentPartPr/>
              <p14:nvPr/>
            </p14:nvContentPartPr>
            <p14:xfrm>
              <a:off x="6208888" y="5989470"/>
              <a:ext cx="112889" cy="14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0"/>
            </p:blipFill>
            <p:spPr>
              <a:xfrm>
                <a:off x="6208888" y="5989470"/>
                <a:ext cx="1128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" name="墨迹 13"/>
              <p14:cNvContentPartPr/>
              <p14:nvPr/>
            </p14:nvContentPartPr>
            <p14:xfrm>
              <a:off x="6378222" y="5966911"/>
              <a:ext cx="237066" cy="42862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2"/>
            </p:blipFill>
            <p:spPr>
              <a:xfrm>
                <a:off x="6378222" y="5966911"/>
                <a:ext cx="23706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5" name="墨迹 14"/>
              <p14:cNvContentPartPr/>
              <p14:nvPr/>
            </p14:nvContentPartPr>
            <p14:xfrm>
              <a:off x="6598355" y="5527006"/>
              <a:ext cx="22578" cy="30454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4"/>
            </p:blipFill>
            <p:spPr>
              <a:xfrm>
                <a:off x="6598355" y="5527006"/>
                <a:ext cx="225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6" name="墨迹 15"/>
              <p14:cNvContentPartPr/>
              <p14:nvPr/>
            </p14:nvContentPartPr>
            <p14:xfrm>
              <a:off x="6705600" y="5402930"/>
              <a:ext cx="124177" cy="49066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6"/>
            </p:blipFill>
            <p:spPr>
              <a:xfrm>
                <a:off x="6705600" y="5402930"/>
                <a:ext cx="124177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7" name="墨迹 16"/>
              <p14:cNvContentPartPr/>
              <p14:nvPr/>
            </p14:nvContentPartPr>
            <p14:xfrm>
              <a:off x="6620933" y="5459328"/>
              <a:ext cx="197556" cy="33274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8"/>
            </p:blipFill>
            <p:spPr>
              <a:xfrm>
                <a:off x="6620933" y="5459328"/>
                <a:ext cx="19755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8" name="墨迹 17"/>
              <p14:cNvContentPartPr/>
              <p14:nvPr/>
            </p14:nvContentPartPr>
            <p14:xfrm>
              <a:off x="6953955" y="5628522"/>
              <a:ext cx="16934" cy="676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60"/>
            </p:blipFill>
            <p:spPr>
              <a:xfrm>
                <a:off x="6953955" y="5628522"/>
                <a:ext cx="169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9" name="墨迹 18"/>
              <p14:cNvContentPartPr/>
              <p14:nvPr/>
            </p14:nvContentPartPr>
            <p14:xfrm>
              <a:off x="6914444" y="5763878"/>
              <a:ext cx="31044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62"/>
            </p:blipFill>
            <p:spPr>
              <a:xfrm>
                <a:off x="6914444" y="5763878"/>
                <a:ext cx="310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0" name="墨迹 19"/>
              <p14:cNvContentPartPr/>
              <p14:nvPr/>
            </p14:nvContentPartPr>
            <p14:xfrm>
              <a:off x="7958666" y="6090986"/>
              <a:ext cx="1207911" cy="789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64"/>
            </p:blipFill>
            <p:spPr>
              <a:xfrm>
                <a:off x="7958666" y="6090986"/>
                <a:ext cx="12079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1" name="墨迹 20"/>
              <p14:cNvContentPartPr/>
              <p14:nvPr/>
            </p14:nvContentPartPr>
            <p14:xfrm>
              <a:off x="7224888" y="4004259"/>
              <a:ext cx="4927600" cy="21431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66"/>
            </p:blipFill>
            <p:spPr>
              <a:xfrm>
                <a:off x="7224888" y="4004259"/>
                <a:ext cx="49276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2" name="墨迹 21"/>
              <p14:cNvContentPartPr/>
              <p14:nvPr/>
            </p14:nvContentPartPr>
            <p14:xfrm>
              <a:off x="3951111" y="5859755"/>
              <a:ext cx="112889" cy="9023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68"/>
            </p:blipFill>
            <p:spPr>
              <a:xfrm>
                <a:off x="3951111" y="5859755"/>
                <a:ext cx="1128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3" name="墨迹 22"/>
              <p14:cNvContentPartPr/>
              <p14:nvPr/>
            </p14:nvContentPartPr>
            <p14:xfrm>
              <a:off x="3951111" y="5972550"/>
              <a:ext cx="84666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70"/>
            </p:blipFill>
            <p:spPr>
              <a:xfrm>
                <a:off x="3951111" y="5972550"/>
                <a:ext cx="846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4" name="墨迹 23"/>
              <p14:cNvContentPartPr/>
              <p14:nvPr/>
            </p14:nvContentPartPr>
            <p14:xfrm>
              <a:off x="3776133" y="6028949"/>
              <a:ext cx="285044" cy="3383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72"/>
            </p:blipFill>
            <p:spPr>
              <a:xfrm>
                <a:off x="3776133" y="6028949"/>
                <a:ext cx="2850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5" name="墨迹 24"/>
              <p14:cNvContentPartPr/>
              <p14:nvPr/>
            </p14:nvContentPartPr>
            <p14:xfrm>
              <a:off x="3838222" y="5865394"/>
              <a:ext cx="158044" cy="33556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274"/>
            </p:blipFill>
            <p:spPr>
              <a:xfrm>
                <a:off x="3838222" y="5865394"/>
                <a:ext cx="1580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6" name="墨迹 25"/>
              <p14:cNvContentPartPr/>
              <p14:nvPr/>
            </p14:nvContentPartPr>
            <p14:xfrm>
              <a:off x="3900311" y="6085347"/>
              <a:ext cx="33866" cy="11279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276"/>
            </p:blipFill>
            <p:spPr>
              <a:xfrm>
                <a:off x="3900311" y="6085347"/>
                <a:ext cx="338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" name="墨迹 26"/>
              <p14:cNvContentPartPr/>
              <p14:nvPr/>
            </p14:nvContentPartPr>
            <p14:xfrm>
              <a:off x="3951111" y="6028949"/>
              <a:ext cx="107244" cy="23687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78"/>
            </p:blipFill>
            <p:spPr>
              <a:xfrm>
                <a:off x="3951111" y="6028949"/>
                <a:ext cx="107244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8" name="墨迹 27"/>
              <p14:cNvContentPartPr/>
              <p14:nvPr/>
            </p14:nvContentPartPr>
            <p14:xfrm>
              <a:off x="4109155" y="6023309"/>
              <a:ext cx="33867" cy="18893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80"/>
            </p:blipFill>
            <p:spPr>
              <a:xfrm>
                <a:off x="4109155" y="6023309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9" name="墨迹 28"/>
              <p14:cNvContentPartPr/>
              <p14:nvPr/>
            </p14:nvContentPartPr>
            <p14:xfrm>
              <a:off x="4199466" y="5887953"/>
              <a:ext cx="141111" cy="4229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82"/>
            </p:blipFill>
            <p:spPr>
              <a:xfrm>
                <a:off x="4199466" y="5887953"/>
                <a:ext cx="14111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30" name="墨迹 29"/>
              <p14:cNvContentPartPr/>
              <p14:nvPr/>
            </p14:nvContentPartPr>
            <p14:xfrm>
              <a:off x="4159955" y="5972550"/>
              <a:ext cx="95956" cy="1861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84"/>
            </p:blipFill>
            <p:spPr>
              <a:xfrm>
                <a:off x="4159955" y="5972550"/>
                <a:ext cx="959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31" name="墨迹 30"/>
              <p14:cNvContentPartPr/>
              <p14:nvPr/>
            </p14:nvContentPartPr>
            <p14:xfrm>
              <a:off x="4109155" y="6006389"/>
              <a:ext cx="169333" cy="2763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86"/>
            </p:blipFill>
            <p:spPr>
              <a:xfrm>
                <a:off x="4109155" y="6006389"/>
                <a:ext cx="169333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32" name="墨迹 31"/>
              <p14:cNvContentPartPr/>
              <p14:nvPr/>
            </p14:nvContentPartPr>
            <p14:xfrm>
              <a:off x="4572000" y="6141744"/>
              <a:ext cx="39511" cy="620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88"/>
            </p:blipFill>
            <p:spPr>
              <a:xfrm>
                <a:off x="4572000" y="6141744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33" name="墨迹 32"/>
              <p14:cNvContentPartPr/>
              <p14:nvPr/>
            </p14:nvContentPartPr>
            <p14:xfrm>
              <a:off x="4543777" y="6243261"/>
              <a:ext cx="47978" cy="366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90"/>
            </p:blipFill>
            <p:spPr>
              <a:xfrm>
                <a:off x="4543777" y="6243261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34" name="墨迹 33"/>
              <p14:cNvContentPartPr/>
              <p14:nvPr/>
            </p14:nvContentPartPr>
            <p14:xfrm>
              <a:off x="8500533" y="1037723"/>
              <a:ext cx="310444" cy="36940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92"/>
            </p:blipFill>
            <p:spPr>
              <a:xfrm>
                <a:off x="8500533" y="1037723"/>
                <a:ext cx="31044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35" name="墨迹 34"/>
              <p14:cNvContentPartPr/>
              <p14:nvPr/>
            </p14:nvContentPartPr>
            <p14:xfrm>
              <a:off x="8867422" y="1105401"/>
              <a:ext cx="143933" cy="11279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94"/>
            </p:blipFill>
            <p:spPr>
              <a:xfrm>
                <a:off x="8867422" y="1105401"/>
                <a:ext cx="14393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36" name="墨迹 35"/>
              <p14:cNvContentPartPr/>
              <p14:nvPr/>
            </p14:nvContentPartPr>
            <p14:xfrm>
              <a:off x="9110133" y="1133600"/>
              <a:ext cx="112889" cy="1071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96"/>
            </p:blipFill>
            <p:spPr>
              <a:xfrm>
                <a:off x="9110133" y="1133600"/>
                <a:ext cx="1128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7" name="墨迹 36"/>
              <p14:cNvContentPartPr/>
              <p14:nvPr/>
            </p14:nvContentPartPr>
            <p14:xfrm>
              <a:off x="6033911" y="1125140"/>
              <a:ext cx="118533" cy="13817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98"/>
            </p:blipFill>
            <p:spPr>
              <a:xfrm>
                <a:off x="6033911" y="1125140"/>
                <a:ext cx="11853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8" name="墨迹 37"/>
              <p14:cNvContentPartPr/>
              <p14:nvPr/>
            </p14:nvContentPartPr>
            <p14:xfrm>
              <a:off x="6180666" y="1094121"/>
              <a:ext cx="110066" cy="21995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00"/>
            </p:blipFill>
            <p:spPr>
              <a:xfrm>
                <a:off x="6180666" y="1094121"/>
                <a:ext cx="11006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9" name="墨迹 38"/>
              <p14:cNvContentPartPr/>
              <p14:nvPr/>
            </p14:nvContentPartPr>
            <p14:xfrm>
              <a:off x="6293555" y="1060282"/>
              <a:ext cx="28222" cy="33838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02"/>
            </p:blipFill>
            <p:spPr>
              <a:xfrm>
                <a:off x="6293555" y="1060282"/>
                <a:ext cx="28222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40" name="墨迹 39"/>
              <p14:cNvContentPartPr/>
              <p14:nvPr/>
            </p14:nvContentPartPr>
            <p14:xfrm>
              <a:off x="6355644" y="1116680"/>
              <a:ext cx="163688" cy="1297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304"/>
            </p:blipFill>
            <p:spPr>
              <a:xfrm>
                <a:off x="6355644" y="1116680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41" name="墨迹 40"/>
              <p14:cNvContentPartPr/>
              <p14:nvPr/>
            </p14:nvContentPartPr>
            <p14:xfrm>
              <a:off x="6587066" y="1111041"/>
              <a:ext cx="118534" cy="14099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306"/>
            </p:blipFill>
            <p:spPr>
              <a:xfrm>
                <a:off x="6587066" y="1111041"/>
                <a:ext cx="11853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42" name="墨迹 41"/>
              <p14:cNvContentPartPr/>
              <p14:nvPr/>
            </p14:nvContentPartPr>
            <p14:xfrm>
              <a:off x="7501466" y="208672"/>
              <a:ext cx="237066" cy="1692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308"/>
            </p:blipFill>
            <p:spPr>
              <a:xfrm>
                <a:off x="7501466" y="208672"/>
                <a:ext cx="2370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43" name="墨迹 42"/>
              <p14:cNvContentPartPr/>
              <p14:nvPr/>
            </p14:nvContentPartPr>
            <p14:xfrm>
              <a:off x="7620000" y="253791"/>
              <a:ext cx="22577" cy="24251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310"/>
            </p:blipFill>
            <p:spPr>
              <a:xfrm>
                <a:off x="7620000" y="253791"/>
                <a:ext cx="2257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44" name="墨迹 43"/>
              <p14:cNvContentPartPr/>
              <p14:nvPr/>
            </p14:nvContentPartPr>
            <p14:xfrm>
              <a:off x="7842955" y="135355"/>
              <a:ext cx="31045" cy="50194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312"/>
            </p:blipFill>
            <p:spPr>
              <a:xfrm>
                <a:off x="7842955" y="135355"/>
                <a:ext cx="31045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45" name="墨迹 44"/>
              <p14:cNvContentPartPr/>
              <p14:nvPr/>
            </p14:nvContentPartPr>
            <p14:xfrm>
              <a:off x="7752644" y="112796"/>
              <a:ext cx="104422" cy="19457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314"/>
            </p:blipFill>
            <p:spPr>
              <a:xfrm>
                <a:off x="7752644" y="112796"/>
                <a:ext cx="1044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46" name="墨迹 45"/>
              <p14:cNvContentPartPr/>
              <p14:nvPr/>
            </p14:nvContentPartPr>
            <p14:xfrm>
              <a:off x="7862711" y="118435"/>
              <a:ext cx="107244" cy="12125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316"/>
            </p:blipFill>
            <p:spPr>
              <a:xfrm>
                <a:off x="7862711" y="118435"/>
                <a:ext cx="10724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47" name="墨迹 46"/>
              <p14:cNvContentPartPr/>
              <p14:nvPr/>
            </p14:nvContentPartPr>
            <p14:xfrm>
              <a:off x="8511822" y="163554"/>
              <a:ext cx="208844" cy="24533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18"/>
            </p:blipFill>
            <p:spPr>
              <a:xfrm>
                <a:off x="8511822" y="163554"/>
                <a:ext cx="2088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48" name="墨迹 47"/>
              <p14:cNvContentPartPr/>
              <p14:nvPr/>
            </p14:nvContentPartPr>
            <p14:xfrm>
              <a:off x="8647288" y="259430"/>
              <a:ext cx="1320800" cy="394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20"/>
            </p:blipFill>
            <p:spPr>
              <a:xfrm>
                <a:off x="8647288" y="259430"/>
                <a:ext cx="1320800" cy="394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315595"/>
            <a:ext cx="11458575" cy="5857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341" name="墨迹 1050340"/>
              <p14:cNvContentPartPr/>
              <p14:nvPr/>
            </p14:nvContentPartPr>
            <p14:xfrm>
              <a:off x="6846184" y="1383878"/>
              <a:ext cx="320621" cy="215909"/>
            </p14:xfrm>
          </p:contentPart>
        </mc:Choice>
        <mc:Fallback xmlns="">
          <p:pic>
            <p:nvPicPr>
              <p:cNvPr id="1050341" name="墨迹 1050340"/>
            </p:nvPicPr>
            <p:blipFill>
              <a:blip r:embed="rId4"/>
            </p:blipFill>
            <p:spPr>
              <a:xfrm>
                <a:off x="6846184" y="1383878"/>
                <a:ext cx="320621" cy="215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342" name="墨迹 1050341"/>
              <p14:cNvContentPartPr/>
              <p14:nvPr/>
            </p14:nvContentPartPr>
            <p14:xfrm>
              <a:off x="4317777" y="4175236"/>
              <a:ext cx="214888" cy="212425"/>
            </p14:xfrm>
          </p:contentPart>
        </mc:Choice>
        <mc:Fallback xmlns="">
          <p:pic>
            <p:nvPicPr>
              <p:cNvPr id="1050342" name="墨迹 1050341"/>
            </p:nvPicPr>
            <p:blipFill>
              <a:blip r:embed="rId6"/>
            </p:blipFill>
            <p:spPr>
              <a:xfrm>
                <a:off x="4317777" y="4175236"/>
                <a:ext cx="214888" cy="21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343" name="墨迹 1050342"/>
              <p14:cNvContentPartPr/>
              <p14:nvPr/>
            </p14:nvContentPartPr>
            <p14:xfrm>
              <a:off x="3460750" y="4699847"/>
              <a:ext cx="572431" cy="8570"/>
            </p14:xfrm>
          </p:contentPart>
        </mc:Choice>
        <mc:Fallback xmlns="">
          <p:pic>
            <p:nvPicPr>
              <p:cNvPr id="1050343" name="墨迹 1050342"/>
            </p:nvPicPr>
            <p:blipFill>
              <a:blip r:embed="rId8"/>
            </p:blipFill>
            <p:spPr>
              <a:xfrm>
                <a:off x="3460750" y="4699847"/>
                <a:ext cx="572431" cy="8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344" name="墨迹 1050343"/>
              <p14:cNvContentPartPr/>
              <p14:nvPr/>
            </p14:nvContentPartPr>
            <p14:xfrm>
              <a:off x="4385686" y="5172147"/>
              <a:ext cx="124404" cy="110173"/>
            </p14:xfrm>
          </p:contentPart>
        </mc:Choice>
        <mc:Fallback xmlns="">
          <p:pic>
            <p:nvPicPr>
              <p:cNvPr id="1050344" name="墨迹 1050343"/>
            </p:nvPicPr>
            <p:blipFill>
              <a:blip r:embed="rId10"/>
            </p:blipFill>
            <p:spPr>
              <a:xfrm>
                <a:off x="4385686" y="5172147"/>
                <a:ext cx="124404" cy="110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345" name="墨迹 1050344"/>
              <p14:cNvContentPartPr/>
              <p14:nvPr/>
            </p14:nvContentPartPr>
            <p14:xfrm>
              <a:off x="5171017" y="5123602"/>
              <a:ext cx="0" cy="0"/>
            </p14:xfrm>
          </p:contentPart>
        </mc:Choice>
        <mc:Fallback xmlns="">
          <p:pic>
            <p:nvPicPr>
              <p:cNvPr id="1050345" name="墨迹 1050344"/>
            </p:nvPicPr>
            <p:blipFill>
              <a:blip r:embed="rId12"/>
            </p:blipFill>
            <p:spPr>
              <a:xfrm>
                <a:off x="5171017" y="512360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346" name="墨迹 1050345"/>
              <p14:cNvContentPartPr/>
              <p14:nvPr/>
            </p14:nvContentPartPr>
            <p14:xfrm>
              <a:off x="5143921" y="5141321"/>
              <a:ext cx="589393" cy="16900"/>
            </p14:xfrm>
          </p:contentPart>
        </mc:Choice>
        <mc:Fallback xmlns="">
          <p:pic>
            <p:nvPicPr>
              <p:cNvPr id="1050346" name="墨迹 1050345"/>
            </p:nvPicPr>
            <p:blipFill>
              <a:blip r:embed="rId14"/>
            </p:blipFill>
            <p:spPr>
              <a:xfrm>
                <a:off x="5143921" y="5141321"/>
                <a:ext cx="589393" cy="16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347" name="墨迹 1050346"/>
              <p14:cNvContentPartPr/>
              <p14:nvPr/>
            </p14:nvContentPartPr>
            <p14:xfrm>
              <a:off x="3234266" y="4539159"/>
              <a:ext cx="243410" cy="32419"/>
            </p14:xfrm>
          </p:contentPart>
        </mc:Choice>
        <mc:Fallback xmlns="">
          <p:pic>
            <p:nvPicPr>
              <p:cNvPr id="1050347" name="墨迹 1050346"/>
            </p:nvPicPr>
            <p:blipFill>
              <a:blip r:embed="rId16"/>
            </p:blipFill>
            <p:spPr>
              <a:xfrm>
                <a:off x="3234266" y="4539159"/>
                <a:ext cx="243410" cy="32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348" name="墨迹 1050347"/>
              <p14:cNvContentPartPr/>
              <p14:nvPr/>
            </p14:nvContentPartPr>
            <p14:xfrm>
              <a:off x="3225362" y="4428492"/>
              <a:ext cx="139715" cy="353001"/>
            </p14:xfrm>
          </p:contentPart>
        </mc:Choice>
        <mc:Fallback xmlns="">
          <p:pic>
            <p:nvPicPr>
              <p:cNvPr id="1050348" name="墨迹 1050347"/>
            </p:nvPicPr>
            <p:blipFill>
              <a:blip r:embed="rId18"/>
            </p:blipFill>
            <p:spPr>
              <a:xfrm>
                <a:off x="3225362" y="4428492"/>
                <a:ext cx="139715" cy="35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349" name="墨迹 1050348"/>
              <p14:cNvContentPartPr/>
              <p14:nvPr/>
            </p14:nvContentPartPr>
            <p14:xfrm>
              <a:off x="3343485" y="4590628"/>
              <a:ext cx="155579" cy="173310"/>
            </p14:xfrm>
          </p:contentPart>
        </mc:Choice>
        <mc:Fallback xmlns="">
          <p:pic>
            <p:nvPicPr>
              <p:cNvPr id="1050349" name="墨迹 1050348"/>
            </p:nvPicPr>
            <p:blipFill>
              <a:blip r:embed="rId20"/>
            </p:blipFill>
            <p:spPr>
              <a:xfrm>
                <a:off x="3343485" y="4590628"/>
                <a:ext cx="155579" cy="173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350" name="墨迹 1050349"/>
              <p14:cNvContentPartPr/>
              <p14:nvPr/>
            </p14:nvContentPartPr>
            <p14:xfrm>
              <a:off x="5838804" y="4941995"/>
              <a:ext cx="81639" cy="248636"/>
            </p14:xfrm>
          </p:contentPart>
        </mc:Choice>
        <mc:Fallback xmlns="">
          <p:pic>
            <p:nvPicPr>
              <p:cNvPr id="1050350" name="墨迹 1050349"/>
            </p:nvPicPr>
            <p:blipFill>
              <a:blip r:embed="rId22"/>
            </p:blipFill>
            <p:spPr>
              <a:xfrm>
                <a:off x="5838804" y="4941995"/>
                <a:ext cx="81639" cy="248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351" name="墨迹 1050350"/>
              <p14:cNvContentPartPr/>
              <p14:nvPr/>
            </p14:nvContentPartPr>
            <p14:xfrm>
              <a:off x="5781456" y="5037245"/>
              <a:ext cx="74939" cy="113456"/>
            </p14:xfrm>
          </p:contentPart>
        </mc:Choice>
        <mc:Fallback xmlns="">
          <p:pic>
            <p:nvPicPr>
              <p:cNvPr id="1050351" name="墨迹 1050350"/>
            </p:nvPicPr>
            <p:blipFill>
              <a:blip r:embed="rId24"/>
            </p:blipFill>
            <p:spPr>
              <a:xfrm>
                <a:off x="5781456" y="5037245"/>
                <a:ext cx="74939" cy="113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352" name="墨迹 1050351"/>
              <p14:cNvContentPartPr/>
              <p14:nvPr/>
            </p14:nvContentPartPr>
            <p14:xfrm>
              <a:off x="5938519" y="5027083"/>
              <a:ext cx="141968" cy="93115"/>
            </p14:xfrm>
          </p:contentPart>
        </mc:Choice>
        <mc:Fallback xmlns="">
          <p:pic>
            <p:nvPicPr>
              <p:cNvPr id="1050352" name="墨迹 1050351"/>
            </p:nvPicPr>
            <p:blipFill>
              <a:blip r:embed="rId26"/>
            </p:blipFill>
            <p:spPr>
              <a:xfrm>
                <a:off x="5938519" y="5027083"/>
                <a:ext cx="141968" cy="9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50353" name="墨迹 1050352"/>
              <p14:cNvContentPartPr/>
              <p14:nvPr/>
            </p14:nvContentPartPr>
            <p14:xfrm>
              <a:off x="7587828" y="1884764"/>
              <a:ext cx="198143" cy="27854"/>
            </p14:xfrm>
          </p:contentPart>
        </mc:Choice>
        <mc:Fallback xmlns="">
          <p:pic>
            <p:nvPicPr>
              <p:cNvPr id="1050353" name="墨迹 1050352"/>
            </p:nvPicPr>
            <p:blipFill>
              <a:blip r:embed="rId28"/>
            </p:blipFill>
            <p:spPr>
              <a:xfrm>
                <a:off x="7587828" y="1884764"/>
                <a:ext cx="198143" cy="2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50354" name="墨迹 1050353"/>
              <p14:cNvContentPartPr/>
              <p14:nvPr/>
            </p14:nvContentPartPr>
            <p14:xfrm>
              <a:off x="7609903" y="1924050"/>
              <a:ext cx="41425" cy="191832"/>
            </p14:xfrm>
          </p:contentPart>
        </mc:Choice>
        <mc:Fallback xmlns="">
          <p:pic>
            <p:nvPicPr>
              <p:cNvPr id="1050354" name="墨迹 1050353"/>
            </p:nvPicPr>
            <p:blipFill>
              <a:blip r:embed="rId30"/>
            </p:blipFill>
            <p:spPr>
              <a:xfrm>
                <a:off x="7609903" y="1924050"/>
                <a:ext cx="41425" cy="191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0355" name="墨迹 1050354"/>
              <p14:cNvContentPartPr/>
              <p14:nvPr/>
            </p14:nvContentPartPr>
            <p14:xfrm>
              <a:off x="7677954" y="1954952"/>
              <a:ext cx="35601" cy="188351"/>
            </p14:xfrm>
          </p:contentPart>
        </mc:Choice>
        <mc:Fallback xmlns="">
          <p:pic>
            <p:nvPicPr>
              <p:cNvPr id="1050355" name="墨迹 1050354"/>
            </p:nvPicPr>
            <p:blipFill>
              <a:blip r:embed="rId32"/>
            </p:blipFill>
            <p:spPr>
              <a:xfrm>
                <a:off x="7677954" y="1954952"/>
                <a:ext cx="35601" cy="18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0356" name="墨迹 1050355"/>
              <p14:cNvContentPartPr/>
              <p14:nvPr/>
            </p14:nvContentPartPr>
            <p14:xfrm>
              <a:off x="7501888" y="2137745"/>
              <a:ext cx="248006" cy="25488"/>
            </p14:xfrm>
          </p:contentPart>
        </mc:Choice>
        <mc:Fallback xmlns="">
          <p:pic>
            <p:nvPicPr>
              <p:cNvPr id="1050356" name="墨迹 1050355"/>
            </p:nvPicPr>
            <p:blipFill>
              <a:blip r:embed="rId34"/>
            </p:blipFill>
            <p:spPr>
              <a:xfrm>
                <a:off x="7501888" y="2137745"/>
                <a:ext cx="248006" cy="25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0357" name="墨迹 1050356"/>
              <p14:cNvContentPartPr/>
              <p14:nvPr/>
            </p14:nvContentPartPr>
            <p14:xfrm>
              <a:off x="8031055" y="1822871"/>
              <a:ext cx="39795" cy="135706"/>
            </p14:xfrm>
          </p:contentPart>
        </mc:Choice>
        <mc:Fallback xmlns="">
          <p:pic>
            <p:nvPicPr>
              <p:cNvPr id="1050357" name="墨迹 1050356"/>
            </p:nvPicPr>
            <p:blipFill>
              <a:blip r:embed="rId36"/>
            </p:blipFill>
            <p:spPr>
              <a:xfrm>
                <a:off x="8031055" y="1822871"/>
                <a:ext cx="39795" cy="135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50358" name="墨迹 1050357"/>
              <p14:cNvContentPartPr/>
              <p14:nvPr/>
            </p14:nvContentPartPr>
            <p14:xfrm>
              <a:off x="7974415" y="1848271"/>
              <a:ext cx="163748" cy="288870"/>
            </p14:xfrm>
          </p:contentPart>
        </mc:Choice>
        <mc:Fallback xmlns="">
          <p:pic>
            <p:nvPicPr>
              <p:cNvPr id="1050358" name="墨迹 1050357"/>
            </p:nvPicPr>
            <p:blipFill>
              <a:blip r:embed="rId38"/>
            </p:blipFill>
            <p:spPr>
              <a:xfrm>
                <a:off x="7974415" y="1848271"/>
                <a:ext cx="163748" cy="288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50359" name="墨迹 1050358"/>
              <p14:cNvContentPartPr/>
              <p14:nvPr/>
            </p14:nvContentPartPr>
            <p14:xfrm>
              <a:off x="8024494" y="2026919"/>
              <a:ext cx="25611" cy="121473"/>
            </p14:xfrm>
          </p:contentPart>
        </mc:Choice>
        <mc:Fallback xmlns="">
          <p:pic>
            <p:nvPicPr>
              <p:cNvPr id="1050359" name="墨迹 1050358"/>
            </p:nvPicPr>
            <p:blipFill>
              <a:blip r:embed="rId40"/>
            </p:blipFill>
            <p:spPr>
              <a:xfrm>
                <a:off x="8024494" y="2026919"/>
                <a:ext cx="25611" cy="121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50360" name="墨迹 1050359"/>
              <p14:cNvContentPartPr/>
              <p14:nvPr/>
            </p14:nvContentPartPr>
            <p14:xfrm>
              <a:off x="7897705" y="2025650"/>
              <a:ext cx="245488" cy="206014"/>
            </p14:xfrm>
          </p:contentPart>
        </mc:Choice>
        <mc:Fallback xmlns="">
          <p:pic>
            <p:nvPicPr>
              <p:cNvPr id="1050360" name="墨迹 1050359"/>
            </p:nvPicPr>
            <p:blipFill>
              <a:blip r:embed="rId42"/>
            </p:blipFill>
            <p:spPr>
              <a:xfrm>
                <a:off x="7897705" y="2025650"/>
                <a:ext cx="245488" cy="20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0361" name="墨迹 1050360"/>
              <p14:cNvContentPartPr/>
              <p14:nvPr/>
            </p14:nvContentPartPr>
            <p14:xfrm>
              <a:off x="8212244" y="1909119"/>
              <a:ext cx="102656" cy="13661"/>
            </p14:xfrm>
          </p:contentPart>
        </mc:Choice>
        <mc:Fallback xmlns="">
          <p:pic>
            <p:nvPicPr>
              <p:cNvPr id="1050361" name="墨迹 1050360"/>
            </p:nvPicPr>
            <p:blipFill>
              <a:blip r:embed="rId44"/>
            </p:blipFill>
            <p:spPr>
              <a:xfrm>
                <a:off x="8212244" y="1909119"/>
                <a:ext cx="102656" cy="1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50362" name="墨迹 1050361"/>
              <p14:cNvContentPartPr/>
              <p14:nvPr/>
            </p14:nvContentPartPr>
            <p14:xfrm>
              <a:off x="8163136" y="2003076"/>
              <a:ext cx="159478" cy="51359"/>
            </p14:xfrm>
          </p:contentPart>
        </mc:Choice>
        <mc:Fallback xmlns="">
          <p:pic>
            <p:nvPicPr>
              <p:cNvPr id="1050362" name="墨迹 1050361"/>
            </p:nvPicPr>
            <p:blipFill>
              <a:blip r:embed="rId46"/>
            </p:blipFill>
            <p:spPr>
              <a:xfrm>
                <a:off x="8163136" y="2003076"/>
                <a:ext cx="159478" cy="51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50363" name="墨迹 1050362"/>
              <p14:cNvContentPartPr/>
              <p14:nvPr/>
            </p14:nvContentPartPr>
            <p14:xfrm>
              <a:off x="8173344" y="1954106"/>
              <a:ext cx="330156" cy="320755"/>
            </p14:xfrm>
          </p:contentPart>
        </mc:Choice>
        <mc:Fallback xmlns="">
          <p:pic>
            <p:nvPicPr>
              <p:cNvPr id="1050363" name="墨迹 1050362"/>
            </p:nvPicPr>
            <p:blipFill>
              <a:blip r:embed="rId48"/>
            </p:blipFill>
            <p:spPr>
              <a:xfrm>
                <a:off x="8173344" y="1954106"/>
                <a:ext cx="330156" cy="320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50364" name="墨迹 1050363"/>
              <p14:cNvContentPartPr/>
              <p14:nvPr/>
            </p14:nvContentPartPr>
            <p14:xfrm>
              <a:off x="8406553" y="2173111"/>
              <a:ext cx="72520" cy="6208"/>
            </p14:xfrm>
          </p:contentPart>
        </mc:Choice>
        <mc:Fallback xmlns="">
          <p:pic>
            <p:nvPicPr>
              <p:cNvPr id="1050364" name="墨迹 1050363"/>
            </p:nvPicPr>
            <p:blipFill>
              <a:blip r:embed="rId50"/>
            </p:blipFill>
            <p:spPr>
              <a:xfrm>
                <a:off x="8406553" y="2173111"/>
                <a:ext cx="72520" cy="6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50365" name="墨迹 1050364"/>
              <p14:cNvContentPartPr/>
              <p14:nvPr/>
            </p14:nvContentPartPr>
            <p14:xfrm>
              <a:off x="8720804" y="1957495"/>
              <a:ext cx="173179" cy="195948"/>
            </p14:xfrm>
          </p:contentPart>
        </mc:Choice>
        <mc:Fallback xmlns="">
          <p:pic>
            <p:nvPicPr>
              <p:cNvPr id="1050365" name="墨迹 1050364"/>
            </p:nvPicPr>
            <p:blipFill>
              <a:blip r:embed="rId52"/>
            </p:blipFill>
            <p:spPr>
              <a:xfrm>
                <a:off x="8720804" y="1957495"/>
                <a:ext cx="173179" cy="19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50366" name="墨迹 1050365"/>
              <p14:cNvContentPartPr/>
              <p14:nvPr/>
            </p14:nvContentPartPr>
            <p14:xfrm>
              <a:off x="8763000" y="1984439"/>
              <a:ext cx="259643" cy="11170"/>
            </p14:xfrm>
          </p:contentPart>
        </mc:Choice>
        <mc:Fallback xmlns="">
          <p:pic>
            <p:nvPicPr>
              <p:cNvPr id="1050366" name="墨迹 1050365"/>
            </p:nvPicPr>
            <p:blipFill>
              <a:blip r:embed="rId54"/>
            </p:blipFill>
            <p:spPr>
              <a:xfrm>
                <a:off x="8763000" y="1984439"/>
                <a:ext cx="259643" cy="1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50367" name="墨迹 1050366"/>
              <p14:cNvContentPartPr/>
              <p14:nvPr/>
            </p14:nvContentPartPr>
            <p14:xfrm>
              <a:off x="8738508" y="1863936"/>
              <a:ext cx="186628" cy="287405"/>
            </p14:xfrm>
          </p:contentPart>
        </mc:Choice>
        <mc:Fallback xmlns="">
          <p:pic>
            <p:nvPicPr>
              <p:cNvPr id="1050367" name="墨迹 1050366"/>
            </p:nvPicPr>
            <p:blipFill>
              <a:blip r:embed="rId56"/>
            </p:blipFill>
            <p:spPr>
              <a:xfrm>
                <a:off x="8738508" y="1863936"/>
                <a:ext cx="186628" cy="287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50368" name="墨迹 1050367"/>
              <p14:cNvContentPartPr/>
              <p14:nvPr/>
            </p14:nvContentPartPr>
            <p14:xfrm>
              <a:off x="8870103" y="2012528"/>
              <a:ext cx="163867" cy="164651"/>
            </p14:xfrm>
          </p:contentPart>
        </mc:Choice>
        <mc:Fallback xmlns="">
          <p:pic>
            <p:nvPicPr>
              <p:cNvPr id="1050368" name="墨迹 1050367"/>
            </p:nvPicPr>
            <p:blipFill>
              <a:blip r:embed="rId58"/>
            </p:blipFill>
            <p:spPr>
              <a:xfrm>
                <a:off x="8870103" y="2012528"/>
                <a:ext cx="163867" cy="16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50369" name="墨迹 1050368"/>
              <p14:cNvContentPartPr/>
              <p14:nvPr/>
            </p14:nvContentPartPr>
            <p14:xfrm>
              <a:off x="8823536" y="1983408"/>
              <a:ext cx="137502" cy="7528"/>
            </p14:xfrm>
          </p:contentPart>
        </mc:Choice>
        <mc:Fallback xmlns="">
          <p:pic>
            <p:nvPicPr>
              <p:cNvPr id="1050369" name="墨迹 1050368"/>
            </p:nvPicPr>
            <p:blipFill>
              <a:blip r:embed="rId60"/>
            </p:blipFill>
            <p:spPr>
              <a:xfrm>
                <a:off x="8823536" y="1983408"/>
                <a:ext cx="137502" cy="7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50370" name="墨迹 1050369"/>
              <p14:cNvContentPartPr/>
              <p14:nvPr/>
            </p14:nvContentPartPr>
            <p14:xfrm>
              <a:off x="8785863" y="1979653"/>
              <a:ext cx="238190" cy="27287"/>
            </p14:xfrm>
          </p:contentPart>
        </mc:Choice>
        <mc:Fallback xmlns="">
          <p:pic>
            <p:nvPicPr>
              <p:cNvPr id="1050370" name="墨迹 1050369"/>
            </p:nvPicPr>
            <p:blipFill>
              <a:blip r:embed="rId62"/>
            </p:blipFill>
            <p:spPr>
              <a:xfrm>
                <a:off x="8785863" y="1979653"/>
                <a:ext cx="238190" cy="2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50371" name="墨迹 1050370"/>
              <p14:cNvContentPartPr/>
              <p14:nvPr/>
            </p14:nvContentPartPr>
            <p14:xfrm>
              <a:off x="8708735" y="1971038"/>
              <a:ext cx="165600" cy="196018"/>
            </p14:xfrm>
          </p:contentPart>
        </mc:Choice>
        <mc:Fallback xmlns="">
          <p:pic>
            <p:nvPicPr>
              <p:cNvPr id="1050371" name="墨迹 1050370"/>
            </p:nvPicPr>
            <p:blipFill>
              <a:blip r:embed="rId64"/>
            </p:blipFill>
            <p:spPr>
              <a:xfrm>
                <a:off x="8708735" y="1971038"/>
                <a:ext cx="165600" cy="19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50372" name="墨迹 1050371"/>
              <p14:cNvContentPartPr/>
              <p14:nvPr/>
            </p14:nvContentPartPr>
            <p14:xfrm>
              <a:off x="8801168" y="1860971"/>
              <a:ext cx="118891" cy="215065"/>
            </p14:xfrm>
          </p:contentPart>
        </mc:Choice>
        <mc:Fallback xmlns="">
          <p:pic>
            <p:nvPicPr>
              <p:cNvPr id="1050372" name="墨迹 1050371"/>
            </p:nvPicPr>
            <p:blipFill>
              <a:blip r:embed="rId66"/>
            </p:blipFill>
            <p:spPr>
              <a:xfrm>
                <a:off x="8801168" y="1860971"/>
                <a:ext cx="118891" cy="215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50373" name="墨迹 1050372"/>
              <p14:cNvContentPartPr/>
              <p14:nvPr/>
            </p14:nvContentPartPr>
            <p14:xfrm>
              <a:off x="4737100" y="6442712"/>
              <a:ext cx="0" cy="0"/>
            </p14:xfrm>
          </p:contentPart>
        </mc:Choice>
        <mc:Fallback xmlns="">
          <p:pic>
            <p:nvPicPr>
              <p:cNvPr id="1050373" name="墨迹 1050372"/>
            </p:nvPicPr>
            <p:blipFill>
              <a:blip r:embed="rId68"/>
            </p:blipFill>
            <p:spPr>
              <a:xfrm>
                <a:off x="4737100" y="644271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50374" name="墨迹 1050373"/>
              <p14:cNvContentPartPr/>
              <p14:nvPr/>
            </p14:nvContentPartPr>
            <p14:xfrm>
              <a:off x="6756400" y="5244678"/>
              <a:ext cx="0" cy="0"/>
            </p14:xfrm>
          </p:contentPart>
        </mc:Choice>
        <mc:Fallback xmlns="">
          <p:pic>
            <p:nvPicPr>
              <p:cNvPr id="1050374" name="墨迹 1050373"/>
            </p:nvPicPr>
            <p:blipFill>
              <a:blip r:embed="rId68"/>
            </p:blipFill>
            <p:spPr>
              <a:xfrm>
                <a:off x="6756400" y="5244678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50375" name="墨迹 1050374"/>
              <p14:cNvContentPartPr/>
              <p14:nvPr/>
            </p14:nvContentPartPr>
            <p14:xfrm>
              <a:off x="11148006" y="3114886"/>
              <a:ext cx="110122" cy="224338"/>
            </p14:xfrm>
          </p:contentPart>
        </mc:Choice>
        <mc:Fallback xmlns="">
          <p:pic>
            <p:nvPicPr>
              <p:cNvPr id="1050375" name="墨迹 1050374"/>
            </p:nvPicPr>
            <p:blipFill>
              <a:blip r:embed="rId71"/>
            </p:blipFill>
            <p:spPr>
              <a:xfrm>
                <a:off x="11148006" y="3114886"/>
                <a:ext cx="110122" cy="224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0376" name="墨迹 1050375"/>
              <p14:cNvContentPartPr/>
              <p14:nvPr/>
            </p14:nvContentPartPr>
            <p14:xfrm>
              <a:off x="11261092" y="3133088"/>
              <a:ext cx="142220" cy="193646"/>
            </p14:xfrm>
          </p:contentPart>
        </mc:Choice>
        <mc:Fallback xmlns="">
          <p:pic>
            <p:nvPicPr>
              <p:cNvPr id="1050376" name="墨迹 1050375"/>
            </p:nvPicPr>
            <p:blipFill>
              <a:blip r:embed="rId73"/>
            </p:blipFill>
            <p:spPr>
              <a:xfrm>
                <a:off x="11261092" y="3133088"/>
                <a:ext cx="142220" cy="19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0377" name="墨迹 1050376"/>
              <p14:cNvContentPartPr/>
              <p14:nvPr/>
            </p14:nvContentPartPr>
            <p14:xfrm>
              <a:off x="11460352" y="3108962"/>
              <a:ext cx="51776" cy="227734"/>
            </p14:xfrm>
          </p:contentPart>
        </mc:Choice>
        <mc:Fallback xmlns="">
          <p:pic>
            <p:nvPicPr>
              <p:cNvPr id="1050377" name="墨迹 1050376"/>
            </p:nvPicPr>
            <p:blipFill>
              <a:blip r:embed="rId75"/>
            </p:blipFill>
            <p:spPr>
              <a:xfrm>
                <a:off x="11460352" y="3108962"/>
                <a:ext cx="51776" cy="227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50378" name="墨迹 1050377"/>
              <p14:cNvContentPartPr/>
              <p14:nvPr/>
            </p14:nvContentPartPr>
            <p14:xfrm>
              <a:off x="11409990" y="3124200"/>
              <a:ext cx="210420" cy="227353"/>
            </p14:xfrm>
          </p:contentPart>
        </mc:Choice>
        <mc:Fallback xmlns="">
          <p:pic>
            <p:nvPicPr>
              <p:cNvPr id="1050378" name="墨迹 1050377"/>
            </p:nvPicPr>
            <p:blipFill>
              <a:blip r:embed="rId77"/>
            </p:blipFill>
            <p:spPr>
              <a:xfrm>
                <a:off x="11409990" y="3124200"/>
                <a:ext cx="210420" cy="227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50379" name="墨迹 1050378"/>
              <p14:cNvContentPartPr/>
              <p14:nvPr/>
            </p14:nvContentPartPr>
            <p14:xfrm>
              <a:off x="11116552" y="4624069"/>
              <a:ext cx="115328" cy="263007"/>
            </p14:xfrm>
          </p:contentPart>
        </mc:Choice>
        <mc:Fallback xmlns="">
          <p:pic>
            <p:nvPicPr>
              <p:cNvPr id="1050379" name="墨迹 1050378"/>
            </p:nvPicPr>
            <p:blipFill>
              <a:blip r:embed="rId79"/>
            </p:blipFill>
            <p:spPr>
              <a:xfrm>
                <a:off x="11116552" y="4624069"/>
                <a:ext cx="115328" cy="263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0380" name="墨迹 1050379"/>
              <p14:cNvContentPartPr/>
              <p14:nvPr/>
            </p14:nvContentPartPr>
            <p14:xfrm>
              <a:off x="11220876" y="4638886"/>
              <a:ext cx="108373" cy="247835"/>
            </p14:xfrm>
          </p:contentPart>
        </mc:Choice>
        <mc:Fallback xmlns="">
          <p:pic>
            <p:nvPicPr>
              <p:cNvPr id="1050380" name="墨迹 1050379"/>
            </p:nvPicPr>
            <p:blipFill>
              <a:blip r:embed="rId81"/>
            </p:blipFill>
            <p:spPr>
              <a:xfrm>
                <a:off x="11220876" y="4638886"/>
                <a:ext cx="108373" cy="247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50381" name="墨迹 1050380"/>
              <p14:cNvContentPartPr/>
              <p14:nvPr/>
            </p14:nvContentPartPr>
            <p14:xfrm>
              <a:off x="11390139" y="4632962"/>
              <a:ext cx="106747" cy="239773"/>
            </p14:xfrm>
          </p:contentPart>
        </mc:Choice>
        <mc:Fallback xmlns="">
          <p:pic>
            <p:nvPicPr>
              <p:cNvPr id="1050381" name="墨迹 1050380"/>
            </p:nvPicPr>
            <p:blipFill>
              <a:blip r:embed="rId83"/>
            </p:blipFill>
            <p:spPr>
              <a:xfrm>
                <a:off x="11390139" y="4632962"/>
                <a:ext cx="106747" cy="239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50382" name="墨迹 1050381"/>
              <p14:cNvContentPartPr/>
              <p14:nvPr/>
            </p14:nvContentPartPr>
            <p14:xfrm>
              <a:off x="11490536" y="4625567"/>
              <a:ext cx="175126" cy="195728"/>
            </p14:xfrm>
          </p:contentPart>
        </mc:Choice>
        <mc:Fallback xmlns="">
          <p:pic>
            <p:nvPicPr>
              <p:cNvPr id="1050382" name="墨迹 1050381"/>
            </p:nvPicPr>
            <p:blipFill>
              <a:blip r:embed="rId85"/>
            </p:blipFill>
            <p:spPr>
              <a:xfrm>
                <a:off x="11490536" y="4625567"/>
                <a:ext cx="175126" cy="19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50383" name="墨迹 1050382"/>
              <p14:cNvContentPartPr/>
              <p14:nvPr/>
            </p14:nvContentPartPr>
            <p14:xfrm>
              <a:off x="11065903" y="3541183"/>
              <a:ext cx="141425" cy="290705"/>
            </p14:xfrm>
          </p:contentPart>
        </mc:Choice>
        <mc:Fallback xmlns="">
          <p:pic>
            <p:nvPicPr>
              <p:cNvPr id="1050383" name="墨迹 1050382"/>
            </p:nvPicPr>
            <p:blipFill>
              <a:blip r:embed="rId87"/>
            </p:blipFill>
            <p:spPr>
              <a:xfrm>
                <a:off x="11065903" y="3541183"/>
                <a:ext cx="141425" cy="290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50384" name="墨迹 1050383"/>
              <p14:cNvContentPartPr/>
              <p14:nvPr/>
            </p14:nvContentPartPr>
            <p14:xfrm>
              <a:off x="11198437" y="3547533"/>
              <a:ext cx="223774" cy="267598"/>
            </p14:xfrm>
          </p:contentPart>
        </mc:Choice>
        <mc:Fallback xmlns="">
          <p:pic>
            <p:nvPicPr>
              <p:cNvPr id="1050384" name="墨迹 1050383"/>
            </p:nvPicPr>
            <p:blipFill>
              <a:blip r:embed="rId89"/>
            </p:blipFill>
            <p:spPr>
              <a:xfrm>
                <a:off x="11198437" y="3547533"/>
                <a:ext cx="223774" cy="267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50385" name="墨迹 1050384"/>
              <p14:cNvContentPartPr/>
              <p14:nvPr/>
            </p14:nvContentPartPr>
            <p14:xfrm>
              <a:off x="11446523" y="3561502"/>
              <a:ext cx="56291" cy="235714"/>
            </p14:xfrm>
          </p:contentPart>
        </mc:Choice>
        <mc:Fallback xmlns="">
          <p:pic>
            <p:nvPicPr>
              <p:cNvPr id="1050385" name="墨迹 1050384"/>
            </p:nvPicPr>
            <p:blipFill>
              <a:blip r:embed="rId91"/>
            </p:blipFill>
            <p:spPr>
              <a:xfrm>
                <a:off x="11446523" y="3561502"/>
                <a:ext cx="56291" cy="235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0386" name="墨迹 1050385"/>
              <p14:cNvContentPartPr/>
              <p14:nvPr/>
            </p14:nvContentPartPr>
            <p14:xfrm>
              <a:off x="11431818" y="3574821"/>
              <a:ext cx="199968" cy="231110"/>
            </p14:xfrm>
          </p:contentPart>
        </mc:Choice>
        <mc:Fallback xmlns="">
          <p:pic>
            <p:nvPicPr>
              <p:cNvPr id="1050386" name="墨迹 1050385"/>
            </p:nvPicPr>
            <p:blipFill>
              <a:blip r:embed="rId93"/>
            </p:blipFill>
            <p:spPr>
              <a:xfrm>
                <a:off x="11431818" y="3574821"/>
                <a:ext cx="199968" cy="231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0387" name="墨迹 1050386"/>
              <p14:cNvContentPartPr/>
              <p14:nvPr/>
            </p14:nvContentPartPr>
            <p14:xfrm>
              <a:off x="11074870" y="4188883"/>
              <a:ext cx="95206" cy="244632"/>
            </p14:xfrm>
          </p:contentPart>
        </mc:Choice>
        <mc:Fallback xmlns="">
          <p:pic>
            <p:nvPicPr>
              <p:cNvPr id="1050387" name="墨迹 1050386"/>
            </p:nvPicPr>
            <p:blipFill>
              <a:blip r:embed="rId95"/>
            </p:blipFill>
            <p:spPr>
              <a:xfrm>
                <a:off x="11074870" y="4188883"/>
                <a:ext cx="95206" cy="24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0388" name="墨迹 1050387"/>
              <p14:cNvContentPartPr/>
              <p14:nvPr/>
            </p14:nvContentPartPr>
            <p14:xfrm>
              <a:off x="11156950" y="4217669"/>
              <a:ext cx="203645" cy="211131"/>
            </p14:xfrm>
          </p:contentPart>
        </mc:Choice>
        <mc:Fallback xmlns="">
          <p:pic>
            <p:nvPicPr>
              <p:cNvPr id="1050388" name="墨迹 1050387"/>
            </p:nvPicPr>
            <p:blipFill>
              <a:blip r:embed="rId97"/>
            </p:blipFill>
            <p:spPr>
              <a:xfrm>
                <a:off x="11156950" y="4217669"/>
                <a:ext cx="203645" cy="21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0389" name="墨迹 1050388"/>
              <p14:cNvContentPartPr/>
              <p14:nvPr/>
            </p14:nvContentPartPr>
            <p14:xfrm>
              <a:off x="11355278" y="4202852"/>
              <a:ext cx="100122" cy="288580"/>
            </p14:xfrm>
          </p:contentPart>
        </mc:Choice>
        <mc:Fallback xmlns="">
          <p:pic>
            <p:nvPicPr>
              <p:cNvPr id="1050389" name="墨迹 1050388"/>
            </p:nvPicPr>
            <p:blipFill>
              <a:blip r:embed="rId99"/>
            </p:blipFill>
            <p:spPr>
              <a:xfrm>
                <a:off x="11355278" y="4202852"/>
                <a:ext cx="100122" cy="288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0390" name="墨迹 1050389"/>
              <p14:cNvContentPartPr/>
              <p14:nvPr/>
            </p14:nvContentPartPr>
            <p14:xfrm>
              <a:off x="11443970" y="4188859"/>
              <a:ext cx="231765" cy="229263"/>
            </p14:xfrm>
          </p:contentPart>
        </mc:Choice>
        <mc:Fallback xmlns="">
          <p:pic>
            <p:nvPicPr>
              <p:cNvPr id="1050390" name="墨迹 1050389"/>
            </p:nvPicPr>
            <p:blipFill>
              <a:blip r:embed="rId101"/>
            </p:blipFill>
            <p:spPr>
              <a:xfrm>
                <a:off x="11443970" y="4188859"/>
                <a:ext cx="231765" cy="229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0391" name="墨迹 1050390"/>
              <p14:cNvContentPartPr/>
              <p14:nvPr/>
            </p14:nvContentPartPr>
            <p14:xfrm>
              <a:off x="7477336" y="3597927"/>
              <a:ext cx="1089364" cy="808125"/>
            </p14:xfrm>
          </p:contentPart>
        </mc:Choice>
        <mc:Fallback xmlns="">
          <p:pic>
            <p:nvPicPr>
              <p:cNvPr id="1050391" name="墨迹 1050390"/>
            </p:nvPicPr>
            <p:blipFill>
              <a:blip r:embed="rId103"/>
            </p:blipFill>
            <p:spPr>
              <a:xfrm>
                <a:off x="7477336" y="3597927"/>
                <a:ext cx="1089364" cy="808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0392" name="墨迹 1050391"/>
              <p14:cNvContentPartPr/>
              <p14:nvPr/>
            </p14:nvContentPartPr>
            <p14:xfrm>
              <a:off x="7474798" y="3608916"/>
              <a:ext cx="1329052" cy="805848"/>
            </p14:xfrm>
          </p:contentPart>
        </mc:Choice>
        <mc:Fallback xmlns="">
          <p:pic>
            <p:nvPicPr>
              <p:cNvPr id="1050392" name="墨迹 1050391"/>
            </p:nvPicPr>
            <p:blipFill>
              <a:blip r:embed="rId105"/>
            </p:blipFill>
            <p:spPr>
              <a:xfrm>
                <a:off x="7474798" y="3608916"/>
                <a:ext cx="1329052" cy="805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0393" name="墨迹 1050392"/>
              <p14:cNvContentPartPr/>
              <p14:nvPr/>
            </p14:nvContentPartPr>
            <p14:xfrm>
              <a:off x="7459981" y="2902086"/>
              <a:ext cx="1409457" cy="394947"/>
            </p14:xfrm>
          </p:contentPart>
        </mc:Choice>
        <mc:Fallback xmlns="">
          <p:pic>
            <p:nvPicPr>
              <p:cNvPr id="1050393" name="墨迹 1050392"/>
            </p:nvPicPr>
            <p:blipFill>
              <a:blip r:embed="rId107"/>
            </p:blipFill>
            <p:spPr>
              <a:xfrm>
                <a:off x="7459981" y="2902086"/>
                <a:ext cx="1409457" cy="394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50394" name="墨迹 1050393"/>
              <p14:cNvContentPartPr/>
              <p14:nvPr/>
            </p14:nvContentPartPr>
            <p14:xfrm>
              <a:off x="7490036" y="4594377"/>
              <a:ext cx="1274321" cy="502981"/>
            </p14:xfrm>
          </p:contentPart>
        </mc:Choice>
        <mc:Fallback xmlns="">
          <p:pic>
            <p:nvPicPr>
              <p:cNvPr id="1050394" name="墨迹 1050393"/>
            </p:nvPicPr>
            <p:blipFill>
              <a:blip r:embed="rId109"/>
            </p:blipFill>
            <p:spPr>
              <a:xfrm>
                <a:off x="7490036" y="4594377"/>
                <a:ext cx="1274321" cy="502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50395" name="墨迹 1050394"/>
              <p14:cNvContentPartPr/>
              <p14:nvPr/>
            </p14:nvContentPartPr>
            <p14:xfrm>
              <a:off x="8604672" y="4575386"/>
              <a:ext cx="183188" cy="156850"/>
            </p14:xfrm>
          </p:contentPart>
        </mc:Choice>
        <mc:Fallback xmlns="">
          <p:pic>
            <p:nvPicPr>
              <p:cNvPr id="1050395" name="墨迹 1050394"/>
            </p:nvPicPr>
            <p:blipFill>
              <a:blip r:embed="rId111"/>
            </p:blipFill>
            <p:spPr>
              <a:xfrm>
                <a:off x="8604672" y="4575386"/>
                <a:ext cx="183188" cy="156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50396" name="墨迹 1050395"/>
              <p14:cNvContentPartPr/>
              <p14:nvPr/>
            </p14:nvContentPartPr>
            <p14:xfrm>
              <a:off x="8782151" y="3179233"/>
              <a:ext cx="196506" cy="195622"/>
            </p14:xfrm>
          </p:contentPart>
        </mc:Choice>
        <mc:Fallback xmlns="">
          <p:pic>
            <p:nvPicPr>
              <p:cNvPr id="1050396" name="墨迹 1050395"/>
            </p:nvPicPr>
            <p:blipFill>
              <a:blip r:embed="rId113"/>
            </p:blipFill>
            <p:spPr>
              <a:xfrm>
                <a:off x="8782151" y="3179233"/>
                <a:ext cx="196506" cy="19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50397" name="墨迹 1050396"/>
              <p14:cNvContentPartPr/>
              <p14:nvPr/>
            </p14:nvContentPartPr>
            <p14:xfrm>
              <a:off x="8564881" y="4536442"/>
              <a:ext cx="177323" cy="112599"/>
            </p14:xfrm>
          </p:contentPart>
        </mc:Choice>
        <mc:Fallback xmlns="">
          <p:pic>
            <p:nvPicPr>
              <p:cNvPr id="1050397" name="墨迹 1050396"/>
            </p:nvPicPr>
            <p:blipFill>
              <a:blip r:embed="rId115"/>
            </p:blipFill>
            <p:spPr>
              <a:xfrm>
                <a:off x="8564881" y="4536442"/>
                <a:ext cx="177323" cy="112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50398" name="墨迹 1050397"/>
              <p14:cNvContentPartPr/>
              <p14:nvPr/>
            </p14:nvContentPartPr>
            <p14:xfrm>
              <a:off x="1811866" y="5977045"/>
              <a:ext cx="0" cy="0"/>
            </p14:xfrm>
          </p:contentPart>
        </mc:Choice>
        <mc:Fallback xmlns="">
          <p:pic>
            <p:nvPicPr>
              <p:cNvPr id="1050398" name="墨迹 1050397"/>
            </p:nvPicPr>
            <p:blipFill>
              <a:blip r:embed="rId68"/>
            </p:blipFill>
            <p:spPr>
              <a:xfrm>
                <a:off x="1811866" y="59770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50399" name="墨迹 1050398"/>
              <p14:cNvContentPartPr/>
              <p14:nvPr/>
            </p14:nvContentPartPr>
            <p14:xfrm>
              <a:off x="11493500" y="5405545"/>
              <a:ext cx="0" cy="0"/>
            </p14:xfrm>
          </p:contentPart>
        </mc:Choice>
        <mc:Fallback xmlns="">
          <p:pic>
            <p:nvPicPr>
              <p:cNvPr id="1050399" name="墨迹 1050398"/>
            </p:nvPicPr>
            <p:blipFill>
              <a:blip r:embed="rId68"/>
            </p:blipFill>
            <p:spPr>
              <a:xfrm>
                <a:off x="11493500" y="54055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50400" name="墨迹 1050399"/>
              <p14:cNvContentPartPr/>
              <p14:nvPr/>
            </p14:nvContentPartPr>
            <p14:xfrm>
              <a:off x="7349964" y="5810250"/>
              <a:ext cx="97317" cy="271756"/>
            </p14:xfrm>
          </p:contentPart>
        </mc:Choice>
        <mc:Fallback xmlns="">
          <p:pic>
            <p:nvPicPr>
              <p:cNvPr id="1050400" name="墨迹 1050399"/>
            </p:nvPicPr>
            <p:blipFill>
              <a:blip r:embed="rId119"/>
            </p:blipFill>
            <p:spPr>
              <a:xfrm>
                <a:off x="7349964" y="5810250"/>
                <a:ext cx="97317" cy="271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50401" name="墨迹 1050400"/>
              <p14:cNvContentPartPr/>
              <p14:nvPr/>
            </p14:nvContentPartPr>
            <p14:xfrm>
              <a:off x="7452362" y="5824766"/>
              <a:ext cx="175809" cy="213004"/>
            </p14:xfrm>
          </p:contentPart>
        </mc:Choice>
        <mc:Fallback xmlns="">
          <p:pic>
            <p:nvPicPr>
              <p:cNvPr id="1050401" name="墨迹 1050400"/>
            </p:nvPicPr>
            <p:blipFill>
              <a:blip r:embed="rId121"/>
            </p:blipFill>
            <p:spPr>
              <a:xfrm>
                <a:off x="7452362" y="5824766"/>
                <a:ext cx="175809" cy="21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50402" name="墨迹 1050401"/>
              <p14:cNvContentPartPr/>
              <p14:nvPr/>
            </p14:nvContentPartPr>
            <p14:xfrm>
              <a:off x="7672655" y="5850045"/>
              <a:ext cx="18464" cy="220122"/>
            </p14:xfrm>
          </p:contentPart>
        </mc:Choice>
        <mc:Fallback xmlns="">
          <p:pic>
            <p:nvPicPr>
              <p:cNvPr id="1050402" name="墨迹 1050401"/>
            </p:nvPicPr>
            <p:blipFill>
              <a:blip r:embed="rId123"/>
            </p:blipFill>
            <p:spPr>
              <a:xfrm>
                <a:off x="7672655" y="5850045"/>
                <a:ext cx="18464" cy="22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50403" name="墨迹 1050402"/>
              <p14:cNvContentPartPr/>
              <p14:nvPr/>
            </p14:nvContentPartPr>
            <p14:xfrm>
              <a:off x="7660004" y="5846655"/>
              <a:ext cx="166229" cy="214037"/>
            </p14:xfrm>
          </p:contentPart>
        </mc:Choice>
        <mc:Fallback xmlns="">
          <p:pic>
            <p:nvPicPr>
              <p:cNvPr id="1050403" name="墨迹 1050402"/>
            </p:nvPicPr>
            <p:blipFill>
              <a:blip r:embed="rId125"/>
            </p:blipFill>
            <p:spPr>
              <a:xfrm>
                <a:off x="7660004" y="5846655"/>
                <a:ext cx="166229" cy="21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50404" name="墨迹 1050403"/>
              <p14:cNvContentPartPr/>
              <p14:nvPr/>
            </p14:nvContentPartPr>
            <p14:xfrm>
              <a:off x="7952414" y="5692564"/>
              <a:ext cx="179276" cy="334085"/>
            </p14:xfrm>
          </p:contentPart>
        </mc:Choice>
        <mc:Fallback xmlns="">
          <p:pic>
            <p:nvPicPr>
              <p:cNvPr id="1050404" name="墨迹 1050403"/>
            </p:nvPicPr>
            <p:blipFill>
              <a:blip r:embed="rId127"/>
            </p:blipFill>
            <p:spPr>
              <a:xfrm>
                <a:off x="7952414" y="5692564"/>
                <a:ext cx="179276" cy="334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50405" name="墨迹 1050404"/>
              <p14:cNvContentPartPr/>
              <p14:nvPr/>
            </p14:nvContentPartPr>
            <p14:xfrm>
              <a:off x="8034445" y="5855902"/>
              <a:ext cx="149254" cy="54547"/>
            </p14:xfrm>
          </p:contentPart>
        </mc:Choice>
        <mc:Fallback xmlns="">
          <p:pic>
            <p:nvPicPr>
              <p:cNvPr id="1050405" name="墨迹 1050404"/>
            </p:nvPicPr>
            <p:blipFill>
              <a:blip r:embed="rId129"/>
            </p:blipFill>
            <p:spPr>
              <a:xfrm>
                <a:off x="8034445" y="5855902"/>
                <a:ext cx="149254" cy="54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50406" name="墨迹 1050405"/>
              <p14:cNvContentPartPr/>
              <p14:nvPr/>
            </p14:nvContentPartPr>
            <p14:xfrm>
              <a:off x="8020493" y="5816178"/>
              <a:ext cx="235993" cy="319616"/>
            </p14:xfrm>
          </p:contentPart>
        </mc:Choice>
        <mc:Fallback xmlns="">
          <p:pic>
            <p:nvPicPr>
              <p:cNvPr id="1050406" name="墨迹 1050405"/>
            </p:nvPicPr>
            <p:blipFill>
              <a:blip r:embed="rId131"/>
            </p:blipFill>
            <p:spPr>
              <a:xfrm>
                <a:off x="8020493" y="5816178"/>
                <a:ext cx="235993" cy="319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50407" name="墨迹 1050406"/>
              <p14:cNvContentPartPr/>
              <p14:nvPr/>
            </p14:nvContentPartPr>
            <p14:xfrm>
              <a:off x="8137314" y="5970695"/>
              <a:ext cx="104139" cy="58662"/>
            </p14:xfrm>
          </p:contentPart>
        </mc:Choice>
        <mc:Fallback xmlns="">
          <p:pic>
            <p:nvPicPr>
              <p:cNvPr id="1050407" name="墨迹 1050406"/>
            </p:nvPicPr>
            <p:blipFill>
              <a:blip r:embed="rId133"/>
            </p:blipFill>
            <p:spPr>
              <a:xfrm>
                <a:off x="8137314" y="5970695"/>
                <a:ext cx="104139" cy="58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50408" name="墨迹 1050407"/>
              <p14:cNvContentPartPr/>
              <p14:nvPr/>
            </p14:nvContentPartPr>
            <p14:xfrm>
              <a:off x="8359138" y="5832745"/>
              <a:ext cx="110787" cy="21107"/>
            </p14:xfrm>
          </p:contentPart>
        </mc:Choice>
        <mc:Fallback xmlns="">
          <p:pic>
            <p:nvPicPr>
              <p:cNvPr id="1050408" name="墨迹 1050407"/>
            </p:nvPicPr>
            <p:blipFill>
              <a:blip r:embed="rId135"/>
            </p:blipFill>
            <p:spPr>
              <a:xfrm>
                <a:off x="8359138" y="5832745"/>
                <a:ext cx="110787" cy="2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50409" name="墨迹 1050408"/>
              <p14:cNvContentPartPr/>
              <p14:nvPr/>
            </p14:nvContentPartPr>
            <p14:xfrm>
              <a:off x="8280821" y="5900418"/>
              <a:ext cx="183747" cy="72815"/>
            </p14:xfrm>
          </p:contentPart>
        </mc:Choice>
        <mc:Fallback xmlns="">
          <p:pic>
            <p:nvPicPr>
              <p:cNvPr id="1050409" name="墨迹 1050408"/>
            </p:nvPicPr>
            <p:blipFill>
              <a:blip r:embed="rId137"/>
            </p:blipFill>
            <p:spPr>
              <a:xfrm>
                <a:off x="8280821" y="5900418"/>
                <a:ext cx="183747" cy="72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50410" name="墨迹 1050409"/>
              <p14:cNvContentPartPr/>
              <p14:nvPr/>
            </p14:nvContentPartPr>
            <p14:xfrm>
              <a:off x="8245182" y="5883911"/>
              <a:ext cx="152356" cy="230013"/>
            </p14:xfrm>
          </p:contentPart>
        </mc:Choice>
        <mc:Fallback xmlns="">
          <p:pic>
            <p:nvPicPr>
              <p:cNvPr id="1050410" name="墨迹 1050409"/>
            </p:nvPicPr>
            <p:blipFill>
              <a:blip r:embed="rId139"/>
            </p:blipFill>
            <p:spPr>
              <a:xfrm>
                <a:off x="8245182" y="5883911"/>
                <a:ext cx="152356" cy="23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50411" name="墨迹 1050410"/>
              <p14:cNvContentPartPr/>
              <p14:nvPr/>
            </p14:nvContentPartPr>
            <p14:xfrm>
              <a:off x="8549333" y="5842421"/>
              <a:ext cx="88784" cy="216382"/>
            </p14:xfrm>
          </p:contentPart>
        </mc:Choice>
        <mc:Fallback xmlns="">
          <p:pic>
            <p:nvPicPr>
              <p:cNvPr id="1050411" name="墨迹 1050410"/>
            </p:nvPicPr>
            <p:blipFill>
              <a:blip r:embed="rId141"/>
            </p:blipFill>
            <p:spPr>
              <a:xfrm>
                <a:off x="8549333" y="5842421"/>
                <a:ext cx="88784" cy="21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50412" name="墨迹 1050411"/>
              <p14:cNvContentPartPr/>
              <p14:nvPr/>
            </p14:nvContentPartPr>
            <p14:xfrm>
              <a:off x="8615256" y="5839275"/>
              <a:ext cx="185673" cy="215681"/>
            </p14:xfrm>
          </p:contentPart>
        </mc:Choice>
        <mc:Fallback xmlns="">
          <p:pic>
            <p:nvPicPr>
              <p:cNvPr id="1050412" name="墨迹 1050411"/>
            </p:nvPicPr>
            <p:blipFill>
              <a:blip r:embed="rId143"/>
            </p:blipFill>
            <p:spPr>
              <a:xfrm>
                <a:off x="8615256" y="5839275"/>
                <a:ext cx="185673" cy="215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50413" name="墨迹 1050412"/>
              <p14:cNvContentPartPr/>
              <p14:nvPr/>
            </p14:nvContentPartPr>
            <p14:xfrm>
              <a:off x="8846126" y="5858512"/>
              <a:ext cx="102294" cy="195446"/>
            </p14:xfrm>
          </p:contentPart>
        </mc:Choice>
        <mc:Fallback xmlns="">
          <p:pic>
            <p:nvPicPr>
              <p:cNvPr id="1050413" name="墨迹 1050412"/>
            </p:nvPicPr>
            <p:blipFill>
              <a:blip r:embed="rId145"/>
            </p:blipFill>
            <p:spPr>
              <a:xfrm>
                <a:off x="8846126" y="5858512"/>
                <a:ext cx="102294" cy="195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50414" name="墨迹 1050413"/>
              <p14:cNvContentPartPr/>
              <p14:nvPr/>
            </p14:nvContentPartPr>
            <p14:xfrm>
              <a:off x="8951809" y="5871161"/>
              <a:ext cx="182570" cy="164311"/>
            </p14:xfrm>
          </p:contentPart>
        </mc:Choice>
        <mc:Fallback xmlns="">
          <p:pic>
            <p:nvPicPr>
              <p:cNvPr id="1050414" name="墨迹 1050413"/>
            </p:nvPicPr>
            <p:blipFill>
              <a:blip r:embed="rId147"/>
            </p:blipFill>
            <p:spPr>
              <a:xfrm>
                <a:off x="8951809" y="5871161"/>
                <a:ext cx="182570" cy="164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50415" name="墨迹 1050414"/>
              <p14:cNvContentPartPr/>
              <p14:nvPr/>
            </p14:nvContentPartPr>
            <p14:xfrm>
              <a:off x="7158640" y="5888145"/>
              <a:ext cx="11357" cy="144511"/>
            </p14:xfrm>
          </p:contentPart>
        </mc:Choice>
        <mc:Fallback xmlns="">
          <p:pic>
            <p:nvPicPr>
              <p:cNvPr id="1050415" name="墨迹 1050414"/>
            </p:nvPicPr>
            <p:blipFill>
              <a:blip r:embed="rId149"/>
            </p:blipFill>
            <p:spPr>
              <a:xfrm>
                <a:off x="7158640" y="5888145"/>
                <a:ext cx="11357" cy="14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50416" name="墨迹 1050415"/>
              <p14:cNvContentPartPr/>
              <p14:nvPr/>
            </p14:nvContentPartPr>
            <p14:xfrm>
              <a:off x="7053737" y="5834770"/>
              <a:ext cx="221729" cy="250882"/>
            </p14:xfrm>
          </p:contentPart>
        </mc:Choice>
        <mc:Fallback xmlns="">
          <p:pic>
            <p:nvPicPr>
              <p:cNvPr id="1050416" name="墨迹 1050415"/>
            </p:nvPicPr>
            <p:blipFill>
              <a:blip r:embed="rId151"/>
            </p:blipFill>
            <p:spPr>
              <a:xfrm>
                <a:off x="7053737" y="5834770"/>
                <a:ext cx="221729" cy="250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50417" name="墨迹 1050416"/>
              <p14:cNvContentPartPr/>
              <p14:nvPr/>
            </p14:nvContentPartPr>
            <p14:xfrm>
              <a:off x="7055988" y="6312970"/>
              <a:ext cx="159101" cy="102646"/>
            </p14:xfrm>
          </p:contentPart>
        </mc:Choice>
        <mc:Fallback xmlns="">
          <p:pic>
            <p:nvPicPr>
              <p:cNvPr id="1050417" name="墨迹 1050416"/>
            </p:nvPicPr>
            <p:blipFill>
              <a:blip r:embed="rId153"/>
            </p:blipFill>
            <p:spPr>
              <a:xfrm>
                <a:off x="7055988" y="6312970"/>
                <a:ext cx="159101" cy="102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50418" name="墨迹 1050417"/>
              <p14:cNvContentPartPr/>
              <p14:nvPr/>
            </p14:nvContentPartPr>
            <p14:xfrm>
              <a:off x="6985130" y="6227233"/>
              <a:ext cx="289593" cy="278544"/>
            </p14:xfrm>
          </p:contentPart>
        </mc:Choice>
        <mc:Fallback xmlns="">
          <p:pic>
            <p:nvPicPr>
              <p:cNvPr id="1050418" name="墨迹 1050417"/>
            </p:nvPicPr>
            <p:blipFill>
              <a:blip r:embed="rId155"/>
            </p:blipFill>
            <p:spPr>
              <a:xfrm>
                <a:off x="6985130" y="6227233"/>
                <a:ext cx="289593" cy="278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50419" name="墨迹 1050418"/>
              <p14:cNvContentPartPr/>
              <p14:nvPr/>
            </p14:nvContentPartPr>
            <p14:xfrm>
              <a:off x="7493000" y="6271961"/>
              <a:ext cx="252622" cy="20648"/>
            </p14:xfrm>
          </p:contentPart>
        </mc:Choice>
        <mc:Fallback xmlns="">
          <p:pic>
            <p:nvPicPr>
              <p:cNvPr id="1050419" name="墨迹 1050418"/>
            </p:nvPicPr>
            <p:blipFill>
              <a:blip r:embed="rId157"/>
            </p:blipFill>
            <p:spPr>
              <a:xfrm>
                <a:off x="7493000" y="6271961"/>
                <a:ext cx="252622" cy="20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50420" name="墨迹 1050419"/>
              <p14:cNvContentPartPr/>
              <p14:nvPr/>
            </p14:nvContentPartPr>
            <p14:xfrm>
              <a:off x="7600153" y="6300047"/>
              <a:ext cx="39318" cy="314327"/>
            </p14:xfrm>
          </p:contentPart>
        </mc:Choice>
        <mc:Fallback xmlns="">
          <p:pic>
            <p:nvPicPr>
              <p:cNvPr id="1050420" name="墨迹 1050419"/>
            </p:nvPicPr>
            <p:blipFill>
              <a:blip r:embed="rId159"/>
            </p:blipFill>
            <p:spPr>
              <a:xfrm>
                <a:off x="7600153" y="6300047"/>
                <a:ext cx="39318" cy="31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50421" name="墨迹 1050420"/>
              <p14:cNvContentPartPr/>
              <p14:nvPr/>
            </p14:nvContentPartPr>
            <p14:xfrm>
              <a:off x="7831995" y="6242472"/>
              <a:ext cx="70790" cy="338874"/>
            </p14:xfrm>
          </p:contentPart>
        </mc:Choice>
        <mc:Fallback xmlns="">
          <p:pic>
            <p:nvPicPr>
              <p:cNvPr id="1050421" name="墨迹 1050420"/>
            </p:nvPicPr>
            <p:blipFill>
              <a:blip r:embed="rId161"/>
            </p:blipFill>
            <p:spPr>
              <a:xfrm>
                <a:off x="7831995" y="6242472"/>
                <a:ext cx="70790" cy="338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50422" name="墨迹 1050421"/>
              <p14:cNvContentPartPr/>
              <p14:nvPr/>
            </p14:nvContentPartPr>
            <p14:xfrm>
              <a:off x="7758978" y="6250938"/>
              <a:ext cx="145077" cy="140057"/>
            </p14:xfrm>
          </p:contentPart>
        </mc:Choice>
        <mc:Fallback xmlns="">
          <p:pic>
            <p:nvPicPr>
              <p:cNvPr id="1050422" name="墨迹 1050421"/>
            </p:nvPicPr>
            <p:blipFill>
              <a:blip r:embed="rId163"/>
            </p:blipFill>
            <p:spPr>
              <a:xfrm>
                <a:off x="7758978" y="6250938"/>
                <a:ext cx="145077" cy="14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50423" name="墨迹 1050422"/>
              <p14:cNvContentPartPr/>
              <p14:nvPr/>
            </p14:nvContentPartPr>
            <p14:xfrm>
              <a:off x="7875269" y="6245861"/>
              <a:ext cx="101762" cy="140845"/>
            </p14:xfrm>
          </p:contentPart>
        </mc:Choice>
        <mc:Fallback xmlns="">
          <p:pic>
            <p:nvPicPr>
              <p:cNvPr id="1050423" name="墨迹 1050422"/>
            </p:nvPicPr>
            <p:blipFill>
              <a:blip r:embed="rId165"/>
            </p:blipFill>
            <p:spPr>
              <a:xfrm>
                <a:off x="7875269" y="6245861"/>
                <a:ext cx="101762" cy="140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50424" name="墨迹 1050423"/>
              <p14:cNvContentPartPr/>
              <p14:nvPr/>
            </p14:nvContentPartPr>
            <p14:xfrm>
              <a:off x="8221758" y="6278033"/>
              <a:ext cx="117486" cy="221294"/>
            </p14:xfrm>
          </p:contentPart>
        </mc:Choice>
        <mc:Fallback xmlns="">
          <p:pic>
            <p:nvPicPr>
              <p:cNvPr id="1050424" name="墨迹 1050423"/>
            </p:nvPicPr>
            <p:blipFill>
              <a:blip r:embed="rId167"/>
            </p:blipFill>
            <p:spPr>
              <a:xfrm>
                <a:off x="8221758" y="6278033"/>
                <a:ext cx="117486" cy="221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50425" name="墨迹 1050424"/>
              <p14:cNvContentPartPr/>
              <p14:nvPr/>
            </p14:nvContentPartPr>
            <p14:xfrm>
              <a:off x="8333317" y="6276658"/>
              <a:ext cx="173119" cy="185448"/>
            </p14:xfrm>
          </p:contentPart>
        </mc:Choice>
        <mc:Fallback xmlns="">
          <p:pic>
            <p:nvPicPr>
              <p:cNvPr id="1050425" name="墨迹 1050424"/>
            </p:nvPicPr>
            <p:blipFill>
              <a:blip r:embed="rId169"/>
            </p:blipFill>
            <p:spPr>
              <a:xfrm>
                <a:off x="8333317" y="6276658"/>
                <a:ext cx="173119" cy="185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50426" name="墨迹 1050425"/>
              <p14:cNvContentPartPr/>
              <p14:nvPr/>
            </p14:nvContentPartPr>
            <p14:xfrm>
              <a:off x="8576628" y="6281845"/>
              <a:ext cx="61911" cy="221218"/>
            </p14:xfrm>
          </p:contentPart>
        </mc:Choice>
        <mc:Fallback xmlns="">
          <p:pic>
            <p:nvPicPr>
              <p:cNvPr id="1050426" name="墨迹 1050425"/>
            </p:nvPicPr>
            <p:blipFill>
              <a:blip r:embed="rId171"/>
            </p:blipFill>
            <p:spPr>
              <a:xfrm>
                <a:off x="8576628" y="6281845"/>
                <a:ext cx="61911" cy="221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50427" name="墨迹 1050426"/>
              <p14:cNvContentPartPr/>
              <p14:nvPr/>
            </p14:nvContentPartPr>
            <p14:xfrm>
              <a:off x="8557672" y="6263771"/>
              <a:ext cx="188635" cy="251231"/>
            </p14:xfrm>
          </p:contentPart>
        </mc:Choice>
        <mc:Fallback xmlns="">
          <p:pic>
            <p:nvPicPr>
              <p:cNvPr id="1050427" name="墨迹 1050426"/>
            </p:nvPicPr>
            <p:blipFill>
              <a:blip r:embed="rId173"/>
            </p:blipFill>
            <p:spPr>
              <a:xfrm>
                <a:off x="8557672" y="6263771"/>
                <a:ext cx="188635" cy="25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50428" name="墨迹 1050427"/>
              <p14:cNvContentPartPr/>
              <p14:nvPr/>
            </p14:nvContentPartPr>
            <p14:xfrm>
              <a:off x="8928841" y="6256019"/>
              <a:ext cx="41470" cy="260074"/>
            </p14:xfrm>
          </p:contentPart>
        </mc:Choice>
        <mc:Fallback xmlns="">
          <p:pic>
            <p:nvPicPr>
              <p:cNvPr id="1050428" name="墨迹 1050427"/>
            </p:nvPicPr>
            <p:blipFill>
              <a:blip r:embed="rId175"/>
            </p:blipFill>
            <p:spPr>
              <a:xfrm>
                <a:off x="8928841" y="6256019"/>
                <a:ext cx="41470" cy="260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50429" name="墨迹 1050428"/>
              <p14:cNvContentPartPr/>
              <p14:nvPr/>
            </p14:nvContentPartPr>
            <p14:xfrm>
              <a:off x="8873067" y="6381326"/>
              <a:ext cx="226122" cy="142307"/>
            </p14:xfrm>
          </p:contentPart>
        </mc:Choice>
        <mc:Fallback xmlns="">
          <p:pic>
            <p:nvPicPr>
              <p:cNvPr id="1050429" name="墨迹 1050428"/>
            </p:nvPicPr>
            <p:blipFill>
              <a:blip r:embed="rId177"/>
            </p:blipFill>
            <p:spPr>
              <a:xfrm>
                <a:off x="8873067" y="6381326"/>
                <a:ext cx="226122" cy="142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50430" name="墨迹 1050429"/>
              <p14:cNvContentPartPr/>
              <p14:nvPr/>
            </p14:nvContentPartPr>
            <p14:xfrm>
              <a:off x="9350959" y="6260252"/>
              <a:ext cx="116891" cy="233601"/>
            </p14:xfrm>
          </p:contentPart>
        </mc:Choice>
        <mc:Fallback xmlns="">
          <p:pic>
            <p:nvPicPr>
              <p:cNvPr id="1050430" name="墨迹 1050429"/>
            </p:nvPicPr>
            <p:blipFill>
              <a:blip r:embed="rId179"/>
            </p:blipFill>
            <p:spPr>
              <a:xfrm>
                <a:off x="9350959" y="6260252"/>
                <a:ext cx="116891" cy="233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50431" name="墨迹 1050430"/>
              <p14:cNvContentPartPr/>
              <p14:nvPr/>
            </p14:nvContentPartPr>
            <p14:xfrm>
              <a:off x="9445835" y="6262035"/>
              <a:ext cx="144230" cy="214985"/>
            </p14:xfrm>
          </p:contentPart>
        </mc:Choice>
        <mc:Fallback xmlns="">
          <p:pic>
            <p:nvPicPr>
              <p:cNvPr id="1050431" name="墨迹 1050430"/>
            </p:nvPicPr>
            <p:blipFill>
              <a:blip r:embed="rId181"/>
            </p:blipFill>
            <p:spPr>
              <a:xfrm>
                <a:off x="9445835" y="6262035"/>
                <a:ext cx="144230" cy="214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0432" name="墨迹 1050431"/>
              <p14:cNvContentPartPr/>
              <p14:nvPr/>
            </p14:nvContentPartPr>
            <p14:xfrm>
              <a:off x="9647971" y="6284383"/>
              <a:ext cx="110288" cy="192733"/>
            </p14:xfrm>
          </p:contentPart>
        </mc:Choice>
        <mc:Fallback xmlns="">
          <p:pic>
            <p:nvPicPr>
              <p:cNvPr id="1050432" name="墨迹 1050431"/>
            </p:nvPicPr>
            <p:blipFill>
              <a:blip r:embed="rId183"/>
            </p:blipFill>
            <p:spPr>
              <a:xfrm>
                <a:off x="9647971" y="6284383"/>
                <a:ext cx="110288" cy="192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50433" name="墨迹 1050432"/>
              <p14:cNvContentPartPr/>
              <p14:nvPr/>
            </p14:nvContentPartPr>
            <p14:xfrm>
              <a:off x="9729047" y="6292850"/>
              <a:ext cx="157181" cy="183736"/>
            </p14:xfrm>
          </p:contentPart>
        </mc:Choice>
        <mc:Fallback xmlns="">
          <p:pic>
            <p:nvPicPr>
              <p:cNvPr id="1050433" name="墨迹 1050432"/>
            </p:nvPicPr>
            <p:blipFill>
              <a:blip r:embed="rId185"/>
            </p:blipFill>
            <p:spPr>
              <a:xfrm>
                <a:off x="9729047" y="6292850"/>
                <a:ext cx="157181" cy="183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50434" name="墨迹 1050433"/>
              <p14:cNvContentPartPr/>
              <p14:nvPr/>
            </p14:nvContentPartPr>
            <p14:xfrm>
              <a:off x="10013817" y="6246705"/>
              <a:ext cx="87342" cy="335793"/>
            </p14:xfrm>
          </p:contentPart>
        </mc:Choice>
        <mc:Fallback xmlns="">
          <p:pic>
            <p:nvPicPr>
              <p:cNvPr id="1050434" name="墨迹 1050433"/>
            </p:nvPicPr>
            <p:blipFill>
              <a:blip r:embed="rId187"/>
            </p:blipFill>
            <p:spPr>
              <a:xfrm>
                <a:off x="10013817" y="6246705"/>
                <a:ext cx="87342" cy="335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50435" name="墨迹 1050434"/>
              <p14:cNvContentPartPr/>
              <p14:nvPr/>
            </p14:nvContentPartPr>
            <p14:xfrm>
              <a:off x="9986204" y="6238238"/>
              <a:ext cx="149244" cy="181026"/>
            </p14:xfrm>
          </p:contentPart>
        </mc:Choice>
        <mc:Fallback xmlns="">
          <p:pic>
            <p:nvPicPr>
              <p:cNvPr id="1050435" name="墨迹 1050434"/>
            </p:nvPicPr>
            <p:blipFill>
              <a:blip r:embed="rId189"/>
            </p:blipFill>
            <p:spPr>
              <a:xfrm>
                <a:off x="9986204" y="6238238"/>
                <a:ext cx="149244" cy="18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50436" name="墨迹 1050435"/>
              <p14:cNvContentPartPr/>
              <p14:nvPr/>
            </p14:nvContentPartPr>
            <p14:xfrm>
              <a:off x="10073642" y="6236122"/>
              <a:ext cx="93203" cy="184382"/>
            </p14:xfrm>
          </p:contentPart>
        </mc:Choice>
        <mc:Fallback xmlns="">
          <p:pic>
            <p:nvPicPr>
              <p:cNvPr id="1050436" name="墨迹 1050435"/>
            </p:nvPicPr>
            <p:blipFill>
              <a:blip r:embed="rId191"/>
            </p:blipFill>
            <p:spPr>
              <a:xfrm>
                <a:off x="10073642" y="6236122"/>
                <a:ext cx="93203" cy="18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50437" name="墨迹 1050436"/>
              <p14:cNvContentPartPr/>
              <p14:nvPr/>
            </p14:nvContentPartPr>
            <p14:xfrm>
              <a:off x="11804228" y="3055252"/>
              <a:ext cx="201473" cy="25767"/>
            </p14:xfrm>
          </p:contentPart>
        </mc:Choice>
        <mc:Fallback xmlns="">
          <p:pic>
            <p:nvPicPr>
              <p:cNvPr id="1050437" name="墨迹 1050436"/>
            </p:nvPicPr>
            <p:blipFill>
              <a:blip r:embed="rId193"/>
            </p:blipFill>
            <p:spPr>
              <a:xfrm>
                <a:off x="11804228" y="3055252"/>
                <a:ext cx="201473" cy="2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50438" name="墨迹 1050437"/>
              <p14:cNvContentPartPr/>
              <p14:nvPr/>
            </p14:nvContentPartPr>
            <p14:xfrm>
              <a:off x="11859201" y="3062395"/>
              <a:ext cx="44933" cy="302058"/>
            </p14:xfrm>
          </p:contentPart>
        </mc:Choice>
        <mc:Fallback xmlns="">
          <p:pic>
            <p:nvPicPr>
              <p:cNvPr id="1050438" name="墨迹 1050437"/>
            </p:nvPicPr>
            <p:blipFill>
              <a:blip r:embed="rId195"/>
            </p:blipFill>
            <p:spPr>
              <a:xfrm>
                <a:off x="11859201" y="3062395"/>
                <a:ext cx="44933" cy="302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50439" name="墨迹 1050438"/>
              <p14:cNvContentPartPr/>
              <p14:nvPr/>
            </p14:nvContentPartPr>
            <p14:xfrm>
              <a:off x="11881918" y="3173731"/>
              <a:ext cx="139902" cy="106145"/>
            </p14:xfrm>
          </p:contentPart>
        </mc:Choice>
        <mc:Fallback xmlns="">
          <p:pic>
            <p:nvPicPr>
              <p:cNvPr id="1050439" name="墨迹 1050438"/>
            </p:nvPicPr>
            <p:blipFill>
              <a:blip r:embed="rId197"/>
            </p:blipFill>
            <p:spPr>
              <a:xfrm>
                <a:off x="11881918" y="3173731"/>
                <a:ext cx="139902" cy="10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50440" name="墨迹 1050439"/>
              <p14:cNvContentPartPr/>
              <p14:nvPr/>
            </p14:nvContentPartPr>
            <p14:xfrm>
              <a:off x="11942470" y="3220297"/>
              <a:ext cx="36742" cy="177306"/>
            </p14:xfrm>
          </p:contentPart>
        </mc:Choice>
        <mc:Fallback xmlns="">
          <p:pic>
            <p:nvPicPr>
              <p:cNvPr id="1050440" name="墨迹 1050439"/>
            </p:nvPicPr>
            <p:blipFill>
              <a:blip r:embed="rId199"/>
            </p:blipFill>
            <p:spPr>
              <a:xfrm>
                <a:off x="11942470" y="3220297"/>
                <a:ext cx="36742" cy="177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0441" name="墨迹 1050440"/>
              <p14:cNvContentPartPr/>
              <p14:nvPr/>
            </p14:nvContentPartPr>
            <p14:xfrm>
              <a:off x="12047933" y="3250352"/>
              <a:ext cx="44242" cy="183410"/>
            </p14:xfrm>
          </p:contentPart>
        </mc:Choice>
        <mc:Fallback xmlns="">
          <p:pic>
            <p:nvPicPr>
              <p:cNvPr id="1050441" name="墨迹 1050440"/>
            </p:nvPicPr>
            <p:blipFill>
              <a:blip r:embed="rId201"/>
            </p:blipFill>
            <p:spPr>
              <a:xfrm>
                <a:off x="12047933" y="3250352"/>
                <a:ext cx="44242" cy="183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0442" name="墨迹 1050441"/>
              <p14:cNvContentPartPr/>
              <p14:nvPr/>
            </p14:nvContentPartPr>
            <p14:xfrm>
              <a:off x="11949853" y="3175217"/>
              <a:ext cx="152084" cy="72170"/>
            </p14:xfrm>
          </p:contentPart>
        </mc:Choice>
        <mc:Fallback xmlns="">
          <p:pic>
            <p:nvPicPr>
              <p:cNvPr id="1050442" name="墨迹 1050441"/>
            </p:nvPicPr>
            <p:blipFill>
              <a:blip r:embed="rId203"/>
            </p:blipFill>
            <p:spPr>
              <a:xfrm>
                <a:off x="11949853" y="3175217"/>
                <a:ext cx="152084" cy="72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50443" name="墨迹 1050442"/>
              <p14:cNvContentPartPr/>
              <p14:nvPr/>
            </p14:nvContentPartPr>
            <p14:xfrm>
              <a:off x="11956955" y="3236383"/>
              <a:ext cx="88787" cy="193041"/>
            </p14:xfrm>
          </p:contentPart>
        </mc:Choice>
        <mc:Fallback xmlns="">
          <p:pic>
            <p:nvPicPr>
              <p:cNvPr id="1050443" name="墨迹 1050442"/>
            </p:nvPicPr>
            <p:blipFill>
              <a:blip r:embed="rId205"/>
            </p:blipFill>
            <p:spPr>
              <a:xfrm>
                <a:off x="11956955" y="3236383"/>
                <a:ext cx="88787" cy="193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0444" name="墨迹 1050443"/>
              <p14:cNvContentPartPr/>
              <p14:nvPr/>
            </p14:nvContentPartPr>
            <p14:xfrm>
              <a:off x="12007850" y="3432811"/>
              <a:ext cx="37595" cy="63645"/>
            </p14:xfrm>
          </p:contentPart>
        </mc:Choice>
        <mc:Fallback xmlns="">
          <p:pic>
            <p:nvPicPr>
              <p:cNvPr id="1050444" name="墨迹 1050443"/>
            </p:nvPicPr>
            <p:blipFill>
              <a:blip r:embed="rId207"/>
            </p:blipFill>
            <p:spPr>
              <a:xfrm>
                <a:off x="12007850" y="3432811"/>
                <a:ext cx="37595" cy="63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0445" name="墨迹 1050444"/>
              <p14:cNvContentPartPr/>
              <p14:nvPr/>
            </p14:nvContentPartPr>
            <p14:xfrm>
              <a:off x="11990495" y="3295712"/>
              <a:ext cx="109265" cy="46925"/>
            </p14:xfrm>
          </p:contentPart>
        </mc:Choice>
        <mc:Fallback xmlns="">
          <p:pic>
            <p:nvPicPr>
              <p:cNvPr id="1050445" name="墨迹 1050444"/>
            </p:nvPicPr>
            <p:blipFill>
              <a:blip r:embed="rId209"/>
            </p:blipFill>
            <p:spPr>
              <a:xfrm>
                <a:off x="11990495" y="3295712"/>
                <a:ext cx="109265" cy="4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50446" name="墨迹 1050445"/>
              <p14:cNvContentPartPr/>
              <p14:nvPr/>
            </p14:nvContentPartPr>
            <p14:xfrm>
              <a:off x="11997692" y="3314920"/>
              <a:ext cx="101019" cy="28565"/>
            </p14:xfrm>
          </p:contentPart>
        </mc:Choice>
        <mc:Fallback xmlns="">
          <p:pic>
            <p:nvPicPr>
              <p:cNvPr id="1050446" name="墨迹 1050445"/>
            </p:nvPicPr>
            <p:blipFill>
              <a:blip r:embed="rId211"/>
            </p:blipFill>
            <p:spPr>
              <a:xfrm>
                <a:off x="11997692" y="3314920"/>
                <a:ext cx="101019" cy="2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50447" name="墨迹 1050446"/>
              <p14:cNvContentPartPr/>
              <p14:nvPr/>
            </p14:nvContentPartPr>
            <p14:xfrm>
              <a:off x="11636587" y="3722792"/>
              <a:ext cx="209529" cy="30057"/>
            </p14:xfrm>
          </p:contentPart>
        </mc:Choice>
        <mc:Fallback xmlns="">
          <p:pic>
            <p:nvPicPr>
              <p:cNvPr id="1050447" name="墨迹 1050446"/>
            </p:nvPicPr>
            <p:blipFill>
              <a:blip r:embed="rId213"/>
            </p:blipFill>
            <p:spPr>
              <a:xfrm>
                <a:off x="11636587" y="3722792"/>
                <a:ext cx="209529" cy="3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50448" name="墨迹 1050447"/>
              <p14:cNvContentPartPr/>
              <p14:nvPr/>
            </p14:nvContentPartPr>
            <p14:xfrm>
              <a:off x="11687075" y="3731683"/>
              <a:ext cx="64237" cy="252309"/>
            </p14:xfrm>
          </p:contentPart>
        </mc:Choice>
        <mc:Fallback xmlns="">
          <p:pic>
            <p:nvPicPr>
              <p:cNvPr id="1050448" name="墨迹 1050447"/>
            </p:nvPicPr>
            <p:blipFill>
              <a:blip r:embed="rId215"/>
            </p:blipFill>
            <p:spPr>
              <a:xfrm>
                <a:off x="11687075" y="3731683"/>
                <a:ext cx="64237" cy="252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50449" name="墨迹 1050448"/>
              <p14:cNvContentPartPr/>
              <p14:nvPr/>
            </p14:nvContentPartPr>
            <p14:xfrm>
              <a:off x="11842307" y="3807035"/>
              <a:ext cx="8032" cy="57573"/>
            </p14:xfrm>
          </p:contentPart>
        </mc:Choice>
        <mc:Fallback xmlns="">
          <p:pic>
            <p:nvPicPr>
              <p:cNvPr id="1050449" name="墨迹 1050448"/>
            </p:nvPicPr>
            <p:blipFill>
              <a:blip r:embed="rId217"/>
            </p:blipFill>
            <p:spPr>
              <a:xfrm>
                <a:off x="11842307" y="3807035"/>
                <a:ext cx="8032" cy="57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050450" name="墨迹 1050449"/>
              <p14:cNvContentPartPr/>
              <p14:nvPr/>
            </p14:nvContentPartPr>
            <p14:xfrm>
              <a:off x="11766550" y="3887651"/>
              <a:ext cx="161652" cy="12096"/>
            </p14:xfrm>
          </p:contentPart>
        </mc:Choice>
        <mc:Fallback xmlns="">
          <p:pic>
            <p:nvPicPr>
              <p:cNvPr id="1050450" name="墨迹 1050449"/>
            </p:nvPicPr>
            <p:blipFill>
              <a:blip r:embed="rId219"/>
            </p:blipFill>
            <p:spPr>
              <a:xfrm>
                <a:off x="11766550" y="3887651"/>
                <a:ext cx="161652" cy="1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050451" name="墨迹 1050450"/>
              <p14:cNvContentPartPr/>
              <p14:nvPr/>
            </p14:nvContentPartPr>
            <p14:xfrm>
              <a:off x="11740623" y="3901016"/>
              <a:ext cx="152546" cy="185872"/>
            </p14:xfrm>
          </p:contentPart>
        </mc:Choice>
        <mc:Fallback xmlns="">
          <p:pic>
            <p:nvPicPr>
              <p:cNvPr id="1050451" name="墨迹 1050450"/>
            </p:nvPicPr>
            <p:blipFill>
              <a:blip r:embed="rId221"/>
            </p:blipFill>
            <p:spPr>
              <a:xfrm>
                <a:off x="11740623" y="3901016"/>
                <a:ext cx="152546" cy="185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050452" name="墨迹 1050451"/>
              <p14:cNvContentPartPr/>
              <p14:nvPr/>
            </p14:nvContentPartPr>
            <p14:xfrm>
              <a:off x="11790681" y="4025478"/>
              <a:ext cx="172097" cy="132655"/>
            </p14:xfrm>
          </p:contentPart>
        </mc:Choice>
        <mc:Fallback xmlns="">
          <p:pic>
            <p:nvPicPr>
              <p:cNvPr id="1050452" name="墨迹 1050451"/>
            </p:nvPicPr>
            <p:blipFill>
              <a:blip r:embed="rId223"/>
            </p:blipFill>
            <p:spPr>
              <a:xfrm>
                <a:off x="11790681" y="4025478"/>
                <a:ext cx="172097" cy="132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050453" name="墨迹 1050452"/>
              <p14:cNvContentPartPr/>
              <p14:nvPr/>
            </p14:nvContentPartPr>
            <p14:xfrm>
              <a:off x="11785074" y="4040356"/>
              <a:ext cx="95861" cy="87072"/>
            </p14:xfrm>
          </p:contentPart>
        </mc:Choice>
        <mc:Fallback xmlns="">
          <p:pic>
            <p:nvPicPr>
              <p:cNvPr id="1050453" name="墨迹 1050452"/>
            </p:nvPicPr>
            <p:blipFill>
              <a:blip r:embed="rId225"/>
            </p:blipFill>
            <p:spPr>
              <a:xfrm>
                <a:off x="11785074" y="4040356"/>
                <a:ext cx="95861" cy="8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050454" name="墨迹 1050453"/>
              <p14:cNvContentPartPr/>
              <p14:nvPr/>
            </p14:nvContentPartPr>
            <p14:xfrm>
              <a:off x="11718627" y="4011505"/>
              <a:ext cx="29299" cy="186176"/>
            </p14:xfrm>
          </p:contentPart>
        </mc:Choice>
        <mc:Fallback xmlns="">
          <p:pic>
            <p:nvPicPr>
              <p:cNvPr id="1050454" name="墨迹 1050453"/>
            </p:nvPicPr>
            <p:blipFill>
              <a:blip r:embed="rId227"/>
            </p:blipFill>
            <p:spPr>
              <a:xfrm>
                <a:off x="11718627" y="4011505"/>
                <a:ext cx="29299" cy="186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" name="墨迹 10"/>
              <p14:cNvContentPartPr/>
              <p14:nvPr/>
            </p14:nvContentPartPr>
            <p14:xfrm>
              <a:off x="6982177" y="1737059"/>
              <a:ext cx="11289" cy="5075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9"/>
            </p:blipFill>
            <p:spPr>
              <a:xfrm>
                <a:off x="6982177" y="1737059"/>
                <a:ext cx="112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" name="墨迹 1"/>
              <p14:cNvContentPartPr/>
              <p14:nvPr/>
            </p14:nvContentPartPr>
            <p14:xfrm>
              <a:off x="4464755" y="3947861"/>
              <a:ext cx="22578" cy="139585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31"/>
            </p:blipFill>
            <p:spPr>
              <a:xfrm>
                <a:off x="4464755" y="3947861"/>
                <a:ext cx="22578" cy="1395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3" name="墨迹 2"/>
              <p14:cNvContentPartPr/>
              <p14:nvPr/>
            </p14:nvContentPartPr>
            <p14:xfrm>
              <a:off x="4498622" y="5402930"/>
              <a:ext cx="360" cy="5639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33"/>
            </p:blipFill>
            <p:spPr>
              <a:xfrm>
                <a:off x="4498622" y="5402930"/>
                <a:ext cx="36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4" name="墨迹 3"/>
              <p14:cNvContentPartPr/>
              <p14:nvPr/>
            </p14:nvContentPartPr>
            <p14:xfrm>
              <a:off x="5548488" y="6017669"/>
              <a:ext cx="191912" cy="24533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35"/>
            </p:blipFill>
            <p:spPr>
              <a:xfrm>
                <a:off x="5548488" y="6017669"/>
                <a:ext cx="19191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5" name="墨迹 4"/>
              <p14:cNvContentPartPr/>
              <p14:nvPr/>
            </p14:nvContentPartPr>
            <p14:xfrm>
              <a:off x="5181600" y="5949991"/>
              <a:ext cx="214488" cy="338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37"/>
            </p:blipFill>
            <p:spPr>
              <a:xfrm>
                <a:off x="5181600" y="5949991"/>
                <a:ext cx="214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6" name="墨迹 5"/>
              <p14:cNvContentPartPr/>
              <p14:nvPr/>
            </p14:nvContentPartPr>
            <p14:xfrm>
              <a:off x="5257800" y="5995110"/>
              <a:ext cx="47977" cy="51604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39"/>
            </p:blipFill>
            <p:spPr>
              <a:xfrm>
                <a:off x="5257800" y="5995110"/>
                <a:ext cx="47977" cy="516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7" name="墨迹 6"/>
              <p14:cNvContentPartPr/>
              <p14:nvPr/>
            </p14:nvContentPartPr>
            <p14:xfrm>
              <a:off x="5884333" y="5893593"/>
              <a:ext cx="93134" cy="3440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41"/>
            </p:blipFill>
            <p:spPr>
              <a:xfrm>
                <a:off x="5884333" y="5893593"/>
                <a:ext cx="931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8" name="墨迹 7"/>
              <p14:cNvContentPartPr/>
              <p14:nvPr/>
            </p14:nvContentPartPr>
            <p14:xfrm>
              <a:off x="6005688" y="6012029"/>
              <a:ext cx="95956" cy="41734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43"/>
            </p:blipFill>
            <p:spPr>
              <a:xfrm>
                <a:off x="6005688" y="6012029"/>
                <a:ext cx="95956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9" name="墨迹 8"/>
              <p14:cNvContentPartPr/>
              <p14:nvPr/>
            </p14:nvContentPartPr>
            <p14:xfrm>
              <a:off x="6118577" y="5978190"/>
              <a:ext cx="118534" cy="26507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45"/>
            </p:blipFill>
            <p:spPr>
              <a:xfrm>
                <a:off x="6118577" y="5978190"/>
                <a:ext cx="11853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0" name="墨迹 9"/>
              <p14:cNvContentPartPr/>
              <p14:nvPr/>
            </p14:nvContentPartPr>
            <p14:xfrm>
              <a:off x="6180666" y="5972550"/>
              <a:ext cx="95956" cy="197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47"/>
            </p:blipFill>
            <p:spPr>
              <a:xfrm>
                <a:off x="6180666" y="5972550"/>
                <a:ext cx="959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" name="墨迹 12"/>
              <p14:cNvContentPartPr/>
              <p14:nvPr/>
            </p14:nvContentPartPr>
            <p14:xfrm>
              <a:off x="6208888" y="5989470"/>
              <a:ext cx="112889" cy="14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9"/>
            </p:blipFill>
            <p:spPr>
              <a:xfrm>
                <a:off x="6208888" y="5989470"/>
                <a:ext cx="1128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" name="墨迹 13"/>
              <p14:cNvContentPartPr/>
              <p14:nvPr/>
            </p14:nvContentPartPr>
            <p14:xfrm>
              <a:off x="6378222" y="5966911"/>
              <a:ext cx="237066" cy="42862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1"/>
            </p:blipFill>
            <p:spPr>
              <a:xfrm>
                <a:off x="6378222" y="5966911"/>
                <a:ext cx="23706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" name="墨迹 14"/>
              <p14:cNvContentPartPr/>
              <p14:nvPr/>
            </p14:nvContentPartPr>
            <p14:xfrm>
              <a:off x="6598355" y="5527006"/>
              <a:ext cx="22578" cy="30454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3"/>
            </p:blipFill>
            <p:spPr>
              <a:xfrm>
                <a:off x="6598355" y="5527006"/>
                <a:ext cx="225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6" name="墨迹 15"/>
              <p14:cNvContentPartPr/>
              <p14:nvPr/>
            </p14:nvContentPartPr>
            <p14:xfrm>
              <a:off x="6705600" y="5402930"/>
              <a:ext cx="124177" cy="49066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5"/>
            </p:blipFill>
            <p:spPr>
              <a:xfrm>
                <a:off x="6705600" y="5402930"/>
                <a:ext cx="124177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7" name="墨迹 16"/>
              <p14:cNvContentPartPr/>
              <p14:nvPr/>
            </p14:nvContentPartPr>
            <p14:xfrm>
              <a:off x="6620933" y="5459328"/>
              <a:ext cx="197556" cy="33274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7"/>
            </p:blipFill>
            <p:spPr>
              <a:xfrm>
                <a:off x="6620933" y="5459328"/>
                <a:ext cx="19755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8" name="墨迹 17"/>
              <p14:cNvContentPartPr/>
              <p14:nvPr/>
            </p14:nvContentPartPr>
            <p14:xfrm>
              <a:off x="6953955" y="5628522"/>
              <a:ext cx="16934" cy="676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59"/>
            </p:blipFill>
            <p:spPr>
              <a:xfrm>
                <a:off x="6953955" y="5628522"/>
                <a:ext cx="169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9" name="墨迹 18"/>
              <p14:cNvContentPartPr/>
              <p14:nvPr/>
            </p14:nvContentPartPr>
            <p14:xfrm>
              <a:off x="6914444" y="5763878"/>
              <a:ext cx="31044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61"/>
            </p:blipFill>
            <p:spPr>
              <a:xfrm>
                <a:off x="6914444" y="5763878"/>
                <a:ext cx="310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0" name="墨迹 19"/>
              <p14:cNvContentPartPr/>
              <p14:nvPr/>
            </p14:nvContentPartPr>
            <p14:xfrm>
              <a:off x="7958666" y="6090986"/>
              <a:ext cx="1207911" cy="789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63"/>
            </p:blipFill>
            <p:spPr>
              <a:xfrm>
                <a:off x="7958666" y="6090986"/>
                <a:ext cx="12079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2" name="墨迹 21"/>
              <p14:cNvContentPartPr/>
              <p14:nvPr/>
            </p14:nvContentPartPr>
            <p14:xfrm>
              <a:off x="3951111" y="5859755"/>
              <a:ext cx="112889" cy="9023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65"/>
            </p:blipFill>
            <p:spPr>
              <a:xfrm>
                <a:off x="3951111" y="5859755"/>
                <a:ext cx="1128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3" name="墨迹 22"/>
              <p14:cNvContentPartPr/>
              <p14:nvPr/>
            </p14:nvContentPartPr>
            <p14:xfrm>
              <a:off x="3951111" y="5972550"/>
              <a:ext cx="84666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67"/>
            </p:blipFill>
            <p:spPr>
              <a:xfrm>
                <a:off x="3951111" y="5972550"/>
                <a:ext cx="846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4" name="墨迹 23"/>
              <p14:cNvContentPartPr/>
              <p14:nvPr/>
            </p14:nvContentPartPr>
            <p14:xfrm>
              <a:off x="3776133" y="6028949"/>
              <a:ext cx="285044" cy="3383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69"/>
            </p:blipFill>
            <p:spPr>
              <a:xfrm>
                <a:off x="3776133" y="6028949"/>
                <a:ext cx="2850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5" name="墨迹 24"/>
              <p14:cNvContentPartPr/>
              <p14:nvPr/>
            </p14:nvContentPartPr>
            <p14:xfrm>
              <a:off x="3838222" y="5865394"/>
              <a:ext cx="158044" cy="33556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271"/>
            </p:blipFill>
            <p:spPr>
              <a:xfrm>
                <a:off x="3838222" y="5865394"/>
                <a:ext cx="1580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6" name="墨迹 25"/>
              <p14:cNvContentPartPr/>
              <p14:nvPr/>
            </p14:nvContentPartPr>
            <p14:xfrm>
              <a:off x="3900311" y="6085347"/>
              <a:ext cx="33866" cy="11279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273"/>
            </p:blipFill>
            <p:spPr>
              <a:xfrm>
                <a:off x="3900311" y="6085347"/>
                <a:ext cx="338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" name="墨迹 26"/>
              <p14:cNvContentPartPr/>
              <p14:nvPr/>
            </p14:nvContentPartPr>
            <p14:xfrm>
              <a:off x="3951111" y="6028949"/>
              <a:ext cx="107244" cy="23687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75"/>
            </p:blipFill>
            <p:spPr>
              <a:xfrm>
                <a:off x="3951111" y="6028949"/>
                <a:ext cx="107244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8" name="墨迹 27"/>
              <p14:cNvContentPartPr/>
              <p14:nvPr/>
            </p14:nvContentPartPr>
            <p14:xfrm>
              <a:off x="4109155" y="6023309"/>
              <a:ext cx="33867" cy="18893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77"/>
            </p:blipFill>
            <p:spPr>
              <a:xfrm>
                <a:off x="4109155" y="6023309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9" name="墨迹 28"/>
              <p14:cNvContentPartPr/>
              <p14:nvPr/>
            </p14:nvContentPartPr>
            <p14:xfrm>
              <a:off x="4199466" y="5887953"/>
              <a:ext cx="141111" cy="4229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79"/>
            </p:blipFill>
            <p:spPr>
              <a:xfrm>
                <a:off x="4199466" y="5887953"/>
                <a:ext cx="14111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30" name="墨迹 29"/>
              <p14:cNvContentPartPr/>
              <p14:nvPr/>
            </p14:nvContentPartPr>
            <p14:xfrm>
              <a:off x="4159955" y="5972550"/>
              <a:ext cx="95956" cy="1861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81"/>
            </p:blipFill>
            <p:spPr>
              <a:xfrm>
                <a:off x="4159955" y="5972550"/>
                <a:ext cx="959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31" name="墨迹 30"/>
              <p14:cNvContentPartPr/>
              <p14:nvPr/>
            </p14:nvContentPartPr>
            <p14:xfrm>
              <a:off x="4109155" y="6006389"/>
              <a:ext cx="169333" cy="2763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83"/>
            </p:blipFill>
            <p:spPr>
              <a:xfrm>
                <a:off x="4109155" y="6006389"/>
                <a:ext cx="169333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2" name="墨迹 31"/>
              <p14:cNvContentPartPr/>
              <p14:nvPr/>
            </p14:nvContentPartPr>
            <p14:xfrm>
              <a:off x="4572000" y="6141744"/>
              <a:ext cx="39511" cy="620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85"/>
            </p:blipFill>
            <p:spPr>
              <a:xfrm>
                <a:off x="4572000" y="6141744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33" name="墨迹 32"/>
              <p14:cNvContentPartPr/>
              <p14:nvPr/>
            </p14:nvContentPartPr>
            <p14:xfrm>
              <a:off x="4543777" y="6243261"/>
              <a:ext cx="47978" cy="366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87"/>
            </p:blipFill>
            <p:spPr>
              <a:xfrm>
                <a:off x="4543777" y="6243261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34" name="墨迹 33"/>
              <p14:cNvContentPartPr/>
              <p14:nvPr/>
            </p14:nvContentPartPr>
            <p14:xfrm>
              <a:off x="8500533" y="1037723"/>
              <a:ext cx="310444" cy="36940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89"/>
            </p:blipFill>
            <p:spPr>
              <a:xfrm>
                <a:off x="8500533" y="1037723"/>
                <a:ext cx="31044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35" name="墨迹 34"/>
              <p14:cNvContentPartPr/>
              <p14:nvPr/>
            </p14:nvContentPartPr>
            <p14:xfrm>
              <a:off x="8867422" y="1105401"/>
              <a:ext cx="143933" cy="11279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91"/>
            </p:blipFill>
            <p:spPr>
              <a:xfrm>
                <a:off x="8867422" y="1105401"/>
                <a:ext cx="14393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36" name="墨迹 35"/>
              <p14:cNvContentPartPr/>
              <p14:nvPr/>
            </p14:nvContentPartPr>
            <p14:xfrm>
              <a:off x="9110133" y="1133600"/>
              <a:ext cx="112889" cy="1071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93"/>
            </p:blipFill>
            <p:spPr>
              <a:xfrm>
                <a:off x="9110133" y="1133600"/>
                <a:ext cx="1128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37" name="墨迹 36"/>
              <p14:cNvContentPartPr/>
              <p14:nvPr/>
            </p14:nvContentPartPr>
            <p14:xfrm>
              <a:off x="6033911" y="1125140"/>
              <a:ext cx="118533" cy="13817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295"/>
            </p:blipFill>
            <p:spPr>
              <a:xfrm>
                <a:off x="6033911" y="1125140"/>
                <a:ext cx="11853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8" name="墨迹 37"/>
              <p14:cNvContentPartPr/>
              <p14:nvPr/>
            </p14:nvContentPartPr>
            <p14:xfrm>
              <a:off x="6180666" y="1094121"/>
              <a:ext cx="110066" cy="21995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297"/>
            </p:blipFill>
            <p:spPr>
              <a:xfrm>
                <a:off x="6180666" y="1094121"/>
                <a:ext cx="11006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9" name="墨迹 38"/>
              <p14:cNvContentPartPr/>
              <p14:nvPr/>
            </p14:nvContentPartPr>
            <p14:xfrm>
              <a:off x="6293555" y="1060282"/>
              <a:ext cx="28222" cy="33838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299"/>
            </p:blipFill>
            <p:spPr>
              <a:xfrm>
                <a:off x="6293555" y="1060282"/>
                <a:ext cx="28222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40" name="墨迹 39"/>
              <p14:cNvContentPartPr/>
              <p14:nvPr/>
            </p14:nvContentPartPr>
            <p14:xfrm>
              <a:off x="6355644" y="1116680"/>
              <a:ext cx="163688" cy="1297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301"/>
            </p:blipFill>
            <p:spPr>
              <a:xfrm>
                <a:off x="6355644" y="1116680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41" name="墨迹 40"/>
              <p14:cNvContentPartPr/>
              <p14:nvPr/>
            </p14:nvContentPartPr>
            <p14:xfrm>
              <a:off x="6587066" y="1111041"/>
              <a:ext cx="118534" cy="14099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303"/>
            </p:blipFill>
            <p:spPr>
              <a:xfrm>
                <a:off x="6587066" y="1111041"/>
                <a:ext cx="11853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42" name="墨迹 41"/>
              <p14:cNvContentPartPr/>
              <p14:nvPr/>
            </p14:nvContentPartPr>
            <p14:xfrm>
              <a:off x="7501466" y="208672"/>
              <a:ext cx="237066" cy="1692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305"/>
            </p:blipFill>
            <p:spPr>
              <a:xfrm>
                <a:off x="7501466" y="208672"/>
                <a:ext cx="2370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43" name="墨迹 42"/>
              <p14:cNvContentPartPr/>
              <p14:nvPr/>
            </p14:nvContentPartPr>
            <p14:xfrm>
              <a:off x="7620000" y="253791"/>
              <a:ext cx="22577" cy="24251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307"/>
            </p:blipFill>
            <p:spPr>
              <a:xfrm>
                <a:off x="7620000" y="253791"/>
                <a:ext cx="2257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44" name="墨迹 43"/>
              <p14:cNvContentPartPr/>
              <p14:nvPr/>
            </p14:nvContentPartPr>
            <p14:xfrm>
              <a:off x="7842955" y="135355"/>
              <a:ext cx="31045" cy="50194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309"/>
            </p:blipFill>
            <p:spPr>
              <a:xfrm>
                <a:off x="7842955" y="135355"/>
                <a:ext cx="31045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45" name="墨迹 44"/>
              <p14:cNvContentPartPr/>
              <p14:nvPr/>
            </p14:nvContentPartPr>
            <p14:xfrm>
              <a:off x="7752644" y="112796"/>
              <a:ext cx="104422" cy="19457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311"/>
            </p:blipFill>
            <p:spPr>
              <a:xfrm>
                <a:off x="7752644" y="112796"/>
                <a:ext cx="1044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46" name="墨迹 45"/>
              <p14:cNvContentPartPr/>
              <p14:nvPr/>
            </p14:nvContentPartPr>
            <p14:xfrm>
              <a:off x="7862711" y="118435"/>
              <a:ext cx="107244" cy="12125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313"/>
            </p:blipFill>
            <p:spPr>
              <a:xfrm>
                <a:off x="7862711" y="118435"/>
                <a:ext cx="10724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47" name="墨迹 46"/>
              <p14:cNvContentPartPr/>
              <p14:nvPr/>
            </p14:nvContentPartPr>
            <p14:xfrm>
              <a:off x="8511822" y="163554"/>
              <a:ext cx="208844" cy="24533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15"/>
            </p:blipFill>
            <p:spPr>
              <a:xfrm>
                <a:off x="8511822" y="163554"/>
                <a:ext cx="2088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48" name="墨迹 47"/>
              <p14:cNvContentPartPr/>
              <p14:nvPr/>
            </p14:nvContentPartPr>
            <p14:xfrm>
              <a:off x="8647288" y="259430"/>
              <a:ext cx="1320800" cy="394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17"/>
            </p:blipFill>
            <p:spPr>
              <a:xfrm>
                <a:off x="8647288" y="259430"/>
                <a:ext cx="1320800" cy="394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图片 1"/>
          <p:cNvPicPr/>
          <p:nvPr/>
        </p:nvPicPr>
        <p:blipFill>
          <a:blip r:embed="rId2"/>
          <a:srcRect t="13376" b="40208"/>
          <a:stretch>
            <a:fillRect/>
          </a:stretch>
        </p:blipFill>
        <p:spPr>
          <a:xfrm>
            <a:off x="469771" y="728368"/>
            <a:ext cx="10881995" cy="3147792"/>
          </a:xfrm>
          <a:prstGeom prst="rect">
            <a:avLst/>
          </a:prstGeom>
        </p:spPr>
      </p:pic>
      <p:pic>
        <p:nvPicPr>
          <p:cNvPr id="2097185" name="图片 1"/>
          <p:cNvPicPr/>
          <p:nvPr/>
        </p:nvPicPr>
        <p:blipFill>
          <a:blip r:embed="rId3"/>
          <a:srcRect b="60222"/>
          <a:stretch>
            <a:fillRect/>
          </a:stretch>
        </p:blipFill>
        <p:spPr>
          <a:xfrm>
            <a:off x="200530" y="4371881"/>
            <a:ext cx="11420475" cy="14662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50455" name="墨迹 1050454"/>
              <p14:cNvContentPartPr/>
              <p14:nvPr/>
            </p14:nvContentPartPr>
            <p14:xfrm>
              <a:off x="1471505" y="4736039"/>
              <a:ext cx="1958109" cy="110509"/>
            </p14:xfrm>
          </p:contentPart>
        </mc:Choice>
        <mc:Fallback xmlns="">
          <p:pic>
            <p:nvPicPr>
              <p:cNvPr id="1050455" name="墨迹 1050454"/>
            </p:nvPicPr>
            <p:blipFill>
              <a:blip r:embed="rId5"/>
            </p:blipFill>
            <p:spPr>
              <a:xfrm>
                <a:off x="1471505" y="4736039"/>
                <a:ext cx="1958109" cy="110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50456" name="墨迹 1050455"/>
              <p14:cNvContentPartPr/>
              <p14:nvPr/>
            </p14:nvContentPartPr>
            <p14:xfrm>
              <a:off x="1564638" y="5225657"/>
              <a:ext cx="2092965" cy="96339"/>
            </p14:xfrm>
          </p:contentPart>
        </mc:Choice>
        <mc:Fallback xmlns="">
          <p:pic>
            <p:nvPicPr>
              <p:cNvPr id="1050456" name="墨迹 1050455"/>
            </p:nvPicPr>
            <p:blipFill>
              <a:blip r:embed="rId7"/>
            </p:blipFill>
            <p:spPr>
              <a:xfrm>
                <a:off x="1564638" y="5225657"/>
                <a:ext cx="2092965" cy="96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50457" name="墨迹 1050456"/>
              <p14:cNvContentPartPr/>
              <p14:nvPr/>
            </p14:nvContentPartPr>
            <p14:xfrm>
              <a:off x="2670385" y="3043766"/>
              <a:ext cx="181193" cy="348354"/>
            </p14:xfrm>
          </p:contentPart>
        </mc:Choice>
        <mc:Fallback xmlns="">
          <p:pic>
            <p:nvPicPr>
              <p:cNvPr id="1050457" name="墨迹 1050456"/>
            </p:nvPicPr>
            <p:blipFill>
              <a:blip r:embed="rId9"/>
            </p:blipFill>
            <p:spPr>
              <a:xfrm>
                <a:off x="2670385" y="3043766"/>
                <a:ext cx="181193" cy="348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50458" name="墨迹 1050457"/>
              <p14:cNvContentPartPr/>
              <p14:nvPr/>
            </p14:nvContentPartPr>
            <p14:xfrm>
              <a:off x="2733885" y="3086598"/>
              <a:ext cx="206325" cy="24054"/>
            </p14:xfrm>
          </p:contentPart>
        </mc:Choice>
        <mc:Fallback xmlns="">
          <p:pic>
            <p:nvPicPr>
              <p:cNvPr id="1050458" name="墨迹 1050457"/>
            </p:nvPicPr>
            <p:blipFill>
              <a:blip r:embed="rId11"/>
            </p:blipFill>
            <p:spPr>
              <a:xfrm>
                <a:off x="2733885" y="3086598"/>
                <a:ext cx="206325" cy="24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50459" name="墨迹 1050458"/>
              <p14:cNvContentPartPr/>
              <p14:nvPr/>
            </p14:nvContentPartPr>
            <p14:xfrm>
              <a:off x="2936260" y="3098800"/>
              <a:ext cx="105389" cy="190331"/>
            </p14:xfrm>
          </p:contentPart>
        </mc:Choice>
        <mc:Fallback xmlns="">
          <p:pic>
            <p:nvPicPr>
              <p:cNvPr id="1050459" name="墨迹 1050458"/>
            </p:nvPicPr>
            <p:blipFill>
              <a:blip r:embed="rId13"/>
            </p:blipFill>
            <p:spPr>
              <a:xfrm>
                <a:off x="2936260" y="3098800"/>
                <a:ext cx="105389" cy="190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50460" name="墨迹 1050459"/>
              <p14:cNvContentPartPr/>
              <p14:nvPr/>
            </p14:nvContentPartPr>
            <p14:xfrm>
              <a:off x="2903645" y="3156797"/>
              <a:ext cx="149960" cy="126490"/>
            </p14:xfrm>
          </p:contentPart>
        </mc:Choice>
        <mc:Fallback xmlns="">
          <p:pic>
            <p:nvPicPr>
              <p:cNvPr id="1050460" name="墨迹 1050459"/>
            </p:nvPicPr>
            <p:blipFill>
              <a:blip r:embed="rId15"/>
            </p:blipFill>
            <p:spPr>
              <a:xfrm>
                <a:off x="2903645" y="3156797"/>
                <a:ext cx="149960" cy="126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50461" name="墨迹 1050460"/>
              <p14:cNvContentPartPr/>
              <p14:nvPr/>
            </p14:nvContentPartPr>
            <p14:xfrm>
              <a:off x="3155891" y="3063238"/>
              <a:ext cx="102824" cy="263614"/>
            </p14:xfrm>
          </p:contentPart>
        </mc:Choice>
        <mc:Fallback xmlns="">
          <p:pic>
            <p:nvPicPr>
              <p:cNvPr id="1050461" name="墨迹 1050460"/>
            </p:nvPicPr>
            <p:blipFill>
              <a:blip r:embed="rId17"/>
            </p:blipFill>
            <p:spPr>
              <a:xfrm>
                <a:off x="3155891" y="3063238"/>
                <a:ext cx="102824" cy="263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50462" name="墨迹 1050461"/>
              <p14:cNvContentPartPr/>
              <p14:nvPr/>
            </p14:nvContentPartPr>
            <p14:xfrm>
              <a:off x="3295919" y="3090755"/>
              <a:ext cx="31902" cy="267653"/>
            </p14:xfrm>
          </p:contentPart>
        </mc:Choice>
        <mc:Fallback xmlns="">
          <p:pic>
            <p:nvPicPr>
              <p:cNvPr id="1050462" name="墨迹 1050461"/>
            </p:nvPicPr>
            <p:blipFill>
              <a:blip r:embed="rId19"/>
            </p:blipFill>
            <p:spPr>
              <a:xfrm>
                <a:off x="3295919" y="3090755"/>
                <a:ext cx="31902" cy="26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50463" name="墨迹 1050462"/>
              <p14:cNvContentPartPr/>
              <p14:nvPr/>
            </p14:nvContentPartPr>
            <p14:xfrm>
              <a:off x="3343911" y="3185175"/>
              <a:ext cx="141162" cy="29194"/>
            </p14:xfrm>
          </p:contentPart>
        </mc:Choice>
        <mc:Fallback xmlns="">
          <p:pic>
            <p:nvPicPr>
              <p:cNvPr id="1050463" name="墨迹 1050462"/>
            </p:nvPicPr>
            <p:blipFill>
              <a:blip r:embed="rId21"/>
            </p:blipFill>
            <p:spPr>
              <a:xfrm>
                <a:off x="3343911" y="3185175"/>
                <a:ext cx="141162" cy="2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50464" name="墨迹 1050463"/>
              <p14:cNvContentPartPr/>
              <p14:nvPr/>
            </p14:nvContentPartPr>
            <p14:xfrm>
              <a:off x="3501492" y="3040140"/>
              <a:ext cx="257503" cy="286649"/>
            </p14:xfrm>
          </p:contentPart>
        </mc:Choice>
        <mc:Fallback xmlns="">
          <p:pic>
            <p:nvPicPr>
              <p:cNvPr id="1050464" name="墨迹 1050463"/>
            </p:nvPicPr>
            <p:blipFill>
              <a:blip r:embed="rId23"/>
            </p:blipFill>
            <p:spPr>
              <a:xfrm>
                <a:off x="3501492" y="3040140"/>
                <a:ext cx="257503" cy="28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50465" name="墨迹 1050464"/>
              <p14:cNvContentPartPr/>
              <p14:nvPr/>
            </p14:nvContentPartPr>
            <p14:xfrm>
              <a:off x="3753577" y="3026412"/>
              <a:ext cx="170723" cy="328620"/>
            </p14:xfrm>
          </p:contentPart>
        </mc:Choice>
        <mc:Fallback xmlns="">
          <p:pic>
            <p:nvPicPr>
              <p:cNvPr id="1050465" name="墨迹 1050464"/>
            </p:nvPicPr>
            <p:blipFill>
              <a:blip r:embed="rId25"/>
            </p:blipFill>
            <p:spPr>
              <a:xfrm>
                <a:off x="3753577" y="3026412"/>
                <a:ext cx="170723" cy="32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50466" name="墨迹 1050465"/>
              <p14:cNvContentPartPr/>
              <p14:nvPr/>
            </p14:nvContentPartPr>
            <p14:xfrm>
              <a:off x="3839489" y="3173407"/>
              <a:ext cx="107609" cy="102600"/>
            </p14:xfrm>
          </p:contentPart>
        </mc:Choice>
        <mc:Fallback xmlns="">
          <p:pic>
            <p:nvPicPr>
              <p:cNvPr id="1050466" name="墨迹 1050465"/>
            </p:nvPicPr>
            <p:blipFill>
              <a:blip r:embed="rId27"/>
            </p:blipFill>
            <p:spPr>
              <a:xfrm>
                <a:off x="3839489" y="3173407"/>
                <a:ext cx="107609" cy="102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50467" name="墨迹 1050466"/>
              <p14:cNvContentPartPr/>
              <p14:nvPr/>
            </p14:nvContentPartPr>
            <p14:xfrm>
              <a:off x="3764500" y="2963290"/>
              <a:ext cx="90732" cy="110753"/>
            </p14:xfrm>
          </p:contentPart>
        </mc:Choice>
        <mc:Fallback xmlns="">
          <p:pic>
            <p:nvPicPr>
              <p:cNvPr id="1050467" name="墨迹 1050466"/>
            </p:nvPicPr>
            <p:blipFill>
              <a:blip r:embed="rId29"/>
            </p:blipFill>
            <p:spPr>
              <a:xfrm>
                <a:off x="3764500" y="2963290"/>
                <a:ext cx="90732" cy="110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50468" name="墨迹 1050467"/>
              <p14:cNvContentPartPr/>
              <p14:nvPr/>
            </p14:nvContentPartPr>
            <p14:xfrm>
              <a:off x="3872274" y="3027255"/>
              <a:ext cx="177316" cy="320579"/>
            </p14:xfrm>
          </p:contentPart>
        </mc:Choice>
        <mc:Fallback xmlns="">
          <p:pic>
            <p:nvPicPr>
              <p:cNvPr id="1050468" name="墨迹 1050467"/>
            </p:nvPicPr>
            <p:blipFill>
              <a:blip r:embed="rId31"/>
            </p:blipFill>
            <p:spPr>
              <a:xfrm>
                <a:off x="3872274" y="3027255"/>
                <a:ext cx="177316" cy="320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50469" name="墨迹 1050468"/>
              <p14:cNvContentPartPr/>
              <p14:nvPr/>
            </p14:nvContentPartPr>
            <p14:xfrm>
              <a:off x="2686897" y="3666488"/>
              <a:ext cx="208683" cy="18912"/>
            </p14:xfrm>
          </p:contentPart>
        </mc:Choice>
        <mc:Fallback xmlns="">
          <p:pic>
            <p:nvPicPr>
              <p:cNvPr id="1050469" name="墨迹 1050468"/>
            </p:nvPicPr>
            <p:blipFill>
              <a:blip r:embed="rId33"/>
            </p:blipFill>
            <p:spPr>
              <a:xfrm>
                <a:off x="2686897" y="3666488"/>
                <a:ext cx="208683" cy="18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50470" name="墨迹 1050469"/>
              <p14:cNvContentPartPr/>
              <p14:nvPr/>
            </p14:nvContentPartPr>
            <p14:xfrm>
              <a:off x="2667000" y="3762796"/>
              <a:ext cx="255296" cy="18510"/>
            </p14:xfrm>
          </p:contentPart>
        </mc:Choice>
        <mc:Fallback xmlns="">
          <p:pic>
            <p:nvPicPr>
              <p:cNvPr id="1050470" name="墨迹 1050469"/>
            </p:nvPicPr>
            <p:blipFill>
              <a:blip r:embed="rId35"/>
            </p:blipFill>
            <p:spPr>
              <a:xfrm>
                <a:off x="2667000" y="3762796"/>
                <a:ext cx="255296" cy="18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50471" name="墨迹 1050470"/>
              <p14:cNvContentPartPr/>
              <p14:nvPr/>
            </p14:nvContentPartPr>
            <p14:xfrm>
              <a:off x="3004976" y="3559811"/>
              <a:ext cx="48104" cy="367063"/>
            </p14:xfrm>
          </p:contentPart>
        </mc:Choice>
        <mc:Fallback xmlns="">
          <p:pic>
            <p:nvPicPr>
              <p:cNvPr id="1050471" name="墨迹 1050470"/>
            </p:nvPicPr>
            <p:blipFill>
              <a:blip r:embed="rId37"/>
            </p:blipFill>
            <p:spPr>
              <a:xfrm>
                <a:off x="3004976" y="3559811"/>
                <a:ext cx="48104" cy="367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50472" name="墨迹 1050471"/>
              <p14:cNvContentPartPr/>
              <p14:nvPr/>
            </p14:nvContentPartPr>
            <p14:xfrm>
              <a:off x="3196372" y="3650318"/>
              <a:ext cx="164943" cy="179006"/>
            </p14:xfrm>
          </p:contentPart>
        </mc:Choice>
        <mc:Fallback xmlns="">
          <p:pic>
            <p:nvPicPr>
              <p:cNvPr id="1050472" name="墨迹 1050471"/>
            </p:nvPicPr>
            <p:blipFill>
              <a:blip r:embed="rId39"/>
            </p:blipFill>
            <p:spPr>
              <a:xfrm>
                <a:off x="3196372" y="3650318"/>
                <a:ext cx="164943" cy="179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50473" name="墨迹 1050472"/>
              <p14:cNvContentPartPr/>
              <p14:nvPr/>
            </p14:nvContentPartPr>
            <p14:xfrm>
              <a:off x="3422227" y="3514907"/>
              <a:ext cx="253840" cy="321541"/>
            </p14:xfrm>
          </p:contentPart>
        </mc:Choice>
        <mc:Fallback xmlns="">
          <p:pic>
            <p:nvPicPr>
              <p:cNvPr id="1050473" name="墨迹 1050472"/>
            </p:nvPicPr>
            <p:blipFill>
              <a:blip r:embed="rId41"/>
            </p:blipFill>
            <p:spPr>
              <a:xfrm>
                <a:off x="3422227" y="3514907"/>
                <a:ext cx="253840" cy="321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50474" name="墨迹 1050473"/>
              <p14:cNvContentPartPr/>
              <p14:nvPr/>
            </p14:nvContentPartPr>
            <p14:xfrm>
              <a:off x="4624375" y="306996"/>
              <a:ext cx="4839626" cy="3863476"/>
            </p14:xfrm>
          </p:contentPart>
        </mc:Choice>
        <mc:Fallback xmlns="">
          <p:pic>
            <p:nvPicPr>
              <p:cNvPr id="1050474" name="墨迹 1050473"/>
            </p:nvPicPr>
            <p:blipFill>
              <a:blip r:embed="rId43"/>
            </p:blipFill>
            <p:spPr>
              <a:xfrm>
                <a:off x="4624375" y="306996"/>
                <a:ext cx="4839626" cy="3863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50475" name="墨迹 1050474"/>
              <p14:cNvContentPartPr/>
              <p14:nvPr/>
            </p14:nvContentPartPr>
            <p14:xfrm>
              <a:off x="9756986" y="1361262"/>
              <a:ext cx="305103" cy="30657"/>
            </p14:xfrm>
          </p:contentPart>
        </mc:Choice>
        <mc:Fallback xmlns="">
          <p:pic>
            <p:nvPicPr>
              <p:cNvPr id="1050475" name="墨迹 1050474"/>
            </p:nvPicPr>
            <p:blipFill>
              <a:blip r:embed="rId45"/>
            </p:blipFill>
            <p:spPr>
              <a:xfrm>
                <a:off x="9756986" y="1361262"/>
                <a:ext cx="305103" cy="3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50476" name="墨迹 1050475"/>
              <p14:cNvContentPartPr/>
              <p14:nvPr/>
            </p14:nvContentPartPr>
            <p14:xfrm>
              <a:off x="9882587" y="1314028"/>
              <a:ext cx="20027" cy="182445"/>
            </p14:xfrm>
          </p:contentPart>
        </mc:Choice>
        <mc:Fallback xmlns="">
          <p:pic>
            <p:nvPicPr>
              <p:cNvPr id="1050476" name="墨迹 1050475"/>
            </p:nvPicPr>
            <p:blipFill>
              <a:blip r:embed="rId47"/>
            </p:blipFill>
            <p:spPr>
              <a:xfrm>
                <a:off x="9882587" y="1314028"/>
                <a:ext cx="20027" cy="182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50477" name="墨迹 1050476"/>
              <p14:cNvContentPartPr/>
              <p14:nvPr/>
            </p14:nvContentPartPr>
            <p14:xfrm>
              <a:off x="9774789" y="1308947"/>
              <a:ext cx="234741" cy="341450"/>
            </p14:xfrm>
          </p:contentPart>
        </mc:Choice>
        <mc:Fallback xmlns="">
          <p:pic>
            <p:nvPicPr>
              <p:cNvPr id="1050477" name="墨迹 1050476"/>
            </p:nvPicPr>
            <p:blipFill>
              <a:blip r:embed="rId49"/>
            </p:blipFill>
            <p:spPr>
              <a:xfrm>
                <a:off x="9774789" y="1308947"/>
                <a:ext cx="234741" cy="341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50478" name="墨迹 1050477"/>
              <p14:cNvContentPartPr/>
              <p14:nvPr/>
            </p14:nvContentPartPr>
            <p14:xfrm>
              <a:off x="10026228" y="1532466"/>
              <a:ext cx="80429" cy="137398"/>
            </p14:xfrm>
          </p:contentPart>
        </mc:Choice>
        <mc:Fallback xmlns="">
          <p:pic>
            <p:nvPicPr>
              <p:cNvPr id="1050478" name="墨迹 1050477"/>
            </p:nvPicPr>
            <p:blipFill>
              <a:blip r:embed="rId51"/>
            </p:blipFill>
            <p:spPr>
              <a:xfrm>
                <a:off x="10026228" y="1532466"/>
                <a:ext cx="80429" cy="137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50479" name="墨迹 1050478"/>
              <p14:cNvContentPartPr/>
              <p14:nvPr/>
            </p14:nvContentPartPr>
            <p14:xfrm>
              <a:off x="10246695" y="1330535"/>
              <a:ext cx="224822" cy="187659"/>
            </p14:xfrm>
          </p:contentPart>
        </mc:Choice>
        <mc:Fallback xmlns="">
          <p:pic>
            <p:nvPicPr>
              <p:cNvPr id="1050479" name="墨迹 1050478"/>
            </p:nvPicPr>
            <p:blipFill>
              <a:blip r:embed="rId53"/>
            </p:blipFill>
            <p:spPr>
              <a:xfrm>
                <a:off x="10246695" y="1330535"/>
                <a:ext cx="224822" cy="18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50480" name="墨迹 1050479"/>
              <p14:cNvContentPartPr/>
              <p14:nvPr/>
            </p14:nvContentPartPr>
            <p14:xfrm>
              <a:off x="10345473" y="1356783"/>
              <a:ext cx="45244" cy="266464"/>
            </p14:xfrm>
          </p:contentPart>
        </mc:Choice>
        <mc:Fallback xmlns="">
          <p:pic>
            <p:nvPicPr>
              <p:cNvPr id="1050480" name="墨迹 1050479"/>
            </p:nvPicPr>
            <p:blipFill>
              <a:blip r:embed="rId55"/>
            </p:blipFill>
            <p:spPr>
              <a:xfrm>
                <a:off x="10345473" y="1356783"/>
                <a:ext cx="45244" cy="266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50481" name="墨迹 1050480"/>
              <p14:cNvContentPartPr/>
              <p14:nvPr/>
            </p14:nvContentPartPr>
            <p14:xfrm>
              <a:off x="10526175" y="1228711"/>
              <a:ext cx="533142" cy="401329"/>
            </p14:xfrm>
          </p:contentPart>
        </mc:Choice>
        <mc:Fallback xmlns="">
          <p:pic>
            <p:nvPicPr>
              <p:cNvPr id="1050481" name="墨迹 1050480"/>
            </p:nvPicPr>
            <p:blipFill>
              <a:blip r:embed="rId57"/>
            </p:blipFill>
            <p:spPr>
              <a:xfrm>
                <a:off x="10526175" y="1228711"/>
                <a:ext cx="533142" cy="401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50482" name="墨迹 1050481"/>
              <p14:cNvContentPartPr/>
              <p14:nvPr/>
            </p14:nvContentPartPr>
            <p14:xfrm>
              <a:off x="3978064" y="5280021"/>
              <a:ext cx="1609581" cy="101393"/>
            </p14:xfrm>
          </p:contentPart>
        </mc:Choice>
        <mc:Fallback xmlns="">
          <p:pic>
            <p:nvPicPr>
              <p:cNvPr id="1050482" name="墨迹 1050481"/>
            </p:nvPicPr>
            <p:blipFill>
              <a:blip r:embed="rId59"/>
            </p:blipFill>
            <p:spPr>
              <a:xfrm>
                <a:off x="3978064" y="5280021"/>
                <a:ext cx="1609581" cy="101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50483" name="墨迹 1050482"/>
              <p14:cNvContentPartPr/>
              <p14:nvPr/>
            </p14:nvContentPartPr>
            <p14:xfrm>
              <a:off x="4969086" y="5369983"/>
              <a:ext cx="123786" cy="249486"/>
            </p14:xfrm>
          </p:contentPart>
        </mc:Choice>
        <mc:Fallback xmlns="">
          <p:pic>
            <p:nvPicPr>
              <p:cNvPr id="1050483" name="墨迹 1050482"/>
            </p:nvPicPr>
            <p:blipFill>
              <a:blip r:embed="rId61"/>
            </p:blipFill>
            <p:spPr>
              <a:xfrm>
                <a:off x="4969086" y="5369983"/>
                <a:ext cx="123786" cy="24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50484" name="墨迹 1050483"/>
              <p14:cNvContentPartPr/>
              <p14:nvPr/>
            </p14:nvContentPartPr>
            <p14:xfrm>
              <a:off x="5095664" y="5387764"/>
              <a:ext cx="73010" cy="210556"/>
            </p14:xfrm>
          </p:contentPart>
        </mc:Choice>
        <mc:Fallback xmlns="">
          <p:pic>
            <p:nvPicPr>
              <p:cNvPr id="1050484" name="墨迹 1050483"/>
            </p:nvPicPr>
            <p:blipFill>
              <a:blip r:embed="rId63"/>
            </p:blipFill>
            <p:spPr>
              <a:xfrm>
                <a:off x="5095664" y="5387764"/>
                <a:ext cx="73010" cy="21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50485" name="墨迹 1050484"/>
              <p14:cNvContentPartPr/>
              <p14:nvPr/>
            </p14:nvContentPartPr>
            <p14:xfrm>
              <a:off x="4964853" y="5451259"/>
              <a:ext cx="306129" cy="232924"/>
            </p14:xfrm>
          </p:contentPart>
        </mc:Choice>
        <mc:Fallback xmlns="">
          <p:pic>
            <p:nvPicPr>
              <p:cNvPr id="1050485" name="墨迹 1050484"/>
            </p:nvPicPr>
            <p:blipFill>
              <a:blip r:embed="rId65"/>
            </p:blipFill>
            <p:spPr>
              <a:xfrm>
                <a:off x="4964853" y="5451259"/>
                <a:ext cx="306129" cy="232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50486" name="墨迹 1050485"/>
              <p14:cNvContentPartPr/>
              <p14:nvPr/>
            </p14:nvContentPartPr>
            <p14:xfrm>
              <a:off x="5413164" y="5629477"/>
              <a:ext cx="245121" cy="13977"/>
            </p14:xfrm>
          </p:contentPart>
        </mc:Choice>
        <mc:Fallback xmlns="">
          <p:pic>
            <p:nvPicPr>
              <p:cNvPr id="1050486" name="墨迹 1050485"/>
            </p:nvPicPr>
            <p:blipFill>
              <a:blip r:embed="rId67"/>
            </p:blipFill>
            <p:spPr>
              <a:xfrm>
                <a:off x="5413164" y="5629477"/>
                <a:ext cx="245121" cy="13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50487" name="墨迹 1050486"/>
              <p14:cNvContentPartPr/>
              <p14:nvPr/>
            </p14:nvContentPartPr>
            <p14:xfrm>
              <a:off x="5488097" y="5606628"/>
              <a:ext cx="73545" cy="164560"/>
            </p14:xfrm>
          </p:contentPart>
        </mc:Choice>
        <mc:Fallback xmlns="">
          <p:pic>
            <p:nvPicPr>
              <p:cNvPr id="1050487" name="墨迹 1050486"/>
            </p:nvPicPr>
            <p:blipFill>
              <a:blip r:embed="rId69"/>
            </p:blipFill>
            <p:spPr>
              <a:xfrm>
                <a:off x="5488097" y="5606628"/>
                <a:ext cx="73545" cy="164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50488" name="墨迹 1050487"/>
              <p14:cNvContentPartPr/>
              <p14:nvPr/>
            </p14:nvContentPartPr>
            <p14:xfrm>
              <a:off x="5395600" y="5575721"/>
              <a:ext cx="199171" cy="367065"/>
            </p14:xfrm>
          </p:contentPart>
        </mc:Choice>
        <mc:Fallback xmlns="">
          <p:pic>
            <p:nvPicPr>
              <p:cNvPr id="1050488" name="墨迹 1050487"/>
            </p:nvPicPr>
            <p:blipFill>
              <a:blip r:embed="rId71"/>
            </p:blipFill>
            <p:spPr>
              <a:xfrm>
                <a:off x="5395600" y="5575721"/>
                <a:ext cx="199171" cy="367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0489" name="墨迹 1050488"/>
              <p14:cNvContentPartPr/>
              <p14:nvPr/>
            </p14:nvContentPartPr>
            <p14:xfrm>
              <a:off x="5582498" y="5837766"/>
              <a:ext cx="138638" cy="93356"/>
            </p14:xfrm>
          </p:contentPart>
        </mc:Choice>
        <mc:Fallback xmlns="">
          <p:pic>
            <p:nvPicPr>
              <p:cNvPr id="1050489" name="墨迹 1050488"/>
            </p:nvPicPr>
            <p:blipFill>
              <a:blip r:embed="rId73"/>
            </p:blipFill>
            <p:spPr>
              <a:xfrm>
                <a:off x="5582498" y="5837766"/>
                <a:ext cx="138638" cy="93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0490" name="墨迹 1050489"/>
              <p14:cNvContentPartPr/>
              <p14:nvPr/>
            </p14:nvContentPartPr>
            <p14:xfrm>
              <a:off x="5913778" y="5582498"/>
              <a:ext cx="166373" cy="311965"/>
            </p14:xfrm>
          </p:contentPart>
        </mc:Choice>
        <mc:Fallback xmlns="">
          <p:pic>
            <p:nvPicPr>
              <p:cNvPr id="1050490" name="墨迹 1050489"/>
            </p:nvPicPr>
            <p:blipFill>
              <a:blip r:embed="rId75"/>
            </p:blipFill>
            <p:spPr>
              <a:xfrm>
                <a:off x="5913778" y="5582498"/>
                <a:ext cx="166373" cy="311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50491" name="墨迹 1050490"/>
              <p14:cNvContentPartPr/>
              <p14:nvPr/>
            </p14:nvContentPartPr>
            <p14:xfrm>
              <a:off x="5984664" y="5634548"/>
              <a:ext cx="211970" cy="6363"/>
            </p14:xfrm>
          </p:contentPart>
        </mc:Choice>
        <mc:Fallback xmlns="">
          <p:pic>
            <p:nvPicPr>
              <p:cNvPr id="1050491" name="墨迹 1050490"/>
            </p:nvPicPr>
            <p:blipFill>
              <a:blip r:embed="rId77"/>
            </p:blipFill>
            <p:spPr>
              <a:xfrm>
                <a:off x="5984664" y="5634548"/>
                <a:ext cx="211970" cy="6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50492" name="墨迹 1050491"/>
              <p14:cNvContentPartPr/>
              <p14:nvPr/>
            </p14:nvContentPartPr>
            <p14:xfrm>
              <a:off x="6203209" y="5651078"/>
              <a:ext cx="148486" cy="199582"/>
            </p14:xfrm>
          </p:contentPart>
        </mc:Choice>
        <mc:Fallback xmlns="">
          <p:pic>
            <p:nvPicPr>
              <p:cNvPr id="1050492" name="墨迹 1050491"/>
            </p:nvPicPr>
            <p:blipFill>
              <a:blip r:embed="rId79"/>
            </p:blipFill>
            <p:spPr>
              <a:xfrm>
                <a:off x="6203209" y="5651078"/>
                <a:ext cx="148486" cy="199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0493" name="墨迹 1050492"/>
              <p14:cNvContentPartPr/>
              <p14:nvPr/>
            </p14:nvContentPartPr>
            <p14:xfrm>
              <a:off x="6238238" y="5697219"/>
              <a:ext cx="142090" cy="148591"/>
            </p14:xfrm>
          </p:contentPart>
        </mc:Choice>
        <mc:Fallback xmlns="">
          <p:pic>
            <p:nvPicPr>
              <p:cNvPr id="1050493" name="墨迹 1050492"/>
            </p:nvPicPr>
            <p:blipFill>
              <a:blip r:embed="rId81"/>
            </p:blipFill>
            <p:spPr>
              <a:xfrm>
                <a:off x="6238238" y="5697219"/>
                <a:ext cx="142090" cy="148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50494" name="墨迹 1050493"/>
              <p14:cNvContentPartPr/>
              <p14:nvPr/>
            </p14:nvContentPartPr>
            <p14:xfrm>
              <a:off x="6521029" y="5618247"/>
              <a:ext cx="123472" cy="197039"/>
            </p14:xfrm>
          </p:contentPart>
        </mc:Choice>
        <mc:Fallback xmlns="">
          <p:pic>
            <p:nvPicPr>
              <p:cNvPr id="1050494" name="墨迹 1050493"/>
            </p:nvPicPr>
            <p:blipFill>
              <a:blip r:embed="rId83"/>
            </p:blipFill>
            <p:spPr>
              <a:xfrm>
                <a:off x="6521029" y="5618247"/>
                <a:ext cx="123472" cy="197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50495" name="墨迹 1050494"/>
              <p14:cNvContentPartPr/>
              <p14:nvPr/>
            </p14:nvContentPartPr>
            <p14:xfrm>
              <a:off x="6707717" y="5835650"/>
              <a:ext cx="29589" cy="3688"/>
            </p14:xfrm>
          </p:contentPart>
        </mc:Choice>
        <mc:Fallback xmlns="">
          <p:pic>
            <p:nvPicPr>
              <p:cNvPr id="1050495" name="墨迹 1050494"/>
            </p:nvPicPr>
            <p:blipFill>
              <a:blip r:embed="rId85"/>
            </p:blipFill>
            <p:spPr>
              <a:xfrm>
                <a:off x="6707717" y="5835650"/>
                <a:ext cx="29589" cy="3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50496" name="墨迹 1050495"/>
              <p14:cNvContentPartPr/>
              <p14:nvPr/>
            </p14:nvContentPartPr>
            <p14:xfrm>
              <a:off x="6780124" y="5632028"/>
              <a:ext cx="185791" cy="172105"/>
            </p14:xfrm>
          </p:contentPart>
        </mc:Choice>
        <mc:Fallback xmlns="">
          <p:pic>
            <p:nvPicPr>
              <p:cNvPr id="1050496" name="墨迹 1050495"/>
            </p:nvPicPr>
            <p:blipFill>
              <a:blip r:embed="rId87"/>
            </p:blipFill>
            <p:spPr>
              <a:xfrm>
                <a:off x="6780124" y="5632028"/>
                <a:ext cx="185791" cy="172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50497" name="墨迹 1050496"/>
              <p14:cNvContentPartPr/>
              <p14:nvPr/>
            </p14:nvContentPartPr>
            <p14:xfrm>
              <a:off x="6838542" y="5684097"/>
              <a:ext cx="49513" cy="226160"/>
            </p14:xfrm>
          </p:contentPart>
        </mc:Choice>
        <mc:Fallback xmlns="">
          <p:pic>
            <p:nvPicPr>
              <p:cNvPr id="1050497" name="墨迹 1050496"/>
            </p:nvPicPr>
            <p:blipFill>
              <a:blip r:embed="rId89"/>
            </p:blipFill>
            <p:spPr>
              <a:xfrm>
                <a:off x="6838542" y="5684097"/>
                <a:ext cx="49513" cy="226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50498" name="墨迹 1050497"/>
              <p14:cNvContentPartPr/>
              <p14:nvPr/>
            </p14:nvContentPartPr>
            <p14:xfrm>
              <a:off x="6949755" y="5623136"/>
              <a:ext cx="170350" cy="275863"/>
            </p14:xfrm>
          </p:contentPart>
        </mc:Choice>
        <mc:Fallback xmlns="">
          <p:pic>
            <p:nvPicPr>
              <p:cNvPr id="1050498" name="墨迹 1050497"/>
            </p:nvPicPr>
            <p:blipFill>
              <a:blip r:embed="rId91"/>
            </p:blipFill>
            <p:spPr>
              <a:xfrm>
                <a:off x="6949755" y="5623136"/>
                <a:ext cx="170350" cy="275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0499" name="墨迹 1050498"/>
              <p14:cNvContentPartPr/>
              <p14:nvPr/>
            </p14:nvContentPartPr>
            <p14:xfrm>
              <a:off x="7213600" y="5685845"/>
              <a:ext cx="157646" cy="13083"/>
            </p14:xfrm>
          </p:contentPart>
        </mc:Choice>
        <mc:Fallback xmlns="">
          <p:pic>
            <p:nvPicPr>
              <p:cNvPr id="1050499" name="墨迹 1050498"/>
            </p:nvPicPr>
            <p:blipFill>
              <a:blip r:embed="rId93"/>
            </p:blipFill>
            <p:spPr>
              <a:xfrm>
                <a:off x="7213600" y="5685845"/>
                <a:ext cx="157646" cy="13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0500" name="墨迹 1050499"/>
              <p14:cNvContentPartPr/>
              <p14:nvPr/>
            </p14:nvContentPartPr>
            <p14:xfrm>
              <a:off x="7194128" y="5781174"/>
              <a:ext cx="178741" cy="40080"/>
            </p14:xfrm>
          </p:contentPart>
        </mc:Choice>
        <mc:Fallback xmlns="">
          <p:pic>
            <p:nvPicPr>
              <p:cNvPr id="1050500" name="墨迹 1050499"/>
            </p:nvPicPr>
            <p:blipFill>
              <a:blip r:embed="rId95"/>
            </p:blipFill>
            <p:spPr>
              <a:xfrm>
                <a:off x="7194128" y="5781174"/>
                <a:ext cx="178741" cy="40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0501" name="墨迹 1050500"/>
              <p14:cNvContentPartPr/>
              <p14:nvPr/>
            </p14:nvContentPartPr>
            <p14:xfrm>
              <a:off x="7426174" y="5611831"/>
              <a:ext cx="258133" cy="281799"/>
            </p14:xfrm>
          </p:contentPart>
        </mc:Choice>
        <mc:Fallback xmlns="">
          <p:pic>
            <p:nvPicPr>
              <p:cNvPr id="1050501" name="墨迹 1050500"/>
            </p:nvPicPr>
            <p:blipFill>
              <a:blip r:embed="rId97"/>
            </p:blipFill>
            <p:spPr>
              <a:xfrm>
                <a:off x="7426174" y="5611831"/>
                <a:ext cx="258133" cy="28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0502" name="墨迹 1050501"/>
              <p14:cNvContentPartPr/>
              <p14:nvPr/>
            </p14:nvContentPartPr>
            <p14:xfrm>
              <a:off x="7708053" y="5790778"/>
              <a:ext cx="13036" cy="143294"/>
            </p14:xfrm>
          </p:contentPart>
        </mc:Choice>
        <mc:Fallback xmlns="">
          <p:pic>
            <p:nvPicPr>
              <p:cNvPr id="1050502" name="墨迹 1050501"/>
            </p:nvPicPr>
            <p:blipFill>
              <a:blip r:embed="rId99"/>
            </p:blipFill>
            <p:spPr>
              <a:xfrm>
                <a:off x="7708053" y="5790778"/>
                <a:ext cx="13036" cy="14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0503" name="墨迹 1050502"/>
              <p14:cNvContentPartPr/>
              <p14:nvPr/>
            </p14:nvContentPartPr>
            <p14:xfrm>
              <a:off x="7823819" y="5730664"/>
              <a:ext cx="29014" cy="123474"/>
            </p14:xfrm>
          </p:contentPart>
        </mc:Choice>
        <mc:Fallback xmlns="">
          <p:pic>
            <p:nvPicPr>
              <p:cNvPr id="1050503" name="墨迹 1050502"/>
            </p:nvPicPr>
            <p:blipFill>
              <a:blip r:embed="rId101"/>
            </p:blipFill>
            <p:spPr>
              <a:xfrm>
                <a:off x="7823819" y="5730664"/>
                <a:ext cx="29014" cy="123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0504" name="墨迹 1050503"/>
              <p14:cNvContentPartPr/>
              <p14:nvPr/>
            </p14:nvContentPartPr>
            <p14:xfrm>
              <a:off x="7881254" y="5639648"/>
              <a:ext cx="104806" cy="286022"/>
            </p14:xfrm>
          </p:contentPart>
        </mc:Choice>
        <mc:Fallback xmlns="">
          <p:pic>
            <p:nvPicPr>
              <p:cNvPr id="1050504" name="墨迹 1050503"/>
            </p:nvPicPr>
            <p:blipFill>
              <a:blip r:embed="rId103"/>
            </p:blipFill>
            <p:spPr>
              <a:xfrm>
                <a:off x="7881254" y="5639648"/>
                <a:ext cx="104806" cy="286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0505" name="墨迹 1050504"/>
              <p14:cNvContentPartPr/>
              <p14:nvPr/>
            </p14:nvContentPartPr>
            <p14:xfrm>
              <a:off x="7961205" y="5689393"/>
              <a:ext cx="137368" cy="33226"/>
            </p14:xfrm>
          </p:contentPart>
        </mc:Choice>
        <mc:Fallback xmlns="">
          <p:pic>
            <p:nvPicPr>
              <p:cNvPr id="1050505" name="墨迹 1050504"/>
            </p:nvPicPr>
            <p:blipFill>
              <a:blip r:embed="rId105"/>
            </p:blipFill>
            <p:spPr>
              <a:xfrm>
                <a:off x="7961205" y="5689393"/>
                <a:ext cx="137368" cy="33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0506" name="墨迹 1050505"/>
              <p14:cNvContentPartPr/>
              <p14:nvPr/>
            </p14:nvContentPartPr>
            <p14:xfrm>
              <a:off x="8132623" y="5571932"/>
              <a:ext cx="503643" cy="378893"/>
            </p14:xfrm>
          </p:contentPart>
        </mc:Choice>
        <mc:Fallback xmlns="">
          <p:pic>
            <p:nvPicPr>
              <p:cNvPr id="1050506" name="墨迹 1050505"/>
            </p:nvPicPr>
            <p:blipFill>
              <a:blip r:embed="rId107"/>
            </p:blipFill>
            <p:spPr>
              <a:xfrm>
                <a:off x="8132623" y="5571932"/>
                <a:ext cx="503643" cy="378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50507" name="墨迹 1050506"/>
              <p14:cNvContentPartPr/>
              <p14:nvPr/>
            </p14:nvContentPartPr>
            <p14:xfrm>
              <a:off x="8734214" y="2691131"/>
              <a:ext cx="765624" cy="460230"/>
            </p14:xfrm>
          </p:contentPart>
        </mc:Choice>
        <mc:Fallback xmlns="">
          <p:pic>
            <p:nvPicPr>
              <p:cNvPr id="1050507" name="墨迹 1050506"/>
            </p:nvPicPr>
            <p:blipFill>
              <a:blip r:embed="rId109"/>
            </p:blipFill>
            <p:spPr>
              <a:xfrm>
                <a:off x="8734214" y="2691131"/>
                <a:ext cx="765624" cy="460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50508" name="墨迹 1050507"/>
              <p14:cNvContentPartPr/>
              <p14:nvPr/>
            </p14:nvContentPartPr>
            <p14:xfrm>
              <a:off x="9416551" y="3035721"/>
              <a:ext cx="179135" cy="198663"/>
            </p14:xfrm>
          </p:contentPart>
        </mc:Choice>
        <mc:Fallback xmlns="">
          <p:pic>
            <p:nvPicPr>
              <p:cNvPr id="1050508" name="墨迹 1050507"/>
            </p:nvPicPr>
            <p:blipFill>
              <a:blip r:embed="rId111"/>
            </p:blipFill>
            <p:spPr>
              <a:xfrm>
                <a:off x="9416551" y="3035721"/>
                <a:ext cx="179135" cy="198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50509" name="墨迹 1050508"/>
              <p14:cNvContentPartPr/>
              <p14:nvPr/>
            </p14:nvContentPartPr>
            <p14:xfrm>
              <a:off x="9832231" y="2889250"/>
              <a:ext cx="265257" cy="238309"/>
            </p14:xfrm>
          </p:contentPart>
        </mc:Choice>
        <mc:Fallback xmlns="">
          <p:pic>
            <p:nvPicPr>
              <p:cNvPr id="1050509" name="墨迹 1050508"/>
            </p:nvPicPr>
            <p:blipFill>
              <a:blip r:embed="rId113"/>
            </p:blipFill>
            <p:spPr>
              <a:xfrm>
                <a:off x="9832231" y="2889250"/>
                <a:ext cx="265257" cy="238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50510" name="墨迹 1050509"/>
              <p14:cNvContentPartPr/>
              <p14:nvPr/>
            </p14:nvContentPartPr>
            <p14:xfrm>
              <a:off x="9923766" y="2924811"/>
              <a:ext cx="66054" cy="407393"/>
            </p14:xfrm>
          </p:contentPart>
        </mc:Choice>
        <mc:Fallback xmlns="">
          <p:pic>
            <p:nvPicPr>
              <p:cNvPr id="1050510" name="墨迹 1050509"/>
            </p:nvPicPr>
            <p:blipFill>
              <a:blip r:embed="rId115"/>
            </p:blipFill>
            <p:spPr>
              <a:xfrm>
                <a:off x="9923766" y="2924811"/>
                <a:ext cx="66054" cy="40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50511" name="墨迹 1050510"/>
              <p14:cNvContentPartPr/>
              <p14:nvPr/>
            </p14:nvContentPartPr>
            <p14:xfrm>
              <a:off x="10101581" y="3082563"/>
              <a:ext cx="179571" cy="12851"/>
            </p14:xfrm>
          </p:contentPart>
        </mc:Choice>
        <mc:Fallback xmlns="">
          <p:pic>
            <p:nvPicPr>
              <p:cNvPr id="1050511" name="墨迹 1050510"/>
            </p:nvPicPr>
            <p:blipFill>
              <a:blip r:embed="rId117"/>
            </p:blipFill>
            <p:spPr>
              <a:xfrm>
                <a:off x="10101581" y="3082563"/>
                <a:ext cx="179571" cy="12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50512" name="墨迹 1050511"/>
              <p14:cNvContentPartPr/>
              <p14:nvPr/>
            </p14:nvContentPartPr>
            <p14:xfrm>
              <a:off x="10157833" y="2958678"/>
              <a:ext cx="234739" cy="277509"/>
            </p14:xfrm>
          </p:contentPart>
        </mc:Choice>
        <mc:Fallback xmlns="">
          <p:pic>
            <p:nvPicPr>
              <p:cNvPr id="1050512" name="墨迹 1050511"/>
            </p:nvPicPr>
            <p:blipFill>
              <a:blip r:embed="rId119"/>
            </p:blipFill>
            <p:spPr>
              <a:xfrm>
                <a:off x="10157833" y="2958678"/>
                <a:ext cx="234739" cy="277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50513" name="墨迹 1050512"/>
              <p14:cNvContentPartPr/>
              <p14:nvPr/>
            </p14:nvContentPartPr>
            <p14:xfrm>
              <a:off x="10420776" y="3067050"/>
              <a:ext cx="34876" cy="191849"/>
            </p14:xfrm>
          </p:contentPart>
        </mc:Choice>
        <mc:Fallback xmlns="">
          <p:pic>
            <p:nvPicPr>
              <p:cNvPr id="1050513" name="墨迹 1050512"/>
            </p:nvPicPr>
            <p:blipFill>
              <a:blip r:embed="rId121"/>
            </p:blipFill>
            <p:spPr>
              <a:xfrm>
                <a:off x="10420776" y="3067050"/>
                <a:ext cx="34876" cy="191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50514" name="墨迹 1050513"/>
              <p14:cNvContentPartPr/>
              <p14:nvPr/>
            </p14:nvContentPartPr>
            <p14:xfrm>
              <a:off x="10494797" y="3024295"/>
              <a:ext cx="40701" cy="213446"/>
            </p14:xfrm>
          </p:contentPart>
        </mc:Choice>
        <mc:Fallback xmlns="">
          <p:pic>
            <p:nvPicPr>
              <p:cNvPr id="1050514" name="墨迹 1050513"/>
            </p:nvPicPr>
            <p:blipFill>
              <a:blip r:embed="rId123"/>
            </p:blipFill>
            <p:spPr>
              <a:xfrm>
                <a:off x="10494797" y="3024295"/>
                <a:ext cx="40701" cy="21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50515" name="墨迹 1050514"/>
              <p14:cNvContentPartPr/>
              <p14:nvPr/>
            </p14:nvContentPartPr>
            <p14:xfrm>
              <a:off x="10539763" y="2931583"/>
              <a:ext cx="154881" cy="348211"/>
            </p14:xfrm>
          </p:contentPart>
        </mc:Choice>
        <mc:Fallback xmlns="">
          <p:pic>
            <p:nvPicPr>
              <p:cNvPr id="1050515" name="墨迹 1050514"/>
            </p:nvPicPr>
            <p:blipFill>
              <a:blip r:embed="rId125"/>
            </p:blipFill>
            <p:spPr>
              <a:xfrm>
                <a:off x="10539763" y="2931583"/>
                <a:ext cx="154881" cy="348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50516" name="墨迹 1050515"/>
              <p14:cNvContentPartPr/>
              <p14:nvPr/>
            </p14:nvContentPartPr>
            <p14:xfrm>
              <a:off x="10634981" y="2971492"/>
              <a:ext cx="136999" cy="21052"/>
            </p14:xfrm>
          </p:contentPart>
        </mc:Choice>
        <mc:Fallback xmlns="">
          <p:pic>
            <p:nvPicPr>
              <p:cNvPr id="1050516" name="墨迹 1050515"/>
            </p:nvPicPr>
            <p:blipFill>
              <a:blip r:embed="rId127"/>
            </p:blipFill>
            <p:spPr>
              <a:xfrm>
                <a:off x="10634981" y="2971492"/>
                <a:ext cx="136999" cy="21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50517" name="墨迹 1050516"/>
              <p14:cNvContentPartPr/>
              <p14:nvPr/>
            </p14:nvContentPartPr>
            <p14:xfrm>
              <a:off x="10831409" y="3033450"/>
              <a:ext cx="205693" cy="17087"/>
            </p14:xfrm>
          </p:contentPart>
        </mc:Choice>
        <mc:Fallback xmlns="">
          <p:pic>
            <p:nvPicPr>
              <p:cNvPr id="1050517" name="墨迹 1050516"/>
            </p:nvPicPr>
            <p:blipFill>
              <a:blip r:embed="rId129"/>
            </p:blipFill>
            <p:spPr>
              <a:xfrm>
                <a:off x="10831409" y="3033450"/>
                <a:ext cx="205693" cy="17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50518" name="墨迹 1050517"/>
              <p14:cNvContentPartPr/>
              <p14:nvPr/>
            </p14:nvContentPartPr>
            <p14:xfrm>
              <a:off x="10841567" y="3112035"/>
              <a:ext cx="218387" cy="20974"/>
            </p14:xfrm>
          </p:contentPart>
        </mc:Choice>
        <mc:Fallback xmlns="">
          <p:pic>
            <p:nvPicPr>
              <p:cNvPr id="1050518" name="墨迹 1050517"/>
            </p:nvPicPr>
            <p:blipFill>
              <a:blip r:embed="rId131"/>
            </p:blipFill>
            <p:spPr>
              <a:xfrm>
                <a:off x="10841567" y="3112035"/>
                <a:ext cx="218387" cy="20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50519" name="墨迹 1050518"/>
              <p14:cNvContentPartPr/>
              <p14:nvPr/>
            </p14:nvContentPartPr>
            <p14:xfrm>
              <a:off x="11053680" y="2893905"/>
              <a:ext cx="104117" cy="379641"/>
            </p14:xfrm>
          </p:contentPart>
        </mc:Choice>
        <mc:Fallback xmlns="">
          <p:pic>
            <p:nvPicPr>
              <p:cNvPr id="1050519" name="墨迹 1050518"/>
            </p:nvPicPr>
            <p:blipFill>
              <a:blip r:embed="rId133"/>
            </p:blipFill>
            <p:spPr>
              <a:xfrm>
                <a:off x="11053680" y="2893905"/>
                <a:ext cx="104117" cy="379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50520" name="墨迹 1050519"/>
              <p14:cNvContentPartPr/>
              <p14:nvPr/>
            </p14:nvContentPartPr>
            <p14:xfrm>
              <a:off x="11171767" y="3136052"/>
              <a:ext cx="42643" cy="135013"/>
            </p14:xfrm>
          </p:contentPart>
        </mc:Choice>
        <mc:Fallback xmlns="">
          <p:pic>
            <p:nvPicPr>
              <p:cNvPr id="1050520" name="墨迹 1050519"/>
            </p:nvPicPr>
            <p:blipFill>
              <a:blip r:embed="rId135"/>
            </p:blipFill>
            <p:spPr>
              <a:xfrm>
                <a:off x="11171767" y="3136052"/>
                <a:ext cx="42643" cy="135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50521" name="墨迹 1050520"/>
              <p14:cNvContentPartPr/>
              <p14:nvPr/>
            </p14:nvContentPartPr>
            <p14:xfrm>
              <a:off x="11282507" y="2939037"/>
              <a:ext cx="214925" cy="287709"/>
            </p14:xfrm>
          </p:contentPart>
        </mc:Choice>
        <mc:Fallback xmlns="">
          <p:pic>
            <p:nvPicPr>
              <p:cNvPr id="1050521" name="墨迹 1050520"/>
            </p:nvPicPr>
            <p:blipFill>
              <a:blip r:embed="rId137"/>
            </p:blipFill>
            <p:spPr>
              <a:xfrm>
                <a:off x="11282507" y="2939037"/>
                <a:ext cx="214925" cy="287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50522" name="墨迹 1050521"/>
              <p14:cNvContentPartPr/>
              <p14:nvPr/>
            </p14:nvContentPartPr>
            <p14:xfrm>
              <a:off x="11361527" y="2912955"/>
              <a:ext cx="192800" cy="318937"/>
            </p14:xfrm>
          </p:contentPart>
        </mc:Choice>
        <mc:Fallback xmlns="">
          <p:pic>
            <p:nvPicPr>
              <p:cNvPr id="1050522" name="墨迹 1050521"/>
            </p:nvPicPr>
            <p:blipFill>
              <a:blip r:embed="rId139"/>
            </p:blipFill>
            <p:spPr>
              <a:xfrm>
                <a:off x="11361527" y="2912955"/>
                <a:ext cx="192800" cy="318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50523" name="墨迹 1050522"/>
              <p14:cNvContentPartPr/>
              <p14:nvPr/>
            </p14:nvContentPartPr>
            <p14:xfrm>
              <a:off x="11531178" y="2915918"/>
              <a:ext cx="138753" cy="51226"/>
            </p14:xfrm>
          </p:contentPart>
        </mc:Choice>
        <mc:Fallback xmlns="">
          <p:pic>
            <p:nvPicPr>
              <p:cNvPr id="1050523" name="墨迹 1050522"/>
            </p:nvPicPr>
            <p:blipFill>
              <a:blip r:embed="rId141"/>
            </p:blipFill>
            <p:spPr>
              <a:xfrm>
                <a:off x="11531178" y="2915918"/>
                <a:ext cx="138753" cy="51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50524" name="墨迹 1050523"/>
              <p14:cNvContentPartPr/>
              <p14:nvPr/>
            </p14:nvContentPartPr>
            <p14:xfrm>
              <a:off x="11665493" y="2873440"/>
              <a:ext cx="430848" cy="425447"/>
            </p14:xfrm>
          </p:contentPart>
        </mc:Choice>
        <mc:Fallback xmlns="">
          <p:pic>
            <p:nvPicPr>
              <p:cNvPr id="1050524" name="墨迹 1050523"/>
            </p:nvPicPr>
            <p:blipFill>
              <a:blip r:embed="rId143"/>
            </p:blipFill>
            <p:spPr>
              <a:xfrm>
                <a:off x="11665493" y="2873440"/>
                <a:ext cx="430848" cy="42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50525" name="墨迹 1050524"/>
              <p14:cNvContentPartPr/>
              <p14:nvPr/>
            </p14:nvContentPartPr>
            <p14:xfrm>
              <a:off x="9785531" y="3600871"/>
              <a:ext cx="51889" cy="354596"/>
            </p14:xfrm>
          </p:contentPart>
        </mc:Choice>
        <mc:Fallback xmlns="">
          <p:pic>
            <p:nvPicPr>
              <p:cNvPr id="1050525" name="墨迹 1050524"/>
            </p:nvPicPr>
            <p:blipFill>
              <a:blip r:embed="rId145"/>
            </p:blipFill>
            <p:spPr>
              <a:xfrm>
                <a:off x="9785531" y="3600871"/>
                <a:ext cx="51889" cy="354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50526" name="墨迹 1050525"/>
              <p14:cNvContentPartPr/>
              <p14:nvPr/>
            </p14:nvContentPartPr>
            <p14:xfrm>
              <a:off x="9821759" y="3605519"/>
              <a:ext cx="223426" cy="346858"/>
            </p14:xfrm>
          </p:contentPart>
        </mc:Choice>
        <mc:Fallback xmlns="">
          <p:pic>
            <p:nvPicPr>
              <p:cNvPr id="1050526" name="墨迹 1050525"/>
            </p:nvPicPr>
            <p:blipFill>
              <a:blip r:embed="rId147"/>
            </p:blipFill>
            <p:spPr>
              <a:xfrm>
                <a:off x="9821759" y="3605519"/>
                <a:ext cx="223426" cy="346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50527" name="墨迹 1050526"/>
              <p14:cNvContentPartPr/>
              <p14:nvPr/>
            </p14:nvContentPartPr>
            <p14:xfrm>
              <a:off x="9769409" y="3643630"/>
              <a:ext cx="187908" cy="256496"/>
            </p14:xfrm>
          </p:contentPart>
        </mc:Choice>
        <mc:Fallback xmlns="">
          <p:pic>
            <p:nvPicPr>
              <p:cNvPr id="1050527" name="墨迹 1050526"/>
            </p:nvPicPr>
            <p:blipFill>
              <a:blip r:embed="rId149"/>
            </p:blipFill>
            <p:spPr>
              <a:xfrm>
                <a:off x="9769409" y="3643630"/>
                <a:ext cx="187908" cy="256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50528" name="墨迹 1050527"/>
              <p14:cNvContentPartPr/>
              <p14:nvPr/>
            </p14:nvContentPartPr>
            <p14:xfrm>
              <a:off x="9881447" y="3804071"/>
              <a:ext cx="97593" cy="76131"/>
            </p14:xfrm>
          </p:contentPart>
        </mc:Choice>
        <mc:Fallback xmlns="">
          <p:pic>
            <p:nvPicPr>
              <p:cNvPr id="1050528" name="墨迹 1050527"/>
            </p:nvPicPr>
            <p:blipFill>
              <a:blip r:embed="rId151"/>
            </p:blipFill>
            <p:spPr>
              <a:xfrm>
                <a:off x="9881447" y="3804071"/>
                <a:ext cx="97593" cy="76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50529" name="墨迹 1050528"/>
              <p14:cNvContentPartPr/>
              <p14:nvPr/>
            </p14:nvContentPartPr>
            <p14:xfrm>
              <a:off x="9877214" y="3873500"/>
              <a:ext cx="58666" cy="42648"/>
            </p14:xfrm>
          </p:contentPart>
        </mc:Choice>
        <mc:Fallback xmlns="">
          <p:pic>
            <p:nvPicPr>
              <p:cNvPr id="1050529" name="墨迹 1050528"/>
            </p:nvPicPr>
            <p:blipFill>
              <a:blip r:embed="rId153"/>
            </p:blipFill>
            <p:spPr>
              <a:xfrm>
                <a:off x="9877214" y="3873500"/>
                <a:ext cx="58666" cy="42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50530" name="墨迹 1050529"/>
              <p14:cNvContentPartPr/>
              <p14:nvPr/>
            </p14:nvContentPartPr>
            <p14:xfrm>
              <a:off x="9779422" y="3956897"/>
              <a:ext cx="272194" cy="52817"/>
            </p14:xfrm>
          </p:contentPart>
        </mc:Choice>
        <mc:Fallback xmlns="">
          <p:pic>
            <p:nvPicPr>
              <p:cNvPr id="1050530" name="墨迹 1050529"/>
            </p:nvPicPr>
            <p:blipFill>
              <a:blip r:embed="rId155"/>
            </p:blipFill>
            <p:spPr>
              <a:xfrm>
                <a:off x="9779422" y="3956897"/>
                <a:ext cx="272194" cy="52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50531" name="墨迹 1050530"/>
              <p14:cNvContentPartPr/>
              <p14:nvPr/>
            </p14:nvContentPartPr>
            <p14:xfrm>
              <a:off x="9823028" y="3949700"/>
              <a:ext cx="90006" cy="55829"/>
            </p14:xfrm>
          </p:contentPart>
        </mc:Choice>
        <mc:Fallback xmlns="">
          <p:pic>
            <p:nvPicPr>
              <p:cNvPr id="1050531" name="墨迹 1050530"/>
            </p:nvPicPr>
            <p:blipFill>
              <a:blip r:embed="rId157"/>
            </p:blipFill>
            <p:spPr>
              <a:xfrm>
                <a:off x="9823028" y="3949700"/>
                <a:ext cx="90006" cy="5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50532" name="墨迹 1050531"/>
              <p14:cNvContentPartPr/>
              <p14:nvPr/>
            </p14:nvContentPartPr>
            <p14:xfrm>
              <a:off x="4400433" y="4300858"/>
              <a:ext cx="925027" cy="586034"/>
            </p14:xfrm>
          </p:contentPart>
        </mc:Choice>
        <mc:Fallback xmlns="">
          <p:pic>
            <p:nvPicPr>
              <p:cNvPr id="1050532" name="墨迹 1050531"/>
            </p:nvPicPr>
            <p:blipFill>
              <a:blip r:embed="rId159"/>
            </p:blipFill>
            <p:spPr>
              <a:xfrm>
                <a:off x="4400433" y="4300858"/>
                <a:ext cx="925027" cy="586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50533" name="墨迹 1050532"/>
              <p14:cNvContentPartPr/>
              <p14:nvPr/>
            </p14:nvContentPartPr>
            <p14:xfrm>
              <a:off x="10248224" y="3746921"/>
              <a:ext cx="150325" cy="232443"/>
            </p14:xfrm>
          </p:contentPart>
        </mc:Choice>
        <mc:Fallback xmlns="">
          <p:pic>
            <p:nvPicPr>
              <p:cNvPr id="1050533" name="墨迹 1050532"/>
            </p:nvPicPr>
            <p:blipFill>
              <a:blip r:embed="rId161"/>
            </p:blipFill>
            <p:spPr>
              <a:xfrm>
                <a:off x="10248224" y="3746921"/>
                <a:ext cx="150325" cy="232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50534" name="墨迹 1050533"/>
              <p14:cNvContentPartPr/>
              <p14:nvPr/>
            </p14:nvContentPartPr>
            <p14:xfrm>
              <a:off x="10347114" y="3754211"/>
              <a:ext cx="159555" cy="22050"/>
            </p14:xfrm>
          </p:contentPart>
        </mc:Choice>
        <mc:Fallback xmlns="">
          <p:pic>
            <p:nvPicPr>
              <p:cNvPr id="1050534" name="墨迹 1050533"/>
            </p:nvPicPr>
            <p:blipFill>
              <a:blip r:embed="rId163"/>
            </p:blipFill>
            <p:spPr>
              <a:xfrm>
                <a:off x="10347114" y="3754211"/>
                <a:ext cx="159555" cy="22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50535" name="墨迹 1050534"/>
              <p14:cNvContentPartPr/>
              <p14:nvPr/>
            </p14:nvContentPartPr>
            <p14:xfrm>
              <a:off x="10480042" y="3874422"/>
              <a:ext cx="148633" cy="6274"/>
            </p14:xfrm>
          </p:contentPart>
        </mc:Choice>
        <mc:Fallback xmlns="">
          <p:pic>
            <p:nvPicPr>
              <p:cNvPr id="1050535" name="墨迹 1050534"/>
            </p:nvPicPr>
            <p:blipFill>
              <a:blip r:embed="rId165"/>
            </p:blipFill>
            <p:spPr>
              <a:xfrm>
                <a:off x="10480042" y="3874422"/>
                <a:ext cx="148633" cy="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50536" name="墨迹 1050535"/>
              <p14:cNvContentPartPr/>
              <p14:nvPr/>
            </p14:nvContentPartPr>
            <p14:xfrm>
              <a:off x="10651421" y="3809578"/>
              <a:ext cx="74999" cy="169024"/>
            </p14:xfrm>
          </p:contentPart>
        </mc:Choice>
        <mc:Fallback xmlns="">
          <p:pic>
            <p:nvPicPr>
              <p:cNvPr id="1050536" name="墨迹 1050535"/>
            </p:nvPicPr>
            <p:blipFill>
              <a:blip r:embed="rId167"/>
            </p:blipFill>
            <p:spPr>
              <a:xfrm>
                <a:off x="10651421" y="3809578"/>
                <a:ext cx="74999" cy="169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50537" name="墨迹 1050536"/>
              <p14:cNvContentPartPr/>
              <p14:nvPr/>
            </p14:nvContentPartPr>
            <p14:xfrm>
              <a:off x="10711603" y="3762585"/>
              <a:ext cx="168706" cy="223304"/>
            </p14:xfrm>
          </p:contentPart>
        </mc:Choice>
        <mc:Fallback xmlns="">
          <p:pic>
            <p:nvPicPr>
              <p:cNvPr id="1050537" name="墨迹 1050536"/>
            </p:nvPicPr>
            <p:blipFill>
              <a:blip r:embed="rId169"/>
            </p:blipFill>
            <p:spPr>
              <a:xfrm>
                <a:off x="10711603" y="3762585"/>
                <a:ext cx="168706" cy="223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50538" name="墨迹 1050537"/>
              <p14:cNvContentPartPr/>
              <p14:nvPr/>
            </p14:nvContentPartPr>
            <p14:xfrm>
              <a:off x="10919462" y="3764781"/>
              <a:ext cx="197536" cy="18549"/>
            </p14:xfrm>
          </p:contentPart>
        </mc:Choice>
        <mc:Fallback xmlns="">
          <p:pic>
            <p:nvPicPr>
              <p:cNvPr id="1050538" name="墨迹 1050537"/>
            </p:nvPicPr>
            <p:blipFill>
              <a:blip r:embed="rId171"/>
            </p:blipFill>
            <p:spPr>
              <a:xfrm>
                <a:off x="10919462" y="3764781"/>
                <a:ext cx="197536" cy="18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50539" name="墨迹 1050538"/>
              <p14:cNvContentPartPr/>
              <p14:nvPr/>
            </p14:nvContentPartPr>
            <p14:xfrm>
              <a:off x="10988373" y="3785447"/>
              <a:ext cx="22953" cy="251901"/>
            </p14:xfrm>
          </p:contentPart>
        </mc:Choice>
        <mc:Fallback xmlns="">
          <p:pic>
            <p:nvPicPr>
              <p:cNvPr id="1050539" name="墨迹 1050538"/>
            </p:nvPicPr>
            <p:blipFill>
              <a:blip r:embed="rId173"/>
            </p:blipFill>
            <p:spPr>
              <a:xfrm>
                <a:off x="10988373" y="3785447"/>
                <a:ext cx="22953" cy="251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50540" name="墨迹 1050539"/>
              <p14:cNvContentPartPr/>
              <p14:nvPr/>
            </p14:nvContentPartPr>
            <p14:xfrm>
              <a:off x="11073082" y="3719830"/>
              <a:ext cx="180326" cy="321923"/>
            </p14:xfrm>
          </p:contentPart>
        </mc:Choice>
        <mc:Fallback xmlns="">
          <p:pic>
            <p:nvPicPr>
              <p:cNvPr id="1050540" name="墨迹 1050539"/>
            </p:nvPicPr>
            <p:blipFill>
              <a:blip r:embed="rId175"/>
            </p:blipFill>
            <p:spPr>
              <a:xfrm>
                <a:off x="11073082" y="3719830"/>
                <a:ext cx="180326" cy="321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50541" name="墨迹 1050540"/>
              <p14:cNvContentPartPr/>
              <p14:nvPr/>
            </p14:nvContentPartPr>
            <p14:xfrm>
              <a:off x="11253470" y="3749838"/>
              <a:ext cx="217010" cy="29004"/>
            </p14:xfrm>
          </p:contentPart>
        </mc:Choice>
        <mc:Fallback xmlns="">
          <p:pic>
            <p:nvPicPr>
              <p:cNvPr id="1050541" name="墨迹 1050540"/>
            </p:nvPicPr>
            <p:blipFill>
              <a:blip r:embed="rId177"/>
            </p:blipFill>
            <p:spPr>
              <a:xfrm>
                <a:off x="11253470" y="3749838"/>
                <a:ext cx="217010" cy="29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50542" name="墨迹 1050541"/>
              <p14:cNvContentPartPr/>
              <p14:nvPr/>
            </p14:nvContentPartPr>
            <p14:xfrm>
              <a:off x="11280986" y="3841483"/>
              <a:ext cx="183699" cy="7516"/>
            </p14:xfrm>
          </p:contentPart>
        </mc:Choice>
        <mc:Fallback xmlns="">
          <p:pic>
            <p:nvPicPr>
              <p:cNvPr id="1050542" name="墨迹 1050541"/>
            </p:nvPicPr>
            <p:blipFill>
              <a:blip r:embed="rId179"/>
            </p:blipFill>
            <p:spPr>
              <a:xfrm>
                <a:off x="11280986" y="3841483"/>
                <a:ext cx="183699" cy="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50543" name="墨迹 1050542"/>
              <p14:cNvContentPartPr/>
              <p14:nvPr/>
            </p14:nvContentPartPr>
            <p14:xfrm>
              <a:off x="11516725" y="3667335"/>
              <a:ext cx="77953" cy="306021"/>
            </p14:xfrm>
          </p:contentPart>
        </mc:Choice>
        <mc:Fallback xmlns="">
          <p:pic>
            <p:nvPicPr>
              <p:cNvPr id="1050543" name="墨迹 1050542"/>
            </p:nvPicPr>
            <p:blipFill>
              <a:blip r:embed="rId181"/>
            </p:blipFill>
            <p:spPr>
              <a:xfrm>
                <a:off x="11516725" y="3667335"/>
                <a:ext cx="77953" cy="306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0544" name="墨迹 1050543"/>
              <p14:cNvContentPartPr/>
              <p14:nvPr/>
            </p14:nvContentPartPr>
            <p14:xfrm>
              <a:off x="11623464" y="3843444"/>
              <a:ext cx="60581" cy="107431"/>
            </p14:xfrm>
          </p:contentPart>
        </mc:Choice>
        <mc:Fallback xmlns="">
          <p:pic>
            <p:nvPicPr>
              <p:cNvPr id="1050544" name="墨迹 1050543"/>
            </p:nvPicPr>
            <p:blipFill>
              <a:blip r:embed="rId183"/>
            </p:blipFill>
            <p:spPr>
              <a:xfrm>
                <a:off x="11623464" y="3843444"/>
                <a:ext cx="60581" cy="107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50545" name="墨迹 1050544"/>
              <p14:cNvContentPartPr/>
              <p14:nvPr/>
            </p14:nvContentPartPr>
            <p14:xfrm>
              <a:off x="11714893" y="3646907"/>
              <a:ext cx="134540" cy="266125"/>
            </p14:xfrm>
          </p:contentPart>
        </mc:Choice>
        <mc:Fallback xmlns="">
          <p:pic>
            <p:nvPicPr>
              <p:cNvPr id="1050545" name="墨迹 1050544"/>
            </p:nvPicPr>
            <p:blipFill>
              <a:blip r:embed="rId185"/>
            </p:blipFill>
            <p:spPr>
              <a:xfrm>
                <a:off x="11714893" y="3646907"/>
                <a:ext cx="134540" cy="266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50546" name="墨迹 1050545"/>
              <p14:cNvContentPartPr/>
              <p14:nvPr/>
            </p14:nvContentPartPr>
            <p14:xfrm>
              <a:off x="11822567" y="3679614"/>
              <a:ext cx="136932" cy="312789"/>
            </p14:xfrm>
          </p:contentPart>
        </mc:Choice>
        <mc:Fallback xmlns="">
          <p:pic>
            <p:nvPicPr>
              <p:cNvPr id="1050546" name="墨迹 1050545"/>
            </p:nvPicPr>
            <p:blipFill>
              <a:blip r:embed="rId187"/>
            </p:blipFill>
            <p:spPr>
              <a:xfrm>
                <a:off x="11822567" y="3679614"/>
                <a:ext cx="136932" cy="312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50547" name="墨迹 1050546"/>
              <p14:cNvContentPartPr/>
              <p14:nvPr/>
            </p14:nvContentPartPr>
            <p14:xfrm>
              <a:off x="11890586" y="3729664"/>
              <a:ext cx="145544" cy="28266"/>
            </p14:xfrm>
          </p:contentPart>
        </mc:Choice>
        <mc:Fallback xmlns="">
          <p:pic>
            <p:nvPicPr>
              <p:cNvPr id="1050547" name="墨迹 1050546"/>
            </p:nvPicPr>
            <p:blipFill>
              <a:blip r:embed="rId189"/>
            </p:blipFill>
            <p:spPr>
              <a:xfrm>
                <a:off x="11890586" y="3729664"/>
                <a:ext cx="145544" cy="28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50548" name="墨迹 1050547"/>
              <p14:cNvContentPartPr/>
              <p14:nvPr/>
            </p14:nvContentPartPr>
            <p14:xfrm>
              <a:off x="10291089" y="4189309"/>
              <a:ext cx="39514" cy="244686"/>
            </p14:xfrm>
          </p:contentPart>
        </mc:Choice>
        <mc:Fallback xmlns="">
          <p:pic>
            <p:nvPicPr>
              <p:cNvPr id="1050548" name="墨迹 1050547"/>
            </p:nvPicPr>
            <p:blipFill>
              <a:blip r:embed="rId191"/>
            </p:blipFill>
            <p:spPr>
              <a:xfrm>
                <a:off x="10291089" y="4189309"/>
                <a:ext cx="39514" cy="244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50549" name="墨迹 1050548"/>
              <p14:cNvContentPartPr/>
              <p14:nvPr/>
            </p14:nvContentPartPr>
            <p14:xfrm>
              <a:off x="10336530" y="4325280"/>
              <a:ext cx="209969" cy="10500"/>
            </p14:xfrm>
          </p:contentPart>
        </mc:Choice>
        <mc:Fallback xmlns="">
          <p:pic>
            <p:nvPicPr>
              <p:cNvPr id="1050549" name="墨迹 1050548"/>
            </p:nvPicPr>
            <p:blipFill>
              <a:blip r:embed="rId193"/>
            </p:blipFill>
            <p:spPr>
              <a:xfrm>
                <a:off x="10336530" y="4325280"/>
                <a:ext cx="209969" cy="10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50550" name="墨迹 1050549"/>
              <p14:cNvContentPartPr/>
              <p14:nvPr/>
            </p14:nvContentPartPr>
            <p14:xfrm>
              <a:off x="10516321" y="4263814"/>
              <a:ext cx="80982" cy="193850"/>
            </p14:xfrm>
          </p:contentPart>
        </mc:Choice>
        <mc:Fallback xmlns="">
          <p:pic>
            <p:nvPicPr>
              <p:cNvPr id="1050550" name="墨迹 1050549"/>
            </p:nvPicPr>
            <p:blipFill>
              <a:blip r:embed="rId195"/>
            </p:blipFill>
            <p:spPr>
              <a:xfrm>
                <a:off x="10516321" y="4263814"/>
                <a:ext cx="80982" cy="193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50551" name="墨迹 1050550"/>
              <p14:cNvContentPartPr/>
              <p14:nvPr/>
            </p14:nvContentPartPr>
            <p14:xfrm>
              <a:off x="10594342" y="4258842"/>
              <a:ext cx="142058" cy="222356"/>
            </p14:xfrm>
          </p:contentPart>
        </mc:Choice>
        <mc:Fallback xmlns="">
          <p:pic>
            <p:nvPicPr>
              <p:cNvPr id="1050551" name="墨迹 1050550"/>
            </p:nvPicPr>
            <p:blipFill>
              <a:blip r:embed="rId197"/>
            </p:blipFill>
            <p:spPr>
              <a:xfrm>
                <a:off x="10594342" y="4258842"/>
                <a:ext cx="142058" cy="222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50552" name="墨迹 1050551"/>
              <p14:cNvContentPartPr/>
              <p14:nvPr/>
            </p14:nvContentPartPr>
            <p14:xfrm>
              <a:off x="10807700" y="4279779"/>
              <a:ext cx="129632" cy="11129"/>
            </p14:xfrm>
          </p:contentPart>
        </mc:Choice>
        <mc:Fallback xmlns="">
          <p:pic>
            <p:nvPicPr>
              <p:cNvPr id="1050552" name="墨迹 1050551"/>
            </p:nvPicPr>
            <p:blipFill>
              <a:blip r:embed="rId199"/>
            </p:blipFill>
            <p:spPr>
              <a:xfrm>
                <a:off x="10807700" y="4279779"/>
                <a:ext cx="129632" cy="11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0553" name="墨迹 1050552"/>
              <p14:cNvContentPartPr/>
              <p14:nvPr/>
            </p14:nvContentPartPr>
            <p14:xfrm>
              <a:off x="10838321" y="4328583"/>
              <a:ext cx="23143" cy="169445"/>
            </p14:xfrm>
          </p:contentPart>
        </mc:Choice>
        <mc:Fallback xmlns="">
          <p:pic>
            <p:nvPicPr>
              <p:cNvPr id="1050553" name="墨迹 1050552"/>
            </p:nvPicPr>
            <p:blipFill>
              <a:blip r:embed="rId201"/>
            </p:blipFill>
            <p:spPr>
              <a:xfrm>
                <a:off x="10838321" y="4328583"/>
                <a:ext cx="23143" cy="169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0554" name="墨迹 1050553"/>
              <p14:cNvContentPartPr/>
              <p14:nvPr/>
            </p14:nvContentPartPr>
            <p14:xfrm>
              <a:off x="10936235" y="4265509"/>
              <a:ext cx="186089" cy="223739"/>
            </p14:xfrm>
          </p:contentPart>
        </mc:Choice>
        <mc:Fallback xmlns="">
          <p:pic>
            <p:nvPicPr>
              <p:cNvPr id="1050554" name="墨迹 1050553"/>
            </p:nvPicPr>
            <p:blipFill>
              <a:blip r:embed="rId203"/>
            </p:blipFill>
            <p:spPr>
              <a:xfrm>
                <a:off x="10936235" y="4265509"/>
                <a:ext cx="186089" cy="223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50555" name="墨迹 1050554"/>
              <p14:cNvContentPartPr/>
              <p14:nvPr/>
            </p14:nvContentPartPr>
            <p14:xfrm>
              <a:off x="11152295" y="4331188"/>
              <a:ext cx="146109" cy="21770"/>
            </p14:xfrm>
          </p:contentPart>
        </mc:Choice>
        <mc:Fallback xmlns="">
          <p:pic>
            <p:nvPicPr>
              <p:cNvPr id="1050555" name="墨迹 1050554"/>
            </p:nvPicPr>
            <p:blipFill>
              <a:blip r:embed="rId205"/>
            </p:blipFill>
            <p:spPr>
              <a:xfrm>
                <a:off x="11152295" y="4331188"/>
                <a:ext cx="146109" cy="21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0556" name="墨迹 1050555"/>
              <p14:cNvContentPartPr/>
              <p14:nvPr/>
            </p14:nvContentPartPr>
            <p14:xfrm>
              <a:off x="11156528" y="4400976"/>
              <a:ext cx="168126" cy="2535"/>
            </p14:xfrm>
          </p:contentPart>
        </mc:Choice>
        <mc:Fallback xmlns="">
          <p:pic>
            <p:nvPicPr>
              <p:cNvPr id="1050556" name="墨迹 1050555"/>
            </p:nvPicPr>
            <p:blipFill>
              <a:blip r:embed="rId207"/>
            </p:blipFill>
            <p:spPr>
              <a:xfrm>
                <a:off x="11156528" y="4400976"/>
                <a:ext cx="168126" cy="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0557" name="墨迹 1050556"/>
              <p14:cNvContentPartPr/>
              <p14:nvPr/>
            </p14:nvContentPartPr>
            <p14:xfrm>
              <a:off x="11424738" y="4253724"/>
              <a:ext cx="111416" cy="169269"/>
            </p14:xfrm>
          </p:contentPart>
        </mc:Choice>
        <mc:Fallback xmlns="">
          <p:pic>
            <p:nvPicPr>
              <p:cNvPr id="1050557" name="墨迹 1050556"/>
            </p:nvPicPr>
            <p:blipFill>
              <a:blip r:embed="rId209"/>
            </p:blipFill>
            <p:spPr>
              <a:xfrm>
                <a:off x="11424738" y="4253724"/>
                <a:ext cx="111416" cy="16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50558" name="墨迹 1050557"/>
              <p14:cNvContentPartPr/>
              <p14:nvPr/>
            </p14:nvContentPartPr>
            <p14:xfrm>
              <a:off x="11606531" y="4396743"/>
              <a:ext cx="17070" cy="80287"/>
            </p14:xfrm>
          </p:contentPart>
        </mc:Choice>
        <mc:Fallback xmlns="">
          <p:pic>
            <p:nvPicPr>
              <p:cNvPr id="1050558" name="墨迹 1050557"/>
            </p:nvPicPr>
            <p:blipFill>
              <a:blip r:embed="rId211"/>
            </p:blipFill>
            <p:spPr>
              <a:xfrm>
                <a:off x="11606531" y="4396743"/>
                <a:ext cx="17070" cy="80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50559" name="墨迹 1050558"/>
              <p14:cNvContentPartPr/>
              <p14:nvPr/>
            </p14:nvContentPartPr>
            <p14:xfrm>
              <a:off x="11687032" y="4262874"/>
              <a:ext cx="146469" cy="220726"/>
            </p14:xfrm>
          </p:contentPart>
        </mc:Choice>
        <mc:Fallback xmlns="">
          <p:pic>
            <p:nvPicPr>
              <p:cNvPr id="1050559" name="墨迹 1050558"/>
            </p:nvPicPr>
            <p:blipFill>
              <a:blip r:embed="rId213"/>
            </p:blipFill>
            <p:spPr>
              <a:xfrm>
                <a:off x="11687032" y="4262874"/>
                <a:ext cx="146469" cy="220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50560" name="墨迹 1050559"/>
              <p14:cNvContentPartPr/>
              <p14:nvPr/>
            </p14:nvContentPartPr>
            <p14:xfrm>
              <a:off x="4059767" y="7107345"/>
              <a:ext cx="0" cy="0"/>
            </p14:xfrm>
          </p:contentPart>
        </mc:Choice>
        <mc:Fallback xmlns="">
          <p:pic>
            <p:nvPicPr>
              <p:cNvPr id="1050560" name="墨迹 1050559"/>
            </p:nvPicPr>
            <p:blipFill>
              <a:blip r:embed="rId215"/>
            </p:blipFill>
            <p:spPr>
              <a:xfrm>
                <a:off x="4059767" y="71073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50561" name="墨迹 1050560"/>
              <p14:cNvContentPartPr/>
              <p14:nvPr/>
            </p14:nvContentPartPr>
            <p14:xfrm>
              <a:off x="1310988" y="5841418"/>
              <a:ext cx="117116" cy="204933"/>
            </p14:xfrm>
          </p:contentPart>
        </mc:Choice>
        <mc:Fallback xmlns="">
          <p:pic>
            <p:nvPicPr>
              <p:cNvPr id="1050561" name="墨迹 1050560"/>
            </p:nvPicPr>
            <p:blipFill>
              <a:blip r:embed="rId217"/>
            </p:blipFill>
            <p:spPr>
              <a:xfrm>
                <a:off x="1310988" y="5841418"/>
                <a:ext cx="117116" cy="20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050562" name="墨迹 1050561"/>
              <p14:cNvContentPartPr/>
              <p14:nvPr/>
            </p14:nvContentPartPr>
            <p14:xfrm>
              <a:off x="1479128" y="5977888"/>
              <a:ext cx="49967" cy="107255"/>
            </p14:xfrm>
          </p:contentPart>
        </mc:Choice>
        <mc:Fallback xmlns="">
          <p:pic>
            <p:nvPicPr>
              <p:cNvPr id="1050562" name="墨迹 1050561"/>
            </p:nvPicPr>
            <p:blipFill>
              <a:blip r:embed="rId219"/>
            </p:blipFill>
            <p:spPr>
              <a:xfrm>
                <a:off x="1479128" y="5977888"/>
                <a:ext cx="49967" cy="10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050563" name="墨迹 1050562"/>
              <p14:cNvContentPartPr/>
              <p14:nvPr/>
            </p14:nvContentPartPr>
            <p14:xfrm>
              <a:off x="1527361" y="5835650"/>
              <a:ext cx="151970" cy="261031"/>
            </p14:xfrm>
          </p:contentPart>
        </mc:Choice>
        <mc:Fallback xmlns="">
          <p:pic>
            <p:nvPicPr>
              <p:cNvPr id="1050563" name="墨迹 1050562"/>
            </p:nvPicPr>
            <p:blipFill>
              <a:blip r:embed="rId221"/>
            </p:blipFill>
            <p:spPr>
              <a:xfrm>
                <a:off x="1527361" y="5835650"/>
                <a:ext cx="151970" cy="261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050564" name="墨迹 1050563"/>
              <p14:cNvContentPartPr/>
              <p14:nvPr/>
            </p14:nvContentPartPr>
            <p14:xfrm>
              <a:off x="1141305" y="6129203"/>
              <a:ext cx="591373" cy="43135"/>
            </p14:xfrm>
          </p:contentPart>
        </mc:Choice>
        <mc:Fallback xmlns="">
          <p:pic>
            <p:nvPicPr>
              <p:cNvPr id="1050564" name="墨迹 1050563"/>
            </p:nvPicPr>
            <p:blipFill>
              <a:blip r:embed="rId223"/>
            </p:blipFill>
            <p:spPr>
              <a:xfrm>
                <a:off x="1141305" y="6129203"/>
                <a:ext cx="591373" cy="43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050565" name="墨迹 1050564"/>
              <p14:cNvContentPartPr/>
              <p14:nvPr/>
            </p14:nvContentPartPr>
            <p14:xfrm>
              <a:off x="1369964" y="6203950"/>
              <a:ext cx="187642" cy="280369"/>
            </p14:xfrm>
          </p:contentPart>
        </mc:Choice>
        <mc:Fallback xmlns="">
          <p:pic>
            <p:nvPicPr>
              <p:cNvPr id="1050565" name="墨迹 1050564"/>
            </p:nvPicPr>
            <p:blipFill>
              <a:blip r:embed="rId225"/>
            </p:blipFill>
            <p:spPr>
              <a:xfrm>
                <a:off x="1369964" y="6203950"/>
                <a:ext cx="187642" cy="280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050566" name="墨迹 1050565"/>
              <p14:cNvContentPartPr/>
              <p14:nvPr/>
            </p14:nvContentPartPr>
            <p14:xfrm>
              <a:off x="1476585" y="6220595"/>
              <a:ext cx="173913" cy="14683"/>
            </p14:xfrm>
          </p:contentPart>
        </mc:Choice>
        <mc:Fallback xmlns="">
          <p:pic>
            <p:nvPicPr>
              <p:cNvPr id="1050566" name="墨迹 1050565"/>
            </p:nvPicPr>
            <p:blipFill>
              <a:blip r:embed="rId227"/>
            </p:blipFill>
            <p:spPr>
              <a:xfrm>
                <a:off x="1476585" y="6220595"/>
                <a:ext cx="173913" cy="14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050567" name="墨迹 1050566"/>
              <p14:cNvContentPartPr/>
              <p14:nvPr/>
            </p14:nvContentPartPr>
            <p14:xfrm>
              <a:off x="1787656" y="6037580"/>
              <a:ext cx="143591" cy="256846"/>
            </p14:xfrm>
          </p:contentPart>
        </mc:Choice>
        <mc:Fallback xmlns="">
          <p:pic>
            <p:nvPicPr>
              <p:cNvPr id="1050567" name="墨迹 1050566"/>
            </p:nvPicPr>
            <p:blipFill>
              <a:blip r:embed="rId229"/>
            </p:blipFill>
            <p:spPr>
              <a:xfrm>
                <a:off x="1787656" y="6037580"/>
                <a:ext cx="143591" cy="256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050568" name="墨迹 1050567"/>
              <p14:cNvContentPartPr/>
              <p14:nvPr/>
            </p14:nvContentPartPr>
            <p14:xfrm>
              <a:off x="1804669" y="6069330"/>
              <a:ext cx="132207" cy="241333"/>
            </p14:xfrm>
          </p:contentPart>
        </mc:Choice>
        <mc:Fallback xmlns="">
          <p:pic>
            <p:nvPicPr>
              <p:cNvPr id="1050568" name="墨迹 1050567"/>
            </p:nvPicPr>
            <p:blipFill>
              <a:blip r:embed="rId231"/>
            </p:blipFill>
            <p:spPr>
              <a:xfrm>
                <a:off x="1804669" y="6069330"/>
                <a:ext cx="132207" cy="241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050569" name="墨迹 1050568"/>
              <p14:cNvContentPartPr/>
              <p14:nvPr/>
            </p14:nvContentPartPr>
            <p14:xfrm>
              <a:off x="1999764" y="6132830"/>
              <a:ext cx="18266" cy="169865"/>
            </p14:xfrm>
          </p:contentPart>
        </mc:Choice>
        <mc:Fallback xmlns="">
          <p:pic>
            <p:nvPicPr>
              <p:cNvPr id="1050569" name="墨迹 1050568"/>
            </p:nvPicPr>
            <p:blipFill>
              <a:blip r:embed="rId233"/>
            </p:blipFill>
            <p:spPr>
              <a:xfrm>
                <a:off x="1999764" y="6132830"/>
                <a:ext cx="18266" cy="169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050570" name="墨迹 1050569"/>
              <p14:cNvContentPartPr/>
              <p14:nvPr/>
            </p14:nvContentPartPr>
            <p14:xfrm>
              <a:off x="2069743" y="6150169"/>
              <a:ext cx="76047" cy="102626"/>
            </p14:xfrm>
          </p:contentPart>
        </mc:Choice>
        <mc:Fallback xmlns="">
          <p:pic>
            <p:nvPicPr>
              <p:cNvPr id="1050570" name="墨迹 1050569"/>
            </p:nvPicPr>
            <p:blipFill>
              <a:blip r:embed="rId235"/>
            </p:blipFill>
            <p:spPr>
              <a:xfrm>
                <a:off x="2069743" y="6150169"/>
                <a:ext cx="76047" cy="102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050571" name="墨迹 1050570"/>
              <p14:cNvContentPartPr/>
              <p14:nvPr/>
            </p14:nvContentPartPr>
            <p14:xfrm>
              <a:off x="2173963" y="6097764"/>
              <a:ext cx="109261" cy="123239"/>
            </p14:xfrm>
          </p:contentPart>
        </mc:Choice>
        <mc:Fallback xmlns="">
          <p:pic>
            <p:nvPicPr>
              <p:cNvPr id="1050571" name="墨迹 1050570"/>
            </p:nvPicPr>
            <p:blipFill>
              <a:blip r:embed="rId237"/>
            </p:blipFill>
            <p:spPr>
              <a:xfrm>
                <a:off x="2173963" y="6097764"/>
                <a:ext cx="109261" cy="123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050572" name="墨迹 1050571"/>
              <p14:cNvContentPartPr/>
              <p14:nvPr/>
            </p14:nvContentPartPr>
            <p14:xfrm>
              <a:off x="2281338" y="5988897"/>
              <a:ext cx="207013" cy="415051"/>
            </p14:xfrm>
          </p:contentPart>
        </mc:Choice>
        <mc:Fallback xmlns="">
          <p:pic>
            <p:nvPicPr>
              <p:cNvPr id="1050572" name="墨迹 1050571"/>
            </p:nvPicPr>
            <p:blipFill>
              <a:blip r:embed="rId239"/>
            </p:blipFill>
            <p:spPr>
              <a:xfrm>
                <a:off x="2281338" y="5988897"/>
                <a:ext cx="207013" cy="415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050573" name="墨迹 1050572"/>
              <p14:cNvContentPartPr/>
              <p14:nvPr/>
            </p14:nvContentPartPr>
            <p14:xfrm>
              <a:off x="2401994" y="6193054"/>
              <a:ext cx="85525" cy="153144"/>
            </p14:xfrm>
          </p:contentPart>
        </mc:Choice>
        <mc:Fallback xmlns="">
          <p:pic>
            <p:nvPicPr>
              <p:cNvPr id="1050573" name="墨迹 1050572"/>
            </p:nvPicPr>
            <p:blipFill>
              <a:blip r:embed="rId241"/>
            </p:blipFill>
            <p:spPr>
              <a:xfrm>
                <a:off x="2401994" y="6193054"/>
                <a:ext cx="85525" cy="153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050574" name="墨迹 1050573"/>
              <p14:cNvContentPartPr/>
              <p14:nvPr/>
            </p14:nvContentPartPr>
            <p14:xfrm>
              <a:off x="2303888" y="5973555"/>
              <a:ext cx="123160" cy="128506"/>
            </p14:xfrm>
          </p:contentPart>
        </mc:Choice>
        <mc:Fallback xmlns="">
          <p:pic>
            <p:nvPicPr>
              <p:cNvPr id="1050574" name="墨迹 1050573"/>
            </p:nvPicPr>
            <p:blipFill>
              <a:blip r:embed="rId243"/>
            </p:blipFill>
            <p:spPr>
              <a:xfrm>
                <a:off x="2303888" y="5973555"/>
                <a:ext cx="123160" cy="128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050575" name="墨迹 1050574"/>
              <p14:cNvContentPartPr/>
              <p14:nvPr/>
            </p14:nvContentPartPr>
            <p14:xfrm>
              <a:off x="9489445" y="5469467"/>
              <a:ext cx="34595" cy="257374"/>
            </p14:xfrm>
          </p:contentPart>
        </mc:Choice>
        <mc:Fallback xmlns="">
          <p:pic>
            <p:nvPicPr>
              <p:cNvPr id="1050575" name="墨迹 1050574"/>
            </p:nvPicPr>
            <p:blipFill>
              <a:blip r:embed="rId245"/>
            </p:blipFill>
            <p:spPr>
              <a:xfrm>
                <a:off x="9489445" y="5469467"/>
                <a:ext cx="34595" cy="257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050576" name="墨迹 1050575"/>
              <p14:cNvContentPartPr/>
              <p14:nvPr/>
            </p14:nvContentPartPr>
            <p14:xfrm>
              <a:off x="9594003" y="5606628"/>
              <a:ext cx="57515" cy="146722"/>
            </p14:xfrm>
          </p:contentPart>
        </mc:Choice>
        <mc:Fallback xmlns="">
          <p:pic>
            <p:nvPicPr>
              <p:cNvPr id="1050576" name="墨迹 1050575"/>
            </p:nvPicPr>
            <p:blipFill>
              <a:blip r:embed="rId247"/>
            </p:blipFill>
            <p:spPr>
              <a:xfrm>
                <a:off x="9594003" y="5606628"/>
                <a:ext cx="57515" cy="146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050577" name="墨迹 1050576"/>
              <p14:cNvContentPartPr/>
              <p14:nvPr/>
            </p14:nvContentPartPr>
            <p14:xfrm>
              <a:off x="9711875" y="5492864"/>
              <a:ext cx="140770" cy="234485"/>
            </p14:xfrm>
          </p:contentPart>
        </mc:Choice>
        <mc:Fallback xmlns="">
          <p:pic>
            <p:nvPicPr>
              <p:cNvPr id="1050577" name="墨迹 1050576"/>
            </p:nvPicPr>
            <p:blipFill>
              <a:blip r:embed="rId249"/>
            </p:blipFill>
            <p:spPr>
              <a:xfrm>
                <a:off x="9711875" y="5492864"/>
                <a:ext cx="140770" cy="234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050578" name="墨迹 1050577"/>
              <p14:cNvContentPartPr/>
              <p14:nvPr/>
            </p14:nvContentPartPr>
            <p14:xfrm>
              <a:off x="9802462" y="5467350"/>
              <a:ext cx="133865" cy="304997"/>
            </p14:xfrm>
          </p:contentPart>
        </mc:Choice>
        <mc:Fallback xmlns="">
          <p:pic>
            <p:nvPicPr>
              <p:cNvPr id="1050578" name="墨迹 1050577"/>
            </p:nvPicPr>
            <p:blipFill>
              <a:blip r:embed="rId251"/>
            </p:blipFill>
            <p:spPr>
              <a:xfrm>
                <a:off x="9802462" y="5467350"/>
                <a:ext cx="133865" cy="304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050579" name="墨迹 1050578"/>
              <p14:cNvContentPartPr/>
              <p14:nvPr/>
            </p14:nvContentPartPr>
            <p14:xfrm>
              <a:off x="9903035" y="5522193"/>
              <a:ext cx="132956" cy="19271"/>
            </p14:xfrm>
          </p:contentPart>
        </mc:Choice>
        <mc:Fallback xmlns="">
          <p:pic>
            <p:nvPicPr>
              <p:cNvPr id="1050579" name="墨迹 1050578"/>
            </p:nvPicPr>
            <p:blipFill>
              <a:blip r:embed="rId253"/>
            </p:blipFill>
            <p:spPr>
              <a:xfrm>
                <a:off x="9903035" y="5522193"/>
                <a:ext cx="132956" cy="1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050580" name="墨迹 1050579"/>
              <p14:cNvContentPartPr/>
              <p14:nvPr/>
            </p14:nvContentPartPr>
            <p14:xfrm>
              <a:off x="9309526" y="5863479"/>
              <a:ext cx="1363692" cy="47611"/>
            </p14:xfrm>
          </p:contentPart>
        </mc:Choice>
        <mc:Fallback xmlns="">
          <p:pic>
            <p:nvPicPr>
              <p:cNvPr id="1050580" name="墨迹 1050579"/>
            </p:nvPicPr>
            <p:blipFill>
              <a:blip r:embed="rId255"/>
            </p:blipFill>
            <p:spPr>
              <a:xfrm>
                <a:off x="9309526" y="5863479"/>
                <a:ext cx="1363692" cy="47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050581" name="墨迹 1050580"/>
              <p14:cNvContentPartPr/>
              <p14:nvPr/>
            </p14:nvContentPartPr>
            <p14:xfrm>
              <a:off x="9691339" y="6002445"/>
              <a:ext cx="69459" cy="402709"/>
            </p14:xfrm>
          </p:contentPart>
        </mc:Choice>
        <mc:Fallback xmlns="">
          <p:pic>
            <p:nvPicPr>
              <p:cNvPr id="1050581" name="墨迹 1050580"/>
            </p:nvPicPr>
            <p:blipFill>
              <a:blip r:embed="rId257"/>
            </p:blipFill>
            <p:spPr>
              <a:xfrm>
                <a:off x="9691339" y="6002445"/>
                <a:ext cx="69459" cy="402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050582" name="墨迹 1050581"/>
              <p14:cNvContentPartPr/>
              <p14:nvPr/>
            </p14:nvContentPartPr>
            <p14:xfrm>
              <a:off x="9971163" y="6113780"/>
              <a:ext cx="144813" cy="204256"/>
            </p14:xfrm>
          </p:contentPart>
        </mc:Choice>
        <mc:Fallback xmlns="">
          <p:pic>
            <p:nvPicPr>
              <p:cNvPr id="1050582" name="墨迹 1050581"/>
            </p:nvPicPr>
            <p:blipFill>
              <a:blip r:embed="rId259"/>
            </p:blipFill>
            <p:spPr>
              <a:xfrm>
                <a:off x="9971163" y="6113780"/>
                <a:ext cx="144813" cy="204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050583" name="墨迹 1050582"/>
              <p14:cNvContentPartPr/>
              <p14:nvPr/>
            </p14:nvContentPartPr>
            <p14:xfrm>
              <a:off x="10030462" y="6160347"/>
              <a:ext cx="133373" cy="165196"/>
            </p14:xfrm>
          </p:contentPart>
        </mc:Choice>
        <mc:Fallback xmlns="">
          <p:pic>
            <p:nvPicPr>
              <p:cNvPr id="1050583" name="墨迹 1050582"/>
            </p:nvPicPr>
            <p:blipFill>
              <a:blip r:embed="rId261"/>
            </p:blipFill>
            <p:spPr>
              <a:xfrm>
                <a:off x="10030462" y="6160347"/>
                <a:ext cx="133373" cy="165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050584" name="墨迹 1050583"/>
              <p14:cNvContentPartPr/>
              <p14:nvPr/>
            </p14:nvContentPartPr>
            <p14:xfrm>
              <a:off x="10246969" y="6151880"/>
              <a:ext cx="56116" cy="280513"/>
            </p14:xfrm>
          </p:contentPart>
        </mc:Choice>
        <mc:Fallback xmlns="">
          <p:pic>
            <p:nvPicPr>
              <p:cNvPr id="1050584" name="墨迹 1050583"/>
            </p:nvPicPr>
            <p:blipFill>
              <a:blip r:embed="rId263"/>
            </p:blipFill>
            <p:spPr>
              <a:xfrm>
                <a:off x="10246969" y="6151880"/>
                <a:ext cx="56116" cy="28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050585" name="墨迹 1050584"/>
              <p14:cNvContentPartPr/>
              <p14:nvPr/>
            </p14:nvContentPartPr>
            <p14:xfrm>
              <a:off x="10390023" y="6197932"/>
              <a:ext cx="144139" cy="178337"/>
            </p14:xfrm>
          </p:contentPart>
        </mc:Choice>
        <mc:Fallback xmlns="">
          <p:pic>
            <p:nvPicPr>
              <p:cNvPr id="1050585" name="墨迹 1050584"/>
            </p:nvPicPr>
            <p:blipFill>
              <a:blip r:embed="rId265"/>
            </p:blipFill>
            <p:spPr>
              <a:xfrm>
                <a:off x="10390023" y="6197932"/>
                <a:ext cx="144139" cy="178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050586" name="墨迹 1050585"/>
              <p14:cNvContentPartPr/>
              <p14:nvPr/>
            </p14:nvContentPartPr>
            <p14:xfrm>
              <a:off x="10528626" y="6082030"/>
              <a:ext cx="90309" cy="174048"/>
            </p14:xfrm>
          </p:contentPart>
        </mc:Choice>
        <mc:Fallback xmlns="">
          <p:pic>
            <p:nvPicPr>
              <p:cNvPr id="1050586" name="墨迹 1050585"/>
            </p:nvPicPr>
            <p:blipFill>
              <a:blip r:embed="rId267"/>
            </p:blipFill>
            <p:spPr>
              <a:xfrm>
                <a:off x="10528626" y="6082030"/>
                <a:ext cx="90309" cy="174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050587" name="墨迹 1050586"/>
              <p14:cNvContentPartPr/>
              <p14:nvPr/>
            </p14:nvContentPartPr>
            <p14:xfrm>
              <a:off x="10513750" y="6115050"/>
              <a:ext cx="258943" cy="359938"/>
            </p14:xfrm>
          </p:contentPart>
        </mc:Choice>
        <mc:Fallback xmlns="">
          <p:pic>
            <p:nvPicPr>
              <p:cNvPr id="1050587" name="墨迹 1050586"/>
            </p:nvPicPr>
            <p:blipFill>
              <a:blip r:embed="rId269"/>
            </p:blipFill>
            <p:spPr>
              <a:xfrm>
                <a:off x="10513750" y="6115050"/>
                <a:ext cx="258943" cy="35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050588" name="墨迹 1050587"/>
              <p14:cNvContentPartPr/>
              <p14:nvPr/>
            </p14:nvContentPartPr>
            <p14:xfrm>
              <a:off x="10158502" y="6084569"/>
              <a:ext cx="92094" cy="418204"/>
            </p14:xfrm>
          </p:contentPart>
        </mc:Choice>
        <mc:Fallback xmlns="">
          <p:pic>
            <p:nvPicPr>
              <p:cNvPr id="1050588" name="墨迹 1050587"/>
            </p:nvPicPr>
            <p:blipFill>
              <a:blip r:embed="rId271"/>
            </p:blipFill>
            <p:spPr>
              <a:xfrm>
                <a:off x="10158502" y="6084569"/>
                <a:ext cx="92094" cy="41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050589" name="墨迹 1050588"/>
              <p14:cNvContentPartPr/>
              <p14:nvPr/>
            </p14:nvContentPartPr>
            <p14:xfrm>
              <a:off x="10792036" y="6041920"/>
              <a:ext cx="197640" cy="127443"/>
            </p14:xfrm>
          </p:contentPart>
        </mc:Choice>
        <mc:Fallback xmlns="">
          <p:pic>
            <p:nvPicPr>
              <p:cNvPr id="1050589" name="墨迹 1050588"/>
            </p:nvPicPr>
            <p:blipFill>
              <a:blip r:embed="rId273"/>
            </p:blipFill>
            <p:spPr>
              <a:xfrm>
                <a:off x="10792036" y="6041920"/>
                <a:ext cx="197640" cy="127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050590" name="墨迹 1050589"/>
              <p14:cNvContentPartPr/>
              <p14:nvPr/>
            </p14:nvContentPartPr>
            <p14:xfrm>
              <a:off x="8436185" y="5071958"/>
              <a:ext cx="903908" cy="452228"/>
            </p14:xfrm>
          </p:contentPart>
        </mc:Choice>
        <mc:Fallback xmlns="">
          <p:pic>
            <p:nvPicPr>
              <p:cNvPr id="1050590" name="墨迹 1050589"/>
            </p:nvPicPr>
            <p:blipFill>
              <a:blip r:embed="rId275"/>
            </p:blipFill>
            <p:spPr>
              <a:xfrm>
                <a:off x="8436185" y="5071958"/>
                <a:ext cx="903908" cy="45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050591" name="墨迹 1050590"/>
              <p14:cNvContentPartPr/>
              <p14:nvPr/>
            </p14:nvContentPartPr>
            <p14:xfrm>
              <a:off x="9103420" y="5398769"/>
              <a:ext cx="270896" cy="206432"/>
            </p14:xfrm>
          </p:contentPart>
        </mc:Choice>
        <mc:Fallback xmlns="">
          <p:pic>
            <p:nvPicPr>
              <p:cNvPr id="1050591" name="墨迹 1050590"/>
            </p:nvPicPr>
            <p:blipFill>
              <a:blip r:embed="rId277"/>
            </p:blipFill>
            <p:spPr>
              <a:xfrm>
                <a:off x="9103420" y="5398769"/>
                <a:ext cx="270896" cy="206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050592" name="墨迹 1050591"/>
              <p14:cNvContentPartPr/>
              <p14:nvPr/>
            </p14:nvContentPartPr>
            <p14:xfrm>
              <a:off x="9149440" y="5241015"/>
              <a:ext cx="2128639" cy="1471269"/>
            </p14:xfrm>
          </p:contentPart>
        </mc:Choice>
        <mc:Fallback xmlns="">
          <p:pic>
            <p:nvPicPr>
              <p:cNvPr id="1050592" name="墨迹 1050591"/>
            </p:nvPicPr>
            <p:blipFill>
              <a:blip r:embed="rId279"/>
            </p:blipFill>
            <p:spPr>
              <a:xfrm>
                <a:off x="9149440" y="5241015"/>
                <a:ext cx="2128639" cy="1471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8" name="墨迹 27"/>
              <p14:cNvContentPartPr/>
              <p14:nvPr/>
            </p14:nvContentPartPr>
            <p14:xfrm>
              <a:off x="8528755" y="2853740"/>
              <a:ext cx="1207912" cy="89672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81"/>
            </p:blipFill>
            <p:spPr>
              <a:xfrm>
                <a:off x="8528755" y="2853740"/>
                <a:ext cx="1207912" cy="896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" name="墨迹 1"/>
              <p14:cNvContentPartPr/>
              <p14:nvPr/>
            </p14:nvContentPartPr>
            <p14:xfrm>
              <a:off x="9513711" y="3553075"/>
              <a:ext cx="228600" cy="25097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83"/>
            </p:blipFill>
            <p:spPr>
              <a:xfrm>
                <a:off x="9513711" y="3553075"/>
                <a:ext cx="2286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" name="墨迹 2"/>
              <p14:cNvContentPartPr/>
              <p14:nvPr/>
            </p14:nvContentPartPr>
            <p14:xfrm>
              <a:off x="8483600" y="2887579"/>
              <a:ext cx="73377" cy="180473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85"/>
            </p:blipFill>
            <p:spPr>
              <a:xfrm>
                <a:off x="8483600" y="2887579"/>
                <a:ext cx="7337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" name="墨迹 3"/>
              <p14:cNvContentPartPr/>
              <p14:nvPr/>
            </p14:nvContentPartPr>
            <p14:xfrm>
              <a:off x="8562622" y="2808621"/>
              <a:ext cx="208844" cy="15509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87"/>
            </p:blipFill>
            <p:spPr>
              <a:xfrm>
                <a:off x="8562622" y="2808621"/>
                <a:ext cx="2088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5" name="墨迹 4"/>
              <p14:cNvContentPartPr/>
              <p14:nvPr/>
            </p14:nvContentPartPr>
            <p14:xfrm>
              <a:off x="8833555" y="3479758"/>
              <a:ext cx="220134" cy="281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89"/>
            </p:blipFill>
            <p:spPr>
              <a:xfrm>
                <a:off x="8833555" y="3479758"/>
                <a:ext cx="2201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6" name="墨迹 5"/>
              <p14:cNvContentPartPr/>
              <p14:nvPr/>
            </p14:nvContentPartPr>
            <p14:xfrm>
              <a:off x="8892822" y="3389521"/>
              <a:ext cx="110066" cy="42580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91"/>
            </p:blipFill>
            <p:spPr>
              <a:xfrm>
                <a:off x="8892822" y="3389521"/>
                <a:ext cx="110066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7" name="墨迹 6"/>
              <p14:cNvContentPartPr/>
              <p14:nvPr/>
            </p14:nvContentPartPr>
            <p14:xfrm>
              <a:off x="8822266" y="3513597"/>
              <a:ext cx="101600" cy="10433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93"/>
            </p:blipFill>
            <p:spPr>
              <a:xfrm>
                <a:off x="8822266" y="3513597"/>
                <a:ext cx="101600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8" name="墨迹 7"/>
              <p14:cNvContentPartPr/>
              <p14:nvPr/>
            </p14:nvContentPartPr>
            <p14:xfrm>
              <a:off x="8918222" y="3569995"/>
              <a:ext cx="76200" cy="78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95"/>
            </p:blipFill>
            <p:spPr>
              <a:xfrm>
                <a:off x="8918222" y="3569995"/>
                <a:ext cx="762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9" name="墨迹 8"/>
              <p14:cNvContentPartPr/>
              <p14:nvPr/>
            </p14:nvContentPartPr>
            <p14:xfrm>
              <a:off x="8994422" y="3524876"/>
              <a:ext cx="47978" cy="14099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97"/>
            </p:blipFill>
            <p:spPr>
              <a:xfrm>
                <a:off x="8994422" y="3524876"/>
                <a:ext cx="4797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" name="墨迹 9"/>
              <p14:cNvContentPartPr/>
              <p14:nvPr/>
            </p14:nvContentPartPr>
            <p14:xfrm>
              <a:off x="9014177" y="3519236"/>
              <a:ext cx="146756" cy="24815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99"/>
            </p:blipFill>
            <p:spPr>
              <a:xfrm>
                <a:off x="9014177" y="3519236"/>
                <a:ext cx="1467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1" name="墨迹 10"/>
              <p14:cNvContentPartPr/>
              <p14:nvPr/>
            </p14:nvContentPartPr>
            <p14:xfrm>
              <a:off x="9160933" y="3586914"/>
              <a:ext cx="62089" cy="19175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01"/>
            </p:blipFill>
            <p:spPr>
              <a:xfrm>
                <a:off x="9160933" y="3586914"/>
                <a:ext cx="620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2" name="墨迹 11"/>
              <p14:cNvContentPartPr/>
              <p14:nvPr/>
            </p14:nvContentPartPr>
            <p14:xfrm>
              <a:off x="9268177" y="3530516"/>
              <a:ext cx="146756" cy="37786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03"/>
            </p:blipFill>
            <p:spPr>
              <a:xfrm>
                <a:off x="9268177" y="3530516"/>
                <a:ext cx="1467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3" name="墨迹 12"/>
              <p14:cNvContentPartPr/>
              <p14:nvPr/>
            </p14:nvContentPartPr>
            <p14:xfrm>
              <a:off x="9223022" y="5273215"/>
              <a:ext cx="965200" cy="141559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05"/>
            </p:blipFill>
            <p:spPr>
              <a:xfrm>
                <a:off x="9223022" y="5273215"/>
                <a:ext cx="965200" cy="1415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4" name="墨迹 13"/>
              <p14:cNvContentPartPr/>
              <p14:nvPr/>
            </p14:nvContentPartPr>
            <p14:xfrm>
              <a:off x="8438444" y="6231981"/>
              <a:ext cx="129822" cy="2002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07"/>
            </p:blipFill>
            <p:spPr>
              <a:xfrm>
                <a:off x="8438444" y="6231981"/>
                <a:ext cx="1298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" name="墨迹 14"/>
              <p14:cNvContentPartPr/>
              <p14:nvPr/>
            </p14:nvContentPartPr>
            <p14:xfrm>
              <a:off x="8683977" y="6344777"/>
              <a:ext cx="2823" cy="592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9"/>
            </p:blipFill>
            <p:spPr>
              <a:xfrm>
                <a:off x="8683977" y="6344777"/>
                <a:ext cx="2823" cy="59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" name="墨迹 15"/>
              <p14:cNvContentPartPr/>
              <p14:nvPr/>
            </p14:nvContentPartPr>
            <p14:xfrm>
              <a:off x="8466666" y="6231981"/>
              <a:ext cx="146756" cy="18047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1"/>
            </p:blipFill>
            <p:spPr>
              <a:xfrm>
                <a:off x="8466666" y="6231981"/>
                <a:ext cx="1467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7" name="墨迹 16"/>
              <p14:cNvContentPartPr/>
              <p14:nvPr/>
            </p14:nvContentPartPr>
            <p14:xfrm>
              <a:off x="1507066" y="5194258"/>
              <a:ext cx="174978" cy="45682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3"/>
            </p:blipFill>
            <p:spPr>
              <a:xfrm>
                <a:off x="1507066" y="5194258"/>
                <a:ext cx="174978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8" name="墨迹 17"/>
              <p14:cNvContentPartPr/>
              <p14:nvPr/>
            </p14:nvContentPartPr>
            <p14:xfrm>
              <a:off x="8362244" y="4799472"/>
              <a:ext cx="59266" cy="18329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5"/>
            </p:blipFill>
            <p:spPr>
              <a:xfrm>
                <a:off x="8362244" y="4799472"/>
                <a:ext cx="59266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9" name="墨迹 18"/>
              <p14:cNvContentPartPr/>
              <p14:nvPr/>
            </p14:nvContentPartPr>
            <p14:xfrm>
              <a:off x="8438444" y="4872789"/>
              <a:ext cx="36688" cy="8177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7"/>
            </p:blipFill>
            <p:spPr>
              <a:xfrm>
                <a:off x="8438444" y="4872789"/>
                <a:ext cx="366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0" name="墨迹 19"/>
              <p14:cNvContentPartPr/>
              <p14:nvPr/>
            </p14:nvContentPartPr>
            <p14:xfrm>
              <a:off x="8528755" y="4788192"/>
              <a:ext cx="146756" cy="2312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9"/>
            </p:blipFill>
            <p:spPr>
              <a:xfrm>
                <a:off x="8528755" y="4788192"/>
                <a:ext cx="1467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1" name="墨迹 20"/>
              <p14:cNvContentPartPr/>
              <p14:nvPr/>
            </p14:nvContentPartPr>
            <p14:xfrm>
              <a:off x="8641644" y="4822031"/>
              <a:ext cx="118533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21"/>
            </p:blipFill>
            <p:spPr>
              <a:xfrm>
                <a:off x="8641644" y="4822031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2" name="墨迹 21"/>
              <p14:cNvContentPartPr/>
              <p14:nvPr/>
            </p14:nvContentPartPr>
            <p14:xfrm>
              <a:off x="8757355" y="4810751"/>
              <a:ext cx="110067" cy="19739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23"/>
            </p:blipFill>
            <p:spPr>
              <a:xfrm>
                <a:off x="8757355" y="4810751"/>
                <a:ext cx="11006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3" name="墨迹 22"/>
              <p14:cNvContentPartPr/>
              <p14:nvPr/>
            </p14:nvContentPartPr>
            <p14:xfrm>
              <a:off x="8754533" y="4827670"/>
              <a:ext cx="87489" cy="1917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25"/>
            </p:blipFill>
            <p:spPr>
              <a:xfrm>
                <a:off x="8754533" y="4827670"/>
                <a:ext cx="87489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4" name="墨迹 23"/>
              <p14:cNvContentPartPr/>
              <p14:nvPr/>
            </p14:nvContentPartPr>
            <p14:xfrm>
              <a:off x="8901288" y="4799472"/>
              <a:ext cx="28222" cy="18611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27"/>
            </p:blipFill>
            <p:spPr>
              <a:xfrm>
                <a:off x="8901288" y="4799472"/>
                <a:ext cx="282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5" name="墨迹 24"/>
              <p14:cNvContentPartPr/>
              <p14:nvPr/>
            </p14:nvContentPartPr>
            <p14:xfrm>
              <a:off x="8969022" y="4822031"/>
              <a:ext cx="79022" cy="15791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29"/>
            </p:blipFill>
            <p:spPr>
              <a:xfrm>
                <a:off x="8969022" y="4822031"/>
                <a:ext cx="790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6" name="墨迹 25"/>
              <p14:cNvContentPartPr/>
              <p14:nvPr/>
            </p14:nvContentPartPr>
            <p14:xfrm>
              <a:off x="9087555" y="4805111"/>
              <a:ext cx="112889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31"/>
            </p:blipFill>
            <p:spPr>
              <a:xfrm>
                <a:off x="9087555" y="4805111"/>
                <a:ext cx="112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7" name="墨迹 26"/>
              <p14:cNvContentPartPr/>
              <p14:nvPr/>
            </p14:nvContentPartPr>
            <p14:xfrm>
              <a:off x="9191977" y="4647197"/>
              <a:ext cx="143934" cy="23123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33"/>
            </p:blipFill>
            <p:spPr>
              <a:xfrm>
                <a:off x="9191977" y="4647197"/>
                <a:ext cx="143934" cy="2312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图片 1"/>
          <p:cNvPicPr/>
          <p:nvPr/>
        </p:nvPicPr>
        <p:blipFill>
          <a:blip r:embed="rId2"/>
          <a:srcRect t="13376" b="40208"/>
          <a:stretch>
            <a:fillRect/>
          </a:stretch>
        </p:blipFill>
        <p:spPr>
          <a:xfrm>
            <a:off x="469771" y="728368"/>
            <a:ext cx="10881995" cy="3147792"/>
          </a:xfrm>
          <a:prstGeom prst="rect">
            <a:avLst/>
          </a:prstGeom>
        </p:spPr>
      </p:pic>
      <p:pic>
        <p:nvPicPr>
          <p:cNvPr id="2097185" name="图片 1"/>
          <p:cNvPicPr/>
          <p:nvPr/>
        </p:nvPicPr>
        <p:blipFill>
          <a:blip r:embed="rId3"/>
          <a:srcRect b="60222"/>
          <a:stretch>
            <a:fillRect/>
          </a:stretch>
        </p:blipFill>
        <p:spPr>
          <a:xfrm>
            <a:off x="200530" y="4371881"/>
            <a:ext cx="11420475" cy="14662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50455" name="墨迹 1050454"/>
              <p14:cNvContentPartPr/>
              <p14:nvPr/>
            </p14:nvContentPartPr>
            <p14:xfrm>
              <a:off x="1471505" y="4736039"/>
              <a:ext cx="1958109" cy="110509"/>
            </p14:xfrm>
          </p:contentPart>
        </mc:Choice>
        <mc:Fallback xmlns="">
          <p:pic>
            <p:nvPicPr>
              <p:cNvPr id="1050455" name="墨迹 1050454"/>
            </p:nvPicPr>
            <p:blipFill>
              <a:blip r:embed="rId5"/>
            </p:blipFill>
            <p:spPr>
              <a:xfrm>
                <a:off x="1471505" y="4736039"/>
                <a:ext cx="1958109" cy="110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50456" name="墨迹 1050455"/>
              <p14:cNvContentPartPr/>
              <p14:nvPr/>
            </p14:nvContentPartPr>
            <p14:xfrm>
              <a:off x="1564638" y="5225657"/>
              <a:ext cx="2092965" cy="96339"/>
            </p14:xfrm>
          </p:contentPart>
        </mc:Choice>
        <mc:Fallback xmlns="">
          <p:pic>
            <p:nvPicPr>
              <p:cNvPr id="1050456" name="墨迹 1050455"/>
            </p:nvPicPr>
            <p:blipFill>
              <a:blip r:embed="rId7"/>
            </p:blipFill>
            <p:spPr>
              <a:xfrm>
                <a:off x="1564638" y="5225657"/>
                <a:ext cx="2092965" cy="96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50457" name="墨迹 1050456"/>
              <p14:cNvContentPartPr/>
              <p14:nvPr/>
            </p14:nvContentPartPr>
            <p14:xfrm>
              <a:off x="2670385" y="3043766"/>
              <a:ext cx="181193" cy="348354"/>
            </p14:xfrm>
          </p:contentPart>
        </mc:Choice>
        <mc:Fallback xmlns="">
          <p:pic>
            <p:nvPicPr>
              <p:cNvPr id="1050457" name="墨迹 1050456"/>
            </p:nvPicPr>
            <p:blipFill>
              <a:blip r:embed="rId9"/>
            </p:blipFill>
            <p:spPr>
              <a:xfrm>
                <a:off x="2670385" y="3043766"/>
                <a:ext cx="181193" cy="348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50458" name="墨迹 1050457"/>
              <p14:cNvContentPartPr/>
              <p14:nvPr/>
            </p14:nvContentPartPr>
            <p14:xfrm>
              <a:off x="2733885" y="3086598"/>
              <a:ext cx="206325" cy="24054"/>
            </p14:xfrm>
          </p:contentPart>
        </mc:Choice>
        <mc:Fallback xmlns="">
          <p:pic>
            <p:nvPicPr>
              <p:cNvPr id="1050458" name="墨迹 1050457"/>
            </p:nvPicPr>
            <p:blipFill>
              <a:blip r:embed="rId11"/>
            </p:blipFill>
            <p:spPr>
              <a:xfrm>
                <a:off x="2733885" y="3086598"/>
                <a:ext cx="206325" cy="24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50459" name="墨迹 1050458"/>
              <p14:cNvContentPartPr/>
              <p14:nvPr/>
            </p14:nvContentPartPr>
            <p14:xfrm>
              <a:off x="2936260" y="3098800"/>
              <a:ext cx="105389" cy="190331"/>
            </p14:xfrm>
          </p:contentPart>
        </mc:Choice>
        <mc:Fallback xmlns="">
          <p:pic>
            <p:nvPicPr>
              <p:cNvPr id="1050459" name="墨迹 1050458"/>
            </p:nvPicPr>
            <p:blipFill>
              <a:blip r:embed="rId13"/>
            </p:blipFill>
            <p:spPr>
              <a:xfrm>
                <a:off x="2936260" y="3098800"/>
                <a:ext cx="105389" cy="190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50460" name="墨迹 1050459"/>
              <p14:cNvContentPartPr/>
              <p14:nvPr/>
            </p14:nvContentPartPr>
            <p14:xfrm>
              <a:off x="2903645" y="3156797"/>
              <a:ext cx="149960" cy="126490"/>
            </p14:xfrm>
          </p:contentPart>
        </mc:Choice>
        <mc:Fallback xmlns="">
          <p:pic>
            <p:nvPicPr>
              <p:cNvPr id="1050460" name="墨迹 1050459"/>
            </p:nvPicPr>
            <p:blipFill>
              <a:blip r:embed="rId15"/>
            </p:blipFill>
            <p:spPr>
              <a:xfrm>
                <a:off x="2903645" y="3156797"/>
                <a:ext cx="149960" cy="126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50461" name="墨迹 1050460"/>
              <p14:cNvContentPartPr/>
              <p14:nvPr/>
            </p14:nvContentPartPr>
            <p14:xfrm>
              <a:off x="3155891" y="3063238"/>
              <a:ext cx="102824" cy="263614"/>
            </p14:xfrm>
          </p:contentPart>
        </mc:Choice>
        <mc:Fallback xmlns="">
          <p:pic>
            <p:nvPicPr>
              <p:cNvPr id="1050461" name="墨迹 1050460"/>
            </p:nvPicPr>
            <p:blipFill>
              <a:blip r:embed="rId17"/>
            </p:blipFill>
            <p:spPr>
              <a:xfrm>
                <a:off x="3155891" y="3063238"/>
                <a:ext cx="102824" cy="263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50462" name="墨迹 1050461"/>
              <p14:cNvContentPartPr/>
              <p14:nvPr/>
            </p14:nvContentPartPr>
            <p14:xfrm>
              <a:off x="3295919" y="3090755"/>
              <a:ext cx="31902" cy="267653"/>
            </p14:xfrm>
          </p:contentPart>
        </mc:Choice>
        <mc:Fallback xmlns="">
          <p:pic>
            <p:nvPicPr>
              <p:cNvPr id="1050462" name="墨迹 1050461"/>
            </p:nvPicPr>
            <p:blipFill>
              <a:blip r:embed="rId19"/>
            </p:blipFill>
            <p:spPr>
              <a:xfrm>
                <a:off x="3295919" y="3090755"/>
                <a:ext cx="31902" cy="26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50463" name="墨迹 1050462"/>
              <p14:cNvContentPartPr/>
              <p14:nvPr/>
            </p14:nvContentPartPr>
            <p14:xfrm>
              <a:off x="3343911" y="3185175"/>
              <a:ext cx="141162" cy="29194"/>
            </p14:xfrm>
          </p:contentPart>
        </mc:Choice>
        <mc:Fallback xmlns="">
          <p:pic>
            <p:nvPicPr>
              <p:cNvPr id="1050463" name="墨迹 1050462"/>
            </p:nvPicPr>
            <p:blipFill>
              <a:blip r:embed="rId21"/>
            </p:blipFill>
            <p:spPr>
              <a:xfrm>
                <a:off x="3343911" y="3185175"/>
                <a:ext cx="141162" cy="2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50464" name="墨迹 1050463"/>
              <p14:cNvContentPartPr/>
              <p14:nvPr/>
            </p14:nvContentPartPr>
            <p14:xfrm>
              <a:off x="3501492" y="3040140"/>
              <a:ext cx="257503" cy="286649"/>
            </p14:xfrm>
          </p:contentPart>
        </mc:Choice>
        <mc:Fallback xmlns="">
          <p:pic>
            <p:nvPicPr>
              <p:cNvPr id="1050464" name="墨迹 1050463"/>
            </p:nvPicPr>
            <p:blipFill>
              <a:blip r:embed="rId23"/>
            </p:blipFill>
            <p:spPr>
              <a:xfrm>
                <a:off x="3501492" y="3040140"/>
                <a:ext cx="257503" cy="28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50465" name="墨迹 1050464"/>
              <p14:cNvContentPartPr/>
              <p14:nvPr/>
            </p14:nvContentPartPr>
            <p14:xfrm>
              <a:off x="3753577" y="3026412"/>
              <a:ext cx="170723" cy="328620"/>
            </p14:xfrm>
          </p:contentPart>
        </mc:Choice>
        <mc:Fallback xmlns="">
          <p:pic>
            <p:nvPicPr>
              <p:cNvPr id="1050465" name="墨迹 1050464"/>
            </p:nvPicPr>
            <p:blipFill>
              <a:blip r:embed="rId25"/>
            </p:blipFill>
            <p:spPr>
              <a:xfrm>
                <a:off x="3753577" y="3026412"/>
                <a:ext cx="170723" cy="32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50466" name="墨迹 1050465"/>
              <p14:cNvContentPartPr/>
              <p14:nvPr/>
            </p14:nvContentPartPr>
            <p14:xfrm>
              <a:off x="3839489" y="3173407"/>
              <a:ext cx="107609" cy="102600"/>
            </p14:xfrm>
          </p:contentPart>
        </mc:Choice>
        <mc:Fallback xmlns="">
          <p:pic>
            <p:nvPicPr>
              <p:cNvPr id="1050466" name="墨迹 1050465"/>
            </p:nvPicPr>
            <p:blipFill>
              <a:blip r:embed="rId27"/>
            </p:blipFill>
            <p:spPr>
              <a:xfrm>
                <a:off x="3839489" y="3173407"/>
                <a:ext cx="107609" cy="102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50467" name="墨迹 1050466"/>
              <p14:cNvContentPartPr/>
              <p14:nvPr/>
            </p14:nvContentPartPr>
            <p14:xfrm>
              <a:off x="3764500" y="2963290"/>
              <a:ext cx="90732" cy="110753"/>
            </p14:xfrm>
          </p:contentPart>
        </mc:Choice>
        <mc:Fallback xmlns="">
          <p:pic>
            <p:nvPicPr>
              <p:cNvPr id="1050467" name="墨迹 1050466"/>
            </p:nvPicPr>
            <p:blipFill>
              <a:blip r:embed="rId29"/>
            </p:blipFill>
            <p:spPr>
              <a:xfrm>
                <a:off x="3764500" y="2963290"/>
                <a:ext cx="90732" cy="110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50468" name="墨迹 1050467"/>
              <p14:cNvContentPartPr/>
              <p14:nvPr/>
            </p14:nvContentPartPr>
            <p14:xfrm>
              <a:off x="3872274" y="3027255"/>
              <a:ext cx="177316" cy="320579"/>
            </p14:xfrm>
          </p:contentPart>
        </mc:Choice>
        <mc:Fallback xmlns="">
          <p:pic>
            <p:nvPicPr>
              <p:cNvPr id="1050468" name="墨迹 1050467"/>
            </p:nvPicPr>
            <p:blipFill>
              <a:blip r:embed="rId31"/>
            </p:blipFill>
            <p:spPr>
              <a:xfrm>
                <a:off x="3872274" y="3027255"/>
                <a:ext cx="177316" cy="320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50469" name="墨迹 1050468"/>
              <p14:cNvContentPartPr/>
              <p14:nvPr/>
            </p14:nvContentPartPr>
            <p14:xfrm>
              <a:off x="2686897" y="3666488"/>
              <a:ext cx="208683" cy="18912"/>
            </p14:xfrm>
          </p:contentPart>
        </mc:Choice>
        <mc:Fallback xmlns="">
          <p:pic>
            <p:nvPicPr>
              <p:cNvPr id="1050469" name="墨迹 1050468"/>
            </p:nvPicPr>
            <p:blipFill>
              <a:blip r:embed="rId33"/>
            </p:blipFill>
            <p:spPr>
              <a:xfrm>
                <a:off x="2686897" y="3666488"/>
                <a:ext cx="208683" cy="18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50470" name="墨迹 1050469"/>
              <p14:cNvContentPartPr/>
              <p14:nvPr/>
            </p14:nvContentPartPr>
            <p14:xfrm>
              <a:off x="2667000" y="3762796"/>
              <a:ext cx="255296" cy="18510"/>
            </p14:xfrm>
          </p:contentPart>
        </mc:Choice>
        <mc:Fallback xmlns="">
          <p:pic>
            <p:nvPicPr>
              <p:cNvPr id="1050470" name="墨迹 1050469"/>
            </p:nvPicPr>
            <p:blipFill>
              <a:blip r:embed="rId35"/>
            </p:blipFill>
            <p:spPr>
              <a:xfrm>
                <a:off x="2667000" y="3762796"/>
                <a:ext cx="255296" cy="18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50471" name="墨迹 1050470"/>
              <p14:cNvContentPartPr/>
              <p14:nvPr/>
            </p14:nvContentPartPr>
            <p14:xfrm>
              <a:off x="3004976" y="3559811"/>
              <a:ext cx="48104" cy="367063"/>
            </p14:xfrm>
          </p:contentPart>
        </mc:Choice>
        <mc:Fallback xmlns="">
          <p:pic>
            <p:nvPicPr>
              <p:cNvPr id="1050471" name="墨迹 1050470"/>
            </p:nvPicPr>
            <p:blipFill>
              <a:blip r:embed="rId37"/>
            </p:blipFill>
            <p:spPr>
              <a:xfrm>
                <a:off x="3004976" y="3559811"/>
                <a:ext cx="48104" cy="367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50472" name="墨迹 1050471"/>
              <p14:cNvContentPartPr/>
              <p14:nvPr/>
            </p14:nvContentPartPr>
            <p14:xfrm>
              <a:off x="3196372" y="3650318"/>
              <a:ext cx="164943" cy="179006"/>
            </p14:xfrm>
          </p:contentPart>
        </mc:Choice>
        <mc:Fallback xmlns="">
          <p:pic>
            <p:nvPicPr>
              <p:cNvPr id="1050472" name="墨迹 1050471"/>
            </p:nvPicPr>
            <p:blipFill>
              <a:blip r:embed="rId39"/>
            </p:blipFill>
            <p:spPr>
              <a:xfrm>
                <a:off x="3196372" y="3650318"/>
                <a:ext cx="164943" cy="179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50473" name="墨迹 1050472"/>
              <p14:cNvContentPartPr/>
              <p14:nvPr/>
            </p14:nvContentPartPr>
            <p14:xfrm>
              <a:off x="3422227" y="3514907"/>
              <a:ext cx="253840" cy="321541"/>
            </p14:xfrm>
          </p:contentPart>
        </mc:Choice>
        <mc:Fallback xmlns="">
          <p:pic>
            <p:nvPicPr>
              <p:cNvPr id="1050473" name="墨迹 1050472"/>
            </p:nvPicPr>
            <p:blipFill>
              <a:blip r:embed="rId41"/>
            </p:blipFill>
            <p:spPr>
              <a:xfrm>
                <a:off x="3422227" y="3514907"/>
                <a:ext cx="253840" cy="321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50474" name="墨迹 1050473"/>
              <p14:cNvContentPartPr/>
              <p14:nvPr/>
            </p14:nvContentPartPr>
            <p14:xfrm>
              <a:off x="4624375" y="306996"/>
              <a:ext cx="4839626" cy="3863476"/>
            </p14:xfrm>
          </p:contentPart>
        </mc:Choice>
        <mc:Fallback xmlns="">
          <p:pic>
            <p:nvPicPr>
              <p:cNvPr id="1050474" name="墨迹 1050473"/>
            </p:nvPicPr>
            <p:blipFill>
              <a:blip r:embed="rId43"/>
            </p:blipFill>
            <p:spPr>
              <a:xfrm>
                <a:off x="4624375" y="306996"/>
                <a:ext cx="4839626" cy="3863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50475" name="墨迹 1050474"/>
              <p14:cNvContentPartPr/>
              <p14:nvPr/>
            </p14:nvContentPartPr>
            <p14:xfrm>
              <a:off x="9756986" y="1361262"/>
              <a:ext cx="305103" cy="30657"/>
            </p14:xfrm>
          </p:contentPart>
        </mc:Choice>
        <mc:Fallback xmlns="">
          <p:pic>
            <p:nvPicPr>
              <p:cNvPr id="1050475" name="墨迹 1050474"/>
            </p:nvPicPr>
            <p:blipFill>
              <a:blip r:embed="rId45"/>
            </p:blipFill>
            <p:spPr>
              <a:xfrm>
                <a:off x="9756986" y="1361262"/>
                <a:ext cx="305103" cy="3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50476" name="墨迹 1050475"/>
              <p14:cNvContentPartPr/>
              <p14:nvPr/>
            </p14:nvContentPartPr>
            <p14:xfrm>
              <a:off x="9882587" y="1314028"/>
              <a:ext cx="20027" cy="182445"/>
            </p14:xfrm>
          </p:contentPart>
        </mc:Choice>
        <mc:Fallback xmlns="">
          <p:pic>
            <p:nvPicPr>
              <p:cNvPr id="1050476" name="墨迹 1050475"/>
            </p:nvPicPr>
            <p:blipFill>
              <a:blip r:embed="rId47"/>
            </p:blipFill>
            <p:spPr>
              <a:xfrm>
                <a:off x="9882587" y="1314028"/>
                <a:ext cx="20027" cy="182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50477" name="墨迹 1050476"/>
              <p14:cNvContentPartPr/>
              <p14:nvPr/>
            </p14:nvContentPartPr>
            <p14:xfrm>
              <a:off x="9774789" y="1308947"/>
              <a:ext cx="234741" cy="341450"/>
            </p14:xfrm>
          </p:contentPart>
        </mc:Choice>
        <mc:Fallback xmlns="">
          <p:pic>
            <p:nvPicPr>
              <p:cNvPr id="1050477" name="墨迹 1050476"/>
            </p:nvPicPr>
            <p:blipFill>
              <a:blip r:embed="rId49"/>
            </p:blipFill>
            <p:spPr>
              <a:xfrm>
                <a:off x="9774789" y="1308947"/>
                <a:ext cx="234741" cy="341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50478" name="墨迹 1050477"/>
              <p14:cNvContentPartPr/>
              <p14:nvPr/>
            </p14:nvContentPartPr>
            <p14:xfrm>
              <a:off x="10026228" y="1532466"/>
              <a:ext cx="80429" cy="137398"/>
            </p14:xfrm>
          </p:contentPart>
        </mc:Choice>
        <mc:Fallback xmlns="">
          <p:pic>
            <p:nvPicPr>
              <p:cNvPr id="1050478" name="墨迹 1050477"/>
            </p:nvPicPr>
            <p:blipFill>
              <a:blip r:embed="rId51"/>
            </p:blipFill>
            <p:spPr>
              <a:xfrm>
                <a:off x="10026228" y="1532466"/>
                <a:ext cx="80429" cy="137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50479" name="墨迹 1050478"/>
              <p14:cNvContentPartPr/>
              <p14:nvPr/>
            </p14:nvContentPartPr>
            <p14:xfrm>
              <a:off x="10246695" y="1330535"/>
              <a:ext cx="224822" cy="187659"/>
            </p14:xfrm>
          </p:contentPart>
        </mc:Choice>
        <mc:Fallback xmlns="">
          <p:pic>
            <p:nvPicPr>
              <p:cNvPr id="1050479" name="墨迹 1050478"/>
            </p:nvPicPr>
            <p:blipFill>
              <a:blip r:embed="rId53"/>
            </p:blipFill>
            <p:spPr>
              <a:xfrm>
                <a:off x="10246695" y="1330535"/>
                <a:ext cx="224822" cy="18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50480" name="墨迹 1050479"/>
              <p14:cNvContentPartPr/>
              <p14:nvPr/>
            </p14:nvContentPartPr>
            <p14:xfrm>
              <a:off x="10345473" y="1356783"/>
              <a:ext cx="45244" cy="266464"/>
            </p14:xfrm>
          </p:contentPart>
        </mc:Choice>
        <mc:Fallback xmlns="">
          <p:pic>
            <p:nvPicPr>
              <p:cNvPr id="1050480" name="墨迹 1050479"/>
            </p:nvPicPr>
            <p:blipFill>
              <a:blip r:embed="rId55"/>
            </p:blipFill>
            <p:spPr>
              <a:xfrm>
                <a:off x="10345473" y="1356783"/>
                <a:ext cx="45244" cy="266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50481" name="墨迹 1050480"/>
              <p14:cNvContentPartPr/>
              <p14:nvPr/>
            </p14:nvContentPartPr>
            <p14:xfrm>
              <a:off x="10526175" y="1228711"/>
              <a:ext cx="533142" cy="401329"/>
            </p14:xfrm>
          </p:contentPart>
        </mc:Choice>
        <mc:Fallback xmlns="">
          <p:pic>
            <p:nvPicPr>
              <p:cNvPr id="1050481" name="墨迹 1050480"/>
            </p:nvPicPr>
            <p:blipFill>
              <a:blip r:embed="rId57"/>
            </p:blipFill>
            <p:spPr>
              <a:xfrm>
                <a:off x="10526175" y="1228711"/>
                <a:ext cx="533142" cy="401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50482" name="墨迹 1050481"/>
              <p14:cNvContentPartPr/>
              <p14:nvPr/>
            </p14:nvContentPartPr>
            <p14:xfrm>
              <a:off x="3978064" y="5280021"/>
              <a:ext cx="1609581" cy="101393"/>
            </p14:xfrm>
          </p:contentPart>
        </mc:Choice>
        <mc:Fallback xmlns="">
          <p:pic>
            <p:nvPicPr>
              <p:cNvPr id="1050482" name="墨迹 1050481"/>
            </p:nvPicPr>
            <p:blipFill>
              <a:blip r:embed="rId59"/>
            </p:blipFill>
            <p:spPr>
              <a:xfrm>
                <a:off x="3978064" y="5280021"/>
                <a:ext cx="1609581" cy="101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50483" name="墨迹 1050482"/>
              <p14:cNvContentPartPr/>
              <p14:nvPr/>
            </p14:nvContentPartPr>
            <p14:xfrm>
              <a:off x="4969086" y="5369983"/>
              <a:ext cx="123786" cy="249486"/>
            </p14:xfrm>
          </p:contentPart>
        </mc:Choice>
        <mc:Fallback xmlns="">
          <p:pic>
            <p:nvPicPr>
              <p:cNvPr id="1050483" name="墨迹 1050482"/>
            </p:nvPicPr>
            <p:blipFill>
              <a:blip r:embed="rId61"/>
            </p:blipFill>
            <p:spPr>
              <a:xfrm>
                <a:off x="4969086" y="5369983"/>
                <a:ext cx="123786" cy="24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50484" name="墨迹 1050483"/>
              <p14:cNvContentPartPr/>
              <p14:nvPr/>
            </p14:nvContentPartPr>
            <p14:xfrm>
              <a:off x="5095664" y="5387764"/>
              <a:ext cx="73010" cy="210556"/>
            </p14:xfrm>
          </p:contentPart>
        </mc:Choice>
        <mc:Fallback xmlns="">
          <p:pic>
            <p:nvPicPr>
              <p:cNvPr id="1050484" name="墨迹 1050483"/>
            </p:nvPicPr>
            <p:blipFill>
              <a:blip r:embed="rId63"/>
            </p:blipFill>
            <p:spPr>
              <a:xfrm>
                <a:off x="5095664" y="5387764"/>
                <a:ext cx="73010" cy="21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50485" name="墨迹 1050484"/>
              <p14:cNvContentPartPr/>
              <p14:nvPr/>
            </p14:nvContentPartPr>
            <p14:xfrm>
              <a:off x="4964853" y="5451259"/>
              <a:ext cx="306129" cy="232924"/>
            </p14:xfrm>
          </p:contentPart>
        </mc:Choice>
        <mc:Fallback xmlns="">
          <p:pic>
            <p:nvPicPr>
              <p:cNvPr id="1050485" name="墨迹 1050484"/>
            </p:nvPicPr>
            <p:blipFill>
              <a:blip r:embed="rId65"/>
            </p:blipFill>
            <p:spPr>
              <a:xfrm>
                <a:off x="4964853" y="5451259"/>
                <a:ext cx="306129" cy="232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50486" name="墨迹 1050485"/>
              <p14:cNvContentPartPr/>
              <p14:nvPr/>
            </p14:nvContentPartPr>
            <p14:xfrm>
              <a:off x="5413164" y="5629477"/>
              <a:ext cx="245121" cy="13977"/>
            </p14:xfrm>
          </p:contentPart>
        </mc:Choice>
        <mc:Fallback xmlns="">
          <p:pic>
            <p:nvPicPr>
              <p:cNvPr id="1050486" name="墨迹 1050485"/>
            </p:nvPicPr>
            <p:blipFill>
              <a:blip r:embed="rId67"/>
            </p:blipFill>
            <p:spPr>
              <a:xfrm>
                <a:off x="5413164" y="5629477"/>
                <a:ext cx="245121" cy="13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50487" name="墨迹 1050486"/>
              <p14:cNvContentPartPr/>
              <p14:nvPr/>
            </p14:nvContentPartPr>
            <p14:xfrm>
              <a:off x="5488097" y="5606628"/>
              <a:ext cx="73545" cy="164560"/>
            </p14:xfrm>
          </p:contentPart>
        </mc:Choice>
        <mc:Fallback xmlns="">
          <p:pic>
            <p:nvPicPr>
              <p:cNvPr id="1050487" name="墨迹 1050486"/>
            </p:nvPicPr>
            <p:blipFill>
              <a:blip r:embed="rId69"/>
            </p:blipFill>
            <p:spPr>
              <a:xfrm>
                <a:off x="5488097" y="5606628"/>
                <a:ext cx="73545" cy="164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50488" name="墨迹 1050487"/>
              <p14:cNvContentPartPr/>
              <p14:nvPr/>
            </p14:nvContentPartPr>
            <p14:xfrm>
              <a:off x="5395600" y="5575721"/>
              <a:ext cx="199171" cy="367065"/>
            </p14:xfrm>
          </p:contentPart>
        </mc:Choice>
        <mc:Fallback xmlns="">
          <p:pic>
            <p:nvPicPr>
              <p:cNvPr id="1050488" name="墨迹 1050487"/>
            </p:nvPicPr>
            <p:blipFill>
              <a:blip r:embed="rId71"/>
            </p:blipFill>
            <p:spPr>
              <a:xfrm>
                <a:off x="5395600" y="5575721"/>
                <a:ext cx="199171" cy="367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0489" name="墨迹 1050488"/>
              <p14:cNvContentPartPr/>
              <p14:nvPr/>
            </p14:nvContentPartPr>
            <p14:xfrm>
              <a:off x="5582498" y="5837766"/>
              <a:ext cx="138638" cy="93356"/>
            </p14:xfrm>
          </p:contentPart>
        </mc:Choice>
        <mc:Fallback xmlns="">
          <p:pic>
            <p:nvPicPr>
              <p:cNvPr id="1050489" name="墨迹 1050488"/>
            </p:nvPicPr>
            <p:blipFill>
              <a:blip r:embed="rId73"/>
            </p:blipFill>
            <p:spPr>
              <a:xfrm>
                <a:off x="5582498" y="5837766"/>
                <a:ext cx="138638" cy="93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0490" name="墨迹 1050489"/>
              <p14:cNvContentPartPr/>
              <p14:nvPr/>
            </p14:nvContentPartPr>
            <p14:xfrm>
              <a:off x="5913778" y="5582498"/>
              <a:ext cx="166373" cy="311965"/>
            </p14:xfrm>
          </p:contentPart>
        </mc:Choice>
        <mc:Fallback xmlns="">
          <p:pic>
            <p:nvPicPr>
              <p:cNvPr id="1050490" name="墨迹 1050489"/>
            </p:nvPicPr>
            <p:blipFill>
              <a:blip r:embed="rId75"/>
            </p:blipFill>
            <p:spPr>
              <a:xfrm>
                <a:off x="5913778" y="5582498"/>
                <a:ext cx="166373" cy="311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50491" name="墨迹 1050490"/>
              <p14:cNvContentPartPr/>
              <p14:nvPr/>
            </p14:nvContentPartPr>
            <p14:xfrm>
              <a:off x="5984664" y="5634548"/>
              <a:ext cx="211970" cy="6363"/>
            </p14:xfrm>
          </p:contentPart>
        </mc:Choice>
        <mc:Fallback xmlns="">
          <p:pic>
            <p:nvPicPr>
              <p:cNvPr id="1050491" name="墨迹 1050490"/>
            </p:nvPicPr>
            <p:blipFill>
              <a:blip r:embed="rId77"/>
            </p:blipFill>
            <p:spPr>
              <a:xfrm>
                <a:off x="5984664" y="5634548"/>
                <a:ext cx="211970" cy="6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50492" name="墨迹 1050491"/>
              <p14:cNvContentPartPr/>
              <p14:nvPr/>
            </p14:nvContentPartPr>
            <p14:xfrm>
              <a:off x="6203209" y="5651078"/>
              <a:ext cx="148486" cy="199582"/>
            </p14:xfrm>
          </p:contentPart>
        </mc:Choice>
        <mc:Fallback xmlns="">
          <p:pic>
            <p:nvPicPr>
              <p:cNvPr id="1050492" name="墨迹 1050491"/>
            </p:nvPicPr>
            <p:blipFill>
              <a:blip r:embed="rId79"/>
            </p:blipFill>
            <p:spPr>
              <a:xfrm>
                <a:off x="6203209" y="5651078"/>
                <a:ext cx="148486" cy="199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0493" name="墨迹 1050492"/>
              <p14:cNvContentPartPr/>
              <p14:nvPr/>
            </p14:nvContentPartPr>
            <p14:xfrm>
              <a:off x="6238238" y="5697219"/>
              <a:ext cx="142090" cy="148591"/>
            </p14:xfrm>
          </p:contentPart>
        </mc:Choice>
        <mc:Fallback xmlns="">
          <p:pic>
            <p:nvPicPr>
              <p:cNvPr id="1050493" name="墨迹 1050492"/>
            </p:nvPicPr>
            <p:blipFill>
              <a:blip r:embed="rId81"/>
            </p:blipFill>
            <p:spPr>
              <a:xfrm>
                <a:off x="6238238" y="5697219"/>
                <a:ext cx="142090" cy="148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50494" name="墨迹 1050493"/>
              <p14:cNvContentPartPr/>
              <p14:nvPr/>
            </p14:nvContentPartPr>
            <p14:xfrm>
              <a:off x="6521029" y="5618247"/>
              <a:ext cx="123472" cy="197039"/>
            </p14:xfrm>
          </p:contentPart>
        </mc:Choice>
        <mc:Fallback xmlns="">
          <p:pic>
            <p:nvPicPr>
              <p:cNvPr id="1050494" name="墨迹 1050493"/>
            </p:nvPicPr>
            <p:blipFill>
              <a:blip r:embed="rId83"/>
            </p:blipFill>
            <p:spPr>
              <a:xfrm>
                <a:off x="6521029" y="5618247"/>
                <a:ext cx="123472" cy="197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50495" name="墨迹 1050494"/>
              <p14:cNvContentPartPr/>
              <p14:nvPr/>
            </p14:nvContentPartPr>
            <p14:xfrm>
              <a:off x="6707717" y="5835650"/>
              <a:ext cx="29589" cy="3688"/>
            </p14:xfrm>
          </p:contentPart>
        </mc:Choice>
        <mc:Fallback xmlns="">
          <p:pic>
            <p:nvPicPr>
              <p:cNvPr id="1050495" name="墨迹 1050494"/>
            </p:nvPicPr>
            <p:blipFill>
              <a:blip r:embed="rId85"/>
            </p:blipFill>
            <p:spPr>
              <a:xfrm>
                <a:off x="6707717" y="5835650"/>
                <a:ext cx="29589" cy="3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50496" name="墨迹 1050495"/>
              <p14:cNvContentPartPr/>
              <p14:nvPr/>
            </p14:nvContentPartPr>
            <p14:xfrm>
              <a:off x="6780124" y="5632028"/>
              <a:ext cx="185791" cy="172105"/>
            </p14:xfrm>
          </p:contentPart>
        </mc:Choice>
        <mc:Fallback xmlns="">
          <p:pic>
            <p:nvPicPr>
              <p:cNvPr id="1050496" name="墨迹 1050495"/>
            </p:nvPicPr>
            <p:blipFill>
              <a:blip r:embed="rId87"/>
            </p:blipFill>
            <p:spPr>
              <a:xfrm>
                <a:off x="6780124" y="5632028"/>
                <a:ext cx="185791" cy="172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50497" name="墨迹 1050496"/>
              <p14:cNvContentPartPr/>
              <p14:nvPr/>
            </p14:nvContentPartPr>
            <p14:xfrm>
              <a:off x="6838542" y="5684097"/>
              <a:ext cx="49513" cy="226160"/>
            </p14:xfrm>
          </p:contentPart>
        </mc:Choice>
        <mc:Fallback xmlns="">
          <p:pic>
            <p:nvPicPr>
              <p:cNvPr id="1050497" name="墨迹 1050496"/>
            </p:nvPicPr>
            <p:blipFill>
              <a:blip r:embed="rId89"/>
            </p:blipFill>
            <p:spPr>
              <a:xfrm>
                <a:off x="6838542" y="5684097"/>
                <a:ext cx="49513" cy="226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50498" name="墨迹 1050497"/>
              <p14:cNvContentPartPr/>
              <p14:nvPr/>
            </p14:nvContentPartPr>
            <p14:xfrm>
              <a:off x="6949755" y="5623136"/>
              <a:ext cx="170350" cy="275863"/>
            </p14:xfrm>
          </p:contentPart>
        </mc:Choice>
        <mc:Fallback xmlns="">
          <p:pic>
            <p:nvPicPr>
              <p:cNvPr id="1050498" name="墨迹 1050497"/>
            </p:nvPicPr>
            <p:blipFill>
              <a:blip r:embed="rId91"/>
            </p:blipFill>
            <p:spPr>
              <a:xfrm>
                <a:off x="6949755" y="5623136"/>
                <a:ext cx="170350" cy="275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0499" name="墨迹 1050498"/>
              <p14:cNvContentPartPr/>
              <p14:nvPr/>
            </p14:nvContentPartPr>
            <p14:xfrm>
              <a:off x="7213600" y="5685845"/>
              <a:ext cx="157646" cy="13083"/>
            </p14:xfrm>
          </p:contentPart>
        </mc:Choice>
        <mc:Fallback xmlns="">
          <p:pic>
            <p:nvPicPr>
              <p:cNvPr id="1050499" name="墨迹 1050498"/>
            </p:nvPicPr>
            <p:blipFill>
              <a:blip r:embed="rId93"/>
            </p:blipFill>
            <p:spPr>
              <a:xfrm>
                <a:off x="7213600" y="5685845"/>
                <a:ext cx="157646" cy="13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0500" name="墨迹 1050499"/>
              <p14:cNvContentPartPr/>
              <p14:nvPr/>
            </p14:nvContentPartPr>
            <p14:xfrm>
              <a:off x="7194128" y="5781174"/>
              <a:ext cx="178741" cy="40080"/>
            </p14:xfrm>
          </p:contentPart>
        </mc:Choice>
        <mc:Fallback xmlns="">
          <p:pic>
            <p:nvPicPr>
              <p:cNvPr id="1050500" name="墨迹 1050499"/>
            </p:nvPicPr>
            <p:blipFill>
              <a:blip r:embed="rId95"/>
            </p:blipFill>
            <p:spPr>
              <a:xfrm>
                <a:off x="7194128" y="5781174"/>
                <a:ext cx="178741" cy="40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0501" name="墨迹 1050500"/>
              <p14:cNvContentPartPr/>
              <p14:nvPr/>
            </p14:nvContentPartPr>
            <p14:xfrm>
              <a:off x="7426174" y="5611831"/>
              <a:ext cx="258133" cy="281799"/>
            </p14:xfrm>
          </p:contentPart>
        </mc:Choice>
        <mc:Fallback xmlns="">
          <p:pic>
            <p:nvPicPr>
              <p:cNvPr id="1050501" name="墨迹 1050500"/>
            </p:nvPicPr>
            <p:blipFill>
              <a:blip r:embed="rId97"/>
            </p:blipFill>
            <p:spPr>
              <a:xfrm>
                <a:off x="7426174" y="5611831"/>
                <a:ext cx="258133" cy="28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0502" name="墨迹 1050501"/>
              <p14:cNvContentPartPr/>
              <p14:nvPr/>
            </p14:nvContentPartPr>
            <p14:xfrm>
              <a:off x="7708053" y="5790778"/>
              <a:ext cx="13036" cy="143294"/>
            </p14:xfrm>
          </p:contentPart>
        </mc:Choice>
        <mc:Fallback xmlns="">
          <p:pic>
            <p:nvPicPr>
              <p:cNvPr id="1050502" name="墨迹 1050501"/>
            </p:nvPicPr>
            <p:blipFill>
              <a:blip r:embed="rId99"/>
            </p:blipFill>
            <p:spPr>
              <a:xfrm>
                <a:off x="7708053" y="5790778"/>
                <a:ext cx="13036" cy="14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0503" name="墨迹 1050502"/>
              <p14:cNvContentPartPr/>
              <p14:nvPr/>
            </p14:nvContentPartPr>
            <p14:xfrm>
              <a:off x="7823819" y="5730664"/>
              <a:ext cx="29014" cy="123474"/>
            </p14:xfrm>
          </p:contentPart>
        </mc:Choice>
        <mc:Fallback xmlns="">
          <p:pic>
            <p:nvPicPr>
              <p:cNvPr id="1050503" name="墨迹 1050502"/>
            </p:nvPicPr>
            <p:blipFill>
              <a:blip r:embed="rId101"/>
            </p:blipFill>
            <p:spPr>
              <a:xfrm>
                <a:off x="7823819" y="5730664"/>
                <a:ext cx="29014" cy="123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0504" name="墨迹 1050503"/>
              <p14:cNvContentPartPr/>
              <p14:nvPr/>
            </p14:nvContentPartPr>
            <p14:xfrm>
              <a:off x="7881254" y="5639648"/>
              <a:ext cx="104806" cy="286022"/>
            </p14:xfrm>
          </p:contentPart>
        </mc:Choice>
        <mc:Fallback xmlns="">
          <p:pic>
            <p:nvPicPr>
              <p:cNvPr id="1050504" name="墨迹 1050503"/>
            </p:nvPicPr>
            <p:blipFill>
              <a:blip r:embed="rId103"/>
            </p:blipFill>
            <p:spPr>
              <a:xfrm>
                <a:off x="7881254" y="5639648"/>
                <a:ext cx="104806" cy="286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0505" name="墨迹 1050504"/>
              <p14:cNvContentPartPr/>
              <p14:nvPr/>
            </p14:nvContentPartPr>
            <p14:xfrm>
              <a:off x="7961205" y="5689393"/>
              <a:ext cx="137368" cy="33226"/>
            </p14:xfrm>
          </p:contentPart>
        </mc:Choice>
        <mc:Fallback xmlns="">
          <p:pic>
            <p:nvPicPr>
              <p:cNvPr id="1050505" name="墨迹 1050504"/>
            </p:nvPicPr>
            <p:blipFill>
              <a:blip r:embed="rId105"/>
            </p:blipFill>
            <p:spPr>
              <a:xfrm>
                <a:off x="7961205" y="5689393"/>
                <a:ext cx="137368" cy="33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0506" name="墨迹 1050505"/>
              <p14:cNvContentPartPr/>
              <p14:nvPr/>
            </p14:nvContentPartPr>
            <p14:xfrm>
              <a:off x="8132623" y="5571932"/>
              <a:ext cx="503643" cy="378893"/>
            </p14:xfrm>
          </p:contentPart>
        </mc:Choice>
        <mc:Fallback xmlns="">
          <p:pic>
            <p:nvPicPr>
              <p:cNvPr id="1050506" name="墨迹 1050505"/>
            </p:nvPicPr>
            <p:blipFill>
              <a:blip r:embed="rId107"/>
            </p:blipFill>
            <p:spPr>
              <a:xfrm>
                <a:off x="8132623" y="5571932"/>
                <a:ext cx="503643" cy="378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50507" name="墨迹 1050506"/>
              <p14:cNvContentPartPr/>
              <p14:nvPr/>
            </p14:nvContentPartPr>
            <p14:xfrm>
              <a:off x="8734214" y="2691131"/>
              <a:ext cx="765624" cy="460230"/>
            </p14:xfrm>
          </p:contentPart>
        </mc:Choice>
        <mc:Fallback xmlns="">
          <p:pic>
            <p:nvPicPr>
              <p:cNvPr id="1050507" name="墨迹 1050506"/>
            </p:nvPicPr>
            <p:blipFill>
              <a:blip r:embed="rId109"/>
            </p:blipFill>
            <p:spPr>
              <a:xfrm>
                <a:off x="8734214" y="2691131"/>
                <a:ext cx="765624" cy="460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50508" name="墨迹 1050507"/>
              <p14:cNvContentPartPr/>
              <p14:nvPr/>
            </p14:nvContentPartPr>
            <p14:xfrm>
              <a:off x="9416551" y="3035721"/>
              <a:ext cx="179135" cy="198663"/>
            </p14:xfrm>
          </p:contentPart>
        </mc:Choice>
        <mc:Fallback xmlns="">
          <p:pic>
            <p:nvPicPr>
              <p:cNvPr id="1050508" name="墨迹 1050507"/>
            </p:nvPicPr>
            <p:blipFill>
              <a:blip r:embed="rId111"/>
            </p:blipFill>
            <p:spPr>
              <a:xfrm>
                <a:off x="9416551" y="3035721"/>
                <a:ext cx="179135" cy="198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50509" name="墨迹 1050508"/>
              <p14:cNvContentPartPr/>
              <p14:nvPr/>
            </p14:nvContentPartPr>
            <p14:xfrm>
              <a:off x="9832231" y="2889250"/>
              <a:ext cx="265257" cy="238309"/>
            </p14:xfrm>
          </p:contentPart>
        </mc:Choice>
        <mc:Fallback xmlns="">
          <p:pic>
            <p:nvPicPr>
              <p:cNvPr id="1050509" name="墨迹 1050508"/>
            </p:nvPicPr>
            <p:blipFill>
              <a:blip r:embed="rId113"/>
            </p:blipFill>
            <p:spPr>
              <a:xfrm>
                <a:off x="9832231" y="2889250"/>
                <a:ext cx="265257" cy="238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50510" name="墨迹 1050509"/>
              <p14:cNvContentPartPr/>
              <p14:nvPr/>
            </p14:nvContentPartPr>
            <p14:xfrm>
              <a:off x="9923766" y="2924811"/>
              <a:ext cx="66054" cy="407393"/>
            </p14:xfrm>
          </p:contentPart>
        </mc:Choice>
        <mc:Fallback xmlns="">
          <p:pic>
            <p:nvPicPr>
              <p:cNvPr id="1050510" name="墨迹 1050509"/>
            </p:nvPicPr>
            <p:blipFill>
              <a:blip r:embed="rId115"/>
            </p:blipFill>
            <p:spPr>
              <a:xfrm>
                <a:off x="9923766" y="2924811"/>
                <a:ext cx="66054" cy="40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50511" name="墨迹 1050510"/>
              <p14:cNvContentPartPr/>
              <p14:nvPr/>
            </p14:nvContentPartPr>
            <p14:xfrm>
              <a:off x="10101581" y="3082563"/>
              <a:ext cx="179571" cy="12851"/>
            </p14:xfrm>
          </p:contentPart>
        </mc:Choice>
        <mc:Fallback xmlns="">
          <p:pic>
            <p:nvPicPr>
              <p:cNvPr id="1050511" name="墨迹 1050510"/>
            </p:nvPicPr>
            <p:blipFill>
              <a:blip r:embed="rId117"/>
            </p:blipFill>
            <p:spPr>
              <a:xfrm>
                <a:off x="10101581" y="3082563"/>
                <a:ext cx="179571" cy="12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50512" name="墨迹 1050511"/>
              <p14:cNvContentPartPr/>
              <p14:nvPr/>
            </p14:nvContentPartPr>
            <p14:xfrm>
              <a:off x="10157833" y="2958678"/>
              <a:ext cx="234739" cy="277509"/>
            </p14:xfrm>
          </p:contentPart>
        </mc:Choice>
        <mc:Fallback xmlns="">
          <p:pic>
            <p:nvPicPr>
              <p:cNvPr id="1050512" name="墨迹 1050511"/>
            </p:nvPicPr>
            <p:blipFill>
              <a:blip r:embed="rId119"/>
            </p:blipFill>
            <p:spPr>
              <a:xfrm>
                <a:off x="10157833" y="2958678"/>
                <a:ext cx="234739" cy="277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50513" name="墨迹 1050512"/>
              <p14:cNvContentPartPr/>
              <p14:nvPr/>
            </p14:nvContentPartPr>
            <p14:xfrm>
              <a:off x="10420776" y="3067050"/>
              <a:ext cx="34876" cy="191849"/>
            </p14:xfrm>
          </p:contentPart>
        </mc:Choice>
        <mc:Fallback xmlns="">
          <p:pic>
            <p:nvPicPr>
              <p:cNvPr id="1050513" name="墨迹 1050512"/>
            </p:nvPicPr>
            <p:blipFill>
              <a:blip r:embed="rId121"/>
            </p:blipFill>
            <p:spPr>
              <a:xfrm>
                <a:off x="10420776" y="3067050"/>
                <a:ext cx="34876" cy="191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50514" name="墨迹 1050513"/>
              <p14:cNvContentPartPr/>
              <p14:nvPr/>
            </p14:nvContentPartPr>
            <p14:xfrm>
              <a:off x="10494797" y="3024295"/>
              <a:ext cx="40701" cy="213446"/>
            </p14:xfrm>
          </p:contentPart>
        </mc:Choice>
        <mc:Fallback xmlns="">
          <p:pic>
            <p:nvPicPr>
              <p:cNvPr id="1050514" name="墨迹 1050513"/>
            </p:nvPicPr>
            <p:blipFill>
              <a:blip r:embed="rId123"/>
            </p:blipFill>
            <p:spPr>
              <a:xfrm>
                <a:off x="10494797" y="3024295"/>
                <a:ext cx="40701" cy="21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50515" name="墨迹 1050514"/>
              <p14:cNvContentPartPr/>
              <p14:nvPr/>
            </p14:nvContentPartPr>
            <p14:xfrm>
              <a:off x="10539763" y="2931583"/>
              <a:ext cx="154881" cy="348211"/>
            </p14:xfrm>
          </p:contentPart>
        </mc:Choice>
        <mc:Fallback xmlns="">
          <p:pic>
            <p:nvPicPr>
              <p:cNvPr id="1050515" name="墨迹 1050514"/>
            </p:nvPicPr>
            <p:blipFill>
              <a:blip r:embed="rId125"/>
            </p:blipFill>
            <p:spPr>
              <a:xfrm>
                <a:off x="10539763" y="2931583"/>
                <a:ext cx="154881" cy="348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50516" name="墨迹 1050515"/>
              <p14:cNvContentPartPr/>
              <p14:nvPr/>
            </p14:nvContentPartPr>
            <p14:xfrm>
              <a:off x="10634981" y="2971492"/>
              <a:ext cx="136999" cy="21052"/>
            </p14:xfrm>
          </p:contentPart>
        </mc:Choice>
        <mc:Fallback xmlns="">
          <p:pic>
            <p:nvPicPr>
              <p:cNvPr id="1050516" name="墨迹 1050515"/>
            </p:nvPicPr>
            <p:blipFill>
              <a:blip r:embed="rId127"/>
            </p:blipFill>
            <p:spPr>
              <a:xfrm>
                <a:off x="10634981" y="2971492"/>
                <a:ext cx="136999" cy="21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50517" name="墨迹 1050516"/>
              <p14:cNvContentPartPr/>
              <p14:nvPr/>
            </p14:nvContentPartPr>
            <p14:xfrm>
              <a:off x="10831409" y="3033450"/>
              <a:ext cx="205693" cy="17087"/>
            </p14:xfrm>
          </p:contentPart>
        </mc:Choice>
        <mc:Fallback xmlns="">
          <p:pic>
            <p:nvPicPr>
              <p:cNvPr id="1050517" name="墨迹 1050516"/>
            </p:nvPicPr>
            <p:blipFill>
              <a:blip r:embed="rId129"/>
            </p:blipFill>
            <p:spPr>
              <a:xfrm>
                <a:off x="10831409" y="3033450"/>
                <a:ext cx="205693" cy="17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50518" name="墨迹 1050517"/>
              <p14:cNvContentPartPr/>
              <p14:nvPr/>
            </p14:nvContentPartPr>
            <p14:xfrm>
              <a:off x="10841567" y="3112035"/>
              <a:ext cx="218387" cy="20974"/>
            </p14:xfrm>
          </p:contentPart>
        </mc:Choice>
        <mc:Fallback xmlns="">
          <p:pic>
            <p:nvPicPr>
              <p:cNvPr id="1050518" name="墨迹 1050517"/>
            </p:nvPicPr>
            <p:blipFill>
              <a:blip r:embed="rId131"/>
            </p:blipFill>
            <p:spPr>
              <a:xfrm>
                <a:off x="10841567" y="3112035"/>
                <a:ext cx="218387" cy="20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50519" name="墨迹 1050518"/>
              <p14:cNvContentPartPr/>
              <p14:nvPr/>
            </p14:nvContentPartPr>
            <p14:xfrm>
              <a:off x="11053680" y="2893905"/>
              <a:ext cx="104117" cy="379641"/>
            </p14:xfrm>
          </p:contentPart>
        </mc:Choice>
        <mc:Fallback xmlns="">
          <p:pic>
            <p:nvPicPr>
              <p:cNvPr id="1050519" name="墨迹 1050518"/>
            </p:nvPicPr>
            <p:blipFill>
              <a:blip r:embed="rId133"/>
            </p:blipFill>
            <p:spPr>
              <a:xfrm>
                <a:off x="11053680" y="2893905"/>
                <a:ext cx="104117" cy="379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50520" name="墨迹 1050519"/>
              <p14:cNvContentPartPr/>
              <p14:nvPr/>
            </p14:nvContentPartPr>
            <p14:xfrm>
              <a:off x="11171767" y="3136052"/>
              <a:ext cx="42643" cy="135013"/>
            </p14:xfrm>
          </p:contentPart>
        </mc:Choice>
        <mc:Fallback xmlns="">
          <p:pic>
            <p:nvPicPr>
              <p:cNvPr id="1050520" name="墨迹 1050519"/>
            </p:nvPicPr>
            <p:blipFill>
              <a:blip r:embed="rId135"/>
            </p:blipFill>
            <p:spPr>
              <a:xfrm>
                <a:off x="11171767" y="3136052"/>
                <a:ext cx="42643" cy="135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50521" name="墨迹 1050520"/>
              <p14:cNvContentPartPr/>
              <p14:nvPr/>
            </p14:nvContentPartPr>
            <p14:xfrm>
              <a:off x="11282507" y="2939037"/>
              <a:ext cx="214925" cy="287709"/>
            </p14:xfrm>
          </p:contentPart>
        </mc:Choice>
        <mc:Fallback xmlns="">
          <p:pic>
            <p:nvPicPr>
              <p:cNvPr id="1050521" name="墨迹 1050520"/>
            </p:nvPicPr>
            <p:blipFill>
              <a:blip r:embed="rId137"/>
            </p:blipFill>
            <p:spPr>
              <a:xfrm>
                <a:off x="11282507" y="2939037"/>
                <a:ext cx="214925" cy="287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50522" name="墨迹 1050521"/>
              <p14:cNvContentPartPr/>
              <p14:nvPr/>
            </p14:nvContentPartPr>
            <p14:xfrm>
              <a:off x="11361527" y="2912955"/>
              <a:ext cx="192800" cy="318937"/>
            </p14:xfrm>
          </p:contentPart>
        </mc:Choice>
        <mc:Fallback xmlns="">
          <p:pic>
            <p:nvPicPr>
              <p:cNvPr id="1050522" name="墨迹 1050521"/>
            </p:nvPicPr>
            <p:blipFill>
              <a:blip r:embed="rId139"/>
            </p:blipFill>
            <p:spPr>
              <a:xfrm>
                <a:off x="11361527" y="2912955"/>
                <a:ext cx="192800" cy="318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50523" name="墨迹 1050522"/>
              <p14:cNvContentPartPr/>
              <p14:nvPr/>
            </p14:nvContentPartPr>
            <p14:xfrm>
              <a:off x="11531178" y="2915918"/>
              <a:ext cx="138753" cy="51226"/>
            </p14:xfrm>
          </p:contentPart>
        </mc:Choice>
        <mc:Fallback xmlns="">
          <p:pic>
            <p:nvPicPr>
              <p:cNvPr id="1050523" name="墨迹 1050522"/>
            </p:nvPicPr>
            <p:blipFill>
              <a:blip r:embed="rId141"/>
            </p:blipFill>
            <p:spPr>
              <a:xfrm>
                <a:off x="11531178" y="2915918"/>
                <a:ext cx="138753" cy="51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50524" name="墨迹 1050523"/>
              <p14:cNvContentPartPr/>
              <p14:nvPr/>
            </p14:nvContentPartPr>
            <p14:xfrm>
              <a:off x="11665493" y="2873440"/>
              <a:ext cx="430848" cy="425447"/>
            </p14:xfrm>
          </p:contentPart>
        </mc:Choice>
        <mc:Fallback xmlns="">
          <p:pic>
            <p:nvPicPr>
              <p:cNvPr id="1050524" name="墨迹 1050523"/>
            </p:nvPicPr>
            <p:blipFill>
              <a:blip r:embed="rId143"/>
            </p:blipFill>
            <p:spPr>
              <a:xfrm>
                <a:off x="11665493" y="2873440"/>
                <a:ext cx="430848" cy="42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50525" name="墨迹 1050524"/>
              <p14:cNvContentPartPr/>
              <p14:nvPr/>
            </p14:nvContentPartPr>
            <p14:xfrm>
              <a:off x="9785531" y="3600871"/>
              <a:ext cx="51889" cy="354596"/>
            </p14:xfrm>
          </p:contentPart>
        </mc:Choice>
        <mc:Fallback xmlns="">
          <p:pic>
            <p:nvPicPr>
              <p:cNvPr id="1050525" name="墨迹 1050524"/>
            </p:nvPicPr>
            <p:blipFill>
              <a:blip r:embed="rId145"/>
            </p:blipFill>
            <p:spPr>
              <a:xfrm>
                <a:off x="9785531" y="3600871"/>
                <a:ext cx="51889" cy="354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50526" name="墨迹 1050525"/>
              <p14:cNvContentPartPr/>
              <p14:nvPr/>
            </p14:nvContentPartPr>
            <p14:xfrm>
              <a:off x="9821759" y="3605519"/>
              <a:ext cx="223426" cy="346858"/>
            </p14:xfrm>
          </p:contentPart>
        </mc:Choice>
        <mc:Fallback xmlns="">
          <p:pic>
            <p:nvPicPr>
              <p:cNvPr id="1050526" name="墨迹 1050525"/>
            </p:nvPicPr>
            <p:blipFill>
              <a:blip r:embed="rId147"/>
            </p:blipFill>
            <p:spPr>
              <a:xfrm>
                <a:off x="9821759" y="3605519"/>
                <a:ext cx="223426" cy="346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50527" name="墨迹 1050526"/>
              <p14:cNvContentPartPr/>
              <p14:nvPr/>
            </p14:nvContentPartPr>
            <p14:xfrm>
              <a:off x="9769409" y="3643630"/>
              <a:ext cx="187908" cy="256496"/>
            </p14:xfrm>
          </p:contentPart>
        </mc:Choice>
        <mc:Fallback xmlns="">
          <p:pic>
            <p:nvPicPr>
              <p:cNvPr id="1050527" name="墨迹 1050526"/>
            </p:nvPicPr>
            <p:blipFill>
              <a:blip r:embed="rId149"/>
            </p:blipFill>
            <p:spPr>
              <a:xfrm>
                <a:off x="9769409" y="3643630"/>
                <a:ext cx="187908" cy="256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50528" name="墨迹 1050527"/>
              <p14:cNvContentPartPr/>
              <p14:nvPr/>
            </p14:nvContentPartPr>
            <p14:xfrm>
              <a:off x="9881447" y="3804071"/>
              <a:ext cx="97593" cy="76131"/>
            </p14:xfrm>
          </p:contentPart>
        </mc:Choice>
        <mc:Fallback xmlns="">
          <p:pic>
            <p:nvPicPr>
              <p:cNvPr id="1050528" name="墨迹 1050527"/>
            </p:nvPicPr>
            <p:blipFill>
              <a:blip r:embed="rId151"/>
            </p:blipFill>
            <p:spPr>
              <a:xfrm>
                <a:off x="9881447" y="3804071"/>
                <a:ext cx="97593" cy="76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50529" name="墨迹 1050528"/>
              <p14:cNvContentPartPr/>
              <p14:nvPr/>
            </p14:nvContentPartPr>
            <p14:xfrm>
              <a:off x="9877214" y="3873500"/>
              <a:ext cx="58666" cy="42648"/>
            </p14:xfrm>
          </p:contentPart>
        </mc:Choice>
        <mc:Fallback xmlns="">
          <p:pic>
            <p:nvPicPr>
              <p:cNvPr id="1050529" name="墨迹 1050528"/>
            </p:nvPicPr>
            <p:blipFill>
              <a:blip r:embed="rId153"/>
            </p:blipFill>
            <p:spPr>
              <a:xfrm>
                <a:off x="9877214" y="3873500"/>
                <a:ext cx="58666" cy="42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50530" name="墨迹 1050529"/>
              <p14:cNvContentPartPr/>
              <p14:nvPr/>
            </p14:nvContentPartPr>
            <p14:xfrm>
              <a:off x="9779422" y="3956897"/>
              <a:ext cx="272194" cy="52817"/>
            </p14:xfrm>
          </p:contentPart>
        </mc:Choice>
        <mc:Fallback xmlns="">
          <p:pic>
            <p:nvPicPr>
              <p:cNvPr id="1050530" name="墨迹 1050529"/>
            </p:nvPicPr>
            <p:blipFill>
              <a:blip r:embed="rId155"/>
            </p:blipFill>
            <p:spPr>
              <a:xfrm>
                <a:off x="9779422" y="3956897"/>
                <a:ext cx="272194" cy="52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50531" name="墨迹 1050530"/>
              <p14:cNvContentPartPr/>
              <p14:nvPr/>
            </p14:nvContentPartPr>
            <p14:xfrm>
              <a:off x="9823028" y="3949700"/>
              <a:ext cx="90006" cy="55829"/>
            </p14:xfrm>
          </p:contentPart>
        </mc:Choice>
        <mc:Fallback xmlns="">
          <p:pic>
            <p:nvPicPr>
              <p:cNvPr id="1050531" name="墨迹 1050530"/>
            </p:nvPicPr>
            <p:blipFill>
              <a:blip r:embed="rId157"/>
            </p:blipFill>
            <p:spPr>
              <a:xfrm>
                <a:off x="9823028" y="3949700"/>
                <a:ext cx="90006" cy="5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50532" name="墨迹 1050531"/>
              <p14:cNvContentPartPr/>
              <p14:nvPr/>
            </p14:nvContentPartPr>
            <p14:xfrm>
              <a:off x="4400433" y="4300858"/>
              <a:ext cx="925027" cy="586034"/>
            </p14:xfrm>
          </p:contentPart>
        </mc:Choice>
        <mc:Fallback xmlns="">
          <p:pic>
            <p:nvPicPr>
              <p:cNvPr id="1050532" name="墨迹 1050531"/>
            </p:nvPicPr>
            <p:blipFill>
              <a:blip r:embed="rId159"/>
            </p:blipFill>
            <p:spPr>
              <a:xfrm>
                <a:off x="4400433" y="4300858"/>
                <a:ext cx="925027" cy="586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50533" name="墨迹 1050532"/>
              <p14:cNvContentPartPr/>
              <p14:nvPr/>
            </p14:nvContentPartPr>
            <p14:xfrm>
              <a:off x="10248224" y="3746921"/>
              <a:ext cx="150325" cy="232443"/>
            </p14:xfrm>
          </p:contentPart>
        </mc:Choice>
        <mc:Fallback xmlns="">
          <p:pic>
            <p:nvPicPr>
              <p:cNvPr id="1050533" name="墨迹 1050532"/>
            </p:nvPicPr>
            <p:blipFill>
              <a:blip r:embed="rId161"/>
            </p:blipFill>
            <p:spPr>
              <a:xfrm>
                <a:off x="10248224" y="3746921"/>
                <a:ext cx="150325" cy="232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50534" name="墨迹 1050533"/>
              <p14:cNvContentPartPr/>
              <p14:nvPr/>
            </p14:nvContentPartPr>
            <p14:xfrm>
              <a:off x="10347114" y="3754211"/>
              <a:ext cx="159555" cy="22050"/>
            </p14:xfrm>
          </p:contentPart>
        </mc:Choice>
        <mc:Fallback xmlns="">
          <p:pic>
            <p:nvPicPr>
              <p:cNvPr id="1050534" name="墨迹 1050533"/>
            </p:nvPicPr>
            <p:blipFill>
              <a:blip r:embed="rId163"/>
            </p:blipFill>
            <p:spPr>
              <a:xfrm>
                <a:off x="10347114" y="3754211"/>
                <a:ext cx="159555" cy="22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50535" name="墨迹 1050534"/>
              <p14:cNvContentPartPr/>
              <p14:nvPr/>
            </p14:nvContentPartPr>
            <p14:xfrm>
              <a:off x="10480042" y="3874422"/>
              <a:ext cx="148633" cy="6274"/>
            </p14:xfrm>
          </p:contentPart>
        </mc:Choice>
        <mc:Fallback xmlns="">
          <p:pic>
            <p:nvPicPr>
              <p:cNvPr id="1050535" name="墨迹 1050534"/>
            </p:nvPicPr>
            <p:blipFill>
              <a:blip r:embed="rId165"/>
            </p:blipFill>
            <p:spPr>
              <a:xfrm>
                <a:off x="10480042" y="3874422"/>
                <a:ext cx="148633" cy="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50536" name="墨迹 1050535"/>
              <p14:cNvContentPartPr/>
              <p14:nvPr/>
            </p14:nvContentPartPr>
            <p14:xfrm>
              <a:off x="10651421" y="3809578"/>
              <a:ext cx="74999" cy="169024"/>
            </p14:xfrm>
          </p:contentPart>
        </mc:Choice>
        <mc:Fallback xmlns="">
          <p:pic>
            <p:nvPicPr>
              <p:cNvPr id="1050536" name="墨迹 1050535"/>
            </p:nvPicPr>
            <p:blipFill>
              <a:blip r:embed="rId167"/>
            </p:blipFill>
            <p:spPr>
              <a:xfrm>
                <a:off x="10651421" y="3809578"/>
                <a:ext cx="74999" cy="169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50537" name="墨迹 1050536"/>
              <p14:cNvContentPartPr/>
              <p14:nvPr/>
            </p14:nvContentPartPr>
            <p14:xfrm>
              <a:off x="10711603" y="3762585"/>
              <a:ext cx="168706" cy="223304"/>
            </p14:xfrm>
          </p:contentPart>
        </mc:Choice>
        <mc:Fallback xmlns="">
          <p:pic>
            <p:nvPicPr>
              <p:cNvPr id="1050537" name="墨迹 1050536"/>
            </p:nvPicPr>
            <p:blipFill>
              <a:blip r:embed="rId169"/>
            </p:blipFill>
            <p:spPr>
              <a:xfrm>
                <a:off x="10711603" y="3762585"/>
                <a:ext cx="168706" cy="223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50538" name="墨迹 1050537"/>
              <p14:cNvContentPartPr/>
              <p14:nvPr/>
            </p14:nvContentPartPr>
            <p14:xfrm>
              <a:off x="10919462" y="3764781"/>
              <a:ext cx="197536" cy="18549"/>
            </p14:xfrm>
          </p:contentPart>
        </mc:Choice>
        <mc:Fallback xmlns="">
          <p:pic>
            <p:nvPicPr>
              <p:cNvPr id="1050538" name="墨迹 1050537"/>
            </p:nvPicPr>
            <p:blipFill>
              <a:blip r:embed="rId171"/>
            </p:blipFill>
            <p:spPr>
              <a:xfrm>
                <a:off x="10919462" y="3764781"/>
                <a:ext cx="197536" cy="18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50539" name="墨迹 1050538"/>
              <p14:cNvContentPartPr/>
              <p14:nvPr/>
            </p14:nvContentPartPr>
            <p14:xfrm>
              <a:off x="10988373" y="3785447"/>
              <a:ext cx="22953" cy="251901"/>
            </p14:xfrm>
          </p:contentPart>
        </mc:Choice>
        <mc:Fallback xmlns="">
          <p:pic>
            <p:nvPicPr>
              <p:cNvPr id="1050539" name="墨迹 1050538"/>
            </p:nvPicPr>
            <p:blipFill>
              <a:blip r:embed="rId173"/>
            </p:blipFill>
            <p:spPr>
              <a:xfrm>
                <a:off x="10988373" y="3785447"/>
                <a:ext cx="22953" cy="251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50540" name="墨迹 1050539"/>
              <p14:cNvContentPartPr/>
              <p14:nvPr/>
            </p14:nvContentPartPr>
            <p14:xfrm>
              <a:off x="11073082" y="3719830"/>
              <a:ext cx="180326" cy="321923"/>
            </p14:xfrm>
          </p:contentPart>
        </mc:Choice>
        <mc:Fallback xmlns="">
          <p:pic>
            <p:nvPicPr>
              <p:cNvPr id="1050540" name="墨迹 1050539"/>
            </p:nvPicPr>
            <p:blipFill>
              <a:blip r:embed="rId175"/>
            </p:blipFill>
            <p:spPr>
              <a:xfrm>
                <a:off x="11073082" y="3719830"/>
                <a:ext cx="180326" cy="321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50541" name="墨迹 1050540"/>
              <p14:cNvContentPartPr/>
              <p14:nvPr/>
            </p14:nvContentPartPr>
            <p14:xfrm>
              <a:off x="11253470" y="3749838"/>
              <a:ext cx="217010" cy="29004"/>
            </p14:xfrm>
          </p:contentPart>
        </mc:Choice>
        <mc:Fallback xmlns="">
          <p:pic>
            <p:nvPicPr>
              <p:cNvPr id="1050541" name="墨迹 1050540"/>
            </p:nvPicPr>
            <p:blipFill>
              <a:blip r:embed="rId177"/>
            </p:blipFill>
            <p:spPr>
              <a:xfrm>
                <a:off x="11253470" y="3749838"/>
                <a:ext cx="217010" cy="29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50542" name="墨迹 1050541"/>
              <p14:cNvContentPartPr/>
              <p14:nvPr/>
            </p14:nvContentPartPr>
            <p14:xfrm>
              <a:off x="11280986" y="3841483"/>
              <a:ext cx="183699" cy="7516"/>
            </p14:xfrm>
          </p:contentPart>
        </mc:Choice>
        <mc:Fallback xmlns="">
          <p:pic>
            <p:nvPicPr>
              <p:cNvPr id="1050542" name="墨迹 1050541"/>
            </p:nvPicPr>
            <p:blipFill>
              <a:blip r:embed="rId179"/>
            </p:blipFill>
            <p:spPr>
              <a:xfrm>
                <a:off x="11280986" y="3841483"/>
                <a:ext cx="183699" cy="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50543" name="墨迹 1050542"/>
              <p14:cNvContentPartPr/>
              <p14:nvPr/>
            </p14:nvContentPartPr>
            <p14:xfrm>
              <a:off x="11516725" y="3667335"/>
              <a:ext cx="77953" cy="306021"/>
            </p14:xfrm>
          </p:contentPart>
        </mc:Choice>
        <mc:Fallback xmlns="">
          <p:pic>
            <p:nvPicPr>
              <p:cNvPr id="1050543" name="墨迹 1050542"/>
            </p:nvPicPr>
            <p:blipFill>
              <a:blip r:embed="rId181"/>
            </p:blipFill>
            <p:spPr>
              <a:xfrm>
                <a:off x="11516725" y="3667335"/>
                <a:ext cx="77953" cy="306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0544" name="墨迹 1050543"/>
              <p14:cNvContentPartPr/>
              <p14:nvPr/>
            </p14:nvContentPartPr>
            <p14:xfrm>
              <a:off x="11623464" y="3843444"/>
              <a:ext cx="60581" cy="107431"/>
            </p14:xfrm>
          </p:contentPart>
        </mc:Choice>
        <mc:Fallback xmlns="">
          <p:pic>
            <p:nvPicPr>
              <p:cNvPr id="1050544" name="墨迹 1050543"/>
            </p:nvPicPr>
            <p:blipFill>
              <a:blip r:embed="rId183"/>
            </p:blipFill>
            <p:spPr>
              <a:xfrm>
                <a:off x="11623464" y="3843444"/>
                <a:ext cx="60581" cy="107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50545" name="墨迹 1050544"/>
              <p14:cNvContentPartPr/>
              <p14:nvPr/>
            </p14:nvContentPartPr>
            <p14:xfrm>
              <a:off x="11714893" y="3646907"/>
              <a:ext cx="134540" cy="266125"/>
            </p14:xfrm>
          </p:contentPart>
        </mc:Choice>
        <mc:Fallback xmlns="">
          <p:pic>
            <p:nvPicPr>
              <p:cNvPr id="1050545" name="墨迹 1050544"/>
            </p:nvPicPr>
            <p:blipFill>
              <a:blip r:embed="rId185"/>
            </p:blipFill>
            <p:spPr>
              <a:xfrm>
                <a:off x="11714893" y="3646907"/>
                <a:ext cx="134540" cy="266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50546" name="墨迹 1050545"/>
              <p14:cNvContentPartPr/>
              <p14:nvPr/>
            </p14:nvContentPartPr>
            <p14:xfrm>
              <a:off x="11822567" y="3679614"/>
              <a:ext cx="136932" cy="312789"/>
            </p14:xfrm>
          </p:contentPart>
        </mc:Choice>
        <mc:Fallback xmlns="">
          <p:pic>
            <p:nvPicPr>
              <p:cNvPr id="1050546" name="墨迹 1050545"/>
            </p:nvPicPr>
            <p:blipFill>
              <a:blip r:embed="rId187"/>
            </p:blipFill>
            <p:spPr>
              <a:xfrm>
                <a:off x="11822567" y="3679614"/>
                <a:ext cx="136932" cy="312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50547" name="墨迹 1050546"/>
              <p14:cNvContentPartPr/>
              <p14:nvPr/>
            </p14:nvContentPartPr>
            <p14:xfrm>
              <a:off x="11890586" y="3729664"/>
              <a:ext cx="145544" cy="28266"/>
            </p14:xfrm>
          </p:contentPart>
        </mc:Choice>
        <mc:Fallback xmlns="">
          <p:pic>
            <p:nvPicPr>
              <p:cNvPr id="1050547" name="墨迹 1050546"/>
            </p:nvPicPr>
            <p:blipFill>
              <a:blip r:embed="rId189"/>
            </p:blipFill>
            <p:spPr>
              <a:xfrm>
                <a:off x="11890586" y="3729664"/>
                <a:ext cx="145544" cy="28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50548" name="墨迹 1050547"/>
              <p14:cNvContentPartPr/>
              <p14:nvPr/>
            </p14:nvContentPartPr>
            <p14:xfrm>
              <a:off x="10291089" y="4189309"/>
              <a:ext cx="39514" cy="244686"/>
            </p14:xfrm>
          </p:contentPart>
        </mc:Choice>
        <mc:Fallback xmlns="">
          <p:pic>
            <p:nvPicPr>
              <p:cNvPr id="1050548" name="墨迹 1050547"/>
            </p:nvPicPr>
            <p:blipFill>
              <a:blip r:embed="rId191"/>
            </p:blipFill>
            <p:spPr>
              <a:xfrm>
                <a:off x="10291089" y="4189309"/>
                <a:ext cx="39514" cy="244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50549" name="墨迹 1050548"/>
              <p14:cNvContentPartPr/>
              <p14:nvPr/>
            </p14:nvContentPartPr>
            <p14:xfrm>
              <a:off x="10336530" y="4325280"/>
              <a:ext cx="209969" cy="10500"/>
            </p14:xfrm>
          </p:contentPart>
        </mc:Choice>
        <mc:Fallback xmlns="">
          <p:pic>
            <p:nvPicPr>
              <p:cNvPr id="1050549" name="墨迹 1050548"/>
            </p:nvPicPr>
            <p:blipFill>
              <a:blip r:embed="rId193"/>
            </p:blipFill>
            <p:spPr>
              <a:xfrm>
                <a:off x="10336530" y="4325280"/>
                <a:ext cx="209969" cy="10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50550" name="墨迹 1050549"/>
              <p14:cNvContentPartPr/>
              <p14:nvPr/>
            </p14:nvContentPartPr>
            <p14:xfrm>
              <a:off x="10516321" y="4263814"/>
              <a:ext cx="80982" cy="193850"/>
            </p14:xfrm>
          </p:contentPart>
        </mc:Choice>
        <mc:Fallback xmlns="">
          <p:pic>
            <p:nvPicPr>
              <p:cNvPr id="1050550" name="墨迹 1050549"/>
            </p:nvPicPr>
            <p:blipFill>
              <a:blip r:embed="rId195"/>
            </p:blipFill>
            <p:spPr>
              <a:xfrm>
                <a:off x="10516321" y="4263814"/>
                <a:ext cx="80982" cy="193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50551" name="墨迹 1050550"/>
              <p14:cNvContentPartPr/>
              <p14:nvPr/>
            </p14:nvContentPartPr>
            <p14:xfrm>
              <a:off x="10594342" y="4258842"/>
              <a:ext cx="142058" cy="222356"/>
            </p14:xfrm>
          </p:contentPart>
        </mc:Choice>
        <mc:Fallback xmlns="">
          <p:pic>
            <p:nvPicPr>
              <p:cNvPr id="1050551" name="墨迹 1050550"/>
            </p:nvPicPr>
            <p:blipFill>
              <a:blip r:embed="rId197"/>
            </p:blipFill>
            <p:spPr>
              <a:xfrm>
                <a:off x="10594342" y="4258842"/>
                <a:ext cx="142058" cy="222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50552" name="墨迹 1050551"/>
              <p14:cNvContentPartPr/>
              <p14:nvPr/>
            </p14:nvContentPartPr>
            <p14:xfrm>
              <a:off x="10807700" y="4279779"/>
              <a:ext cx="129632" cy="11129"/>
            </p14:xfrm>
          </p:contentPart>
        </mc:Choice>
        <mc:Fallback xmlns="">
          <p:pic>
            <p:nvPicPr>
              <p:cNvPr id="1050552" name="墨迹 1050551"/>
            </p:nvPicPr>
            <p:blipFill>
              <a:blip r:embed="rId199"/>
            </p:blipFill>
            <p:spPr>
              <a:xfrm>
                <a:off x="10807700" y="4279779"/>
                <a:ext cx="129632" cy="11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0553" name="墨迹 1050552"/>
              <p14:cNvContentPartPr/>
              <p14:nvPr/>
            </p14:nvContentPartPr>
            <p14:xfrm>
              <a:off x="10838321" y="4328583"/>
              <a:ext cx="23143" cy="169445"/>
            </p14:xfrm>
          </p:contentPart>
        </mc:Choice>
        <mc:Fallback xmlns="">
          <p:pic>
            <p:nvPicPr>
              <p:cNvPr id="1050553" name="墨迹 1050552"/>
            </p:nvPicPr>
            <p:blipFill>
              <a:blip r:embed="rId201"/>
            </p:blipFill>
            <p:spPr>
              <a:xfrm>
                <a:off x="10838321" y="4328583"/>
                <a:ext cx="23143" cy="169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0554" name="墨迹 1050553"/>
              <p14:cNvContentPartPr/>
              <p14:nvPr/>
            </p14:nvContentPartPr>
            <p14:xfrm>
              <a:off x="10936235" y="4265509"/>
              <a:ext cx="186089" cy="223739"/>
            </p14:xfrm>
          </p:contentPart>
        </mc:Choice>
        <mc:Fallback xmlns="">
          <p:pic>
            <p:nvPicPr>
              <p:cNvPr id="1050554" name="墨迹 1050553"/>
            </p:nvPicPr>
            <p:blipFill>
              <a:blip r:embed="rId203"/>
            </p:blipFill>
            <p:spPr>
              <a:xfrm>
                <a:off x="10936235" y="4265509"/>
                <a:ext cx="186089" cy="223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50555" name="墨迹 1050554"/>
              <p14:cNvContentPartPr/>
              <p14:nvPr/>
            </p14:nvContentPartPr>
            <p14:xfrm>
              <a:off x="11152295" y="4331188"/>
              <a:ext cx="146109" cy="21770"/>
            </p14:xfrm>
          </p:contentPart>
        </mc:Choice>
        <mc:Fallback xmlns="">
          <p:pic>
            <p:nvPicPr>
              <p:cNvPr id="1050555" name="墨迹 1050554"/>
            </p:nvPicPr>
            <p:blipFill>
              <a:blip r:embed="rId205"/>
            </p:blipFill>
            <p:spPr>
              <a:xfrm>
                <a:off x="11152295" y="4331188"/>
                <a:ext cx="146109" cy="21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0556" name="墨迹 1050555"/>
              <p14:cNvContentPartPr/>
              <p14:nvPr/>
            </p14:nvContentPartPr>
            <p14:xfrm>
              <a:off x="11156528" y="4400976"/>
              <a:ext cx="168126" cy="2535"/>
            </p14:xfrm>
          </p:contentPart>
        </mc:Choice>
        <mc:Fallback xmlns="">
          <p:pic>
            <p:nvPicPr>
              <p:cNvPr id="1050556" name="墨迹 1050555"/>
            </p:nvPicPr>
            <p:blipFill>
              <a:blip r:embed="rId207"/>
            </p:blipFill>
            <p:spPr>
              <a:xfrm>
                <a:off x="11156528" y="4400976"/>
                <a:ext cx="168126" cy="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0557" name="墨迹 1050556"/>
              <p14:cNvContentPartPr/>
              <p14:nvPr/>
            </p14:nvContentPartPr>
            <p14:xfrm>
              <a:off x="11424738" y="4253724"/>
              <a:ext cx="111416" cy="169269"/>
            </p14:xfrm>
          </p:contentPart>
        </mc:Choice>
        <mc:Fallback xmlns="">
          <p:pic>
            <p:nvPicPr>
              <p:cNvPr id="1050557" name="墨迹 1050556"/>
            </p:nvPicPr>
            <p:blipFill>
              <a:blip r:embed="rId209"/>
            </p:blipFill>
            <p:spPr>
              <a:xfrm>
                <a:off x="11424738" y="4253724"/>
                <a:ext cx="111416" cy="16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50558" name="墨迹 1050557"/>
              <p14:cNvContentPartPr/>
              <p14:nvPr/>
            </p14:nvContentPartPr>
            <p14:xfrm>
              <a:off x="11606531" y="4396743"/>
              <a:ext cx="17070" cy="80287"/>
            </p14:xfrm>
          </p:contentPart>
        </mc:Choice>
        <mc:Fallback xmlns="">
          <p:pic>
            <p:nvPicPr>
              <p:cNvPr id="1050558" name="墨迹 1050557"/>
            </p:nvPicPr>
            <p:blipFill>
              <a:blip r:embed="rId211"/>
            </p:blipFill>
            <p:spPr>
              <a:xfrm>
                <a:off x="11606531" y="4396743"/>
                <a:ext cx="17070" cy="80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50559" name="墨迹 1050558"/>
              <p14:cNvContentPartPr/>
              <p14:nvPr/>
            </p14:nvContentPartPr>
            <p14:xfrm>
              <a:off x="11687032" y="4262874"/>
              <a:ext cx="146469" cy="220726"/>
            </p14:xfrm>
          </p:contentPart>
        </mc:Choice>
        <mc:Fallback xmlns="">
          <p:pic>
            <p:nvPicPr>
              <p:cNvPr id="1050559" name="墨迹 1050558"/>
            </p:nvPicPr>
            <p:blipFill>
              <a:blip r:embed="rId213"/>
            </p:blipFill>
            <p:spPr>
              <a:xfrm>
                <a:off x="11687032" y="4262874"/>
                <a:ext cx="146469" cy="220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50560" name="墨迹 1050559"/>
              <p14:cNvContentPartPr/>
              <p14:nvPr/>
            </p14:nvContentPartPr>
            <p14:xfrm>
              <a:off x="4059767" y="7107345"/>
              <a:ext cx="0" cy="0"/>
            </p14:xfrm>
          </p:contentPart>
        </mc:Choice>
        <mc:Fallback xmlns="">
          <p:pic>
            <p:nvPicPr>
              <p:cNvPr id="1050560" name="墨迹 1050559"/>
            </p:nvPicPr>
            <p:blipFill>
              <a:blip r:embed="rId215"/>
            </p:blipFill>
            <p:spPr>
              <a:xfrm>
                <a:off x="4059767" y="7107345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50561" name="墨迹 1050560"/>
              <p14:cNvContentPartPr/>
              <p14:nvPr/>
            </p14:nvContentPartPr>
            <p14:xfrm>
              <a:off x="1310988" y="5841418"/>
              <a:ext cx="117116" cy="204933"/>
            </p14:xfrm>
          </p:contentPart>
        </mc:Choice>
        <mc:Fallback xmlns="">
          <p:pic>
            <p:nvPicPr>
              <p:cNvPr id="1050561" name="墨迹 1050560"/>
            </p:nvPicPr>
            <p:blipFill>
              <a:blip r:embed="rId217"/>
            </p:blipFill>
            <p:spPr>
              <a:xfrm>
                <a:off x="1310988" y="5841418"/>
                <a:ext cx="117116" cy="20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050562" name="墨迹 1050561"/>
              <p14:cNvContentPartPr/>
              <p14:nvPr/>
            </p14:nvContentPartPr>
            <p14:xfrm>
              <a:off x="1479128" y="5977888"/>
              <a:ext cx="49967" cy="107255"/>
            </p14:xfrm>
          </p:contentPart>
        </mc:Choice>
        <mc:Fallback xmlns="">
          <p:pic>
            <p:nvPicPr>
              <p:cNvPr id="1050562" name="墨迹 1050561"/>
            </p:nvPicPr>
            <p:blipFill>
              <a:blip r:embed="rId219"/>
            </p:blipFill>
            <p:spPr>
              <a:xfrm>
                <a:off x="1479128" y="5977888"/>
                <a:ext cx="49967" cy="10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050563" name="墨迹 1050562"/>
              <p14:cNvContentPartPr/>
              <p14:nvPr/>
            </p14:nvContentPartPr>
            <p14:xfrm>
              <a:off x="1527361" y="5835650"/>
              <a:ext cx="151970" cy="261031"/>
            </p14:xfrm>
          </p:contentPart>
        </mc:Choice>
        <mc:Fallback xmlns="">
          <p:pic>
            <p:nvPicPr>
              <p:cNvPr id="1050563" name="墨迹 1050562"/>
            </p:nvPicPr>
            <p:blipFill>
              <a:blip r:embed="rId221"/>
            </p:blipFill>
            <p:spPr>
              <a:xfrm>
                <a:off x="1527361" y="5835650"/>
                <a:ext cx="151970" cy="261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050564" name="墨迹 1050563"/>
              <p14:cNvContentPartPr/>
              <p14:nvPr/>
            </p14:nvContentPartPr>
            <p14:xfrm>
              <a:off x="1141305" y="6129203"/>
              <a:ext cx="591373" cy="43135"/>
            </p14:xfrm>
          </p:contentPart>
        </mc:Choice>
        <mc:Fallback xmlns="">
          <p:pic>
            <p:nvPicPr>
              <p:cNvPr id="1050564" name="墨迹 1050563"/>
            </p:nvPicPr>
            <p:blipFill>
              <a:blip r:embed="rId223"/>
            </p:blipFill>
            <p:spPr>
              <a:xfrm>
                <a:off x="1141305" y="6129203"/>
                <a:ext cx="591373" cy="43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050565" name="墨迹 1050564"/>
              <p14:cNvContentPartPr/>
              <p14:nvPr/>
            </p14:nvContentPartPr>
            <p14:xfrm>
              <a:off x="1369964" y="6203950"/>
              <a:ext cx="187642" cy="280369"/>
            </p14:xfrm>
          </p:contentPart>
        </mc:Choice>
        <mc:Fallback xmlns="">
          <p:pic>
            <p:nvPicPr>
              <p:cNvPr id="1050565" name="墨迹 1050564"/>
            </p:nvPicPr>
            <p:blipFill>
              <a:blip r:embed="rId225"/>
            </p:blipFill>
            <p:spPr>
              <a:xfrm>
                <a:off x="1369964" y="6203950"/>
                <a:ext cx="187642" cy="280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050566" name="墨迹 1050565"/>
              <p14:cNvContentPartPr/>
              <p14:nvPr/>
            </p14:nvContentPartPr>
            <p14:xfrm>
              <a:off x="1476585" y="6220595"/>
              <a:ext cx="173913" cy="14683"/>
            </p14:xfrm>
          </p:contentPart>
        </mc:Choice>
        <mc:Fallback xmlns="">
          <p:pic>
            <p:nvPicPr>
              <p:cNvPr id="1050566" name="墨迹 1050565"/>
            </p:nvPicPr>
            <p:blipFill>
              <a:blip r:embed="rId227"/>
            </p:blipFill>
            <p:spPr>
              <a:xfrm>
                <a:off x="1476585" y="6220595"/>
                <a:ext cx="173913" cy="14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050567" name="墨迹 1050566"/>
              <p14:cNvContentPartPr/>
              <p14:nvPr/>
            </p14:nvContentPartPr>
            <p14:xfrm>
              <a:off x="1787656" y="6037580"/>
              <a:ext cx="143591" cy="256846"/>
            </p14:xfrm>
          </p:contentPart>
        </mc:Choice>
        <mc:Fallback xmlns="">
          <p:pic>
            <p:nvPicPr>
              <p:cNvPr id="1050567" name="墨迹 1050566"/>
            </p:nvPicPr>
            <p:blipFill>
              <a:blip r:embed="rId229"/>
            </p:blipFill>
            <p:spPr>
              <a:xfrm>
                <a:off x="1787656" y="6037580"/>
                <a:ext cx="143591" cy="256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050568" name="墨迹 1050567"/>
              <p14:cNvContentPartPr/>
              <p14:nvPr/>
            </p14:nvContentPartPr>
            <p14:xfrm>
              <a:off x="1804669" y="6069330"/>
              <a:ext cx="132207" cy="241333"/>
            </p14:xfrm>
          </p:contentPart>
        </mc:Choice>
        <mc:Fallback xmlns="">
          <p:pic>
            <p:nvPicPr>
              <p:cNvPr id="1050568" name="墨迹 1050567"/>
            </p:nvPicPr>
            <p:blipFill>
              <a:blip r:embed="rId231"/>
            </p:blipFill>
            <p:spPr>
              <a:xfrm>
                <a:off x="1804669" y="6069330"/>
                <a:ext cx="132207" cy="241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050569" name="墨迹 1050568"/>
              <p14:cNvContentPartPr/>
              <p14:nvPr/>
            </p14:nvContentPartPr>
            <p14:xfrm>
              <a:off x="1999764" y="6132830"/>
              <a:ext cx="18266" cy="169865"/>
            </p14:xfrm>
          </p:contentPart>
        </mc:Choice>
        <mc:Fallback xmlns="">
          <p:pic>
            <p:nvPicPr>
              <p:cNvPr id="1050569" name="墨迹 1050568"/>
            </p:nvPicPr>
            <p:blipFill>
              <a:blip r:embed="rId233"/>
            </p:blipFill>
            <p:spPr>
              <a:xfrm>
                <a:off x="1999764" y="6132830"/>
                <a:ext cx="18266" cy="169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050570" name="墨迹 1050569"/>
              <p14:cNvContentPartPr/>
              <p14:nvPr/>
            </p14:nvContentPartPr>
            <p14:xfrm>
              <a:off x="2069743" y="6150169"/>
              <a:ext cx="76047" cy="102626"/>
            </p14:xfrm>
          </p:contentPart>
        </mc:Choice>
        <mc:Fallback xmlns="">
          <p:pic>
            <p:nvPicPr>
              <p:cNvPr id="1050570" name="墨迹 1050569"/>
            </p:nvPicPr>
            <p:blipFill>
              <a:blip r:embed="rId235"/>
            </p:blipFill>
            <p:spPr>
              <a:xfrm>
                <a:off x="2069743" y="6150169"/>
                <a:ext cx="76047" cy="102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050571" name="墨迹 1050570"/>
              <p14:cNvContentPartPr/>
              <p14:nvPr/>
            </p14:nvContentPartPr>
            <p14:xfrm>
              <a:off x="2173963" y="6097764"/>
              <a:ext cx="109261" cy="123239"/>
            </p14:xfrm>
          </p:contentPart>
        </mc:Choice>
        <mc:Fallback xmlns="">
          <p:pic>
            <p:nvPicPr>
              <p:cNvPr id="1050571" name="墨迹 1050570"/>
            </p:nvPicPr>
            <p:blipFill>
              <a:blip r:embed="rId237"/>
            </p:blipFill>
            <p:spPr>
              <a:xfrm>
                <a:off x="2173963" y="6097764"/>
                <a:ext cx="109261" cy="123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050572" name="墨迹 1050571"/>
              <p14:cNvContentPartPr/>
              <p14:nvPr/>
            </p14:nvContentPartPr>
            <p14:xfrm>
              <a:off x="2281338" y="5988897"/>
              <a:ext cx="207013" cy="415051"/>
            </p14:xfrm>
          </p:contentPart>
        </mc:Choice>
        <mc:Fallback xmlns="">
          <p:pic>
            <p:nvPicPr>
              <p:cNvPr id="1050572" name="墨迹 1050571"/>
            </p:nvPicPr>
            <p:blipFill>
              <a:blip r:embed="rId239"/>
            </p:blipFill>
            <p:spPr>
              <a:xfrm>
                <a:off x="2281338" y="5988897"/>
                <a:ext cx="207013" cy="415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050573" name="墨迹 1050572"/>
              <p14:cNvContentPartPr/>
              <p14:nvPr/>
            </p14:nvContentPartPr>
            <p14:xfrm>
              <a:off x="2401994" y="6193054"/>
              <a:ext cx="85525" cy="153144"/>
            </p14:xfrm>
          </p:contentPart>
        </mc:Choice>
        <mc:Fallback xmlns="">
          <p:pic>
            <p:nvPicPr>
              <p:cNvPr id="1050573" name="墨迹 1050572"/>
            </p:nvPicPr>
            <p:blipFill>
              <a:blip r:embed="rId241"/>
            </p:blipFill>
            <p:spPr>
              <a:xfrm>
                <a:off x="2401994" y="6193054"/>
                <a:ext cx="85525" cy="153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050574" name="墨迹 1050573"/>
              <p14:cNvContentPartPr/>
              <p14:nvPr/>
            </p14:nvContentPartPr>
            <p14:xfrm>
              <a:off x="2303888" y="5973555"/>
              <a:ext cx="123160" cy="128506"/>
            </p14:xfrm>
          </p:contentPart>
        </mc:Choice>
        <mc:Fallback xmlns="">
          <p:pic>
            <p:nvPicPr>
              <p:cNvPr id="1050574" name="墨迹 1050573"/>
            </p:nvPicPr>
            <p:blipFill>
              <a:blip r:embed="rId243"/>
            </p:blipFill>
            <p:spPr>
              <a:xfrm>
                <a:off x="2303888" y="5973555"/>
                <a:ext cx="123160" cy="128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050575" name="墨迹 1050574"/>
              <p14:cNvContentPartPr/>
              <p14:nvPr/>
            </p14:nvContentPartPr>
            <p14:xfrm>
              <a:off x="9489445" y="5469467"/>
              <a:ext cx="34595" cy="257374"/>
            </p14:xfrm>
          </p:contentPart>
        </mc:Choice>
        <mc:Fallback xmlns="">
          <p:pic>
            <p:nvPicPr>
              <p:cNvPr id="1050575" name="墨迹 1050574"/>
            </p:nvPicPr>
            <p:blipFill>
              <a:blip r:embed="rId245"/>
            </p:blipFill>
            <p:spPr>
              <a:xfrm>
                <a:off x="9489445" y="5469467"/>
                <a:ext cx="34595" cy="257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050576" name="墨迹 1050575"/>
              <p14:cNvContentPartPr/>
              <p14:nvPr/>
            </p14:nvContentPartPr>
            <p14:xfrm>
              <a:off x="9594003" y="5606628"/>
              <a:ext cx="57515" cy="146722"/>
            </p14:xfrm>
          </p:contentPart>
        </mc:Choice>
        <mc:Fallback xmlns="">
          <p:pic>
            <p:nvPicPr>
              <p:cNvPr id="1050576" name="墨迹 1050575"/>
            </p:nvPicPr>
            <p:blipFill>
              <a:blip r:embed="rId247"/>
            </p:blipFill>
            <p:spPr>
              <a:xfrm>
                <a:off x="9594003" y="5606628"/>
                <a:ext cx="57515" cy="146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050577" name="墨迹 1050576"/>
              <p14:cNvContentPartPr/>
              <p14:nvPr/>
            </p14:nvContentPartPr>
            <p14:xfrm>
              <a:off x="9711875" y="5492864"/>
              <a:ext cx="140770" cy="234485"/>
            </p14:xfrm>
          </p:contentPart>
        </mc:Choice>
        <mc:Fallback xmlns="">
          <p:pic>
            <p:nvPicPr>
              <p:cNvPr id="1050577" name="墨迹 1050576"/>
            </p:nvPicPr>
            <p:blipFill>
              <a:blip r:embed="rId249"/>
            </p:blipFill>
            <p:spPr>
              <a:xfrm>
                <a:off x="9711875" y="5492864"/>
                <a:ext cx="140770" cy="234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050578" name="墨迹 1050577"/>
              <p14:cNvContentPartPr/>
              <p14:nvPr/>
            </p14:nvContentPartPr>
            <p14:xfrm>
              <a:off x="9802462" y="5467350"/>
              <a:ext cx="133865" cy="304997"/>
            </p14:xfrm>
          </p:contentPart>
        </mc:Choice>
        <mc:Fallback xmlns="">
          <p:pic>
            <p:nvPicPr>
              <p:cNvPr id="1050578" name="墨迹 1050577"/>
            </p:nvPicPr>
            <p:blipFill>
              <a:blip r:embed="rId251"/>
            </p:blipFill>
            <p:spPr>
              <a:xfrm>
                <a:off x="9802462" y="5467350"/>
                <a:ext cx="133865" cy="304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050579" name="墨迹 1050578"/>
              <p14:cNvContentPartPr/>
              <p14:nvPr/>
            </p14:nvContentPartPr>
            <p14:xfrm>
              <a:off x="9903035" y="5522193"/>
              <a:ext cx="132956" cy="19271"/>
            </p14:xfrm>
          </p:contentPart>
        </mc:Choice>
        <mc:Fallback xmlns="">
          <p:pic>
            <p:nvPicPr>
              <p:cNvPr id="1050579" name="墨迹 1050578"/>
            </p:nvPicPr>
            <p:blipFill>
              <a:blip r:embed="rId253"/>
            </p:blipFill>
            <p:spPr>
              <a:xfrm>
                <a:off x="9903035" y="5522193"/>
                <a:ext cx="132956" cy="1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050580" name="墨迹 1050579"/>
              <p14:cNvContentPartPr/>
              <p14:nvPr/>
            </p14:nvContentPartPr>
            <p14:xfrm>
              <a:off x="9309526" y="5863479"/>
              <a:ext cx="1363692" cy="47611"/>
            </p14:xfrm>
          </p:contentPart>
        </mc:Choice>
        <mc:Fallback xmlns="">
          <p:pic>
            <p:nvPicPr>
              <p:cNvPr id="1050580" name="墨迹 1050579"/>
            </p:nvPicPr>
            <p:blipFill>
              <a:blip r:embed="rId255"/>
            </p:blipFill>
            <p:spPr>
              <a:xfrm>
                <a:off x="9309526" y="5863479"/>
                <a:ext cx="1363692" cy="47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050581" name="墨迹 1050580"/>
              <p14:cNvContentPartPr/>
              <p14:nvPr/>
            </p14:nvContentPartPr>
            <p14:xfrm>
              <a:off x="9691339" y="6002445"/>
              <a:ext cx="69459" cy="402709"/>
            </p14:xfrm>
          </p:contentPart>
        </mc:Choice>
        <mc:Fallback xmlns="">
          <p:pic>
            <p:nvPicPr>
              <p:cNvPr id="1050581" name="墨迹 1050580"/>
            </p:nvPicPr>
            <p:blipFill>
              <a:blip r:embed="rId257"/>
            </p:blipFill>
            <p:spPr>
              <a:xfrm>
                <a:off x="9691339" y="6002445"/>
                <a:ext cx="69459" cy="402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050582" name="墨迹 1050581"/>
              <p14:cNvContentPartPr/>
              <p14:nvPr/>
            </p14:nvContentPartPr>
            <p14:xfrm>
              <a:off x="9971163" y="6113780"/>
              <a:ext cx="144813" cy="204256"/>
            </p14:xfrm>
          </p:contentPart>
        </mc:Choice>
        <mc:Fallback xmlns="">
          <p:pic>
            <p:nvPicPr>
              <p:cNvPr id="1050582" name="墨迹 1050581"/>
            </p:nvPicPr>
            <p:blipFill>
              <a:blip r:embed="rId259"/>
            </p:blipFill>
            <p:spPr>
              <a:xfrm>
                <a:off x="9971163" y="6113780"/>
                <a:ext cx="144813" cy="204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050583" name="墨迹 1050582"/>
              <p14:cNvContentPartPr/>
              <p14:nvPr/>
            </p14:nvContentPartPr>
            <p14:xfrm>
              <a:off x="10030462" y="6160347"/>
              <a:ext cx="133373" cy="165196"/>
            </p14:xfrm>
          </p:contentPart>
        </mc:Choice>
        <mc:Fallback xmlns="">
          <p:pic>
            <p:nvPicPr>
              <p:cNvPr id="1050583" name="墨迹 1050582"/>
            </p:nvPicPr>
            <p:blipFill>
              <a:blip r:embed="rId261"/>
            </p:blipFill>
            <p:spPr>
              <a:xfrm>
                <a:off x="10030462" y="6160347"/>
                <a:ext cx="133373" cy="165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050584" name="墨迹 1050583"/>
              <p14:cNvContentPartPr/>
              <p14:nvPr/>
            </p14:nvContentPartPr>
            <p14:xfrm>
              <a:off x="10246969" y="6151880"/>
              <a:ext cx="56116" cy="280513"/>
            </p14:xfrm>
          </p:contentPart>
        </mc:Choice>
        <mc:Fallback xmlns="">
          <p:pic>
            <p:nvPicPr>
              <p:cNvPr id="1050584" name="墨迹 1050583"/>
            </p:nvPicPr>
            <p:blipFill>
              <a:blip r:embed="rId263"/>
            </p:blipFill>
            <p:spPr>
              <a:xfrm>
                <a:off x="10246969" y="6151880"/>
                <a:ext cx="56116" cy="28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050585" name="墨迹 1050584"/>
              <p14:cNvContentPartPr/>
              <p14:nvPr/>
            </p14:nvContentPartPr>
            <p14:xfrm>
              <a:off x="10390023" y="6197932"/>
              <a:ext cx="144139" cy="178337"/>
            </p14:xfrm>
          </p:contentPart>
        </mc:Choice>
        <mc:Fallback xmlns="">
          <p:pic>
            <p:nvPicPr>
              <p:cNvPr id="1050585" name="墨迹 1050584"/>
            </p:nvPicPr>
            <p:blipFill>
              <a:blip r:embed="rId265"/>
            </p:blipFill>
            <p:spPr>
              <a:xfrm>
                <a:off x="10390023" y="6197932"/>
                <a:ext cx="144139" cy="178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050586" name="墨迹 1050585"/>
              <p14:cNvContentPartPr/>
              <p14:nvPr/>
            </p14:nvContentPartPr>
            <p14:xfrm>
              <a:off x="10528626" y="6082030"/>
              <a:ext cx="90309" cy="174048"/>
            </p14:xfrm>
          </p:contentPart>
        </mc:Choice>
        <mc:Fallback xmlns="">
          <p:pic>
            <p:nvPicPr>
              <p:cNvPr id="1050586" name="墨迹 1050585"/>
            </p:nvPicPr>
            <p:blipFill>
              <a:blip r:embed="rId267"/>
            </p:blipFill>
            <p:spPr>
              <a:xfrm>
                <a:off x="10528626" y="6082030"/>
                <a:ext cx="90309" cy="174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050587" name="墨迹 1050586"/>
              <p14:cNvContentPartPr/>
              <p14:nvPr/>
            </p14:nvContentPartPr>
            <p14:xfrm>
              <a:off x="10513750" y="6115050"/>
              <a:ext cx="258943" cy="359938"/>
            </p14:xfrm>
          </p:contentPart>
        </mc:Choice>
        <mc:Fallback xmlns="">
          <p:pic>
            <p:nvPicPr>
              <p:cNvPr id="1050587" name="墨迹 1050586"/>
            </p:nvPicPr>
            <p:blipFill>
              <a:blip r:embed="rId269"/>
            </p:blipFill>
            <p:spPr>
              <a:xfrm>
                <a:off x="10513750" y="6115050"/>
                <a:ext cx="258943" cy="35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050588" name="墨迹 1050587"/>
              <p14:cNvContentPartPr/>
              <p14:nvPr/>
            </p14:nvContentPartPr>
            <p14:xfrm>
              <a:off x="10158502" y="6084569"/>
              <a:ext cx="92094" cy="418204"/>
            </p14:xfrm>
          </p:contentPart>
        </mc:Choice>
        <mc:Fallback xmlns="">
          <p:pic>
            <p:nvPicPr>
              <p:cNvPr id="1050588" name="墨迹 1050587"/>
            </p:nvPicPr>
            <p:blipFill>
              <a:blip r:embed="rId271"/>
            </p:blipFill>
            <p:spPr>
              <a:xfrm>
                <a:off x="10158502" y="6084569"/>
                <a:ext cx="92094" cy="41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050589" name="墨迹 1050588"/>
              <p14:cNvContentPartPr/>
              <p14:nvPr/>
            </p14:nvContentPartPr>
            <p14:xfrm>
              <a:off x="10792036" y="6041920"/>
              <a:ext cx="197640" cy="127443"/>
            </p14:xfrm>
          </p:contentPart>
        </mc:Choice>
        <mc:Fallback xmlns="">
          <p:pic>
            <p:nvPicPr>
              <p:cNvPr id="1050589" name="墨迹 1050588"/>
            </p:nvPicPr>
            <p:blipFill>
              <a:blip r:embed="rId273"/>
            </p:blipFill>
            <p:spPr>
              <a:xfrm>
                <a:off x="10792036" y="6041920"/>
                <a:ext cx="197640" cy="127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050590" name="墨迹 1050589"/>
              <p14:cNvContentPartPr/>
              <p14:nvPr/>
            </p14:nvContentPartPr>
            <p14:xfrm>
              <a:off x="8436185" y="5071958"/>
              <a:ext cx="903908" cy="452228"/>
            </p14:xfrm>
          </p:contentPart>
        </mc:Choice>
        <mc:Fallback xmlns="">
          <p:pic>
            <p:nvPicPr>
              <p:cNvPr id="1050590" name="墨迹 1050589"/>
            </p:nvPicPr>
            <p:blipFill>
              <a:blip r:embed="rId275"/>
            </p:blipFill>
            <p:spPr>
              <a:xfrm>
                <a:off x="8436185" y="5071958"/>
                <a:ext cx="903908" cy="45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050591" name="墨迹 1050590"/>
              <p14:cNvContentPartPr/>
              <p14:nvPr/>
            </p14:nvContentPartPr>
            <p14:xfrm>
              <a:off x="9103420" y="5398769"/>
              <a:ext cx="270896" cy="206432"/>
            </p14:xfrm>
          </p:contentPart>
        </mc:Choice>
        <mc:Fallback xmlns="">
          <p:pic>
            <p:nvPicPr>
              <p:cNvPr id="1050591" name="墨迹 1050590"/>
            </p:nvPicPr>
            <p:blipFill>
              <a:blip r:embed="rId277"/>
            </p:blipFill>
            <p:spPr>
              <a:xfrm>
                <a:off x="9103420" y="5398769"/>
                <a:ext cx="270896" cy="206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050592" name="墨迹 1050591"/>
              <p14:cNvContentPartPr/>
              <p14:nvPr/>
            </p14:nvContentPartPr>
            <p14:xfrm>
              <a:off x="9149440" y="5241015"/>
              <a:ext cx="2128639" cy="1471269"/>
            </p14:xfrm>
          </p:contentPart>
        </mc:Choice>
        <mc:Fallback xmlns="">
          <p:pic>
            <p:nvPicPr>
              <p:cNvPr id="1050592" name="墨迹 1050591"/>
            </p:nvPicPr>
            <p:blipFill>
              <a:blip r:embed="rId279"/>
            </p:blipFill>
            <p:spPr>
              <a:xfrm>
                <a:off x="9149440" y="5241015"/>
                <a:ext cx="2128639" cy="1471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8" name="墨迹 27"/>
              <p14:cNvContentPartPr/>
              <p14:nvPr/>
            </p14:nvContentPartPr>
            <p14:xfrm>
              <a:off x="8528755" y="2853740"/>
              <a:ext cx="1207912" cy="89672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81"/>
            </p:blipFill>
            <p:spPr>
              <a:xfrm>
                <a:off x="8528755" y="2853740"/>
                <a:ext cx="1207912" cy="896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" name="墨迹 1"/>
              <p14:cNvContentPartPr/>
              <p14:nvPr/>
            </p14:nvContentPartPr>
            <p14:xfrm>
              <a:off x="9513711" y="3553075"/>
              <a:ext cx="228600" cy="25097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83"/>
            </p:blipFill>
            <p:spPr>
              <a:xfrm>
                <a:off x="9513711" y="3553075"/>
                <a:ext cx="2286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" name="墨迹 2"/>
              <p14:cNvContentPartPr/>
              <p14:nvPr/>
            </p14:nvContentPartPr>
            <p14:xfrm>
              <a:off x="8483600" y="2887579"/>
              <a:ext cx="73377" cy="180473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85"/>
            </p:blipFill>
            <p:spPr>
              <a:xfrm>
                <a:off x="8483600" y="2887579"/>
                <a:ext cx="7337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" name="墨迹 3"/>
              <p14:cNvContentPartPr/>
              <p14:nvPr/>
            </p14:nvContentPartPr>
            <p14:xfrm>
              <a:off x="8562622" y="2808621"/>
              <a:ext cx="208844" cy="15509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87"/>
            </p:blipFill>
            <p:spPr>
              <a:xfrm>
                <a:off x="8562622" y="2808621"/>
                <a:ext cx="2088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5" name="墨迹 4"/>
              <p14:cNvContentPartPr/>
              <p14:nvPr/>
            </p14:nvContentPartPr>
            <p14:xfrm>
              <a:off x="8833555" y="3479758"/>
              <a:ext cx="220134" cy="281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89"/>
            </p:blipFill>
            <p:spPr>
              <a:xfrm>
                <a:off x="8833555" y="3479758"/>
                <a:ext cx="2201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6" name="墨迹 5"/>
              <p14:cNvContentPartPr/>
              <p14:nvPr/>
            </p14:nvContentPartPr>
            <p14:xfrm>
              <a:off x="8892822" y="3389521"/>
              <a:ext cx="110066" cy="42580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91"/>
            </p:blipFill>
            <p:spPr>
              <a:xfrm>
                <a:off x="8892822" y="3389521"/>
                <a:ext cx="110066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7" name="墨迹 6"/>
              <p14:cNvContentPartPr/>
              <p14:nvPr/>
            </p14:nvContentPartPr>
            <p14:xfrm>
              <a:off x="8822266" y="3513597"/>
              <a:ext cx="101600" cy="10433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93"/>
            </p:blipFill>
            <p:spPr>
              <a:xfrm>
                <a:off x="8822266" y="3513597"/>
                <a:ext cx="101600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8" name="墨迹 7"/>
              <p14:cNvContentPartPr/>
              <p14:nvPr/>
            </p14:nvContentPartPr>
            <p14:xfrm>
              <a:off x="8918222" y="3569995"/>
              <a:ext cx="76200" cy="78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95"/>
            </p:blipFill>
            <p:spPr>
              <a:xfrm>
                <a:off x="8918222" y="3569995"/>
                <a:ext cx="762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9" name="墨迹 8"/>
              <p14:cNvContentPartPr/>
              <p14:nvPr/>
            </p14:nvContentPartPr>
            <p14:xfrm>
              <a:off x="8994422" y="3524876"/>
              <a:ext cx="47978" cy="14099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97"/>
            </p:blipFill>
            <p:spPr>
              <a:xfrm>
                <a:off x="8994422" y="3524876"/>
                <a:ext cx="4797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" name="墨迹 9"/>
              <p14:cNvContentPartPr/>
              <p14:nvPr/>
            </p14:nvContentPartPr>
            <p14:xfrm>
              <a:off x="9014177" y="3519236"/>
              <a:ext cx="146756" cy="24815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99"/>
            </p:blipFill>
            <p:spPr>
              <a:xfrm>
                <a:off x="9014177" y="3519236"/>
                <a:ext cx="1467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1" name="墨迹 10"/>
              <p14:cNvContentPartPr/>
              <p14:nvPr/>
            </p14:nvContentPartPr>
            <p14:xfrm>
              <a:off x="9160933" y="3586914"/>
              <a:ext cx="62089" cy="19175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01"/>
            </p:blipFill>
            <p:spPr>
              <a:xfrm>
                <a:off x="9160933" y="3586914"/>
                <a:ext cx="620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2" name="墨迹 11"/>
              <p14:cNvContentPartPr/>
              <p14:nvPr/>
            </p14:nvContentPartPr>
            <p14:xfrm>
              <a:off x="9268177" y="3530516"/>
              <a:ext cx="146756" cy="37786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03"/>
            </p:blipFill>
            <p:spPr>
              <a:xfrm>
                <a:off x="9268177" y="3530516"/>
                <a:ext cx="1467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3" name="墨迹 12"/>
              <p14:cNvContentPartPr/>
              <p14:nvPr/>
            </p14:nvContentPartPr>
            <p14:xfrm>
              <a:off x="9223022" y="5273215"/>
              <a:ext cx="965200" cy="141559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05"/>
            </p:blipFill>
            <p:spPr>
              <a:xfrm>
                <a:off x="9223022" y="5273215"/>
                <a:ext cx="965200" cy="1415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4" name="墨迹 13"/>
              <p14:cNvContentPartPr/>
              <p14:nvPr/>
            </p14:nvContentPartPr>
            <p14:xfrm>
              <a:off x="8438444" y="6231981"/>
              <a:ext cx="129822" cy="2002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07"/>
            </p:blipFill>
            <p:spPr>
              <a:xfrm>
                <a:off x="8438444" y="6231981"/>
                <a:ext cx="1298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" name="墨迹 14"/>
              <p14:cNvContentPartPr/>
              <p14:nvPr/>
            </p14:nvContentPartPr>
            <p14:xfrm>
              <a:off x="8683977" y="6344777"/>
              <a:ext cx="2823" cy="592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9"/>
            </p:blipFill>
            <p:spPr>
              <a:xfrm>
                <a:off x="8683977" y="6344777"/>
                <a:ext cx="2823" cy="59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" name="墨迹 15"/>
              <p14:cNvContentPartPr/>
              <p14:nvPr/>
            </p14:nvContentPartPr>
            <p14:xfrm>
              <a:off x="8466666" y="6231981"/>
              <a:ext cx="146756" cy="18047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1"/>
            </p:blipFill>
            <p:spPr>
              <a:xfrm>
                <a:off x="8466666" y="6231981"/>
                <a:ext cx="1467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7" name="墨迹 16"/>
              <p14:cNvContentPartPr/>
              <p14:nvPr/>
            </p14:nvContentPartPr>
            <p14:xfrm>
              <a:off x="1507066" y="5194258"/>
              <a:ext cx="174978" cy="45682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3"/>
            </p:blipFill>
            <p:spPr>
              <a:xfrm>
                <a:off x="1507066" y="5194258"/>
                <a:ext cx="174978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8" name="墨迹 17"/>
              <p14:cNvContentPartPr/>
              <p14:nvPr/>
            </p14:nvContentPartPr>
            <p14:xfrm>
              <a:off x="8362244" y="4799472"/>
              <a:ext cx="59266" cy="18329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5"/>
            </p:blipFill>
            <p:spPr>
              <a:xfrm>
                <a:off x="8362244" y="4799472"/>
                <a:ext cx="59266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9" name="墨迹 18"/>
              <p14:cNvContentPartPr/>
              <p14:nvPr/>
            </p14:nvContentPartPr>
            <p14:xfrm>
              <a:off x="8438444" y="4872789"/>
              <a:ext cx="36688" cy="8177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7"/>
            </p:blipFill>
            <p:spPr>
              <a:xfrm>
                <a:off x="8438444" y="4872789"/>
                <a:ext cx="366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0" name="墨迹 19"/>
              <p14:cNvContentPartPr/>
              <p14:nvPr/>
            </p14:nvContentPartPr>
            <p14:xfrm>
              <a:off x="8528755" y="4788192"/>
              <a:ext cx="146756" cy="2312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9"/>
            </p:blipFill>
            <p:spPr>
              <a:xfrm>
                <a:off x="8528755" y="4788192"/>
                <a:ext cx="1467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1" name="墨迹 20"/>
              <p14:cNvContentPartPr/>
              <p14:nvPr/>
            </p14:nvContentPartPr>
            <p14:xfrm>
              <a:off x="8641644" y="4822031"/>
              <a:ext cx="118533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21"/>
            </p:blipFill>
            <p:spPr>
              <a:xfrm>
                <a:off x="8641644" y="4822031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2" name="墨迹 21"/>
              <p14:cNvContentPartPr/>
              <p14:nvPr/>
            </p14:nvContentPartPr>
            <p14:xfrm>
              <a:off x="8757355" y="4810751"/>
              <a:ext cx="110067" cy="19739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23"/>
            </p:blipFill>
            <p:spPr>
              <a:xfrm>
                <a:off x="8757355" y="4810751"/>
                <a:ext cx="11006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3" name="墨迹 22"/>
              <p14:cNvContentPartPr/>
              <p14:nvPr/>
            </p14:nvContentPartPr>
            <p14:xfrm>
              <a:off x="8754533" y="4827670"/>
              <a:ext cx="87489" cy="1917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25"/>
            </p:blipFill>
            <p:spPr>
              <a:xfrm>
                <a:off x="8754533" y="4827670"/>
                <a:ext cx="87489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4" name="墨迹 23"/>
              <p14:cNvContentPartPr/>
              <p14:nvPr/>
            </p14:nvContentPartPr>
            <p14:xfrm>
              <a:off x="8901288" y="4799472"/>
              <a:ext cx="28222" cy="18611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27"/>
            </p:blipFill>
            <p:spPr>
              <a:xfrm>
                <a:off x="8901288" y="4799472"/>
                <a:ext cx="282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5" name="墨迹 24"/>
              <p14:cNvContentPartPr/>
              <p14:nvPr/>
            </p14:nvContentPartPr>
            <p14:xfrm>
              <a:off x="8969022" y="4822031"/>
              <a:ext cx="79022" cy="15791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29"/>
            </p:blipFill>
            <p:spPr>
              <a:xfrm>
                <a:off x="8969022" y="4822031"/>
                <a:ext cx="790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6" name="墨迹 25"/>
              <p14:cNvContentPartPr/>
              <p14:nvPr/>
            </p14:nvContentPartPr>
            <p14:xfrm>
              <a:off x="9087555" y="4805111"/>
              <a:ext cx="112889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31"/>
            </p:blipFill>
            <p:spPr>
              <a:xfrm>
                <a:off x="9087555" y="4805111"/>
                <a:ext cx="112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7" name="墨迹 26"/>
              <p14:cNvContentPartPr/>
              <p14:nvPr/>
            </p14:nvContentPartPr>
            <p14:xfrm>
              <a:off x="9191977" y="4647197"/>
              <a:ext cx="143934" cy="23123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33"/>
            </p:blipFill>
            <p:spPr>
              <a:xfrm>
                <a:off x="9191977" y="4647197"/>
                <a:ext cx="143934" cy="2312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图片 1"/>
          <p:cNvPicPr>
            <a:picLocks noChangeAspect="1"/>
          </p:cNvPicPr>
          <p:nvPr/>
        </p:nvPicPr>
        <p:blipFill>
          <a:blip r:embed="rId2"/>
          <a:srcRect t="39572"/>
          <a:stretch>
            <a:fillRect/>
          </a:stretch>
        </p:blipFill>
        <p:spPr>
          <a:xfrm>
            <a:off x="234315" y="1950186"/>
            <a:ext cx="11420475" cy="22274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593" name="墨迹 1050592"/>
              <p14:cNvContentPartPr/>
              <p14:nvPr/>
            </p14:nvContentPartPr>
            <p14:xfrm>
              <a:off x="3238668" y="4362450"/>
              <a:ext cx="246001" cy="370797"/>
            </p14:xfrm>
          </p:contentPart>
        </mc:Choice>
        <mc:Fallback xmlns="">
          <p:pic>
            <p:nvPicPr>
              <p:cNvPr id="1050593" name="墨迹 1050592"/>
            </p:nvPicPr>
            <p:blipFill>
              <a:blip r:embed="rId4"/>
            </p:blipFill>
            <p:spPr>
              <a:xfrm>
                <a:off x="3238668" y="4362450"/>
                <a:ext cx="246001" cy="370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594" name="墨迹 1050593"/>
              <p14:cNvContentPartPr/>
              <p14:nvPr/>
            </p14:nvContentPartPr>
            <p14:xfrm>
              <a:off x="3252895" y="4602902"/>
              <a:ext cx="175804" cy="93854"/>
            </p14:xfrm>
          </p:contentPart>
        </mc:Choice>
        <mc:Fallback xmlns="">
          <p:pic>
            <p:nvPicPr>
              <p:cNvPr id="1050594" name="墨迹 1050593"/>
            </p:nvPicPr>
            <p:blipFill>
              <a:blip r:embed="rId6"/>
            </p:blipFill>
            <p:spPr>
              <a:xfrm>
                <a:off x="3252895" y="4602902"/>
                <a:ext cx="175804" cy="93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595" name="墨迹 1050594"/>
              <p14:cNvContentPartPr/>
              <p14:nvPr/>
            </p14:nvContentPartPr>
            <p14:xfrm>
              <a:off x="3465727" y="4547447"/>
              <a:ext cx="20433" cy="289074"/>
            </p14:xfrm>
          </p:contentPart>
        </mc:Choice>
        <mc:Fallback xmlns="">
          <p:pic>
            <p:nvPicPr>
              <p:cNvPr id="1050595" name="墨迹 1050594"/>
            </p:nvPicPr>
            <p:blipFill>
              <a:blip r:embed="rId8"/>
            </p:blipFill>
            <p:spPr>
              <a:xfrm>
                <a:off x="3465727" y="4547447"/>
                <a:ext cx="20433" cy="289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596" name="墨迹 1050595"/>
              <p14:cNvContentPartPr/>
              <p14:nvPr/>
            </p14:nvContentPartPr>
            <p14:xfrm>
              <a:off x="3470456" y="4547447"/>
              <a:ext cx="90774" cy="150021"/>
            </p14:xfrm>
          </p:contentPart>
        </mc:Choice>
        <mc:Fallback xmlns="">
          <p:pic>
            <p:nvPicPr>
              <p:cNvPr id="1050596" name="墨迹 1050595"/>
            </p:nvPicPr>
            <p:blipFill>
              <a:blip r:embed="rId10"/>
            </p:blipFill>
            <p:spPr>
              <a:xfrm>
                <a:off x="3470456" y="4547447"/>
                <a:ext cx="90774" cy="150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597" name="墨迹 1050596"/>
              <p14:cNvContentPartPr/>
              <p14:nvPr/>
            </p14:nvContentPartPr>
            <p14:xfrm>
              <a:off x="3630028" y="4646930"/>
              <a:ext cx="22069" cy="142315"/>
            </p14:xfrm>
          </p:contentPart>
        </mc:Choice>
        <mc:Fallback xmlns="">
          <p:pic>
            <p:nvPicPr>
              <p:cNvPr id="1050597" name="墨迹 1050596"/>
            </p:nvPicPr>
            <p:blipFill>
              <a:blip r:embed="rId12"/>
            </p:blipFill>
            <p:spPr>
              <a:xfrm>
                <a:off x="3630028" y="4646930"/>
                <a:ext cx="22069" cy="142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598" name="墨迹 1050597"/>
              <p14:cNvContentPartPr/>
              <p14:nvPr/>
            </p14:nvContentPartPr>
            <p14:xfrm>
              <a:off x="2945131" y="4863137"/>
              <a:ext cx="919147" cy="48798"/>
            </p14:xfrm>
          </p:contentPart>
        </mc:Choice>
        <mc:Fallback xmlns="">
          <p:pic>
            <p:nvPicPr>
              <p:cNvPr id="1050598" name="墨迹 1050597"/>
            </p:nvPicPr>
            <p:blipFill>
              <a:blip r:embed="rId14"/>
            </p:blipFill>
            <p:spPr>
              <a:xfrm>
                <a:off x="2945131" y="4863137"/>
                <a:ext cx="919147" cy="48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599" name="墨迹 1050598"/>
              <p14:cNvContentPartPr/>
              <p14:nvPr/>
            </p14:nvContentPartPr>
            <p14:xfrm>
              <a:off x="3202017" y="4958928"/>
              <a:ext cx="267484" cy="382156"/>
            </p14:xfrm>
          </p:contentPart>
        </mc:Choice>
        <mc:Fallback xmlns="">
          <p:pic>
            <p:nvPicPr>
              <p:cNvPr id="1050599" name="墨迹 1050598"/>
            </p:nvPicPr>
            <p:blipFill>
              <a:blip r:embed="rId16"/>
            </p:blipFill>
            <p:spPr>
              <a:xfrm>
                <a:off x="3202017" y="4958928"/>
                <a:ext cx="267484" cy="382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600" name="墨迹 1050599"/>
              <p14:cNvContentPartPr/>
              <p14:nvPr/>
            </p14:nvContentPartPr>
            <p14:xfrm>
              <a:off x="3251200" y="5140114"/>
              <a:ext cx="153689" cy="86187"/>
            </p14:xfrm>
          </p:contentPart>
        </mc:Choice>
        <mc:Fallback xmlns="">
          <p:pic>
            <p:nvPicPr>
              <p:cNvPr id="1050600" name="墨迹 1050599"/>
            </p:nvPicPr>
            <p:blipFill>
              <a:blip r:embed="rId18"/>
            </p:blipFill>
            <p:spPr>
              <a:xfrm>
                <a:off x="3251200" y="5140114"/>
                <a:ext cx="153689" cy="86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601" name="墨迹 1050600"/>
              <p14:cNvContentPartPr/>
              <p14:nvPr/>
            </p14:nvContentPartPr>
            <p14:xfrm>
              <a:off x="3430443" y="5116409"/>
              <a:ext cx="38773" cy="337819"/>
            </p14:xfrm>
          </p:contentPart>
        </mc:Choice>
        <mc:Fallback xmlns="">
          <p:pic>
            <p:nvPicPr>
              <p:cNvPr id="1050601" name="墨迹 1050600"/>
            </p:nvPicPr>
            <p:blipFill>
              <a:blip r:embed="rId20"/>
            </p:blipFill>
            <p:spPr>
              <a:xfrm>
                <a:off x="3430443" y="5116409"/>
                <a:ext cx="38773" cy="33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602" name="墨迹 1050601"/>
              <p14:cNvContentPartPr/>
              <p14:nvPr/>
            </p14:nvContentPartPr>
            <p14:xfrm>
              <a:off x="3420955" y="5125697"/>
              <a:ext cx="126679" cy="136207"/>
            </p14:xfrm>
          </p:contentPart>
        </mc:Choice>
        <mc:Fallback xmlns="">
          <p:pic>
            <p:nvPicPr>
              <p:cNvPr id="1050602" name="墨迹 1050601"/>
            </p:nvPicPr>
            <p:blipFill>
              <a:blip r:embed="rId22"/>
            </p:blipFill>
            <p:spPr>
              <a:xfrm>
                <a:off x="3420955" y="5125697"/>
                <a:ext cx="126679" cy="136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603" name="墨迹 1050602"/>
              <p14:cNvContentPartPr/>
              <p14:nvPr/>
            </p14:nvContentPartPr>
            <p14:xfrm>
              <a:off x="3520923" y="5223512"/>
              <a:ext cx="149606" cy="194000"/>
            </p14:xfrm>
          </p:contentPart>
        </mc:Choice>
        <mc:Fallback xmlns="">
          <p:pic>
            <p:nvPicPr>
              <p:cNvPr id="1050603" name="墨迹 1050602"/>
            </p:nvPicPr>
            <p:blipFill>
              <a:blip r:embed="rId24"/>
            </p:blipFill>
            <p:spPr>
              <a:xfrm>
                <a:off x="3520923" y="5223512"/>
                <a:ext cx="149606" cy="194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604" name="墨迹 1050603"/>
              <p14:cNvContentPartPr/>
              <p14:nvPr/>
            </p14:nvContentPartPr>
            <p14:xfrm>
              <a:off x="8207164" y="3495740"/>
              <a:ext cx="760348" cy="629603"/>
            </p14:xfrm>
          </p:contentPart>
        </mc:Choice>
        <mc:Fallback xmlns="">
          <p:pic>
            <p:nvPicPr>
              <p:cNvPr id="1050604" name="墨迹 1050603"/>
            </p:nvPicPr>
            <p:blipFill>
              <a:blip r:embed="rId26"/>
            </p:blipFill>
            <p:spPr>
              <a:xfrm>
                <a:off x="8207164" y="3495740"/>
                <a:ext cx="760348" cy="629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7038622" y="2780422"/>
              <a:ext cx="372533" cy="4511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7038622" y="2780422"/>
                <a:ext cx="3725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" name="墨迹 1"/>
              <p14:cNvContentPartPr/>
              <p14:nvPr/>
            </p14:nvContentPartPr>
            <p14:xfrm>
              <a:off x="7399866" y="2340518"/>
              <a:ext cx="73378" cy="30454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0"/>
            </p:blipFill>
            <p:spPr>
              <a:xfrm>
                <a:off x="7399866" y="2340518"/>
                <a:ext cx="733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墨迹 2"/>
              <p14:cNvContentPartPr/>
              <p14:nvPr/>
            </p14:nvContentPartPr>
            <p14:xfrm>
              <a:off x="7535333" y="2334878"/>
              <a:ext cx="79022" cy="394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2"/>
            </p:blipFill>
            <p:spPr>
              <a:xfrm>
                <a:off x="7535333" y="2334878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" name="墨迹 3"/>
              <p14:cNvContentPartPr/>
              <p14:nvPr/>
            </p14:nvContentPartPr>
            <p14:xfrm>
              <a:off x="7532511" y="2396916"/>
              <a:ext cx="25400" cy="1579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4"/>
            </p:blipFill>
            <p:spPr>
              <a:xfrm>
                <a:off x="7532511" y="2396916"/>
                <a:ext cx="254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" name="墨迹 4"/>
              <p14:cNvContentPartPr/>
              <p14:nvPr/>
            </p14:nvContentPartPr>
            <p14:xfrm>
              <a:off x="7546622" y="2368717"/>
              <a:ext cx="197555" cy="28763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6"/>
            </p:blipFill>
            <p:spPr>
              <a:xfrm>
                <a:off x="7546622" y="2368717"/>
                <a:ext cx="19755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" name="墨迹 5"/>
              <p14:cNvContentPartPr/>
              <p14:nvPr/>
            </p14:nvContentPartPr>
            <p14:xfrm>
              <a:off x="7563555" y="2526631"/>
              <a:ext cx="53622" cy="7613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38"/>
            </p:blipFill>
            <p:spPr>
              <a:xfrm>
                <a:off x="7563555" y="2526631"/>
                <a:ext cx="536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" name="墨迹 6"/>
              <p14:cNvContentPartPr/>
              <p14:nvPr/>
            </p14:nvContentPartPr>
            <p14:xfrm>
              <a:off x="7803444" y="2329238"/>
              <a:ext cx="8466" cy="845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40"/>
            </p:blipFill>
            <p:spPr>
              <a:xfrm>
                <a:off x="7803444" y="2329238"/>
                <a:ext cx="846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" name="墨迹 7"/>
              <p14:cNvContentPartPr/>
              <p14:nvPr/>
            </p14:nvContentPartPr>
            <p14:xfrm>
              <a:off x="7800622" y="2458953"/>
              <a:ext cx="33866" cy="14663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42"/>
            </p:blipFill>
            <p:spPr>
              <a:xfrm>
                <a:off x="7800622" y="2458953"/>
                <a:ext cx="338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" name="墨迹 8"/>
              <p14:cNvContentPartPr/>
              <p14:nvPr/>
            </p14:nvContentPartPr>
            <p14:xfrm>
              <a:off x="7868355" y="2301039"/>
              <a:ext cx="313267" cy="34684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44"/>
            </p:blipFill>
            <p:spPr>
              <a:xfrm>
                <a:off x="7868355" y="2301039"/>
                <a:ext cx="313267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" name="墨迹 9"/>
              <p14:cNvContentPartPr/>
              <p14:nvPr/>
            </p14:nvContentPartPr>
            <p14:xfrm>
              <a:off x="3889022" y="2337698"/>
              <a:ext cx="697089" cy="253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46"/>
            </p:blipFill>
            <p:spPr>
              <a:xfrm>
                <a:off x="3889022" y="2337698"/>
                <a:ext cx="697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" name="墨迹 10"/>
              <p14:cNvContentPartPr/>
              <p14:nvPr/>
            </p14:nvContentPartPr>
            <p14:xfrm>
              <a:off x="1190977" y="2977815"/>
              <a:ext cx="183445" cy="32992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48"/>
            </p:blipFill>
            <p:spPr>
              <a:xfrm>
                <a:off x="1190977" y="2977815"/>
                <a:ext cx="183445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2" name="墨迹 11"/>
              <p14:cNvContentPartPr/>
              <p14:nvPr/>
            </p14:nvContentPartPr>
            <p14:xfrm>
              <a:off x="7356651" y="4442578"/>
              <a:ext cx="156104" cy="35407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0"/>
            </p:blipFill>
            <p:spPr>
              <a:xfrm>
                <a:off x="7356651" y="4442578"/>
                <a:ext cx="156104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墨迹 12"/>
              <p14:cNvContentPartPr/>
              <p14:nvPr/>
            </p14:nvContentPartPr>
            <p14:xfrm>
              <a:off x="7507111" y="4489282"/>
              <a:ext cx="43039" cy="32129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52"/>
            </p:blipFill>
            <p:spPr>
              <a:xfrm>
                <a:off x="7507111" y="4489282"/>
                <a:ext cx="43039" cy="321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墨迹 13"/>
              <p14:cNvContentPartPr/>
              <p14:nvPr/>
            </p14:nvContentPartPr>
            <p14:xfrm>
              <a:off x="7402688" y="4647197"/>
              <a:ext cx="169334" cy="451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54"/>
            </p:blipFill>
            <p:spPr>
              <a:xfrm>
                <a:off x="7402688" y="4647197"/>
                <a:ext cx="16933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墨迹 14"/>
              <p14:cNvContentPartPr/>
              <p14:nvPr/>
            </p14:nvContentPartPr>
            <p14:xfrm>
              <a:off x="7642577" y="4624638"/>
              <a:ext cx="197556" cy="112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56"/>
            </p:blipFill>
            <p:spPr>
              <a:xfrm>
                <a:off x="7642577" y="4624638"/>
                <a:ext cx="1975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6" name="墨迹 15"/>
              <p14:cNvContentPartPr/>
              <p14:nvPr/>
            </p14:nvContentPartPr>
            <p14:xfrm>
              <a:off x="7732888" y="4494922"/>
              <a:ext cx="11289" cy="31582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58"/>
            </p:blipFill>
            <p:spPr>
              <a:xfrm>
                <a:off x="7732888" y="4494922"/>
                <a:ext cx="1128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9" name="墨迹 18"/>
              <p14:cNvContentPartPr/>
              <p14:nvPr/>
            </p14:nvContentPartPr>
            <p14:xfrm>
              <a:off x="3725333" y="3378241"/>
              <a:ext cx="39511" cy="27846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60"/>
            </p:blipFill>
            <p:spPr>
              <a:xfrm>
                <a:off x="3725333" y="3378241"/>
                <a:ext cx="39511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0" name="墨迹 19"/>
              <p14:cNvContentPartPr/>
              <p14:nvPr/>
            </p14:nvContentPartPr>
            <p14:xfrm>
              <a:off x="3727450" y="3333123"/>
              <a:ext cx="189794" cy="38209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62"/>
            </p:blipFill>
            <p:spPr>
              <a:xfrm>
                <a:off x="3727450" y="3333123"/>
                <a:ext cx="189794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1" name="墨迹 20"/>
              <p14:cNvContentPartPr/>
              <p14:nvPr/>
            </p14:nvContentPartPr>
            <p14:xfrm>
              <a:off x="3714044" y="3983110"/>
              <a:ext cx="285044" cy="25802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64"/>
            </p:blipFill>
            <p:spPr>
              <a:xfrm>
                <a:off x="3714044" y="3983110"/>
                <a:ext cx="28504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" name="墨迹 21"/>
              <p14:cNvContentPartPr/>
              <p14:nvPr/>
            </p14:nvContentPartPr>
            <p14:xfrm>
              <a:off x="7933972" y="4528761"/>
              <a:ext cx="171450" cy="17342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66"/>
            </p:blipFill>
            <p:spPr>
              <a:xfrm>
                <a:off x="7933972" y="4528761"/>
                <a:ext cx="171450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墨迹 22"/>
              <p14:cNvContentPartPr/>
              <p14:nvPr/>
            </p14:nvContentPartPr>
            <p14:xfrm>
              <a:off x="8144933" y="4511137"/>
              <a:ext cx="84667" cy="16020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68"/>
            </p:blipFill>
            <p:spPr>
              <a:xfrm>
                <a:off x="8144933" y="4511137"/>
                <a:ext cx="84667" cy="160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4" name="墨迹 23"/>
              <p14:cNvContentPartPr/>
              <p14:nvPr/>
            </p14:nvContentPartPr>
            <p14:xfrm>
              <a:off x="8229600" y="4405567"/>
              <a:ext cx="22577" cy="48978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70"/>
            </p:blipFill>
            <p:spPr>
              <a:xfrm>
                <a:off x="8229600" y="4405567"/>
                <a:ext cx="22577" cy="489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5" name="墨迹 24"/>
              <p14:cNvContentPartPr/>
              <p14:nvPr/>
            </p14:nvContentPartPr>
            <p14:xfrm>
              <a:off x="8284456" y="4607718"/>
              <a:ext cx="80610" cy="12125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72"/>
            </p:blipFill>
            <p:spPr>
              <a:xfrm>
                <a:off x="8284456" y="4607718"/>
                <a:ext cx="8061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6" name="墨迹 25"/>
              <p14:cNvContentPartPr/>
              <p14:nvPr/>
            </p14:nvContentPartPr>
            <p14:xfrm>
              <a:off x="8511822" y="4573879"/>
              <a:ext cx="211666" cy="28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74"/>
            </p:blipFill>
            <p:spPr>
              <a:xfrm>
                <a:off x="8511822" y="4573879"/>
                <a:ext cx="21166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7" name="墨迹 26"/>
              <p14:cNvContentPartPr/>
              <p14:nvPr/>
            </p14:nvContentPartPr>
            <p14:xfrm>
              <a:off x="8676922" y="4478003"/>
              <a:ext cx="122766" cy="451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76"/>
            </p:blipFill>
            <p:spPr>
              <a:xfrm>
                <a:off x="8676922" y="4478003"/>
                <a:ext cx="1227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8" name="墨迹 27"/>
              <p14:cNvContentPartPr/>
              <p14:nvPr/>
            </p14:nvContentPartPr>
            <p14:xfrm>
              <a:off x="8519406" y="4618998"/>
              <a:ext cx="243594" cy="507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78"/>
            </p:blipFill>
            <p:spPr>
              <a:xfrm>
                <a:off x="8519406" y="4618998"/>
                <a:ext cx="24359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9" name="墨迹 28"/>
              <p14:cNvContentPartPr/>
              <p14:nvPr/>
            </p14:nvContentPartPr>
            <p14:xfrm>
              <a:off x="8538456" y="4647197"/>
              <a:ext cx="128588" cy="9869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80"/>
            </p:blipFill>
            <p:spPr>
              <a:xfrm>
                <a:off x="8538456" y="4647197"/>
                <a:ext cx="128588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0" name="墨迹 29"/>
              <p14:cNvContentPartPr/>
              <p14:nvPr/>
            </p14:nvContentPartPr>
            <p14:xfrm>
              <a:off x="8999361" y="4472363"/>
              <a:ext cx="43039" cy="24674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82"/>
            </p:blipFill>
            <p:spPr>
              <a:xfrm>
                <a:off x="8999361" y="4472363"/>
                <a:ext cx="43039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1" name="墨迹 30"/>
              <p14:cNvContentPartPr/>
              <p14:nvPr/>
            </p14:nvContentPartPr>
            <p14:xfrm>
              <a:off x="9031111" y="4415965"/>
              <a:ext cx="195439" cy="38068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84"/>
            </p:blipFill>
            <p:spPr>
              <a:xfrm>
                <a:off x="9031111" y="4415965"/>
                <a:ext cx="195439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2" name="墨迹 31"/>
              <p14:cNvContentPartPr/>
              <p14:nvPr/>
            </p14:nvContentPartPr>
            <p14:xfrm>
              <a:off x="7309555" y="4455444"/>
              <a:ext cx="208845" cy="36870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86"/>
            </p:blipFill>
            <p:spPr>
              <a:xfrm>
                <a:off x="7309555" y="4455444"/>
                <a:ext cx="208845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3" name="墨迹 32"/>
              <p14:cNvContentPartPr/>
              <p14:nvPr/>
            </p14:nvContentPartPr>
            <p14:xfrm>
              <a:off x="7478888" y="4482056"/>
              <a:ext cx="90312" cy="33715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88"/>
            </p:blipFill>
            <p:spPr>
              <a:xfrm>
                <a:off x="7478888" y="4482056"/>
                <a:ext cx="90312" cy="337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4" name="墨迹 33"/>
              <p14:cNvContentPartPr/>
              <p14:nvPr/>
            </p14:nvContentPartPr>
            <p14:xfrm>
              <a:off x="7390518" y="4647197"/>
              <a:ext cx="184326" cy="56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90"/>
            </p:blipFill>
            <p:spPr>
              <a:xfrm>
                <a:off x="7390518" y="4647197"/>
                <a:ext cx="18432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5" name="墨迹 34"/>
              <p14:cNvContentPartPr/>
              <p14:nvPr/>
            </p14:nvContentPartPr>
            <p14:xfrm>
              <a:off x="7279746" y="5143500"/>
              <a:ext cx="148343" cy="33274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92"/>
            </p:blipFill>
            <p:spPr>
              <a:xfrm>
                <a:off x="7279746" y="5143500"/>
                <a:ext cx="148343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6" name="墨迹 35"/>
              <p14:cNvContentPartPr/>
              <p14:nvPr/>
            </p14:nvContentPartPr>
            <p14:xfrm>
              <a:off x="7445022" y="5154779"/>
              <a:ext cx="45155" cy="34402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94"/>
            </p:blipFill>
            <p:spPr>
              <a:xfrm>
                <a:off x="7445022" y="5154779"/>
                <a:ext cx="4515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7" name="墨迹 36"/>
              <p14:cNvContentPartPr/>
              <p14:nvPr/>
            </p14:nvContentPartPr>
            <p14:xfrm>
              <a:off x="7358591" y="5357812"/>
              <a:ext cx="165453" cy="1974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96"/>
            </p:blipFill>
            <p:spPr>
              <a:xfrm>
                <a:off x="7358591" y="5357812"/>
                <a:ext cx="16545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8" name="墨迹 37"/>
              <p14:cNvContentPartPr/>
              <p14:nvPr/>
            </p14:nvContentPartPr>
            <p14:xfrm>
              <a:off x="7676973" y="5323973"/>
              <a:ext cx="216782" cy="2820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98"/>
            </p:blipFill>
            <p:spPr>
              <a:xfrm>
                <a:off x="7676973" y="5323973"/>
                <a:ext cx="21678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9" name="墨迹 38"/>
              <p14:cNvContentPartPr/>
              <p14:nvPr/>
            </p14:nvContentPartPr>
            <p14:xfrm>
              <a:off x="7772400" y="5196725"/>
              <a:ext cx="28222" cy="27952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00"/>
            </p:blipFill>
            <p:spPr>
              <a:xfrm>
                <a:off x="7772400" y="5196725"/>
                <a:ext cx="28222" cy="279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0" name="墨迹 39"/>
              <p14:cNvContentPartPr/>
              <p14:nvPr/>
            </p14:nvContentPartPr>
            <p14:xfrm>
              <a:off x="8013876" y="5205537"/>
              <a:ext cx="266524" cy="24251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02"/>
            </p:blipFill>
            <p:spPr>
              <a:xfrm>
                <a:off x="8013876" y="5205537"/>
                <a:ext cx="26652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1" name="墨迹 40"/>
              <p14:cNvContentPartPr/>
              <p14:nvPr/>
            </p14:nvContentPartPr>
            <p14:xfrm>
              <a:off x="8302977" y="5173109"/>
              <a:ext cx="90312" cy="18258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04"/>
            </p:blipFill>
            <p:spPr>
              <a:xfrm>
                <a:off x="8302977" y="5173109"/>
                <a:ext cx="90312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2" name="墨迹 41"/>
              <p14:cNvContentPartPr/>
              <p14:nvPr/>
            </p14:nvContentPartPr>
            <p14:xfrm>
              <a:off x="8387644" y="5069301"/>
              <a:ext cx="28222" cy="61280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06"/>
            </p:blipFill>
            <p:spPr>
              <a:xfrm>
                <a:off x="8387644" y="5069301"/>
                <a:ext cx="28222" cy="612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3" name="墨迹 42"/>
              <p14:cNvContentPartPr/>
              <p14:nvPr/>
            </p14:nvContentPartPr>
            <p14:xfrm>
              <a:off x="8516761" y="5250656"/>
              <a:ext cx="124883" cy="1445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08"/>
            </p:blipFill>
            <p:spPr>
              <a:xfrm>
                <a:off x="8516761" y="5250656"/>
                <a:ext cx="124883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4" name="墨迹 43"/>
              <p14:cNvContentPartPr/>
              <p14:nvPr/>
            </p14:nvContentPartPr>
            <p14:xfrm>
              <a:off x="8709377" y="5211177"/>
              <a:ext cx="327378" cy="3383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10"/>
            </p:blipFill>
            <p:spPr>
              <a:xfrm>
                <a:off x="8709377" y="5211177"/>
                <a:ext cx="3273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5" name="墨迹 44"/>
              <p14:cNvContentPartPr/>
              <p14:nvPr/>
            </p14:nvContentPartPr>
            <p14:xfrm>
              <a:off x="8974666" y="5099791"/>
              <a:ext cx="124178" cy="8600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12"/>
            </p:blipFill>
            <p:spPr>
              <a:xfrm>
                <a:off x="8974666" y="5099791"/>
                <a:ext cx="124178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46" name="墨迹 45"/>
              <p14:cNvContentPartPr/>
              <p14:nvPr/>
            </p14:nvContentPartPr>
            <p14:xfrm>
              <a:off x="8763705" y="5295774"/>
              <a:ext cx="298450" cy="3383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14"/>
            </p:blipFill>
            <p:spPr>
              <a:xfrm>
                <a:off x="8763705" y="5295774"/>
                <a:ext cx="29845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7" name="墨迹 46"/>
              <p14:cNvContentPartPr/>
              <p14:nvPr/>
            </p14:nvContentPartPr>
            <p14:xfrm>
              <a:off x="8826323" y="5299299"/>
              <a:ext cx="103188" cy="10927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16"/>
            </p:blipFill>
            <p:spPr>
              <a:xfrm>
                <a:off x="8826323" y="5299299"/>
                <a:ext cx="103188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48" name="墨迹 47"/>
              <p14:cNvContentPartPr/>
              <p14:nvPr/>
            </p14:nvContentPartPr>
            <p14:xfrm>
              <a:off x="9239955" y="5105431"/>
              <a:ext cx="468489" cy="25802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18"/>
            </p:blipFill>
            <p:spPr>
              <a:xfrm>
                <a:off x="9239955" y="5105431"/>
                <a:ext cx="468489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9" name="墨迹 48"/>
              <p14:cNvContentPartPr/>
              <p14:nvPr/>
            </p14:nvContentPartPr>
            <p14:xfrm>
              <a:off x="10425288" y="4325728"/>
              <a:ext cx="28223" cy="2779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20"/>
            </p:blipFill>
            <p:spPr>
              <a:xfrm>
                <a:off x="10425288" y="4325728"/>
                <a:ext cx="28223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50" name="墨迹 49"/>
              <p14:cNvContentPartPr/>
              <p14:nvPr/>
            </p14:nvContentPartPr>
            <p14:xfrm>
              <a:off x="10430227" y="4269330"/>
              <a:ext cx="175683" cy="35671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122"/>
            </p:blipFill>
            <p:spPr>
              <a:xfrm>
                <a:off x="10430227" y="4269330"/>
                <a:ext cx="175683" cy="356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51" name="墨迹 50"/>
              <p14:cNvContentPartPr/>
              <p14:nvPr/>
            </p14:nvContentPartPr>
            <p14:xfrm>
              <a:off x="10722680" y="4382126"/>
              <a:ext cx="281164" cy="2819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24"/>
            </p:blipFill>
            <p:spPr>
              <a:xfrm>
                <a:off x="10722680" y="4382126"/>
                <a:ext cx="2811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2" name="墨迹 51"/>
              <p14:cNvContentPartPr/>
              <p14:nvPr/>
            </p14:nvContentPartPr>
            <p14:xfrm>
              <a:off x="10933288" y="4280610"/>
              <a:ext cx="203200" cy="12689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26"/>
            </p:blipFill>
            <p:spPr>
              <a:xfrm>
                <a:off x="10933288" y="4280610"/>
                <a:ext cx="203200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3" name="墨迹 52"/>
              <p14:cNvContentPartPr/>
              <p14:nvPr/>
            </p14:nvContentPartPr>
            <p14:xfrm>
              <a:off x="10727267" y="4472363"/>
              <a:ext cx="318911" cy="1410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28"/>
            </p:blipFill>
            <p:spPr>
              <a:xfrm>
                <a:off x="10727267" y="4472363"/>
                <a:ext cx="3189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4" name="墨迹 53"/>
              <p14:cNvContentPartPr/>
              <p14:nvPr/>
            </p14:nvContentPartPr>
            <p14:xfrm>
              <a:off x="10705747" y="4502501"/>
              <a:ext cx="202142" cy="911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30"/>
            </p:blipFill>
            <p:spPr>
              <a:xfrm>
                <a:off x="10705747" y="4502501"/>
                <a:ext cx="202142" cy="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5" name="墨迹 54"/>
              <p14:cNvContentPartPr/>
              <p14:nvPr/>
            </p14:nvContentPartPr>
            <p14:xfrm>
              <a:off x="11243732" y="4263690"/>
              <a:ext cx="361245" cy="31018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32"/>
            </p:blipFill>
            <p:spPr>
              <a:xfrm>
                <a:off x="11243732" y="4263690"/>
                <a:ext cx="361245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56" name="墨迹 55"/>
              <p14:cNvContentPartPr/>
              <p14:nvPr/>
            </p14:nvContentPartPr>
            <p14:xfrm>
              <a:off x="10385777" y="5171698"/>
              <a:ext cx="39511" cy="45400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34"/>
            </p:blipFill>
            <p:spPr>
              <a:xfrm>
                <a:off x="10385777" y="5171698"/>
                <a:ext cx="39511" cy="454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57" name="墨迹 56"/>
              <p14:cNvContentPartPr/>
              <p14:nvPr/>
            </p14:nvContentPartPr>
            <p14:xfrm>
              <a:off x="10359496" y="5318333"/>
              <a:ext cx="195615" cy="25379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36"/>
            </p:blipFill>
            <p:spPr>
              <a:xfrm>
                <a:off x="10359496" y="5318333"/>
                <a:ext cx="195615" cy="25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58" name="墨迹 57"/>
              <p14:cNvContentPartPr/>
              <p14:nvPr/>
            </p14:nvContentPartPr>
            <p14:xfrm>
              <a:off x="10622844" y="5307054"/>
              <a:ext cx="172861" cy="310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38"/>
            </p:blipFill>
            <p:spPr>
              <a:xfrm>
                <a:off x="10622844" y="5307054"/>
                <a:ext cx="172861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9" name="墨迹 58"/>
              <p14:cNvContentPartPr/>
              <p14:nvPr/>
            </p14:nvContentPartPr>
            <p14:xfrm>
              <a:off x="10605911" y="5442409"/>
              <a:ext cx="231423" cy="564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40"/>
            </p:blipFill>
            <p:spPr>
              <a:xfrm>
                <a:off x="10605911" y="5442409"/>
                <a:ext cx="2314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0" name="墨迹 59"/>
              <p14:cNvContentPartPr/>
              <p14:nvPr/>
            </p14:nvContentPartPr>
            <p14:xfrm>
              <a:off x="10916355" y="5419850"/>
              <a:ext cx="819856" cy="620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42"/>
            </p:blipFill>
            <p:spPr>
              <a:xfrm>
                <a:off x="10916355" y="5419850"/>
                <a:ext cx="8198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1" name="墨迹 60"/>
              <p14:cNvContentPartPr/>
              <p14:nvPr/>
            </p14:nvContentPartPr>
            <p14:xfrm>
              <a:off x="11108267" y="5058902"/>
              <a:ext cx="118533" cy="24251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44"/>
            </p:blipFill>
            <p:spPr>
              <a:xfrm>
                <a:off x="11108267" y="5058902"/>
                <a:ext cx="1185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62" name="墨迹 61"/>
              <p14:cNvContentPartPr/>
              <p14:nvPr/>
            </p14:nvContentPartPr>
            <p14:xfrm>
              <a:off x="11260667" y="5095561"/>
              <a:ext cx="33867" cy="20585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46"/>
            </p:blipFill>
            <p:spPr>
              <a:xfrm>
                <a:off x="11260667" y="5095561"/>
                <a:ext cx="338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63" name="墨迹 62"/>
              <p14:cNvContentPartPr/>
              <p14:nvPr/>
            </p14:nvContentPartPr>
            <p14:xfrm>
              <a:off x="11283244" y="5047623"/>
              <a:ext cx="118533" cy="24603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48"/>
            </p:blipFill>
            <p:spPr>
              <a:xfrm>
                <a:off x="11283244" y="5047623"/>
                <a:ext cx="118533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64" name="墨迹 63"/>
              <p14:cNvContentPartPr/>
              <p14:nvPr/>
            </p14:nvContentPartPr>
            <p14:xfrm>
              <a:off x="11382022" y="4979945"/>
              <a:ext cx="226131" cy="37504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50"/>
            </p:blipFill>
            <p:spPr>
              <a:xfrm>
                <a:off x="11382022" y="4979945"/>
                <a:ext cx="226131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5" name="墨迹 64"/>
              <p14:cNvContentPartPr/>
              <p14:nvPr/>
            </p14:nvContentPartPr>
            <p14:xfrm>
              <a:off x="11060288" y="5481888"/>
              <a:ext cx="183444" cy="32710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52"/>
            </p:blipFill>
            <p:spPr>
              <a:xfrm>
                <a:off x="11060288" y="5481888"/>
                <a:ext cx="183444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66" name="墨迹 65"/>
              <p14:cNvContentPartPr/>
              <p14:nvPr/>
            </p14:nvContentPartPr>
            <p14:xfrm>
              <a:off x="11238088" y="5549565"/>
              <a:ext cx="172156" cy="17483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54"/>
            </p:blipFill>
            <p:spPr>
              <a:xfrm>
                <a:off x="11238088" y="5549565"/>
                <a:ext cx="1721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67" name="墨迹 66"/>
              <p14:cNvContentPartPr/>
              <p14:nvPr/>
            </p14:nvContentPartPr>
            <p14:xfrm>
              <a:off x="11345332" y="5510087"/>
              <a:ext cx="235656" cy="32992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56"/>
            </p:blipFill>
            <p:spPr>
              <a:xfrm>
                <a:off x="11345332" y="5510087"/>
                <a:ext cx="235656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68" name="墨迹 67"/>
              <p14:cNvContentPartPr/>
              <p14:nvPr/>
            </p14:nvContentPartPr>
            <p14:xfrm>
              <a:off x="9319153" y="3547435"/>
              <a:ext cx="171979" cy="5639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58"/>
            </p:blipFill>
            <p:spPr>
              <a:xfrm>
                <a:off x="9319153" y="3547435"/>
                <a:ext cx="17197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69" name="墨迹 68"/>
              <p14:cNvContentPartPr/>
              <p14:nvPr/>
            </p14:nvContentPartPr>
            <p14:xfrm>
              <a:off x="9275762" y="3565765"/>
              <a:ext cx="242535" cy="4370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60"/>
            </p:blipFill>
            <p:spPr>
              <a:xfrm>
                <a:off x="9275762" y="3565765"/>
                <a:ext cx="242535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70" name="墨迹 69"/>
              <p14:cNvContentPartPr/>
              <p14:nvPr/>
            </p14:nvContentPartPr>
            <p14:xfrm>
              <a:off x="9364133" y="3615113"/>
              <a:ext cx="16934" cy="50758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62"/>
            </p:blipFill>
            <p:spPr>
              <a:xfrm>
                <a:off x="9364133" y="3615113"/>
                <a:ext cx="16934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1" name="墨迹 70"/>
              <p14:cNvContentPartPr/>
              <p14:nvPr/>
            </p14:nvContentPartPr>
            <p14:xfrm>
              <a:off x="9546696" y="3581274"/>
              <a:ext cx="159455" cy="23493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64"/>
            </p:blipFill>
            <p:spPr>
              <a:xfrm>
                <a:off x="9546696" y="3581274"/>
                <a:ext cx="15945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2" name="墨迹 71"/>
              <p14:cNvContentPartPr/>
              <p14:nvPr/>
            </p14:nvContentPartPr>
            <p14:xfrm>
              <a:off x="9640711" y="3709403"/>
              <a:ext cx="28222" cy="15668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66"/>
            </p:blipFill>
            <p:spPr>
              <a:xfrm>
                <a:off x="9640711" y="3709403"/>
                <a:ext cx="28222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3" name="墨迹 72"/>
              <p14:cNvContentPartPr/>
              <p14:nvPr/>
            </p14:nvContentPartPr>
            <p14:xfrm>
              <a:off x="9731022" y="3677151"/>
              <a:ext cx="47978" cy="10997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68"/>
            </p:blipFill>
            <p:spPr>
              <a:xfrm>
                <a:off x="9731022" y="3677151"/>
                <a:ext cx="4797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74" name="墨迹 73"/>
              <p14:cNvContentPartPr/>
              <p14:nvPr/>
            </p14:nvContentPartPr>
            <p14:xfrm>
              <a:off x="9883422" y="3429000"/>
              <a:ext cx="65263" cy="13253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70"/>
            </p:blipFill>
            <p:spPr>
              <a:xfrm>
                <a:off x="9883422" y="3429000"/>
                <a:ext cx="6526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76" name="墨迹 75"/>
              <p14:cNvContentPartPr/>
              <p14:nvPr/>
            </p14:nvContentPartPr>
            <p14:xfrm>
              <a:off x="9733844" y="3549550"/>
              <a:ext cx="262466" cy="34755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72"/>
            </p:blipFill>
            <p:spPr>
              <a:xfrm>
                <a:off x="9733844" y="3549550"/>
                <a:ext cx="262466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77" name="墨迹 76"/>
              <p14:cNvContentPartPr/>
              <p14:nvPr/>
            </p14:nvContentPartPr>
            <p14:xfrm>
              <a:off x="9736666" y="3773027"/>
              <a:ext cx="254000" cy="12407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74"/>
            </p:blipFill>
            <p:spPr>
              <a:xfrm>
                <a:off x="9736666" y="3773027"/>
                <a:ext cx="254000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78" name="墨迹 77"/>
              <p14:cNvContentPartPr/>
              <p14:nvPr/>
            </p14:nvContentPartPr>
            <p14:xfrm>
              <a:off x="10111316" y="3846345"/>
              <a:ext cx="20461" cy="1691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76"/>
            </p:blipFill>
            <p:spPr>
              <a:xfrm>
                <a:off x="10111316" y="3846345"/>
                <a:ext cx="204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9" name="墨迹 78"/>
              <p14:cNvContentPartPr/>
              <p14:nvPr/>
            </p14:nvContentPartPr>
            <p14:xfrm>
              <a:off x="10453511" y="3543911"/>
              <a:ext cx="25400" cy="40395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78"/>
            </p:blipFill>
            <p:spPr>
              <a:xfrm>
                <a:off x="10453511" y="3543911"/>
                <a:ext cx="25400" cy="403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80" name="墨迹 79"/>
              <p14:cNvContentPartPr/>
              <p14:nvPr/>
            </p14:nvContentPartPr>
            <p14:xfrm>
              <a:off x="10493022" y="3632032"/>
              <a:ext cx="248356" cy="21995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80"/>
            </p:blipFill>
            <p:spPr>
              <a:xfrm>
                <a:off x="10493022" y="3632032"/>
                <a:ext cx="24835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81" name="墨迹 80"/>
              <p14:cNvContentPartPr/>
              <p14:nvPr/>
            </p14:nvContentPartPr>
            <p14:xfrm>
              <a:off x="10730088" y="3581274"/>
              <a:ext cx="183974" cy="31582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82"/>
            </p:blipFill>
            <p:spPr>
              <a:xfrm>
                <a:off x="10730088" y="3581274"/>
                <a:ext cx="18397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82" name="墨迹 81"/>
              <p14:cNvContentPartPr/>
              <p14:nvPr/>
            </p14:nvContentPartPr>
            <p14:xfrm>
              <a:off x="10910711" y="3763158"/>
              <a:ext cx="60149" cy="2890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84"/>
            </p:blipFill>
            <p:spPr>
              <a:xfrm>
                <a:off x="10910711" y="3763158"/>
                <a:ext cx="60149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83" name="墨迹 82"/>
              <p14:cNvContentPartPr/>
              <p14:nvPr/>
            </p14:nvContentPartPr>
            <p14:xfrm>
              <a:off x="10930467" y="3481696"/>
              <a:ext cx="264230" cy="43585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86"/>
            </p:blipFill>
            <p:spPr>
              <a:xfrm>
                <a:off x="10930467" y="3481696"/>
                <a:ext cx="264230" cy="435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84" name="墨迹 83"/>
              <p14:cNvContentPartPr/>
              <p14:nvPr/>
            </p14:nvContentPartPr>
            <p14:xfrm>
              <a:off x="10893777" y="3698300"/>
              <a:ext cx="454377" cy="39619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88"/>
            </p:blipFill>
            <p:spPr>
              <a:xfrm>
                <a:off x="10893777" y="3698300"/>
                <a:ext cx="454377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85" name="墨迹 84"/>
              <p14:cNvContentPartPr/>
              <p14:nvPr/>
            </p14:nvContentPartPr>
            <p14:xfrm>
              <a:off x="7408333" y="1401490"/>
              <a:ext cx="31044" cy="1974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90"/>
            </p:blipFill>
            <p:spPr>
              <a:xfrm>
                <a:off x="7408333" y="1401490"/>
                <a:ext cx="31044" cy="1974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" y="292735"/>
            <a:ext cx="11569700" cy="2133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662" name="墨迹 1048661"/>
              <p14:cNvContentPartPr/>
              <p14:nvPr/>
            </p14:nvContentPartPr>
            <p14:xfrm>
              <a:off x="9821334" y="7103112"/>
              <a:ext cx="0" cy="0"/>
            </p14:xfrm>
          </p:contentPart>
        </mc:Choice>
        <mc:Fallback xmlns="">
          <p:pic>
            <p:nvPicPr>
              <p:cNvPr id="1048662" name="墨迹 1048661"/>
            </p:nvPicPr>
            <p:blipFill>
              <a:blip r:embed="rId4"/>
            </p:blipFill>
            <p:spPr>
              <a:xfrm>
                <a:off x="9821334" y="7103112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671" name="墨迹 1048670"/>
              <p14:cNvContentPartPr/>
              <p14:nvPr/>
            </p14:nvContentPartPr>
            <p14:xfrm>
              <a:off x="3897277" y="1848991"/>
              <a:ext cx="895975" cy="535937"/>
            </p14:xfrm>
          </p:contentPart>
        </mc:Choice>
        <mc:Fallback xmlns="">
          <p:pic>
            <p:nvPicPr>
              <p:cNvPr id="1048671" name="墨迹 1048670"/>
            </p:nvPicPr>
            <p:blipFill>
              <a:blip r:embed="rId6"/>
            </p:blipFill>
            <p:spPr>
              <a:xfrm>
                <a:off x="3897277" y="1848991"/>
                <a:ext cx="895975" cy="53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672" name="墨迹 1048671"/>
              <p14:cNvContentPartPr/>
              <p14:nvPr/>
            </p14:nvContentPartPr>
            <p14:xfrm>
              <a:off x="5162103" y="2023111"/>
              <a:ext cx="141842" cy="295071"/>
            </p14:xfrm>
          </p:contentPart>
        </mc:Choice>
        <mc:Fallback xmlns="">
          <p:pic>
            <p:nvPicPr>
              <p:cNvPr id="1048672" name="墨迹 1048671"/>
            </p:nvPicPr>
            <p:blipFill>
              <a:blip r:embed="rId8"/>
            </p:blipFill>
            <p:spPr>
              <a:xfrm>
                <a:off x="5162103" y="2023111"/>
                <a:ext cx="141842" cy="29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8673" name="墨迹 1048672"/>
              <p14:cNvContentPartPr/>
              <p14:nvPr/>
            </p14:nvContentPartPr>
            <p14:xfrm>
              <a:off x="5176519" y="2047664"/>
              <a:ext cx="133957" cy="218812"/>
            </p14:xfrm>
          </p:contentPart>
        </mc:Choice>
        <mc:Fallback xmlns="">
          <p:pic>
            <p:nvPicPr>
              <p:cNvPr id="1048673" name="墨迹 1048672"/>
            </p:nvPicPr>
            <p:blipFill>
              <a:blip r:embed="rId10"/>
            </p:blipFill>
            <p:spPr>
              <a:xfrm>
                <a:off x="5176519" y="2047664"/>
                <a:ext cx="133957" cy="218812"/>
              </a:xfrm>
              <a:prstGeom prst="rect"/>
            </p:spPr>
          </p:pic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535" y="3429000"/>
            <a:ext cx="4463415" cy="2990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3800" y="3429000"/>
            <a:ext cx="3204845" cy="3000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7570" y="3333750"/>
            <a:ext cx="3324225" cy="2861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墨迹 11"/>
              <p14:cNvContentPartPr/>
              <p14:nvPr/>
            </p14:nvContentPartPr>
            <p14:xfrm>
              <a:off x="7275688" y="767013"/>
              <a:ext cx="11289" cy="112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5"/>
            </p:blipFill>
            <p:spPr>
              <a:xfrm>
                <a:off x="7275688" y="767013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" name="墨迹 4"/>
              <p14:cNvContentPartPr/>
              <p14:nvPr/>
            </p14:nvContentPartPr>
            <p14:xfrm>
              <a:off x="2822222" y="1060282"/>
              <a:ext cx="237066" cy="33274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7"/>
            </p:blipFill>
            <p:spPr>
              <a:xfrm>
                <a:off x="2822222" y="1060282"/>
                <a:ext cx="237066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" name="墨迹 5"/>
              <p14:cNvContentPartPr/>
              <p14:nvPr/>
            </p14:nvContentPartPr>
            <p14:xfrm>
              <a:off x="3059288" y="1088481"/>
              <a:ext cx="47978" cy="648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9"/>
            </p:blipFill>
            <p:spPr>
              <a:xfrm>
                <a:off x="3059288" y="1088481"/>
                <a:ext cx="479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" name="墨迹 6"/>
              <p14:cNvContentPartPr/>
              <p14:nvPr/>
            </p14:nvContentPartPr>
            <p14:xfrm>
              <a:off x="3166533" y="1237936"/>
              <a:ext cx="203200" cy="141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1"/>
            </p:blipFill>
            <p:spPr>
              <a:xfrm>
                <a:off x="3166533" y="1237936"/>
                <a:ext cx="2032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" name="墨迹 7"/>
              <p14:cNvContentPartPr/>
              <p14:nvPr/>
            </p14:nvContentPartPr>
            <p14:xfrm>
              <a:off x="3330222" y="1133600"/>
              <a:ext cx="239889" cy="21431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3"/>
            </p:blipFill>
            <p:spPr>
              <a:xfrm>
                <a:off x="3330222" y="1133600"/>
                <a:ext cx="2398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" name="墨迹 8"/>
              <p14:cNvContentPartPr/>
              <p14:nvPr/>
            </p14:nvContentPartPr>
            <p14:xfrm>
              <a:off x="4092222" y="1099761"/>
              <a:ext cx="180622" cy="19739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25"/>
            </p:blipFill>
            <p:spPr>
              <a:xfrm>
                <a:off x="4092222" y="1099761"/>
                <a:ext cx="1806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" name="墨迹 9"/>
              <p14:cNvContentPartPr/>
              <p14:nvPr/>
            </p14:nvContentPartPr>
            <p14:xfrm>
              <a:off x="4289777" y="1175898"/>
              <a:ext cx="222956" cy="141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7"/>
            </p:blipFill>
            <p:spPr>
              <a:xfrm>
                <a:off x="4289777" y="1175898"/>
                <a:ext cx="2229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" name="墨迹 10"/>
              <p14:cNvContentPartPr/>
              <p14:nvPr/>
            </p14:nvContentPartPr>
            <p14:xfrm>
              <a:off x="4543777" y="1049003"/>
              <a:ext cx="259645" cy="20303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9"/>
            </p:blipFill>
            <p:spPr>
              <a:xfrm>
                <a:off x="4543777" y="1049003"/>
                <a:ext cx="259645" cy="20303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图片 1"/>
          <p:cNvPicPr>
            <a:picLocks noChangeAspect="1"/>
          </p:cNvPicPr>
          <p:nvPr/>
        </p:nvPicPr>
        <p:blipFill>
          <a:blip r:embed="rId2"/>
          <a:srcRect t="39572"/>
          <a:stretch>
            <a:fillRect/>
          </a:stretch>
        </p:blipFill>
        <p:spPr>
          <a:xfrm>
            <a:off x="234315" y="1950186"/>
            <a:ext cx="11420475" cy="22274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0593" name="墨迹 1050592"/>
              <p14:cNvContentPartPr/>
              <p14:nvPr/>
            </p14:nvContentPartPr>
            <p14:xfrm>
              <a:off x="3238668" y="4362450"/>
              <a:ext cx="246001" cy="370797"/>
            </p14:xfrm>
          </p:contentPart>
        </mc:Choice>
        <mc:Fallback xmlns="">
          <p:pic>
            <p:nvPicPr>
              <p:cNvPr id="1050593" name="墨迹 1050592"/>
            </p:nvPicPr>
            <p:blipFill>
              <a:blip r:embed="rId4"/>
            </p:blipFill>
            <p:spPr>
              <a:xfrm>
                <a:off x="3238668" y="4362450"/>
                <a:ext cx="246001" cy="370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0594" name="墨迹 1050593"/>
              <p14:cNvContentPartPr/>
              <p14:nvPr/>
            </p14:nvContentPartPr>
            <p14:xfrm>
              <a:off x="3252895" y="4602902"/>
              <a:ext cx="175804" cy="93854"/>
            </p14:xfrm>
          </p:contentPart>
        </mc:Choice>
        <mc:Fallback xmlns="">
          <p:pic>
            <p:nvPicPr>
              <p:cNvPr id="1050594" name="墨迹 1050593"/>
            </p:nvPicPr>
            <p:blipFill>
              <a:blip r:embed="rId6"/>
            </p:blipFill>
            <p:spPr>
              <a:xfrm>
                <a:off x="3252895" y="4602902"/>
                <a:ext cx="175804" cy="93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0595" name="墨迹 1050594"/>
              <p14:cNvContentPartPr/>
              <p14:nvPr/>
            </p14:nvContentPartPr>
            <p14:xfrm>
              <a:off x="3465727" y="4547447"/>
              <a:ext cx="20433" cy="289074"/>
            </p14:xfrm>
          </p:contentPart>
        </mc:Choice>
        <mc:Fallback xmlns="">
          <p:pic>
            <p:nvPicPr>
              <p:cNvPr id="1050595" name="墨迹 1050594"/>
            </p:nvPicPr>
            <p:blipFill>
              <a:blip r:embed="rId8"/>
            </p:blipFill>
            <p:spPr>
              <a:xfrm>
                <a:off x="3465727" y="4547447"/>
                <a:ext cx="20433" cy="289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50596" name="墨迹 1050595"/>
              <p14:cNvContentPartPr/>
              <p14:nvPr/>
            </p14:nvContentPartPr>
            <p14:xfrm>
              <a:off x="3470456" y="4547447"/>
              <a:ext cx="90774" cy="150021"/>
            </p14:xfrm>
          </p:contentPart>
        </mc:Choice>
        <mc:Fallback xmlns="">
          <p:pic>
            <p:nvPicPr>
              <p:cNvPr id="1050596" name="墨迹 1050595"/>
            </p:nvPicPr>
            <p:blipFill>
              <a:blip r:embed="rId10"/>
            </p:blipFill>
            <p:spPr>
              <a:xfrm>
                <a:off x="3470456" y="4547447"/>
                <a:ext cx="90774" cy="150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0597" name="墨迹 1050596"/>
              <p14:cNvContentPartPr/>
              <p14:nvPr/>
            </p14:nvContentPartPr>
            <p14:xfrm>
              <a:off x="3630028" y="4646930"/>
              <a:ext cx="22069" cy="142315"/>
            </p14:xfrm>
          </p:contentPart>
        </mc:Choice>
        <mc:Fallback xmlns="">
          <p:pic>
            <p:nvPicPr>
              <p:cNvPr id="1050597" name="墨迹 1050596"/>
            </p:nvPicPr>
            <p:blipFill>
              <a:blip r:embed="rId12"/>
            </p:blipFill>
            <p:spPr>
              <a:xfrm>
                <a:off x="3630028" y="4646930"/>
                <a:ext cx="22069" cy="142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50598" name="墨迹 1050597"/>
              <p14:cNvContentPartPr/>
              <p14:nvPr/>
            </p14:nvContentPartPr>
            <p14:xfrm>
              <a:off x="2945131" y="4863137"/>
              <a:ext cx="919147" cy="48798"/>
            </p14:xfrm>
          </p:contentPart>
        </mc:Choice>
        <mc:Fallback xmlns="">
          <p:pic>
            <p:nvPicPr>
              <p:cNvPr id="1050598" name="墨迹 1050597"/>
            </p:nvPicPr>
            <p:blipFill>
              <a:blip r:embed="rId14"/>
            </p:blipFill>
            <p:spPr>
              <a:xfrm>
                <a:off x="2945131" y="4863137"/>
                <a:ext cx="919147" cy="48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50599" name="墨迹 1050598"/>
              <p14:cNvContentPartPr/>
              <p14:nvPr/>
            </p14:nvContentPartPr>
            <p14:xfrm>
              <a:off x="3202017" y="4958928"/>
              <a:ext cx="267484" cy="382156"/>
            </p14:xfrm>
          </p:contentPart>
        </mc:Choice>
        <mc:Fallback xmlns="">
          <p:pic>
            <p:nvPicPr>
              <p:cNvPr id="1050599" name="墨迹 1050598"/>
            </p:nvPicPr>
            <p:blipFill>
              <a:blip r:embed="rId16"/>
            </p:blipFill>
            <p:spPr>
              <a:xfrm>
                <a:off x="3202017" y="4958928"/>
                <a:ext cx="267484" cy="382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50600" name="墨迹 1050599"/>
              <p14:cNvContentPartPr/>
              <p14:nvPr/>
            </p14:nvContentPartPr>
            <p14:xfrm>
              <a:off x="3251200" y="5140114"/>
              <a:ext cx="153689" cy="86187"/>
            </p14:xfrm>
          </p:contentPart>
        </mc:Choice>
        <mc:Fallback xmlns="">
          <p:pic>
            <p:nvPicPr>
              <p:cNvPr id="1050600" name="墨迹 1050599"/>
            </p:nvPicPr>
            <p:blipFill>
              <a:blip r:embed="rId18"/>
            </p:blipFill>
            <p:spPr>
              <a:xfrm>
                <a:off x="3251200" y="5140114"/>
                <a:ext cx="153689" cy="86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0601" name="墨迹 1050600"/>
              <p14:cNvContentPartPr/>
              <p14:nvPr/>
            </p14:nvContentPartPr>
            <p14:xfrm>
              <a:off x="3430443" y="5116409"/>
              <a:ext cx="38773" cy="337819"/>
            </p14:xfrm>
          </p:contentPart>
        </mc:Choice>
        <mc:Fallback xmlns="">
          <p:pic>
            <p:nvPicPr>
              <p:cNvPr id="1050601" name="墨迹 1050600"/>
            </p:nvPicPr>
            <p:blipFill>
              <a:blip r:embed="rId20"/>
            </p:blipFill>
            <p:spPr>
              <a:xfrm>
                <a:off x="3430443" y="5116409"/>
                <a:ext cx="38773" cy="33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0602" name="墨迹 1050601"/>
              <p14:cNvContentPartPr/>
              <p14:nvPr/>
            </p14:nvContentPartPr>
            <p14:xfrm>
              <a:off x="3420955" y="5125697"/>
              <a:ext cx="126679" cy="136207"/>
            </p14:xfrm>
          </p:contentPart>
        </mc:Choice>
        <mc:Fallback xmlns="">
          <p:pic>
            <p:nvPicPr>
              <p:cNvPr id="1050602" name="墨迹 1050601"/>
            </p:nvPicPr>
            <p:blipFill>
              <a:blip r:embed="rId22"/>
            </p:blipFill>
            <p:spPr>
              <a:xfrm>
                <a:off x="3420955" y="5125697"/>
                <a:ext cx="126679" cy="136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0603" name="墨迹 1050602"/>
              <p14:cNvContentPartPr/>
              <p14:nvPr/>
            </p14:nvContentPartPr>
            <p14:xfrm>
              <a:off x="3520923" y="5223512"/>
              <a:ext cx="149606" cy="194000"/>
            </p14:xfrm>
          </p:contentPart>
        </mc:Choice>
        <mc:Fallback xmlns="">
          <p:pic>
            <p:nvPicPr>
              <p:cNvPr id="1050603" name="墨迹 1050602"/>
            </p:nvPicPr>
            <p:blipFill>
              <a:blip r:embed="rId24"/>
            </p:blipFill>
            <p:spPr>
              <a:xfrm>
                <a:off x="3520923" y="5223512"/>
                <a:ext cx="149606" cy="194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0604" name="墨迹 1050603"/>
              <p14:cNvContentPartPr/>
              <p14:nvPr/>
            </p14:nvContentPartPr>
            <p14:xfrm>
              <a:off x="8207164" y="3495740"/>
              <a:ext cx="760348" cy="629603"/>
            </p14:xfrm>
          </p:contentPart>
        </mc:Choice>
        <mc:Fallback xmlns="">
          <p:pic>
            <p:nvPicPr>
              <p:cNvPr id="1050604" name="墨迹 1050603"/>
            </p:nvPicPr>
            <p:blipFill>
              <a:blip r:embed="rId26"/>
            </p:blipFill>
            <p:spPr>
              <a:xfrm>
                <a:off x="8207164" y="3495740"/>
                <a:ext cx="760348" cy="629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2" name="墨迹 11"/>
              <p14:cNvContentPartPr/>
              <p14:nvPr/>
            </p14:nvContentPartPr>
            <p14:xfrm>
              <a:off x="7038622" y="2780422"/>
              <a:ext cx="372533" cy="451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8"/>
            </p:blipFill>
            <p:spPr>
              <a:xfrm>
                <a:off x="7038622" y="2780422"/>
                <a:ext cx="3725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" name="墨迹 1"/>
              <p14:cNvContentPartPr/>
              <p14:nvPr/>
            </p14:nvContentPartPr>
            <p14:xfrm>
              <a:off x="7399866" y="2340518"/>
              <a:ext cx="73378" cy="30454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0"/>
            </p:blipFill>
            <p:spPr>
              <a:xfrm>
                <a:off x="7399866" y="2340518"/>
                <a:ext cx="733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墨迹 2"/>
              <p14:cNvContentPartPr/>
              <p14:nvPr/>
            </p14:nvContentPartPr>
            <p14:xfrm>
              <a:off x="7535333" y="2334878"/>
              <a:ext cx="79022" cy="394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2"/>
            </p:blipFill>
            <p:spPr>
              <a:xfrm>
                <a:off x="7535333" y="2334878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" name="墨迹 3"/>
              <p14:cNvContentPartPr/>
              <p14:nvPr/>
            </p14:nvContentPartPr>
            <p14:xfrm>
              <a:off x="7532511" y="2396916"/>
              <a:ext cx="25400" cy="1579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4"/>
            </p:blipFill>
            <p:spPr>
              <a:xfrm>
                <a:off x="7532511" y="2396916"/>
                <a:ext cx="254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" name="墨迹 4"/>
              <p14:cNvContentPartPr/>
              <p14:nvPr/>
            </p14:nvContentPartPr>
            <p14:xfrm>
              <a:off x="7546622" y="2368717"/>
              <a:ext cx="197555" cy="28763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6"/>
            </p:blipFill>
            <p:spPr>
              <a:xfrm>
                <a:off x="7546622" y="2368717"/>
                <a:ext cx="19755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" name="墨迹 5"/>
              <p14:cNvContentPartPr/>
              <p14:nvPr/>
            </p14:nvContentPartPr>
            <p14:xfrm>
              <a:off x="7563555" y="2526631"/>
              <a:ext cx="53622" cy="7613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38"/>
            </p:blipFill>
            <p:spPr>
              <a:xfrm>
                <a:off x="7563555" y="2526631"/>
                <a:ext cx="536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" name="墨迹 6"/>
              <p14:cNvContentPartPr/>
              <p14:nvPr/>
            </p14:nvContentPartPr>
            <p14:xfrm>
              <a:off x="7803444" y="2329238"/>
              <a:ext cx="8466" cy="845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40"/>
            </p:blipFill>
            <p:spPr>
              <a:xfrm>
                <a:off x="7803444" y="2329238"/>
                <a:ext cx="846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" name="墨迹 7"/>
              <p14:cNvContentPartPr/>
              <p14:nvPr/>
            </p14:nvContentPartPr>
            <p14:xfrm>
              <a:off x="7800622" y="2458953"/>
              <a:ext cx="33866" cy="14663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42"/>
            </p:blipFill>
            <p:spPr>
              <a:xfrm>
                <a:off x="7800622" y="2458953"/>
                <a:ext cx="338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" name="墨迹 8"/>
              <p14:cNvContentPartPr/>
              <p14:nvPr/>
            </p14:nvContentPartPr>
            <p14:xfrm>
              <a:off x="7868355" y="2301039"/>
              <a:ext cx="313267" cy="34684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44"/>
            </p:blipFill>
            <p:spPr>
              <a:xfrm>
                <a:off x="7868355" y="2301039"/>
                <a:ext cx="313267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" name="墨迹 9"/>
              <p14:cNvContentPartPr/>
              <p14:nvPr/>
            </p14:nvContentPartPr>
            <p14:xfrm>
              <a:off x="3889022" y="2337698"/>
              <a:ext cx="697089" cy="253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46"/>
            </p:blipFill>
            <p:spPr>
              <a:xfrm>
                <a:off x="3889022" y="2337698"/>
                <a:ext cx="697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" name="墨迹 10"/>
              <p14:cNvContentPartPr/>
              <p14:nvPr/>
            </p14:nvContentPartPr>
            <p14:xfrm>
              <a:off x="1190977" y="2977815"/>
              <a:ext cx="183445" cy="32992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48"/>
            </p:blipFill>
            <p:spPr>
              <a:xfrm>
                <a:off x="1190977" y="2977815"/>
                <a:ext cx="183445" cy="32992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367665"/>
            <a:ext cx="11765280" cy="3977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674" name="墨迹 1048673"/>
              <p14:cNvContentPartPr/>
              <p14:nvPr/>
            </p14:nvContentPartPr>
            <p14:xfrm>
              <a:off x="10443241" y="2606127"/>
              <a:ext cx="497124" cy="554716"/>
            </p14:xfrm>
          </p:contentPart>
        </mc:Choice>
        <mc:Fallback xmlns="">
          <p:pic>
            <p:nvPicPr>
              <p:cNvPr id="1048674" name="墨迹 1048673"/>
            </p:nvPicPr>
            <p:blipFill>
              <a:blip r:embed="rId4"/>
            </p:blipFill>
            <p:spPr>
              <a:xfrm>
                <a:off x="10443241" y="2606127"/>
                <a:ext cx="497124" cy="554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675" name="墨迹 1048674"/>
              <p14:cNvContentPartPr/>
              <p14:nvPr/>
            </p14:nvContentPartPr>
            <p14:xfrm>
              <a:off x="6394824" y="1715898"/>
              <a:ext cx="813814" cy="574048"/>
            </p14:xfrm>
          </p:contentPart>
        </mc:Choice>
        <mc:Fallback xmlns="">
          <p:pic>
            <p:nvPicPr>
              <p:cNvPr id="1048675" name="墨迹 1048674"/>
            </p:nvPicPr>
            <p:blipFill>
              <a:blip r:embed="rId6"/>
            </p:blipFill>
            <p:spPr>
              <a:xfrm>
                <a:off x="6394824" y="1715898"/>
                <a:ext cx="813814" cy="574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676" name="墨迹 1048675"/>
              <p14:cNvContentPartPr/>
              <p14:nvPr/>
            </p14:nvContentPartPr>
            <p14:xfrm>
              <a:off x="4866168" y="1745207"/>
              <a:ext cx="679303" cy="493009"/>
            </p14:xfrm>
          </p:contentPart>
        </mc:Choice>
        <mc:Fallback xmlns="">
          <p:pic>
            <p:nvPicPr>
              <p:cNvPr id="1048676" name="墨迹 1048675"/>
            </p:nvPicPr>
            <p:blipFill>
              <a:blip r:embed="rId8"/>
            </p:blipFill>
            <p:spPr>
              <a:xfrm>
                <a:off x="4866168" y="1745207"/>
                <a:ext cx="679303" cy="49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墨迹 1"/>
              <p14:cNvContentPartPr/>
              <p14:nvPr/>
            </p14:nvContentPartPr>
            <p14:xfrm>
              <a:off x="750711" y="3414900"/>
              <a:ext cx="866422" cy="77547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0"/>
            </p:blipFill>
            <p:spPr>
              <a:xfrm>
                <a:off x="750711" y="3414900"/>
                <a:ext cx="866422" cy="77547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28600"/>
            <a:ext cx="11315700" cy="3200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8677" name="墨迹 1048676"/>
              <p14:cNvContentPartPr/>
              <p14:nvPr/>
            </p14:nvContentPartPr>
            <p14:xfrm>
              <a:off x="1634066" y="2283274"/>
              <a:ext cx="445392" cy="503538"/>
            </p14:xfrm>
          </p:contentPart>
        </mc:Choice>
        <mc:Fallback xmlns="">
          <p:pic>
            <p:nvPicPr>
              <p:cNvPr id="1048677" name="墨迹 1048676"/>
            </p:nvPicPr>
            <p:blipFill>
              <a:blip r:embed="rId4"/>
            </p:blipFill>
            <p:spPr>
              <a:xfrm>
                <a:off x="1634066" y="2283274"/>
                <a:ext cx="445392" cy="50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8678" name="墨迹 1048677"/>
              <p14:cNvContentPartPr/>
              <p14:nvPr/>
            </p14:nvContentPartPr>
            <p14:xfrm>
              <a:off x="2359235" y="3349414"/>
              <a:ext cx="441522" cy="15392"/>
            </p14:xfrm>
          </p:contentPart>
        </mc:Choice>
        <mc:Fallback xmlns="">
          <p:pic>
            <p:nvPicPr>
              <p:cNvPr id="1048678" name="墨迹 1048677"/>
            </p:nvPicPr>
            <p:blipFill>
              <a:blip r:embed="rId6"/>
            </p:blipFill>
            <p:spPr>
              <a:xfrm>
                <a:off x="2359235" y="3349414"/>
                <a:ext cx="441522" cy="15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8679" name="墨迹 1048678"/>
              <p14:cNvContentPartPr/>
              <p14:nvPr/>
            </p14:nvContentPartPr>
            <p14:xfrm>
              <a:off x="2898961" y="3348988"/>
              <a:ext cx="121943" cy="254996"/>
            </p14:xfrm>
          </p:contentPart>
        </mc:Choice>
        <mc:Fallback xmlns="">
          <p:pic>
            <p:nvPicPr>
              <p:cNvPr id="1048679" name="墨迹 1048678"/>
            </p:nvPicPr>
            <p:blipFill>
              <a:blip r:embed="rId8"/>
            </p:blipFill>
            <p:spPr>
              <a:xfrm>
                <a:off x="2898961" y="3348988"/>
                <a:ext cx="121943" cy="254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8680" name="墨迹 1048679"/>
              <p14:cNvContentPartPr/>
              <p14:nvPr/>
            </p14:nvContentPartPr>
            <p14:xfrm>
              <a:off x="2907878" y="3448050"/>
              <a:ext cx="150601" cy="141579"/>
            </p14:xfrm>
          </p:contentPart>
        </mc:Choice>
        <mc:Fallback xmlns="">
          <p:pic>
            <p:nvPicPr>
              <p:cNvPr id="1048680" name="墨迹 1048679"/>
            </p:nvPicPr>
            <p:blipFill>
              <a:blip r:embed="rId10"/>
            </p:blipFill>
            <p:spPr>
              <a:xfrm>
                <a:off x="2907878" y="3448050"/>
                <a:ext cx="150601" cy="141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48687" name="墨迹 1048686"/>
              <p14:cNvContentPartPr/>
              <p14:nvPr/>
            </p14:nvContentPartPr>
            <p14:xfrm>
              <a:off x="9695543" y="2290147"/>
              <a:ext cx="896376" cy="559700"/>
            </p14:xfrm>
          </p:contentPart>
        </mc:Choice>
        <mc:Fallback xmlns="">
          <p:pic>
            <p:nvPicPr>
              <p:cNvPr id="1048687" name="墨迹 1048686"/>
            </p:nvPicPr>
            <p:blipFill>
              <a:blip r:embed="rId12"/>
            </p:blipFill>
            <p:spPr>
              <a:xfrm>
                <a:off x="9695543" y="2290147"/>
                <a:ext cx="896376" cy="559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3" name="墨迹 72"/>
              <p14:cNvContentPartPr/>
              <p14:nvPr/>
            </p14:nvContentPartPr>
            <p14:xfrm>
              <a:off x="9832622" y="3513597"/>
              <a:ext cx="84666" cy="31300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"/>
            </p:blipFill>
            <p:spPr>
              <a:xfrm>
                <a:off x="9832622" y="3513597"/>
                <a:ext cx="8466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墨迹 1"/>
              <p14:cNvContentPartPr/>
              <p14:nvPr/>
            </p14:nvContentPartPr>
            <p14:xfrm>
              <a:off x="10064044" y="3553075"/>
              <a:ext cx="90311" cy="817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6"/>
            </p:blipFill>
            <p:spPr>
              <a:xfrm>
                <a:off x="10064044" y="3553075"/>
                <a:ext cx="9031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墨迹 2"/>
              <p14:cNvContentPartPr/>
              <p14:nvPr/>
            </p14:nvContentPartPr>
            <p14:xfrm>
              <a:off x="10041466" y="3654592"/>
              <a:ext cx="76200" cy="10151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8"/>
            </p:blipFill>
            <p:spPr>
              <a:xfrm>
                <a:off x="10041466" y="3654592"/>
                <a:ext cx="7620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墨迹 3"/>
              <p14:cNvContentPartPr/>
              <p14:nvPr/>
            </p14:nvContentPartPr>
            <p14:xfrm>
              <a:off x="10239022" y="3496677"/>
              <a:ext cx="220133" cy="27071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0"/>
            </p:blipFill>
            <p:spPr>
              <a:xfrm>
                <a:off x="10239022" y="3496677"/>
                <a:ext cx="22013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墨迹 4"/>
              <p14:cNvContentPartPr/>
              <p14:nvPr/>
            </p14:nvContentPartPr>
            <p14:xfrm>
              <a:off x="10504311" y="3660231"/>
              <a:ext cx="39511" cy="10997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22"/>
            </p:blipFill>
            <p:spPr>
              <a:xfrm>
                <a:off x="10504311" y="3660231"/>
                <a:ext cx="39511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" name="墨迹 5"/>
              <p14:cNvContentPartPr/>
              <p14:nvPr/>
            </p14:nvContentPartPr>
            <p14:xfrm>
              <a:off x="10566400" y="3445919"/>
              <a:ext cx="217311" cy="39478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4"/>
            </p:blipFill>
            <p:spPr>
              <a:xfrm>
                <a:off x="10566400" y="3445919"/>
                <a:ext cx="2173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" name="墨迹 6"/>
              <p14:cNvContentPartPr/>
              <p14:nvPr/>
            </p14:nvContentPartPr>
            <p14:xfrm>
              <a:off x="4837288" y="1370472"/>
              <a:ext cx="835378" cy="3440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6"/>
            </p:blipFill>
            <p:spPr>
              <a:xfrm>
                <a:off x="4837288" y="1370472"/>
                <a:ext cx="83537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" name="墨迹 7"/>
              <p14:cNvContentPartPr/>
              <p14:nvPr/>
            </p14:nvContentPartPr>
            <p14:xfrm>
              <a:off x="4797777" y="1404310"/>
              <a:ext cx="290689" cy="2368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8"/>
            </p:blipFill>
            <p:spPr>
              <a:xfrm>
                <a:off x="4797777" y="1404310"/>
                <a:ext cx="2906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" name="墨迹 8"/>
              <p14:cNvContentPartPr/>
              <p14:nvPr/>
            </p14:nvContentPartPr>
            <p14:xfrm>
              <a:off x="5475111" y="1088481"/>
              <a:ext cx="203200" cy="20867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0"/>
            </p:blipFill>
            <p:spPr>
              <a:xfrm>
                <a:off x="5475111" y="1088481"/>
                <a:ext cx="203200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" name="墨迹 9"/>
              <p14:cNvContentPartPr/>
              <p14:nvPr/>
            </p14:nvContentPartPr>
            <p14:xfrm>
              <a:off x="5554133" y="1009524"/>
              <a:ext cx="217311" cy="35812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2"/>
            </p:blipFill>
            <p:spPr>
              <a:xfrm>
                <a:off x="5554133" y="1009524"/>
                <a:ext cx="217311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" name="墨迹 10"/>
              <p14:cNvContentPartPr/>
              <p14:nvPr/>
            </p14:nvContentPartPr>
            <p14:xfrm>
              <a:off x="5588000" y="1111041"/>
              <a:ext cx="186266" cy="21995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4"/>
            </p:blipFill>
            <p:spPr>
              <a:xfrm>
                <a:off x="5588000" y="1111041"/>
                <a:ext cx="1862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2" name="墨迹 11"/>
              <p14:cNvContentPartPr/>
              <p14:nvPr/>
            </p14:nvContentPartPr>
            <p14:xfrm>
              <a:off x="5678311" y="970046"/>
              <a:ext cx="45156" cy="10433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6"/>
            </p:blipFill>
            <p:spPr>
              <a:xfrm>
                <a:off x="5678311" y="970046"/>
                <a:ext cx="45156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" name="墨迹 12"/>
              <p14:cNvContentPartPr/>
              <p14:nvPr/>
            </p14:nvContentPartPr>
            <p14:xfrm>
              <a:off x="5802488" y="885448"/>
              <a:ext cx="448734" cy="4342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8"/>
            </p:blipFill>
            <p:spPr>
              <a:xfrm>
                <a:off x="5802488" y="885448"/>
                <a:ext cx="448734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" name="墨迹 13"/>
              <p14:cNvContentPartPr/>
              <p14:nvPr/>
            </p14:nvContentPartPr>
            <p14:xfrm>
              <a:off x="6033911" y="896728"/>
              <a:ext cx="208844" cy="21995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40"/>
            </p:blipFill>
            <p:spPr>
              <a:xfrm>
                <a:off x="6033911" y="896728"/>
                <a:ext cx="20884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5" name="墨迹 14"/>
              <p14:cNvContentPartPr/>
              <p14:nvPr/>
            </p14:nvContentPartPr>
            <p14:xfrm>
              <a:off x="6090355" y="823411"/>
              <a:ext cx="127000" cy="41734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42"/>
            </p:blipFill>
            <p:spPr>
              <a:xfrm>
                <a:off x="6090355" y="823411"/>
                <a:ext cx="127000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6" name="墨迹 15"/>
              <p14:cNvContentPartPr/>
              <p14:nvPr/>
            </p14:nvContentPartPr>
            <p14:xfrm>
              <a:off x="6350000" y="1178718"/>
              <a:ext cx="11288" cy="564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44"/>
            </p:blipFill>
            <p:spPr>
              <a:xfrm>
                <a:off x="6350000" y="1178718"/>
                <a:ext cx="11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7" name="墨迹 16"/>
              <p14:cNvContentPartPr/>
              <p14:nvPr/>
            </p14:nvContentPartPr>
            <p14:xfrm>
              <a:off x="6491111" y="868529"/>
              <a:ext cx="231422" cy="40042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46"/>
            </p:blipFill>
            <p:spPr>
              <a:xfrm>
                <a:off x="6491111" y="868529"/>
                <a:ext cx="231422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8" name="墨迹 17"/>
              <p14:cNvContentPartPr/>
              <p14:nvPr/>
            </p14:nvContentPartPr>
            <p14:xfrm>
              <a:off x="6564488" y="1094121"/>
              <a:ext cx="45156" cy="8459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48"/>
            </p:blipFill>
            <p:spPr>
              <a:xfrm>
                <a:off x="6564488" y="1094121"/>
                <a:ext cx="451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9" name="墨迹 18"/>
              <p14:cNvContentPartPr/>
              <p14:nvPr/>
            </p14:nvContentPartPr>
            <p14:xfrm>
              <a:off x="6643511" y="1139240"/>
              <a:ext cx="127000" cy="451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50"/>
            </p:blipFill>
            <p:spPr>
              <a:xfrm>
                <a:off x="6643511" y="1139240"/>
                <a:ext cx="127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0" name="墨迹 19"/>
              <p14:cNvContentPartPr/>
              <p14:nvPr/>
            </p14:nvContentPartPr>
            <p14:xfrm>
              <a:off x="6736644" y="789572"/>
              <a:ext cx="149578" cy="2312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52"/>
            </p:blipFill>
            <p:spPr>
              <a:xfrm>
                <a:off x="6736644" y="789572"/>
                <a:ext cx="1495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1" name="墨迹 20"/>
              <p14:cNvContentPartPr/>
              <p14:nvPr/>
            </p14:nvContentPartPr>
            <p14:xfrm>
              <a:off x="6722533" y="896728"/>
              <a:ext cx="186267" cy="62037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4"/>
            </p:blipFill>
            <p:spPr>
              <a:xfrm>
                <a:off x="6722533" y="896728"/>
                <a:ext cx="186267" cy="620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2" name="墨迹 21"/>
              <p14:cNvContentPartPr/>
              <p14:nvPr/>
            </p14:nvContentPartPr>
            <p14:xfrm>
              <a:off x="6914444" y="840330"/>
              <a:ext cx="254000" cy="29327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56"/>
            </p:blipFill>
            <p:spPr>
              <a:xfrm>
                <a:off x="6914444" y="840330"/>
                <a:ext cx="25400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墨迹 22"/>
              <p14:cNvContentPartPr/>
              <p14:nvPr/>
            </p14:nvContentPartPr>
            <p14:xfrm>
              <a:off x="7021688" y="1026444"/>
              <a:ext cx="146756" cy="6767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58"/>
            </p:blipFill>
            <p:spPr>
              <a:xfrm>
                <a:off x="7021688" y="1026444"/>
                <a:ext cx="14675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墨迹 24"/>
              <p14:cNvContentPartPr/>
              <p14:nvPr/>
            </p14:nvContentPartPr>
            <p14:xfrm>
              <a:off x="7202311" y="767013"/>
              <a:ext cx="152400" cy="8459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60"/>
            </p:blipFill>
            <p:spPr>
              <a:xfrm>
                <a:off x="7202311" y="767013"/>
                <a:ext cx="1524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6" name="墨迹 25"/>
              <p14:cNvContentPartPr/>
              <p14:nvPr/>
            </p14:nvContentPartPr>
            <p14:xfrm>
              <a:off x="7253111" y="879809"/>
              <a:ext cx="14111" cy="18047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62"/>
            </p:blipFill>
            <p:spPr>
              <a:xfrm>
                <a:off x="7253111" y="879809"/>
                <a:ext cx="14111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7" name="墨迹 26"/>
              <p14:cNvContentPartPr/>
              <p14:nvPr/>
            </p14:nvContentPartPr>
            <p14:xfrm>
              <a:off x="7292622" y="823411"/>
              <a:ext cx="163688" cy="32146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64"/>
            </p:blipFill>
            <p:spPr>
              <a:xfrm>
                <a:off x="7292622" y="823411"/>
                <a:ext cx="163688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8" name="墨迹 27"/>
              <p14:cNvContentPartPr/>
              <p14:nvPr/>
            </p14:nvContentPartPr>
            <p14:xfrm>
              <a:off x="7504288" y="710615"/>
              <a:ext cx="14112" cy="10715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66"/>
            </p:blipFill>
            <p:spPr>
              <a:xfrm>
                <a:off x="7504288" y="710615"/>
                <a:ext cx="1411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9" name="墨迹 28"/>
              <p14:cNvContentPartPr/>
              <p14:nvPr/>
            </p14:nvContentPartPr>
            <p14:xfrm>
              <a:off x="7478888" y="597819"/>
              <a:ext cx="129822" cy="23687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68"/>
            </p:blipFill>
            <p:spPr>
              <a:xfrm>
                <a:off x="7478888" y="597819"/>
                <a:ext cx="129822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0" name="墨迹 29"/>
              <p14:cNvContentPartPr/>
              <p14:nvPr/>
            </p14:nvContentPartPr>
            <p14:xfrm>
              <a:off x="7371644" y="823411"/>
              <a:ext cx="276578" cy="11279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70"/>
            </p:blipFill>
            <p:spPr>
              <a:xfrm>
                <a:off x="7371644" y="823411"/>
                <a:ext cx="2765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1" name="墨迹 30"/>
              <p14:cNvContentPartPr/>
              <p14:nvPr/>
            </p14:nvContentPartPr>
            <p14:xfrm>
              <a:off x="7428088" y="868529"/>
              <a:ext cx="358422" cy="2594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72"/>
            </p:blipFill>
            <p:spPr>
              <a:xfrm>
                <a:off x="7428088" y="868529"/>
                <a:ext cx="3584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2" name="墨迹 31"/>
              <p14:cNvContentPartPr/>
              <p14:nvPr/>
            </p14:nvContentPartPr>
            <p14:xfrm>
              <a:off x="2325511" y="1390211"/>
              <a:ext cx="141111" cy="6485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74"/>
            </p:blipFill>
            <p:spPr>
              <a:xfrm>
                <a:off x="2325511" y="1390211"/>
                <a:ext cx="1411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3" name="墨迹 32"/>
              <p14:cNvContentPartPr/>
              <p14:nvPr/>
            </p14:nvContentPartPr>
            <p14:xfrm>
              <a:off x="2342444" y="1268955"/>
              <a:ext cx="138289" cy="37786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76"/>
            </p:blipFill>
            <p:spPr>
              <a:xfrm>
                <a:off x="2342444" y="1268955"/>
                <a:ext cx="138289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4" name="墨迹 33"/>
              <p14:cNvContentPartPr/>
              <p14:nvPr/>
            </p14:nvContentPartPr>
            <p14:xfrm>
              <a:off x="2511777" y="1173078"/>
              <a:ext cx="45156" cy="9587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78"/>
            </p:blipFill>
            <p:spPr>
              <a:xfrm>
                <a:off x="2511777" y="1173078"/>
                <a:ext cx="4515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5" name="墨迹 34"/>
              <p14:cNvContentPartPr/>
              <p14:nvPr/>
            </p14:nvContentPartPr>
            <p14:xfrm>
              <a:off x="2460977" y="1297154"/>
              <a:ext cx="112889" cy="8459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80"/>
            </p:blipFill>
            <p:spPr>
              <a:xfrm>
                <a:off x="2460977" y="1297154"/>
                <a:ext cx="1128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6" name="墨迹 35"/>
              <p14:cNvContentPartPr/>
              <p14:nvPr/>
            </p14:nvContentPartPr>
            <p14:xfrm>
              <a:off x="2466622" y="1342272"/>
              <a:ext cx="79022" cy="37222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82"/>
            </p:blipFill>
            <p:spPr>
              <a:xfrm>
                <a:off x="2466622" y="1342272"/>
                <a:ext cx="79022" cy="37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7" name="墨迹 36"/>
              <p14:cNvContentPartPr/>
              <p14:nvPr/>
            </p14:nvContentPartPr>
            <p14:xfrm>
              <a:off x="2635955" y="1274595"/>
              <a:ext cx="79022" cy="5075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84"/>
            </p:blipFill>
            <p:spPr>
              <a:xfrm>
                <a:off x="2635955" y="1274595"/>
                <a:ext cx="790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8" name="墨迹 37"/>
              <p14:cNvContentPartPr/>
              <p14:nvPr/>
            </p14:nvContentPartPr>
            <p14:xfrm>
              <a:off x="2596444" y="1330993"/>
              <a:ext cx="135467" cy="7895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86"/>
            </p:blipFill>
            <p:spPr>
              <a:xfrm>
                <a:off x="2596444" y="1330993"/>
                <a:ext cx="1354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9" name="墨迹 38"/>
              <p14:cNvContentPartPr/>
              <p14:nvPr/>
            </p14:nvContentPartPr>
            <p14:xfrm>
              <a:off x="2630311" y="1246396"/>
              <a:ext cx="31044" cy="15791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88"/>
            </p:blipFill>
            <p:spPr>
              <a:xfrm>
                <a:off x="2630311" y="1246396"/>
                <a:ext cx="310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0" name="墨迹 39"/>
              <p14:cNvContentPartPr/>
              <p14:nvPr/>
            </p14:nvContentPartPr>
            <p14:xfrm>
              <a:off x="2630311" y="1235116"/>
              <a:ext cx="352777" cy="28199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90"/>
            </p:blipFill>
            <p:spPr>
              <a:xfrm>
                <a:off x="2630311" y="1235116"/>
                <a:ext cx="35277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1" name="墨迹 40"/>
              <p14:cNvContentPartPr/>
              <p14:nvPr/>
            </p14:nvContentPartPr>
            <p14:xfrm>
              <a:off x="1941688" y="1381751"/>
              <a:ext cx="242712" cy="30454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92"/>
            </p:blipFill>
            <p:spPr>
              <a:xfrm>
                <a:off x="1941688" y="1381751"/>
                <a:ext cx="242712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2" name="墨迹 41"/>
              <p14:cNvContentPartPr/>
              <p14:nvPr/>
            </p14:nvContentPartPr>
            <p14:xfrm>
              <a:off x="2077155" y="1466348"/>
              <a:ext cx="14111" cy="14945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94"/>
            </p:blipFill>
            <p:spPr>
              <a:xfrm>
                <a:off x="2077155" y="1466348"/>
                <a:ext cx="1411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3" name="墨迹 42"/>
              <p14:cNvContentPartPr/>
              <p14:nvPr/>
            </p14:nvContentPartPr>
            <p14:xfrm>
              <a:off x="7394222" y="1579144"/>
              <a:ext cx="115711" cy="9023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96"/>
            </p:blipFill>
            <p:spPr>
              <a:xfrm>
                <a:off x="7394222" y="1579144"/>
                <a:ext cx="1157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4" name="墨迹 43"/>
              <p14:cNvContentPartPr/>
              <p14:nvPr/>
            </p14:nvContentPartPr>
            <p14:xfrm>
              <a:off x="7292622" y="1393031"/>
              <a:ext cx="310444" cy="36094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98"/>
            </p:blipFill>
            <p:spPr>
              <a:xfrm>
                <a:off x="7292622" y="1393031"/>
                <a:ext cx="310444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5" name="墨迹 44"/>
              <p14:cNvContentPartPr/>
              <p14:nvPr/>
            </p14:nvContentPartPr>
            <p14:xfrm>
              <a:off x="7676444" y="1432509"/>
              <a:ext cx="93133" cy="1127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00"/>
            </p:blipFill>
            <p:spPr>
              <a:xfrm>
                <a:off x="7676444" y="1432509"/>
                <a:ext cx="9313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6" name="墨迹 45"/>
              <p14:cNvContentPartPr/>
              <p14:nvPr/>
            </p14:nvContentPartPr>
            <p14:xfrm>
              <a:off x="7707488" y="1325353"/>
              <a:ext cx="183444" cy="25943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02"/>
            </p:blipFill>
            <p:spPr>
              <a:xfrm>
                <a:off x="7707488" y="1325353"/>
                <a:ext cx="18344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7" name="墨迹 46"/>
              <p14:cNvContentPartPr/>
              <p14:nvPr/>
            </p14:nvContentPartPr>
            <p14:xfrm>
              <a:off x="7823200" y="1449429"/>
              <a:ext cx="127000" cy="9023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04"/>
            </p:blipFill>
            <p:spPr>
              <a:xfrm>
                <a:off x="7823200" y="1449429"/>
                <a:ext cx="1270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8" name="墨迹 47"/>
              <p14:cNvContentPartPr/>
              <p14:nvPr/>
            </p14:nvContentPartPr>
            <p14:xfrm>
              <a:off x="7953022" y="1240756"/>
              <a:ext cx="73378" cy="41452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06"/>
            </p:blipFill>
            <p:spPr>
              <a:xfrm>
                <a:off x="7953022" y="1240756"/>
                <a:ext cx="73378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49" name="墨迹 48"/>
              <p14:cNvContentPartPr/>
              <p14:nvPr/>
            </p14:nvContentPartPr>
            <p14:xfrm>
              <a:off x="8037688" y="1173078"/>
              <a:ext cx="225778" cy="31582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08"/>
            </p:blipFill>
            <p:spPr>
              <a:xfrm>
                <a:off x="8037688" y="1173078"/>
                <a:ext cx="2257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0" name="墨迹 49"/>
              <p14:cNvContentPartPr/>
              <p14:nvPr/>
            </p14:nvContentPartPr>
            <p14:xfrm>
              <a:off x="4916311" y="2098006"/>
              <a:ext cx="313266" cy="34402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110"/>
            </p:blipFill>
            <p:spPr>
              <a:xfrm>
                <a:off x="4916311" y="2098006"/>
                <a:ext cx="31326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1" name="墨迹 50"/>
              <p14:cNvContentPartPr/>
              <p14:nvPr/>
            </p14:nvContentPartPr>
            <p14:xfrm>
              <a:off x="5187244" y="2092366"/>
              <a:ext cx="174978" cy="27071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12"/>
            </p:blipFill>
            <p:spPr>
              <a:xfrm>
                <a:off x="5187244" y="2092366"/>
                <a:ext cx="174978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2" name="墨迹 51"/>
              <p14:cNvContentPartPr/>
              <p14:nvPr/>
            </p14:nvContentPartPr>
            <p14:xfrm>
              <a:off x="5429955" y="2103646"/>
              <a:ext cx="107245" cy="3947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14"/>
            </p:blipFill>
            <p:spPr>
              <a:xfrm>
                <a:off x="5429955" y="2103646"/>
                <a:ext cx="10724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3" name="墨迹 52"/>
              <p14:cNvContentPartPr/>
              <p14:nvPr/>
            </p14:nvContentPartPr>
            <p14:xfrm>
              <a:off x="5418666" y="2160044"/>
              <a:ext cx="22578" cy="42862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16"/>
            </p:blipFill>
            <p:spPr>
              <a:xfrm>
                <a:off x="5418666" y="2160044"/>
                <a:ext cx="22578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4" name="墨迹 53"/>
              <p14:cNvContentPartPr/>
              <p14:nvPr/>
            </p14:nvContentPartPr>
            <p14:xfrm>
              <a:off x="5444066" y="2222082"/>
              <a:ext cx="110066" cy="14099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18"/>
            </p:blipFill>
            <p:spPr>
              <a:xfrm>
                <a:off x="5444066" y="2222082"/>
                <a:ext cx="11006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55" name="墨迹 54"/>
              <p14:cNvContentPartPr/>
              <p14:nvPr/>
            </p14:nvContentPartPr>
            <p14:xfrm>
              <a:off x="5452533" y="2278480"/>
              <a:ext cx="110067" cy="5639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20"/>
            </p:blipFill>
            <p:spPr>
              <a:xfrm>
                <a:off x="5452533" y="2278480"/>
                <a:ext cx="1100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56" name="墨迹 55"/>
              <p14:cNvContentPartPr/>
              <p14:nvPr/>
            </p14:nvContentPartPr>
            <p14:xfrm>
              <a:off x="5652911" y="2064167"/>
              <a:ext cx="19756" cy="507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22"/>
            </p:blipFill>
            <p:spPr>
              <a:xfrm>
                <a:off x="5652911" y="2064167"/>
                <a:ext cx="197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57" name="墨迹 56"/>
              <p14:cNvContentPartPr/>
              <p14:nvPr/>
            </p14:nvContentPartPr>
            <p14:xfrm>
              <a:off x="5523088" y="2103646"/>
              <a:ext cx="206022" cy="40324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24"/>
            </p:blipFill>
            <p:spPr>
              <a:xfrm>
                <a:off x="5523088" y="2103646"/>
                <a:ext cx="206022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8" name="墨迹 57"/>
              <p14:cNvContentPartPr/>
              <p14:nvPr/>
            </p14:nvContentPartPr>
            <p14:xfrm>
              <a:off x="5582355" y="2239001"/>
              <a:ext cx="107245" cy="451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26"/>
            </p:blipFill>
            <p:spPr>
              <a:xfrm>
                <a:off x="5582355" y="2239001"/>
                <a:ext cx="1072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9" name="墨迹 58"/>
              <p14:cNvContentPartPr/>
              <p14:nvPr/>
            </p14:nvContentPartPr>
            <p14:xfrm>
              <a:off x="5627511" y="2210802"/>
              <a:ext cx="307622" cy="15227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28"/>
            </p:blipFill>
            <p:spPr>
              <a:xfrm>
                <a:off x="5627511" y="2210802"/>
                <a:ext cx="30762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0" name="墨迹 59"/>
              <p14:cNvContentPartPr/>
              <p14:nvPr/>
            </p14:nvContentPartPr>
            <p14:xfrm>
              <a:off x="4651022" y="2233361"/>
              <a:ext cx="84666" cy="17483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30"/>
            </p:blipFill>
            <p:spPr>
              <a:xfrm>
                <a:off x="4651022" y="2233361"/>
                <a:ext cx="8466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1" name="墨迹 60"/>
              <p14:cNvContentPartPr/>
              <p14:nvPr/>
            </p14:nvContentPartPr>
            <p14:xfrm>
              <a:off x="4481688" y="2086727"/>
              <a:ext cx="316089" cy="40606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32"/>
            </p:blipFill>
            <p:spPr>
              <a:xfrm>
                <a:off x="4481688" y="2086727"/>
                <a:ext cx="316089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2" name="墨迹 61"/>
              <p14:cNvContentPartPr/>
              <p14:nvPr/>
            </p14:nvContentPartPr>
            <p14:xfrm>
              <a:off x="9172222" y="1065922"/>
              <a:ext cx="166511" cy="10715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34"/>
            </p:blipFill>
            <p:spPr>
              <a:xfrm>
                <a:off x="9172222" y="1065922"/>
                <a:ext cx="1665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3" name="墨迹 62"/>
              <p14:cNvContentPartPr/>
              <p14:nvPr/>
            </p14:nvContentPartPr>
            <p14:xfrm>
              <a:off x="9262533" y="1060282"/>
              <a:ext cx="50800" cy="17765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36"/>
            </p:blipFill>
            <p:spPr>
              <a:xfrm>
                <a:off x="9262533" y="1060282"/>
                <a:ext cx="5080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4" name="墨迹 63"/>
              <p14:cNvContentPartPr/>
              <p14:nvPr/>
            </p14:nvContentPartPr>
            <p14:xfrm>
              <a:off x="9048044" y="908008"/>
              <a:ext cx="417688" cy="38350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38"/>
            </p:blipFill>
            <p:spPr>
              <a:xfrm>
                <a:off x="9048044" y="908008"/>
                <a:ext cx="417688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5" name="墨迹 64"/>
              <p14:cNvContentPartPr/>
              <p14:nvPr/>
            </p14:nvContentPartPr>
            <p14:xfrm>
              <a:off x="9674577" y="930567"/>
              <a:ext cx="67734" cy="21431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40"/>
            </p:blipFill>
            <p:spPr>
              <a:xfrm>
                <a:off x="9674577" y="930567"/>
                <a:ext cx="6773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6" name="墨迹 65"/>
              <p14:cNvContentPartPr/>
              <p14:nvPr/>
            </p14:nvContentPartPr>
            <p14:xfrm>
              <a:off x="9742311" y="840330"/>
              <a:ext cx="79022" cy="29891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42"/>
            </p:blipFill>
            <p:spPr>
              <a:xfrm>
                <a:off x="9742311" y="840330"/>
                <a:ext cx="7902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7" name="墨迹 66"/>
              <p14:cNvContentPartPr/>
              <p14:nvPr/>
            </p14:nvContentPartPr>
            <p14:xfrm>
              <a:off x="9894711" y="834690"/>
              <a:ext cx="84666" cy="3947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44"/>
            </p:blipFill>
            <p:spPr>
              <a:xfrm>
                <a:off x="9894711" y="834690"/>
                <a:ext cx="846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68" name="墨迹 67"/>
              <p14:cNvContentPartPr/>
              <p14:nvPr/>
            </p14:nvContentPartPr>
            <p14:xfrm>
              <a:off x="9849555" y="800851"/>
              <a:ext cx="169334" cy="32710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46"/>
            </p:blipFill>
            <p:spPr>
              <a:xfrm>
                <a:off x="9849555" y="800851"/>
                <a:ext cx="16933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69" name="墨迹 68"/>
              <p14:cNvContentPartPr/>
              <p14:nvPr/>
            </p14:nvContentPartPr>
            <p14:xfrm>
              <a:off x="9889066" y="1099761"/>
              <a:ext cx="169334" cy="620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48"/>
            </p:blipFill>
            <p:spPr>
              <a:xfrm>
                <a:off x="9889066" y="1099761"/>
                <a:ext cx="1693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0" name="墨迹 69"/>
              <p14:cNvContentPartPr/>
              <p14:nvPr/>
            </p14:nvContentPartPr>
            <p14:xfrm>
              <a:off x="10100733" y="845970"/>
              <a:ext cx="132644" cy="53014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50"/>
            </p:blipFill>
            <p:spPr>
              <a:xfrm>
                <a:off x="10100733" y="845970"/>
                <a:ext cx="132644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1" name="墨迹 70"/>
              <p14:cNvContentPartPr/>
              <p14:nvPr/>
            </p14:nvContentPartPr>
            <p14:xfrm>
              <a:off x="10272888" y="845970"/>
              <a:ext cx="242712" cy="32710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52"/>
            </p:blipFill>
            <p:spPr>
              <a:xfrm>
                <a:off x="10272888" y="845970"/>
                <a:ext cx="242712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2" name="墨迹 71"/>
              <p14:cNvContentPartPr/>
              <p14:nvPr/>
            </p14:nvContentPartPr>
            <p14:xfrm>
              <a:off x="10651067" y="1009524"/>
              <a:ext cx="25400" cy="1128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54"/>
            </p:blipFill>
            <p:spPr>
              <a:xfrm>
                <a:off x="10651067" y="1009524"/>
                <a:ext cx="25400" cy="1128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85" y="127000"/>
            <a:ext cx="7830185" cy="66033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02844" y="5724399"/>
              <a:ext cx="3623733" cy="7895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002844" y="5724399"/>
                <a:ext cx="362373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3392311" y="5115301"/>
              <a:ext cx="4916311" cy="28199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3392311" y="5115301"/>
                <a:ext cx="491631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234266" y="1483268"/>
              <a:ext cx="1428045" cy="21431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234266" y="1483268"/>
                <a:ext cx="1428045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905022" y="1737059"/>
              <a:ext cx="1092200" cy="620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905022" y="1737059"/>
                <a:ext cx="10922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412088" y="1793457"/>
              <a:ext cx="1032934" cy="5075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412088" y="1793457"/>
                <a:ext cx="10329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614355" y="1917532"/>
              <a:ext cx="1591734" cy="8459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614355" y="1917532"/>
                <a:ext cx="15917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212622" y="1703220"/>
              <a:ext cx="1814689" cy="21995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212622" y="1703220"/>
                <a:ext cx="181468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264400" y="1675021"/>
              <a:ext cx="39511" cy="507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264400" y="1675021"/>
                <a:ext cx="395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839155" y="1189998"/>
              <a:ext cx="338667" cy="30454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839155" y="1189998"/>
                <a:ext cx="33866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014133" y="1297154"/>
              <a:ext cx="14111" cy="14945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014133" y="1297154"/>
                <a:ext cx="1411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713111" y="1466348"/>
              <a:ext cx="160866" cy="20303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713111" y="1466348"/>
                <a:ext cx="1608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594577" y="1353552"/>
              <a:ext cx="389467" cy="41734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594577" y="1353552"/>
                <a:ext cx="389467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265333" y="1618623"/>
              <a:ext cx="124178" cy="2255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265333" y="1618623"/>
                <a:ext cx="1241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158088" y="1494547"/>
              <a:ext cx="372534" cy="42298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158088" y="1494547"/>
                <a:ext cx="372534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456311" y="1658102"/>
              <a:ext cx="220133" cy="14099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456311" y="1658102"/>
                <a:ext cx="22013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580488" y="1680661"/>
              <a:ext cx="67734" cy="27353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580488" y="1680661"/>
                <a:ext cx="6773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371644" y="1550945"/>
              <a:ext cx="468488" cy="4681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371644" y="1550945"/>
                <a:ext cx="468488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121377" y="5120940"/>
              <a:ext cx="1080911" cy="451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121377" y="5120940"/>
                <a:ext cx="10809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509911" y="5205537"/>
              <a:ext cx="3539066" cy="10715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509911" y="5205537"/>
                <a:ext cx="3539066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763911" y="5738499"/>
              <a:ext cx="2421466" cy="5357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763911" y="5738499"/>
                <a:ext cx="24214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894666" y="6028949"/>
              <a:ext cx="4876801" cy="18611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894666" y="6028949"/>
                <a:ext cx="487680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2127955" y="6322218"/>
              <a:ext cx="4103511" cy="12971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2127955" y="6322218"/>
                <a:ext cx="41035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570133" y="6124825"/>
              <a:ext cx="28222" cy="21995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570133" y="6124825"/>
                <a:ext cx="282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519333" y="6074067"/>
              <a:ext cx="169334" cy="29609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519333" y="6074067"/>
                <a:ext cx="169334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530622" y="6418095"/>
              <a:ext cx="84666" cy="7895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530622" y="6418095"/>
                <a:ext cx="8466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818488" y="6418095"/>
              <a:ext cx="1128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818488" y="6418095"/>
                <a:ext cx="11289" cy="564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01-17 20:37:37.250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240030"/>
            <a:ext cx="9784715" cy="59131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2658533" y="4946106"/>
              <a:ext cx="2068689" cy="14663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2658533" y="4946106"/>
                <a:ext cx="20686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127022" y="5295774"/>
              <a:ext cx="1007533" cy="9023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127022" y="5295774"/>
                <a:ext cx="1007533" cy="902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itle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211</Words>
  <Application>Microsoft Office PowerPoint</Application>
  <PresentationFormat>宽屏</PresentationFormat>
  <Paragraphs>16</Paragraphs>
  <Slides>50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9" baseType="lpstr">
      <vt:lpstr>方正中等线简体</vt:lpstr>
      <vt:lpstr>汉仪力量黑简</vt:lpstr>
      <vt:lpstr>宋体</vt:lpstr>
      <vt:lpstr>微软雅黑</vt:lpstr>
      <vt:lpstr>Arial</vt:lpstr>
      <vt:lpstr>Calibri</vt:lpstr>
      <vt:lpstr>Courier New</vt:lpstr>
      <vt:lpstr>Times New Roman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汲晓芳</dc:creator>
  <cp:lastModifiedBy>³He</cp:lastModifiedBy>
  <cp:revision>7</cp:revision>
  <dcterms:created xsi:type="dcterms:W3CDTF">1900-01-01T00:00:00Z</dcterms:created>
  <dcterms:modified xsi:type="dcterms:W3CDTF">2026-01-04T10:55:50Z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A30DD5AE775A41AFBBC0E89D1CBA158D_13</vt:lpwstr>
  </property>
  <property fmtid="{D5CDD505-2E9C-101B-9397-08002B2CF9AE}" pid="3" name="KSOProductBuildVer">
    <vt:lpwstr>2052-12.1.0.24034</vt:lpwstr>
  </property>
</Properties>
</file>