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notesSlides/notesSlide1.xml" ContentType="application/vnd.openxmlformats-officedocument.presentationml.notesSlide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notesSlides/notesSlide2.xml" ContentType="application/vnd.openxmlformats-officedocument.presentationml.notesSlide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notesSlides/notesSlide3.xml" ContentType="application/vnd.openxmlformats-officedocument.presentationml.notesSlide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326" r:id="rId2"/>
    <p:sldId id="263" r:id="rId3"/>
    <p:sldId id="262" r:id="rId4"/>
    <p:sldId id="261" r:id="rId5"/>
    <p:sldId id="260" r:id="rId6"/>
    <p:sldId id="259" r:id="rId7"/>
    <p:sldId id="271" r:id="rId8"/>
    <p:sldId id="272" r:id="rId9"/>
    <p:sldId id="273" r:id="rId10"/>
    <p:sldId id="274" r:id="rId11"/>
    <p:sldId id="376" r:id="rId12"/>
    <p:sldId id="275" r:id="rId13"/>
    <p:sldId id="377" r:id="rId14"/>
    <p:sldId id="356" r:id="rId15"/>
    <p:sldId id="276" r:id="rId16"/>
    <p:sldId id="277" r:id="rId17"/>
    <p:sldId id="278" r:id="rId18"/>
    <p:sldId id="378" r:id="rId19"/>
    <p:sldId id="279" r:id="rId20"/>
    <p:sldId id="294" r:id="rId21"/>
    <p:sldId id="292" r:id="rId22"/>
    <p:sldId id="258" r:id="rId23"/>
    <p:sldId id="379" r:id="rId24"/>
    <p:sldId id="281" r:id="rId25"/>
    <p:sldId id="282" r:id="rId26"/>
    <p:sldId id="380" r:id="rId27"/>
    <p:sldId id="283" r:id="rId28"/>
    <p:sldId id="381" r:id="rId29"/>
    <p:sldId id="284" r:id="rId30"/>
    <p:sldId id="285" r:id="rId31"/>
    <p:sldId id="286" r:id="rId32"/>
    <p:sldId id="287" r:id="rId33"/>
    <p:sldId id="288" r:id="rId34"/>
    <p:sldId id="289" r:id="rId35"/>
    <p:sldId id="280" r:id="rId36"/>
    <p:sldId id="291" r:id="rId37"/>
    <p:sldId id="403" r:id="rId38"/>
    <p:sldId id="290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2" name="lenovo-598598986" initials="l" lastIdx="1" clrIdx="1"/>
  <p:cmAuthor id="3" name="dell" initials="d" lastIdx="0" clrIdx="2"/>
  <p:cmAuthor id="4" name="汲晓芳" initials="汲" lastIdx="1" clrIdx="3"/>
  <p:cmAuthor id="5" name="微软用户" initials="微" lastIdx="1" clrIdx="0"/>
  <p:cmAuthor id="6" name="雨林木风" initials="" lastIdx="0" clrIdx="0"/>
  <p:cmAuthor id="8" name="hp" initials="h" lastIdx="1" clrIdx="8"/>
  <p:cmAuthor id="9" name="未知用户5" initials="未" lastIdx="1" clrIdx="0"/>
  <p:cmAuthor id="10" name="未知用户4" initials="未" lastIdx="0" clrIdx="0"/>
  <p:cmAuthor id="11" name="Admin" initials="A" lastIdx="0" clrIdx="0"/>
  <p:cmAuthor id="13" name="CommUser" initials="C" lastIdx="4" clrIdx="0"/>
  <p:cmAuthor id="14" name="zq" initials="z" lastIdx="1" clrIdx="0"/>
  <p:cmAuthor id="15" name="viola_yang" initials="v" lastIdx="2" clrIdx="0"/>
  <p:cmAuthor id="16" name="志龙 姜" initials="志" lastIdx="3" clrIdx="0"/>
  <p:cmAuthor id="17" name="SHMILY" initials="S" lastIdx="1" clrIdx="0"/>
  <p:cmAuthor id="18" name="admin" initials="a" lastIdx="4" clrIdx="0"/>
  <p:cmAuthor id="19" name="Tracy Chen" initials="T" lastIdx="1" clrIdx="0"/>
  <p:cmAuthor id="20" name="dongwc0205" initials="d" lastIdx="1" clrIdx="15"/>
  <p:cmAuthor id="21" name="Hi_ Young" initials="H" lastIdx="20" clrIdx="0"/>
  <p:cmAuthor id="22" name="pangyt" initials="p" lastIdx="1" clrIdx="0"/>
  <p:cmAuthor id="23" name="easonyoun" initials="e" lastIdx="0" clrIdx="0"/>
  <p:cmAuthor id="24" name="zhouyangfan" initials="z" lastIdx="0" clrIdx="0"/>
  <p:cmAuthor id="25" name="tplife" initials="t" lastIdx="2" clrIdx="0"/>
  <p:cmAuthor id="26" name="??" initials="?" lastIdx="1" clrIdx="0"/>
  <p:cmAuthor id="27" name="历城二中" initials="历" lastIdx="2" clrIdx="2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852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1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9957 21452,'-63'-47,"47"31,1 1,-1-9,0 1,9 15,-1 0,0 0,0 0,24 32,-1-1,9 63,-1 1,1 53,-1 1,-7-16,0 1,7-48,1 0,7-31,0 0,24-39,0 0,63-87,-1 1,87-102,-1 0,9-23,-1-1,-70 134,1-1,-111 64,0-1,-7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48209 38844,'0'-16,"-24"-15,1 0,8 23,-1 0,8 16,1 0,-1 46,0 1,8 23,0 0,8 32,0-1,7 8,1 1,-9-79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47742 55813,'0'-16,"23"0,0 1,-15 7,0 0,-8 31,0 1,-16 31,1 0,7 38,0 1,0 32,1-1,-32 141,0 0,23-204,1 1,7 0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0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18850 28700 1000,'0'6'-46,"2"-1"5,0-2 4,1-2 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0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19700 28501 1000,'17'-9'-7,"3"0"-11,3-1-12,3-1-12,-2 0-1,-5 3 9,-6 1 10,-7 2 9,-1 1 7,2 1 1,2-1 2,2 0 2,-1 1 2,-1 2-1,-2 2 1,-2 2 1,-2 2-1,-2 3 1,-2 3 0,-2 4 0,-2-2 0,0-2 0,-1-3-1,-1-2 1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0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48900 25989 1000,'0'-7'0,"2"1"0,0 0 0,1 2 0,0 1-7,0 2-11,-2 2-12,0 2-12,-1 1-2,0 2 10,0 0 10,0 1 9,0 1 6,0-1 3,0 1 1,0 0 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1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36000 37027 1000,'0'-6'-86,"2"2"22,0 4 22,2 2 21,0 1 13,0 0 1,-1-2 2,1 0 2,0-1 2,0 0-1,0 0 1,0 0 1,0 0-1,2 0 1,0 0 0,1 0 0,0 0 0,0 0 0,-2 0-1,0 0 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1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36176 37588 1000,'-15'-8'0,"4"2"0,3 1 0,3 0 0,0-1-7,0-7-11,-1-5-12,-1-7-12,-1 1-1,2 6 9,1 5 10,0 6 9,1 3 7,1 1 1,-1-1 2,0 0 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1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35571 37700 1000,'-8'7'-7,"0"-1"-11,0 0-12,1-2-12,-1-1-1,2 0 9,0-1 10,2-2 9,1 0 7,2 0 2,2 0 2,2 0 3,1 0 1,2-2-1,0-1 1,2 0 0,-1 0 0,1 0 0,0 2 0,0 1 0,0 0 0,1 0 0,2 0 1,0 0-1,1 0 0,2 0 1,0 0-1,1 0 0,1 0 1,-1 1-1,1 2 0,0 0 0,0 1 0,1 0 0,1 0 0,1 0 0,0 0 0,-1 0 0,-1-1 0,0 2 0,-2-2-1,1-1 1,0 0 0,-1-2 0,1 0 0,2 0 0,0 0 0,1 0 0,0 0 0,1 0 1,0 0 0,-1 0 0,1 0 0,1-2-1,1 0 1,2-1-1,-1-1 1,1 2-1,-1 0 1,1 2-1,-1 0 0,1 0 1,-1 0-1,1 0 0,-1 0 0,-1 0 0,-1 0 0,-1 0 0,0 0 0,1 2 0,1 0 0,1 2 0,0 0 0,-1 1-1,-1 1 1,-1 2 0,0-2 0,1-1 0,1-2 0,2-1 0,-1-2 0,1 1 0,-1 2 0,1 0 0,-1 0 0,-1 0 0,-1-2 0,-1 0 0,-1-1 0,1 2 0,0 0 0,-1 2 0,1-1 0,1 0 0,1-2 0,1 0 0,0-1 0,-1 0 0,-1 0 0,0 0 0,-1 0 0,1 0 0,1 0 0,1 0 0,1-1 0,1 0 0,1-2 0,1 0 0,1-2 0,2 0 0,3-1 0,1-1 0,1-1 0,-1 2 0,-1 0 0,-2 2 0,-1 1 0,-3 0 0,-3 2 0,-3 0 0,-1 1 0,0 0 0,-1 0 0,1 0 0,-2 0 0,-1-2 0,-2 0 0,-3-1 0,0-1 0,0 2 0,0 0 0,-1 2 0,0 0 0,-2 0 0,-2 0 0,-2 0 0,-1 0 0,2 0 0,0 0 0,1 0 0,1 0 0,0 0 0,0 0 0,0 0 0,-1 0 0,-1 0 0,0 0 0,-2 0 0,1 0 0,2 0 0,2 0 0,2 0 0,0 0 0,-1 2 0,-1 0 0,0 2 0,-1-1 0,-1-1 0,1 0 0,0-2 0,0 0 0,0 0 0,0 0 0,-1 0 0,1 0 0,-2 0 0,-1 0 0,0 0 0,-1 0 0,0 0 0,0 0 0,0 0 0,0 0-1,1 0 1,2 0-1,0 0 0,0 0 0,0 0-1,-2 0 0,0 0-1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2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67450 51065 1000,'7'0'-84,"-1"0"22,0 0 21,-2 0 22,1-1 10,0 0 3,1-2 1,2 0 2,-1 0 1,1 1 1,0 0 0,0 2 1,-1 0-1,-1 0 1,-1 0 0,0 0 0,-1 0 0,2 2 0,0 0-1,1 1 1,0 1 0,-2 0 0,-2-1 0,-2 1 0,-1-1 0,2 0 0,0-2 0,2 0 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2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67544 50950 1000,'-15'7'-5,"4"-3"-8,3-1-9,3-2-9,0-1-2,-2 0 5,-2 0 6,-2 0 5,1 1 4,3 2 3,2 2 2,4 2 4,1 0 0,2-1 2,0 0 1,2-2 0,-1 0 0,-1 0-1,0 0-2,-1 0-1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2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67161 51300 1000,'-2'7'0,"0"-2"0,-3-3 0,-2 0 0,-1-2-5,1 1-8,-1 2-9,0 0-9,1 1-1,2 0 3,2 0 4,2 0 5,1 0 4,-2 0 3,0-1 4,-1 2 4,-1-2 1,2 1 1,0 0 0,2 0 1,-1 0 0,0 0 1,-2 0-1,0 0 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37500 37206 1000,'0'-16'0,"0"1"0,0-1 0,0 0 0,0 0-6,0-1-10,0-1-10,0-1-11,0 4-2,2 7 8,0 8 8,2 8 7,0 3 5,1-1 3,2-1 1,0 0 2,0-2 2,-1-1 1,0-1 0,-2 0 0,0-1 1,0 0 0,0 0-1,0 0 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62966 50366,'-16'-16,"39"16,1 0,46 0,1 0,-24 0,0 0,31 8,0 0,-70-1,0 1,-8 8,0 0,-8-1,0 1,-8 15,1 1,7 14,0 1,-15 40,-1-1,1 31,-1 0,-23 1,0-1,16-23,0 0,15-78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39400 37181 1000,'1'-8'-6,"2"2"-12,2 1-11,2 1-11,1 0-2,1 2 10,1 0 9,2 2 9,-1 0 5,1 0 3,0 0 1,-1 0 3,0 0 0,-2 0 0,-2 0-1,-2 0 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40389 37300 1000,'-7'0'0,"1"0"0,0 0 0,2 0 0,1 0-6,2 0-12,2 0-10,2 0-13,2 0 0,1 2 8,3 0 10,2 1 9,-1 0 6,-1 0 0,-2-2 2,-2 0 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3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40826 37500 1000,'-6'0'-87,"3"2"23,3 0 22,2 1 21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3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43650 28179 1000,'14'-14'0,"-3"3"0,-3 3 0,-2 2 0,-2 3 0,1 1 0,1 0 0,2 2 0,-1-1-7,-1 0-11,-1-2-12,0 0-12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4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42450 48750 1000,'0'6'-86,"2"-1"22,0-2 21,1-2 23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4:5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54150 47124 1000,'28'0'0,"-7"0"0,-7 0 0,-7 0 0,0-1-7,4 0-11,5-2-12,5 0-12,0 0-2,-5 2 11,-5 2 8,-4 2 11,-3 1 5,1 0 2,2-1 3,0 1 1,1-1 1,0 0 1,0-2 0,-1 0 0,2-1 1,2 2-1,2 0 1,1 2 0,0-1 0,-2 1 0,-4 0 0,-3 0 0,0-1 0,0 0 0,1-2 0,2 0 0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6:3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66262 18793 1000,'-8'-7'-66,"2"2"14,1 2 13,1 2 13,0 1 8,0-2 5,0 0 3,0-1 5,1-1 1,0 0 1,2 0 1,0 0 1,1 0 1,-2 0-1,0 0 1,-1 1-1,-1-1 1,2 0 0,0 0 0,2 0 0,0 0 0,0 0 0,0 0 0,0 1 0,0-1 0,2 2 0,0 0 0,2 2-1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6:3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66411 17950 1000,'-9'0'-6,"0"2"-10,-1 0-10,-1 2-11,0-1-1,2 1 6,2 0 7,3 0 7,0-1 5,0 0 3,0-2 3,0 0 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6:3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63500 17496 1000,'15'-8'-7,"-1"0"-11,-1 1-12,-1-1-12,-1 2-2,-3 1 10,-1 2 10,-2 2 9,-1 1 7,0 0 1,-1 0 3,2 0 2,-2 0 1,1 2 0,0 0 0,0 2 1,-1-1 0,0 1 0,-2 0 0,0 0-1,-2 0 1,0-1-1,-2 1 1,0 0-1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6:3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63498 17750 1000,'-8'6'-76,"2"-1"18,1-2 17,1-2 18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64841 50297,'31'-47,"0"47,0 0,16 16,0-1,-15 17,-1-1,-31 24,0-1,-47 17,0-1,-8 8,1 1,-1-9,0 0,24-38,0-1,23-23,0 0,55-8,0 0,23-16,0 0,-7 9,0-1,-9-8,1 0,-39 9,-1-1,9 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6:3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63513 17750 1000,'-14'0'-7,"3"2"-11,3 0-12,3 1-12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6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51611 17878 1000,'-15'-9'0,"2"-2"0,3-2 0,1-1 0,1 0-6,0 5-10,1 3-11,-1 4-11,2 2-1,4 0 7,4 0 7,4 0 8,1 0 5,-1 0 2,-1 0 3,0 0 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6:4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39900 19422 1000,'0'-10'-7,"0"-4"-11,0-4-12,0-3-12,1-1-1,2 3 9,2 3 10,1 3 9,2 2 6,-2 0 3,-1 2 1,0 1 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6:4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47531 25150 1000,'-1'7'0,"0"-2"0,-2-3 0,0 0 0,0-2-7,0 1-11,2 2-12,1 0-12,-1 0-1,-1 0 9,0-1 10,-1-2 9,-1 0 6,2 2 3,0 1 1,2 0 2,0 1 1,0 0 1,0-1 0,0 2 0,0-2 1,2 1 0,0 0 0,2 0-1,0-1 1,1 0 0,2-2 0,0 0 0,0-1 0,-2 2 0,-3 0 0,0 2 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41"/>
    </inkml:context>
    <inkml:brush xml:id="br0">
      <inkml:brushProperty name="width" value="0.02119" units="cm"/>
      <inkml:brushProperty name="height" value="0.02119" units="cm"/>
      <inkml:brushProperty name="color" value="#00BFF3"/>
    </inkml:brush>
  </inkml:definitions>
  <inkml:trace contextRef="#ctx0" brushRef="#br0">25724 45093 692,'-1'-8'3,"0"2"6,-2 1 7,0 1 6,0 0 4,2 0 2,2 0 3,2 0 2,3-1-1,6 0-3,3-1-3,7-1-3,1-1-5,0 2-9,1 1-6,-1 1-9,-1 0-6,-3 2-3,-3 0-6,-3 2-3,-3 0-8,-4 2-10,-4 0-11,-4 2-11,-3-1 2,0-1 14,-1 0 13,-2-2 14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04"/>
    </inkml:context>
    <inkml:brush xml:id="br0">
      <inkml:brushProperty name="width" value="0.02847" units="cm"/>
      <inkml:brushProperty name="height" value="0.02847" units="cm"/>
      <inkml:brushProperty name="color" value="#00BFF3"/>
    </inkml:brush>
  </inkml:definitions>
  <inkml:trace contextRef="#ctx0" brushRef="#br0">15825 4164 515,'-1'-8'0,"0"0"0,-2 1 0,0-1 0,-1 2 8,2 4 15,0 4 17,2 4 15,0 4 4,0 5-6,0 5-8,0 5-6,-1 3-6,-2 3-4,-2 1-5,-1 3-5,-3 1-3,0 4-3,-2 2-1,1 4-3,-2 1-3,2 0-4,1 0-5,1 0-4,1-2-5,2-4-7,2-4-5,2-4-7,2-4-5,2-7-6,2-5-5,2-6-5,0-5 1,-1-3 7,-1-2 8,0-4 8,-1-1 3,2 1 0,0-1 0,1 0-1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04"/>
    </inkml:context>
    <inkml:brush xml:id="br0">
      <inkml:brushProperty name="width" value="0.02982" units="cm"/>
      <inkml:brushProperty name="height" value="0.02982" units="cm"/>
      <inkml:brushProperty name="color" value="#00BFF3"/>
    </inkml:brush>
  </inkml:definitions>
  <inkml:trace contextRef="#ctx0" brushRef="#br0">16800 4855 491,'13'-14'2,"-3"3"10,-4 2 11,-4 4 12,-1 3 6,0 4 2,2 4 1,0 4 2,0 3-2,-2 5-8,-2 3-6,-2 5-7,-2 1-4,0 1-2,-1-1-1,-1 0-2,0 1-1,2 1-2,2 0-2,2 2-1,1-1-2,0-3 0,0-3-2,0-3 0,2-4-2,4-3-1,3-4-2,5-4-2,2-4 0,1-4-1,1-4 1,2-4-1,0-4-1,0-5-4,2-5-2,1-5-4,0-1 0,-3 3 1,-1 4 2,-2 2 1,-2-1 2,-1-5 2,-1-5 1,-1-4 2,-2-1 1,-2 7-1,-4 6 1,-2 5-1,-4 5 2,-2 3 3,-4 2 5,-2 4 2,-3 2 1,-3 2-3,-3 2-2,-3 2-3,-2 2-6,-1 4-6,-1 2-8,-1 3-6,2 1-7,5-3-3,5-1-5,5-2-3,2-2-2,0-1 1,1 0 1,-1-2 0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06"/>
    </inkml:context>
    <inkml:brush xml:id="br0">
      <inkml:brushProperty name="width" value="0.0148" units="cm"/>
      <inkml:brushProperty name="height" value="0.0148" units="cm"/>
    </inkml:brush>
  </inkml:definitions>
  <inkml:trace contextRef="#ctx0" brushRef="#br0">59674 13300 990,'-4'9'1,"-8"3"1,-7 3 0,-8 3 3,0 0-8,7-5-13,9-3-15,7-4-14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07"/>
    </inkml:context>
    <inkml:brush xml:id="br0">
      <inkml:brushProperty name="width" value="0.01802" units="cm"/>
      <inkml:brushProperty name="height" value="0.01802" units="cm"/>
    </inkml:brush>
  </inkml:definitions>
  <inkml:trace contextRef="#ctx0" brushRef="#br0">19216 5700 813,'-7'0'4,"2"2"8,2 0 7,2 2 8,1 0 2,2 1 0,0 2-3,2 0-1,0 2-9,3 1-17,2 3-15,2 2-17,0-2-8,-3-3-1,-1-4 1,-2-4-2,-1-2 4,0 2 7,0 0 5,0 2 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07"/>
    </inkml:context>
    <inkml:brush xml:id="br0">
      <inkml:brushProperty name="width" value="0.01885" units="cm"/>
      <inkml:brushProperty name="height" value="0.01885" units="cm"/>
    </inkml:brush>
  </inkml:definitions>
  <inkml:trace contextRef="#ctx0" brushRef="#br0">19200 6450 778,'0'8'6,"0"-1"13,0 1 12,0 0 13,1 0 1,2 1-10,2 1-12,1 2-9,1-2-10,0-1-5,-2-2-6,-1-2-7,0-1-9,0 1-14,0 1-14,0 2-13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67569 50366,'-32'-16,"9"39,0 1,-1 15,1 0,-9 16,1-1,16-7,-1 0,16-16,0 1,16-48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08"/>
    </inkml:context>
    <inkml:brush xml:id="br0">
      <inkml:brushProperty name="width" value="0.0274" units="cm"/>
      <inkml:brushProperty name="height" value="0.0274" units="cm"/>
    </inkml:brush>
  </inkml:definitions>
  <inkml:trace contextRef="#ctx0" brushRef="#br0">23587 4111 535,'-9'-13'65,"0"8"-2,-1 7-1,-1 6-2,-2 7-6,-2 7-10,-1 7-10,-3 7-11,0 3-6,1 2-4,1 0-3,1 2-3,-1 3-2,-3 7-1,-4 7-2,-1 8-1,-1-1-3,5-5-7,3-7-6,5-5-8,2-6-4,2-8-6,2-6-4,3-7-5,1-7-3,3-8-1,4-8-2,2-8-2,2-5 4,0-2 5,0-1 8,0-3 6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08"/>
    </inkml:context>
    <inkml:brush xml:id="br0">
      <inkml:brushProperty name="width" value="0.03075" units="cm"/>
      <inkml:brushProperty name="height" value="0.03075" units="cm"/>
    </inkml:brush>
  </inkml:definitions>
  <inkml:trace contextRef="#ctx0" brushRef="#br0">24250 4213 476,'7'-28'17,"-1"9"4,0 7 4,-2 8 4,1 5 5,2 4 6,2 2 7,2 3 6,0 4-2,-1 2-9,-1 3-9,0 3-10,-2 2-5,1 3-1,0 1-3,0 3-2,0 2-2,-1 4-1,1 4-2,0 4-1,-1 3-1,-2 4-1,-3 2 0,0 3-2,-2 0-5,0-4-13,0-4-12,0-4-12,-2-5-6,0-4-1,-3-5-1,-2-5 0,0-5 1,0-5 1,2-5 2,1-4 2,0-4 3,0-1 6,0 0 5,0-1 5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08"/>
    </inkml:context>
    <inkml:brush xml:id="br0">
      <inkml:brushProperty name="width" value="0.02469" units="cm"/>
      <inkml:brushProperty name="height" value="0.02469" units="cm"/>
    </inkml:brush>
  </inkml:definitions>
  <inkml:trace contextRef="#ctx0" brushRef="#br0">23846 5690 593,'-8'-15'26,"2"4"6,1 3 5,0 3 6,4 0 2,6-2-4,6-2-2,5-1-3,6-1-4,7 0-4,5 2-3,6 1-4,-1 0-20,-6 1-33,-7-1-34,-7 0-34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1"/>
    </inkml:context>
    <inkml:brush xml:id="br0">
      <inkml:brushProperty name="width" value="0.02485" units="cm"/>
      <inkml:brushProperty name="height" value="0.02485" units="cm"/>
    </inkml:brush>
  </inkml:definitions>
  <inkml:trace contextRef="#ctx0" brushRef="#br0">30249 2900 590,'-7'0'2,"2"2"4,2 0 5,2 2 4,1 0 4,2 0 0,0-1 3,2 1 0,0 0 3,2 0 0,0 0 2,1 0 1,1 1-5,2 0-9,0 1-9,1 2-10,-1 0-9,-2 3-8,-4 2-9,-2 2-8,-4 2-3,-4 5 3,-4 3 3,-4 4 2,-2 2 3,-1-1 5,-1-1 4,-1-1 4,0-2 4,1-3 3,1-3 3,1-3 3,2-3 3,2-1 4,4-2 2,3-2 4,2-2 4,2-1 5,2 0 5,2-2 5,2 1 3,2 0 0,1 1 2,3 2-1,0 1 1,-1 1-2,0 3-1,-2 2-1,-1 3-2,-2 5-3,-2 5-2,-2 5-2,-2 3-3,0 6-1,-2 3-2,0 4-2,-1 0 1,0-4 0,0-4 1,0-4 1,1-5-3,1-4-5,0-5-7,2-4-6,0-10-2,2-13-1,0-12 1,1-13 0,3-10 1,4-10 2,3-8 2,5-9 3,0 1-12,-3 13-24,-2 10-24,-4 13-25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2"/>
    </inkml:context>
    <inkml:brush xml:id="br0">
      <inkml:brushProperty name="width" value="0.02476" units="cm"/>
      <inkml:brushProperty name="height" value="0.02476" units="cm"/>
    </inkml:brush>
  </inkml:definitions>
  <inkml:trace contextRef="#ctx0" brushRef="#br0">31514 2370 592,'1'-8'57,"2"1"-8,2-1-8,2 0-7,-1 3-10,-1 6-14,-2 6-12,-2 6-13,-4 4-10,-6 5-5,-5 3-7,-6 4-5,-4 2 1,1-1 9,0-1 10,-1-1 8,3-3 8,3-3 6,5-5 6,3-3 7,7-7 6,10-8 5,9-10 6,11-8 6,2-3-1,-4 1-7,-4 3-7,-3 1-8,-2 3-4,-1 1-2,1 2-1,-1 2-2,-3 4-1,-6 6 1,-8 6 1,-6 6 0,-4 2 0,1-1 1,-1-1 1,0 0 0,1-3 0,1-1-2,1-2-1,1-2-3,2-2-3,4 0-6,4-2-7,4 0-5,1-1-3,1 2 0,0 0 1,0 2 0,-2 0 2,-3 1 2,-2 2 2,-4 0 3,-2 0 5,-1 0 8,-3-2 9,-2 0 9,0-2 4,1 1 1,1 0 0,0 0 1,2 1-1,1 2-4,0 1-3,2 3-4,0 0-3,0-2-4,0-2-2,1-2-4,-1-1 3,2 1 9,0 2 10,2 0 10,0 1 1,0 2-7,0 0-8,0 1-7,0 1-5,0 0-6,0-1-5,0 1-5,2-3-11,4-6-19,3-6-18,5-6-19,0-2-1,-3 1 13,-3 0 13,-2 2 14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2"/>
    </inkml:context>
    <inkml:brush xml:id="br0">
      <inkml:brushProperty name="width" value="0.02632" units="cm"/>
      <inkml:brushProperty name="height" value="0.02632" units="cm"/>
    </inkml:brush>
  </inkml:definitions>
  <inkml:trace contextRef="#ctx0" brushRef="#br0">31457 3043 557,'0'-8'3,"0"2"8,0 1 6,0 1 8,-2 1 5,-2 3 6,-4 4 4,-2 2 6,-2 5-4,-1 6-12,-2 5-11,0 6-13,-2 3-8,-3-1-6,-3-1-5,-3-1-6,0-2-4,1 0-5,3-1-5,2-1-5,1-2 0,0-3 0,2-3 3,1-2 1,2-4 3,3-1 6,2-2 4,4-2 6,2-2 3,0-2 3,2-2 2,0-2 3,1-1 5,-2 0 6,0 0 7,-2 0 6,1 3 12,1 4 17,0 5 19,2 6 18,0 2 0,0 4-15,0 4-17,0 2-16,-1 1-12,-1 0-12,0 0-9,-1 1-12,-1-2-7,2-1-5,0-3-7,2-1-5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3"/>
    </inkml:context>
    <inkml:brush xml:id="br0">
      <inkml:brushProperty name="width" value="0.02872" units="cm"/>
      <inkml:brushProperty name="height" value="0.02872" units="cm"/>
    </inkml:brush>
  </inkml:definitions>
  <inkml:trace contextRef="#ctx0" brushRef="#br0">31400 4019 510,'9'-16'13,"3"1"1,4-1 1,2 0 0,3 0 0,5-1-3,3-1-4,4-1-2,1 0-4,0 3-8,-1 1-6,-1 2-6,-3 3-3,-4 3 2,-3 2 3,-5 4 2,-3 2 3,-4 2 3,-4 2 4,-4 2 3,-2 1 4,0 1 7,0 2 7,0 0 5,-1 0 6,0 1 3,-2 0 3,0 0 4,-1 0 0,2 3-3,0 2-4,2 1-2,0 3-4,0 1-3,0 3-2,0 1-4,0 1 0,0 1-1,0-1 0,0 1 0,0-1-1,0 1-1,0-1-2,0 0-1,0 0-3,0-1-3,0-1-3,0-1-4,0-2-4,0-1-2,0-3-4,0-1-4,-2-3-6,-4-2-10,-4-4-10,-3-3-11,-3-4-1,-2-8 6,0-6 6,0-7 7,-3-4 5,0-3 4,-1-1 4,0-2 3,-1-2 5,4 1 4,3 0 4,3 0 5,2 0 3,3 5 3,1 2 3,2 3 4,2 3 4,0 2 4,2 4 4,0 3 5,2 2 1,0 0-3,2 2-1,0 1-3,2 0-3,2 2-4,1 0-4,3 2-5,1 0-5,0 0-5,-1 0-6,1 0-5,0-1-4,0 0-4,-1-2-3,1 0-3,-1-2-2,-3-2 2,-1-2 1,-2-1 2,-2-2 3,0 2 4,-1 1 6,-2 0 4,-1 2 6,-4 1 10,-2 0 10,-3 2 8,-2 1 7,0 2 5,0 2 4,1 2 5,0 2-1,2 3-6,2 4-5,3 2-6,0 2-5,0-1-4,0 1-4,0 0-5,1-1-2,2-1-2,2-1-3,2 0-1,2-2-2,2 1 1,1 0 0,3-1 0,0 1-1,-1 0-5,0 0-5,-2-1-4,-1 2-3,0 0 0,-2 1-2,0 1 0,-3 1 1,-4-1 2,-4 1 3,-4 0 2,-2-1 4,1-1 3,-1-1 3,0 0 3,0-4 3,1-3 1,-1-4 1,0-4 1,1-5-2,3-6-6,1-5-4,2-6-5,4-5-6,6 1-5,6-2-6,5-1-6,2 3-1,-4 5 5,-5 7 4,-3 5 4,-1 3 1,0 0 0,1 1 0,2-1-2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3"/>
    </inkml:context>
    <inkml:brush xml:id="br0">
      <inkml:brushProperty name="width" value="0.02719" units="cm"/>
      <inkml:brushProperty name="height" value="0.02719" units="cm"/>
    </inkml:brush>
  </inkml:definitions>
  <inkml:trace contextRef="#ctx0" brushRef="#br0">33398 4331 539,'-7'0'3,"1"-2"8,0 0 6,2-2 8,4 0 3,10 1 3,8-1 1,9 0 3,3 0-4,-2 2-6,-2 0-8,-1 2-6,-3 1-6,-3 2 0,-3 2-3,-3 2-2,-3 2 1,-2 5 4,-4 4 3,-2 3 4,-5 3 0,-4 1-2,-5 1-3,-5 1-2,-3-1 2,1 0 5,-1-1 6,1-1 6,0-2 0,4-3-5,3-3-7,3-3-5,1-3-9,0-2-12,0-4-10,1-2-12,0-6-5,2-6-2,2-7-2,2-7 0,3-6-1,4-5 0,4-4 1,3-5-1,1 1 4,-2 10 9,-4 8 7,-3 9 9,0 4 5,0 2 2,1 1 3,2 1 3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3"/>
    </inkml:context>
    <inkml:brush xml:id="br0">
      <inkml:brushProperty name="width" value="0.02702" units="cm"/>
      <inkml:brushProperty name="height" value="0.02702" units="cm"/>
    </inkml:brush>
  </inkml:definitions>
  <inkml:trace contextRef="#ctx0" brushRef="#br0">33417 3818 542,'28'-50'1,"-7"14"2,-7 10 2,-6 12 3,-6 11 10,-4 8 18,-4 9 18,-4 10 17,-3 4 3,-3 2-12,-3 2-13,-3 3-13,-3 0-11,-1 2-12,-3 0-11,-1 2-10,1-2-9,5-4-4,5-3-4,5-5-5,3-4-9,3-3-13,1-4-13,2-4-13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4"/>
    </inkml:context>
    <inkml:brush xml:id="br0">
      <inkml:brushProperty name="width" value="0.02769" units="cm"/>
      <inkml:brushProperty name="height" value="0.02769" units="cm"/>
    </inkml:brush>
  </inkml:definitions>
  <inkml:trace contextRef="#ctx0" brushRef="#br0">34643 4500 529,'0'9'142,"0"3"-31,0 4-30,0 2-31,0 2-19,0 2-10,0 3-8,0 1-10,0 0-7,-2-3-9,0-3-8,-1-3-7,-1-2-3,2-3 3,0-1 4,2-2 2,-1-3-1,0-4-7,-2-4-6,0-4-7,1-4-1,4-3 5,4-5 5,4-3 4,1-2 6,1 3 4,-1 1 5,1 3 4,-1 1 9,-1 4 11,0 3 11,-2 2 11,0 5 11,-1 4 9,1 5 12,0 6 9,-2 2-2,-4 1-15,-4 1-14,-4 1-15,-2 0-8,0-1-2,1-1-2,-1-1-2,2-2-17,4-4-35,4-4-34,4-4-33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68250 48847,'16'-16,"7"1,1-1,23 39,0 1,23 46,1 1,15 7,0 0,0-7,0-1,-15-31,0 0,-32-7,0-1,-31-23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5"/>
    </inkml:context>
    <inkml:brush xml:id="br0">
      <inkml:brushProperty name="width" value="0.03087" units="cm"/>
      <inkml:brushProperty name="height" value="0.03087" units="cm"/>
    </inkml:brush>
  </inkml:definitions>
  <inkml:trace contextRef="#ctx0" brushRef="#br0">36246 2700 475,'-12'0'9,"8"2"18,8 0 17,8 2 19,5 0 1,1 0-16,3-1-16,1 1-17,0 1-7,-5 2-1,-3 2 1,-4 2-2,-4 2-4,-3 5-9,-2 3-9,-3 5-9,-4 1-4,-4 1 5,-4-1 3,-3 1 5,-3-3 3,1-2 4,-1-3 5,1-2 4,0-4 4,4-3 4,3-3 3,3-2 3,3-2 2,4 0 2,4-1 1,4 1 2,4 0-1,3-2-3,5 0-4,3-2-3,1 0-3,-3 0-6,-3 0-3,-2 0-6,-4 1-3,-1 2-3,-2 2-3,-2 2-4,-3 1 0,-4 1 2,-4 2 2,-4 0 2,-2 0 1,-1-1 2,-1 0 1,-1-2 2,-1 0 1,0 2 2,1 0 2,-1 1 1,1 1 3,1 0 3,1-1 2,0 1 4,2-1 1,1-2 0,0-2 1,2-2 0,1-1 0,1 1 0,0 1-1,2 2-1,-1 0 0,-2 0-1,-2-1 0,-1 1 0,-2 0-1,0 0-1,0 0-1,1 0-2,0-1 0,2 1 0,2 0 2,3 0 1,1-2 1,3-2 4,4-4 2,2-2 4,5-3 1,7-2-4,7-2-1,7-2-3,3 0-3,1 1-2,-1 0-4,0 2-2,-2 1-3,-2 2-3,-3 3-2,-3 1-3,-4 1-4,-3 0-6,-4 0-5,-4 0-6,-5 0-6,-3 0-9,-4 0-7,-3 0-8,-4-2 4,-2 0 12,-2-3 13,-1-2 13,-2-1 10,1 2 6,-1 1 5,0 1 6,2-1 5,1 2 3,2-1 4,2 0 5,2 0 3,2 0 4,3 0 4,1 0 4,1 2 3,2 4 0,0 4 2,2 4 0,-1 2-3,-1 3-6,0 2-7,-2 1-6,0 2-3,0 1 0,0 1-1,0 2 0,0-2 0,0 0-4,0-1-2,0 0-3,0-3-3,0-1-5,0-3-4,0-1-5,3-3-8,6-2-11,6-4-12,5-2-11,6-5-5,3-2-1,4-5 1,4-4 1,-1 0 2,-5 1 7,-7 2 6,-5 2 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5"/>
    </inkml:context>
    <inkml:brush xml:id="br0">
      <inkml:brushProperty name="width" value="0.03066" units="cm"/>
      <inkml:brushProperty name="height" value="0.03066" units="cm"/>
    </inkml:brush>
  </inkml:definitions>
  <inkml:trace contextRef="#ctx0" brushRef="#br0">39232 3646 478,'6'0'0,"-1"-2"0,-2 0 0,-2-1 0,0-2 3,0 0 8,2-2 7,0 0 7,0-1 3,0 1 0,-2-1-1,0 0 1,-1 0-2,0-2-2,0 0-1,0-1-3,-1-1-3,-2-2-2,-2 0-3,-2-1-4,-1 0-1,1 1 0,-1 1-1,0 1 0,-1 2 0,-2 4 2,-2 4 2,-1 4 1,-3 5 0,-1 7-2,-3 7-1,-1 7-1,-1 4 0,3 1 2,1 0 2,3 2 3,1-1 0,2-2-2,2-2-1,3-1-1,1-4-3,2-1-4,2-4-3,2-3-3,2-4-3,2-3-1,2-4 0,2-4-1,3-4-2,5-4-2,5-4-4,5-3-1,2-4-5,1-3-4,-1-4-4,1-1-5,-3-1 1,-4 3 5,-3 3 5,-4 3 6,-4 5 8,-3 8 12,-2 8 10,-4 8 12,-1 4 9,-2 1 6,-1 1 6,0 1 6,0 1-3,0-1-12,2 1-11,1-1-14,1 0-8,3-3-9,4-1-6,2-2-8,2-3-9,1-1-10,1-2-11,2-2-10,-2-2-4,-1 0 1,-2-2 2,-2 0 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6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41350 2794 666,'2'-8'4,"4"0"9,3 1 8,5-1 8,1 1 5,-1 1 1,-1 1 1,0 0 1,-2 2-2,-1 0-5,-1 2-6,0 1-5,-1 0-7,1 0-8,1 0-7,2 0-7,-2-1-14,-1-1-19,-2 0-19,-2-1-19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6"/>
    </inkml:context>
    <inkml:brush xml:id="br0">
      <inkml:brushProperty name="width" value="0.02966" units="cm"/>
      <inkml:brushProperty name="height" value="0.02966" units="cm"/>
    </inkml:brush>
  </inkml:definitions>
  <inkml:trace contextRef="#ctx0" brushRef="#br0">41099 2266 494,'-22'-7'4,"2"2"8,4 2 8,3 2 9,1 3 4,1 6 3,-1 4 1,0 5 3,1 3-1,-1 1-4,0 1-5,1 1-4,0 1-3,2-1-2,2 1-4,2-1-1,1-1-4,0-1-2,0-3-3,1-1-3,0-2-1,3-3-2,4-1 0,2-2 0,3-2-4,4 0-5,2-2-5,3 0-5,1-1-5,-3 1-3,-1 2-4,-2 0-3,-4 3 0,-5 4 6,-4 3 4,-5 5 5,-5 0 5,-2 0 4,-3-1 4,-3 0 3,-1-3 5,2-1 4,3-3 3,1-1 5,4-2 2,6-2 1,6-2 0,6-2 2,4-2-3,1-1-7,3 0-5,2-2-6,-2 1-4,-5 2-1,-5 2-3,-4 2-1,-6 2 0,-4 3 4,-5 4 3,-5 2 4,-4 0 1,0 1-1,0-2-1,-2-1-1,0-1 1,1-3-1,1-1 2,1-2 0,2-2 3,2-2 5,4-3 7,3 0 4,4-2 4,6 0 1,6 0 0,6 0 1,4 0-1,3 0-3,3 0-3,3 0-4,5-1-6,10-1-13,8 0-11,10-1-12,0-1-12,-5 2-10,-6 0-12,-6 2-11,-7-1-1,-8 0 9,-7-2 10,-8 0 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17"/>
    </inkml:context>
    <inkml:brush xml:id="br0">
      <inkml:brushProperty name="width" value="0.04245" units="cm"/>
      <inkml:brushProperty name="height" value="0.04245" units="cm"/>
    </inkml:brush>
  </inkml:definitions>
  <inkml:trace contextRef="#ctx0" brushRef="#br0">43021 2554 345,'-8'-8'7,"2"2"14,1 1 13,0 0 15,2 3 5,2 4-3,2 4-4,2 4-3,0 4-5,0 5-6,-1 5-7,-2 5-7,-1 2-7,-2-2-7,-2 0-6,-1-1-8,-2-2-5,2-5-4,0-3-4,2-4-3,1-7-5,2-9-2,2-8-4,2-9-3,3-5 3,4-1 6,3-1 7,5-1 8,0 2 5,-3 3 5,-3 5 4,-2 3 4,-2 3 5,-1 2 5,1 3 5,0 1 6,-1 4 2,0 7 2,-2 8 1,0 6 2,-3 4-1,-1 1-4,-2 1-5,-1 1-3,-3-1-4,0-2-6,-2-1-4,0-2-5,0-4-3,0-1-2,2-4-1,1-3-2,0-6-7,0-10-14,0-9-14,0-11-14,2-4 0,4 2 13,4 0 11,4 1 14,2 1 8,1 3 8,1 1 7,1 3 6,2 1 6,3 3 5,3 1 3,3 3 5,3 0 1,1 2 1,2 1-2,3 0 0,-1 3-1,0 0-5,-1 4-2,-1 1-4,-2 0-4,0 0-3,-1-2-3,-1 0-4,-3-1-4,-3 0-4,-5 0-4,-3 0-3,-4-1-5,-4-4-7,-4-2-6,-4-3-5,-4-2 0,-2-1 8,-3-2 8,-3 1 8,-2-3 7,0 0 5,1-1 6,-1 0 6,1-1 4,1 2 4,1 3 3,0 1 3,2 3 2,1 3-2,0 3-3,2 2 0,1 4 0,0 4 5,2 4 5,1 4 4,0 3 0,2 5-5,0 3-5,2 5-6,0 4-3,2 5-3,0 4-3,2 6-3,0 2-2,1 2 0,2 0-1,0 1-1,0 2-4,0 0-4,-2 1-6,0 2-6,-2-1-5,2-1-7,-2-1-7,1 0-5,-1-3-1,-4-4 5,-2-4 6,-3-4 5,-3-4 3,0-7 1,-2-5 2,0-7 1,-1-5 1,-1-4 1,-1-6 1,-1-4 2,1-7 4,4-7 7,4-9 9,4-7 7,3-4 4,2 0 1,2 0 1,2 0 0,3 1-2,3 3-3,5 3-4,4 4-4,0 3-6,-2 4-11,-1 6-9,-2 5-9,-3 2-11,-1 0-9,-2 1-11,-2-1-9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1"/>
    </inkml:context>
    <inkml:brush xml:id="br0">
      <inkml:brushProperty name="width" value="0.02611" units="cm"/>
      <inkml:brushProperty name="height" value="0.02611" units="cm"/>
    </inkml:brush>
  </inkml:definitions>
  <inkml:trace contextRef="#ctx0" brushRef="#br0">51952 1913 561,'15'-14'0,"-1"4"0,0 4 0,-2 4 0,4 1 7,7-2 14,9-2 13,7-1 15,4-1 3,0 2-8,0 2-7,0 2-6,-4 1-15,-10 0-18,-8 0-21,-8 0-18,-9 2-11,-8 4 1,-8 4-1,-7 3 1,-6 2 4,-3-1 11,-3 0 10,-3-2 11,0-1 6,3-1 1,3 0 3,4-2 2,0-1 4,1 0 6,-1-2 5,1 0 6,1-2 4,4 2 1,5-2 3,3 1 1,2 1 2,2 2 2,1 2 3,0 2 3,2 2 0,0 5-1,2 3-1,1 5-2,0 5-2,0 6-3,0 8-3,0 6-3,-2 4-3,-1 2-5,-2 0-2,-1 1-4,-4 0-6,-2 0-8,-3-2-8,-3-1-7,-2-2-8,1-4-5,-1-4-7,1-4-5,1-6-1,4-7 7,4-9 6,5-7 5,1-5 3,0 0-4,0-2-2,0 0-4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2"/>
    </inkml:context>
    <inkml:brush xml:id="br0">
      <inkml:brushProperty name="width" value="0.0285" units="cm"/>
      <inkml:brushProperty name="height" value="0.0285" units="cm"/>
    </inkml:brush>
  </inkml:definitions>
  <inkml:trace contextRef="#ctx0" brushRef="#br0">52944 2497 514,'1'-8'3,"0"0"4,2 0 5,0 1 5,-1 0 2,-2 2 0,-3 2 1,-4 2 0,-1 2-3,-1 4-4,-2 2-5,0 3-4,-1 3-4,-3 0-2,-2 1-1,-1 1-3,-2 1 0,-1 1 5,-1 2 3,-1 0 5,1-2 0,5-3-1,3-4-1,4-4-2,4-3-1,2 1-1,4 0-2,3 0-1,1 1 0,1 2 3,2 1 3,0 3 2,-1 3 2,-2 4 1,-4 3 0,-2 5 1,-3 0-1,-2 0-1,-2-1-1,-1-1-2,-1-3 1,2-5 2,2-5 2,2-4 1,3-4-1,2-2-4,4-2-5,2-2-4,4-4-2,6-4-1,4-5 1,5-5-1,1-1 0,-2 1 0,-1 3 1,-3 1 0,-2 3-2,-3 2-3,-2 4-5,-4 3-3,-2 3 4,-2 6 9,-3 4 12,0 5 9,-4 2 6,-2 0-2,-4-2-2,-2-1-1,2-3-6,8-4-14,8-6-13,8-4-13,1 0-5,-5 6 2,-5 6 1,-4 6 1,-6 4 6,-6 3 6,-6 3 8,-5 3 7,-2-2 6,3-4 4,3-4 5,3-6 4,3-3 4,6-2 1,4-3 3,6 0 2,2-2 0,1 0-3,2 0-1,0 0-3,0 1-1,-1 1-1,0 3-2,-2 2-1,-1 3 0,-1 4 2,0 3 0,-2 5 3,-1 0-2,-4-1-1,-2-3-2,-3-1-2,-3-2-3,0-3-4,-2-1-2,1-2-5,-2-2-3,2-2-3,1-3-4,0 0-3,0-4-3,-1-2-4,-3-4-3,-1-2-4,-2-4-1,2-3-2,1-5 0,1-3-2,1-1 4,2 3 5,2 3 7,3 3 6,0 3 8,0 2 7,0 4 9,0 3 9,-1 4 4,0 6 2,-1 5 1,-1 7 2,-2 3-2,0-1-6,-2 1-6,0-1-6,4-2-11,9-6-14,8-6-15,9-6-15,5-5-7,3-2 2,1-3 1,2-3 2,1-2 4,-1 2 7,-2 1 8,1 1 7,-3 1 8,-2 2 9,-1 2 9,-3 3 10,-1 0 5,-3 2 2,-1 0 4,-2 2 3,-2 0 1,1 2 0,0 0-1,0 2 0,0 0 1,1 3 3,1 2 3,1 2 3,0 1-6,-2 1-12,-3 1-13,-1 2-12,-2-2-17,0-1-20,-2-3-20,0-1-20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3"/>
    </inkml:context>
    <inkml:brush xml:id="br0">
      <inkml:brushProperty name="width" value="0.02901" units="cm"/>
      <inkml:brushProperty name="height" value="0.02901" units="cm"/>
    </inkml:brush>
  </inkml:definitions>
  <inkml:trace contextRef="#ctx0" brushRef="#br0">56062 2229 505,'-8'0'5,"2"-2"9,1 0 10,1-1 9,0 1 7,2 5 3,0 6 4,2 4 3,0 5-2,0 7-5,0 5-5,0 7-6,-1 3-5,0 3-6,-2 4-7,0 2-5,-1 1-5,0-2-1,0-2-4,1-2-1,-1-4-6,2-4-8,0-5-10,2-5-7,0-5-8,0-3-3,0-4-4,0-4-5,1-4 0,2-3 5,2-2 4,1-4 4,2-2 4,-2-1 6,-1-3 6,0-2 4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3"/>
    </inkml:context>
    <inkml:brush xml:id="br0">
      <inkml:brushProperty name="width" value="0.02501" units="cm"/>
      <inkml:brushProperty name="height" value="0.02501" units="cm"/>
    </inkml:brush>
  </inkml:definitions>
  <inkml:trace contextRef="#ctx0" brushRef="#br0">56294 3004 586,'14'-36'16,"-2"8"6,-4 6 7,-3 7 7,-3 7 4,-6 6 4,-4 7 2,-5 8 4,-3 4-5,-1 5-9,-1 3-11,-1 4-11,0 0-7,1-3-3,1-5-5,1-3-3,4-4-2,10-1-1,8-2-1,10-2-1,3-2 1,2-1 0,1-1 2,1 0 2,-2-1-2,-3 0-2,-4-1-3,-4 2-3,-3-2-5,-1 1-8,-1 0-7,0 0-8,-2 0-4,-2 0 0,-2 0-2,-2 0 0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4"/>
    </inkml:context>
    <inkml:brush xml:id="br0">
      <inkml:brushProperty name="width" value="0.03443" units="cm"/>
      <inkml:brushProperty name="height" value="0.03443" units="cm"/>
    </inkml:brush>
  </inkml:definitions>
  <inkml:trace contextRef="#ctx0" brushRef="#br0">56959 2788 426,'14'-22'-2,"-3"5"8,-3 3 7,-2 4 6,-2 4 6,0 2 3,-1 4 3,1 2 4,-1 5-1,-2 4-6,-2 5-5,-2 5-5,-2 4-5,-1 1-3,-3 2-3,-2 3-4,0-2-2,1-4 0,0-3-1,2-4 0,0-4-1,2-1 0,1-3 0,1-1-1,1-2 1,3-2 0,4-2 0,2-2 1,4-2-1,6-2-2,4-2 0,5-2-2,2-2-3,1-3-4,-1-3-5,0-3-3,0-3-3,-1 0-1,-1-1-1,-1 0-1,-2-2 1,-1-2 5,-2 1 3,-3-2 4,-1 1 5,-2 3 5,-3 3 6,-1 3 5,-1 2 6,0 2 9,0 3 9,0 1 7,-3 4 6,-5 6 3,-4 6 1,-5 6 2,-4 4-3,0 5-11,-1 3-9,-1 4-11,0 2-6,1-1-2,1-1-2,0-1-3,3-3-2,2-3-1,4-5-3,3-3-1,2-3-2,3-3-5,4-1-3,2-2-3,5-4-3,5-8-3,7-6-3,5-7-2,2-3-1,-3-1 1,-3 1 0,-3-1 1,-4 2 3,-3 3 3,-5 3 6,-3 3 3,-5 5 9,-6 8 14,-6 8 12,-5 8 13,-4 4 6,2 1-3,1 0-1,1 3-3,2-2-3,2-2-4,4-1-5,2-2-3,3-3-5,2-1-3,2-2-3,2-2-4,2-3-4,3-3-3,4-2-4,2-3-3,1-5-3,1-4-2,-1-5-2,1-5-1,-1-4-2,-1-3 1,-1-3 0,0-2 0,-4-2-1,-3 1 0,-4 1-2,-4 2 0,-3 1 0,0 7 3,-2 4 1,0 4 2,-2 5 1,-2 3 0,-2 2 1,-1 4 0,-1 2 0,2 2 1,2 2-1,2 2 1,3 0 1,2-1 0,4-1 1,2 0 2,3-1 1,2 0 3,1 0 2,3 0 2,0 0 3,-1 3 2,-1 2 2,0 2 3,-3 3 1,-4 3-1,-4 5-2,-4 3-1,-4 3-2,-4 1-1,-4 1-3,-3 1-1,-1-2-2,4-2-1,4-3-2,5-3 0,2-3-2,2-4 1,2-5 0,2-3 1,3-3-1,7 0 1,6-2 0,5 0-1,4-1 4,-1 2 7,0 0 6,1 2 7,-3 2 4,-3 5-1,-5 5 1,-3 6-1,-5 2-1,-4 4-3,-6 3-4,-4 3-3,-5 1-6,-3 0-10,-5 0-10,-4 1-10,-2-1-6,-3 0-3,-1 0-4,-2 1-2,1-5-2,7-6 0,5-7 0,7-6-1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68397 50781,'-16'0,"1"-15,-1-1,55 32,0-1,31 1,1 0,-9 15,0 0,-46 0,0 1,-24 22,0 1,-39 0,0 0,1-16,-1 0,16-16,-1 1,9-24,-1 0,24-47,0 0,0 16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6"/>
    </inkml:context>
    <inkml:brush xml:id="br0">
      <inkml:brushProperty name="width" value="0.03424" units="cm"/>
      <inkml:brushProperty name="height" value="0.03424" units="cm"/>
    </inkml:brush>
  </inkml:definitions>
  <inkml:trace contextRef="#ctx0" brushRef="#br0">62477 2137 428,'7'2'82,"-2"5"-17,-2 5-17,-2 6-18,-1 2-9,0 1-4,0 1-3,0 1-2,0-1-4,0-3-1,0-3-4,0-3-1,1-2-3,2-3-1,2-1-2,2-2-2,2-2-1,5-4-1,4-2-2,3-3-1,5-4-1,3 0 1,4-3 1,4-1 0,-1-1-1,-5 2-5,-7 2-4,-5 3-5,-6 1 1,-7 2 4,-5 2 6,-5 2 4,-6 0 4,-4 0 2,-4-2 2,-3 0 1,-3-2 2,-1-2 1,-1-1 0,-1-3 1,2 0 0,3 2 1,5 2-1,3 3 1,3 0 0,2 0 1,2 0 0,3 0 0,1 2 6,4 4 11,2 4 12,4 4 12,0 4 1,-1 5-8,-1 5-8,0 5-8,-2 3-7,0 4-5,-2 3-6,0 2-6,-2 1-3,0-2-3,-2-2-3,0-1-3,-2-4 0,0-4-1,-1-4 1,-1-3 0,-2-4-1,0-3 0,-2-3-1,0-2 0,0-5 0,1-2 5,0-6 4,2-2 3,2-7 3,2-7 0,4-9 1,3-7 1,3-6 0,5-2-1,5-4 1,5-2-1,4 0 0,3 2 1,3 4 0,3 2 1,2 4 0,2 4 0,2 4 1,2 3-1,-1 5 0,-6 3 1,-4 4 0,-5 5 1,-4 4 5,-5 8 13,-3 6 12,-4 7 12,-2 4 1,1-1-8,2 1-9,0-1-9,1 2-6,1 1-4,1 3-3,2 1-3,-1 1-2,1 1-1,0-1 1,-1 1-1,-1-1 0,-2 2-4,-4 1-3,-3 1-2,-2 0-2,-4-2 1,-2 0 0,-3-1 0,-4-1 1,-4-1 0,-4-1 1,-3-1 1,-3-2-3,-1-3-4,-1-3-5,-1-3-5,0-3-3,1-4-4,1-4-4,2-4-2,0-6-3,4-8-2,3-7-1,3-8-2,3-7 2,5-5 5,2-4 4,6-5 5,1 0 3,3 8 0,2 6 2,2 8 1,0 5 4,-1 5 8,-1 4 8,0 6 8,-2 4 6,-2 2 7,-3 4 5,0 2 6,-5 6 4,-2 6 2,-5 7 3,-4 7 1,-3 3-2,-1 0-8,-3 1-7,-1-1-8,0-2-9,5-6-8,3-3-9,4-6-10,6-5-6,6-5-7,8-4-6,6-5-6,5-6-1,3-4 4,3-5 4,3-5 3,-1-1 6,-4 3 6,-3 3 6,-4 3 6,-4 3 4,-3 3 4,-3 3 3,-2 2 4,-4 4 6,-1 2 12,-2 4 10,-1 2 13,-4 5 5,-4 7 0,-4 7 1,-3 7 0,-3 2-3,1-2-10,-1-1-8,0-3-9,1-1-8,-1 1-9,1-1-8,-1 1-7,2-3-5,5-3 0,3-5-1,4-3 1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7"/>
    </inkml:context>
    <inkml:brush xml:id="br0">
      <inkml:brushProperty name="width" value="0.03724" units="cm"/>
      <inkml:brushProperty name="height" value="0.03724" units="cm"/>
    </inkml:brush>
  </inkml:definitions>
  <inkml:trace contextRef="#ctx0" brushRef="#br0">64877 2185 393,'-6'-8'0,"2"0"0,4 0 0,3 1 0,3-1 4,5 0 9,5 0 8,5 0 8,5 1 3,5-1-3,5 0-1,4 0-3,3 0-5,-2 0-9,0 1-7,-1-1-9,-4 1-3,-6 2 2,-6 2 1,-5 2 1,-8-1-5,-10-4-11,-10-4-11,-10-3-13,-4-3-1,1-2 9,1 0 7,1 0 9,2-3 5,1 0 4,2-1 2,3 0 5,1-1 1,2 4 0,2 3 2,3 3 0,0 2 8,2 1 16,0 0 16,2 2 17,-1 1 4,0 0-5,-2 2-5,0 1-5,-1 3-5,0 7-3,0 7-3,0 8-3,1 3-4,0 2-2,2 3-2,0 1-3,1 4-2,-2 4-1,0 6-1,-1 4 0,-1 2-1,2 0-1,0-2-2,2 0 0,0-3-4,2-2-9,0-4-7,2-2-7,-1-5-6,-1-5-1,0-7-3,-2-5-2,-3-7-6,-6-8-9,-5-8-9,-7-8-10,-1-5 0,1-5 11,3-3 11,1-4 9,2-6 8,1-6 3,1-8 4,0-6 3,3 1 4,3 11 7,2 8 5,4 11 7,2 7 5,2 5 4,2 5 3,2 5 4,1 2 1,1 3-1,1 2-2,2 3-2,-1-1-2,1 1-3,0 0-3,0 0-3,-1 0-8,-1 0-10,-1 0-12,0 0-11,1-2-7,3-2-2,5-4-4,3-2-2,2-3 2,-1-2 8,-1-2 8,-1-1 7,-2 0 8,-2 2 3,-4 4 5,-3 3 5,-2 2 7,0 0 9,-2 1 9,0 2 9,-5 3 7,-6 6 1,-7 5 2,-7 7 3,-4 4-3,3 3-8,0 3-8,1 2-7,-1 2-5,-2 1-2,-1-1-1,-2 0-3,1-2-7,5-6-14,4-3-14,6-6-15,5-5-8,6-5-4,6-5-3,6-4-4,4-3 4,5-2 12,3 0 11,5-1 13,0 0 7,0 2 5,-1 2 3,-1 2 4,-3 2 3,-5 4 3,-5 2 1,-4 4 2,-5 0 0,-1 1-2,-2 0-3,-2-1-1,-2 0-3,-2-2-4,-2-2-2,-1-2-3,-2-3-4,2-2-5,0-4-4,2-2-5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7"/>
    </inkml:context>
    <inkml:brush xml:id="br0">
      <inkml:brushProperty name="width" value="0.02966" units="cm"/>
      <inkml:brushProperty name="height" value="0.02966" units="cm"/>
    </inkml:brush>
  </inkml:definitions>
  <inkml:trace contextRef="#ctx0" brushRef="#br0">65779 2052 494,'35'-35'13,"-8"9"5,-7 9 7,-9 9 6,-3 5 6,0 2 6,0 2 5,0 2 6,-2 3-2,-3 6-9,-2 4-10,-3 5-9,-4 3-8,-4 2-5,-4 3-6,-3 1-5,-2-1-7,2-3-6,3-5-7,1-3-6,4-4-6,4-4-5,6-5-5,4-3-5,5-4 3,4-3 10,3-5 12,5-4 11,0 0 6,-1 2 2,-3 4 2,-1 3 2,-3 2 4,-1 2 6,-2 2 6,-2 2 5,-4 3 2,-6 4-3,-6 3-4,-6 5-3,-4 2-3,-5 1-1,-3 1-2,-5 1-1,-1 0-1,-2 1-1,-1-1 0,-1 1 0,1-2 1,2-1 1,1-3 2,3-1 2,2-3 2,5-1 2,3-2 3,5-2 2,3-1 1,4-1-2,4 1-1,4 0-2,6-1-3,10-2-3,8-3-3,8 0-3,8-4-4,4-4-5,6-4-7,4-4-4,2 0-5,-3 1-1,-1 2-3,-2 3-3,-4 1 0,-4 2 1,-5 2 1,-5 2 1,-6 1-1,-6 0-2,-5 0-4,-6 0-2,-5-2 0,-4-4 5,-4-4 3,-4-3 4,-2-2 2,2 2-2,1 2 0,0 3-2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7"/>
    </inkml:context>
    <inkml:brush xml:id="br0">
      <inkml:brushProperty name="width" value="0.03504" units="cm"/>
      <inkml:brushProperty name="height" value="0.03504" units="cm"/>
    </inkml:brush>
  </inkml:definitions>
  <inkml:trace contextRef="#ctx0" brushRef="#br0">67019 1881 418,'-2'-18'1,"-2"-5"0,-4-5 2,-2-5 1,-1 1 6,3 7 12,1 7 10,2 7 12,0 8 7,0 10 0,-1 9 1,-1 11 2,0 7-4,2 6-8,2 6-7,2 6-7,0 9-6,0 13-2,-2 13-3,0 12-3,-3 12-2,-3 9-3,-5 10-4,-4 10-3,0 1-10,3-8-18,3-8-18,3-7-17,2-16-11,2-22-3,2-23-1,2-22-4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8"/>
    </inkml:context>
    <inkml:brush xml:id="br0">
      <inkml:brushProperty name="width" value="0.03268" units="cm"/>
      <inkml:brushProperty name="height" value="0.03268" units="cm"/>
    </inkml:brush>
  </inkml:definitions>
  <inkml:trace contextRef="#ctx0" brushRef="#br0">68313 1452 448,'9'-31'6,"5"1"10,4 2 12,3 0 10,2 3 4,-3 7-3,-1 5-4,-2 6-4,-3 6-4,-1 6-5,-3 6-6,0 6-5,-4 3-2,-3 2-1,-2 3 1,-4 1-1,-3 1-8,-3-1-19,-5-1-18,-4-1-19,-1-2-6,-1-3 6,1-3 5,-1-3 6,0-3 7,1-2 8,-1-4 9,1-2 8,0-3 5,2 0 2,3-2 2,1 0 2,2-1 4,3 0 10,1 0 8,2 0 9,0 4 9,0 6 10,-1 7 10,-2 8 9,0 2-1,-1 0-12,-2 1-12,0-1-11,0 0-8,3-3-3,1-1-2,2-2-2,2-3-7,4-3-8,2-3-9,4-2-9,4-6-8,7-8-5,7-8-5,7-7-6,3-3-1,0 3 3,0 3 4,1 3 2,-4 2 7,-4 2 9,-5 3 10,-4 1 10,-5 2 5,-3 4 0,-3 3 0,-2 2 0,-5 4 4,-4 4 5,-6 3 7,-4 5 5,-5 3 1,-5 3-5,-5 3-3,-5 3-6,-2 0-4,0-2-7,0-2-7,0-1-6,1-3-4,3-1-1,3-3 0,3-1 0,4-3-1,3-2-1,4-4 0,5-3 0,7-2 7,13-4 16,13-2 14,13-3 17,7-3 2,0-2-8,1-2-9,2-1-8,-2-1-8,-4 2-5,-4 3-6,-3 1-5,-6 1-7,-4 0-5,-5 0-7,-4 0-6,-5 1-1,-3-1 5,-2 0 5,-4 0 4,-3 1 4,-4 0 6,-4 2 5,-3 1 5,-3 0 2,1 2-1,-1 0 0,0 2 0,2 0 6,1 0 12,2 0 13,2 0 12,2 1 6,0 2-4,2 2-4,1 2-2,0 3-5,2 5-7,0 5-6,2 5-7,0 4-5,2 2-3,0 4-3,2 3-4,-1 0-1,-1 0-3,0-1-1,-1-1-2,-3-2-3,-2-2-6,-4-2-5,-2-1-5,-2-5-2,-2-4 1,0-4 2,-1-6 1,-1-3 3,-1-2 1,-1-3 1,-1 0 3,0-5 1,1-2 4,0-5 3,2-4 3,4-2 4,5-3 3,6-2 4,6-1 5,5-1 1,7 1 1,6 1 0,5 1 0,4 1-3,1 1-6,0 1-6,2 1-6,-1 0-4,-1 2-2,-3 1-2,-2 1-1,-1 0-3,-3 1-5,-1-1-5,-3 0-5,-2 0-2,-3-2 1,-2 0-1,-4-1 1,-2 1 3,0 1 8,-2 2 7,0 2 7,-2 2 7,-1 1 4,0 0 6,-2 2 5,1 2 13,0 6 20,2 4 21,0 5 20,1 4 2,0 1-16,0 3-18,0 2-16,-1-1-12,-1 0-5,0-1-7,-1 0-6,-2-4-12,-1-1-17,0-4-18,-1-3-17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9"/>
    </inkml:context>
    <inkml:brush xml:id="br0">
      <inkml:brushProperty name="width" value="0.03886" units="cm"/>
      <inkml:brushProperty name="height" value="0.03886" units="cm"/>
    </inkml:brush>
  </inkml:definitions>
  <inkml:trace contextRef="#ctx0" brushRef="#br0">70680 1837 377,'0'-8'0,"0"2"0,0 1 0,0 0 0,0 0 7,0 0 16,0-1 14,0-1 15,0 2 5,0 8-4,0 6-5,0 7-4,0 6-3,0 5-2,0 5-1,0 5-2,0 6-3,0 9-6,0 9-5,0 10-5,0 4-4,0 4-1,0 3-1,0 2-1,-1 1-7,0-1-14,-2-3-13,0-2-13,-1-1-6,1-2 4,-1 0 2,0-1 2,1-8 5,1-16 5,0-16 6,2-15 5,0-9-5,0-1-16,0-1-16,0 0-17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9"/>
    </inkml:context>
    <inkml:brush xml:id="br0">
      <inkml:brushProperty name="width" value="0.02563" units="cm"/>
      <inkml:brushProperty name="height" value="0.02563" units="cm"/>
    </inkml:brush>
  </inkml:definitions>
  <inkml:trace contextRef="#ctx0" brushRef="#br0">70227 2950 572,'-6'0'4,"2"0"11,4 0 9,3 0 10,2 2 7,5 6 6,4 4 5,3 5 7,3 2-4,1 1-12,1 0-12,1-1-13,-1 0-14,-3-3-17,-3-1-18,-2-2-17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9"/>
    </inkml:context>
    <inkml:brush xml:id="br0">
      <inkml:brushProperty name="width" value="0.02783" units="cm"/>
      <inkml:brushProperty name="height" value="0.02783" units="cm"/>
    </inkml:brush>
  </inkml:definitions>
  <inkml:trace contextRef="#ctx0" brushRef="#br0">71300 1871 527,'3'-9'3,"6"-2"6,5-2 7,7-1 6,4-1 10,2 3 11,4 1 11,3 2 12,-1 3 1,-3 2-12,-5 4-11,-3 2-11,-4 4-12,-1 2-14,-3 3-11,-1 3-14,-4 1-8,-4-1-4,-6-1-4,-4 0-4,-3-3-4,0-1-5,1-2-5,-1-2-5,0-2 2,0 0 8,0-2 8,1 0 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29"/>
    </inkml:context>
    <inkml:brush xml:id="br0">
      <inkml:brushProperty name="width" value="0.03714" units="cm"/>
      <inkml:brushProperty name="height" value="0.03714" units="cm"/>
    </inkml:brush>
  </inkml:definitions>
  <inkml:trace contextRef="#ctx0" brushRef="#br0">71122 2200 394,'-8'0'2,"0"0"2,0 0 3,0 0 3,0 2 10,1 4 15,-1 4 18,0 3 15,0 5 2,-2 3-13,0 5-12,-1 3-13,0 2-9,2-2-3,2 0-3,3-1-3,2-3-9,5-5-12,6-5-13,4-4-13,4-7-5,3-7 2,3-6 1,3-7 1,0-3 3,-1 3 5,-3 1 4,-1 3 4,-3 1 4,-3 4 2,-3 2 1,-2 4 3,-5 2 6,-5 2 11,-4 2 10,-5 2 10,-5 2 6,-1 3-2,-5 3 1,-1 4-2,-2-1-1,4-1-4,3-3-4,3-1-3,4-2-7,4-3-11,6-1-10,4-2-11,5-2-3,4 0 1,3-1 3,5-2 2,-1 0 2,-3 2 2,-5 1 1,-3 0 1,-3 3 1,-4 5 1,-3 5 1,-2 6 0,-5 0 1,-7 0 1,-7-1-1,-7 0 1,-5-2 1,-1 1 0,-2-1 1,-2 1 0,0-2 1,2-3 0,1-3 1,3-3 0,3-1 1,3-2 0,5-1 0,3 0 0,8-2 10,10-2 21,12-2 19,10-2 21,8-1 2,6 0-14,6 0-15,6 0-16,2 0-12,-2 0-10,-2 0-12,-2 1-11,-2-1-8,0 2-8,-1 0-5,-2 2-8,-2 0-2,-5 0 2,-6 0 2,-3 0 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0"/>
    </inkml:context>
    <inkml:brush xml:id="br0">
      <inkml:brushProperty name="width" value="0.02867" units="cm"/>
      <inkml:brushProperty name="height" value="0.02867" units="cm"/>
    </inkml:brush>
  </inkml:definitions>
  <inkml:trace contextRef="#ctx0" brushRef="#br0">74300 3608 511,'0'-8'0,"0"2"0,0 1 0,0 1 0,0 0 10,2 0 21,0 0 20,1 0 21,1 2 8,0 2-6,-1 4-4,1 2-6,-1 2-27,-2-1-51,-2 1-51,-2 0-49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67952 51031,'32'-31,"-64"62,1 1,-32 46,1 0,-1 8,1 0,-1-16,0 0,32-38,0-1,23-23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2"/>
    </inkml:context>
    <inkml:brush xml:id="br0">
      <inkml:brushProperty name="width" value="0.03116" units="cm"/>
      <inkml:brushProperty name="height" value="0.03116" units="cm"/>
    </inkml:brush>
  </inkml:definitions>
  <inkml:trace contextRef="#ctx0" brushRef="#br0">29237 10059 470,'0'-15'5,"2"1"10,1 1 10,0 1 11,0 1 2,-2 2-3,-2 2-4,-2 2-3,-3 1-2,-2 1 0,-3-1-1,-3 0 1,-1 0-2,1 2-4,0 0-4,2 2-4,-1 3-2,-5 7 0,-4 8 1,-3 6-1,-2 4 0,1 2-1,1 2 0,2 3 0,1 0 0,2 0-1,5 0 0,1 0 0,3 0 0,3-3-1,1-2-1,2-1 0,3-3-3,4-2-2,4-1-5,4-3-3,3-2-5,3-3-3,3-2-5,3-4-3,2-2-4,1-2-1,1-3-1,1 0-2,-1-4 0,-2 0 4,-1-3 3,-3-2 3,-2-1-4,-3 0-10,-2 1-10,-4-1-11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3"/>
    </inkml:context>
    <inkml:brush xml:id="br0">
      <inkml:brushProperty name="width" value="0.03681" units="cm"/>
      <inkml:brushProperty name="height" value="0.03681" units="cm"/>
    </inkml:brush>
  </inkml:definitions>
  <inkml:trace contextRef="#ctx0" brushRef="#br0">30737 10094 398,'8'-15'0,"0"0"0,0 2 0,0 1-1,-1 1 3,-1 2 3,-1 3 3,0 1 4,-3 1 5,-4 2 6,-4 0 7,-3 2 7,-4 2 1,0 4-3,-1 4-2,-1 3-2,-1 3-2,1 1 0,-1 2 1,0 0-1,1 1-1,1 1-2,1 1-3,1 1-3,0 0-2,2 2-4,1 1-2,1 1-4,1 0-1,2-1 0,2-1 0,2-1-1,3 0 1,6 3 1,4 1 2,5 2 0,3-1-7,1-7-16,1-5-18,1-6-16,1-5-8,1-3 1,1-2 1,1-4 1,-2-1 2,-4 1 5,-3-1 4,-4 0 5,-3-1 2,-1-2 1,-1-2 2,0-1 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3"/>
    </inkml:context>
    <inkml:brush xml:id="br0">
      <inkml:brushProperty name="width" value="0.03362" units="cm"/>
      <inkml:brushProperty name="height" value="0.03362" units="cm"/>
    </inkml:brush>
  </inkml:definitions>
  <inkml:trace contextRef="#ctx0" brushRef="#br0">31909 10049 436,'0'-8'3,"0"-2"5,0 0 6,0-1 5,-2 4 11,-2 10 15,-4 10 16,-2 9 14,-1 7 2,-1 2-15,0 4-12,1 3-15,0 1-8,2 2-5,2 1-6,3 0-4,0 1-5,2 0-6,0 0-7,2 0-5,0-2-2,0-2 1,0-3 1,0-3 2,0-5-3,0-4-4,0-5-6,0-4-4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3"/>
    </inkml:context>
    <inkml:brush xml:id="br0">
      <inkml:brushProperty name="width" value="0.02752" units="cm"/>
      <inkml:brushProperty name="height" value="0.02752" units="cm"/>
    </inkml:brush>
  </inkml:definitions>
  <inkml:trace contextRef="#ctx0" brushRef="#br0">32131 10495 532,'-8'-13'71,"-2"4"-8,0 6-6,-1 5-6,-2 3-6,-1 5-6,-3 4-4,-1 3-4,-2 3-10,1-1-11,-1 1-13,1 0-12,-1-2-5,2-1 2,1-3 2,1-1 2,2-1 6,5 1 8,3 1 9,4 2 9,4-2 3,6-3-1,4-3-1,5-2-2,4-2-2,5 3-4,3 2-5,4 2-3,1 0-9,-1-1-10,-3 0-11,-2-2-11,-3-1-6,-5-2-1,-5-3-1,-4 0-2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3"/>
    </inkml:context>
    <inkml:brush xml:id="br0">
      <inkml:brushProperty name="width" value="0.02073" units="cm"/>
      <inkml:brushProperty name="height" value="0.02073" units="cm"/>
    </inkml:brush>
  </inkml:definitions>
  <inkml:trace contextRef="#ctx0" brushRef="#br0">33050 10230 707,'2'-7'8,"6"2"16,4 3 15,5 1 17,3 0 0,3 0-13,1-2-13,3 0-13,-1 0-9,0 1-2,-1 0-2,-1 2-3,-3 0-12,-3 2-24,-4 0-23,-4 1-23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3"/>
    </inkml:context>
    <inkml:brush xml:id="br0">
      <inkml:brushProperty name="width" value="0.0272" units="cm"/>
      <inkml:brushProperty name="height" value="0.0272" units="cm"/>
    </inkml:brush>
  </inkml:definitions>
  <inkml:trace contextRef="#ctx0" brushRef="#br0">33347 9716 539,'-8'-7'6,"0"2"12,0 2 13,1 2 12,0 4 8,2 7 3,2 8 2,2 6 3,1 4-5,0 2-12,0 2-14,0 3-12,0 1-13,0 2-16,0 2-15,0 2-14,0-3-12,0-7-8,0-9-8,0-7-7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4"/>
    </inkml:context>
    <inkml:brush xml:id="br0">
      <inkml:brushProperty name="width" value="0.03366" units="cm"/>
      <inkml:brushProperty name="height" value="0.03366" units="cm"/>
    </inkml:brush>
  </inkml:definitions>
  <inkml:trace contextRef="#ctx0" brushRef="#br0">34300 9640 435,'2'-8'8,"6"2"17,4 0 15,5 2 16,1 1 5,-1 2-10,-2 2-9,-3 2-8,2 2-4,6 4 1,3 2 2,6 3 2,1 3-2,-3 1-5,-4 3-5,-1 1-5,-5 3-6,-5 1-8,-5 3-6,-4 1-7,-7 3-6,-6 4-7,-7 4-6,-7 4-6,-6 3-6,-5 2-6,-4 2-7,-5 2-7,1-5-1,10-10 4,8-12 4,9-9 5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4"/>
    </inkml:context>
    <inkml:brush xml:id="br0">
      <inkml:brushProperty name="width" value="0.02525" units="cm"/>
      <inkml:brushProperty name="height" value="0.02525" units="cm"/>
    </inkml:brush>
  </inkml:definitions>
  <inkml:trace contextRef="#ctx0" brushRef="#br0">36583 10054 580,'-6'0'8,"4"-2"16,4 0 16,4-1 16,4-1 4,3 0-7,5 0-6,3 0-7,4 0-7,3 1-8,3-1-7,3 0-7,-1 1-7,-2 2-3,-3 2-6,-3 2-4,-4 2-7,-3 1-10,-4 3-11,-4 2-10,-4-1-6,-3 0-4,-2-1-2,-4 0-3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5"/>
    </inkml:context>
    <inkml:brush xml:id="br0">
      <inkml:brushProperty name="width" value="0.02506" units="cm"/>
      <inkml:brushProperty name="height" value="0.02506" units="cm"/>
    </inkml:brush>
  </inkml:definitions>
  <inkml:trace contextRef="#ctx0" brushRef="#br0">36260 10750 585,'-22'6'0,"5"-1"0,3-2 0,4-2 0,3-1 6,0 2 13,2 0 12,1 1 13,3 0 6,7 0-2,7-2-1,8 0-1,4-2-5,6-2-9,5-2-8,5-1-9,1-1-7,-1 3-4,0 1-6,-1 2-3,-3 1-10,-4 2-11,-4 0-12,-3 1-12,-5 1-2,-5 0 10,-5-1 9,-4 1 8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5"/>
    </inkml:context>
    <inkml:brush xml:id="br0">
      <inkml:brushProperty name="width" value="0.02901" units="cm"/>
      <inkml:brushProperty name="height" value="0.02901" units="cm"/>
    </inkml:brush>
  </inkml:definitions>
  <inkml:trace contextRef="#ctx0" brushRef="#br0">40049 9947 505,'-14'-1'6,"6"-2"13,5-2 13,4-2 12,5 0 4,2 0-4,3 2-4,4 1-3,1 0-5,4 2-3,4 0-3,2 2-3,-1 0-2,-2 2-1,-3 0-2,-2 2-1,-5 1-2,-3 3-5,-4 3-5,-4 4-4,-5 2-3,-4 5-2,-5 3-2,-5 4-2,-4 3-2,-3 1-1,-3 1-1,-3 0-1,-1-1-2,1-3-2,2-5-2,0-4-3,2-3 1,5-2 3,3-4 2,5-3 4,1-2 5,2-2 9,1-3 8,0 0 10,6-4 4,8-4 0,9-4 1,10-4-1,4 0 0,2 1-2,2 2-3,3 3-2,-1 1-8,0 2-12,-1 2-12,-1 2-14,-4 1-4,-6 2 2,-5 0 3,-6 2 2,-2 0 2,1 2 1,3 0 1,2 1 1,0 0-5,-1 0-11,-1-2-11,0 0-11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71913 50913,'-63'0,"79"0,-1 0,48 0,0 0,31 0,0 0,15 0,1 0,15 0,1 0,-9-8,1 1,-32 7,0 0,-23 0,-1 0,-15 0,0 0,-39-8,0 1,8-1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6"/>
    </inkml:context>
    <inkml:brush xml:id="br0">
      <inkml:brushProperty name="width" value="0.03539" units="cm"/>
      <inkml:brushProperty name="height" value="0.03539" units="cm"/>
    </inkml:brush>
  </inkml:definitions>
  <inkml:trace contextRef="#ctx0" brushRef="#br0">42734 9378 414,'-9'-21'7,"-2"3"13,-2 4 13,-1 5 14,-1 2 3,3 2-8,1 2-7,2 2-8,0 2-5,-1 4-4,-3 2-4,-2 3-4,0 2-3,1 0-3,1 0-4,1-1-4,3 0 2,6-2 5,6-2 6,6-2 5,1 0 5,-3 5 1,-2 4 3,-4 4 1,-2 2 0,-2 3-4,-2 1-2,-1 3-3,-2 1-3,0 2-1,0 2-1,1 3-1,0-1-2,2-2 0,2-2-1,2-1-2,2-1-5,2 0-14,2 2-11,2 1-13,0-2-6,1-5 2,0-5 1,0-5 1,0-4 1,-1-2 1,1-4 1,0-2 0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6"/>
    </inkml:context>
    <inkml:brush xml:id="br0">
      <inkml:brushProperty name="width" value="0.03434" units="cm"/>
      <inkml:brushProperty name="height" value="0.03434" units="cm"/>
    </inkml:brush>
  </inkml:definitions>
  <inkml:trace contextRef="#ctx0" brushRef="#br0">43802 9440 427,'0'-22'5,"0"5"10,0 3 11,0 4 10,-2 4 5,0 2 0,-3 4 0,-2 2 0,-2 5-3,-2 4-4,-1 5-5,-3 5-5,-1 3-2,-1 1-3,-1 1-2,-1 1-1,0-1-2,2 0 1,3-1 0,1-1 0,2-2-1,3-3-3,1-3-2,2-3-4,5-4-8,10-4-11,8-5-12,9-6-12,3-3-6,0-1 0,-1-3 1,-1-2 1,-1 0 2,-1-1 6,-1 1 4,-1-1 5,-3 2 7,-5 2 9,-5 4 8,-5 3 9,-3 2 5,-4 2 2,-2 2 1,-3 2 2,-3 2 4,0 3 6,-2 4 5,0 2 7,0 2 1,1-1-5,0 1-3,2-1-4,1 0-4,2-1-2,3 0-4,1-2-4,1-1-3,2-1-3,0 0-4,2-2-4,1-1-4,5-2-1,4-3-3,3 0-2,4-5-4,1-4-7,3-5-6,1-5-6,0-4-2,-1 0 3,-3 0 2,-1-2 3,-3-1 3,-5 1 3,-3-1 5,-4 1 3,-3 2 3,-2 3 3,-2 4 2,-2 5 3,-3 1 3,-4 2 1,-3 1 1,-5 0 2,-1 4-3,1 4-5,1 5-5,1 6-6,1 0-2,4-1 4,3-3 1,3-1 4,1-1-4,4-2-11,0-1-11,4 0-11,-1-2-1,1 0 6,0-2 7,0 0 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7"/>
    </inkml:context>
    <inkml:brush xml:id="br0">
      <inkml:brushProperty name="width" value="0.02787" units="cm"/>
      <inkml:brushProperty name="height" value="0.02787" units="cm"/>
    </inkml:brush>
  </inkml:definitions>
  <inkml:trace contextRef="#ctx0" brushRef="#br0">45245 9900 526,'8'1'4,"0"2"9,0 2 8,0 2 9,-1 1 7,-1 3 7,-1 2 7,0 2 7,-2 0-1,0 3-9,-2 0-9,0 1-9,-2 0-8,-2 1-8,-2-1-8,-2 1-8,0-1-6,2-1-2,3-1-3,1-1-3,2-1-1,1-2 3,3-3 1,2-1 3,1 0 2,2 2 2,0 1 2,1 3 2,0 2 1,-2 1 2,-2 3 1,-2 1 1,-3 4 1,-3 3 0,-2 4 0,-3 4 1,-4 1-3,-2-2-8,-3-1-5,-3-3-8,-2-4-4,1-5-2,-1-7-2,1-5-3,1-4-4,5 0-7,3-2-8,4 0-8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7"/>
    </inkml:context>
    <inkml:brush xml:id="br0">
      <inkml:brushProperty name="width" value="0.02733" units="cm"/>
      <inkml:brushProperty name="height" value="0.02733" units="cm"/>
    </inkml:brush>
  </inkml:definitions>
  <inkml:trace contextRef="#ctx0" brushRef="#br0">46000 8847 536,'7'-21'0,"-1"7"0,0 5 0,-2 6 0,1 3 10,2 0 19,2 0 20,2 0 20,-1 3 5,-1 7-11,-2 8-8,-2 6-11,-3 3-9,-2 2-12,-4 1-11,-2 1-11,-3-2-7,-2-2-3,-2-3-1,-1-3-3,2-3-2,9-5-2,6-3-1,9-4-2,4-3-2,1-2-3,1-2-4,1-2-2,0-1-5,-3 0-3,-1 0-3,-2 0-3,-3 0 0,-1 1 6,-2-2 6,-2 2 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7"/>
    </inkml:context>
    <inkml:brush xml:id="br0">
      <inkml:brushProperty name="width" value="0.02409" units="cm"/>
      <inkml:brushProperty name="height" value="0.02409" units="cm"/>
    </inkml:brush>
  </inkml:definitions>
  <inkml:trace contextRef="#ctx0" brushRef="#br0">46500 9346 608,'0'-8'5,"0"2"10,0 1 10,0 1 10,2 0 5,4 0 1,3 0 1,5 1 0,2-1-2,1 2-5,1 0-5,1 2-4,0 0-11,-3 0-16,-1 0-16,-2 0-18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8"/>
    </inkml:context>
    <inkml:brush xml:id="br0">
      <inkml:brushProperty name="width" value="0.03751" units="cm"/>
      <inkml:brushProperty name="height" value="0.03751" units="cm"/>
    </inkml:brush>
  </inkml:definitions>
  <inkml:trace contextRef="#ctx0" brushRef="#br0">47057 8481 390,'-6'-7'7,"4"1"14,4 0 13,4 2 13,3 0 2,3 2-12,3 0-11,3 2-12,1 0-5,-1 2-2,0 0 0,-2 2-2,-2 1-1,-3 3-4,-3 4-3,-2 2-4,-3 2 0,-2-1 3,-2 1 4,-2 0 3,0 0 3,0 3 7,1 1 4,2 3 6,0 0 2,0 1 1,0-1-1,0 1 1,1-1-2,2-1-2,2-1-3,2-1-3,0-1-1,-1-1-2,0-1-1,-2-1-1,0 2-1,0 5-1,0 5 0,0 5-1,-1 0 0,-2-3-1,-2-5 0,-2-3-1,-3-3-2,-2-1-7,-3-1-5,-3-1-5,-5 0-3,-5 1 2,-7 2 1,-5 0 1,-2-1-4,4-1-11,2-2-11,3-3-10,3-1-9,3-2-6,3-2-6,3-2-5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8"/>
    </inkml:context>
    <inkml:brush xml:id="br0">
      <inkml:brushProperty name="width" value="0.02828" units="cm"/>
      <inkml:brushProperty name="height" value="0.02828" units="cm"/>
    </inkml:brush>
  </inkml:definitions>
  <inkml:trace contextRef="#ctx0" brushRef="#br0">49250 9739 518,'22'-7'137,"-3"2"-31,-3 3-32,-3 1-31,0 1-16,0 0-3,1 0-2,1 0-3,4-1-3,7-1-7,7 0-5,6-1-5,1 0-8,-5 2-7,-7 2-7,-5 2-8,-7 1-7,-3 1-6,-6 2-6,-4 0-6,-4 0 0,-1-1 2,0-1 5,-1 0 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39"/>
    </inkml:context>
    <inkml:brush xml:id="br0">
      <inkml:brushProperty name="width" value="0.02934" units="cm"/>
      <inkml:brushProperty name="height" value="0.02934" units="cm"/>
    </inkml:brush>
  </inkml:definitions>
  <inkml:trace contextRef="#ctx0" brushRef="#br0">51297 9177 499,'8'-6'7,"1"2"13,1 4 13,2 3 14,2 0 8,5 1 4,4 0 4,7 0 4,-2 1-6,-4 0-16,-5 1-17,-4 2-15,-7 2-11,-7 5-5,-6 5-7,-7 5-5,-6 3-3,-3 0-3,-5 2 0,-3 1-2,-2-2-1,1-3 1,2-5 0,0-3 0,2-4 4,5-3 5,3-3 6,5-2 6,6-3 10,11-2 13,12-2 14,10-2 14,6 0-1,2 0-12,2 1-13,2 2-14,0 0-12,-2 0-12,-2 0-12,-1 0-13,-3 0-5,-2 0 2,-1 0 2,-3 0 2,-2 0-2,-3-2-3,-3-1-5,-2 0-3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0"/>
    </inkml:context>
    <inkml:brush xml:id="br0">
      <inkml:brushProperty name="width" value="0.03616" units="cm"/>
      <inkml:brushProperty name="height" value="0.03616" units="cm"/>
    </inkml:brush>
  </inkml:definitions>
  <inkml:trace contextRef="#ctx0" brushRef="#br0">53720 8690 405,'0'-9'3,"0"0"5,0-1 5,0-1 5,-2 0 6,-2 2 5,-4 2 5,-2 3 6,-2 1 0,-3 3-7,-2 4-5,-1 2-6,-3 4-5,-1 4-4,-2 3-2,-3 5-4,1 0-4,3-3-2,3-3-3,4-3-4,3-2-1,6-2 0,6-2 1,6-2 0,3-2 2,1 1 5,2 0 4,0 0 4,0 2 4,-1 2 2,0 3 2,-2 3 3,-1 4 3,-2 3 0,-3 5 1,0 3 1,-4 3-1,-2-1-3,-4 0-5,-2 0-3,0 0-3,2-1 0,4-1-2,3-1-1,1-2-3,0-2-3,0-1-5,0-2-4,1-3-8,2-1-11,2-3-12,1-1-11,2-3-5,2-4 2,0-4 2,1-4 3,0-2 5,-2 0 7,-2 0 8,-2 0 7,-2-1 1,1 0-4,0-1-5,0-1-4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0"/>
    </inkml:context>
    <inkml:brush xml:id="br0">
      <inkml:brushProperty name="width" value="0.03046" units="cm"/>
      <inkml:brushProperty name="height" value="0.03046" units="cm"/>
    </inkml:brush>
  </inkml:definitions>
  <inkml:trace contextRef="#ctx0" brushRef="#br0">54597 9236 481,'6'-14'6,"-1"1"12,-2 2 13,-1 3 11,-2 3 8,0 7 3,0 8 3,0 6 4,-1 4-5,-1 1-9,0 1-11,-1 1-10,-1 0-7,2 2-6,0 1-4,2 1-5,-1-1-7,0-3-11,-2-3-10,0-3-11,-2-7-12,0-11-14,-1-10-12,-1-11-14,0-4 4,2 3 20,2 3 20,2 4 20,2 1 17,2 2 13,2 3 12,2 1 12,2 1 8,3 2 3,3 1 2,3 1 2,2-1-1,-1 2-4,1-1-6,-1 0-4,0 1-8,-1 0-12,0 1-12,-2 2-12,-2 0-9,-1 0-5,-2 0-7,-2 0-6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76048 49763,'16'-47,"0"39,-1 0,1 8,-1 0,25 31,-1 1,0-1,0 0,7 0,1 1,-23-1,-1 0,-15-7,0-1,-16 9,0-1,-15 8,-1 0,-30 0,-1 0,-15 8,-1 0,25-16,-1 1,39-32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0"/>
    </inkml:context>
    <inkml:brush xml:id="br0">
      <inkml:brushProperty name="width" value="0.03263" units="cm"/>
      <inkml:brushProperty name="height" value="0.03263" units="cm"/>
    </inkml:brush>
  </inkml:definitions>
  <inkml:trace contextRef="#ctx0" brushRef="#br0">55374 8958 449,'0'-9'2,"0"-2"3,0-2 5,0-1 2,0 1 11,0 8 17,0 7 15,0 6 18,-1 5 1,0 3-13,-2 3-13,0 3-12,-1 4-8,-2 5-3,0 5-3,-1 4-3,-1 1-6,2-4-9,1-3-8,0-5-10,3-4-9,2-3-11,4-5-10,2-3-12,2-4-1,0-2 8,0-4 7,-1-2 7,1-2 2,0 0-4,0 0-5,0 0-3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1"/>
    </inkml:context>
    <inkml:brush xml:id="br0">
      <inkml:brushProperty name="width" value="0.03751" units="cm"/>
      <inkml:brushProperty name="height" value="0.03751" units="cm"/>
    </inkml:brush>
  </inkml:definitions>
  <inkml:trace contextRef="#ctx0" brushRef="#br0">56200 8825 390,'0'-14'2,"0"2"4,0 4 3,0 3 4,-1 1 6,0 0 10,-2 0 8,0 0 10,-2 2 2,-2 4-4,-1 4-4,-3 4-5,-2 3-5,-2 5-4,-1 3-4,-3 5-5,0 2-2,-1 1-2,1 0-1,-1 2-1,2-1-1,3-3 1,3-4 0,3-1 1,2-4-3,2-1-3,2-3-4,2-1-4,3-3-5,6-4-7,4-4-6,5-4-7,4-4-2,3-4 0,3-4 2,3-3 0,0-2-2,-2 1-7,-2 1-7,-1 1-6,-4 1 2,-3 2 10,-5 3 10,-3 1 10,-4 2 14,-4 4 16,-4 2 17,-4 4 17,-1 2 4,-1 2-5,0 1-7,0 3-7,1 1-2,2 0 0,3-1 2,1 1-1,2-1-1,3-1-4,4 0-5,2-2-4,2-1-7,1-2-5,1-2-8,2-2-7,-1-4-5,1-4-6,0-5-4,-1-5-5,0-4-2,-3 0 2,-1 0 2,-2-2 3,-2-1 1,-2-1 5,-3-1 4,0-1 3,-4 2 3,0 5 1,-3 5 2,-2 5 2,-1 3 1,-2 2 0,0 2-1,-1 2 0,0 3-4,0 2-8,2 3-9,1 4-9,1 0-2,2-1 3,2-1 2,2 0 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1"/>
    </inkml:context>
    <inkml:brush xml:id="br0">
      <inkml:brushProperty name="width" value="0.02889" units="cm"/>
      <inkml:brushProperty name="height" value="0.02889" units="cm"/>
    </inkml:brush>
  </inkml:definitions>
  <inkml:trace contextRef="#ctx0" brushRef="#br0">58250 8612 507,'0'-14'0,"2"2"0,0 4 0,2 3 0,0 1 11,3 0 22,2 0 22,2 1 22,2-1 5,3 2-10,3 0-11,3 2-11,1 0-15,-1 0-19,-1 0-19,-1 0-19,-3 1-19,-3 2-19,-4 2-17,-4 1-19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2"/>
    </inkml:context>
    <inkml:brush xml:id="br0">
      <inkml:brushProperty name="width" value="0.03805" units="cm"/>
      <inkml:brushProperty name="height" value="0.03805" units="cm"/>
    </inkml:brush>
  </inkml:definitions>
  <inkml:trace contextRef="#ctx0" brushRef="#br0">59136 7647 385,'-5'-14'6,"4"2"13,6 4 12,4 3 13,4 1 3,3 2-7,3 0-6,4 2-7,-1 0-6,0 2-3,-1 0-6,0 2-3,-4 1-3,-1 3 1,-4 4 0,-3 2 0,-2 2 2,-2 1 2,-2 1 2,-2 1 3,-2 1 1,0 1 0,-2 1 1,0 1 0,0 1 0,0-1-2,2 1 0,0-1-2,2 1-1,2 1 1,2 1-1,2 1-1,1 0-1,0 0-3,0 1-2,-1-1-4,1-1-1,-2-1 2,-1-3 2,0-1 1,-3-1-4,-4 1-7,-4 1-9,-4 1-7,-4 0-5,-5 1-1,-5-1-1,-5 1-1,-4-2-3,-4-1-6,-5-3-7,-2-1-6,-1-3-1,4-3 6,3-3 6,5-2 4,4-2 4,5 0 0,5 0 0,5 0 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2"/>
    </inkml:context>
    <inkml:brush xml:id="br0">
      <inkml:brushProperty name="width" value="0.02773" units="cm"/>
      <inkml:brushProperty name="height" value="0.02773" units="cm"/>
    </inkml:brush>
  </inkml:definitions>
  <inkml:trace contextRef="#ctx0" brushRef="#br0">61566 8862 528,'-7'-1'0,"2"0"0,2-2 0,2 0 0,2-1 10,2-2 18,2 0 19,2-1 18,3 0 5,7 0-9,5 2-9,7 1-9,3 0-9,2 2-7,3 0-8,1 2-8,0 0-6,-4 2-9,-2 0-7,-3 2-8,-4 0-8,-5 1-9,-5 2-9,-4 0-10,-5 0 0,-3-1 10,-2 0 8,-4-2 10,-1 0 2,1 0-4,-1 0-3,0 0-5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3"/>
    </inkml:context>
    <inkml:brush xml:id="br0">
      <inkml:brushProperty name="width" value="0.02869" units="cm"/>
      <inkml:brushProperty name="height" value="0.02869" units="cm"/>
    </inkml:brush>
  </inkml:definitions>
  <inkml:trace contextRef="#ctx0" brushRef="#br0">62026 8266 511,'-15'-7'0,"4"2"0,3 2 0,3 2 0,0 1 8,0 2 16,-1 0 17,-1 2 16,0 1 4,2 5-8,2 4-7,2 4-9,2 3-3,0 5-2,2 3 0,0 4-1,0 4-8,0 2-14,-2 4-14,0 2-14,-3 2-11,0-2-9,-3-1-6,-2 0-9,0-5-4,1-10-1,0-8-1,2-8 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3"/>
    </inkml:context>
    <inkml:brush xml:id="br0">
      <inkml:brushProperty name="width" value="0.02818" units="cm"/>
      <inkml:brushProperty name="height" value="0.02818" units="cm"/>
    </inkml:brush>
  </inkml:definitions>
  <inkml:trace contextRef="#ctx0" brushRef="#br0">63791 8297 520,'2'-8'3,"5"0"7,6 0 7,4 1 6,2 0 8,-1 2 7,-1 2 8,-1 2 8,0 2 0,-1 4-9,1 2-7,0 3-9,-4 5-6,-5 5-1,-6 7-3,-6 5-2,-5 3-7,-5 1-9,-5-1-11,-5 0-11,-4-1-3,-1-2 1,-2-1 1,-2-3 1,0-3 3,5-3 6,4-5 4,3-3 5,7-4 5,7-4 8,8-4 6,8-4 7,5-2 1,5 0-1,3 0-4,5 0-2,2 0-4,1 0-8,0 0-8,2 1-6,0-1-9,-1 2-9,-2 0-9,0 2-10,-2 0-1,-5 0 5,-3 0 6,-4 0 6,-3 0 0,-1 2-5,-1 0-6,0 2-6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3"/>
    </inkml:context>
    <inkml:brush xml:id="br0">
      <inkml:brushProperty name="width" value="0.03812" units="cm"/>
      <inkml:brushProperty name="height" value="0.03812" units="cm"/>
    </inkml:brush>
  </inkml:definitions>
  <inkml:trace contextRef="#ctx0" brushRef="#br0">66563 7666 384,'-32'-7'7,"1"2"14,0 2 14,0 2 13,0 2 3,3 2-9,2 2-9,1 2-9,4 0-8,3 1-3,4 0-6,5 0-4,3 0-4,4 1-4,4 2-5,4 0-3,1 1 0,-1 0 6,-1-1 5,0 1 5,-2 1 8,0 5 11,-2 4 10,0 3 11,-2 4 3,0 5-5,-2 3-4,0 4-6,-2 1-4,0-2-6,-1-2-4,-1-2-6,0-2-3,2-3-2,2-3 0,2-3-1,1-3-6,0-3-7,0-3-9,0-3-8,1-3-12,2-4-13,2-4-15,2-4-14,0-3-2,1 0 8,0-1 9,0-2 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4"/>
    </inkml:context>
    <inkml:brush xml:id="br0">
      <inkml:brushProperty name="width" value="0.0286" units="cm"/>
      <inkml:brushProperty name="height" value="0.0286" units="cm"/>
    </inkml:brush>
  </inkml:definitions>
  <inkml:trace contextRef="#ctx0" brushRef="#br0">67228 8237 512,'0'-6'10,"0"6"21,0 4 20,0 6 20,0 3 5,0 5-11,0 3-10,0 5-11,0 2-10,-2 1-9,0 0-8,-2 2-9,0-2-7,-2-3-7,0-5-7,-1-3-6,-1-4-2,0-1-1,0-2 0,1-2 1,0-4-5,2-2-9,2-6-10,2-2-8,1-5-3,2-6 4,0-4 4,2-4 3,0-3 7,2 3 8,0 1 8,1 3 10,1 1 11,2 1 15,0 0 15,1 2 16,1 2 8,0 3 0,0 3 1,-1 2 0,1 2-4,0 0-7,-1 0-9,1 1-7,0-1-9,0 2-9,-1 0-9,1 2-10,-1-1-13,-2-2-21,-2-2-20,-2-2-20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4"/>
    </inkml:context>
    <inkml:brush xml:id="br0">
      <inkml:brushProperty name="width" value="0.03452" units="cm"/>
      <inkml:brushProperty name="height" value="0.03452" units="cm"/>
    </inkml:brush>
  </inkml:definitions>
  <inkml:trace contextRef="#ctx0" brushRef="#br0">67845 7824 424,'0'-7'3,"0"-1"4,0 0 5,0 0 5,-1 5 12,0 10 18,-2 9 18,0 11 18,-2 5 2,0 0-17,-1 2-16,-1 1-17,-1 0-10,2 2-5,1 0-6,0 2-4,1-1-6,1-2-9,-1-2-9,0-1-7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79563 49213,'0'-16,"0"-46,0-1,-16 24,0 0,9 8,-1-1,-16 17,1-1,-16 16,0 0,7 39,1 0,0 24,0-1,23-15,0 0,8-15,0-1,23-23,1-1,15-14,0-1,0-16,0 1,-15 7,-1 1,-15 15,0 0,0 15,-1 1,-14 23,-1 0,-8 32,1-1,-17 24,1 0,-24 62,1 1,30-40,1 0,15-93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5"/>
    </inkml:context>
    <inkml:brush xml:id="br0">
      <inkml:brushProperty name="width" value="0.04106" units="cm"/>
      <inkml:brushProperty name="height" value="0.04106" units="cm"/>
    </inkml:brush>
  </inkml:definitions>
  <inkml:trace contextRef="#ctx0" brushRef="#br0">68100 8247 357,'29'-42'21,"-3"8"-3,-5 9-2,-3 9-2,-4 5 0,-1 4 6,-2 3 5,-2 2 5,-2 5 2,0 6-3,-2 6 0,0 5-3,-4 5-3,-7 3-3,-4 3-4,-7 3-3,-2 0-3,3-2-3,1-2-1,3-1-3,1-4 0,4-5 0,2-5 0,4-5 0,2-3-4,4-4-8,2-3-8,4-2-8,4-5-4,7-7 1,6-7 1,8-7 2,4-4-1,1-1-3,0-1-2,2 0-2,-2 0-1,-4 3 4,-3 3 1,-5 3 4,-4 3 4,-5 3 7,-5 3 7,-4 3 7,-5 2 8,-3 2 8,-2 2 8,-4 3 9,-2 2 13,-3 7 18,-4 6 17,-2 6 18,-1 3 0,-1 3-21,0 1-20,0 3-19,1 1-14,-1 2-8,0 3-8,1 1-6,0-2-9,4-5-8,3-7-7,3-5-9,3-5-4,6-4-2,4-4-3,5-4-1,5-5-2,5-6 1,5-6-1,5-5 1,1-3 1,-2 1 6,-1 1 4,-3 1 5,-2 3 4,-5 3 2,-3 4 2,-4 5 4,-6 3 10,-7 4 20,-6 4 19,-7 4 21,-3 3 7,2 3-4,3 3-5,1 3-4,2 1-6,2-1-7,2 0-6,2-2-7,2-1-6,0-1-2,2-1-4,0 0-3,2-3-3,4-3-3,2-2-2,3-4-3,2-3-3,1-4-4,2-4-5,0-3-4,1-5-2,3-6 1,1-3 2,3-6 2,-2-2-3,-3 1-3,-5 2-5,-3 0-4,-4 3 0,-4 5 4,-4 5 4,-4 5 4,-5 4 4,-6 4 4,-5 4 2,-7 4 5,-1 4 0,1 2 1,2 3-1,3 3 1,2 1-2,5-1 1,3 0-1,4-2-1,5-2 1,8-2-1,6-4-1,7-2 1,4-2-1,-1 0 0,1 0 0,-1 0-1,0 2 2,-1 5 5,-1 6 3,-1 4 6,-2 3 2,-4 3 3,-4 1 3,-4 3 2,-6 1 1,-5 0-3,-5 2-2,-7 1-1,-2-2-4,3-3-5,1-5-3,2-3-6,6-4-2,7-1 0,7-2-2,9-2-1,4-1 2,1 0 1,1 0 2,1-1 2,-1 2 2,-4 2 0,-5 2 0,-3 1 1,-5 4 0,-4 3-2,-6 5-1,-4 3-2,-6 3-2,-7 1-3,-7 1-3,-7 0-3,-2 1-5,2-1-7,2-1-6,1-2-7,4-3 0,5-7 5,5-7 7,5-6 5,3-5 3,2-2-2,2-2-2,3-2-2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45"/>
    </inkml:context>
    <inkml:brush xml:id="br0">
      <inkml:brushProperty name="width" value="0.04097" units="cm"/>
      <inkml:brushProperty name="height" value="0.04097" units="cm"/>
    </inkml:brush>
  </inkml:definitions>
  <inkml:trace contextRef="#ctx0" brushRef="#br0">71207 7509 357,'8'-7'56,"0"2"-12,0 2-13,-1 2-11,2 0-7,2 0-1,2-2-3,1 0-2,3-1-2,2 0-1,1 0-1,3 1-2,-1 0 1,-3 3 1,-3 4 2,-3 2 1,-3 3 0,-2 2 0,-4 2 0,-2 1 0,-4 3 3,-2 1 6,-4 3 8,-2 2 7,-1 1 3,1 4-2,0 3 0,2 3-2,1 2-1,2 0-3,2 2-2,2 1-2,2-1-3,0 0-1,2-2-3,0 0-2,2-2-2,0-1-2,1-3-1,2-1-1,-2-3-2,-1 0-2,-2-1-1,-2-1 0,-1-1-3,-2-1-3,0-1-1,-1-1-4,-3-1-1,-4-3-2,-4-1-1,-3-2-2,-4-1 0,-2-1 0,-1 1 0,-2 0 0,-6-1-6,-7-1-11,-8 0-11,-8-2-11,-1-1-3,7-2 7,4-3 6,7 0 7,5-2 3,2 0 0,3 0 0,3 0 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51"/>
    </inkml:context>
    <inkml:brush xml:id="br0">
      <inkml:brushProperty name="width" value="0.03434" units="cm"/>
      <inkml:brushProperty name="height" value="0.03434" units="cm"/>
      <inkml:brushProperty name="color" value="#F2395B"/>
    </inkml:brush>
  </inkml:definitions>
  <inkml:trace contextRef="#ctx0" brushRef="#br0">78432 7340 427,'0'-14'6,"0"1"12,0 2 13,0 2 13,1 4 4,2 6-2,2 6-2,2 6-2,0 3-4,-1 1-7,0 1-7,-2 1-7,0 0-4,-2-1-4,0 0-3,-2-2-3,0-1-3,0-1-3,0-1-3,0 0-2,2-5-5,2-7-8,3-6-8,4-7-8,1-7-1,1-5 3,1-7 4,2-5 3,-2-3 5,-1 2 5,-3 0 6,-1 2 5,-2 2 6,-2 7 6,-2 5 7,-2 7 5,-2 4 8,-2 6 8,-2 4 8,-2 6 7,0 2 1,1 0-10,0-1-9,2 1-8,1 0-8,2 2-6,2 0-5,2 1-7,2 0-5,2-2-3,1-2-5,3-2-4,1 0-4,0 3-2,-1 3-3,1 4-3,-1 2 0,-2 3 2,-3 3 2,-1 3 2,-4 3 2,-7 4 0,-8 4 2,-6 5 2,-3 0 2,-1 2 2,1-2 4,0 2 3,-2-3 5,0-2 5,-1-4 5,0-2 6,0-4 6,3-3 4,3-5 4,3-3 5,5-6 4,10-8 2,8-8 2,10-8 3,6-8-4,6-7-9,6-8-8,7-8-10,2-4-4,0 0-1,0 0-2,0 0-1,-2 1-5,-4 2-7,-4 2-8,-3 2-7,-6 3-4,-4 4 0,-4 3 0,-6 5 0,-3 3 4,-2 5 6,-3 3 6,0 4 6,-2 9 12,0 14 19,0 13 19,0 15 18,0 2 4,0-6-13,0-8-13,0-5-12,0-2-7,0 6-2,0 6-2,0 7-1,0 1-1,2-2-1,0-2-1,2-2-1,1-4-7,5-7-14,4-7-14,3-7-14,3-7-8,0-8 2,-1-8-1,1-7 1,-1-8 1,1-7 3,-1-6 1,1-8 3,-3-2 3,-3 1 4,-4 0 3,-4 2 5,-3 3 5,-1 6 6,0 5 7,-1 7 7,-2 5 5,-1 5 6,0 5 5,-1 4 4,-3 6 6,-4 6 3,-4 6 3,-3 6 5,-4 5-2,-1 6-5,-3 6-5,-1 7-5,-1 2-4,3 2-3,2 0-1,1 2-3,3-4-1,5-6-3,3-8-2,4-5-2,7-11-13,10-13-26,9-12-25,11-13-26,0-4-3,-6 5 18,-6 5 19,-8 5 17,-3 2 11,0 1 1,-1-1 2,1 0 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52"/>
    </inkml:context>
    <inkml:brush xml:id="br0">
      <inkml:brushProperty name="width" value="0.03921" units="cm"/>
      <inkml:brushProperty name="height" value="0.03921" units="cm"/>
      <inkml:brushProperty name="color" value="#F2395B"/>
    </inkml:brush>
  </inkml:definitions>
  <inkml:trace contextRef="#ctx0" brushRef="#br0">81050 7000 374,'16'-10'0,"1"-2"0,1-3 0,2-3 0,-3 0 3,-1 5 6,-4 3 8,-3 4 5,-2 7 7,-4 9 5,-3 11 6,-2 10 5,-3 5-1,0 2-7,-1 2-8,-1 2-8,-1 0-6,0-2-2,0-1-4,0-3-3,1-5-2,2-5 2,3-8-1,1-7 1,1-6-3,2-4-8,0-6-7,2-4-8,1-8-6,3-9-6,3-10-4,4-10-7,0-4 1,1 4 7,0 2 5,-1 4 7,1 3 7,0 7 5,-1 6 7,1 5 5,-2 5 8,-1 2 6,-2 4 8,-2 3 7,-2 2 3,0 4 0,-2 2-2,0 4 0,-3 3-2,-1 7-1,-2 6-2,-1 5-2,-3 4-4,-2 1-7,-2 0-8,-2 2-8,-1-2-5,1-3-5,-1-5-4,0-3-4,1-5-2,1-5 1,0-4 0,2-6 2,1-5 0,4-6 2,3-6 1,2-5 2,4-4 1,6-1 4,4-1 2,5-1 2,5 1 4,7 1 1,5 3 3,6 1 2,4 2 3,2 1 4,2 1 4,2 1 4,-2 1 1,-5 4-2,-4 3-2,-5 3-2,-6 0-3,-5 2-5,-7-1-6,-5 0-5,-7-3-3,-8-4-4,-8-5-3,-8-5-4,-3-2 0,-1-1 2,0 1 1,1-1 1,1 1 6,2-1 8,4 1 9,3-1 8,2 2 7,0 5 6,2 3 4,1 4 5,0 7 2,2 8-3,0 9-1,2 10-3,0 5-3,0 6-3,0 5-4,0 4-3,0 5-3,0 4-2,0 4-1,0 4-1,0 4-4,2 5-4,0 5-6,2 5-3,-1-2-5,1-8-1,0-7-3,0-8-1,-1-8-5,0-6-5,-1-7-6,-2-7-5,-1-6-1,-4-5 4,-2-5 6,-3-5 4,-4-4 3,-4-6-1,-3-4 0,-5-5 0,0-6 2,1-7 1,3-7 2,1-7 3,6-3 1,7-2 4,8 0 2,8-2 2,6 2 2,7 4-2,5 4-1,7 4-2,3 3-3,4 3-6,2 3-5,4 3-5,-4 3-1,-8 5 4,-9 3 5,-8 4 5,-6 2 1,1 0-3,0 0-1,0 0-3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52"/>
    </inkml:context>
    <inkml:brush xml:id="br0">
      <inkml:brushProperty name="width" value="0.03034" units="cm"/>
      <inkml:brushProperty name="height" value="0.03034" units="cm"/>
      <inkml:brushProperty name="color" value="#F2395B"/>
    </inkml:brush>
  </inkml:definitions>
  <inkml:trace contextRef="#ctx0" brushRef="#br0">84933 6763 483,'0'-22'0,"0"6"0,0 5 0,0 5 0,4 2 7,8 2 16,7 0 15,8 2 15,3 2 3,-3 6-7,-3 4-9,-3 5-9,-4 4-5,-3 3-4,-4 3-4,-4 3-3,-6 1-11,-6-2-17,-7 0-18,-7-1-16,-5-1-8,-3-1 1,-3-1 1,-2-1 2,-3-2 4,-1-3 10,0-3 7,-2-3 9,2-2 9,6 0 7,4-2 8,5-1 8,4-1 7,5-2 6,3-2 5,4-2 7,7-2 5,10-2 6,9-2 5,11-2 6,5-1-3,3-1-11,4-2-10,3 0-11,-1-1-9,-3 1-9,-2-1-8,-3 0-8,-5 1-7,-6 3-3,-5 1-3,-6 2-4,-8 0-7,-9 0-11,-8-1-10,-9-1-10,-3-1 2,1 2 16,2 1 16,3 0 16,1 1 11,2 0 7,3 0 7,1 1 7,2 0 13,0 6 17,2 2 18,1 5 18,-2 5 1,-2 7-16,-3 7-15,-3 7-16,-4 4-10,-4 4-5,-3 2-4,-4 4-4,-1-1-7,3-4-7,3-4-8,3-4-7,3-5-10,5-7-11,3-7-10,4-7-11,4-6-4,2-4 4,4-6 4,2-4 3,2-3 5,2 1 6,0-1 7,1 0 7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52"/>
    </inkml:context>
    <inkml:brush xml:id="br0">
      <inkml:brushProperty name="width" value="0.03271" units="cm"/>
      <inkml:brushProperty name="height" value="0.03271" units="cm"/>
      <inkml:brushProperty name="color" value="#F2395B"/>
    </inkml:brush>
  </inkml:definitions>
  <inkml:trace contextRef="#ctx0" brushRef="#br0">85600 8362 448,'14'-7'1,"-3"-1"3,-3 0 1,-2 0 4,-2 2 4,0 4 10,0 4 8,0 4 9,-1 3 4,-2 2-4,-2 1-2,-2 3-2,-2 3-1,0 5 1,-2 5 1,0 4 1,1 1-2,4-3-6,4-5-6,4-3-7,5-5-6,6-3-8,5-5-6,7-3-8,3-5-7,2-8-6,2-6-5,2-7-7,1-4-1,1-2 2,-1-3 4,0-1 2,-3 0 1,-8 2-4,-6 1-3,-6 3-3,-5 2-1,-1 1-1,-1 3 1,0 1 0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53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87364 6870 369,'8'-9'0,"2"-3"0,0-4 0,1-1 0,0-2 7,0 2 14,-2 3 15,0 1 14,-4 5 5,-3 6-5,-4 7-4,-3 8-5,-7 6-5,-6 7-4,-7 6-6,-6 8-4,-4 3-2,1 0-1,1 0 1,1 0 0,4-2-2,5-4-2,7-4-3,5-3-2,9-8-9,12-11-16,11-11-15,13-10-16,5-8-5,2-3 3,1-5 4,0-3 4,-1 0 3,-4 6 4,-3 3 5,-5 6 3,-6 5 7,-9 7 8,-9 4 8,-8 7 8,-6 5 11,-2 1 11,-1 5 11,-3 2 11,1 1 5,1 1-4,2-1-3,2 1-4,2-3-5,2-1-8,3-5-7,1-1-9,3-3-5,5-3-4,6-1-3,4-2-3,4-4-5,3-4-4,2-5-5,4-5-4,1-4-3,-3-3-1,-2-4-3,-1-1 0,-3-3-2,-3 1 0,-3 0-1,-2-1-1,-4 1 2,-3 1 5,-3 1 4,-2 2 6,-4 0 3,-2 4 2,-3 3 2,-3 3 2,-3 3 1,0 5 2,-1 3 0,-1 4 2,-1 2-2,2 3-4,1 2-4,1 2-5,2 1-3,2-1-4,4 1-4,2 0-2,4-1-1,4-3 3,4-1 3,4-2 2,3-2 3,3 0 2,3-2 3,3 0 1,1-1 5,1 0 6,-1 0 6,0 0 7,-1 1 6,-3 2 8,-3 2 6,-2 2 8,-5 2 0,-5 5-4,-5 4-6,-4 3-5,-6 4-3,-6 5-2,-5 3-2,-7 4-1,-1 1-2,3-4-2,3-2-1,3-3-1,3-4-2,3-3 0,2-5-1,4-3-1,5-4-2,8-2-2,8-4-2,7-2-3,7-5-4,5-4-3,4-6-5,6-3-5,1-3-6,0 2-10,-2 3-10,0 1-8,-4 3-4,-4 2 5,-5 4 3,-5 3 5,-5 0 1,-5-1-1,-5 0 0,-4-1-1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54"/>
    </inkml:context>
    <inkml:brush xml:id="br0">
      <inkml:brushProperty name="width" value="0.03325" units="cm"/>
      <inkml:brushProperty name="height" value="0.03325" units="cm"/>
      <inkml:brushProperty name="color" value="#F2395B"/>
    </inkml:brush>
  </inkml:definitions>
  <inkml:trace contextRef="#ctx0" brushRef="#br0">63978 7963 441,'-36'-1'-1,"5"-1"-1,7 0 0,5-1-2,2-1 3,-3 0 7,-3 0 7,-3 0 7,1 0 3,7 0-2,5 0-1,7 0-2,3 0 0,3 1 3,4-1 1,2 0 2,5 0 0,7 2 1,8 0-1,6 2 0,7 0 0,8 2 0,8 0 1,7 2-1,8 0 0,5 2-1,6 0-2,7 1-2,5 1-3,6 2-2,5 0-4,7 1-3,3 1-1,0 0 0,-1-1 0,1 1 1,0 2-1,1 5-3,1 5-2,1 5-3,-1 4-3,-3 4-2,-2 4-4,-4 4-3,-2 0-3,-1-4-3,0-4-3,-2-3-3,-1-6 0,-2-4 1,-2-5 1,-2-4 3,-5-5-3,-7-1-7,-9-2-6,-7-2-7,-11-2-3,-13 0 2,-11-2 0,-14 0 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56"/>
    </inkml:context>
    <inkml:brush xml:id="br0">
      <inkml:brushProperty name="width" value="0.02856" units="cm"/>
      <inkml:brushProperty name="height" value="0.02856" units="cm"/>
      <inkml:brushProperty name="color" value="#F2395B"/>
    </inkml:brush>
  </inkml:definitions>
  <inkml:trace contextRef="#ctx0" brushRef="#br0">91108 5728 513,'0'-28'0,"0"7"0,0 7 0,0 7 0,2 3 8,4 2 16,4 0 16,4 2 16,0 0 2,-3 2-11,-3 0-10,-2 2-11,-1 2-6,3 7 1,3 6-1,4 5 1,-1 3-5,-1-1-11,-2-1-10,-2-1-9,-3-1-6,-3-1-1,-2-1-1,-4-1-1,-2-1-3,-5-1-7,-4 0-7,-3-2-7,-4-2 1,-2-1 8,-1-2 7,-2-2 8,-2-2 7,1-1 8,-1 0 7,1-2 8,3-1 5,5 0 3,6-2 3,7 0 3,3-1 4,6 0 5,2 0 4,5 0 4,4-1 0,5-2-8,5-2-6,5-2-7,1 1-5,-1 1 0,-3 2 0,-1 2-2,-7 3-5,-9 4-10,-10 3-10,-10 5-10,-4 1 1,-1-1 10,1-1 11,-1 0 10,1-2 7,2 1 1,3 0 1,1 0 3,2-1-2,2-1-3,2 0-3,2-2-3,4-1-3,4-2-3,5-3-5,5 0-2,3-4-3,0 0 0,-1-3 1,1-2-1,-2-1-1,-1 0 1,-3 1-1,-1-1-1,-5 2 0,-8 6 1,-8 4 0,-7 6 1,-7 3 1,-3 5 1,-5 3 2,-3 5 2,-3 0 1,-1 0-1,0-1 1,-2 0 1,3-3 1,6 0 4,5-1 5,7 0 3,9-5 3,12-5 0,13-6 2,13-6 1,7-5-4,2-2-6,2-3-7,3-3-7,-3-1-4,-6 4-3,-6 3-2,-5 3-2,-9 2-6,-11 4-10,-10 2-8,-11 4-10,-6 0 1,1-1 12,-1-1 11,1 0 11,1-2 5,3 0 0,3-2 0,3 0-1,4 0 11,6 2 22,6 2 22,6 2 22,2 3 6,-1 5-10,-1 5-8,0 5-10,-4 6-7,-2 6-8,-6 8-6,-2 6-8,-6 5-7,-4 0-6,-5 1-8,-5 1-7,-3 1-6,-3 0-6,-1-1-6,-2 1-5,2-4-2,5-6 2,7-7 2,5-8 2,4-5-2,3-7-6,1-5-7,2-6-5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57"/>
    </inkml:context>
    <inkml:brush xml:id="br0">
      <inkml:brushProperty name="width" value="0.03681" units="cm"/>
      <inkml:brushProperty name="height" value="0.03681" units="cm"/>
      <inkml:brushProperty name="color" value="#F2395B"/>
    </inkml:brush>
  </inkml:definitions>
  <inkml:trace contextRef="#ctx0" brushRef="#br0">92800 7256 398,'1'-15'0,"2"2"0,2 2 0,2 3 0,0 0 0,1 0 0,0 0 0,0 0 0,0 2 8,0 2 15,-1 4 15,1 3 16,-1 3 4,0 7-8,-2 5-8,0 7-7,-4 3-7,-5 3-5,-4 1-5,-5 2-5,-1-1-4,1-3-4,2-5-3,2-3-4,6-9-7,8-11-8,9-12-10,9-11-8,6-6-3,3 1 6,2 1 6,4 1 5,-1 2 3,-3 3 2,-5 3 2,-4 3 2,-4 2 3,-5 2 6,-4 2 5,-6 3 6,-5 1 5,-6 2 6,-6 2 6,-5 2 7,-3 0-3,1-1-9,0 0-9,3-1-10,-1-3-5,2-1-1,1-2 0,1-1-2,1-2 1,0 0 3,2 0 2,1 1 3,1 1 9,4 4 14,2 4 15,4 4 14,2 2 2,1 3-11,3 2-12,2 2-11,0 1-6,-2 4-2,-3 4-2,-1 2-2,-2 1-4,-4 2-10,-2 1-8,-3 1-9,-4 0-8,-2-2-4,-3 0-6,-3-1-5,-1-3 0,1-7 3,0-5 5,2-6 4,2-4 5,1-1 5,2 0 5,3-1 6,1-4 5,4-2 5,2-5 6,4-4 6,5-2 5,7-1 4,9-1 6,7-1 5,3 1 1,0 2-5,-1 4-3,-1 3-4,-3 2-4,-6 2-5,-3 2-5,-6 3-4,-5 3-3,-5 7 1,-4 7 0,-5 7 0,-7 4-2,-8 1-5,-7 1-5,-8 1-6,-3-1 0,1-2 1,3-2 3,2-1 3,2-3 3,3-1 6,3-3 5,3-1 6,7-3 5,9-2 6,10-4 5,9-3 6,10-3-1,7-6-8,8-4-8,8-5-7,5-2-10,4 1-9,2 0-11,3 2-9,-3 2-6,-7 2 0,-8 4 0,-7 3 0,-8 1-4,-4 0-4,-5 0-5,-4 0-4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50394 38975,'0'-16,"0"-15,0 0,16 15,-1 1,32 7,0 0,0 24,0-1,-16 17,1-1,-25 16,1 0,-39 7,0 1,-16 0,0 0,-8-24,0 0,8-7,0-1,32-15,-1 0,55-8,0 0,32-16,-1 0,1-7,-1 0,-15 7,0 0,-40 8,1 1,-8-1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81456 48731,'-31'-31,"23"31,0 0,-23 55,0-1,7 24,1 0,23-7,0-1,47-23,0 0,15-47,1 0,-8 0,-1 0,-22-8,-1 0,-23 0,0 0,-8 1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1:59"/>
    </inkml:context>
    <inkml:brush xml:id="br0">
      <inkml:brushProperty name="width" value="0.01991" units="cm"/>
      <inkml:brushProperty name="height" value="0.01991" units="cm"/>
    </inkml:brush>
  </inkml:definitions>
  <inkml:trace contextRef="#ctx0" brushRef="#br0">59400 16010 736,'0'-21'5,"2"5"8,0 5 10,2 5 9,0 2 6,1 0 2,1 0 2,2 0 2,-1 0-17,-1 1-37,-1-1-36,0 0-37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2"/>
    </inkml:context>
    <inkml:brush xml:id="br0">
      <inkml:brushProperty name="width" value="0.02509" units="cm"/>
      <inkml:brushProperty name="height" value="0.02509" units="cm"/>
    </inkml:brush>
  </inkml:definitions>
  <inkml:trace contextRef="#ctx0" brushRef="#br0">29559 13616 584,'-15'0'0,"4"0"0,3 0 0,3 0 0,2-1 7,3-1 16,4 0 13,2-1 16,3-1 5,2 2-4,2 0-4,1 2-4,2 2-7,1 4-9,1 4-11,2 3-10,-3 5-10,-3 5-13,-5 5-11,-3 5-12,-4 2-7,-6 0-2,-4 0-2,-5 1-1,-2-4 1,2-6 3,3-5 4,1-6 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2"/>
    </inkml:context>
    <inkml:brush xml:id="br0">
      <inkml:brushProperty name="width" value="0.02879" units="cm"/>
      <inkml:brushProperty name="height" value="0.02879" units="cm"/>
    </inkml:brush>
  </inkml:definitions>
  <inkml:trace contextRef="#ctx0" brushRef="#br0">29350 15416 509,'15'-1'6,"-1"-1"-2,-1 0-1,0-1-2,-2-1 7,1 2 12,-1 0 13,1 2 12,-1 1 5,-2 4-5,-2 2-4,-2 3-6,-2 4-3,-1 2-3,0 3-4,-2 3-2,-1 2-3,-2 2-3,-2 3-4,-1 1-2,-1 1-3,2-1 0,2-2-2,2 1-1,1-2-3,-2 0-3,-1 0-5,0 1-3,0-3-4,0-3 0,2-5-2,1-3-1,0-7-3,1-10-6,2-10-5,0-9-6,2-9-4,2-7-1,2-6-2,2-7-1,-1 1 0,-1 10 3,-2 9 2,-2 11 4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3"/>
    </inkml:context>
    <inkml:brush xml:id="br0">
      <inkml:brushProperty name="width" value="0.03017" units="cm"/>
      <inkml:brushProperty name="height" value="0.03017" units="cm"/>
    </inkml:brush>
  </inkml:definitions>
  <inkml:trace contextRef="#ctx0" brushRef="#br0">30047 14087 486,'6'-14'0,"-1"2"0,-2 4 0,-2 3 0,0-1 5,2-4 11,2-4 10,2-3 10,2-3 7,1 1 3,3-1 2,2 1 3,1 1-4,1 6-9,1 5-10,1 4-9,1 5-5,-1 2-2,1 4 0,0 2-2,-3 2-7,-1 3-14,-4 2-13,-3 2-14,-2-4-11,-2-5-10,-2-8-8,-2-6-11,-2-7 4,-4-6 17,-2-5 16,-3-6 16,-1-3 12,4 3 8,2 2 8,4 1 7,0 3 9,0 5 12,-2 3 11,0 4 11,-1 7 5,0 8 0,0 9-1,1 10-1,-3 4-5,-2 2-7,-3 2-8,-4 3-7,0-1-8,-1-2-7,1-1-8,-1-3-6,1-2-5,2-5-2,3-3-2,1-5-3,4-2-2,6-2-3,6-2-4,6-2-3,3-2 1,3-2 4,1-2 4,3-2 5,-2-1 2,-3 2 0,-5 0 0,-3 2 1,-3 1 1,-2 2 1,-2 2 2,-2 2 2,-2 1-5,0 1-9,-2 1-11,0 2-10,-2 0-1,-2 3 8,-1 2 8,-3 1 7,-3 3 6,-1 1 5,-5 3 5,-1 1 4,-4 2 3,0-1 0,-1 0 0,0 1-1,0-3 2,3-3 0,2-4 2,5-5 2,0-1 2,2 0 5,1-1 4,1 1 5,2-3 1,6-4-2,4-6-1,6-4-2,5-4-2,5-2-2,7-1-4,5-3-2,5-1-2,5 1-2,3-1-1,4 0-3,0 2-1,-2 3-4,-4 3-4,-2 2-2,-4 3-6,-7 0-6,-5 2-7,-7 1-7,-5 0-8,-4 0-9,-6 0-9,-4 0-10,-4-3 1,-2-2 9,-2-5 8,-1-4 9,-1-1 8,3 1 9,1 1 8,2 0 9,2 2 8,0 1 7,2 0 8,1 2 7,0 5 10,2 8 12,0 9 13,2 9 13,-4 7-3,-8 5-16,-8 4-17,-7 6-16,-3 1-13,3-4-7,3-2-9,3-3-8,2-4-8,-1-2-7,0-3-9,1-3-7,1-4-6,5-3-1,3-4-3,4-4-1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3"/>
    </inkml:context>
    <inkml:brush xml:id="br0">
      <inkml:brushProperty name="width" value="0.02173" units="cm"/>
      <inkml:brushProperty name="height" value="0.02173" units="cm"/>
    </inkml:brush>
  </inkml:definitions>
  <inkml:trace contextRef="#ctx0" brushRef="#br0">31350 16400 674,'8'1'6,"0"2"12,-1 2 11,1 2 12,0 2 5,2 3-2,0 3-2,1 3-2,2 2-7,1 3-14,3 1-12,2 2-12,-2-1-9,-1-5-1,-4-5-3,-3-5-2,-2-2-8,0-2-14,-2-1-12,0 0-14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3"/>
    </inkml:context>
    <inkml:brush xml:id="br0">
      <inkml:brushProperty name="width" value="0.03037" units="cm"/>
      <inkml:brushProperty name="height" value="0.03037" units="cm"/>
    </inkml:brush>
  </inkml:definitions>
  <inkml:trace contextRef="#ctx0" brushRef="#br0">32550 14862 482,'0'-7'0,"0"-1"0,0 0 0,0 0 0,0 1 0,0 0 0,0 2 0,0 1 0,0 0 7,2 2 12,0 0 12,1 2 14,0 3 7,0 6 4,-2 5 4,0 7 4,-1 4-4,0 5-13,0 3-11,0 4-12,0 1-11,0-2-10,0-2-8,0-2-10,-1-2-9,0-1-8,-2-3-10,0-1-8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4"/>
    </inkml:context>
    <inkml:brush xml:id="br0">
      <inkml:brushProperty name="width" value="0.04041" units="cm"/>
      <inkml:brushProperty name="height" value="0.04041" units="cm"/>
    </inkml:brush>
  </inkml:definitions>
  <inkml:trace contextRef="#ctx0" brushRef="#br0">32979 13457 362,'22'-30'0,"-1"5"0,-3 3 0,-1 5 0,0 2 2,3 2 4,3 2 3,3 3 4,0 1 1,-1 2 1,-3 2-1,-1 2 0,-2 3-1,-1 4-3,-1 4-1,-1 3-3,-1 3-1,-3 0-2,-1-1-1,-2 1-2,-2-2 2,0-1 4,-2-2 4,0-2 5,-2-1 4,-1 1 4,0 2 4,-2 0 4,1 3 1,0 3 0,2 5-2,0 3-1,1 4-2,0 1-1,0 2-2,0 3-2,-1 0-1,0 2-3,-2 1 0,0 0-2,-1 1-2,2-2-2,0 0-2,2-1-2,-1-1-2,1 1 0,0-1 0,0 0-1,0-1-1,0-2-1,0-1-3,0-3-1,-1-1-2,-1-3-5,0-1-3,-1-3-4,-4-2-4,-2-3-5,-5-2-3,-4-4-5,-1-4-2,-1-6 1,0-6 0,1-6 0,0-5 2,0-3 2,2-4 4,1-5 2,1-2 1,1-4 2,0-3 0,2-2 1,0-4-1,-2-2-5,0-4-4,-1-2-4,0-1 0,2 2 5,2 2 4,3 2 5,0 4 5,2 4 9,0 5 7,2 6 8,0 4 3,0 5-2,0 4-2,0 6-3,-1 4 7,-2 4 13,-2 4 14,-2 4 14,-2 5 2,-3 7-8,-4 7-9,-2 7-8,-1 4-7,-1 1-8,1 0-8,-1 2-7,1-2-4,1-3-1,1-5-1,1-4 0,3-5-5,8-8-9,7-9-8,6-6-9,5-8-2,5-4 5,4-5 7,3-5 4,1-1 6,-3 5 4,-3 3 6,-3 5 4,-2 3 4,-3 2 1,-1 4 3,-2 2 1,-3 5 3,-4 6 5,-4 6 5,-4 5 4,-3 3 1,-3-1-1,-4-1-3,-2-1-1,-1-1-3,1-2-7,1-3-4,1-1-7,5-4-7,10-6-11,10-6-9,10-6-10,3-2-1,-2 2 11,-1 2 8,-2 3 11,-3 1 5,-3 2 2,-3 2 2,-2 2 2,-4 2 1,-2 5 4,-4 4 2,-2 4 3,-4 1 1,-6-1 0,-4-1 0,-4-1 0,-3 0-1,1 0-2,1-1-3,1 1-2,2-2-1,5-3 0,3-3-1,4-2 0,5-3-1,6-2-2,6-2-1,6-2-1,3-1-1,1 0-1,1 0 1,2 0 0,-3 1 0,-1 0-1,-4 2 0,-3 1-1,-2 0-1,-4 3-2,-3 2-1,-2 2-2,-4 1 0,-4 2 1,-3 0 1,-5 1 1,-2 0 2,-1 0 0,-1-2 3,-1-1 1,0 0 2,-1 0 0,1 0 1,-1 0 2,2 0 2,3-1 7,3 1 5,3 0 7,4-1 1,6-2-2,6-3-2,6 0-1,5-4-5,7-2-7,5-4-8,7-2-7,4-2-6,4 1-6,4-1-5,4 0-7,-3 1-3,-8 1-3,-10 0-3,-7 2-2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4"/>
    </inkml:context>
    <inkml:brush xml:id="br0">
      <inkml:brushProperty name="width" value="0.03005" units="cm"/>
      <inkml:brushProperty name="height" value="0.03005" units="cm"/>
    </inkml:brush>
  </inkml:definitions>
  <inkml:trace contextRef="#ctx0" brushRef="#br0">36291 15424 488,'-4'-1'12,"8"-1"23,8 0 25,7-1 23,3 0 4,-1 2-17,-3 2-17,-1 2-17,-3 2-10,-3 1-5,-3 3-4,-2 2-5,-3-1-20,0 0-35,-2-1-35,0 0-34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5"/>
    </inkml:context>
    <inkml:brush xml:id="br0">
      <inkml:brushProperty name="width" value="0.0232" units="cm"/>
      <inkml:brushProperty name="height" value="0.0232" units="cm"/>
    </inkml:brush>
  </inkml:definitions>
  <inkml:trace contextRef="#ctx0" brushRef="#br0">36215 16050 632,'-6'0'6,"1"2"15,2 0 12,2 2 15,2-1 3,2 1-4,2 0-4,1 0-5,2 0-6,2 0-8,0-1-8,1 1-8,0 0-17,-1 0-28,-1 0-27,0 0-29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6"/>
    </inkml:context>
    <inkml:brush xml:id="br0">
      <inkml:brushProperty name="width" value="0.03734" units="cm"/>
      <inkml:brushProperty name="height" value="0.03734" units="cm"/>
    </inkml:brush>
  </inkml:definitions>
  <inkml:trace contextRef="#ctx0" brushRef="#br0">40478 14500 392,'-7'2'2,"0"6"3,2 4 3,1 5 3,0 2 7,2-1 11,0-1 10,2-1 10,0 0 4,0 2-6,0 0-4,0 1-5,1 0-7,2-1-10,2-1-9,2-1-10,-1-1-8,-1-3-4,-2-1-4,-2-2-6,1-5-4,6-8-4,4-8-6,5-7-3,2-5 0,-1 1 10,-1-1 7,0 1 8,-3 1 7,-3 5 5,-3 3 5,-2 4 5,-3 5 2,-1 5-2,0 4-2,-2 5-1,-2 5 0,-3 4 5,-5 3 4,-4 4 4,-2 3 0,-1-1-4,-1 0-6,-1 1-4,0-1-3,1-2-2,0 0-3,3 0-2,0-3 0,2-2 0,2-1 1,3-2 0,1-3 2,2-1 2,2-2 2,2-2 3,2-3 1,4-3 0,2-2-2,3-3 1,4-6-4,4-6-4,3-7-5,5-7-4,0-3-2,0 0 2,-1-1 2,-1 1 2,-2 0-2,-3-1-8,-3 1-7,-2 0-8,-4 1 0,-1 3 8,-2 3 8,-2 3 8,-2 3 7,-1 3 4,0 3 5,-1 3 6,0 4 8,1 7 15,3 8 13,2 6 15,0 5 1,0 3-13,-2 3-11,0 3-11,-2 1-8,-3 2-2,0 1-1,-3 1-3,-1-2-1,0-2-4,0-3-3,0-3-2,2-3-5,4-3-6,4-3-6,4-3-6,2-4-6,3-4-8,2-6-8,1-4-7,2-6-4,1-5 3,1-7 2,1-5 2,-1-3 1,-1 1 2,-2 1 0,-3 2 0,-2 1 5,-4 2 7,-4 4 8,-4 4 8,-2 1 6,0 2 7,0 2 6,0 3 7,-1 0 4,0 2 2,-2 1 3,0 0 2,-2 2 2,0 2 4,-1 2 3,-2 2 4,-1 3-2,-3 4-4,-3 3-6,-3 5-4,-2 3-5,1 3-5,-1 3-5,1 3-5,0-1-6,2-2-9,3-3-8,1-3-9,3-3-5,2-2-3,4-4-2,3-3-3,1-3-1,3-2 1,2-4-1,2-2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81694 49116,'-16'-16,"0"16,1 0,-1 8,1 0,-17 85,1 1,-8-8,0 0,-8 0,0 0,32-16,-1 1,16-56,0 1,0-8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6"/>
    </inkml:context>
    <inkml:brush xml:id="br0">
      <inkml:brushProperty name="width" value="0.0394" units="cm"/>
      <inkml:brushProperty name="height" value="0.0394" units="cm"/>
    </inkml:brush>
  </inkml:definitions>
  <inkml:trace contextRef="#ctx0" brushRef="#br0">42793 13835 372,'7'-14'1,"-1"3"2,0 3 3,-1 2 2,-2 6 11,-1 6 19,0 7 18,-2 7 19,0 5 0,-2 1-19,0 3-18,-1 1-19,-2 0-12,-1-1-9,0-3-7,-1-1-8,-1-3-5,2-3 0,1-3-1,1-3-1,1-7-2,3-10-6,4-11-6,2-11-5,3-5 1,2 1 9,2 1 9,1 2 9,2 0 5,0 1 0,-1 1 0,1 1 0,-1 2 8,-1 5 14,-1 3 14,0 4 13,-2 3 9,-1 2 1,0 2 1,-2 3 2,-1 2-4,-2 5-9,-3 5-8,0 6-9,-3 2-7,0 1-3,-2 1-4,0 1-4,-3 0-5,-2 1-4,-3-1-4,-3 1-6,-1-3-2,2-3 1,2-5 1,3-3 0,1-6-5,4-8-10,2-7-10,4-9-10,3-3 0,5-1 11,5 1 10,6-1 10,2 2 6,1 1 1,1 2 1,1 3 0,0 1 7,2 2 12,1 3 13,1 1 12,0 2 5,-1 2-5,-2 2-3,1 2-5,-4 1-2,-2-2-2,-2-1-3,-4 0-1,-3-2-8,-3-2-12,-3-1-13,-2-3-13,-3-2-3,-2-2 3,-2-1 3,-2-3 5,-1-2 3,0-3 3,0-3 3,0-2 3,0-2 3,0 1 4,0 1 2,1 1 5,-2 2 4,0 3 6,-2 3 6,0 3 7,-1 3 2,0 2 0,1 4 0,-1 3 0,0 1 0,0 2 2,0 0 3,0 2 2,1 3-2,1 7-4,0 8-4,2 6-4,0 5-4,2 2-3,0 4-2,2 3-4,0 2-1,0 4 0,0 3-2,0 2 0,0 1-1,2 0-3,0-2-3,2 0-1,-1-1-5,0 0-5,-2 0-5,0 0-6,-3-2-3,0 0-2,-3-3-2,-2-2-1,-1-3-1,-2-4 1,0-3 2,-1-5 0,-2-3 3,-2-5 3,-1-3 3,-3-4 2,0-6 5,3-8 4,1-8 5,3-7 4,2-6 4,4-3 0,4-3 3,4-3 1,4-1 0,7 2-1,6 0-1,6 1-1,3 2-4,2 1-8,2 3-8,3 1-8,-3 4-8,-5 5-8,-7 5-8,-5 5-9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9"/>
    </inkml:context>
    <inkml:brush xml:id="br0">
      <inkml:brushProperty name="width" value="0.03377" units="cm"/>
      <inkml:brushProperty name="height" value="0.03377" units="cm"/>
    </inkml:brush>
  </inkml:definitions>
  <inkml:trace contextRef="#ctx0" brushRef="#br0">50919 14078 434,'0'-14'0,"0"3"0,0 2 0,0 4 0,0 0 7,0 0 16,0-1 15,0-1 15,-2 0 2,-2 2-11,-4 2-10,-2 2-11,-3 3-6,-1 4-3,-3 4-2,-1 3-2,-2 3-5,1 0-8,-1-1-7,1 1-7,1-2-4,4-1 1,4-2 1,5-2 0,1 0 9,2 1 15,0 3 14,2 2 16,0 2 6,2 3-4,0 3-2,2 3-4,-1 3-2,-1 2-3,0 4-2,-1 3-3,-1-1-3,0-4-6,0-4-4,0-3-6,0-2-2,0 3 1,0 1 1,0 3 2,0-2-7,0-4-11,0-3-12,0-5-12,1-3-3,3-2 4,4-4 6,2-3 4,1-2-4,-3-4-14,-1-2-15,-2-3-14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9"/>
    </inkml:context>
    <inkml:brush xml:id="br0">
      <inkml:brushProperty name="width" value="0.03515" units="cm"/>
      <inkml:brushProperty name="height" value="0.03515" units="cm"/>
    </inkml:brush>
  </inkml:definitions>
  <inkml:trace contextRef="#ctx0" brushRef="#br0">52093 14290 417,'-14'-7'1,"2"2"3,4 2 2,3 2 3,0 0 5,0 0 6,-1-2 8,-2 0 5,1 0 3,1 2-3,0 2-3,2 2-3,-1 2-3,0 4-2,-1 2-3,-1 3-2,-2 3-2,0 3 1,-2 3 0,0 3 1,-1 1-1,1 1 2,-1-1 0,0 1 0,1-2 0,3 0-2,1-1-3,2 0-2,2-3-3,2-2-3,2-1-2,2-2-3,2-4-3,4-3-2,2-4-2,3-4-2,3-3-2,1 0-1,3-2-2,2 0-1,0-2-3,0-4-3,1-2-4,-1-3-3,0-3-2,-1-3-2,-1-3-1,0-3-1,-4-2 1,-1-1 1,-4-1 4,-3 0 1,-1-1 5,-2 3 8,-1 2 7,0 1 8,-2 4 7,-1 3 7,0 4 7,-1 5 7,-1 4 7,0 5 9,0 7 8,0 6 9,0 5-1,0 3-11,0 5-12,0 3-11,0 2-7,0-1-4,0-2-3,0 0-5,0-1-2,0-1-5,0-1-2,0-1-4,0 0-8,0-1-16,0 1-14,0-1-16,0-2-1,0-3 9,0-4 11,0-4 10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09"/>
    </inkml:context>
    <inkml:brush xml:id="br0">
      <inkml:brushProperty name="width" value="0.02212" units="cm"/>
      <inkml:brushProperty name="height" value="0.02212" units="cm"/>
    </inkml:brush>
  </inkml:definitions>
  <inkml:trace contextRef="#ctx0" brushRef="#br0">53950 14504 663,'0'-8'0,"0"2"0,0 1 0,0 1 0,1 0 5,2 0 12,2 1 12,2-1 10,2 1 7,5 2 1,4 2 2,3 2 0,2 1-10,-1 1-22,-1 1-24,-1 2-22,-2-2-16,-3-1-8,-3-2-10,-2-2-9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0"/>
    </inkml:context>
    <inkml:brush xml:id="br0">
      <inkml:brushProperty name="width" value="0.03844" units="cm"/>
      <inkml:brushProperty name="height" value="0.03844" units="cm"/>
    </inkml:brush>
  </inkml:definitions>
  <inkml:trace contextRef="#ctx0" brushRef="#br0">54291 13597 381,'1'-8'67,"1"2"-12,3 1-12,2 0-13,2 1-8,2 1-3,1-1-5,3 0-3,1 0-3,-1 2-4,1 0-2,0 2-3,-2 1-1,-3 4 4,-3 2 1,-2 3 4,-3 2 1,-1 0 3,0 0 1,-2-1 3,0 2 0,-2 2 0,0 1-2,-1 3 0,-1 1 1,2 3 2,0 1 2,2 3 2,0 0 1,2-2-2,0 1-2,2-2-2,-1-1-2,1 2-1,0 1-1,0 1-2,0 0-1,0-1 1,0-1-1,0-1 0,-1-1-1,0-1-2,-2-1-3,0-1-1,-2-1-3,0-1-2,-2-1-2,0 0-1,-3-2-3,-4 1-3,-3-1-4,-5 1-2,-3-1-3,-3-1-2,-3-1-1,-3 0-1,0-2-1,0-1 4,1 0 1,1-2 4,3-1-8,5-2-15,5-3-17,5 0-17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0"/>
    </inkml:context>
    <inkml:brush xml:id="br0">
      <inkml:brushProperty name="width" value="0.02935" units="cm"/>
      <inkml:brushProperty name="height" value="0.02935" units="cm"/>
    </inkml:brush>
  </inkml:definitions>
  <inkml:trace contextRef="#ctx0" brushRef="#br0">56111 14212 499,'-13'-1'10,"8"0"18,7-2 19,6 0 19,5-1 5,1 0-9,3 0-9,2 1-9,2-2-9,4 0-8,5-1-8,3-2-8,1 2-4,-2 1 0,-1 2 0,-3 2-1,-3 1-8,-3 2-18,-5 0-19,-3 2-18,-4 0-10,-2 1-2,-4 1-2,-2 2-2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0"/>
    </inkml:context>
    <inkml:brush xml:id="br0">
      <inkml:brushProperty name="width" value="0.02899" units="cm"/>
      <inkml:brushProperty name="height" value="0.02899" units="cm"/>
    </inkml:brush>
  </inkml:definitions>
  <inkml:trace contextRef="#ctx0" brushRef="#br0">56180 14996 505,'-8'0'0,"2"0"0,1 0 0,0 0 0,1 0 7,-2 0 13,0 0 13,-1 0 13,1-1 3,4 0-7,4-2-7,4 0-7,4-1-2,7-2 5,6 0 5,5-1 4,5 1-2,2 1-9,4 2-8,3 2-9,0 1-11,0 2-10,-2 0-11,0 2-12,-4 0-13,-8 1-15,-6 1-14,-6 1-14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1"/>
    </inkml:context>
    <inkml:brush xml:id="br0">
      <inkml:brushProperty name="width" value="0.03485" units="cm"/>
      <inkml:brushProperty name="height" value="0.03485" units="cm"/>
    </inkml:brush>
  </inkml:definitions>
  <inkml:trace contextRef="#ctx0" brushRef="#br0">59750 13240 420,'0'-8'0,"0"2"0,0 0 0,0 2 0,-3 1 9,-6 2 16,-6 2 16,-5 2 17,-4 2 2,1 4-13,0 2-13,-1 3-13,2 1-10,1-1-3,3-1-6,1 0-5,3-2-2,5-1 0,3 0-1,4-2 0,3 0 3,2 2 7,2 0 5,2 1 7,-1 2 5,-1 1 2,-2 3 4,-2 2 3,-1 2 0,0 5-4,0 3-4,0 4-5,0 2-1,-2 1-2,0-1-2,-2 0 0,1-2-4,2-2-3,2-3-6,2-3-3,1-3-8,0-1-11,0-2-10,0-3-12,1-2-6,3-4-2,4-5-4,2-2-2,0-4 1,-1-1 3,-2 0 5,-2-1 3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1"/>
    </inkml:context>
    <inkml:brush xml:id="br0">
      <inkml:brushProperty name="width" value="0.03751" units="cm"/>
      <inkml:brushProperty name="height" value="0.03751" units="cm"/>
    </inkml:brush>
  </inkml:definitions>
  <inkml:trace contextRef="#ctx0" brushRef="#br0">60648 13505 391,'1'-21'0,"0"5"0,2 5 0,0 5 0,0 1 5,0 0 13,-2-1 11,0-2 12,-2 2 4,-2 2-5,-2 4-6,-2 3-4,-2 3-3,-1 5-3,-3 5-1,-1 5-2,-3 4-3,0 1-1,-1 2-3,-1 3-1,0 0 0,1 2 3,1 1 2,1 0 4,1-1 0,4-5-3,3-5-1,3-5-2,3-4-4,5-1-3,6-2-5,4-2-3,4-4-6,3-4-6,3-6-7,3-4-6,2-4-6,1-3-3,0-3-5,2-3-3,-2-1 0,-5 1 6,-5 1 5,-4 1 5,-5 2 4,-1 5 3,-2 3 3,-2 4 3,-3 3 6,-2 2 9,-4 2 10,-2 2 8,-2 3 7,0 4 6,1 3 4,-1 5 6,0 2 0,2 1-5,1 1-5,0 1-5,2-1-4,0-3-3,2-3-4,0-3-3,3-2-3,2-2-2,4-3-3,2-1-2,3-3-3,3-6-7,3-4-6,3-5-5,2-4-3,1-1 1,1-3 0,1-1 0,-2-1 1,-3 1 1,-5 1 1,-3 1 0,-4 1 3,-2 3 3,-4 1 2,-2 2 4,-4 1 2,0-1 2,-3-1 1,-2-1 2,-3 0 0,-3 4-3,-5 3-1,-4 3-2,0 1-2,1 3-1,3 2-2,1 3-1,3 0-4,1 3-7,2 2-6,2 2-7,2 0-7,2-1-7,3-1-9,1 0-8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2"/>
    </inkml:context>
    <inkml:brush xml:id="br0">
      <inkml:brushProperty name="width" value="0.0288" units="cm"/>
      <inkml:brushProperty name="height" value="0.0288" units="cm"/>
    </inkml:brush>
  </inkml:definitions>
  <inkml:trace contextRef="#ctx0" brushRef="#br0">62108 14200 509,'1'7'8,"2"-1"16,2 0 17,2-2 16,1 1 5,-1 2-4,1 2-6,0 2-5,-1 1-7,-1 1-7,0 1-7,-1 2-8,-2-1-6,-1 1-4,0 0-4,-2-1-4,-1 0-3,-4-1-5,-2-1-4,-3 0-4,0-2-3,2-1-1,4 0-1,2-2-2,4 0 3,4 2 5,4 0 5,4 1 7,1 1 3,1 0 4,0-1 3,-1 1 3,-1 0 2,-2 2 0,-4 0-1,-3 1-1,-3 3-1,-6 3-1,-4 5-1,-5 3-2,-4 2 0,-3 1 0,-3-1 0,-3 0 0,-1-1-5,3-3-11,1-3-11,3-3-11,1-4-7,3-3-5,1-4-5,2-4-4,2-3 1,3-2 3,1-2 5,2-2 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83405 49263,'16'-16,"-16"-8,0 1,-24 62,1 0,-8 24,0-1,8 9,0-1,15-31,0 0,8-31,0 0,8-16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2"/>
    </inkml:context>
    <inkml:brush xml:id="br0">
      <inkml:brushProperty name="width" value="0.02718" units="cm"/>
      <inkml:brushProperty name="height" value="0.02718" units="cm"/>
    </inkml:brush>
  </inkml:definitions>
  <inkml:trace contextRef="#ctx0" brushRef="#br0">63350 13350 539,'7'0'0,"-1"0"0,0 0 0,-2 0 0,1 0 7,0 0 14,1 0 14,2 0 14,0 1 6,0 2-1,-1 2-1,1 2-2,-1 1-5,-2 3-12,-2 2-11,-2 2-11,-2 1-6,0 1 0,-2 1-2,0 1-1,-1 0-1,0 1-4,0 0-2,0-1-3,1-1-1,0-3 3,2-2 2,1-4 2,1-2-6,1-1-15,3 0-15,2-2-14,2-1-7,4-4 4,2-2 3,3-3 4,2-3 3,3 0 4,1-1 5,3-1 5,-1-1 4,-1 0 6,-3 0 6,-1 1 5,-3-1 4,-3 2 1,-3 1 1,-2 0 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2"/>
    </inkml:context>
    <inkml:brush xml:id="br0">
      <inkml:brushProperty name="width" value="0.02458" units="cm"/>
      <inkml:brushProperty name="height" value="0.02458" units="cm"/>
    </inkml:brush>
  </inkml:definitions>
  <inkml:trace contextRef="#ctx0" brushRef="#br0">64350 13600 596,'8'0'53,"0"0"-2,-1 0-2,1 0-2,1 0-5,3 0-6,4 0-6,2 0-8,1 0-3,1 0-2,-1 0-1,1 0-2,-2 0-6,-3 0-14,-3 0-13,-2 0-13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3"/>
    </inkml:context>
    <inkml:brush xml:id="br0">
      <inkml:brushProperty name="width" value="0.03949" units="cm"/>
      <inkml:brushProperty name="height" value="0.03949" units="cm"/>
    </inkml:brush>
  </inkml:definitions>
  <inkml:trace contextRef="#ctx0" brushRef="#br0">64745 12950 371,'16'0'73,"1"0"-15,1 0-15,1 0-15,0 0-10,-1 2-4,-1 0-4,-1 2-4,-2 0-1,-2 2-1,-4 0 1,-3 1 1,-2 2 1,0 2 1,-2 2 3,0 1 1,-2 1 2,-2-1 1,-2-1 1,-1 0 2,-1 0 1,2 1 2,2 3 2,2 2 1,1 1 0,2 1-3,0 1-2,2 1-3,-1 0-2,2 1-2,-2-1-2,1 1-2,0 0 0,0 2 0,0 3 0,0 1 1,-1 1-1,0-1-4,-2-2-2,0 0-4,-1-1-3,0-1-1,0-1-1,0-1-3,-2-2 1,0-3 2,-3-3 1,-2-2 2,-2-3-2,-3-1-7,-4-1-6,-1 0-8,-5-1-4,-3-1-6,-4 1-4,-5 0-4,2-1-6,6-2-4,5-3-7,7 0-5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4"/>
    </inkml:context>
    <inkml:brush xml:id="br0">
      <inkml:brushProperty name="width" value="0.03419" units="cm"/>
      <inkml:brushProperty name="height" value="0.03419" units="cm"/>
    </inkml:brush>
  </inkml:definitions>
  <inkml:trace contextRef="#ctx0" brushRef="#br0">68087 13300 429,'-6'1'9,"6"4"21,4 2 20,6 3 20,4 2 4,5 0-13,5-1-12,5 1-12,3 0-7,4 0-2,3-1 1,2 1-2,1 0-3,-2 2-6,-1 0-4,-3 1-6,-3 0-5,-2-1-4,-3-1-4,-3 0-4,-4-2-1,-5-1-1,-4-1 1,-6 0 1,-2-1 0,0 0 3,0-1 3,0 1 2,-3 0 3,-6 2 4,-6 0 4,-6 1 4,-4 2 1,-3 1-2,-3 3-3,-2 2-1,-4 1-4,-3 1-8,-3 1-5,-2 1-8,-1 0-6,2-1-9,2-1-7,2-1-9,3-2-3,7-1 2,5-2 1,7-3 3,3-1 3,2-2 6,2-2 6,2-2 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5"/>
    </inkml:context>
    <inkml:brush xml:id="br0">
      <inkml:brushProperty name="width" value="0.03509" units="cm"/>
      <inkml:brushProperty name="height" value="0.03509" units="cm"/>
    </inkml:brush>
  </inkml:definitions>
  <inkml:trace contextRef="#ctx0" brushRef="#br0">72107 12916 418,'-37'-7'55,"5"2"-5,5 2-4,6 2-5,1 2-6,0 2-6,1 2-6,-1 2-7,2 0-3,1-1-4,2-1-2,3 0-3,3 0 0,6 0 0,6 1 2,6 2 1,2 0 2,-1 1 3,0 1 2,-2 2 3,-2 1 2,0 5-1,-4 3 1,0 5 0,-3 3-1,-1 2-2,0 4 0,-1 3-3,-1 1 0,0-2-3,0 0-2,0-1-1,1-2-3,0-2-4,2-1-3,0-3-3,2-3-4,2-5-2,2-5-4,2-5-2,1-2-9,1-2-13,2-1-14,0 0-13,1-2-5,-1-2 4,1-2 5,0-2 5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5"/>
    </inkml:context>
    <inkml:brush xml:id="br0">
      <inkml:brushProperty name="width" value="0.03266" units="cm"/>
      <inkml:brushProperty name="height" value="0.03266" units="cm"/>
    </inkml:brush>
  </inkml:definitions>
  <inkml:trace contextRef="#ctx0" brushRef="#br0">73266 13039 449,'7'-5'13,"-1"6"29,-1 6 27,0 6 27,-2 3 5,0 3-21,-2 1-19,0 3-21,-1 1-14,0 1-10,0 1-9,0 0-11,-2 1-9,0-1-9,-3-1-10,-2-1-8,-1-3-10,1-3-8,-1-4-8,0-4-8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5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73300 12918 392,'15'-28'4,"-1"5"9,-1 7 7,0 5 9,-2 4 5,1 2 2,0 3 4,0 1 2,0 1-2,1 0-7,1 0-6,1 0-7,0 0-5,-1 0-5,-1 0-4,0 0-4,-2-2-14,-3-2-21,-1-4-23,-2-2-21,-2-2-4,0-2 18,-2 0 16,0-1 16,-1 0 12,2-1 3,0 0 6,2 1 4,-1 0 3,0 2 0,-2 3 1,0 1 0,-1 3 15,2 6 30,0 4 29,2 6 29,-2 4 6,-3 5-18,-2 5-20,-3 5-18,-3 3-11,-2 2-6,-2 2-4,-1 2-5,-1 1-7,4-2-13,3 0-10,3-1-12,1-3-10,2-3-7,0-5-7,2-4-8,1-4-3,4-6 1,2-6 2,3-6 0,1-4 2,0-2 0,-2-2 0,-1-2 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6"/>
    </inkml:context>
    <inkml:brush xml:id="br0">
      <inkml:brushProperty name="width" value="0.03912" units="cm"/>
      <inkml:brushProperty name="height" value="0.03912" units="cm"/>
    </inkml:brush>
  </inkml:definitions>
  <inkml:trace contextRef="#ctx0" brushRef="#br0">74756 12740 374,'8'-9'0,"-2"0"0,-1-1 0,0-1 0,-1 0 4,0 2 7,-1 2 8,2 3 7,-3 1 11,-3 3 12,-2 4 12,-3 2 14,-4 5 0,-4 6-10,-4 5-11,-3 6-10,-2 3-10,1-1-6,1-1-8,1-1-7,3-3-5,5-2-6,4-3-4,6-2-4,3-5-3,4-3 1,2-4 1,3-4 1,5-5-6,4-6-13,4-6-14,6-5-13,3-3-5,-1 1 2,0 1 3,1 1 3,-4 2 6,-6 5 8,-5 3 9,-6 4 9,-7 5 13,-6 4 17,-8 5 17,-6 6 16,-2 1 10,3 1 0,3-1 1,3 1 1,2 0-6,4 1-12,2 1-12,4 1-12,2-1-7,1-2 0,3-4-1,2-3 0,1-2-8,0-2-18,-1-3-17,1 0-17,-1-4-3,-3-2 11,-1-4 12,-2-2 11,-1-5 7,0-7 3,0-7 2,0-6 4,0-3 0,2 3 1,0 4-1,1 2 1,1 3 2,-2 5 3,-1 3 3,0 5 5,-2 3-1,-1 6-6,0 4-4,-1 6-4,-3 3-9,-2 1-9,-4 3-11,-2 2-10,-1-1-3,3-3 3,1-3 4,2-2 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6"/>
    </inkml:context>
    <inkml:brush xml:id="br0">
      <inkml:brushProperty name="width" value="0.02839" units="cm"/>
      <inkml:brushProperty name="height" value="0.02839" units="cm"/>
    </inkml:brush>
  </inkml:definitions>
  <inkml:trace contextRef="#ctx0" brushRef="#br0">75806 13050 516,'1'7'7,"0"-1"15,2 0 15,0-2 14,1 1 5,2 0-4,0 1-3,2 2-5,-2 1-6,-1 1-10,-2 3-10,-2 2-9,-1 1-8,0 1-4,0 1-4,0 1-4,0 0-2,-2-1 1,-1-1 1,0 0 2,0-2 1,2-1 3,2-1 1,2-1 3,2 0 4,2 0 6,2-1 7,2 1 6,0 0 3,-1 1-4,-1 2-2,0 0-3,-3 1-4,-3 3-3,-2 2-5,-3 1-5,-5 2-3,-4 1-2,-5 1-2,-5 1-3,-3-1-2,1 0-5,-1-1-4,1-1-5,1-3 1,1-5 1,2-5 4,3-4 2,1-3-6,2 0-14,3 0-14,1 0-15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6"/>
    </inkml:context>
    <inkml:brush xml:id="br0">
      <inkml:brushProperty name="width" value="0.02582" units="cm"/>
      <inkml:brushProperty name="height" value="0.02582" units="cm"/>
    </inkml:brush>
  </inkml:definitions>
  <inkml:trace contextRef="#ctx0" brushRef="#br0">76800 12980 568,'0'-7'0,"2"2"0,0 3 0,2 1 0,1 1 9,5 0 19,4 0 19,4 0 19,2-1 4,1 0-8,1-2-10,1 0-9,-1 0-11,-2 1-14,-1 0-13,-2 2-15,-3 0-5,-1 0 2,-2 0 1,-2 0 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84150 47981,'63'-31,"-16"39,0 0,15 31,1 0,31 31,0 0,-8 1,0-1,0 8,0 0,-15-23,-1 0,-54-24,0 0,-16-23,0 0,-8 0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7"/>
    </inkml:context>
    <inkml:brush xml:id="br0">
      <inkml:brushProperty name="width" value="0.03308" units="cm"/>
      <inkml:brushProperty name="height" value="0.03308" units="cm"/>
    </inkml:brush>
  </inkml:definitions>
  <inkml:trace contextRef="#ctx0" brushRef="#br0">77408 12347 443,'0'-8'0,"2"2"0,0 1 0,2 0 0,2 1 6,4 1 10,3-1 12,5 0 11,1 0 3,1 2-6,0 0-6,-1 2-6,0 2-4,-3 4-2,-1 4-3,-2 3-1,-2 3-2,-3 0 0,-1-1-1,-2 1-1,-2 0 1,0 1 4,-2 1 3,0 1 3,-1 1 2,0 1-2,0 1-2,0 1-1,0 0-2,0-1-2,0-1-3,0 0-2,0-2-2,2 1-1,0-1 0,2 1-1,-1 0-2,-1 1-3,0 1-1,-1 1-3,-4 0-3,-2-1-5,-5-1-5,-4-1-4,-4 0-4,-7 3 0,-5 1-1,-6 3-1,-2-2-3,1-5-5,3-5-4,2-5-4,2-2-4,3 0-1,3 0-2,3 0-1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8"/>
    </inkml:context>
    <inkml:brush xml:id="br0">
      <inkml:brushProperty name="width" value="0.02858" units="cm"/>
      <inkml:brushProperty name="height" value="0.02858" units="cm"/>
    </inkml:brush>
  </inkml:definitions>
  <inkml:trace contextRef="#ctx0" brushRef="#br0">35000 20105 513,'0'-15'3,"0"4"8,0 3 6,0 3 8,1 2 9,2 2 11,2 2 13,2 2 10,1 1-1,1 0-16,1-1-15,1 1-16,2 1-8,0 0-1,1 1-1,1 2-1,-1 0-3,-3 1-3,-3 1-3,-2 1-4,-3 0-17,0-1-27,-2-1-29,0 0-27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8"/>
    </inkml:context>
    <inkml:brush xml:id="br0">
      <inkml:brushProperty name="width" value="0.02338" units="cm"/>
      <inkml:brushProperty name="height" value="0.02338" units="cm"/>
    </inkml:brush>
  </inkml:definitions>
  <inkml:trace contextRef="#ctx0" brushRef="#br0">34165 21200 627,'-6'1'10,"1"4"19,2 2 20,2 3 20,2 2 2,2 1-15,2 1-15,1 2-15,2-2-12,2-1-7,0-3-7,1-1-8,0-2-14,-1-2-22,-1-3-22,0 0-22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18"/>
    </inkml:context>
    <inkml:brush xml:id="br0">
      <inkml:brushProperty name="width" value="0.02437" units="cm"/>
      <inkml:brushProperty name="height" value="0.02437" units="cm"/>
    </inkml:brush>
  </inkml:definitions>
  <inkml:trace contextRef="#ctx0" brushRef="#br0">36150 21300 601,'7'8'124,"-1"-1"-22,-1 1-20,0 0-20,0 0-33,1-1-44,3 1-43,2 0-44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0"/>
    </inkml:context>
    <inkml:brush xml:id="br0">
      <inkml:brushProperty name="width" value="0.03377" units="cm"/>
      <inkml:brushProperty name="height" value="0.03377" units="cm"/>
    </inkml:brush>
  </inkml:definitions>
  <inkml:trace contextRef="#ctx0" brushRef="#br0">42869 19428 434,'0'-21'0,"0"5"0,0 5 0,0 4 0,-2 3 8,-2 1 16,-4-1 16,-2 0 16,-2 0 3,-1 2-10,-1 0-9,-1 2-10,-1 1-7,0 2-6,1 2-5,-1 2-6,1 0-2,3 1-1,1 0-2,2 0 1,3 1 0,2 1 3,4 3 3,2 2 3,2 2 1,0 3 1,0 3 1,0 3-1,-1 2 1,-2 2-1,-2 3 0,-2 1 0,-1 1-1,0-2 0,0 0-2,0-1 0,0-1-2,1 1-2,-1-1-4,0 0-2,0-1-3,2-3-5,0-3-5,2-3-4,1-2-3,2-1 0,2-1-1,2-1 0,1-2-5,3-4-7,2-5-8,1-2-7,1-3-1,-2 0 7,-3 0 6,-1 0 8,-1-2 1,-2 0-3,-1-3-4,0-2-3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0"/>
    </inkml:context>
    <inkml:brush xml:id="br0">
      <inkml:brushProperty name="width" value="0.03326" units="cm"/>
      <inkml:brushProperty name="height" value="0.03326" units="cm"/>
    </inkml:brush>
  </inkml:definitions>
  <inkml:trace contextRef="#ctx0" brushRef="#br0">44065 19392 440,'0'-15'5,"0"3"10,0 1 9,0 2 10,0 7 8,0 12 7,0 11 5,0 13 7,0 6-2,0 2-10,0 2-11,0 2-10,-1 1-7,0 1-4,-2 2-3,0 0-4,0-1-2,1-2 1,0-4-1,2-2 1,0-4-3,0-4-9,0-4-7,0-3-8,0-5-15,2-3-25,0-4-25,1-4-23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1"/>
    </inkml:context>
    <inkml:brush xml:id="br0">
      <inkml:brushProperty name="width" value="0.02729" units="cm"/>
      <inkml:brushProperty name="height" value="0.02729" units="cm"/>
    </inkml:brush>
  </inkml:definitions>
  <inkml:trace contextRef="#ctx0" brushRef="#br0">44348 19726 537,'7'-21'0,"-2"5"0,-3 5 0,0 5 0,-3 4 12,-1 5 24,0 6 24,-1 4 24,-3 4 3,-2 3-19,-3 3-18,-3 3-18,-3 0-14,-1 0-7,-3-1-7,-1-1-7,-1-2-4,3-5-2,1-3-1,3-4-1,3-2 2,8-1 6,7 1 5,6 0 6,6 0 0,5 1-4,5 2-5,5 0-4,1 0-3,0-3-3,-1-1-1,-1-2-2,-2-1-1,0 0 1,-1 0 1,-1 0 1,-3-1 0,-3 0 3,-4-2 1,-4 0 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1"/>
    </inkml:context>
    <inkml:brush xml:id="br0">
      <inkml:brushProperty name="width" value="0.02347" units="cm"/>
      <inkml:brushProperty name="height" value="0.02347" units="cm"/>
    </inkml:brush>
  </inkml:definitions>
  <inkml:trace contextRef="#ctx0" brushRef="#br0">45181 19512 624,'-7'-1'0,"0"0"0,2-2 0,1 0 0,0-1 4,2 0 9,0 0 7,2 1 8,2-1 7,4 0 6,3 0 4,5 0 5,4 0-2,3 0-10,4 0-10,5 1-10,0-1-10,0 2-12,-1 0-11,-1 2-11,-3 1-3,-3 2 3,-5 2 4,-3 1 4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1"/>
    </inkml:context>
    <inkml:brush xml:id="br0">
      <inkml:brushProperty name="width" value="0.02832" units="cm"/>
      <inkml:brushProperty name="height" value="0.02832" units="cm"/>
    </inkml:brush>
  </inkml:definitions>
  <inkml:trace contextRef="#ctx0" brushRef="#br0">45762 18750 517,'-8'1'7,"0"4"13,1 2 14,-1 3 13,1 4 8,2 4-1,2 3 2,2 5-1,1 2-4,0 2-10,0 2-10,0 3-11,0 0-10,0 0-9,0 0-9,0 0-10,0-3-3,-2-7 6,0-7 4,-1-7 5,-1-3-11,2 0-24,0 0-26,2 0-24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1"/>
    </inkml:context>
    <inkml:brush xml:id="br0">
      <inkml:brushProperty name="width" value="0.03663" units="cm"/>
      <inkml:brushProperty name="height" value="0.03663" units="cm"/>
    </inkml:brush>
  </inkml:definitions>
  <inkml:trace contextRef="#ctx0" brushRef="#br0">46142 18731 400,'3'-7'3,"4"1"8,5 0 7,5 2 7,2 0 2,-2 2-4,-3 0-4,-1 2-4,0 1-2,1 2-4,3 2-1,2 2-3,-1 1 0,-3 3 0,-3 2 0,-3 2 1,-1 0 0,-2 1 2,-1-1 0,0 1 1,-2 0 0,-2 1 1,-2 1-1,-2 1 0,-1 1 5,0 1 8,0 1 9,0 1 8,1 1 3,0 1-4,2 1-5,0 1-3,1 0-4,-2 1-5,0-1-5,-1 1-5,-1-1-4,0 0-3,0 0-4,0 1-3,-1-1-3,0-1-5,-1-1-4,-1-1-4,-3-2-4,0 0-4,-3-1-5,-1 0-4,-4-3-2,-4 1 1,-3-2 3,-4-1 0,-1-2 4,5-3 4,3-3 5,5-2 4,1-2-2,2 0-9,1 0-10,1 0-9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84397 49950,'-31'0,"23"0,0 0,71 0,-1 0,24 0,0 0,-23 23,-1 1,-46 15,0 0,-40 8,1 0,-32 0,0-1,-15-14,-1-1,32-8,0 1,31-32,1 0,7-8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2"/>
    </inkml:context>
    <inkml:brush xml:id="br0">
      <inkml:brushProperty name="width" value="0.03295" units="cm"/>
      <inkml:brushProperty name="height" value="0.03295" units="cm"/>
    </inkml:brush>
  </inkml:definitions>
  <inkml:trace contextRef="#ctx0" brushRef="#br0">49478 19250 445,'-2'2'11,"10"4"25,11 4 23,11 3 24,6 2 5,0-3-16,2-1-14,1-2-15,-1 0-11,-2 2-7,-2 1-8,-1 3-6,-4 1-5,-2 1-1,-3 1-1,-3 1-2,-3 1 0,-3 0-2,-2-1 0,-4 1 0,-2-2-2,-2-1-1,-3-3-3,0-1-3,-4-2 1,-2 0 2,-4-2 1,-2-1 2,-3 0 1,-1-2 2,-3-1 1,-1 0 1,-6 0 0,-5 5-3,-8 4-3,-6 4-2,-2 0-3,4 1-6,3-2-3,5-1-5,2 1-6,-1 1-6,1 3-6,0 1-6,3-1 0,7-5 9,7-5 8,6-4 8,4-3 0,-2 0-6,0 0-6,-1 0-7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3"/>
    </inkml:context>
    <inkml:brush xml:id="br0">
      <inkml:brushProperty name="width" value="0.02659" units="cm"/>
      <inkml:brushProperty name="height" value="0.02659" units="cm"/>
    </inkml:brush>
  </inkml:definitions>
  <inkml:trace contextRef="#ctx0" brushRef="#br0">53457 18316 551,'-1'-7'4,"-2"2"8,-2 2 8,-2 2 8,-2 2 3,-2 4-3,-1 2-4,-3 3-3,-2 4 2,-1 2 7,-3 3 5,-1 3 7,-2 3-1,-1 5-9,-1 3-8,-1 4-10,1 0-5,1-2-4,3-3-4,1-3-3,3-3-1,3-2 3,3-1 2,3-2 3,2-4 0,2-1-1,2-4-1,2-3 0,5-2-2,8-2 1,7-2 0,9-2 0,4-2-1,2-2-5,2-2-3,2-2-4,0 0-4,-1 2-4,-3 3-4,-2 1-5,-2 1-1,-3 1 2,-3 2 1,-3 0 1,-4 1-1,-3 0-6,-4 0-4,-4 0-6,-3 0 0,-1 0 3,0 0 4,-1 0 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3"/>
    </inkml:context>
    <inkml:brush xml:id="br0">
      <inkml:brushProperty name="width" value="0.03073" units="cm"/>
      <inkml:brushProperty name="height" value="0.03073" units="cm"/>
    </inkml:brush>
  </inkml:definitions>
  <inkml:trace contextRef="#ctx0" brushRef="#br0">54211 18816 477,'-9'-7'6,"0"2"13,-1 2 13,-1 2 12,0 4 7,2 7 3,2 8 2,3 6 2,0 6-3,2 6-9,0 6-9,2 6-8,0 4-9,0 2-8,0 2-9,0 1-7,0 0-12,0-2-12,0-4-12,0-2-12,0-7-3,0-10 6,0-9 7,0-11 7,-1-4 1,0 0-5,-2 0-4,0 0-6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3"/>
    </inkml:context>
    <inkml:brush xml:id="br0">
      <inkml:brushProperty name="width" value="0.03573" units="cm"/>
      <inkml:brushProperty name="height" value="0.03573" units="cm"/>
    </inkml:brush>
  </inkml:definitions>
  <inkml:trace contextRef="#ctx0" brushRef="#br0">55406 18716 410,'5'-7'3,"-4"2"7,-6 2 5,-4 2 7,-4 2 3,-3 4 1,-3 2-1,-3 3 0,-1 2-2,1 0-3,1 0-5,1-1-4,2 0-3,2-2-3,4-2-2,3-2-3,3-2 4,6-1 10,4 0 8,6-1 10,0 0 3,-1 3-3,-2 4-3,-2 2-4,-2 4-2,0 5-1,-2 5-2,0 5 0,-2 2-3,0-1-1,-2-2-2,0 1-3,0-1-2,2 0-3,2 2-3,2 1-4,1-1-4,0-1-6,0-3-7,0-1-6,-1-3-2,-1-3 2,0-3 1,-1-3 3,-1-3-4,3-4-11,2-4-9,2-4-11,0-3-3,0 0 1,-2-1 2,0-2 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4"/>
    </inkml:context>
    <inkml:brush xml:id="br0">
      <inkml:brushProperty name="width" value="0.03533" units="cm"/>
      <inkml:brushProperty name="height" value="0.03533" units="cm"/>
    </inkml:brush>
  </inkml:definitions>
  <inkml:trace contextRef="#ctx0" brushRef="#br0">56294 18875 415,'0'-8'0,"0"0"0,0 0 0,0 1 0,0-1 6,2 2 13,0 1 13,1 0 13,1 3 9,0 4 6,0 4 5,0 4 5,-1 4-3,0 5-12,-2 5-13,0 5-13,-2 2-9,0 2-7,-2 1-6,0 1-6,-2-1-9,0 0-7,-1-1-10,-1-2-8,-1-7-11,2-16-14,1-16-12,0-16-13,3-6 4,4 4 20,4 2 21,4 3 20,1 2 15,1 3 8,0 1 8,0 2 9,0 2 3,3 3 0,2 1-1,1 2-1,1 2-1,-1 0-5,-1 2-3,0 0-4,-2 1-5,-1 0-7,-1 0-6,-1 0-7,-1-1-8,-2-2-11,-2-2-10,-2-1-10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4"/>
    </inkml:context>
    <inkml:brush xml:id="br0">
      <inkml:brushProperty name="width" value="0.0343" units="cm"/>
      <inkml:brushProperty name="height" value="0.0343" units="cm"/>
    </inkml:brush>
  </inkml:definitions>
  <inkml:trace contextRef="#ctx0" brushRef="#br0">57062 18655 427,'0'-13'10,"0"6"22,0 6 19,0 6 22,-1 6 6,-2 5-9,-2 7-9,-2 5-8,0 4-8,1 2-11,1 3-8,0 1-9,1 0-7,0-2-3,0-2-3,1-1-4,-1-4-6,2-4-9,0-3-11,2-5-10,2-3-10,6-4-11,4-4-11,5-4-10,0-4-1,-2 0 14,-3-3 11,-2-2 13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4"/>
    </inkml:context>
    <inkml:brush xml:id="br0">
      <inkml:brushProperty name="width" value="0.03743" units="cm"/>
      <inkml:brushProperty name="height" value="0.03743" units="cm"/>
    </inkml:brush>
  </inkml:definitions>
  <inkml:trace contextRef="#ctx0" brushRef="#br0">57791 18840 391,'6'-15'0,"-1"4"0,-2 3 0,-2 3 0,-1 2 8,-2 2 16,0 2 15,-1 2 16,-3 3 5,-2 5-6,-3 5-6,-3 5-7,-2 3-6,2 1-4,1 1-6,1 1-5,1-1-4,2-1-3,2-3-2,3-1-2,3-6-10,7-7-16,7-8-18,8-8-16,3-5-4,2-3 6,3-3 7,1-3 7,-1 0 5,-3 1 2,-5 3 2,-3 1 2,-4 3 5,-1 2 8,-2 4 8,-2 3 9,-4 5 13,-2 8 21,-6 7 21,-2 9 20,-3 2 3,2 0-15,1-1-16,0-1-16,2-1-10,0-1-5,2-1-5,1-1-4,0-2-5,3-3-2,2-2-3,2-4-4,2-2-4,2-2-5,1-3-7,3 0-6,1-6-2,-1-6 1,1-7 0,0-7 1,-1-5 1,-1-3 3,-1-2 2,-1-4 4,-1 0 1,-2 2 2,-2 2 3,-3 1 1,-1 5 2,-4 6-1,-2 5 0,-3 6 0,-3 5-2,0 2-3,-1 4-4,-1 3-4,-1 2-1,0 3 0,0 3 1,1 4-1,0 0 0,2-1-2,2-1-2,2-1-2,3-1-2,2-2-1,4-2-2,2-2-2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5"/>
    </inkml:context>
    <inkml:brush xml:id="br0">
      <inkml:brushProperty name="width" value="0.02884" units="cm"/>
      <inkml:brushProperty name="height" value="0.02884" units="cm"/>
    </inkml:brush>
  </inkml:definitions>
  <inkml:trace contextRef="#ctx0" brushRef="#br0">59078 19066 508,'15'-7'5,"1"2"8,0 2 10,-1 2 9,-1 2 4,-4 2-3,-5 2-3,-3 2-2,-2 2 1,-2 5 5,0 4 5,-1 3 5,-1 3-2,0-1-6,0 1-9,0-1-6,1-1-8,0-3-7,2-3-6,0-2-6,2-3-4,4 1 2,2 0 1,4-1 1,0 2 1,1 0 2,-1 1 2,1 1 2,-1 2 2,-2 1 1,-3 3 3,-1 1 2,-3 3-2,-6 1-5,-4 3-5,-5 1-6,-4 0-6,-1-2-9,-3-1-8,-1-3-8,-1-2-7,1-4-4,1-5-6,2-3-4,0-3 3,4-2 8,3-3 9,3 0 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5"/>
    </inkml:context>
    <inkml:brush xml:id="br0">
      <inkml:brushProperty name="width" value="0.02412" units="cm"/>
      <inkml:brushProperty name="height" value="0.02412" units="cm"/>
    </inkml:brush>
  </inkml:definitions>
  <inkml:trace contextRef="#ctx0" brushRef="#br0">59950 18715 608,'1'-7'9,"2"3"18,2 1 18,2 2 19,2 1 3,3 0-9,3 0-9,3 0-10,2 0-14,1 0-17,1 0-17,1 0-18,-2 0-8,-3 0 0,-4 0 0,-4 0 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5"/>
    </inkml:context>
    <inkml:brush xml:id="br0">
      <inkml:brushProperty name="width" value="0.04407" units="cm"/>
      <inkml:brushProperty name="height" value="0.04407" units="cm"/>
    </inkml:brush>
  </inkml:definitions>
  <inkml:trace contextRef="#ctx0" brushRef="#br0">60514 17890 332,'-6'-8'4,"2"0"9,4 0 8,2 1 8,5-1 2,6 2-3,5 1-3,7 0-4,1 1-4,-1 0-4,-3 0-4,-1 1-5,-2 0-1,-1 3 3,-1 4 3,-1 2 1,-2 2 3,-2 2 0,-4 0 0,-2 1 1,-3 2 2,-1 0 3,0 1 2,-2 1 4,1 1-1,0 1 0,2 2-2,0 0-1,1 0-1,0 1 2,0-1-1,0 1 2,0 1-2,0 3-2,-1 3-4,2 3-2,-1 1-3,1 2 0,2 1-2,0 1-1,0-1-1,-2 0-3,-3-1-1,0-1-3,-4-2-2,0-2-3,-3-1-3,-2-2-3,-4-3-1,-6 0 2,-5-1 0,-6 0 1,-6-2-4,-3 1-11,-4-1-9,-4 1-11,1-2-10,8-3-10,6-3-11,7-2-10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84170 50066,'0'-16,"-8"16,0 0,-31 39,0 0,-8 16,0 0,-31 23,-1 0,32-31,0 0,16-23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9"/>
    </inkml:context>
    <inkml:brush xml:id="br0">
      <inkml:brushProperty name="width" value="0.02792" units="cm"/>
      <inkml:brushProperty name="height" value="0.02792" units="cm"/>
    </inkml:brush>
  </inkml:definitions>
  <inkml:trace contextRef="#ctx0" brushRef="#br0">10288 26109 525,'-6'-15'0,"1"4"0,2 3 0,2 3 0,1 2 10,0 3 19,0 4 20,0 2 19,1 3 4,0 2-14,2 2-14,0 1-12,0 4-9,-1 5-3,0 5-2,-2 5-4,0 4-1,-2 6-3,0 4-3,-1 6-1,-1 0-4,0-3-6,0-2-5,1-4-5,0-4-8,2-6-8,2-5-9,2-7-9,1-5-7,3-6-2,1-6-4,3-6-4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29"/>
    </inkml:context>
    <inkml:brush xml:id="br0">
      <inkml:brushProperty name="width" value="0.03216" units="cm"/>
      <inkml:brushProperty name="height" value="0.03216" units="cm"/>
    </inkml:brush>
  </inkml:definitions>
  <inkml:trace contextRef="#ctx0" brushRef="#br0">10516 25575 456,'0'-14'0,"2"1"0,0 2 0,1 2 0,3 1 2,2-2 5,3 0 4,4-1 4,0 0 5,-1 2 4,-1 3 3,-1 1 5,1 1 0,1 2-2,3 0-2,2 2-2,-1 3-3,-1 7-2,-2 8-3,-3 6-2,-3 4-3,-4 2-3,-6 3-2,-4 1-3,-5 0-2,-3 0-2,-5-1-3,-3-1-1,-3-2-3,1-3-1,-1-3-1,1-3-2,0-3 0,3-3 0,1-3 1,3-2 0,6-4 6,12-3 9,11-2 10,13-4 9,5-1 4,-2 1-4,0-1-3,-1 0-3,-2 1-3,-3 4-2,-3 2-3,-3 4-2,-2 1-2,-3 3 0,-1 2-1,-2 2 0,-2 1 0,-2 3-1,-3 1 0,0 3 1,-4 2-2,-4 2-1,-4 4-2,-4 3-1,-3 2-2,-3 1-5,-3 0-5,-3 2-3,-1-1-5,0-2-3,-1-2-5,1-1-3,1-4-1,3-3 1,3-5 3,3-3 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30"/>
    </inkml:context>
    <inkml:brush xml:id="br0">
      <inkml:brushProperty name="width" value="0.02522" units="cm"/>
      <inkml:brushProperty name="height" value="0.02522" units="cm"/>
    </inkml:brush>
  </inkml:definitions>
  <inkml:trace contextRef="#ctx0" brushRef="#br0">12800 27100 581,'9'9'12,"3"3"24,3 3 24,3 4 25,1-1 1,-3 0-21,-1-1-20,-2 0-21,-3-2-19,-1 1-14,-2-1-17,-2 1-15,-2-2-12,0-1-7,-2-2-6,0-2-7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30"/>
    </inkml:context>
    <inkml:brush xml:id="br0">
      <inkml:brushProperty name="width" value="0.02607" units="cm"/>
      <inkml:brushProperty name="height" value="0.02607" units="cm"/>
    </inkml:brush>
  </inkml:definitions>
  <inkml:trace contextRef="#ctx0" brushRef="#br0">12713 28150 562,'-15'7'0,"4"-1"0,3 0 0,2-2 0,3 0 0,1 0 0,0 0 0,2 0 0,-1-1 0,-1 0 0,0-2 0,-1 0 0,-1 0 11,2 2 20,0 2 21,2 1 22,3 2 3,6-2-11,5-1-13,7 0-12,2-1-16,-1 2-17,-1 0-19,-1 1-18,-2 0-16,-3 0-13,-3-2-14,-2 0-13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33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63175 13625 333,'33'13'166,"10"10"1,11 9 0,10 11-1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34"/>
    </inkml:context>
    <inkml:brush xml:id="br0">
      <inkml:brushProperty name="width" value="0.03174" units="cm"/>
      <inkml:brushProperty name="height" value="0.03174" units="cm"/>
      <inkml:brushProperty name="color" value="#00BFF3"/>
    </inkml:brush>
  </inkml:definitions>
  <inkml:trace contextRef="#ctx0" brushRef="#br0">21546 25042 462,'0'-3'7,"-2"8"17,0 9 16,-1 10 15,-1 3 7,2 2-3,0 1-2,2 1-3,-1 4-5,0 8-8,-2 8-7,0 8-8,-1 2-8,0 0-8,0 0-9,1-2-7,-1-1-8,2-1-4,0-1-6,2 0-5,0-6-4,2-6-3,0-9-4,2-8-3,0-6 0,3-5 6,2-5 5,2-4 5,-1-4 0,-1-2-5,-2-2-4,-2-2-5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34"/>
    </inkml:context>
    <inkml:brush xml:id="br0">
      <inkml:brushProperty name="width" value="0.03145" units="cm"/>
      <inkml:brushProperty name="height" value="0.03145" units="cm"/>
      <inkml:brushProperty name="color" value="#00BFF3"/>
    </inkml:brush>
  </inkml:definitions>
  <inkml:trace contextRef="#ctx0" brushRef="#br0">22002 25955 466,'-14'-14'12,"1"2"26,2 4 26,2 3 24,1 2 5,-1 2-15,-2 2-17,0 2-15,-1 3-15,-3 6-13,-2 3-13,-1 7-15,-2 1-6,1 1 1,-1-1-1,1 0 1,-1-1 0,2-3 0,1-3 1,1-2 1,2-3 1,3-1 3,2-1 3,4 0 2,2-2 6,2 1 9,2 0 7,2 0 9,3-1 1,4-1-4,3 0-6,5-2-5,3-1-4,5 0-5,3-2-4,4 0-4,2-1-6,-1 2-7,-1 0-8,-2 2-8,-1 0-4,-1 2-3,-3 0-3,-1 1-3,-4 0-2,-5 0-3,-5-2-4,-4 0-2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35"/>
    </inkml:context>
    <inkml:brush xml:id="br0">
      <inkml:brushProperty name="width" value="0.03055" units="cm"/>
      <inkml:brushProperty name="height" value="0.03055" units="cm"/>
      <inkml:brushProperty name="color" value="#00BFF3"/>
    </inkml:brush>
  </inkml:definitions>
  <inkml:trace contextRef="#ctx0" brushRef="#br0">23663 26421 480,'0'-16'8,"0"2"19,0 1 17,0 1 18,0 0 2,0-2-14,0 0-14,0-1-14,-1 1-9,-4 3-4,-2 3-4,-3 2-4,-3 5-1,-2 6 1,-1 6 1,-3 6 1,0 3 1,-1 0 1,1 2 2,-1 1 0,2 1 1,3-1 1,3 1 1,3-1 2,1 0 0,2-1 1,1-1 1,1-1 0,2-3-2,5-5-1,6-4-3,4-6-2,3-4-1,-1-4 0,1-4 0,-1-3 1,1-3-9,-1 1-15,1-1-16,0 0-15,-2 4 1,-3 5 22,-3 6 19,-2 6 21,-3 4 10,-1 1-1,0 3-1,-2 2 1,1 0-3,0 1-2,2 0-3,0-1-2,2 1-6,0-1-6,1 1-7,2 0-6,0-1-12,1-1-17,1-1-17,2-1-16,-2-1-5,-1-2 9,-2-2 7,-2-2 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35"/>
    </inkml:context>
    <inkml:brush xml:id="br0">
      <inkml:brushProperty name="width" value="0.03029" units="cm"/>
      <inkml:brushProperty name="height" value="0.03029" units="cm"/>
      <inkml:brushProperty name="color" value="#00BFF3"/>
    </inkml:brush>
  </inkml:definitions>
  <inkml:trace contextRef="#ctx0" brushRef="#br0">25113 26800 484,'-8'0'8,"2"0"18,1 0 17,1 0 17,1 2 7,0 6-3,2 4-3,1 5-3,0 4-8,1 5-12,2 3-12,0 4-13,0 4-11,-2 2-12,-2 4-12,-2 3-10,0-3-4,0-6 5,2-8 6,1-6 4,-1-4-5,-1-1-17,0-1-17,-1 0-16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36"/>
    </inkml:context>
    <inkml:brush xml:id="br0">
      <inkml:brushProperty name="width" value="0.03218" units="cm"/>
      <inkml:brushProperty name="height" value="0.03218" units="cm"/>
      <inkml:brushProperty name="color" value="#00BFF3"/>
    </inkml:brush>
  </inkml:definitions>
  <inkml:trace contextRef="#ctx0" brushRef="#br0">26400 26120 455,'0'-8'0,"0"2"0,0 1 0,0 1 0,3-1 12,7-2 25,8-2 24,6-1 25,1-1 3,-2 2-18,-3 3-18,-2 1-17,-1 1-11,3 0-1,3 0-3,3 0-1,0 2-11,0 2-16,-1 4-17,-1 2-18,-3 2-7,-3 1 1,-4 2 2,-4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64748 54516,'0'-16,"-32"16,1 0,23 8,0 0,-31 54,0 1,0 38,0 1,-16 8,0-1,-7 8,-1 1,24-24,0-1,39-53,0-1,55-47,0 0,15-55,0 1,-23-1,0 1,-31 30,0 1,-32 16,0-1,-23 0,0 1,0 15,0 0,7 7,1 1,16 0,-1 0,16 0,0 0,16-8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36"/>
    </inkml:context>
    <inkml:brush xml:id="br0">
      <inkml:brushProperty name="width" value="0.03032" units="cm"/>
      <inkml:brushProperty name="height" value="0.03032" units="cm"/>
      <inkml:brushProperty name="color" value="#00BFF3"/>
    </inkml:brush>
  </inkml:definitions>
  <inkml:trace contextRef="#ctx0" brushRef="#br0">26559 26850 483,'-15'6'4,"4"-1"5,3-2 8,3-2 5,2-1 10,3-2 10,4 0 12,2-1 10,4-1 1,6 2-9,4 0-9,5 2-9,3 0-9,2 0-8,2 0-9,3 0-8,-1 0-8,-2 2-8,-2 0-9,-1 2-8,-4-1-2,-5 1 4,-5 0 5,-5 0 5,-3 0-7,0 1-18,-2 1-19,0 2-18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0"/>
    </inkml:context>
    <inkml:brush xml:id="br0">
      <inkml:brushProperty name="width" value="0.02687" units="cm"/>
      <inkml:brushProperty name="height" value="0.02687" units="cm"/>
      <inkml:brushProperty name="color" value="#00BFF3"/>
    </inkml:brush>
  </inkml:definitions>
  <inkml:trace contextRef="#ctx0" brushRef="#br0">21893 29931 545,'-15'-13'0,"4"3"0,3 4 0,3 4 0,1 4 9,0 6 16,0 4 18,1 5 16,-1 4 3,2 5-11,0 3-13,2 5-10,0 4-6,0 6 1,0 6 1,0 6 2,-1 3-4,0 3-7,-2 1-7,0 3-9,-1 0-7,0 1-10,0-1-10,1 1-8,-1-3-7,2-5-3,0-4-3,2-6-2,0-7 0,2-10 3,0-9 3,2-10 3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1"/>
    </inkml:context>
    <inkml:brush xml:id="br0">
      <inkml:brushProperty name="width" value="0.0287" units="cm"/>
      <inkml:brushProperty name="height" value="0.0287" units="cm"/>
      <inkml:brushProperty name="color" value="#00BFF3"/>
    </inkml:brush>
  </inkml:definitions>
  <inkml:trace contextRef="#ctx0" brushRef="#br0">22377 31328 511,'0'-21'0,"0"3"0,0 4 0,0 5 0,-2 2 7,-2 2 17,-4 2 15,-2 2 15,-2 3 4,-1 4-11,-1 4-10,-1 3-9,-2 3-9,0 1-5,-1 2-6,-1 0-6,-1-1-2,-1 1-1,-1-2 0,-1-1 0,1-1 1,1-1 1,3-1 0,1 0 2,3-2 2,2-1 2,4-1 3,3 0 3,5-2 2,8-1 3,7 0 2,9-2 2,4 1-2,1 2-7,0 2-7,2 2-6,0 1-7,-1 1-6,-2 1-7,0 1-5,-1 1-7,-3 0-8,-1-1-6,-3 1-9,-2-2 1,-4-3 7,-5-3 7,-3-2 7,-1-3 4,0-1 0,1 0 0,2-1 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1"/>
    </inkml:context>
    <inkml:brush xml:id="br0">
      <inkml:brushProperty name="width" value="0.03315" units="cm"/>
      <inkml:brushProperty name="height" value="0.03315" units="cm"/>
      <inkml:brushProperty name="color" value="#00BFF3"/>
    </inkml:brush>
  </inkml:definitions>
  <inkml:trace contextRef="#ctx0" brushRef="#br0">23569 31992 442,'0'-15'0,"0"2"0,0 3 0,0 1 0,0 1 7,0 2 14,0 1 14,0 1 14,-3 2 4,-4 5-6,-5 6-5,-5 4-5,-2 2-7,1 1-4,0 0-7,3-1-5,-1 0-4,2-1-1,1-1-1,1 0-3,1-2 1,2-1 0,2-1 0,3 0 1,3-4-3,7-5-9,7-4-8,8-5-8,1-4-3,0 0 1,-1-1 3,0-1 1,-3 1 3,0 3 3,0 3 2,-2 2 4,-2 3 4,-1 2 6,-2 2 6,-2 2 7,-3 3 5,-1 2 5,-2 3 5,-2 3 6,-1 2-1,0 1-4,0 1-5,0 1-6,0 0-4,0-3-7,0-1-5,0-2-5,2-3-13,4-1-18,4-2-18,4-2-18,0-3-9,-3-4 2,-3-4 1,-2-4 2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1"/>
    </inkml:context>
    <inkml:brush xml:id="br0">
      <inkml:brushProperty name="width" value="0.02892" units="cm"/>
      <inkml:brushProperty name="height" value="0.02892" units="cm"/>
      <inkml:brushProperty name="color" value="#00BFF3"/>
    </inkml:brush>
  </inkml:definitions>
  <inkml:trace contextRef="#ctx0" brushRef="#br0">24950 31966 507,'7'-7'0,"-1"2"0,0 2 0,-2 2 0,1 1 12,2 2 23,2 0 24,2 2 25,-1 0 2,-1 3-17,-2 2-17,-2 2-17,-2 1-11,-1 3-7,0 2-6,-1 1-6,-3 1-3,0-1-1,-3-1-1,-2-1 0,-1-1-1,2-3-2,1-1-2,1-2-2,1-2-1,3-2-2,4-3-1,2 0-2,3-4-3,4-4-5,2-4-6,3-3-5,1-2-2,-1 2 1,-1 3 1,-1 1 1,-1 1-2,-1 2-7,-1 1-5,0 0-6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2"/>
    </inkml:context>
    <inkml:brush xml:id="br0">
      <inkml:brushProperty name="width" value="0.02996" units="cm"/>
      <inkml:brushProperty name="height" value="0.02996" units="cm"/>
      <inkml:brushProperty name="color" value="#00BFF3"/>
    </inkml:brush>
  </inkml:definitions>
  <inkml:trace contextRef="#ctx0" brushRef="#br0">27289 31196 489,'-5'-2'10,"6"0"21,6-3 19,6-2 21,2 0 4,-1 1-11,-1 1-12,-1 1-12,2 0-8,5 2-4,5 0-4,5 2-4,1 0-8,-1 0-10,-3 0-12,-2 0-11,-2 2-12,-3 4-15,-3 3-14,-2 4-13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2"/>
    </inkml:context>
    <inkml:brush xml:id="br0">
      <inkml:brushProperty name="width" value="0.02609" units="cm"/>
      <inkml:brushProperty name="height" value="0.02609" units="cm"/>
      <inkml:brushProperty name="color" value="#00BFF3"/>
    </inkml:brush>
  </inkml:definitions>
  <inkml:trace contextRef="#ctx0" brushRef="#br0">27370 31900 562,'-11'6'10,"8"-1"19,9-2 21,10-2 20,5-1 4,5 0-9,3 0-9,4 0-11,3 1-15,1 0-21,0 2-23,2 0-20,-3 0-9,-6 0 6,-5-2 6,-6 0 5,-5-1-2,-1 2-12,-2 0-12,-2 2-11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2"/>
    </inkml:context>
    <inkml:brush xml:id="br0">
      <inkml:brushProperty name="width" value="0.03038" units="cm"/>
      <inkml:brushProperty name="height" value="0.03038" units="cm"/>
      <inkml:brushProperty name="color" value="#00BFF3"/>
    </inkml:brush>
  </inkml:definitions>
  <inkml:trace contextRef="#ctx0" brushRef="#br0">29800 31528 482,'9'7'105,"3"-1"-17,4 0-18,2-2-17,2 0-13,3 0-7,1 0-7,3 0-7,1-1-4,1 0-1,0-2 0,3 0-1,-1-1-1,0 0-4,1 0-3,-1 0-3,0 0-2,-2 0-3,0 0-3,0 0-2,-2 0 0,2 0 0,1 0 0,1 0 2,1 0-1,3 0 0,1 0 0,2 0-1,1 0 0,1 0 1,-1 0 2,0 0 0,0 0 1,0 0 3,1 0 2,-1 0 1,1 0 3,4 0 1,2 0 1,4 0 2,1-1 0,2 0-1,0-2 0,2 0 0,0-1-1,1 2 0,2 0 0,0 2 0,1-1-1,1-2-2,2-2-3,0-1-1,1-2-3,1 2-1,1 0-2,2 2-2,-2 0 0,-1 0 0,-2 0 0,-3 1 0,1-2 0,2 2 1,1-1 0,3 0 0,0 0 1,-1 0-2,0 0 0,-2 0-1,-1 0-2,-1 1-3,-1-1-2,0 0-3,-3 0-3,-4 2-4,-4 0-5,-4 2-4,-6 0 1,-8 0 4,-7 0 5,-9 0 5,-4 0-1,0 0-5,-2 0-5,0 0-6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3"/>
    </inkml:context>
    <inkml:brush xml:id="br0">
      <inkml:brushProperty name="width" value="0.03291" units="cm"/>
      <inkml:brushProperty name="height" value="0.03291" units="cm"/>
      <inkml:brushProperty name="color" value="#00BFF3"/>
    </inkml:brush>
  </inkml:definitions>
  <inkml:trace contextRef="#ctx0" brushRef="#br0">31837 28944 445,'7'-21'0,"-2"5"0,-3 4 0,0 6 0,-4 2 7,-2 0 13,-4 0 13,-2 0 14,-2 1 2,1 1-9,-1 0-10,1 2-9,-1-1-6,0-1-3,0 0-4,1-1-4,0-1 0,0 2-1,2 0 2,1 2 0,0 1 2,2 2 5,1 2 4,0 2 5,2 2 1,0 3 1,2 3 0,1 3 0,0 4-2,0 3-3,0 4-3,0 5-3,-1 0-3,-1 0 0,0-1-1,-1-1-2,-1-1-1,2 0-4,0 0-1,2 1-4,0-2-4,2 0-6,0-1-7,2-1-6,1-3-6,3-3-4,3-5-6,4-3-4,0-4-1,-1-4 4,-1-4 3,-1-4 4,-1-3 1,0 0 0,-2-1-1,-1-2 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3"/>
    </inkml:context>
    <inkml:brush xml:id="br0">
      <inkml:brushProperty name="width" value="0.03171" units="cm"/>
      <inkml:brushProperty name="height" value="0.03171" units="cm"/>
      <inkml:brushProperty name="color" value="#00BFF3"/>
    </inkml:brush>
  </inkml:definitions>
  <inkml:trace contextRef="#ctx0" brushRef="#br0">32700 29155 462,'6'-13'11,"-1"6"22,-2 6 23,-2 6 21,-1 4 5,0 1-13,0 3-14,0 2-13,0 2-9,0 3-6,0 3-5,0 3-5,0 1-7,0 0-6,0 1-8,0-1-7,0 0-9,0-1-10,0-1-11,0-1-10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66040 56250,'16'0,"-32"23,1 1,-24 31,0-1,15 9,1-1,23-7,0 0,16-16,-1 0,24-39,0 0,16-55,-1 0,-7-15,0 0,-39 15,0 0,-24 24,0 0,1 23,-1 0,8 8,1 0,-40 0,0 0,39 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3"/>
    </inkml:context>
    <inkml:brush xml:id="br0">
      <inkml:brushProperty name="width" value="0.02383" units="cm"/>
      <inkml:brushProperty name="height" value="0.02383" units="cm"/>
      <inkml:brushProperty name="color" value="#00BFF3"/>
    </inkml:brush>
  </inkml:definitions>
  <inkml:trace contextRef="#ctx0" brushRef="#br0">32750 29680 615,'14'-7'29,"-1"2"2,-2 3 3,-2 1 2,0 1 3,1 0 4,3 0 4,2 0 4,1 0-7,1 0-19,1 0-20,1 0-18,-1-1-19,-3-2-19,-3-2-16,-2-1-19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3"/>
    </inkml:context>
    <inkml:brush xml:id="br0">
      <inkml:brushProperty name="width" value="0.03494" units="cm"/>
      <inkml:brushProperty name="height" value="0.03494" units="cm"/>
      <inkml:brushProperty name="color" value="#00BFF3"/>
    </inkml:brush>
  </inkml:definitions>
  <inkml:trace contextRef="#ctx0" brushRef="#br0">33396 28931 419,'0'-7'0,"0"1"0,0 0 0,0 2 0,-1 0 5,0 2 10,-2 0 10,0 2 10,0 3 11,0 6 12,2 5 12,0 7 12,1 4-3,-2 5-17,0 3-18,-1 4-17,-1 3-10,0 4-7,0 3-5,1 2-5,-1 0-8,2-2-12,0-4-11,2-2-12,0-5-7,2-8-2,0-6-4,2-6-3,-1-5 0,1-1 4,0-1 2,0 0 3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4"/>
    </inkml:context>
    <inkml:brush xml:id="br0">
      <inkml:brushProperty name="width" value="0.02441" units="cm"/>
      <inkml:brushProperty name="height" value="0.02441" units="cm"/>
      <inkml:brushProperty name="color" value="#00BFF3"/>
    </inkml:brush>
  </inkml:definitions>
  <inkml:trace contextRef="#ctx0" brushRef="#br0">33833 28970 600,'-6'-14'0,"4"3"0,4 3 0,4 2 0,3 3 9,5 1 17,4 0 16,3 2 18,3-1 6,-1 0-5,0-2-6,1 0-5,-1 0-20,-2 2-31,0 2-33,0 2-32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4"/>
    </inkml:context>
    <inkml:brush xml:id="br0">
      <inkml:brushProperty name="width" value="0.02764" units="cm"/>
      <inkml:brushProperty name="height" value="0.02764" units="cm"/>
      <inkml:brushProperty name="color" value="#00BFF3"/>
    </inkml:brush>
  </inkml:definitions>
  <inkml:trace contextRef="#ctx0" brushRef="#br0">34296 28529 530,'-8'0'6,"2"-2"11,1 0 12,1-1 12,0 1 8,0 5 6,0 6 7,1 4 5,-1 4-5,2 3-18,0 3-16,2 3-18,0 1-13,0 1-5,0-1-7,0 0-7,0-2-2,0-5 3,0-5 1,0-5 2,0-2-7,0 0-18,0 0-18,0 0-17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4"/>
    </inkml:context>
    <inkml:brush xml:id="br0">
      <inkml:brushProperty name="width" value="0.0349" units="cm"/>
      <inkml:brushProperty name="height" value="0.0349" units="cm"/>
      <inkml:brushProperty name="color" value="#00BFF3"/>
    </inkml:brush>
  </inkml:definitions>
  <inkml:trace contextRef="#ctx0" brushRef="#br0">34712 28325 420,'-6'-8'0,"1"2"0,2 1 0,2 0 0,2 1 3,2 1 5,2-1 7,1 0 5,3 0 5,4 0 4,2 0 2,3 0 4,0 2-2,-1 4-8,-2 4-9,-3 4-7,-2 2-4,-2 1 1,-4 1 0,-2 2 1,-2-1 1,0 1 2,0-1 1,0 1 1,0 0 0,0-1-3,0 1-1,0 0-3,0-1 3,0 1 10,0 0 9,0-1 9,0 2 1,2 1-7,0 3-8,2 1-7,0 2-5,1-1 0,2 1-2,0-1-1,0 1-4,-2-1-3,-3 1-6,0-1-5,-4 1-3,0-1-2,-3 0-2,-2 1-2,-3 0-4,-3 1-4,-5 1-6,-3 1-4,-3-2-2,-1-2 1,-1-3 3,-1-2 1,2-4-1,5-3-4,5-3-5,5-2-4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5"/>
    </inkml:context>
    <inkml:brush xml:id="br0">
      <inkml:brushProperty name="width" value="0.03331" units="cm"/>
      <inkml:brushProperty name="height" value="0.03331" units="cm"/>
      <inkml:brushProperty name="color" value="#00BFF3"/>
    </inkml:brush>
  </inkml:definitions>
  <inkml:trace contextRef="#ctx0" brushRef="#br0">36866 28359 440,'-16'-14'0,"0"3"0,1 3 0,-1 2 0,0 4 4,-1 4 8,-1 4 9,-1 4 8,0 1 6,3 1 6,1 0 4,2 0 5,2-1-5,1 1-16,0 0-14,2 0-16,1-1-10,2-1-5,3-1-4,1 0-4,1-2 1,2 1 10,0 0 10,1 0 9,1 1 7,0 3 6,0 3 5,0 4 6,-1 2 2,0 2 1,-2 4-2,0 3 1,-2 2-3,0 1-4,-2 0-4,0 2-5,-2 0-3,0 0-3,-1 0-3,-1 1-4,0-2-5,2-2-10,2-2-10,2-1-9,2-5-10,4-4-6,2-4-8,3-6-8,1-3-1,0-2 3,-2-3 4,0 0 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6"/>
    </inkml:context>
    <inkml:brush xml:id="br0">
      <inkml:brushProperty name="width" value="0.0351" units="cm"/>
      <inkml:brushProperty name="height" value="0.0351" units="cm"/>
      <inkml:brushProperty name="color" value="#00BFF3"/>
    </inkml:brush>
  </inkml:definitions>
  <inkml:trace contextRef="#ctx0" brushRef="#br0">37928 28926 417,'-1'-14'22,"-1"3"5,0 2 7,-1 4 5,-3 1 4,-2 0-3,-3 0 0,-3 1-2,-2 1-2,0 5-3,1 6-2,-1 4-2,0 3-3,-1 1-2,-2 1-4,1 1-2,0 1-3,2 1-1,4 1 0,3 1-2,1-1-2,2-3-2,1-3-2,1-3-3,1-2-3,3 0-3,4-2-3,2-1-4,4-1-3,4-2-2,3-2-3,5-2-1,1-2-2,-1 0-4,-1-2-2,-1 0-3,-1-1-1,-1 0 4,-1 0 2,-1 1 3,-2 0 8,-4 3 16,-5 4 15,-2 2 14,-3 2 5,3-2-7,2-1-6,2 0-8,1-1-3,0 3-3,0 2-3,-1 2-1,1 0-3,0-1-4,0 0-4,0-2-3,-1-3-3,-1-4-1,0-6-1,-2-4-1,0-2 0,0 1 1,0 0 2,0 2 1,0 0 0,0 1 1,-1-1 0,1 0 1,-1 1-3,-4 4-3,-2 3-4,-3 2-4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7"/>
    </inkml:context>
    <inkml:brush xml:id="br0">
      <inkml:brushProperty name="width" value="0.03445" units="cm"/>
      <inkml:brushProperty name="height" value="0.03445" units="cm"/>
      <inkml:brushProperty name="color" value="#00BFF3"/>
    </inkml:brush>
  </inkml:definitions>
  <inkml:trace contextRef="#ctx0" brushRef="#br0">38760 29109 425,'-8'8'36,"0"1"1,0 2 1,0 0 2,0 0 2,1-1 3,-1-1 2,0 0 2,0 0-2,0 1-8,0 3-8,1 2-7,0 1-5,2 3-2,2 2-3,2 1-2,1 1-2,0-1-2,0-1-1,0-1-1,0-2-3,2-3 0,0-2-2,2-4-2,1-2-2,3-2-2,4-3-3,2 0-1,3-5-2,1-4 2,3-6 1,1-3 1,1-5 0,-1 0-4,-1-1-4,-1-1-2,-1-1-1,-3-1 3,-1-1 3,-2 0 3,-3-1 1,-2 1 3,-4 1 1,-3 1 3,-2 2 1,-2 5 1,-2 3 2,-1 4 2,-3 4-1,-2 2-3,-2 4-1,-1 3-3,-1 1-4,0 3-7,2 2-7,1 2-7,2 0-2,2-1 4,4-1 3,3 0 4,2-2-2,3-1-6,4 0-5,2-2-6,3 0-1,1-2 3,3 0 3,2-2 4,-1 0 4,1 0 6,-2 0 6,-1 0 5,-1 1 7,-3 0 9,-1 2 9,-2 0 8,-2 2 8,0 2 5,-2 1 6,0 3 6,-3 3-1,-3 2-6,-2 3-8,-3 3-6,-2 0-7,0-1-5,0-3-6,0-1-5,2-2-5,5-3-4,2-1-3,5-2-3,3-1-1,2 0 4,2 0 3,1-1 2,1 2 4,0 2 3,-2 2 2,-1 1 3,-2 3 2,-2 3-1,-4 3 1,-2 3-1,-5 2-1,-4 1-2,-6 1-2,-3 1-2,-4-1-4,0-2-5,1-1-7,-1-3-6,1-1-8,1-3-10,1-1-10,1-2-10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7"/>
    </inkml:context>
    <inkml:brush xml:id="br0">
      <inkml:brushProperty name="width" value="0.03034" units="cm"/>
      <inkml:brushProperty name="height" value="0.03034" units="cm"/>
      <inkml:brushProperty name="color" value="#00BFF3"/>
    </inkml:brush>
  </inkml:definitions>
  <inkml:trace contextRef="#ctx0" brushRef="#br0">40200 28890 483,'14'-22'0,"-3"5"0,-3 3 0,-2 4 0,-1 4 12,2 2 25,1 4 25,3 3 24,-1 3 4,-2 5-20,-4 5-19,-2 5-19,-3 2-10,-2-1-3,-2-1-3,-2-1-2,0-2-9,2-3-12,3-3-14,1-2-14,3-5-7,5-2 0,5-6-1,6-2-1,1-3 2,1 0 5,-1 0 5,1 1 4,-2-1 1,-3 2-4,-3 1-5,-2 0-4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7"/>
    </inkml:context>
    <inkml:brush xml:id="br0">
      <inkml:brushProperty name="width" value="0.02337" units="cm"/>
      <inkml:brushProperty name="height" value="0.02337" units="cm"/>
      <inkml:brushProperty name="color" value="#00BFF3"/>
    </inkml:brush>
  </inkml:definitions>
  <inkml:trace contextRef="#ctx0" brushRef="#br0">40950 29032 627,'17'0'118,"1"0"-23,3 0-23,1 0-21,-1 0-23,-3 0-20,-5 0-20,-3 0-21,-3-1-15,0 0-9,-2-1-8,0-1-9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67855 56000,'16'0,"-16"16,0-1,-24 32,1 0,-16 8,1-1,14-7,1 0,23-39,0 0,0-16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7"/>
    </inkml:context>
    <inkml:brush xml:id="br0">
      <inkml:brushProperty name="width" value="0.04086" units="cm"/>
      <inkml:brushProperty name="height" value="0.04086" units="cm"/>
      <inkml:brushProperty name="color" value="#00BFF3"/>
    </inkml:brush>
  </inkml:definitions>
  <inkml:trace contextRef="#ctx0" brushRef="#br0">41412 28263 358,'0'-8'4,"0"0"6,0 0 6,0 0 7,1 1 6,0 1 6,2 0 5,0 2 5,2 0 0,2 2-6,1 0-5,3 2-7,2 1-5,0 2-5,1 2-6,1 2-4,-1 2-3,-3 3 2,-3 3 2,-2 3 2,-3 3 1,0 1 3,-2 3 1,0 1 4,-1 2 0,0 1-1,0 1 0,0 0-1,0 2-1,0-1-1,0 0-2,0 1-1,0-1-2,0 2-3,0 1-3,0 1-3,-1-1-3,0 0-6,-2-1-6,0-2-5,-3 0-6,-4-1-7,-3-1-8,-5-1-6,-2-3-3,1-1 0,-1-4 1,1-3 0,0-3 0,1-1-1,1-2 0,1-2-1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8"/>
    </inkml:context>
    <inkml:brush xml:id="br0">
      <inkml:brushProperty name="width" value="0.03755" units="cm"/>
      <inkml:brushProperty name="height" value="0.03755" units="cm"/>
      <inkml:brushProperty name="color" value="#00BFF3"/>
    </inkml:brush>
  </inkml:definitions>
  <inkml:trace contextRef="#ctx0" brushRef="#br0">34353 32597 390,'-8'-21'0,"0"7"0,0 5 0,1 6 0,-3 5 9,-4 6 18,-4 4 17,-3 5 18,-1 2 2,3-1-13,3-1-13,3 0-13,2-3-9,2-1-5,2-3-5,3 0-4,0-3-3,2 1-2,0 0-1,2 0-2,0 0 4,2 1 10,0 2 8,2 0 9,0 2 5,0 5-1,-1 4-1,1 3-1,0 3-1,0 1-4,0 1-3,0 1-3,-1-1-3,0 0-5,-2-1-5,0-1-3,0-2-7,2-1-6,2-3-8,1-1-6,2-3-8,0-3-7,0-3-8,0-2-6,-1-4-5,1-3-2,0-2-1,0-4-1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8"/>
    </inkml:context>
    <inkml:brush xml:id="br0">
      <inkml:brushProperty name="width" value="0.03235" units="cm"/>
      <inkml:brushProperty name="height" value="0.03235" units="cm"/>
      <inkml:brushProperty name="color" value="#00BFF3"/>
    </inkml:brush>
  </inkml:definitions>
  <inkml:trace contextRef="#ctx0" brushRef="#br0">35200 33074 453,'0'-21'4,"0"5"10,0 5 9,0 5 10,0 3 7,2 3 9,0 4 6,2 2 9,-1 4-1,-1 6-6,0 4-8,-1 5-6,-1 2-11,0 2-14,0 1-16,0 1-13,0-1-12,0-4-10,0-2-10,0-3-8,0-6-8,0-8-5,0-10-5,0-8-5,0-6 5,0-1 16,0-3 15,0-1 15,1 0 9,1 1 3,3 3 4,2 1 2,1 2 11,2 2 17,0 3 17,1 1 17,2 2 6,1 2-7,3 2-6,1 2-7,1 1-8,-1 0-11,-1 0-11,0 0-10,-3 0-7,-1 0-2,-3 0-3,-1 0-2,-2-1-9,0-2-15,-2-2-16,0-1-15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8"/>
    </inkml:context>
    <inkml:brush xml:id="br0">
      <inkml:brushProperty name="width" value="0.03724" units="cm"/>
      <inkml:brushProperty name="height" value="0.03724" units="cm"/>
      <inkml:brushProperty name="color" value="#00BFF3"/>
    </inkml:brush>
  </inkml:definitions>
  <inkml:trace contextRef="#ctx0" brushRef="#br0">35962 32649 393,'0'-8'2,"0"-2"3,0 0 4,0-1 4,-1 4 13,0 10 22,-2 10 23,0 9 23,-2 9 2,0 6-17,-1 8-17,-1 6-19,-1 2-13,2-6-11,1-5-10,1-4-10,0-5-14,2-5-20,0-5-17,2-5-20,1-4-4,2-3 8,2-3 10,1-2 9,2-3 5,-2-2 2,-1-2 2,0-2 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9"/>
    </inkml:context>
    <inkml:brush xml:id="br0">
      <inkml:brushProperty name="width" value="0.03733" units="cm"/>
      <inkml:brushProperty name="height" value="0.03733" units="cm"/>
      <inkml:brushProperty name="color" value="#00BFF3"/>
    </inkml:brush>
  </inkml:definitions>
  <inkml:trace contextRef="#ctx0" brushRef="#br0">36752 32781 392,'0'-7'0,"0"0"0,0 2 0,0 1 0,-1 0 3,-2 2 6,-2 0 6,-2 2 6,-1 1 10,-1 4 15,-2 2 14,0 3 15,-1 3 0,1 3-12,-1 3-15,0 4-12,1 0-9,-1 2-5,0 1-5,1 1-3,0-2-4,2-1 1,2-4-1,2-3-1,4-3-3,6-1-8,6-3-8,6-1-7,3-3-8,2-4-9,3-4-10,1-4-9,1-1-2,-3-1 4,-2 0 5,-1 0 4,-3 1 6,-3 2 5,-3 3 5,-2 1 6,-4 2 8,-1 1 12,-2 3 10,-2 2 11,-1 1 7,0 2 5,0 0 4,0 1 4,1-1 0,2-4-2,2-4-3,2-4-2,2-3-6,3-2-6,4-2-6,2-1-7,0-2-5,-1 2-2,-3 1-3,-1 1-3,-3-1-5,-4-2-9,-4-2-8,-4-1-9,-3-1 0,0 2 6,-1 3 7,-2 1 6,1 1 6,1 1 5,0-1 5,2 0 6,1 1 0,4 2-7,2 2-4,4 2-7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49"/>
    </inkml:context>
    <inkml:brush xml:id="br0">
      <inkml:brushProperty name="width" value="0.02765" units="cm"/>
      <inkml:brushProperty name="height" value="0.02765" units="cm"/>
      <inkml:brushProperty name="color" value="#00BFF3"/>
    </inkml:brush>
  </inkml:definitions>
  <inkml:trace contextRef="#ctx0" brushRef="#br0">37471 32897 530,'0'-8'0,"0"2"0,0 1 0,0 0 0,0 1 2,0 1 3,0-1 5,0 0 3,-2 0 5,-2 2 6,-4 0 7,-2 2 6,-1 1 3,-1 4-1,0 2-3,1 3 0,-1 3-3,1 2-5,-1 1-3,0 3-3,1 1-4,1 1 0,1 1-2,1 1-2,1-1-9,2-2-21,2-1-21,2-2-19,1-3-11,2-3-1,0-3-1,2-2-2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0"/>
    </inkml:context>
    <inkml:brush xml:id="br0">
      <inkml:brushProperty name="width" value="0.02912" units="cm"/>
      <inkml:brushProperty name="height" value="0.02912" units="cm"/>
      <inkml:brushProperty name="color" value="#00BFF3"/>
    </inkml:brush>
  </inkml:definitions>
  <inkml:trace contextRef="#ctx0" brushRef="#br0">38028 33366 503,'1'-7'10,"0"2"21,2 2 20,0 2 20,2 2 6,2 2-11,2 2-11,2 2-9,-1 1-11,-1 3-10,-2 2-10,-2 2-10,-2 1-4,-2 1 1,-2 1 0,-2 1 2,-2 0-3,-2-1-10,-2-1-8,-1-1-9,-1-1-2,2-2 3,2-3 3,2-1 4,4-1 4,4-2 5,5-1 5,6 0 6,1-1 3,1 0 4,0-1 3,-1 2 2,-1-1 2,-2 3-2,-4 2-1,-3 2-1,-2 2-2,-4 5 0,-2 3 0,-3 5-1,-4 1-5,-4 1-8,-4-1-8,-3 1-8,-2-2-4,1-2 1,1-1 1,1-2 1,2-5-7,2-3-16,4-6-17,3-4-15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0"/>
    </inkml:context>
    <inkml:brush xml:id="br0">
      <inkml:brushProperty name="width" value="0.0252" units="cm"/>
      <inkml:brushProperty name="height" value="0.0252" units="cm"/>
      <inkml:brushProperty name="color" value="#00BFF3"/>
    </inkml:brush>
  </inkml:definitions>
  <inkml:trace contextRef="#ctx0" brushRef="#br0">38750 33229 582,'17'-1'111,"1"0"-18,2-2-21,3 0-19,0-1-16,1 0-9,-1 0-11,0 1-11,-1-1-9,-3 0-11,-3 0-11,-2 0-10,-4 0-10,-1 1-11,-2-1-9,-2 0-10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0"/>
    </inkml:context>
    <inkml:brush xml:id="br0">
      <inkml:brushProperty name="width" value="0.04076" units="cm"/>
      <inkml:brushProperty name="height" value="0.04076" units="cm"/>
      <inkml:brushProperty name="color" value="#00BFF3"/>
    </inkml:brush>
  </inkml:definitions>
  <inkml:trace contextRef="#ctx0" brushRef="#br0">39548 32381 359,'8'0'1,"0"-2"0,0 0 1,0-2 1,0 1 3,1 1 2,2 0 3,0 2 3,1-1 4,1-1 3,1 0 4,2-1 3,-1-1 2,-1 2-3,-1 0 0,-1 2-2,-1 1-1,-2 4-1,-2 2 0,-2 3-1,-2 2 0,2 0-1,-2-1 1,1 1-1,-1 1 1,0 2 0,-1 1 1,-2 3 0,1 1 0,2 3-2,2 1-2,2 3-1,0-1-3,-1 0-3,0-1-3,-2-1-3,0 0-3,0 1-4,0 1-3,0 1-3,-1 0-3,-2-1-4,-2-1-3,-2-1-4,-4-1-5,-4 2-5,-5 1-6,-5 1-6,-5 0 0,-7-1 5,-5-1 5,-6-1 6,2-3-2,8-5-11,9-5-10,9-4-11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1"/>
    </inkml:context>
    <inkml:brush xml:id="br0">
      <inkml:brushProperty name="width" value="0.02914" units="cm"/>
      <inkml:brushProperty name="height" value="0.02914" units="cm"/>
      <inkml:brushProperty name="color" value="#00BFF3"/>
    </inkml:brush>
  </inkml:definitions>
  <inkml:trace contextRef="#ctx0" brushRef="#br0">43750 30479 503,'1'-7'0,"4"0"0,2 2 0,3 1 0,8-1 16,11 0 31,12-1 33,12-1 31,0 1-1,-10 4-33,-12 4-32,-10 4-35,-6 2-25,-4 3-19,-3 2-19,-2 1-18,-4 0-7,-3-3 6,-2-3 6,-3-2 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68400 54816,'63'-16,"-8"32,-1-1,25 32,-1 0,16 16,0-1,8-7,0 0,-24-16,0 0,-38-15,-1-1,-39-15,0 0,-16 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1"/>
    </inkml:context>
    <inkml:brush xml:id="br0">
      <inkml:brushProperty name="width" value="0.02964" units="cm"/>
      <inkml:brushProperty name="height" value="0.02964" units="cm"/>
      <inkml:brushProperty name="color" value="#00BFF3"/>
    </inkml:brush>
  </inkml:definitions>
  <inkml:trace contextRef="#ctx0" brushRef="#br0">43733 31365 494,'-6'-1'11,"4"0"21,4-2 21,4 0 22,2 0 2,-1 1-14,1 0-15,0 2-15,3 0-9,5 0-1,7 0-3,5 0-1,5 0-4,2 0-6,4 0-6,3 0-5,-3 0-10,-6 0-11,-7 0-12,-7 0-13,-5 0-8,-1 2-7,-2 0-7,-2 1-7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2"/>
    </inkml:context>
    <inkml:brush xml:id="br0">
      <inkml:brushProperty name="width" value="0.03416" units="cm"/>
      <inkml:brushProperty name="height" value="0.03416" units="cm"/>
      <inkml:brushProperty name="color" value="#00BFF3"/>
    </inkml:brush>
  </inkml:definitions>
  <inkml:trace contextRef="#ctx0" brushRef="#br0">46373 29500 429,'-15'0'0,"4"2"0,3 0 0,3 2 0,0 3 7,2 7 15,-1 7 15,0 7 15,0 1 3,2-3-8,0-5-10,2-3-7,0 1-6,0 5 0,0 6 0,0 7-1,0 1-1,0-2-2,0-2-3,0-1-2,1-3-1,2-2-1,2-1 0,2-3-2,0-2-1,-1-1-1,0-2-2,-2-2-2,-1-2 0,0-1 2,-2-1 0,0-1 2,-3-1-4,-4 0-11,-4-2-8,-3-1-10,-5 0-4,-2-2 3,-3-1 3,-2 0 2,-4-2-1,-1-2-6,-2-2-4,-3-2-5,2-3-3,4-4-2,3-4-1,5-3-2,3-1 1,2 2 3,4 4 2,3 3 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2"/>
    </inkml:context>
    <inkml:brush xml:id="br0">
      <inkml:brushProperty name="width" value="0.02799" units="cm"/>
      <inkml:brushProperty name="height" value="0.02799" units="cm"/>
      <inkml:brushProperty name="color" value="#00BFF3"/>
    </inkml:brush>
  </inkml:definitions>
  <inkml:trace contextRef="#ctx0" brushRef="#br0">46800 30146 524,'9'-8'4,"1"0"11,3 1 9,2-1 10,2 2 9,3 1 9,3 2 7,3 2 9,0 1-4,0 2-14,-1 0-14,-1 2-15,-2 1-16,-3 3-17,-3 3-17,-2 3-19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2"/>
    </inkml:context>
    <inkml:brush xml:id="br0">
      <inkml:brushProperty name="width" value="0.02788" units="cm"/>
      <inkml:brushProperty name="height" value="0.02788" units="cm"/>
      <inkml:brushProperty name="color" value="#00BFF3"/>
    </inkml:brush>
  </inkml:definitions>
  <inkml:trace contextRef="#ctx0" brushRef="#br0">47750 31050 525,'0'7'0,"0"-1"0,0 0 0,0-2 0,3 2 13,6 4 23,5 3 24,7 5 24,1 2 4,-1-1-16,-3 1-16,-1-1-16,-3 0-17,-1-3-20,-2-1-20,-2-2-19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2"/>
    </inkml:context>
    <inkml:brush xml:id="br0">
      <inkml:brushProperty name="width" value="0.03822" units="cm"/>
      <inkml:brushProperty name="height" value="0.03822" units="cm"/>
      <inkml:brushProperty name="color" value="#00BFF3"/>
    </inkml:brush>
  </inkml:definitions>
  <inkml:trace contextRef="#ctx0" brushRef="#br0">49058 29209 383,'0'-14'0,"0"3"0,0 3 0,0 2 0,0 4 13,0 4 25,0 4 26,0 4 26,-2 5 4,-2 7-16,-4 6-17,-2 8-15,-3 6-13,-1 4-6,-3 5-7,-1 6-7,-1 0-4,1-3 0,0-3-1,2-2 1,3-6-5,3-4-5,4-7-7,4-6-6,6-8-7,8-10-6,7-12-6,9-10-6,1-6-3,-4-3 4,-3-1 2,-5-3 3,-3 2 4,-2 4 4,-4 3 3,-3 4 5,-4 3 5,-8 3 6,-6 1 6,-7 2 6,-3 3 4,0 4 0,-1 4 0,1 4 1,0 1-1,3-1-4,1-1-4,3 0-3,3-3-7,6-1-10,6-2-11,6-2-11,3-2-3,0-2 1,-1-2 2,1-1 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3"/>
    </inkml:context>
    <inkml:brush xml:id="br0">
      <inkml:brushProperty name="width" value="0.03723" units="cm"/>
      <inkml:brushProperty name="height" value="0.03723" units="cm"/>
      <inkml:brushProperty name="color" value="#00BFF3"/>
    </inkml:brush>
  </inkml:definitions>
  <inkml:trace contextRef="#ctx0" brushRef="#br0">49995 30093 393,'20'-8'2,"-5"2"5,-6 1 3,-6 1 4,-3 1 11,2 3 19,0 4 18,2 2 19,-2 5 2,-4 5-15,-4 7-14,-4 5-15,-1 4-9,1-1-5,0 0-4,2 0-5,1-1-3,2-1-5,2-3-4,3-1-4,2-6-5,5-7-7,5-8-7,5-8-7,3-7-1,-1-6 2,1-5 4,-1-6 3,-1-3 2,-3-1 0,-2 1 0,-4 0 0,-3 2 2,-4 3 0,-4 5 2,-4 3 1,-4 5 0,-3 5-2,-5 4-2,-3 6-2,-3 3-3,-1 5-2,-1 4-2,-1 4-3,3-1-4,5-3-3,7-4-5,5-5-5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3"/>
    </inkml:context>
    <inkml:brush xml:id="br0">
      <inkml:brushProperty name="width" value="0.03436" units="cm"/>
      <inkml:brushProperty name="height" value="0.03436" units="cm"/>
      <inkml:brushProperty name="color" value="#00BFF3"/>
    </inkml:brush>
  </inkml:definitions>
  <inkml:trace contextRef="#ctx0" brushRef="#br0">51961 29350 426,'-9'1'11,"0"4"21,-1 2 21,-1 3 22,-2 5 5,-2 4-10,-1 4-11,-3 6-10,-1 5-8,-1 5-7,-1 4-5,-1 6-6,0 0-8,1-1-13,1-2-10,1-2-12,2-5-9,1-7-10,2-9-8,3-7-9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3"/>
    </inkml:context>
    <inkml:brush xml:id="br0">
      <inkml:brushProperty name="width" value="0.03583" units="cm"/>
      <inkml:brushProperty name="height" value="0.03583" units="cm"/>
      <inkml:brushProperty name="color" value="#00BFF3"/>
    </inkml:brush>
  </inkml:definitions>
  <inkml:trace contextRef="#ctx0" brushRef="#br0">51681 29550 409,'-7'0'7,"0"2"15,2 0 14,1 2 14,0 0 3,2 2-10,0 0-10,2 1-9,1 4 0,4 7 10,2 7 9,3 7 9,3 4 1,3 2-9,3 2-10,4 3-9,-1-1-11,0-2-16,-1-2-15,-1-2-15,-1-3-8,-3-6-4,-1-3-2,-2-6-3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3"/>
    </inkml:context>
    <inkml:brush xml:id="br0">
      <inkml:brushProperty name="width" value="0.03128" units="cm"/>
      <inkml:brushProperty name="height" value="0.03128" units="cm"/>
      <inkml:brushProperty name="color" value="#00BFF3"/>
    </inkml:brush>
  </inkml:definitions>
  <inkml:trace contextRef="#ctx0" brushRef="#br0">53209 29114 468,'-8'-14'0,"2"2"0,1 4 0,0 3 0,2 6 15,1 10 29,0 9 30,2 11 29,-2 4 3,0 2-24,-3 0-24,-2 2-23,-1 0-21,1 2-15,-1 1-17,0 0-16,0-1-9,1-4-1,-1-4-2,0-3-2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4"/>
    </inkml:context>
    <inkml:brush xml:id="br0">
      <inkml:brushProperty name="width" value="0.03705" units="cm"/>
      <inkml:brushProperty name="height" value="0.03705" units="cm"/>
      <inkml:brushProperty name="color" value="#00BFF3"/>
    </inkml:brush>
  </inkml:definitions>
  <inkml:trace contextRef="#ctx0" brushRef="#br0">54094 29500 395,'-22'14'6,"6"-1"11,5-2 12,5-2 12,1 2 9,0 7 8,-1 7 8,-1 7 9,0 4-4,2 0-13,2 2-13,2 0-15,1 0-9,0-3-7,0-4-4,0-2-7,1-4-2,4-7 1,2-5 1,3-6 1,3-5-3,0-4-7,1-4-6,1-4-7,2-5-4,1-5-1,3-6-2,1-7-2,0-3 1,-3 0 3,-3-2 4,-3 0 2,-3 1 3,-2 4 1,-4 3 2,-2 5 1,-4 3 2,-2 3-1,-4 3 1,-2 2 1,-3 4-5,-3 3-8,-3 2-8,-3 4-8,1 1-4,5 2 1,5 0-1,4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52150 39059,'0'-78,"8"63,-1-1,1 16,0 0,7 47,0 0,-7 7,0 1,-8 8,0-1,-16-7,1 0,7-16,1 0,-1-47,0 0,1-8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68697 56381,'-16'0,"1"-15,-1-1,39 16,1 0,38 8,1 0,7-1,1 1,-32 23,0 1,-39 7,0 0,-39 23,0 1,-16-9,0 1,8-32,0 1,32-32,-1 0,8-39,1 0,7 32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4"/>
    </inkml:context>
    <inkml:brush xml:id="br0">
      <inkml:brushProperty name="width" value="0.03123" units="cm"/>
      <inkml:brushProperty name="height" value="0.03123" units="cm"/>
      <inkml:brushProperty name="color" value="#00BFF3"/>
    </inkml:brush>
  </inkml:definitions>
  <inkml:trace contextRef="#ctx0" brushRef="#br0">55316 28873 469,'-7'-1'0,"2"0"0,2-1 0,2-1 0,5 0 15,10 2 29,7 2 31,10 2 29,4 0 2,1-1-24,-1-1-24,0 0-25,-1-1-20,-2 0-15,-1 0-17,-3 0-15,-3 0-12,-5 0-6,-5 0-6,-4 0-8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5"/>
    </inkml:context>
    <inkml:brush xml:id="br0">
      <inkml:brushProperty name="width" value="0.0331" units="cm"/>
      <inkml:brushProperty name="height" value="0.0331" units="cm"/>
      <inkml:brushProperty name="color" value="#00BFF3"/>
    </inkml:brush>
  </inkml:definitions>
  <inkml:trace contextRef="#ctx0" brushRef="#br0">56776 28350 443,'-8'1'0,"2"2"0,1 2 0,0 2 0,1 1 10,1 1 23,-1 1 22,0 2 21,-1 1 7,0 2-9,-1 4-9,-1 4-8,-1 0-11,2 0-13,1 1-14,0-1-13,1 0-9,1-1-1,-1-2-3,0 1-2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2:55"/>
    </inkml:context>
    <inkml:brush xml:id="br0">
      <inkml:brushProperty name="width" value="0.03168" units="cm"/>
      <inkml:brushProperty name="height" value="0.03168" units="cm"/>
      <inkml:brushProperty name="color" value="#00BFF3"/>
    </inkml:brush>
  </inkml:definitions>
  <inkml:trace contextRef="#ctx0" brushRef="#br0">57542 28375 462,'6'-21'0,"-1"5"0,-2 4 0,-2 6 0,0 4 12,0 4 24,2 4 23,0 4 23,0 4 5,-2 5-13,-2 5-14,-2 5-13,-3 3-13,-2 4-9,-3 3-9,-3 2-11,-1 2-10,-1 0-11,0 0-13,1 0-11,1-4-3,5-7 7,3-9 6,4-7 8,1-5-5,0 1-14,-2 0-15,0 0-14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04"/>
    </inkml:context>
    <inkml:brush xml:id="br0">
      <inkml:brushProperty name="width" value="0.02477" units="cm"/>
      <inkml:brushProperty name="height" value="0.02477" units="cm"/>
    </inkml:brush>
  </inkml:definitions>
  <inkml:trace contextRef="#ctx0" brushRef="#br0">36704 28192 592,'-16'-9'0,"2"-2"-1,1-2 0,1-1 0,3 1 6,6 4 13,6 6 13,6 5 13,15 12 5,26 20 0,26 21-2,24 21-1,1 0-5,-26-19-8,-25-20-8,-25-19-9,-8-6-10,11 7-9,11 9-10,10 7-11,7 5-8,1 4-7,3 2-6,2 4-7,-6-4-3,-12-8 3,-13-10 2,-13-7 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04"/>
    </inkml:context>
    <inkml:brush xml:id="br0">
      <inkml:brushProperty name="width" value="0.02305" units="cm"/>
      <inkml:brushProperty name="height" value="0.02305" units="cm"/>
    </inkml:brush>
  </inkml:definitions>
  <inkml:trace contextRef="#ctx0" brushRef="#br0">35813 33250 636,'-21'14'39,"8"-1"-9,7-2-9,7-2-9,8 3 0,11 9 10,11 9 10,10 9 9,7 4 3,2 0-8,2 0-5,2 0-8,1 1-7,1 2-11,2 1-11,0 3-10,-1 1-8,-3 0-6,-2 0-4,-4 0-7,-5-4-3,-10-8-4,-8-8-3,-8-7-4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07"/>
    </inkml:context>
    <inkml:brush xml:id="br0">
      <inkml:brushProperty name="width" value="0.02578" units="cm"/>
      <inkml:brushProperty name="height" value="0.02578" units="cm"/>
    </inkml:brush>
  </inkml:definitions>
  <inkml:trace contextRef="#ctx0" brushRef="#br0">64227 27547 568,'-16'-8'8,"2"2"14,1 1 16,1 0 14,1 2 3,1 1-12,0 0-10,2 2-11,0-1-8,-2-1-7,0 0-6,-1-1-6,0-1-2,1 2 0,0 0 2,2 2 2,1 2 2,1 6 4,0 4 4,2 5 4,0 3 2,2 3-1,0 1 0,2 3-2,-1 1 1,0 1 1,-2 0 2,0 2 1,-1 1 0,0 1-4,0 0-2,1 2-4,-1-1-2,2-3-1,0-4-3,2-2-2,-1-3 0,0-3-2,-2-3 0,0-2-2,0-3 1,0-1 0,2-1 1,0 0 0,1-1-6,-2 1-12,0 2-12,-2 0-13,2 0-2,2-1 4,4 0 7,2-2 5,2-1 5,0-2 5,0-3 4,-1 0 6,1-2 1,0 0-4,0 0-3,0 0-4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08"/>
    </inkml:context>
    <inkml:brush xml:id="br0">
      <inkml:brushProperty name="width" value="0.03266" units="cm"/>
      <inkml:brushProperty name="height" value="0.03266" units="cm"/>
    </inkml:brush>
  </inkml:definitions>
  <inkml:trace contextRef="#ctx0" brushRef="#br0">63849 26511 449,'-7'-15'0,"2"1"0,2 1 0,2 0 0,0 2 4,0 3 9,-2 1 8,0 2 9,0 6 6,0 10 5,2 9 4,0 11 6,1 6-2,-2 6-6,0 4-5,-1 6-7,-2 4-5,-2 5-4,-2 5-4,-2 5-4,-1-1-3,1-5-4,-1-6-2,0-7-4,0-4-3,1-4-3,-1-4-3,0-3-3,2-6-2,1-6-1,2-5-1,2-6 0,4-10-2,4-13-4,5-12-3,6-12-4,3-9 1,5-1 4,3-2 5,4-1 4,3 0 3,-1 5 1,0 6 2,1 4 2,-4 5 2,-4 7 1,-5 5 3,-4 6 1,-5 5 3,-1 4 5,-2 4 5,-2 4 5,-2 3 5,-1 3 2,0 3 3,-1 3 4,-1 2 0,0-1-4,0 1-2,0-1-4,-2 1-3,0-1-4,-3 1-3,-2-1-3,-2 1-4,-4-1-2,-2 1-2,-3-1-4,-3 1-3,-3 1-4,-3 1-6,-2 1-4,-3-2-2,1-5 2,0-5 0,0-5 1,1-5-3,3-8-10,3-6-9,3-7-9,3-3-5,5 2-1,3 3-1,4 1-1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09"/>
    </inkml:context>
    <inkml:brush xml:id="br0">
      <inkml:brushProperty name="width" value="0.02971" units="cm"/>
      <inkml:brushProperty name="height" value="0.02971" units="cm"/>
    </inkml:brush>
  </inkml:definitions>
  <inkml:trace contextRef="#ctx0" brushRef="#br0">65620 27243 493,'-2'-9'7,"12"0"12,11-1 12,13-1 14,3 0 2,-2 0-8,-3 2-7,-3 1-7,-4 0-8,-2 2-7,-3 1-7,-2 0-8,-8 1-11,-9 0-17,-9 0-17,-11 1-16,-4-2-1,1-2 14,1-2 16,1-2 14,1-1 11,3 1 4,1-1 5,3 0 6,1 1 1,2 3 2,2 1 0,2 2 0,2 2 9,0 2 13,2 2 15,0 2 15,0 4 2,-4 5-10,-2 7-9,-3 6-10,-3 4-5,0 4-1,-1 4-3,-1 4-1,0 1 0,1-3-1,1-4 0,1-2 0,1-3-2,4-3 0,2-4-2,4-1-1,3-4-5,4-1-9,4-3-7,3-1-10,5-3-3,5-2 1,5-4 0,5-2 1,0-2-1,-2 0 0,-3 0-3,-3 0 0,-6 2 0,-11 5 4,-8 6 2,-11 4 3,-7 2 4,-3 1 5,-5-1 4,-3 1 5,-2-1 2,1-1-1,2-1-1,0-1 0,2-1 0,3-2 0,3-3 2,3-1 0,4-1 4,8-2 5,7-1 6,6 0 5,9-3-1,9-4-9,10-4-9,10-4-9,2-1-6,-6 1-2,-6 0-2,-6 2-3,-1 0-5,1-2-10,2 0-8,3-1-10,-2 0-3,-4 0 2,-4 2 1,-3 1 2,-4 0 3,-3 0 4,-3 0 3,-2 1 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0"/>
    </inkml:context>
    <inkml:brush xml:id="br0">
      <inkml:brushProperty name="width" value="0.03663" units="cm"/>
      <inkml:brushProperty name="height" value="0.03663" units="cm"/>
    </inkml:brush>
  </inkml:definitions>
  <inkml:trace contextRef="#ctx0" brushRef="#br0">67521 27355 400,'0'-16'3,"0"-1"8,0-1 7,0-1 7,0 0 4,0 2 3,0 3 2,0 1 2,0 4 2,0 4 4,0 6 2,0 4 3,0 5-3,0 6-8,0 4-7,0 5-9,-1 3-6,-2 0-5,-2 2-3,-2 1-5,0-1-4,0-1-4,2-3-4,1-1-4,0-4-5,0-3-6,0-5-6,0-3-5,1-4-3,2-4 4,2-4 2,2-4 4,2-5 1,4-5 4,2-7 1,3-5 3,2-2 3,-1 1 7,1 3 4,0 2 6,-2 2 7,-1 4 6,-2 5 7,-2 3 7,-3 4 8,-1 6 8,-2 4 10,-2 6 10,-1 3-4,0 5-12,0 3-14,0 5-14,-1 1-10,-4-1-6,-2-1-8,-3-1-6,-1-2-4,0-3 0,2-3-1,1-3-1,1-5-5,2-8-12,2-8-11,2-8-11,4-4-1,6-3 9,5-1 11,7-2 10,3-1 9,3 3 11,1 1 9,3 3 9,0 1 7,0 0 3,0 2 3,1 1 3,-2 2 2,0 3 4,-1 3 3,-1 2 2,-3 3-2,-3 0-9,-4 2-8,-5 0-8,-2 1-6,0 0-1,-2 0 0,-1 0-2,0 0-3,0-2-5,0 0-4,0-1-5,-2-3-5,-1-4-2,-2-4-5,-2-3-3,-1-4 1,0-2 4,0-1 4,0-2 5,-1-1 3,-4 3 2,-2 1 0,-3 3 2,-2 1 5,0 3 9,1 1 10,-1 2 8,1 2 7,0 3 6,2 1 4,1 2 7,0 6 0,0 11-2,0 12-1,1 9-4,0 7-3,2 2-7,2 2-5,2 2-7,1 2-5,2 2-3,0 2-4,2 2-2,0 0-5,0-1-6,-1-1-4,1 0-6,0-2-4,-2 0-5,0-2-4,-2 0-4,-1-4-1,-2-2 1,-2-5 4,-1-4 1,-4-5 2,-2-5 2,-3-7 1,-3-5 3,-3-6 2,0-8 3,0-6 3,-2-7 3,1-6 4,2-3 2,4-5 2,3-3 4,4-1 2,6 0 4,6 1 4,6 1 4,7 2 1,7 2-4,9 1-1,7 3-4,3 2-6,0 3-10,-2 3-10,0 2-11,-4 3-5,-5 3-1,-7 1 0,-5 2-2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0"/>
    </inkml:context>
    <inkml:brush xml:id="br0">
      <inkml:brushProperty name="width" value="0.03649" units="cm"/>
      <inkml:brushProperty name="height" value="0.03649" units="cm"/>
    </inkml:brush>
  </inkml:definitions>
  <inkml:trace contextRef="#ctx0" brushRef="#br0">73619 26356 401,'0'-15'0,"0"2"0,0 2 0,0 3 0,-2 0 8,-2 0 14,-4 0 15,-2 0 15,-2 2 2,-1 2-10,-1 4-9,-1 3-11,-1 0-6,0 1-4,1 0-5,-1 0-3,1 0-2,3 0-1,1 0 0,2 0-1,3 0 0,4 1-1,4 2-1,4 0 0,1 2 0,0 4 4,-2 2 3,0 3 3,-2 4 3,-1 5 2,0 4 2,-2 6 3,-1 4 1,-2 4 0,-2 4-1,-1 4 0,-2 0-1,0-4-2,0-4-2,1-4-2,0-4-2,2-4-3,2-4-2,2-3-2,1-3-6,2-1-5,0-1-7,2-1-7,0-2-2,1-1 2,2-2 2,0-2 1,1-3-4,0-1-11,0-2-10,-1-2-11,1-2-5,0-1-1,0 0 0,0-1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68405 56381,'16'-15,"-16"7,0 0,-32 39,1 1,-24 38,1 0,-9 16,1 0,15-23,0-1,23-46,1 0,15-16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1"/>
    </inkml:context>
    <inkml:brush xml:id="br0">
      <inkml:brushProperty name="width" value="0.03498" units="cm"/>
      <inkml:brushProperty name="height" value="0.03498" units="cm"/>
    </inkml:brush>
  </inkml:definitions>
  <inkml:trace contextRef="#ctx0" brushRef="#br0">75125 26637 419,'-1'-15'0,"0"2"0,-2 2 0,0 3 0,-4 3 9,-8 8 17,-6 6 19,-6 7 18,-4 4 4,5 3-9,2 1-9,3 3-9,1 1-6,1 2-5,-1 3-3,0 1-4,3 0-3,3-2 1,4-1-1,5-3 0,2-3-3,3-5-7,4-5-7,2-4-7,5-6-7,6-3-7,5-4-8,7-3-8,1-5-3,0-2 3,-1-3 0,-1-3 3,-3 0 2,-3 5 2,-4 3 3,-5 4 3,-4 5 8,-6 6 12,-6 5 13,-6 7 12,-2 2 6,1-1 1,0-1 1,2 0 1,1-3 0,2-1-1,2-3-1,3 0-1,3-4-5,9-3-9,8-2-7,7-4-9,3-1-7,-3-2-2,-3 0-5,-3-1-4,-3-1-2,-1 0-2,-2 0-1,-2 1-2,-3-2 0,-3-2 2,-2-2 3,-4-1 1,-1-3 3,0-2 1,0-1 2,0-3 1,-1 1 3,0 1 5,-2 3 6,0 1 5,-1 6 4,-2 9 5,0 8 5,-1 9 3,-1 4 1,0 1-4,0 0-5,0-1-4,1 0-5,1-3-9,0-1-7,2-2-7,1-3-4,4-3 4,2-2 2,4-4 3,2-1 3,3 0 3,3 0 4,4 0 2,2 0 3,5 0-2,3 0 0,4 0 0,-1 2 2,-7 2 5,-7 3 6,-7 4 4,-3 2 3,-2 3 1,-1 3 1,0 3 1,-3 2 0,-4 1-3,-4 1-2,-4 1-2,-2-1-2,1-2 0,-1-1-1,0-2 0,1-3-2,1-1-1,0-3-3,2-1-1,-2-1-11,-3 2-22,-5 0-21,-4 1-22,0-1-4,1-3 12,3-3 12,1-2 12,2-2 3,3 0-4,1 0-6,2 0-4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2"/>
    </inkml:context>
    <inkml:brush xml:id="br0">
      <inkml:brushProperty name="width" value="0.02858" units="cm"/>
      <inkml:brushProperty name="height" value="0.02858" units="cm"/>
    </inkml:brush>
  </inkml:definitions>
  <inkml:trace contextRef="#ctx0" brushRef="#br0">77350 26358 513,'1'-14'11,"4"3"24,2 3 23,3 2 24,1 4 3,0 2-16,-2 4-16,-1 2-16,-1 3-12,-2 3-7,-2 4-8,-2 2-6,-2 0-8,-2 1-4,-2-2-5,-2-1-5,0-1-3,-1-1-2,0-1-1,0-1-2,3-2 0,6-2 2,6-4 1,6-2 1,4-4 2,3-2 1,3-4 1,3-2 2,-1-1-2,-4 3-5,-3 1-5,-4 2-4,-3 1-2,-1 0 2,-1 0 2,0 1 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2"/>
    </inkml:context>
    <inkml:brush xml:id="br0">
      <inkml:brushProperty name="width" value="0.02129" units="cm"/>
      <inkml:brushProperty name="height" value="0.02129" units="cm"/>
    </inkml:brush>
  </inkml:definitions>
  <inkml:trace contextRef="#ctx0" brushRef="#br0">78000 26581 689,'2'6'78,"6"-4"-12,4-4-12,5-4-13,3-1-10,1 0-11,1 2-8,1 1-10,-1 0-4,-3 2 3,-3 0 1,-2 2 4,-3 0-13,-1 0-26,-1 0-26,0 0-26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2"/>
    </inkml:context>
    <inkml:brush xml:id="br0">
      <inkml:brushProperty name="width" value="0.03614" units="cm"/>
      <inkml:brushProperty name="height" value="0.03614" units="cm"/>
    </inkml:brush>
  </inkml:definitions>
  <inkml:trace contextRef="#ctx0" brushRef="#br0">78575 25963 405,'-5'-15'8,"4"2"14,6 2 14,4 3 15,3 1 2,1 2-11,1 2-10,2 2-12,-2 2-8,-1 2-5,-2 2-6,-2 2-4,-2 1-4,-1 3 1,0 2 0,-2 2 0,-1 0 2,-2-1 2,-2-1 2,-2-1 3,-1 1 2,0 2 5,0 1 4,1 3 3,-1 1 4,2 3 3,0 1 2,2 3 3,0-1 0,2 0-3,0-1-2,2-1-2,0 0-3,1 1-1,2 1-3,0 1-1,0 1-3,-1 1-3,0 0-2,-1 2-2,-3 0-6,-3-1-5,-2-1-6,-3-1-6,-5-2-6,-4 0-3,-5-1-5,-5-1-4,-3-1-3,-3-3-3,-1-1-3,-2-2-2,2-3-2,7-3-1,7-3 1,7-2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2"/>
    </inkml:context>
    <inkml:brush xml:id="br0">
      <inkml:brushProperty name="width" value="0.02791" units="cm"/>
      <inkml:brushProperty name="height" value="0.02791" units="cm"/>
    </inkml:brush>
  </inkml:definitions>
  <inkml:trace contextRef="#ctx0" brushRef="#br0">80500 26530 525,'3'-7'75,"7"1"-1,8 1-3,6 1-1,3 0-8,0 2-12,0 0-14,1 2-11,-3 1-14,-2 2-11,-3 2-11,-2 1-12,-5 2-16,-3-1-17,-4 1-18,-4 0-19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3"/>
    </inkml:context>
    <inkml:brush xml:id="br0">
      <inkml:brushProperty name="width" value="0.02661" units="cm"/>
      <inkml:brushProperty name="height" value="0.02661" units="cm"/>
    </inkml:brush>
  </inkml:definitions>
  <inkml:trace contextRef="#ctx0" brushRef="#br0">80331 27150 551,'-13'7'4,"3"-1"8,4 0 8,4-2 9,3 0 7,4 0 7,2 0 7,3 0 6,5-1 0,4 1-9,4 0-9,6 0-8,4-1-10,3 0-13,2-2-11,4 0-12,-2-1-10,-6 0-4,-5 0-7,-7 0-4,-3-1-7,-3 0-5,-1-2-6,-2 0-6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3"/>
    </inkml:context>
    <inkml:brush xml:id="br0">
      <inkml:brushProperty name="width" value="0.03737" units="cm"/>
      <inkml:brushProperty name="height" value="0.03737" units="cm"/>
    </inkml:brush>
  </inkml:definitions>
  <inkml:trace contextRef="#ctx0" brushRef="#br0">83027 25730 392,'22'-36'0,"-3"7"0,-3 7 0,-3 7 0,-2 4 7,-3 1 13,-1 0 14,-2 2 14,-5 3 5,-8 6-3,-7 6-3,-9 6-4,-2 2-6,1 1-11,3 0-11,2-1-10,1-1-7,4-2-2,3-4-2,3-3-2,3 0-1,4 0 0,4 1-1,4 2-1,2 0 2,1 1 6,2 2 6,0 0 6,0 1 3,-1 1 4,0 2 3,-2 0 3,-2 2 1,-2 3 0,-4 3-1,-2 3 1,-3 2-2,-2 3-1,-2 1-1,-1 2-2,-2 0-1,2-1-4,1-3-2,0-2-3,3-2-8,1-3-9,2-3-12,2-2-10,3-4-6,4-3-2,3-3-1,5-2-2,3-6-1,3-8-2,3-8-1,3-7-2,-1-3 3,-5 3 6,-5 3 7,-5 3 7,-2 1 3,0 0 1,0 1 1,0-1 1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3"/>
    </inkml:context>
    <inkml:brush xml:id="br0">
      <inkml:brushProperty name="width" value="0.03584" units="cm"/>
      <inkml:brushProperty name="height" value="0.03584" units="cm"/>
    </inkml:brush>
  </inkml:definitions>
  <inkml:trace contextRef="#ctx0" brushRef="#br0">84159 26039 409,'1'-5'15,"0"6"29,2 6 31,0 6 29,1 3 4,0 3-21,0 1-22,0 3-21,-2 0-17,-4 1-10,-4-1-13,-4 1-10,-2-2-12,1 0-14,-1-1-13,0 0-14,0-4-6,1-3 3,-1-4 2,0-5 2,2-3 4,3-6 6,2-4 7,4-5 5,1-4 7,2-1 6,0-3 5,2-1 7,0 0 6,2 5 4,0 3 7,1 4 4,2 3 1,2 1-4,1 0-4,3 2-4,1 0 7,1 2 17,1 0 18,1 2 18,0 0 3,-1 0-10,0 0-11,-2 0-10,-2 0-8,-1 2-7,-2 0-8,-2 2-6,-2-2-12,-1-2-18,-1-4-17,0-2-18,-1-2-2,0-2 10,0 0 12,0-1 11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3"/>
    </inkml:context>
    <inkml:brush xml:id="br0">
      <inkml:brushProperty name="width" value="0.03666" units="cm"/>
      <inkml:brushProperty name="height" value="0.03666" units="cm"/>
    </inkml:brush>
  </inkml:definitions>
  <inkml:trace contextRef="#ctx0" brushRef="#br0">84943 25667 400,'0'-15'0,"0"3"0,0 1 0,0 2 0,0 1 0,0 1 1,0-1 2,0 0 0,0 3 14,0 6 26,0 6 26,0 6 27,-2 4 3,0 7-17,-3 3-18,-2 6-18,-1 2-14,-1 1-8,-2-1-9,1 0-9,-1-1-11,2 0-10,2-1-12,3-1-11,0-2-9,2-3-7,0-4-6,2-1-8,1-6 3,2-3 10,2-6 10,1-4 11,2-4 5,0-1 2,0 0 0,-1-1 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4"/>
    </inkml:context>
    <inkml:brush xml:id="br0">
      <inkml:brushProperty name="width" value="0.0408" units="cm"/>
      <inkml:brushProperty name="height" value="0.0408" units="cm"/>
    </inkml:brush>
  </inkml:definitions>
  <inkml:trace contextRef="#ctx0" brushRef="#br0">85865 25913 359,'-1'-15'0,"-1"2"0,0 2 0,-1 3 0,-2 1 9,0 2 19,-2 2 19,0 2 18,-1 2 7,-2 4-5,0 2-6,-1 3-5,-1 4-6,1 2-9,-1 3-8,0 3-9,1 0-5,3-1-4,1-3-3,2-1-3,2-1-10,2-1-16,2 1-16,2 0-16,4-3-7,5-5 0,7-5 2,6-4 0,1-3 3,0 0 3,-1 0 3,-1 0 4,-2 0 4,-3 1 7,-3-1 7,-2 0 7,-4 0 7,-3 0 10,-3 0 10,-2 0 9,-3 1 9,-2 2 9,-2 2 10,-2 2 9,0 2 2,-1 2-6,0 2-6,0 1-5,1 2-6,0 0-5,2 0-5,1-1-6,0 1-1,2 0 0,0-1 1,2 1 1,3-2-2,7-2-3,7-4-4,8-2-4,2-5-7,0-6-11,0-6-10,1-5-10,-1-4-4,-1-1 1,-1-1 3,-1-1 1,-3 1 4,-3 1 6,-5 3 5,-3 1 6,-4 3 5,-2 1 2,-4 2 3,-2 3 3,-4 1 0,-4 4-1,-3 3-1,-5 2-2,-2 4-1,1 2-5,-1 3-2,1 4-4,1 0-1,2 1 0,4 0 2,3 0 0,4-1-4,8-1-5,6-1-7,8 0-6,1-2 0,1-1 8,-2 0 8,-1-2 8,-2 0 6,-1 0 4,-2 0 3,-2 0 4,-3 1 3,-2 3 3,-4 4 2,-2 2 2,-3 1 2,-2-1 1,-2-1 0,-2 0 0,0-2-1,3 1-6,1 0-4,2 0-5,3-1-3,2 1-1,3 0-1,4 0-1,2-1-1,3 1 1,4 0-1,2 0 1,0 0 1,-1 1 6,-3 1 3,-1 1 6,-3 2 1,-2 3 2,-4 3 0,-2 3 1,-5 3-4,-6 1-5,-6 2-8,-5 2-5,-5 1-6,-1-1-3,-3-1-3,-1-2-4,1-2-7,6-7-11,3-5-10,6-6-12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72000 56548,'0'-15,"31"15,1 0,22 0,1 0,63 0,-1 0,-7 0,-1 0,9 15,-1 0,1-7,-1 0,-23-8,0 0,-31-23,0 0,-48 23,1 0,-8-8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4"/>
    </inkml:context>
    <inkml:brush xml:id="br0">
      <inkml:brushProperty name="width" value="0.02816" units="cm"/>
      <inkml:brushProperty name="height" value="0.02816" units="cm"/>
    </inkml:brush>
  </inkml:definitions>
  <inkml:trace contextRef="#ctx0" brushRef="#br0">87750 25912 520,'14'-14'0,"-1"2"0,-2 4 0,-2 3 0,1 1 13,7 0 24,6 0 24,5 1 25,1-1 4,-3 2-18,-5 0-18,-3 2-17,-2 0-15,1 2-15,1 0-13,1 2-14,-1-1-16,-3-1-20,-3 0-20,-2-2-20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5"/>
    </inkml:context>
    <inkml:brush xml:id="br0">
      <inkml:brushProperty name="width" value="0.04343" units="cm"/>
      <inkml:brushProperty name="height" value="0.04343" units="cm"/>
    </inkml:brush>
  </inkml:definitions>
  <inkml:trace contextRef="#ctx0" brushRef="#br0">88012 24860 337,'-7'-1'0,"2"-1"0,2 0 0,2-1 0,3-2 6,6-2 12,4-2 13,5-2 11,3 0 3,-1 1-7,1 0-8,0 2-6,-2 1-6,1 1-3,-2 0-2,-1 2-4,-2 0-2,-1 2-2,-2 0-2,-2 2-2,-2 2 0,0 4 3,-2 4 2,0 3 4,-2 4 2,-1 3 4,0 3 2,-2 3 5,0 2 0,0-1-1,0 0-2,0 1-1,0-1-1,0-1 1,0-1 0,0-1-1,1 0 0,2 1-2,2 1-2,2 1-2,1-1-2,0 0-2,0-1-1,-1-1-3,1 1 0,-2 1 0,-1 2 0,0 3 2,-2-1-4,-1-3-4,0-4-5,-1-1-5,-4-3-4,-2 1-2,-5-1-3,-4 1-3,-6 0-1,-9 1 1,-8 1-1,-10 1 0,-8 0-2,-9 1-7,-9-1-6,-9 1-6,3-3-4,15-5-3,14-5-3,16-4-3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6"/>
    </inkml:context>
    <inkml:brush xml:id="br0">
      <inkml:brushProperty name="width" value="0.02724" units="cm"/>
      <inkml:brushProperty name="height" value="0.02724" units="cm"/>
    </inkml:brush>
  </inkml:definitions>
  <inkml:trace contextRef="#ctx0" brushRef="#br0">70750 31509 538,'0'-15'0,"2"4"0,0 3 0,2 3 0,3 2 12,7 3 23,7 4 24,7 2 23,1 3 3,-5 2-19,-5 2-17,-5 1-19,-4 3-11,-2 1-6,-4 3-4,-2 1-6,-4 0-18,-2-3-29,-4-3-30,-2-2-30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6"/>
    </inkml:context>
    <inkml:brush xml:id="br0">
      <inkml:brushProperty name="width" value="0.02476" units="cm"/>
      <inkml:brushProperty name="height" value="0.02476" units="cm"/>
    </inkml:brush>
  </inkml:definitions>
  <inkml:trace contextRef="#ctx0" brushRef="#br0">70047 32550 592,'-14'0'0,"2"0"0,4 0 0,3 0 0,1 0 8,2 2 17,0 0 16,2 2 17,1 0 6,4 3-4,2 2-5,3 2-4,3 0-15,2 1-26,1 0-27,3 0-25,-1-2-16,-3-1-5,-3-2-5,-2-2-6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6"/>
    </inkml:context>
    <inkml:brush xml:id="br0">
      <inkml:brushProperty name="width" value="0.02533" units="cm"/>
      <inkml:brushProperty name="height" value="0.02533" units="cm"/>
    </inkml:brush>
  </inkml:definitions>
  <inkml:trace contextRef="#ctx0" brushRef="#br0">71600 32800 578,'6'0'3,"-1"2"4,-2 0 5,-2 2 5,0-1 7,0 1 11,2 0 9,0 0 11,2 1 2,2 2-6,1 1-7,3 3-5,0 0-13,-1-1-19,-1-1-17,0 0-18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7"/>
    </inkml:context>
    <inkml:brush xml:id="br0">
      <inkml:brushProperty name="width" value="0.03405" units="cm"/>
      <inkml:brushProperty name="height" value="0.03405" units="cm"/>
    </inkml:brush>
  </inkml:definitions>
  <inkml:trace contextRef="#ctx0" brushRef="#br0">73946 31013 430,'-15'-22'4,"4"6"7,3 5 7,3 5 7,-1 2 7,-2 2 5,-3 0 5,-4 2 6,-2 2-3,-3 6-10,-3 4-9,-3 5-11,0 3-6,1 1-3,3 1-3,2 1-3,1-1-3,4-5-5,3-3-3,3-4-4,3-2-5,4 0-4,4-1-4,4 1-5,2 0 5,-1 0 16,1 0 15,0-1 15,0 2 8,0 2 0,0 2 0,-1 1 1,0 3 1,-2 3 3,-2 4 3,-2 2 3,-2 2-1,-2 4-8,-2 3-5,-2 3-7,1-1-5,1 0-1,2-3-1,2-2-2,1-2-9,0-5-13,0-3-14,0-5-15,2-3-6,4-4 2,3-5 1,5-2 2,0-5-2,-1 0-4,-2-3-4,-2-2-4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7"/>
    </inkml:context>
    <inkml:brush xml:id="br0">
      <inkml:brushProperty name="width" value="0.03304" units="cm"/>
      <inkml:brushProperty name="height" value="0.03304" units="cm"/>
    </inkml:brush>
  </inkml:definitions>
  <inkml:trace contextRef="#ctx0" brushRef="#br0">74761 31588 443,'6'-8'5,"-1"-2"11,-2 0 9,-2-1 11,-1 2 10,2 6 10,0 6 10,2 6 11,-1 4-2,0 3-16,-2 3-15,0 3-15,-3 4-12,0 7-11,-3 5-11,-2 6-9,-1 1-9,-2-2-6,0-4-5,-1-2-7,0-4-4,1-6 1,0-4-1,2-4-1,1-5 0,1-3-1,0-3-1,2-2-1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7"/>
    </inkml:context>
    <inkml:brush xml:id="br0">
      <inkml:brushProperty name="width" value="0.02331" units="cm"/>
      <inkml:brushProperty name="height" value="0.02331" units="cm"/>
    </inkml:brush>
  </inkml:definitions>
  <inkml:trace contextRef="#ctx0" brushRef="#br0">74800 32077 629,'21'-21'0,"-5"5"0,-5 5 0,-4 5 0,-2 2 8,3 0 15,3 0 16,4 1 16,1-1 5,1 2-7,1 0-5,1 2-7,-1 1-12,-1 2-14,-2 2-17,-3 1-16,-1 1-16,-2 0-16,-2-2-16,-2-1-16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7"/>
    </inkml:context>
    <inkml:brush xml:id="br0">
      <inkml:brushProperty name="width" value="0.03299" units="cm"/>
      <inkml:brushProperty name="height" value="0.03299" units="cm"/>
    </inkml:brush>
  </inkml:definitions>
  <inkml:trace contextRef="#ctx0" brushRef="#br0">75562 31409 444,'0'-8'0,"0"2"0,0 1 0,0 0 0,-1 1 4,0 0 6,-2 0 7,0 1 8,0 0 10,0 3 16,2 4 15,0 2 15,1 5 0,0 7-15,0 7-15,0 7-15,0 7-14,-2 6-11,0 8-13,-1 6-12,-2 6-4,0 7 3,-1 5 2,-2 6 4,2-6-12,1-17-27,2-18-28,2-17-25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7"/>
    </inkml:context>
    <inkml:brush xml:id="br0">
      <inkml:brushProperty name="width" value="0.02563" units="cm"/>
      <inkml:brushProperty name="height" value="0.02563" units="cm"/>
    </inkml:brush>
  </inkml:definitions>
  <inkml:trace contextRef="#ctx0" brushRef="#br0">76250 31428 572,'0'-8'6,"0"0"12,0 0 12,0 1 12,4-1 8,10 0 5,7 0 3,10 1 5,4 0-8,-1 2-20,-1 2-19,-2 2-21,-1 2-15,-5 2-12,-3 2-11,-5 2-12,-3 0-6,-4 1 1,-5 0 1,-2 0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75858 55466,'16'-16,"23"32,0-1,24 1,-1 0,1 7,-1 0,-30 9,-1-1,-23 8,0 0,-32 8,1 0,-32 0,0 0,-15 31,-1 0,1 8,-1 0,24-23,0-1,40-54,-1 0,0 0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8"/>
    </inkml:context>
    <inkml:brush xml:id="br0">
      <inkml:brushProperty name="width" value="0.02672" units="cm"/>
      <inkml:brushProperty name="height" value="0.02672" units="cm"/>
    </inkml:brush>
  </inkml:definitions>
  <inkml:trace contextRef="#ctx0" brushRef="#br0">76645 30989 548,'-1'-14'7,"0"1"14,-2 2 13,0 2 13,0 6 9,2 8 0,2 9 2,2 10 1,0 4-7,0 2-16,-2 2-15,0 3-16,-3 0-12,-4 4-6,-4 1-6,-3 2-7,-1-4 0,4-8 5,5-9 7,3-9 5,1-4-7,0 0-20,-2 0-21,0 0-21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8"/>
    </inkml:context>
    <inkml:brush xml:id="br0">
      <inkml:brushProperty name="width" value="0.03112" units="cm"/>
      <inkml:brushProperty name="height" value="0.03112" units="cm"/>
    </inkml:brush>
  </inkml:definitions>
  <inkml:trace contextRef="#ctx0" brushRef="#br0">77605 31047 471,'-14'-21'0,"6"7"0,5 5 0,4 6 0,5 4 8,6 2 15,4 2 17,5 2 15,1 1 1,-1 1-10,-3 1-13,-1 2-12,-3-1-7,-3 1-5,-3 0-5,-2 0-3,-3 0-1,0 1 5,-2 1 5,0 1 4,-2 1 3,0 2 0,-2 0 0,0 1 0,-1 0 0,2 1-1,0-1 1,2 1-1,0-1-1,0 1-2,0 0-2,0-1-4,0 1-1,0-1-3,0 1-3,0 0-1,-1 0-3,-2 2-1,-2 3-2,-2 1-2,-3 2-1,-5 1-2,-5 1-2,-5 1-2,-2-1-3,0-2-5,-1-1-4,1-3-6,1-3-3,3-5-1,3-5-2,3-4 0,3-3-2,2 0 0,4 0-1,3 0-1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8"/>
    </inkml:context>
    <inkml:brush xml:id="br0">
      <inkml:brushProperty name="width" value="0.02677" units="cm"/>
      <inkml:brushProperty name="height" value="0.02677" units="cm"/>
    </inkml:brush>
  </inkml:definitions>
  <inkml:trace contextRef="#ctx0" brushRef="#br0">78850 31589 547,'5'-21'11,"9"4"21,11 3 22,9 4 21,3 4 2,-2 2-15,-3 4-15,-3 2-17,-4 4-9,-2 2-4,-3 3-2,-3 3-5,-4 1-8,-6-1-18,-6-1-15,-6 0-17,-3-2-10,0-1-6,1-1-4,-1 0-5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8"/>
    </inkml:context>
    <inkml:brush xml:id="br0">
      <inkml:brushProperty name="width" value="0.02437" units="cm"/>
      <inkml:brushProperty name="height" value="0.02437" units="cm"/>
    </inkml:brush>
  </inkml:definitions>
  <inkml:trace contextRef="#ctx0" brushRef="#br0">78741 32332 601,'-4'0'11,"8"0"21,8 0 21,7 0 22,6 0 3,3 0-17,3 0-15,2 0-16,2 0-18,-1 0-19,-2 0-20,0 0-20,-2 0-8,-3 0 1,-3 0 2,-3 0 2,-4-1 4,-3 0 4,-4-1 4,-4-1 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9"/>
    </inkml:context>
    <inkml:brush xml:id="br0">
      <inkml:brushProperty name="width" value="0.0375" units="cm"/>
      <inkml:brushProperty name="height" value="0.0375" units="cm"/>
    </inkml:brush>
  </inkml:definitions>
  <inkml:trace contextRef="#ctx0" brushRef="#br0">80230 31163 391,'-7'-21'9,"2"8"18,2 7 19,2 7 17,1 5 7,2 5-6,0 5-5,2 5-6,-1 3-8,0 1-6,-2 1-9,0 1-8,-1-1-4,0 0-3,0-1-1,0-1-2,0-1-2,0-3-3,0-1-3,0-3-2,0-1-3,0 0 1,0-2-1,0-1 1,-2 0-3,-2 0-4,-4-1-4,-2 1-5,-3-1-3,-3-1-4,-3 0-4,-3-2-4,-1-1 0,1 0 4,1-2 2,1 0 5,0-3-5,1-3-11,-1-2-10,1-3-12,1-2-1,5 0 7,3 0 7,4 0 7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9"/>
    </inkml:context>
    <inkml:brush xml:id="br0">
      <inkml:brushProperty name="width" value="0.02554" units="cm"/>
      <inkml:brushProperty name="height" value="0.02554" units="cm"/>
    </inkml:brush>
  </inkml:definitions>
  <inkml:trace contextRef="#ctx0" brushRef="#br0">80950 31239 574,'43'-28'126,"-8"7"-24,-8 8-24,-7 5-25,-4 6-18,-1 2-13,1 4-13,-1 2-12,-1 2-8,-4 0-3,-5-1-3,-2 1-3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9"/>
    </inkml:context>
    <inkml:brush xml:id="br0">
      <inkml:brushProperty name="width" value="0.02384" units="cm"/>
      <inkml:brushProperty name="height" value="0.02384" units="cm"/>
    </inkml:brush>
  </inkml:definitions>
  <inkml:trace contextRef="#ctx0" brushRef="#br0">81550 32050 615,'1'8'58,"4"0"2,2-1 2,3 1 4,2 0-8,1 0-15,1-1-16,2 1-17,-2 0-14,0 0-16,-1-1-15,0 1-15,-2-1-8,-1-2-1,-1-3-1,0 0-2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19"/>
    </inkml:context>
    <inkml:brush xml:id="br0">
      <inkml:brushProperty name="width" value="0.03813" units="cm"/>
      <inkml:brushProperty name="height" value="0.03813" units="cm"/>
    </inkml:brush>
  </inkml:definitions>
  <inkml:trace contextRef="#ctx0" brushRef="#br0">82996 30352 384,'0'-29'0,"0"7"0,0 5 0,0 7 0,0 2 3,0 0 7,0 0 5,0 0 7,-2 5 12,-2 8 18,-4 9 18,-2 10 18,-2 6 0,-3 6-18,-2 6-19,-1 6-19,-2 2-10,1-1-3,-1 0-3,1-2-4,1-2-4,3-6-5,2-4-5,4-5-5,3-5-5,2-3-2,4-5-3,2-3-3,4-4-1,4-4 0,4-4 0,3-4 2,3-4-2,-1-2-2,1-3-2,-1-3-3,-2-2 2,-5 0 2,-4 1 4,-6-1 4,-3 1 2,-4 3 3,-2 1 2,-3 2 2,-4 3 1,-1 2-1,-4 4-2,-3 2-1,0 3-4,5 0-3,3 1-5,4 2-5,5-2-2,6-2-1,6-4-1,6-2 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0"/>
    </inkml:context>
    <inkml:brush xml:id="br0">
      <inkml:brushProperty name="width" value="0.03814" units="cm"/>
      <inkml:brushProperty name="height" value="0.03814" units="cm"/>
    </inkml:brush>
  </inkml:definitions>
  <inkml:trace contextRef="#ctx0" brushRef="#br0">84292 31090 384,'7'-7'0,"-1"1"0,0 0 0,-2 2 0,0 0 11,-2 0 22,0 0 23,-2 0 21,-1 1 6,-2 0-12,-2 2-11,-1 1-12,-2 1-9,2 3-7,1 4-8,0 2-6,1 2-5,-2-1 0,0 1 0,-1 0-2,-1 0-1,0 1-6,0 1-6,1 1-4,0 0-2,2-1 2,2 0 2,2-2 1,3-1-1,6-1-5,4 0-6,5-2-5,2-3-1,-1-6 2,-1-6 3,-1-6 3,-1-3 1,-3-3 2,-1-1 1,-2-3 1,-2 1 1,-2 1 0,-3 3 1,0 1 0,-4 2 2,0 1 2,-3 1 2,-2 1 3,-3 2-2,-3 4-4,-5 4-4,-3 4-4,-2 3-3,3 4 1,1 2 0,3 3 1,1 1-4,4-1-7,3-1-9,3 0-7,1-3-4,0-1 0,0-2-2,0-2 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0"/>
    </inkml:context>
    <inkml:brush xml:id="br0">
      <inkml:brushProperty name="width" value="0.03569" units="cm"/>
      <inkml:brushProperty name="height" value="0.03569" units="cm"/>
    </inkml:brush>
  </inkml:definitions>
  <inkml:trace contextRef="#ctx0" brushRef="#br0">85941 30790 410,'0'-15'9,"0"2"18,0 3 17,0 1 18,-4 6 9,-6 10 0,-7 9 2,-7 11 1,-4 5-9,1 0-17,0 2-17,0 1-17,-1-1-14,1-2-10,-1-2-10,1-1-11,1-5-10,3-4-10,3-4-9,3-6-10,4-4-1,3-4 5,4-4 6,4-4 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79514 55380,'0'-15,"-16"-25,1 1,7 24,0-1,8 8,0 0,-23-39,-1 0,1 24,-1-1,-7 17,-1-1,1 31,0 1,-1 23,1 0,23 0,0 0,32 0,-1-1,9 1,-1 0,-15 0,-1 0,-22 0,-1 0,-47 8,0 0,0-40,0 1,16-8,0 0,16-40,-1 1,48-24,-1 1,40-9,-1 0,32 1,0-1,-15 1,-1-1,-23 8,0 0,-16 8,0 0,-15 24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0"/>
    </inkml:context>
    <inkml:brush xml:id="br0">
      <inkml:brushProperty name="width" value="0.03304" units="cm"/>
      <inkml:brushProperty name="height" value="0.03304" units="cm"/>
    </inkml:brush>
  </inkml:definitions>
  <inkml:trace contextRef="#ctx0" brushRef="#br0">85850 30880 443,'7'-15'5,"-2"2"10,-3 3 11,0 1 9,-2 3 4,0 4-1,0 4-2,0 4-1,1 3 1,3 5 4,4 4 3,2 3 5,2 2-2,-1-1-6,1-1-7,0-1-7,2 1-11,5 3-16,5 3-17,5 3-16,-1-2-10,-4-4-4,-5-5-4,-5-5-4,-3-3-1,-2-2-1,-2-2-1,-2-2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0"/>
    </inkml:context>
    <inkml:brush xml:id="br0">
      <inkml:brushProperty name="width" value="0.03237" units="cm"/>
      <inkml:brushProperty name="height" value="0.03237" units="cm"/>
    </inkml:brush>
  </inkml:definitions>
  <inkml:trace contextRef="#ctx0" brushRef="#br0">87311 30605 453,'-1'-14'0,"0"1"0,-2 2 0,0 3 0,-1 0 0,2 0 0,0 0 0,2 0 0,0 2 13,0 2 29,0 4 27,0 2 28,0 5 4,0 6-21,0 5-21,0 7-20,-3 4-15,-6 4-8,-5 4-9,-7 4-9,-2 1-6,2-4-2,0-2-4,1-3-2,2-5-8,5-4-15,3-5-13,4-5-15,3-3-4,2-2 4,2-2 5,2-2 4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1"/>
    </inkml:context>
    <inkml:brush xml:id="br0">
      <inkml:brushProperty name="width" value="0.03452" units="cm"/>
      <inkml:brushProperty name="height" value="0.03452" units="cm"/>
    </inkml:brush>
  </inkml:definitions>
  <inkml:trace contextRef="#ctx0" brushRef="#br0">88525 30875 424,'-8'-15'11,"0"2"22,0 3 22,1 1 22,-1 6 5,0 10-12,0 9-11,0 11-13,0 3-9,-1 0-8,-2-1-7,0-1-8,1-2-5,3-2 1,2-1-1,4-2 0,3-4-5,4-3-13,3-5-10,5-3-12,3-5-3,3-8 6,3-6 6,3-7 5,0-4 5,-1-1 2,-3-1 3,-1 0 2,-4-1 4,-3 3 4,-4 2 4,-5 1 5,-3 3 0,-6 1-4,-4 2-3,-5 3-4,-4 2-6,-1 4-9,-3 4-8,-1 4-9,0 3-3,3 0 3,3 1 3,3 2 4,2-1-3,2-1-10,2-1-9,3 0-9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1"/>
    </inkml:context>
    <inkml:brush xml:id="br0">
      <inkml:brushProperty name="width" value="0.02721" units="cm"/>
      <inkml:brushProperty name="height" value="0.02721" units="cm"/>
    </inkml:brush>
  </inkml:definitions>
  <inkml:trace contextRef="#ctx0" brushRef="#br0">89750 30212 539,'0'-15'0,"2"3"0,0 1 0,2 2 0,3 3 15,7 1 30,7 2 30,7 2 30,2 1-1,-2 2-33,-1 0-32,-3 2-33,-1-1-17,-3 1-4,-1 0-4,-3 0-3,-1-1-7,-2 0-12,-3-2-12,-1 0-11,-2-2-2,0 0 8,-2-2 7,0 0 8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1"/>
    </inkml:context>
    <inkml:brush xml:id="br0">
      <inkml:brushProperty name="width" value="0.03084" units="cm"/>
      <inkml:brushProperty name="height" value="0.03084" units="cm"/>
    </inkml:brush>
  </inkml:definitions>
  <inkml:trace contextRef="#ctx0" brushRef="#br0">90722 29750 475,'-15'8'77,"2"0"-15,3-1-16,1 1-15,1 2-4,0 4 6,0 3 7,1 5 7,-1 2-1,0 2-7,0 3-8,0 1-7,1 0-9,-1-1-8,0-3-10,0-1-9,0-2-6,1-2-4,-1 0-4,0 0-4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1"/>
    </inkml:context>
    <inkml:brush xml:id="br0">
      <inkml:brushProperty name="width" value="0.032" units="cm"/>
      <inkml:brushProperty name="height" value="0.032" units="cm"/>
    </inkml:brush>
  </inkml:definitions>
  <inkml:trace contextRef="#ctx0" brushRef="#br0">91456 29831 458,'-14'-7'0,"4"0"0,4 2 0,5 1 0,0 0 9,-1 2 17,0 0 19,-1 2 17,-1 1 6,2 2-7,0 2-5,2 2-7,-1 3-6,0 7-5,-2 5-6,0 7-6,0 4-8,0 4-9,2 4-11,0 4-10,-1 2-4,-3 0 4,-5 0 2,-4-1 4,0-3-2,3-10-7,3-8-6,2-8-7,2-6-11,-2-1-15,0-1-15,-1 0-16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2"/>
    </inkml:context>
    <inkml:brush xml:id="br0">
      <inkml:brushProperty name="width" value="0.0266" units="cm"/>
      <inkml:brushProperty name="height" value="0.0266" units="cm"/>
    </inkml:brush>
  </inkml:definitions>
  <inkml:trace contextRef="#ctx0" brushRef="#br0">49250 35830 551,'16'-22'0,"-1"7"0,1 3 0,-1 6 0,6 7 9,9 11 18,10 12 17,10 9 19,-1 7 2,-12-1-12,-12 0-12,-11 0-14,-9-2-8,-4-6-8,-6-4-8,-4-5-6,-4-2-6,-3-1-5,-3 1-5,-3 0-4,-2-3-2,-1-1-1,-1-4 1,-1-3 0,1-3 0,1-4 1,3-4 1,2-4 1,2-4 1,6-5 2,5-5 0,5-5 2,2-2 2,1 1 4,2 1 5,0 1 4,2 3 6,0 3 9,1 4 8,2 5 9,0 2 1,-1 4-4,1 2-5,0 4-4,-1 3 1,-2 5 9,-3 5 10,0 6 8,-3 3 0,0 4-7,-2 4-7,0 5-9,-2 0-7,0 0-10,-1-2-7,-2 0-9,2-1-6,1-3-2,2-2-2,2-1-3,2-5-5,3-4-9,4-4-10,2-6-8,1-5-3,0-4 5,-2-6 5,-1-4 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3"/>
    </inkml:context>
    <inkml:brush xml:id="br0">
      <inkml:brushProperty name="width" value="0.02927" units="cm"/>
      <inkml:brushProperty name="height" value="0.02927" units="cm"/>
    </inkml:brush>
  </inkml:definitions>
  <inkml:trace contextRef="#ctx0" brushRef="#br0">50781 35763 501,'15'-28'8,"-3"9"16,-1 7 16,-2 8 17,-2 6 3,-2 4-7,-3 4-7,0 3-8,-2 7-6,0 7-1,0 8-4,0 9-2,-2 3-4,0 1-4,-3 2-6,-2 0-4,-1-1-6,-2-4-6,0-4-8,-1-4-7,0-4-4,2-5-3,2-5-2,3-5-3,0-6-5,2-6-10,0-8-9,2-6-10,0-3 1,2 0 12,0 2 11,2 1 12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3"/>
    </inkml:context>
    <inkml:brush xml:id="br0">
      <inkml:brushProperty name="width" value="0.02355" units="cm"/>
      <inkml:brushProperty name="height" value="0.02355" units="cm"/>
    </inkml:brush>
  </inkml:definitions>
  <inkml:trace contextRef="#ctx0" brushRef="#br0">50900 36740 622,'21'-42'29,"-3"10"6,-5 9 6,-3 11 6,-1 5 1,4 0-3,2 2-4,3 1-4,1 0-7,-1 2-12,-1 0-12,-1 2-10,-1 0-9,-1 0-5,-1 0-5,0 0-6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3"/>
    </inkml:context>
    <inkml:brush xml:id="br0">
      <inkml:brushProperty name="width" value="0.03307" units="cm"/>
      <inkml:brushProperty name="height" value="0.03307" units="cm"/>
    </inkml:brush>
  </inkml:definitions>
  <inkml:trace contextRef="#ctx0" brushRef="#br0">51664 35551 443,'0'-29'0,"2"5"0,0 5 0,1 5 0,1 9 13,0 15 28,0 15 25,0 15 28,-1 9 4,-2 4-18,-2 3-18,-2 5-18,-2 2-14,-2 1-10,-1 1-11,-3 1-11,1 1-13,2 1-15,4 1-15,3 1-17,0-7-7,0-13-2,-2-14-2,0-13-1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81456 54106,'94'-78,"-47"47,-1 0,-30 23,0 0,-24 16,0 0,-23 46,0 1,-8 31,0 0,7 8,1 0,-8 0,0 0,23-24,1 1,15-17,0 1,23-47,1 0,15-16,0 0,0-31,0 0,-31 8,-1-1,-7-7,0 0,-39 16,0-1,-7 16,-1 0,8 16,0 0,31-8,0 0,16 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3"/>
    </inkml:context>
    <inkml:brush xml:id="br0">
      <inkml:brushProperty name="width" value="0.02651" units="cm"/>
      <inkml:brushProperty name="height" value="0.02651" units="cm"/>
    </inkml:brush>
  </inkml:definitions>
  <inkml:trace contextRef="#ctx0" brushRef="#br0">53416 36221 553,'-7'-21'0,"2"5"0,2 5 0,2 5 0,9 1 13,15-2 27,16-2 26,16-1 28,3 0 0,-7 4-24,-8 4-24,-8 4-24,-6 3-21,-5 4-15,-5 2-16,-5 3-16,-4 1-9,-2-1 0,-4-1-2,-2-1-1,-4 0 3,0-1 8,-3 1 6,-2 0 8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4"/>
    </inkml:context>
    <inkml:brush xml:id="br0">
      <inkml:brushProperty name="width" value="0.02685" units="cm"/>
      <inkml:brushProperty name="height" value="0.02685" units="cm"/>
    </inkml:brush>
  </inkml:definitions>
  <inkml:trace contextRef="#ctx0" brushRef="#br0">53440 37173 546,'-8'6'0,"2"-1"0,0-2 0,2-2 0,1-1 8,2 0 17,2 0 16,2 0 16,4-1 6,7 0-5,7-2-6,7 0-4,5 0-9,1-1-8,2 0-11,2 1-9,1 0-13,-2 2-17,0 2-18,-1 2-17,-5 0-10,-6 1-1,-7 0-2,-6-1-2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4"/>
    </inkml:context>
    <inkml:brush xml:id="br0">
      <inkml:brushProperty name="width" value="0.03418" units="cm"/>
      <inkml:brushProperty name="height" value="0.03418" units="cm"/>
    </inkml:brush>
  </inkml:definitions>
  <inkml:trace contextRef="#ctx0" brushRef="#br0">56909 35681 429,'-15'-7'0,"4"0"0,3 2 0,3 1 0,1 0 6,0 2 15,0 0 13,0 2 14,1 2 8,0 6-1,2 4 1,1 5 0,-1 4-3,-1 5-7,0 3-5,-1 4-7,-1 3-6,0 0-8,0 2-8,0 1-7,0-1-9,1 0-8,-2-2-8,2 0-9,-1-4-1,2-6 5,0-5 6,2-6 4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4"/>
    </inkml:context>
    <inkml:brush xml:id="br0">
      <inkml:brushProperty name="width" value="0.03379" units="cm"/>
      <inkml:brushProperty name="height" value="0.03379" units="cm"/>
    </inkml:brush>
  </inkml:definitions>
  <inkml:trace contextRef="#ctx0" brushRef="#br0">57595 35626 434,'0'-21'0,"0"5"0,0 5 0,0 5 0,0 4 13,0 5 28,0 6 27,0 4 28,-1 5 4,0 7-17,-2 5-17,0 6-18,-2 5-16,0 2-15,-1 4-16,-1 2-14,-1 0-10,2-2-3,1-4-4,0-2-4,1-5 1,1-8 3,-1-6 3,0-6 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4"/>
    </inkml:context>
    <inkml:brush xml:id="br0">
      <inkml:brushProperty name="width" value="0.02928" units="cm"/>
      <inkml:brushProperty name="height" value="0.02928" units="cm"/>
    </inkml:brush>
  </inkml:definitions>
  <inkml:trace contextRef="#ctx0" brushRef="#br0">58600 36327 500,'0'-8'0,"2"2"0,0 1 0,2 1 0,3 0 10,7 0 20,7 0 19,7 0 21,5 0 4,2 1-10,4-1-9,3 0-9,-1 0-9,-2 0-8,-3 0-9,-4 1-7,-3-1-11,-7 2-13,-5 0-15,-6 2-13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5"/>
    </inkml:context>
    <inkml:brush xml:id="br0">
      <inkml:brushProperty name="width" value="0.03763" units="cm"/>
      <inkml:brushProperty name="height" value="0.03763" units="cm"/>
    </inkml:brush>
  </inkml:definitions>
  <inkml:trace contextRef="#ctx0" brushRef="#br0">61375 34440 389,'0'-29'0,"2"5"0,1 5 0,0 5 0,0 3 11,0 2 21,-2 2 22,0 2 22,-1 4 5,0 6-9,0 6-11,0 6-10,-1 4-9,-2 6-6,-2 5-6,-2 5-7,-2 4-5,-2 4-5,-1 4-5,-3 4-5,0 0-5,1-1-3,1-2-3,0-2-5,3-3 0,3-6 0,2-4 2,4-5 1,3-6-1,6-5-4,4-7-4,5-5-4,4-5-4,5-4-6,3-4-5,5-3-6,1-6-1,2-4 4,0-5 2,2-4 4,-2-4 5,-6-1 6,-4-1 5,-4 0 7,-7 0 4,-3 3 6,-6 3 4,-4 3 5,-5 4 5,0 3 6,-3 4 7,-2 5 5,-2 3 6,-2 4 5,-1 4 6,-3 4 4,-1 3-1,1 5-6,-1 4-8,1 3-6,0 3-6,4-1-4,3 1-4,2-1-4,3-1-4,0-1-2,2-3-4,1-1-3,1-3-5,5-2-5,4-4-7,4-2-5,2-5-6,-1-2-6,1-5-4,-1-4-5,0-2-1,-2 0 5,-3 0 5,-1 1 4,-2 0 10,-4 2 13,-3 2 14,-2 3 13,-2 2 9,-2 7 2,0 6 2,-1 6 3,0 4 0,2 3-1,2 3-2,2 3-2,0 2-3,0 4-4,-2 3-4,0 2-5,-1 2-2,0 0-4,0 0-3,1 0-2,-2 0-5,0 0-6,-2 0-6,0 1-6,-1-3-4,-2-2 2,0-4 0,-1-2 1,-1-4 0,1-5-4,-1-5-2,0-5-2,0-5 0,-2-4 3,0-6 5,-1-4 3,1-6 2,1-5 4,2-7 3,2-5 2,3-5 2,2-1 0,4-2 1,3-2 1,3 0 0,7 2 0,5 1 1,7 3 1,3 0-4,3-1-9,1 0-8,2-2-8,-1 3-4,-7 5 2,-5 7 0,-7 5 2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5"/>
    </inkml:context>
    <inkml:brush xml:id="br0">
      <inkml:brushProperty name="width" value="0.03805" units="cm"/>
      <inkml:brushProperty name="height" value="0.03805" units="cm"/>
    </inkml:brush>
  </inkml:definitions>
  <inkml:trace contextRef="#ctx0" brushRef="#br0">63284 34900 385,'-7'3'11,"2"6"22,3 5 23,1 7 21,0 4 5,0 2-13,-2 4-14,0 3-14,-1 1-8,2-2-5,0 0-3,2-1-5,0-1-2,2-1-3,0-2-1,2 1-1,0-4-3,2-2-2,0-3-4,1-2-1,1-4-4,0-1-3,0-3-3,0-1-3,-5-1-6,-9-2-9,-8-1-8,-8 0-10,-7-2-3,-1-2 1,-2-2 2,-2-2 1,2-2 3,7-2 7,7-2 7,7-1 5,4-2 0,2 0-9,2 0-7,2 1-9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5"/>
    </inkml:context>
    <inkml:brush xml:id="br0">
      <inkml:brushProperty name="width" value="0.02413" units="cm"/>
      <inkml:brushProperty name="height" value="0.02413" units="cm"/>
    </inkml:brush>
  </inkml:definitions>
  <inkml:trace contextRef="#ctx0" brushRef="#br0">63900 35177 607,'7'-8'0,"-2"2"0,-3 1 0,0 1 0,-1 0 5,1 0 9,3 0 10,2 0 8,0 0 6,0 1 1,-2-1 1,0 0 1,0 0-1,3 0-5,3 0-4,4 1-4,1-1-7,1 2-13,1 0-13,1 2-11,-1 0-15,-3 2-18,-3 0-17,-2 2-19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6"/>
    </inkml:context>
    <inkml:brush xml:id="br0">
      <inkml:brushProperty name="width" value="0.02396" units="cm"/>
      <inkml:brushProperty name="height" value="0.02396" units="cm"/>
    </inkml:brush>
  </inkml:definitions>
  <inkml:trace contextRef="#ctx0" brushRef="#br0">64616 36050 612,'-7'14'5,"2"-3"11,2-3 9,2-2 12,1-2 2,2 0-5,0-1-4,2 1-5,0 1 0,3 0 3,2 1 5,2 2 4,1 0-5,1 1-14,1 2-15,1 0-13,-1 0-17,-1-1-21,-2-1-20,-2 0-20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6"/>
    </inkml:context>
    <inkml:brush xml:id="br0">
      <inkml:brushProperty name="width" value="0.03778" units="cm"/>
      <inkml:brushProperty name="height" value="0.03778" units="cm"/>
    </inkml:brush>
  </inkml:definitions>
  <inkml:trace contextRef="#ctx0" brushRef="#br0">65864 34380 388,'0'-22'0,"0"7"0,0 3 0,0 6 0,-2 6 15,-4 10 30,-4 8 30,-3 9 30,-4 7 4,-2 8-22,-1 6-24,-2 8-23,-1 1-14,4-1-6,3-2-6,3-2-7,3-4-3,2-6-2,4-6-3,3-6-1,3-5-3,6-7-4,4-5-4,5-6-4,4-5-4,3-4-4,2-4-5,4-4-3,-1-3-2,-5-3 2,-5-3 1,-5-3 1,-4-1 3,-4 3 5,-4 1 4,-4 3 4,-6 1 4,-8 2 0,-7 2 1,-8 3 1,-5 3 0,-1 7-2,0 8-2,-2 6-2,4 2-4,6-3-7,7-3-7,7-2-6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82950 55066,'15'-16,"1"24,0 0,-32 31,0 0,-15 15,0 1,0 0,0-1,-16-7,0 0,23-24,1 1,23-32,0 0,8 0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6"/>
    </inkml:context>
    <inkml:brush xml:id="br0">
      <inkml:brushProperty name="width" value="0.02798" units="cm"/>
      <inkml:brushProperty name="height" value="0.02798" units="cm"/>
    </inkml:brush>
  </inkml:definitions>
  <inkml:trace contextRef="#ctx0" brushRef="#br0">69150 35568 524,'10'-8'14,"21"0"28,20 1 29,21-1 29,2 2 1,-17 6-26,-16 4-26,-17 6-26,-11 1-29,-5 1-34,-4-1-34,-6 1-34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7"/>
    </inkml:context>
    <inkml:brush xml:id="br0">
      <inkml:brushProperty name="width" value="0.0262" units="cm"/>
      <inkml:brushProperty name="height" value="0.0262" units="cm"/>
    </inkml:brush>
  </inkml:definitions>
  <inkml:trace contextRef="#ctx0" brushRef="#br0">69083 36550 559,'-6'6'8,"4"-1"16,4-2 15,4-2 16,6-1 4,9 0-5,9 0-7,9 0-6,5 0-6,5 0-4,4 0-5,4 0-5,-4 0-21,-10 0-34,-12 0-35,-9 0-36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7"/>
    </inkml:context>
    <inkml:brush xml:id="br0">
      <inkml:brushProperty name="width" value="0.03466" units="cm"/>
      <inkml:brushProperty name="height" value="0.03466" units="cm"/>
    </inkml:brush>
  </inkml:definitions>
  <inkml:trace contextRef="#ctx0" brushRef="#br0">71607 35459 423,'-1'-14'0,"0"3"0,-2 3 0,0 2 0,-1 4 13,0 4 26,0 4 27,0 4 26,0 4 5,-1 5-17,-2 5-16,0 5-16,-1 3-14,1 2-9,-1 2-11,0 2-9,0 0-10,1-1-9,-1-3-8,0-2-9,1-2-9,1-3-8,0-4-8,2-1-9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7"/>
    </inkml:context>
    <inkml:brush xml:id="br0">
      <inkml:brushProperty name="width" value="0.03835" units="cm"/>
      <inkml:brushProperty name="height" value="0.03835" units="cm"/>
    </inkml:brush>
  </inkml:definitions>
  <inkml:trace contextRef="#ctx0" brushRef="#br0">72658 35166 382,'-1'-7'12,"0"2"23,-2 2 24,0 2 24,-1 5 6,2 10-12,0 7-11,2 10-11,-1 6-10,-4 2-8,-2 4-7,-3 3-9,-2 1-13,2 0-19,1 0-19,1 0-20,0-5-9,0-6-3,0-9 0,0-7-2,1-6 2,1-1 3,0-2 5,2-2 3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7"/>
    </inkml:context>
    <inkml:brush xml:id="br0">
      <inkml:brushProperty name="width" value="0.02935" units="cm"/>
      <inkml:brushProperty name="height" value="0.02935" units="cm"/>
    </inkml:brush>
  </inkml:definitions>
  <inkml:trace contextRef="#ctx0" brushRef="#br0">73500 36112 499,'0'-14'0,"0"2"0,0 4 0,0 3 0,2 1 11,6 0 22,4 0 21,5 1 22,2-1 3,-3 2-15,-1 0-16,-2 2-16,3 0-7,9 2-2,8 0-1,10 2 0,3 0-11,-2 1-17,-2 1-20,-2 2-18,-4-2-11,-8-1-5,-6-2-3,-6-2-5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8"/>
    </inkml:context>
    <inkml:brush xml:id="br0">
      <inkml:brushProperty name="width" value="0.0345" units="cm"/>
      <inkml:brushProperty name="height" value="0.0345" units="cm"/>
    </inkml:brush>
  </inkml:definitions>
  <inkml:trace contextRef="#ctx0" brushRef="#br0">75391 35581 425,'-8'-13'8,"2"3"18,1 4 17,0 4 17,1 4 5,1 4-7,-2 4-8,2 3-7,-2 5-6,-2 3-5,-2 5-4,-2 3-5,0 2-3,-1 0-2,0 1-2,0-1-1,2-2-4,3-3-1,2-5-4,4-3-2,2-4-3,2-3-2,2-3-2,2-2-4,3-5-2,7-6-4,5-6-3,7-5-3,2-7-2,-2-4 3,0-4 1,-1-6 2,-3 0 1,-5 2 0,-5 3 1,-4 4 1,-5 2 1,-3 5 2,-2 3 2,-3 4 1,-5 4 0,-4 5 0,-5 3-2,-5 4-1,-1 3-5,2 5-6,4 4-9,3 4-7,2-1-4,3-3-4,1-4-1,2-4-3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8"/>
    </inkml:context>
    <inkml:brush xml:id="br0">
      <inkml:brushProperty name="width" value="0.0267" units="cm"/>
      <inkml:brushProperty name="height" value="0.0267" units="cm"/>
    </inkml:brush>
  </inkml:definitions>
  <inkml:trace contextRef="#ctx0" brushRef="#br0">76350 36050 549,'8'9'7,"0"3"17,-1 3 14,1 3 16,0 0 5,1-4-6,2-5-5,0-3-6,0-1-6,1 0-7,0 1-5,-1 2-7,1-1-6,2 1-4,-1 0-6,3 0-3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8"/>
    </inkml:context>
    <inkml:brush xml:id="br0">
      <inkml:brushProperty name="width" value="0.03296" units="cm"/>
      <inkml:brushProperty name="height" value="0.03296" units="cm"/>
    </inkml:brush>
  </inkml:definitions>
  <inkml:trace contextRef="#ctx0" brushRef="#br0">77058 35047 445,'-7'-8'0,"2"2"0,2 1 0,2 0 0,1 1 12,0 1 27,0-1 26,0 0 26,3 0 3,6 2-16,5 0-18,7 2-17,2 1-13,1 4-8,-1 2-8,0 3-8,-1 4-5,-5 4-4,-3 3-3,-4 5-3,-4 3-1,-4 6 1,-4 5 1,-4 4 0,-4 4 2,-6 0 1,-4 2 3,-4 0 1,-4 1-3,1 2-7,0 0-8,-1 1-6,2 0-8,2 0-7,1-2-7,3-1-7,2-5-2,5-10 2,3-9 1,4-10 2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8"/>
    </inkml:context>
    <inkml:brush xml:id="br0">
      <inkml:brushProperty name="width" value="0.03635" units="cm"/>
      <inkml:brushProperty name="height" value="0.03635" units="cm"/>
    </inkml:brush>
  </inkml:definitions>
  <inkml:trace contextRef="#ctx0" brushRef="#br0">78185 35033 403,'0'-6'14,"0"4"27,0 4 27,0 4 28,1 4 4,1 3-18,3 5-19,2 3-19,1 5-13,0 3-8,0 4-9,-1 5-7,1-1-5,-2 0 1,-1-3 1,0-2-1,-2-2-1,-2-3-6,-2-3-4,-2-3-5,-2-2-4,-2-3-2,-2-1-2,-1-2-4,-3-3 1,-2-1 0,-1-2 2,-3-2 2,-1-2-1,-1-2-4,-1-2-2,-1-2-3,1-3 0,1-4 2,2-3 4,3-5 2,2-2 3,2 1 4,4-1 2,3 1 4,1 0-4,2 2-8,0 3-9,2 1-10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9"/>
    </inkml:context>
    <inkml:brush xml:id="br0">
      <inkml:brushProperty name="width" value="0.02862" units="cm"/>
      <inkml:brushProperty name="height" value="0.02862" units="cm"/>
    </inkml:brush>
  </inkml:definitions>
  <inkml:trace contextRef="#ctx0" brushRef="#br0">78650 34893 512,'23'-15'0,"-1"3"0,-1 1 0,-1 2 0,0 2 8,1-1 16,1 0 15,1 0 16,1 2 10,2 1 5,3 2 4,1 2 4,-1 1-19,-3 2-44,-5 0-42,-3 2-44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83850 53666,'16'0,"15"-8,0 0,9 24,-1-1,39 24,0 1,24 38,0 0,0 16,0 0,-16-31,0-1,-31-30,0-1,-47-8,0 1,-32-24,1 0,-1 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9"/>
    </inkml:context>
    <inkml:brush xml:id="br0">
      <inkml:brushProperty name="width" value="0.02626" units="cm"/>
      <inkml:brushProperty name="height" value="0.02626" units="cm"/>
    </inkml:brush>
  </inkml:definitions>
  <inkml:trace contextRef="#ctx0" brushRef="#br0">80600 35342 558,'1'-1'13,"19"-2"27,19-2 26,18-1 26,4 0 1,-10 2-23,-12 4-24,-10 2-25,-8 3-27,-5 0-32,-5 1-33,-4 1-32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29"/>
    </inkml:context>
    <inkml:brush xml:id="br0">
      <inkml:brushProperty name="width" value="0.02824" units="cm"/>
      <inkml:brushProperty name="height" value="0.02824" units="cm"/>
    </inkml:brush>
  </inkml:definitions>
  <inkml:trace contextRef="#ctx0" brushRef="#br0">80361 36150 519,'-15'7'6,"4"-1"13,3 0 12,3-2 13,3 0 7,5 0 1,6 0 0,4 0 1,6 0-3,7 0-7,7-1-7,6 1-7,5 0-14,0 0-23,2 0-22,0 0-22,-3-1-13,-10 0-4,-8-2-3,-8 0-5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0"/>
    </inkml:context>
    <inkml:brush xml:id="br0">
      <inkml:brushProperty name="width" value="0.03442" units="cm"/>
      <inkml:brushProperty name="height" value="0.03442" units="cm"/>
    </inkml:brush>
  </inkml:definitions>
  <inkml:trace contextRef="#ctx0" brushRef="#br0">82460 35463 426,'0'-15'3,"0"4"7,0 3 6,0 3 6,-1 4 8,-1 7 10,0 7 8,-1 8 9,-3 3 0,-2 4-8,-3 3-9,-3 3-8,-1 0-6,2-2-1,2-1-3,3-3-2,1-2-2,2-3-1,2-3-2,2-3-2,2-3-4,4-2-4,2-4-6,3-3-6,4-2-2,2-4-3,3-2-1,3-3-1,1-5-4,1-6-2,-1-5-4,1-7-3,-3-2 0,-5 0 3,-5 0 3,-5-1 3,-3 2 3,-4 3 1,-2 3 1,-3 4 2,-4 2-1,-4 4-1,-4 4-3,-3 5-2,-1 2-2,1 3-2,2 4-3,3 2-2,1 2-2,2-2-2,3-1-2,1 0-2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0"/>
    </inkml:context>
    <inkml:brush xml:id="br0">
      <inkml:brushProperty name="width" value="0.03398" units="cm"/>
      <inkml:brushProperty name="height" value="0.03398" units="cm"/>
    </inkml:brush>
  </inkml:definitions>
  <inkml:trace contextRef="#ctx0" brushRef="#br0">81804 34859 431,'0'-14'0,"0"3"0,0 3 0,0 2 0,0 4 13,0 4 25,0 4 25,0 4 26,-2 4 5,-2 5-14,-4 5-15,-2 5-14,-2 6-13,-1 10-13,-1 8-13,-1 9-12,-1 4-14,1-1-14,-1-1-13,1-1-15,1-6-9,2-12-5,4-12-4,3-11-6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1"/>
    </inkml:context>
    <inkml:brush xml:id="br0">
      <inkml:brushProperty name="width" value="0.02069" units="cm"/>
      <inkml:brushProperty name="height" value="0.02069" units="cm"/>
    </inkml:brush>
  </inkml:definitions>
  <inkml:trace contextRef="#ctx0" brushRef="#br0">83750 36400 708,'14'22'165,"-1"-3"-68,-2-3-67,-2-3-68,-2-2-28,-1-3 10,-1-1 11,0-2 10,-2-1 4,0 0 0,-2 0 0,0 0-1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1"/>
    </inkml:context>
    <inkml:brush xml:id="br0">
      <inkml:brushProperty name="width" value="0.0413" units="cm"/>
      <inkml:brushProperty name="height" value="0.0413" units="cm"/>
    </inkml:brush>
  </inkml:definitions>
  <inkml:trace contextRef="#ctx0" brushRef="#br0">84600 35097 355,'15'-14'0,"-1"2"0,-1 4 0,0 3 0,-1 1 7,1 2 16,1 0 14,2 2 16,0 0 4,1 2-6,1 0-6,1 2-5,-1 2-7,-3 5-4,-3 5-5,-2 6-5,-7 3-7,-8 4-8,-10 4-8,-7 5-9,-6-1-5,1-2-5,-1-4-2,1-1-5,1-5 1,5-4 2,3-3 5,5-4 2,7-8 5,12-9 4,11-9 7,13-11 4,6-5 1,2-2-4,2-3-3,2-1-5,0 1-1,-2 2-2,-2 3 0,-1 3-1,-5 3 0,-6 3 4,-5 3 2,-6 3 3,-5 2 2,-1 2 5,-2 2 2,-2 2 5,-2 3 9,0 2 19,-2 4 18,0 2 18,-1 3 3,2 2-12,0 1-10,2 3-12,-1 2-8,1 1-5,0 3-7,0 1-5,0 3-4,0 1-2,0 2-3,0 3-1,-1-1-2,0 0 0,-2-1 0,0-1-2,-1-2-2,0-3-4,0-3-5,0-3-5,-1-2-2,0-1 1,-2-1 0,0 0 2,-3-2-2,-2-1-4,-3-1-3,-3 0-4,-3 0 0,-3 1 1,-4 3 4,-1 2 1,-4-1 0,-1-1-6,-2-2-6,-2-2-4,0-3 0,3-3 5,3-2 5,3-4 6,4-1-1,3-2-6,4 0-5,5-1-7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1"/>
    </inkml:context>
    <inkml:brush xml:id="br0">
      <inkml:brushProperty name="width" value="0.01828" units="cm"/>
      <inkml:brushProperty name="height" value="0.01828" units="cm"/>
    </inkml:brush>
  </inkml:definitions>
  <inkml:trace contextRef="#ctx0" brushRef="#br0">85850 35100 802,'16'0'0,"-1"0"0,1 0 0,-1 0 0,1 0 5,0 2 10,-1 0 11,1 2 10,0 0 2,3 1-6,1 1-8,3 2-6,0-1-14,-1-1-21,-1-1-20,-1 0-21,-3-2-5,-3 0 10,-4-2 9,-4 0 11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1"/>
    </inkml:context>
    <inkml:brush xml:id="br0">
      <inkml:brushProperty name="width" value="0.02045" units="cm"/>
      <inkml:brushProperty name="height" value="0.02045" units="cm"/>
    </inkml:brush>
  </inkml:definitions>
  <inkml:trace contextRef="#ctx0" brushRef="#br0">88576 35092 717,'-6'-7'0,"3"1"0,3 1 0,2 0 0,1 3 17,-3 2 36,0 4 36,-3 2 35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3"/>
    </inkml:context>
    <inkml:brush xml:id="br0">
      <inkml:brushProperty name="width" value="0.02826" units="cm"/>
      <inkml:brushProperty name="height" value="0.02826" units="cm"/>
    </inkml:brush>
  </inkml:definitions>
  <inkml:trace contextRef="#ctx0" brushRef="#br0">11088 41462 519,'1'-8'7,"2"-1"14,2-2 15,2 0 14,-2 1 7,-3 3-2,-4 2-2,-3 4-1,-5 2-7,-4 4-10,-4 2-11,-3 3-11,-3 5-6,1 4-2,0 4-2,-1 6-2,-1 5-2,-3 5-1,-3 4-2,-2 5-2,0 0 1,7-6 3,5-6 3,7-5 3,4-6 1,4-2-1,4-3 0,4-2-1,4-3 0,6-1 1,4-1 0,5-1 0,4 0-5,3 0-13,3-1-13,2 1-13,5-2-8,6-4-4,6-4-4,6-4-3,-3-2 0,-10 0 6,-12 0 7,-9 0 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5"/>
    </inkml:context>
    <inkml:brush xml:id="br0">
      <inkml:brushProperty name="width" value="0.01949" units="cm"/>
      <inkml:brushProperty name="height" value="0.01949" units="cm"/>
    </inkml:brush>
  </inkml:definitions>
  <inkml:trace contextRef="#ctx0" brushRef="#br0">16100 42500 752,'9'2'11,"1"6"21,3 4 21,1 5 22,-1 0-13,-3-2-47,-4-3-49,-4-2-47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83875 55566,'-31'0,"62"-8,0 0,24 24,0-1,8 17,-1-1,-31 23,1 1,-40 8,0-1,-62 8,-1 1,-15-1,0 0,39-54,0 0,32-55,-1 0,24-1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5"/>
    </inkml:context>
    <inkml:brush xml:id="br0">
      <inkml:brushProperty name="width" value="0.01919" units="cm"/>
      <inkml:brushProperty name="height" value="0.01919" units="cm"/>
    </inkml:brush>
  </inkml:definitions>
  <inkml:trace contextRef="#ctx0" brushRef="#br0">16150 43150 764,'8'14'123,"-1"-1"-45,1-3-43,0-1-46,0-2-26,-1-1-10,1-1-8,0 0-10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6"/>
    </inkml:context>
    <inkml:brush xml:id="br0">
      <inkml:brushProperty name="width" value="0.03012" units="cm"/>
      <inkml:brushProperty name="height" value="0.03012" units="cm"/>
    </inkml:brush>
  </inkml:definitions>
  <inkml:trace contextRef="#ctx0" brushRef="#br0">23711 42538 486,'0'-24'0,"0"3"0,0 0 0,0 1 0,-1 1 11,0 0 19,-2 2 21,0 1 19,-1 3 5,-2 3-12,0 4-13,-1 4-11,-2 3-10,-2 4-6,-2 2-5,-1 3-6,-3 5-4,-3 4-1,-4 4 0,-1 6-1,-1 3-1,3-1-1,3 0-1,3 1-1,2-1-1,4 2-2,3 1 0,3 0-1,3 2-2,5 1-1,6 0-2,4 2-1,6-2 0,5-2 1,6-3 1,7-3 1,3-7-3,3-9-8,4-10-6,3-10-7,1-10-7,1-9-6,1-10-7,2-10-7,-5-1 0,-10 10 4,-10 8 5,-9 9 4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36"/>
    </inkml:context>
    <inkml:brush xml:id="br0">
      <inkml:brushProperty name="width" value="0.0297" units="cm"/>
      <inkml:brushProperty name="height" value="0.0297" units="cm"/>
    </inkml:brush>
  </inkml:definitions>
  <inkml:trace contextRef="#ctx0" brushRef="#br0">25065 41884 493,'2'-15'6,"2"4"13,4 3 12,2 3 13,2 1 1,-1 4-8,1 0-9,0 4-10,0-1-5,-1 1-2,1 0-4,0 0-2,-1-3-11,-3-6-21,-1-5-21,-2-7-20,-4-2-2,-4 1 15,-5 1 16,-5 1 15,-3 1 10,0 4 3,1 3 4,-1 3 2,0 2 9,-1 3 13,-2 4 13,1 2 14,-1 3 5,2 4-4,3 2-3,1 3-3,2 2-3,0 1-1,2 1-1,1 1-2,1 0-1,2-1-4,2-1-3,2-1-4,1-1-2,0 1-4,0 0-4,0-1-3,1 0-2,2-3-2,2-1 0,2-2-3,1-3-2,1-1-7,2-2-5,0-2-6,1-1-3,-1 0 1,1 0 2,0 0 0,-1 0 3,-3 1 2,-1 2 3,-2 0 3,0 1 2,0 0 3,1 0 1,2-1 3,0 1 0,-1 0-3,1 0-1,0 0-2,-2 1-2,-2 3-1,-4 3 1,-2 3-2,-5 3 1,-4 3 1,-5 3 2,-5 3 0,-4 1 2,-3 1 0,-3-1 2,-2 0 1,-3-1 1,1-3 5,0-3 4,0-3 3,1-4 2,5-3-1,3-4-2,5-4 0,5-4 4,7-4 9,6-4 10,8-4 10,6-2 0,9 1-9,7-1-8,9 0-9,5 0-7,4 1-6,4-1-4,4 0-6,2 1-5,1 3-2,1 1-4,2 2-2,-3 1-7,-3 0-7,-4 0-9,-4 0-7,-6 1-6,-7 0-2,-9 2-3,-7 1-3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0"/>
    </inkml:context>
    <inkml:brush xml:id="br0">
      <inkml:brushProperty name="width" value="0.02977" units="cm"/>
      <inkml:brushProperty name="height" value="0.02977" units="cm"/>
    </inkml:brush>
  </inkml:definitions>
  <inkml:trace contextRef="#ctx0" brushRef="#br0">34100 41416 492,'2'-33'7,"6"-3"15,4-3 13,5-2 15,0 7 6,-5 19 0,-5 18-2,-4 20-1,-3 9-5,0 4-8,0 3-9,0 2-9,-2 4-6,0 2-5,-3 4-6,-2 2-3,-1 3-5,1 1 0,-1 3-2,0 2-2,1 0-3,2-1-5,2-1-5,3 0-6,0-6-1,3-7-1,2-7 2,2-9 1,1-7-7,0-7-12,-1-7-13,1-6-13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1"/>
    </inkml:context>
    <inkml:brush xml:id="br0">
      <inkml:brushProperty name="width" value="0.02449" units="cm"/>
      <inkml:brushProperty name="height" value="0.02449" units="cm"/>
    </inkml:brush>
  </inkml:definitions>
  <inkml:trace contextRef="#ctx0" brushRef="#br0">34633 42281 598,'-1'-13'9,"0"3"15,-2 4 18,0 4 15,-3 4 5,-4 4-10,-3 4-9,-5 3-9,-3 5-7,-3 3-6,-3 5-5,-2 3-6,-2 2-6,1 1-6,2-1-6,0 0-8,3-2-1,5-3 1,5-5 3,5-3 1,5-4 5,7-1 5,8-2 7,6-2 6,5-3 3,5-3-1,3-2 1,4-3-1,1-2-5,-2 2-10,-1 0-9,-3 2-9,-2 0-5,-3 2 3,-3 0 2,-3 2 3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1"/>
    </inkml:context>
    <inkml:brush xml:id="br0">
      <inkml:brushProperty name="width" value="0.03729" units="cm"/>
      <inkml:brushProperty name="height" value="0.03729" units="cm"/>
    </inkml:brush>
  </inkml:definitions>
  <inkml:trace contextRef="#ctx0" brushRef="#br0">35450 42392 393,'0'-21'0,"2"5"0,0 5 0,2 5 0,1 1 9,5 0 17,4-2 19,4 0 17,0 0 2,-1 2-11,-2 2-12,-3 3-12,-1 2-8,-2 7-7,-2 6-5,-2 5-6,-4 5-4,-4 1-2,-6 2-2,-4 3-2,-2-1-1,-1-2-1,0-2 1,1-1-1,2-5 2,6-5 2,6-6 3,6-6 2,6-7 2,5-8 0,7-8 1,5-7-1,5-4-3,3 0-6,2 0-7,4-1-6,-1 2-3,-2 0 1,-3 1 1,-3 1 1,-4 3 2,-6 4 4,-3 3 2,-6 4 5,-3 3 0,-3 1 1,-1 0-1,-2 2 1,-3 3 12,-4 4 24,-4 6 25,-3 4 25,-4 5 4,0 5-17,-1 5-16,-1 5-17,0 1-10,2-2-6,3-1-4,1-3-5,2-2-3,2-3-1,2-3-1,2-3-1,3-3-3,6-4-8,4-4-7,5-4-7,4-5-4,3-4-2,3-5-2,3-5-2,1-2 1,-1 1 3,-2 2 3,1 0 3,-5 2 5,-4 4 3,-4 4 5,-6 5 4,-3 2 3,-2 4 4,-3 2 3,0 4 3,-4 2 4,-4 3 6,-4 3 5,-4 3 6,-1 2 1,-1-1 1,0 1-1,1-1-1,4-4-4,12-9-8,10-8-9,11-9-8,5-8-4,-1-5-3,-1-6-1,-1-6-1,-3-1-1,-3 4 2,-4 3 0,-4 5 2,-4 2 0,-3 1-1,-2 1 0,-4 1-1,-2 2-1,-3 5-2,-4 3-1,-2 4-2,-2 5-4,-1 6-5,-1 6-6,-1 5-5,0 4-1,2-1 6,3 1 5,1-1 6,2-1-3,3-2-10,1-4-10,2-3-9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2"/>
    </inkml:context>
    <inkml:brush xml:id="br0">
      <inkml:brushProperty name="width" value="0.02923" units="cm"/>
      <inkml:brushProperty name="height" value="0.02923" units="cm"/>
    </inkml:brush>
  </inkml:definitions>
  <inkml:trace contextRef="#ctx0" brushRef="#br0">38050 42563 501,'7'-8'0,"-2"2"0,-3 1 0,0 0 0,-1 0 2,3 0 2,4-1 3,2-1 2,1 0 8,-1 2 10,0 2 11,-2 2 10,0 2 5,-2 4-3,-1 2-2,0 3-1,-2 4-5,-1 4-7,0 3-7,-1 5-5,-2 0-10,-1 0-10,0-1-11,-1 0-11,-1-4-3,2-1 3,0-4 2,2-3 3,1-1 3,4 1 3,2 1 3,4 2 3,1-1 3,1-1 2,1-1 1,1 0 2,0 0 3,0 5 4,-2 3 2,-1 5 4,-3 4 0,-4 4-4,-6 6-2,-4 5-4,-5 1-6,-6-1-7,-4 0-10,-4-1-7,-3-4-4,1-4 3,0-5 4,3-5 2,1-6-9,5-5-19,3-6-20,4-6-20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2"/>
    </inkml:context>
    <inkml:brush xml:id="br0">
      <inkml:brushProperty name="width" value="0.02616" units="cm"/>
      <inkml:brushProperty name="height" value="0.02616" units="cm"/>
    </inkml:brush>
  </inkml:definitions>
  <inkml:trace contextRef="#ctx0" brushRef="#br0">39640 42831 560,'-5'-1'13,"23"0"26,23-2 26,22 0 27,6-1 0,-9 0-23,-10 0-24,-10 1-24,-5-1-18,-1 2-10,-2 0-11,0 2-10,-3 0-4,-7 2 5,-5 0 6,-6 2 5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2"/>
    </inkml:context>
    <inkml:brush xml:id="br0">
      <inkml:brushProperty name="width" value="0.0301" units="cm"/>
      <inkml:brushProperty name="height" value="0.0301" units="cm"/>
    </inkml:brush>
  </inkml:definitions>
  <inkml:trace contextRef="#ctx0" brushRef="#br0">40430 42359 487,'-7'-14'0,"1"3"0,1 3 0,0 2 0,2 4 11,1 4 21,0 4 22,2 4 21,0 4 6,0 7-11,0 5-10,0 7-11,0 4-12,0 6-11,0 4-11,0 5-13,0 3-11,0-2-13,0-1-12,0 0-13,0-7-10,0-8-8,0-11-6,0-9-8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3"/>
    </inkml:context>
    <inkml:brush xml:id="br0">
      <inkml:brushProperty name="width" value="0.03016" units="cm"/>
      <inkml:brushProperty name="height" value="0.03016" units="cm"/>
    </inkml:brush>
  </inkml:definitions>
  <inkml:trace contextRef="#ctx0" brushRef="#br0">43815 41395 486,'-7'-13'0,"3"4"0,1 6 0,2 5 0,1 10 14,0 17 27,0 16 29,0 17 28,0 4 1,2-7-25,0-8-25,1-8-24,0-5-13,0 0-1,-2-2 0,0 0-1,-1-3-12,0-3-23,0-5-21,0-3-23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83786 56000,'32'0,"-56"8,1 0,-24 31,0 0,-8 7,0 1,-31 31,0 0,63-54,-1-1,1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3"/>
    </inkml:context>
    <inkml:brush xml:id="br0">
      <inkml:brushProperty name="width" value="0.02709" units="cm"/>
      <inkml:brushProperty name="height" value="0.02709" units="cm"/>
    </inkml:brush>
  </inkml:definitions>
  <inkml:trace contextRef="#ctx0" brushRef="#br0">43950 42378 541,'0'-15'0,"2"4"0,0 3 0,2 3 0,0 1 4,0 0 8,-1 0 9,1 0 8,2 0 4,2 1-3,3-1-1,4 0-2,1 0 1,5 2 4,2 0 3,3 2 4,1 0-1,0 0-3,1 0-5,-1 0-4,-1 0-15,-5 2-29,-3 0-27,-5 2-28,-2 0-9,-2 0 6,-2-1 9,-2 1 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3"/>
    </inkml:context>
    <inkml:brush xml:id="br0">
      <inkml:brushProperty name="width" value="0.03319" units="cm"/>
      <inkml:brushProperty name="height" value="0.03319" units="cm"/>
    </inkml:brush>
  </inkml:definitions>
  <inkml:trace contextRef="#ctx0" brushRef="#br0">44947 41727 441,'0'-17'5,"0"-3"8,0-3 9,0-3 8,0 4 9,0 9 6,0 10 8,0 10 7,-1 8 0,-1 7-6,0 7-8,-1 7-6,-2 3-8,0 2-6,-1 0-8,-1 2-6,0-2-8,2-2-10,2-4-9,2-2-9,4-4-8,5-5-6,7-5-6,6-5-7,0-4-6,-4-4-3,-3-4-3,-4-4-5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3"/>
    </inkml:context>
    <inkml:brush xml:id="br0">
      <inkml:brushProperty name="width" value="0.03467" units="cm"/>
      <inkml:brushProperty name="height" value="0.03467" units="cm"/>
    </inkml:brush>
  </inkml:definitions>
  <inkml:trace contextRef="#ctx0" brushRef="#br0">46025 41402 423,'7'-35'0,"-2"9"0,-3 9 0,0 9 0,-2 4 4,0 0 11,0 0 9,0 0 9,-2 0 5,0 0-1,-3 0-1,-2 0 0,-2 3 0,-2 6 1,-2 6 1,-1 6 0,-1 4-2,1 2-5,1 4-5,0 3-5,3 2-5,3-1-2,2 0-2,4 1-3,1-2-3,2-2-5,0-2-3,2-1-5,2-4-3,5-5-1,5-5-2,5-4-2,3-5-3,1-2-5,1-4-4,1-2-5,1-4-1,2-6 3,3-4 3,1-4 2,-1-5-1,-3 1-5,-5-2-4,-4-1-6,-3-1 0,-2 0 6,-4-2 5,-3-1 6,-2 2 7,-2 2 7,-3 3 8,0 3 7,-3 3 8,-1 5 8,0 3 8,-1 4 7,-1 3 9,0 1 7,0 0 9,0 2 8,1 4-1,0 8-11,2 7-11,0 9-10,1 6-9,-2 4-8,0 6-9,-1 4-6,-1 3-10,2 0-8,0 0-9,2 0-9,0-3-7,0-8-4,0-6-5,0-7-4,-1-4-4,0-3-2,-2-1-2,0-2-1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4"/>
    </inkml:context>
    <inkml:brush xml:id="br0">
      <inkml:brushProperty name="width" value="0.02595" units="cm"/>
      <inkml:brushProperty name="height" value="0.02595" units="cm"/>
    </inkml:brush>
  </inkml:definitions>
  <inkml:trace contextRef="#ctx0" brushRef="#br0">48950 41647 565,'22'-15'13,"15"4"25,12 3 26,15 3 26,2 1 1,-10 2-23,-10 0-23,-10 2-23,-6 1-18,-3 2-17,-3 2-15,-3 2-15,-4 0-8,-3 1 2,-4 0 2,-4 0 1,-3-1 1,-2 1 1,-2 0 2,-2 0 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4"/>
    </inkml:context>
    <inkml:brush xml:id="br0">
      <inkml:brushProperty name="width" value="0.02734" units="cm"/>
      <inkml:brushProperty name="height" value="0.02734" units="cm"/>
    </inkml:brush>
  </inkml:definitions>
  <inkml:trace contextRef="#ctx0" brushRef="#br0">48977 42531 536,'-21'0'0,"5"0"0,5 0 0,4 0 0,6 0 10,6 0 21,6 0 20,6 0 20,7-2 4,10 0-15,10-3-15,10-2-13,5 1-9,2 1-2,0 2-2,1 2-2,-4 1-9,-11 2-13,-8 0-15,-11 2-14,-6-1-14,-3 1-12,-3 0-12,-2 0-12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4"/>
    </inkml:context>
    <inkml:brush xml:id="br0">
      <inkml:brushProperty name="width" value="0.03021" units="cm"/>
      <inkml:brushProperty name="height" value="0.03021" units="cm"/>
    </inkml:brush>
  </inkml:definitions>
  <inkml:trace contextRef="#ctx0" brushRef="#br0">53296 40400 485,'-8'6'13,"2"11"25,1 13 26,1 11 25,1 6 4,0 0-16,2 0-17,0 0-17,1 0-16,-2-1-17,0 1-15,-1 0-17,-1-1-11,2-4-8,0-2-7,2-3-8,0-6 0,0-6 7,0-7 7,0-6 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5"/>
    </inkml:context>
    <inkml:brush xml:id="br0">
      <inkml:brushProperty name="width" value="0.02788" units="cm"/>
      <inkml:brushProperty name="height" value="0.02788" units="cm"/>
    </inkml:brush>
  </inkml:definitions>
  <inkml:trace contextRef="#ctx0" brushRef="#br0">53507 41105 526,'6'-14'33,"-3"3"1,-2 2 1,-3 4 2,-4 2 1,-4 2-1,-4 2 1,-3 2-1,-4 3-3,0 4-5,-1 3-5,0 5-4,-2 2-4,1 3-1,-1 1 0,1 3 0,0-1-4,2-3-5,3-3-7,1-3-5,3-2-3,3-1 2,3-1 2,2 0 2,4-2 1,4 1 0,4 0 2,4 0 0,4-2 0,7-1-1,5-2 0,7-2 0,2-2-2,2-1-5,1 0-4,0-1-4,-1-1-1,-5 0 3,-5 0 3,-5 0 3,-4 0-5,-3 0-15,-3 0-15,-2 0-13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5"/>
    </inkml:context>
    <inkml:brush xml:id="br0">
      <inkml:brushProperty name="width" value="0.03168" units="cm"/>
      <inkml:brushProperty name="height" value="0.03168" units="cm"/>
    </inkml:brush>
  </inkml:definitions>
  <inkml:trace contextRef="#ctx0" brushRef="#br0">54747 40821 462,'0'-8'0,"0"0"0,0 0 0,0 1 0,0-1 3,0 2 3,0 0 5,0 2 4,0 1 13,2 2 19,0 2 20,2 2 20,0 4 1,0 7-19,-1 7-17,1 7-19,0 5-13,-2 1-10,0 2-9,-2 2-8,-1 1-10,-4-2-8,-2 0-10,-3-1-8,-1-3-4,2-4 1,2-3 2,2-5 0,1-3 2,1-4 0,-1-5 0,0-3 1,0-5 3,2-8 5,0-6 7,2-7 4,1-4 6,2-3 3,2-1 4,2-2 3,0 0 5,-1 5 6,-1 3 4,0 5 6,0 2 3,2 4 1,1 3 0,3 3 2,2 1 3,0 2 7,1 0 7,1 2 6,2 1-2,1 2-12,3 2-12,1 2-12,1 0-9,-3-1-7,-1-1-7,-2 0-7,-3-2-1,-1 0 3,-2-2 5,-2 0 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5"/>
    </inkml:context>
    <inkml:brush xml:id="br0">
      <inkml:brushProperty name="width" value="0.03102" units="cm"/>
      <inkml:brushProperty name="height" value="0.03102" units="cm"/>
    </inkml:brush>
  </inkml:definitions>
  <inkml:trace contextRef="#ctx0" brushRef="#br0">55652 40865 472,'0'-16'6,"0"2"13,0 1 12,0 1 12,-2 5 9,0 10 6,-3 10 7,-2 9 5,-1 8-4,-2 5-15,0 4-15,-1 6-15,0 1-12,3-2-9,1-2-9,2-2-10,2-4-9,2-5-10,2-7-10,2-5-9,2-5-1,2-3 8,1-3 9,3-2 9,0-3 2,-1-2-3,0-2-3,-2-2-3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6"/>
    </inkml:context>
    <inkml:brush xml:id="br0">
      <inkml:brushProperty name="width" value="0.03337" units="cm"/>
      <inkml:brushProperty name="height" value="0.03337" units="cm"/>
    </inkml:brush>
  </inkml:definitions>
  <inkml:trace contextRef="#ctx0" brushRef="#br0">56446 40506 439,'7'-29'0,"-2"8"0,-2 7 0,-2 7 0,-1 3 3,0 0 5,0 0 6,0 1 6,-1 0 7,-4 3 11,-2 4 10,-3 2 9,-4 6 3,-4 8-6,-3 7-6,-5 8-6,0 6-7,3 2-5,3 4-6,3 2-6,3-1-6,1-4-6,2-5-5,2-6-5,3-4-5,2-7-4,4-5-3,3-6-5,3-6-3,7-5-5,5-4-3,7-5-5,3-5-1,3-3 1,1-5 1,2-3 3,0-2 1,-5 1 3,-4 1 4,-3 1 2,-5 3 7,-3 5 8,-4 4 10,-4 6 9,-4 3 3,-2 2-3,-4 2-3,-2 2-3,-2 2 6,-2 4 14,0 2 13,-1 3 15,0 2 3,2 0-6,2-1-7,3 1-6,0 0-6,2-1-5,0 1-6,2-1-5,1 0-4,2 0-4,2-2-4,1-1-2,3-1-4,2 0 1,2-2-2,1-1 0,2-1-2,2-4-4,0-3-5,1-2-4,1-4-2,3-3-3,1-5-1,3-4-2,-1-4 1,-2-5 3,-1-5 3,-2-4 2,-4-2 5,-5 1 3,-5 3 4,-4 2 3,-5 2 5,-2 3 4,-4 3 4,-2 3 3,-3 4 3,-1 5-1,-3 4 0,-1 6-1,-1 3-4,0 4-5,2 2-6,1 4-6,2 0-4,3 1-2,2 0-3,4 0-2,4-2-4,4-1-3,5-2-5,6-2-3,2-2-1,3-2 5,1-2 4,3-2 5,0-1 4,-1 2 3,-1 0 4,-1 2 2,-3 2 5,-3 4 5,-4 4 5,-4 3 5,-5 4 4,-4 3 1,-5 3 1,-6 3 2,-1 2 0,-1-1-2,0 0-2,1 1-3,1-3 0,4-5-1,4-5 1,5-5-1,3-2-1,5-2-4,5-1-3,6 0-3,2-1-1,1 2 2,1 0 2,1 1 3,-1 1 2,-3 2 1,-3 0 3,-3 1 2,-3 4 0,-4 4-3,-4 4-2,-4 7-2,-5 3-4,-6 4-6,-5 4-5,-7 4-5,-2 1-8,-1-2-11,1-2-11,0-2-12,2-5 0,5-9 10,4-9 8,6-9 10,2-3 2,1 0-3,-1 1-4,0 2-4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52350 39590,'47'-62,"-16"38,0 1,8 8,0-1,0 16,0 0,-15 0,-1 0,-15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87969 39900,'-47'0,"31"16,1-1,-24 56,0-1,23-31,0 0,8 8,1 0,-1-8,0 0,16 0,0 0,7-15,1-1,-8-23,0 0,31 8,0 0,31-32,1 1,-9-8,1-1,-32 24,0 1,-23 7,0 0,0-8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6"/>
    </inkml:context>
    <inkml:brush xml:id="br0">
      <inkml:brushProperty name="width" value="0.02322" units="cm"/>
      <inkml:brushProperty name="height" value="0.02322" units="cm"/>
    </inkml:brush>
  </inkml:definitions>
  <inkml:trace contextRef="#ctx0" brushRef="#br0">59850 41436 631,'1'-15'8,"4"3"15,2 1 15,3 2 15,5 2 5,6 1-9,5 0-8,6 2-7,5 1-8,2 2-7,4 2-6,3 2-6,-2 2-12,-4 2-16,-6 1-15,-4 3-16,-5 1-7,-7-1 1,-5 1 1,-6 0 1,-4-2 7,-1-1 9,0-2 11,-1-2 10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7"/>
    </inkml:context>
    <inkml:brush xml:id="br0">
      <inkml:brushProperty name="width" value="0.0296" units="cm"/>
      <inkml:brushProperty name="height" value="0.0296" units="cm"/>
    </inkml:brush>
  </inkml:definitions>
  <inkml:trace contextRef="#ctx0" brushRef="#br0">60492 40697 495,'-8'-8'0,"0"0"0,0 0 0,1 1 0,-2 0 9,0 2 19,-1 2 19,-1 2 18,0 4 6,4 6-7,3 5-6,2 7-7,2 6-8,0 9-11,0 6-9,0 9-11,0 4-10,0 2-11,0 0-11,0 1-9,0-3-6,-2-8 1,0-8 1,-1-8 1,-1-6-5,0-5-10,0-5-11,0-4-11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7"/>
    </inkml:context>
    <inkml:brush xml:id="br0">
      <inkml:brushProperty name="width" value="0.03306" units="cm"/>
      <inkml:brushProperty name="height" value="0.03306" units="cm"/>
    </inkml:brush>
  </inkml:definitions>
  <inkml:trace contextRef="#ctx0" brushRef="#br0">62856 40166 443,'-1'-7'0,"0"2"0,-2 2 0,0 2 0,-1 2 7,0 2 13,0 2 13,0 2 14,0 2 6,1 3-1,-1 3 0,0 3-1,0 3-4,0 3-6,0 3-6,0 3-6,0 3-5,0 6-3,0 5-2,1 4-4,-2 3-5,-2 0-10,-2-1-7,-2 1-9,0-2-8,1-6-7,1-4-7,1-5-6,1-6-5,2-6-2,2-5-2,2-6-3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47"/>
    </inkml:context>
    <inkml:brush xml:id="br0">
      <inkml:brushProperty name="width" value="0.03855" units="cm"/>
      <inkml:brushProperty name="height" value="0.03855" units="cm"/>
    </inkml:brush>
  </inkml:definitions>
  <inkml:trace contextRef="#ctx0" brushRef="#br0">63216 40649 380,'6'-22'0,"-2"5"0,-4 3 0,-2 4 0,-4 4 7,-4 1 14,-4 2 14,-3 2 14,-3 3 2,1 4-9,-1 3-9,1 5-9,-1 2-7,1 1-3,-1 1-5,0 1-4,2 0-2,3-3 1,3-1 0,3-2 0,2-1 0,2-1 0,2 1-2,2 0-1,4 0 0,6 1-2,5 1-1,7 2 0,3-1-4,3 1-5,1-1-6,3 1-6,-1-2-2,-2-1-1,-2-2-1,-1-2-1,-2-3-1,-1-2-2,-1-4-1,-1-2-3,-1-4 3,-3-2 5,-1-3 6,-2-3 6,0-4 4,3-3 3,3-5 2,3-3 2,0-3 2,-1-1 0,-2-1 1,-3 0 0,-1 1 1,-2 5-1,-3 5 1,-1 5 0,-2 4 9,-2 3 19,-2 3 17,-2 2 20,-4 6 4,-6 8-7,-6 8-8,-5 7-8,-2 5-7,3 3-7,3 1-7,3 2-7,2 0-6,2-3-2,2-3-3,2-3-4,4-4-3,4-1-4,5-5-5,6-1-4,2-4-1,3-3 0,2-2 2,1-4 1,2-2-3,1-4-8,1-2-7,1-3-7,-1-4-4,-1-1-1,-3-5 0,-1-1 0,-3-5 2,-1-3 6,-3-5 7,-1-3 5,-3-1 7,-2 2 6,-4 2 7,-2 2 5,-2 2 5,0 3 1,0 3 2,0 3 1,0 3 8,0 5 15,0 3 16,0 4 15,1 5 7,2 6-4,2 6-2,1 6-3,2 6-7,0 8-12,0 8-13,0 8-11,0 6-11,-1 4-12,1 3-10,0 5-12,-1-1-10,-2-5-11,-3-5-12,0-5-11,-3-6-5,-1-10 1,0-8 3,-1-8 1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0"/>
    </inkml:context>
    <inkml:brush xml:id="br0">
      <inkml:brushProperty name="width" value="0.03391" units="cm"/>
      <inkml:brushProperty name="height" value="0.03391" units="cm"/>
    </inkml:brush>
  </inkml:definitions>
  <inkml:trace contextRef="#ctx0" brushRef="#br0">18900 48255 432,'0'-7'0,"2"4"0,0 3 0,2 2 0,0 5 7,0 5 14,-1 7 15,2 6 13,-2 1 3,-1-2-10,0-1-10,-2-2-10,1-4-7,0-1-6,2-4-6,0-3-5,2-3-5,4-4-1,2-4-2,3-4-2,4-2 0,4-2 0,3 0 2,4-1 1,2 0 2,-1 1 4,-1 0 4,-1 2 3,-2 1 1,-3 0-3,-3 2-2,-3 1-3,-6-2-3,-10-2-2,-10-3-4,-10-3-2,-4-2 0,-1 2 4,1 1 4,-1 1 3,2 0 5,3 2 2,3 1 4,3 1 3,3 1 4,6 4 5,4 2 5,6 4 5,1 3 1,-1 7-4,0 6-4,-2 5-4,0 7-2,-2 7-2,0 6-1,-2 8-1,-1 2-3,-2 1-3,-2 0-4,-1 0-5,-3-4-2,0-5-2,-2-6-3,0-5-2,0-6-1,1-3 0,0-5-1,2-3-1,0-4-1,-2-3 0,0-3-1,-1-2 0,-1-5 0,1-4 3,-1-6 3,0-4 3,1-6 2,2-7 0,3-7 0,1-6 1,3-7 2,6-4 3,4-5 3,5-5 2,5-3 3,5 2 2,5 1 0,5 1 2,5 3 0,4 5 0,6 4-2,4 6 1,1 5-1,-6 9 0,-4 7 1,-6 9 0,-3 5 0,-5 4-1,-3 4 0,-5 4-1,-3 4 0,-5 7 1,-3 6 2,-4 5 0,-3 3 0,0 1 0,-2-1-1,0 0 0,0 0 0,2-1-1,2-2 0,2 1 1,2-4-3,3-2-4,3-3-3,3-2-3,2-2-3,0 1-1,-1 1-1,1 1 0,-2 1-1,-3 1 1,-3 1 0,-2 1 1,-4 1 0,-3 3 2,-2 1 0,-4 3 2,-3-1 0,-5 0-1,-5-1 0,-5-1-1,-3-2-1,1-3-4,-1-3-2,1-3-4,-1-4-3,3-5-3,0-4-3,0-6-3,2-5-1,1-9 1,1-8-1,1-7 1,2-8 0,4-8 0,5-8 0,3-7 0,2-2 2,0 6 3,0 6 5,0 7 3,1 4 5,1 7 6,3 6 5,2 6 5,-1 7 8,-4 12 10,-4 10 10,-4 11 11,-2 8 0,-2 5-7,0 5-8,-1 4-8,0 1-8,1-3-9,0-5-8,2-4-10,2-4-3,4-7 2,4-5 1,4-6 1,4-7-2,3-8-9,5-8-7,4-7-8,0-3 0,-3 3 7,-3 3 7,-3 3 6,-4 7 7,-4 12 6,-6 11 5,-4 13 6,-4 6 5,-4 1 8,-2 0 7,-3 2 6,-1-1 1,1-2-6,1-1-6,1-3-6,1-2-11,4-5-16,3-3-16,2-5-16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2"/>
    </inkml:context>
    <inkml:brush xml:id="br0">
      <inkml:brushProperty name="width" value="0.03635" units="cm"/>
      <inkml:brushProperty name="height" value="0.03635" units="cm"/>
    </inkml:brush>
  </inkml:definitions>
  <inkml:trace contextRef="#ctx0" brushRef="#br0">21990 48115 403,'-7'-1'0,"2"-1"0,2 0 0,2-1 0,5-2 7,9-2 12,9-2 15,9-2 12,7-2 2,6-3-9,6-3-10,6-3-9,0 0-9,-4 3-7,-6 3-6,-4 3-8,-6 2-3,-4 4 1,-5 2 0,-5 4 1,-6 2-4,-8 0-8,-8 2-10,-8 0-9,-6 0 0,-2 0 7,-3-2 6,-3 0 8,-1-4 4,0-4 5,-1-5 2,1-5 5,0-4 2,2 0 0,3 0 1,1-2 1,3-1 4,1 3 5,2 0 6,2 1 7,2 1 6,1 2 8,0 3 8,2 1 7,0 5 5,0 6 2,0 7 1,0 8 2,0 6-4,0 7-11,0 6-9,1 8-11,-1 6-6,2 4 0,0 5 0,2 5-1,0 3-4,0 1-6,0 2-5,0 0-7,0-4-4,2-7-2,0-8-2,2-8-2,-1-7-4,1-7-7,0-7-7,0-7-6,-1-6-4,-2-4-1,-2-6-1,-2-4 0,-3-5 0,-6-5 5,-4-5 3,-5-5 4,-2-6 4,-1-6 4,1-8 5,-1-6 4,2-3 4,1 3 4,3 1 3,1 2 5,3 4 0,3 6 0,2 6-2,4 6-2,2 5 8,2 5 16,2 4 16,2 6 16,2 4 4,2 2-8,1 4-8,3 2-8,0 5-8,0 4-5,-2 5-8,0 5-6,-1 1-5,1-1-5,1-2-5,2-3-4,1-3-6,5-8-5,3-7-6,5-6-6,1-5-2,-1-3-2,-1-3-1,-1-3 0,-2-1 3,-1 3 11,-3 1 9,-1 3 10,-3 2 5,-3 4 0,-3 4-1,-2 4 0,-3 3-1,-2 2 0,-2 2-3,-2 2 0,-4 4 10,-4 7 22,-5 7 21,-5 7 23,-3 4 3,-1 2-14,-1 2-13,0 3-15,-1-2-9,3-2-5,1-4-5,3-2-5,2-5-6,4-5-8,4-7-7,5-5-9,2-4-2,6-2 3,2-2 1,5-2 3,5-2 2,7-2 2,7-2 1,7-2 1,3 0 4,0 1 5,0 0 4,1 2 5,-3 1 2,-4 0-2,-4 1-3,-3 2-2,-5 0-1,-5 2-1,-5 1 0,-4 0 1,-5 0-5,-3-2-7,-2-2-6,-3-2-8,-3-3-1,0-4 4,-1-3 4,-1-5 4,-1-4 4,2-3 3,1-4 2,1-5 4,2 0 3,6 0 2,4 1 4,5 1 4,4 2 2,2 4 6,1 2 3,3 3 5,0 3 4,-1 4 6,-1 4 4,-1 5 6,-2 3-1,-2 4-8,-4 3-6,-2 5-7,-4 5-5,-3 4-3,-2 4-3,-3 7-3,-3-1-3,-2-2-5,-2-3-4,-1-3-3,-1-3-4,2-3-3,3-2-2,1-4-3,3-4-1,6-6-1,4-6-1,6-6-1,3-1 6,5 1 10,3 2 10,5 2 10,0 3 5,-3 1-4,-3 2-2,-3 2-3,-3 2-3,-3 3-5,-3 4-3,-2 2-3,-5 4-4,-6 4 0,-6 3-2,-5 4-1,-5 2-1,-3-1 0,-3-1-2,-3-1 0,-1-2 0,-1-1 2,1-2 1,0-3 1,0-1 4,3-2 6,2-3 6,1-1 7,4-1 1,5-2-2,5-1-2,4 0-4,6-3 5,6-2 9,6-4 9,6-2 11,5-2 0,6-2-6,7 0-7,5-1-8,4-2-5,4 0-5,2-1-5,4-1-5,0 1-4,-1 2-2,-1 4-2,0 3-2,-4 2-4,-4 4-4,-5 2-5,-6 4-4,-5 1-4,-7-1-3,-7 1-3,-6 0-3,-6-1 0,-4-2 2,-4-2 3,-4-2 2,-1-2 4,2-2 7,3-2 7,1-2 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2"/>
    </inkml:context>
    <inkml:brush xml:id="br0">
      <inkml:brushProperty name="width" value="0.03412" units="cm"/>
      <inkml:brushProperty name="height" value="0.03412" units="cm"/>
    </inkml:brush>
  </inkml:definitions>
  <inkml:trace contextRef="#ctx0" brushRef="#br0">24909 47668 429,'-8'-26'0,"2"-5"0,1-5 0,0-4 0,1-3 1,1 2-1,-1 0 1,0 2 0,-1 1 3,0 5 3,-1 4 5,-1 3 4,-1 5 5,2 3 8,1 5 8,0 3 7,2 4 1,0 4-5,2 4-4,1 4-6,-1 6-2,-1 9 0,0 9 1,-1 9 1,-1 6-2,2 7-2,0 6-2,2 6-3,0 7-4,0 12-6,0 11-6,0 10-7,0 4-7,0-1-11,0-3-9,0-1-10,0-6-8,2-10-5,0-9-7,2-11-5,-1-10 0,2-12 6,-2-12 6,1-11 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2"/>
    </inkml:context>
    <inkml:brush xml:id="br0">
      <inkml:brushProperty name="width" value="0.01858" units="cm"/>
      <inkml:brushProperty name="height" value="0.01858" units="cm"/>
    </inkml:brush>
  </inkml:definitions>
  <inkml:trace contextRef="#ctx0" brushRef="#br0">26850 46895 789,'8'-28'0,"1"7"0,2 7 0,0 7 0,0 14 7,1 23 14,0 22 15,-1 23 14,-1 0-1,-4-20-17,-4-20-17,-4-21-16,-3-9-16,0 0-18,-1 1-16,-1 2-17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3"/>
    </inkml:context>
    <inkml:brush xml:id="br0">
      <inkml:brushProperty name="width" value="0.03193" units="cm"/>
      <inkml:brushProperty name="height" value="0.03193" units="cm"/>
    </inkml:brush>
  </inkml:definitions>
  <inkml:trace contextRef="#ctx0" brushRef="#br0">26066 47896 459,'-8'-8'0,"2"2"2,1 1 0,0 0 2,1 4 6,-2 6 11,0 6 13,-1 6 11,-2 4 2,0 4-8,-1 5-7,-1 3-9,-2 3-5,-2 0-5,-1 2-3,-3 1-4,1-4-4,5-8-2,3-7-2,4-9-3,4-5-1,4-6-1,4-4 0,4-5-1,5-6 1,9-6 0,7-5 0,8-6 2,4-2-1,0 3 0,0 3 0,1 3 0,-4 4 0,-4 5 2,-5 5 2,-5 5 2,-5 4 1,-5 6 0,-5 4-1,-5 5 2,-6 4 0,-7 3 2,-9 3 3,-8 3 2,-4 2-1,-2 1-4,-3 1-4,-1 1-4,0-2-4,2-2-3,1-3-5,3-3-2,1-3 0,3-5 5,1-3 6,3-4 5,4-3 7,9 0 9,7-2 7,7 0 9,9-4 2,9-4-3,9-5-5,9-5-2,4-2-5,2 1-2,0 0-3,1 2-4,0 2-4,-4 3-4,-2 3-6,-4 2-5,-4 3-5,-7 0-8,-7 2-6,-7 1-7,-6 0-3,-4 0 2,-6 0 1,-4 0 2,-5 0 2,-3 0 5,-5 0 3,-4 0 5,0-2 6,3-2 6,3-4 7,3-2 7,2-1 6,0 0 6,2 2 5,1 1 7,0 0 6,2 2 5,1 1 7,0 1 6,2 1 0,0 3-8,2 4-6,1 2-7,0 4-6,1 6-3,2 4-4,0 5-4,1 4-3,-2 6-3,0 5-5,-2 4-2,0 2-6,0-2-6,0-2-6,0-2-6,-1-4-5,-2-5-6,-2-7-6,-1-5-4,-4-5-1,-2-3 6,-3-3 6,-3-2 5,-2-3 3,1-2 1,-1-2 1,1-2 1,0-3 5,2-2 8,2-3 8,3-3 8,2-2 7,4-2 4,4 0 5,4-1 5,5-1 2,6-1-1,5-1-2,7-1-2,3 1-4,2 1-10,3 3-10,1 1-8,0 3-11,-3 1-9,-4 2-12,-2 2-10,-3 2-2,-4 1 5,-5 0 6,-3 2 5,-3 0 3,0 0 2,-2 0 1,0 0 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3"/>
    </inkml:context>
    <inkml:brush xml:id="br0">
      <inkml:brushProperty name="width" value="0.02695" units="cm"/>
      <inkml:brushProperty name="height" value="0.02695" units="cm"/>
    </inkml:brush>
  </inkml:definitions>
  <inkml:trace contextRef="#ctx0" brushRef="#br0">28083 48790 544,'0'-15'2,"0"2"5,0 3 5,0 1 4,0 1 7,2 2 7,0 1 8,1 1 8,2 1 2,0 3-5,1 4-4,1 2-4,0 5-5,-2 7-4,-3 7-4,0 7-4,-4 4-6,0 0-5,-3 2-6,-2 1-5,0-3-2,-1-6 3,0-6 3,1-5 2,1-7-3,4-6-10,4-8-8,4-6-10,1-5-11,1-2-14,0-1-15,-1-3-14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88279 40116,'-47'-16,"31"16,0 0,-7 55,-1 0,1 46,0 1,-1 23,1 1,-17 14,1 1,24-23,-1-1,16-93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3"/>
    </inkml:context>
    <inkml:brush xml:id="br0">
      <inkml:brushProperty name="width" value="0.03515" units="cm"/>
      <inkml:brushProperty name="height" value="0.03515" units="cm"/>
    </inkml:brush>
  </inkml:definitions>
  <inkml:trace contextRef="#ctx0" brushRef="#br0">28931 47359 417,'-2'-14'0,"0"3"0,-3 3 0,-2 2 0,1 4 11,1 4 22,2 4 21,2 4 23,1 4 5,0 7-11,0 5-11,0 7-10,0 4-10,0 4-5,0 4-8,0 4-5,0 6-8,2 9-7,0 9-9,2 9-7,-2 4-8,-1 2-9,-2 1-9,-1 0-8,-2 0-4,2-4 2,0-2 1,2-3 2,0-10-1,0-15-5,0-16-4,0-15-4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3"/>
    </inkml:context>
    <inkml:brush xml:id="br0">
      <inkml:brushProperty name="width" value="0.02082" units="cm"/>
      <inkml:brushProperty name="height" value="0.02082" units="cm"/>
    </inkml:brush>
  </inkml:definitions>
  <inkml:trace contextRef="#ctx0" brushRef="#br0">28300 48416 704,'0'-7'0,"2"2"0,0 2 0,2 2 0,4 1 11,9 2 21,9 0 22,9 2 22,3 1-5,-2 3-30,-2 3-31,-1 4-29,-5-2-14,-5-3 4,-7-4 5,-5-4 4,-4-2-3,0 2-11,-2 0-11,0 2-11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4"/>
    </inkml:context>
    <inkml:brush xml:id="br0">
      <inkml:brushProperty name="width" value="0.02493" units="cm"/>
      <inkml:brushProperty name="height" value="0.02493" units="cm"/>
    </inkml:brush>
  </inkml:definitions>
  <inkml:trace contextRef="#ctx0" brushRef="#br0">29850 47562 588,'8'-15'0,"0"3"0,-1 1 0,1 2 0,0 3 7,0 1 13,-1 2 15,1 2 13,1 1 4,1 0-7,3 0-6,2 0-8,-1 1-4,-1 2-4,-3 2-3,-1 1-3,-2 2-3,-2 0-1,-3 0-2,0-1-1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4"/>
    </inkml:context>
    <inkml:brush xml:id="br0">
      <inkml:brushProperty name="width" value="0.03215" units="cm"/>
      <inkml:brushProperty name="height" value="0.03215" units="cm"/>
    </inkml:brush>
  </inkml:definitions>
  <inkml:trace contextRef="#ctx0" brushRef="#br0">29308 48050 456,'-8'0'0,"2"2"0,1 0 0,0 2 0,0 0 2,0 0 3,-1-1 5,-1 1 4,-1 1 6,2 0 12,1 1 9,0 2 11,2 0 3,0 1-5,2 2-5,1 0-5,0 2-5,0 5-4,0 4-5,0 3-4,-1 1-6,-1-3-6,0-3-8,-1-3-8,1-3-8,6-4-13,4-5-11,5-2-12,3-5-2,1 0 8,1-3 9,1-2 9,0 0 5,-1 2 4,-1 2 4,0 2 3,-3 2 4,-3 2 6,-3 2 6,-2 2 5,-4 2 2,-4 1 1,-4 3-1,-4 2 0,-2 0-1,1-1-2,-1-1-1,0 0-2,0-3-2,-1-1-5,-1-2-4,-1-2-5,-2 0-2,0 1-2,-1 3 0,-1 2-1,-1 2 2,-1 1 3,-1 3 4,-1 2 5,0 0 1,1 1-2,1-1 0,1 1-2,2-2 6,1-3 14,2-3 14,3-2 12,4-3 7,6-1-4,7 0-3,8-2-3,5-1-4,5 0-8,5-2-7,4 0-8,3-1-8,1 0-12,-1 0-9,0 0-11,0 0-9,0 2-6,0 0-7,1 2-7,-5-1 3,-6-1 9,-7 0 9,-7-1 11,-3-1 1,0 0-6,0 0-7,0 0-6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4"/>
    </inkml:context>
    <inkml:brush xml:id="br0">
      <inkml:brushProperty name="width" value="0.02155" units="cm"/>
      <inkml:brushProperty name="height" value="0.02155" units="cm"/>
    </inkml:brush>
  </inkml:definitions>
  <inkml:trace contextRef="#ctx0" brushRef="#br0">31850 49100 680,'8'0'7,"-1"0"14,1 0 14,0 0 14,0 0 4,-1 2-6,1 0-6,0 2-6,-1 0-11,-1 3-16,0 2-18,-2 1-17,0 1-13,0-1-10,0-1-10,0 0-11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4"/>
    </inkml:context>
    <inkml:brush xml:id="br0">
      <inkml:brushProperty name="width" value="0.02479" units="cm"/>
      <inkml:brushProperty name="height" value="0.02479" units="cm"/>
    </inkml:brush>
  </inkml:definitions>
  <inkml:trace contextRef="#ctx0" brushRef="#br0">31593 49950 591,'-8'0'6,"2"2"10,1 0 11,0 2 11,3-1 8,2 1 3,4 0 5,2 0 3,3 1-6,3 2-15,4 1-14,2 3-16,0 0-13,-3-3-13,-3-1-13,-3-2-13,-2-1-8,0 0-4,-2 0-4,0 0-5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7"/>
    </inkml:context>
    <inkml:brush xml:id="br0">
      <inkml:brushProperty name="width" value="0.02472" units="cm"/>
      <inkml:brushProperty name="height" value="0.02472" units="cm"/>
    </inkml:brush>
  </inkml:definitions>
  <inkml:trace contextRef="#ctx0" brushRef="#br0">45450 47038 593,'0'-15'0,"2"2"0,0 3 0,2 1 0,10 0 13,21-1 27,20-3 27,21-1 26,0 0-1,-16 6-29,-18 5-29,-17 5-30,-11 3-16,-1 5-5,-2 3-6,-2 5-5,-3 0-8,-3-1-14,-2-3-13,-3-1-12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7"/>
    </inkml:context>
    <inkml:brush xml:id="br0">
      <inkml:brushProperty name="width" value="0.02377" units="cm"/>
      <inkml:brushProperty name="height" value="0.02377" units="cm"/>
    </inkml:brush>
  </inkml:definitions>
  <inkml:trace contextRef="#ctx0" brushRef="#br0">45513 47850 616,'-21'0'6,"8"0"10,7 0 12,7 0 10,6 0 6,9 0 2,8 0 0,7 0 2,5 0-5,4 0-11,2 0-9,4 0-10,-1 1-13,-2 4-13,-4 2-15,-2 3-14,-5 1-9,-6-1-6,-5-1-6,-6 0-4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7"/>
    </inkml:context>
    <inkml:brush xml:id="br0">
      <inkml:brushProperty name="width" value="0.03398" units="cm"/>
      <inkml:brushProperty name="height" value="0.03398" units="cm"/>
    </inkml:brush>
  </inkml:definitions>
  <inkml:trace contextRef="#ctx0" brushRef="#br0">49100 45906 431,'0'-28'0,"0"7"0,0 7 0,0 7 0,-2 3 9,-2 0 18,-4 0 19,-2 0 17,-3 2 2,-1 4-16,-3 4-15,-1 4-16,-2 2-9,1 1-3,-1 1-4,1 2-2,1-2-2,2-3-2,4-3 0,3-2-2,3-1 3,4 3 4,4 3 6,4 4 5,1 2 5,-2 3 6,-2 3 5,-2 3 6,-2 3 1,-2 2-5,-2 4-4,-2 3-5,0 0-6,0-2-6,2-2-8,1-2-5,0-2-4,2-1 3,0-3 1,2-1 3,2-3-4,4-1-10,3-3-8,5-1-10,3-2-8,1-3-5,3-1-5,1-2-7,-1-2-1,-3-2 2,-4-3 2,-4 0 2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8"/>
    </inkml:context>
    <inkml:brush xml:id="br0">
      <inkml:brushProperty name="width" value="0.03607" units="cm"/>
      <inkml:brushProperty name="height" value="0.03607" units="cm"/>
    </inkml:brush>
  </inkml:definitions>
  <inkml:trace contextRef="#ctx0" brushRef="#br0">50252 46126 406,'0'-21'0,"0"5"0,0 5 0,0 5 0,-2 4 10,-4 5 20,-4 6 20,-3 4 20,-4 5 3,0 5-13,-1 5-12,-1 5-14,0 2-8,1 2-3,1 0-4,1 2-2,1-1-3,2-4 0,3-2 0,1-3-1,3-5-2,4-5-2,4-7-4,4-5-2,4-5-4,7-6-6,6-4-6,5-5-6,4-5-6,1-3-7,0-5-8,2-3-6,-2 0 1,-5 3 9,-5 5 9,-5 3 10,-6 7 7,-5 7 4,-6 8 6,-5 7 4,-5 5 8,0 2 10,-2 0 10,0 1 10,1 1 3,3 1-4,2 1-6,4 1-3,1-1-6,0-2-5,0-1-5,0-2-6,1-3-3,4-3 1,2-3-1,3-2 1,2-3-3,0 0-4,-1-2-4,1 0-4,0-3-4,0-4-1,-1-4-2,1-4-1,-1-3 0,0-3 0,-2-3 1,-1-3 0,0-4 2,-2-6 1,-1-6 1,0-6 1,-2-1 3,-2 4 0,-2 4 3,-2 4 2,-2 5 2,0 7 2,-1 7 3,-2 7 3,-1 5-3,-1 5-7,-3 2-6,-2 5-7,0 4-4,1 4-2,1 3-3,1 5-2,1 0-3,4-1-4,2-3-5,4-1-4,2-3-3,0-1 2,2-2 0,0-2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89344 40300,'62'0,"-22"31,-1 1,0-1,0 0,-23 16,-1 0,-38 23,-1 1,-38-9,-1 1,24-24,0 0,0-8,0 0,31-15,0 0,39-16,1 0,30-24,1 1,7-1,1 1,-17-16,1 0,-31 23,-1 0,-7 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8"/>
    </inkml:context>
    <inkml:brush xml:id="br0">
      <inkml:brushProperty name="width" value="0.03003" units="cm"/>
      <inkml:brushProperty name="height" value="0.03003" units="cm"/>
    </inkml:brush>
  </inkml:definitions>
  <inkml:trace contextRef="#ctx0" brushRef="#br0">51377 46777 488,'13'-6'0,"-3"2"0,-4 4 0,-4 3 0,-2 3 12,0 7 23,0 5 25,0 7 23,-1 2 3,0-1-17,-2-1-18,0-1-18,-1-1-12,0-2-6,0 0-7,0 0-6,2-3-3,4-1 0,4-2-1,4-3 1,2-1 0,3 0 0,2-2 1,1-1 0,2 1 2,0 2 3,-1 2 2,1 1 4,-3 3-1,-5 3-4,-5 3-3,-4 3-5,-7 4-3,-6 3-5,-7 4-5,-7 4-5,-3 1-1,-1-2 1,1-2 1,0-1 2,0-6-5,3-8-8,1-7-10,3-8-9,2-6-4,5-4 0,3-4 1,4-4 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8"/>
    </inkml:context>
    <inkml:brush xml:id="br0">
      <inkml:brushProperty name="width" value="0.02686" units="cm"/>
      <inkml:brushProperty name="height" value="0.02686" units="cm"/>
    </inkml:brush>
  </inkml:definitions>
  <inkml:trace contextRef="#ctx0" brushRef="#br0">52330 45605 546,'9'-13'9,"1"6"19,3 6 19,2 6 19,-2 8 4,-5 9-11,-5 10-9,-4 10-11,-5 4-8,-2-4-7,-3-2-6,-3-4-7,0-3-9,3-7-15,3-5-14,2-7-14,5-5-3,6-4 6,6-6 6,5-4 7,4-2 4,1 0 2,1 2 2,1 1 2,-2 0-3,-2 2-5,-3 0-7,-2 2-5,-4 0-2,-1 0 5,-2 0 3,-2 0 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8"/>
    </inkml:context>
    <inkml:brush xml:id="br0">
      <inkml:brushProperty name="width" value="0.02071" units="cm"/>
      <inkml:brushProperty name="height" value="0.02071" units="cm"/>
    </inkml:brush>
  </inkml:definitions>
  <inkml:trace contextRef="#ctx0" brushRef="#br0">52950 46064 708,'16'-7'91,"1"2"-22,1 2-24,1 2-24,2 1-12,3-2 1,3 0-1,3-2 0,-2 1-1,-5 1 0,-7 0-1,-5 2-2,-3-1-12,0 0-25,0-2-25,0 0-26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9"/>
    </inkml:context>
    <inkml:brush xml:id="br0">
      <inkml:brushProperty name="width" value="0.03798" units="cm"/>
      <inkml:brushProperty name="height" value="0.03798" units="cm"/>
    </inkml:brush>
  </inkml:definitions>
  <inkml:trace contextRef="#ctx0" brushRef="#br0">53864 45397 386,'0'-8'0,"0"2"0,0 1 0,0 0 0,0 1 4,2 1 9,0-1 10,2 0 8,2 0 4,4 2-1,3 0 0,5 2 0,2 0-5,1 2-7,1 0-7,1 2-7,-1 0-4,-1 2 1,-3 0-1,-1 1 1,-2 3 0,-3 4 1,-1 3-1,-2 5 2,-2 2 1,-2 1 2,-3 1 3,0 1 2,-3 1 3,0 0 4,-2 2 2,0 1 3,-1 0-1,2 1-3,0-1-5,2 0-3,0 0-3,2-1-2,0-1-1,2-1-2,-1-1 0,0 1 0,-2-1 1,0 1 1,-3-1-7,-4 0-11,-4 1-12,-4-1-13,-4 1-7,-7 1-5,-5 1-5,-6 1-5,-1-4 4,5-6 10,5-6 11,6-8 11,2-3 0,2 0-10,3 0-9,1 0-11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3:59"/>
    </inkml:context>
    <inkml:brush xml:id="br0">
      <inkml:brushProperty name="width" value="0.01787" units="cm"/>
      <inkml:brushProperty name="height" value="0.01787" units="cm"/>
    </inkml:brush>
  </inkml:definitions>
  <inkml:trace contextRef="#ctx0" brushRef="#br0">55900 46743 820,'1'-15'0,"2"3"0,2 1 0,2 2 0,11 2 8,24-1 16,22 0 16,23 0 17,-1 2-12,-22 1-40,-22 2-37,-23 2-40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0"/>
    </inkml:context>
    <inkml:brush xml:id="br0">
      <inkml:brushProperty name="width" value="0.03071" units="cm"/>
      <inkml:brushProperty name="height" value="0.03071" units="cm"/>
    </inkml:brush>
  </inkml:definitions>
  <inkml:trace contextRef="#ctx0" brushRef="#br0">56512 45859 477,'-15'-15'6,"3"4"12,1 3 11,2 3 13,3 2 7,1 3 2,2 4 4,2 2 3,1 6-2,0 8-8,0 7-7,0 8-7,0 6-10,2 6-13,0 4-12,2 6-12,-1-3-5,1-7 4,0-8 4,0-7 4,-1-7-12,0-2-27,-2-3-27,0-2-28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0"/>
    </inkml:context>
    <inkml:brush xml:id="br0">
      <inkml:brushProperty name="width" value="0.02864" units="cm"/>
      <inkml:brushProperty name="height" value="0.02864" units="cm"/>
    </inkml:brush>
  </inkml:definitions>
  <inkml:trace contextRef="#ctx0" brushRef="#br0">58700 45244 512,'0'-21'0,"0"5"0,0 4 0,0 6 0,-1 1 5,0 0 12,-2-1 12,0-1 11,-3 0 3,-2 2-3,-3 2-5,-3 2-3,-3 2-4,-1 4-3,-3 2-4,-1 3-3,0 2-4,3 0-5,3-1-4,3 1-4,2 0-2,2 0 3,2-1 1,2 1 3,2 0-1,0 0 0,2-1-2,1 1-1,1 0 0,1 0 3,3-1 3,2 1 2,0 1 2,0 3 0,-2 3 0,0 3 0,-3 4-1,-1 3-3,-2 4-3,-1 4-2,-3 3-3,-2-1-2,-2 0-3,-2 0-2,1-3-3,3-4-3,2-5-2,4-5-2,2-5-5,4-3-8,2-4-6,3-4-8,2-3 0,0-1 7,-1 0 6,1-1 7,-1-3 0,-1 0-7,0-3-5,-2-2-8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0"/>
    </inkml:context>
    <inkml:brush xml:id="br0">
      <inkml:brushProperty name="width" value="0.02988" units="cm"/>
      <inkml:brushProperty name="height" value="0.02988" units="cm"/>
    </inkml:brush>
  </inkml:definitions>
  <inkml:trace contextRef="#ctx0" brushRef="#br0">59490 45766 490,'7'-12'15,"-1"8"28,-1 8 29,0 8 28,-2 5 3,0 5-25,-2 3-25,0 5-25,-3 2-16,-2 2-7,-4 2-6,-2 2-7,-1-2-9,3-5-10,1-7-12,2-5-10,2-9-8,2-12-5,2-12-6,2-11-5,1-5 5,0 3 15,0 3 15,0 3 16,0 2 10,1 3 8,2 1 8,0 2 7,2 2 8,2 3 8,1 1 9,3 2 9,1 2-1,1 0-10,1 2-10,2 0-9,0 1-8,1 0-7,0 0-6,3 0-6,-3 0-2,-3 0 2,-5 0 3,-3 0 2,-3 0-3,0-2-10,-2 0-10,0-2-10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0"/>
    </inkml:context>
    <inkml:brush xml:id="br0">
      <inkml:brushProperty name="width" value="0.03543" units="cm"/>
      <inkml:brushProperty name="height" value="0.03543" units="cm"/>
    </inkml:brush>
  </inkml:definitions>
  <inkml:trace contextRef="#ctx0" brushRef="#br0">60425 45455 413,'-1'-7'0,"0"0"0,-2 2 0,0 1 0,-1 0 5,0 0 7,0 0 9,0 0 8,0 1 11,1 2 13,-2 2 13,2 2 13,-2 4 1,0 5-15,-1 7-13,-2 6-15,0 4-11,-1 4-10,-2 4-10,0 4-11,1 2-9,3 1-9,2-2-9,4 2-9,1-4-6,2-6-3,0-6-3,2-5-3,0-6 0,0-3 1,-1-4 2,1-4 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1"/>
    </inkml:context>
    <inkml:brush xml:id="br0">
      <inkml:brushProperty name="width" value="0.03599" units="cm"/>
      <inkml:brushProperty name="height" value="0.03599" units="cm"/>
    </inkml:brush>
  </inkml:definitions>
  <inkml:trace contextRef="#ctx0" brushRef="#br0">61254 45490 407,'0'-21'5,"0"5"8,0 4 10,0 6 8,-1 2 8,-1 0 6,0 0 4,-1 1 7,-2 0-1,0 3-5,-1 4-5,-2 2-5,-1 4-6,-1 6-5,-3 4-6,-2 5-5,-1 4-4,-1 2-4,-1 4-2,-1 3-4,1 0-3,5-2-1,2-2-4,6-1-1,1-4-5,2-6-6,0-3-6,2-6-6,3-6-5,6-8-2,5-8-2,7-8-3,3-5 0,3-3 3,1-3 3,3-3 2,-2 1 5,-2 4 5,-3 3 5,-2 5 7,-5 2 4,-3 4 7,-4 3 6,-4 2 5,-4 4 7,-3 4 4,-2 4 6,-3 4 5,-3 2 3,0 1 2,-2 2 0,1 0 2,-1 1-2,2-1-5,2 1-4,2-1-4,4 0-6,6-2-8,6-3-7,6-1-7,1-3-3,0-4 0,0-4 0,-2-4 1,-1-3-4,-1-1-8,-1-3-7,0-2-9,-3-1-2,-1-1 3,-2-1 4,-2-1 4,-2-1 2,0-1 4,-2-1 2,0-1 2,-1 0 4,0 3 2,0 1 2,0 3 3,0 3-1,0 8-6,0 6-4,0 8-6,1 1-2,4-1 1,2-2 2,4-2 1,1-1 4,1 0 5,1 0 6,1 0 5,-1 0 2,-2 3-1,-4 2 0,-2 2-2,-5 3 1,-5 5 0,-4 5 0,-5 5 1,-3 2 0,1-1-1,-1-2-2,0 1 0,2-4 1,3-2 3,3-2 4,2-4 3,4-3 1,4-3-1,4-3-1,4-2-1,3-3 0,3 0 0,3-2-2,3 0 1,1 1 1,-1 4 5,-1 3 5,0 5 3,-5 3 1,-3 3-7,-6 3-5,-4 3-7,-6 2-5,-6 1-7,-6 1-7,-5 1-7,-4-1-4,-2-2-1,0-2-2,0-1-1,1-4 1,5-5 6,4-5 5,6-4 5,3-3-3,1 0-10,0 0-12,2 0-11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91242 40341,'16'-32,"7"1,0 0,-7 7,0 1,-24 62,0 0,-23 32,0-1,-1 8,1 0,8-31,-1 0,17-39,-1 0,0-24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1"/>
    </inkml:context>
    <inkml:brush xml:id="br0">
      <inkml:brushProperty name="width" value="0.02122" units="cm"/>
      <inkml:brushProperty name="height" value="0.02122" units="cm"/>
    </inkml:brush>
  </inkml:definitions>
  <inkml:trace contextRef="#ctx0" brushRef="#br0">63050 45497 691,'15'-15'0,"-1"4"0,-1 3 0,0 3 0,2 1 11,7 2 22,6 0 23,8 2 22,1 1-4,-5 2-30,-6 2-32,-3 2-29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2"/>
    </inkml:context>
    <inkml:brush xml:id="br0">
      <inkml:brushProperty name="width" value="0.03866" units="cm"/>
      <inkml:brushProperty name="height" value="0.03866" units="cm"/>
    </inkml:brush>
  </inkml:definitions>
  <inkml:trace contextRef="#ctx0" brushRef="#br0">63942 44813 379,'-7'-8'0,"2"2"0,2 1 0,2 0 0,5 0 9,6 0 19,7-1 17,7-1 19,2 0 1,-3 2-18,-3 2-17,-3 2-17,-2 2-11,-1 2-3,-1 2-4,0 2-3,-3 1-1,-3 3 1,-2 2 0,-4 2 1,-2 1 4,0 3 7,-2 1 7,0 3 7,-1 0 5,0-1 2,0-1 1,1-1 2,0-1 1,2 1-2,2-1-2,2 1 0,0 0-4,1 3-2,0 1-5,0 3-2,0 1-3,0 3-1,0 1 0,0 2-1,-1 0-1,0-1 1,-2-3 0,0-2 0,-4 1-7,-4 1-12,-5 2-15,-5 3-13,-4-4-3,-1-6 4,-3-7 6,-1-6 5,-2-5 1,-1-1-4,-1-1-4,0 0-4,1-1-4,5 0-4,5 0-3,5 0-3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2"/>
    </inkml:context>
    <inkml:brush xml:id="br0">
      <inkml:brushProperty name="width" value="0.02452" units="cm"/>
      <inkml:brushProperty name="height" value="0.02452" units="cm"/>
    </inkml:brush>
  </inkml:definitions>
  <inkml:trace contextRef="#ctx0" brushRef="#br0">65100 45695 598,'9'-8'0,"1"2"0,3 1 0,2 0 0,4 1 12,7 1 26,7-1 26,6 0 25,5 0 0,2 0-26,2 0-27,2 0-26,-2 0-19,-6 1-15,-6-1-14,-5 0-13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2"/>
    </inkml:context>
    <inkml:brush xml:id="br0">
      <inkml:brushProperty name="width" value="0.02906" units="cm"/>
      <inkml:brushProperty name="height" value="0.02906" units="cm"/>
    </inkml:brush>
  </inkml:definitions>
  <inkml:trace contextRef="#ctx0" brushRef="#br0">65965 45164 504,'-1'-14'0,"0"2"0,-2 4 0,0 3 0,0 5 13,1 10 24,0 8 25,2 9 25,0 5 4,0 4-16,0 3-16,0 2-17,0 3-17,0 4-20,0 2-20,0 3-20,0-3-16,0-8-13,0-9-12,0-9-14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3"/>
    </inkml:context>
    <inkml:brush xml:id="br0">
      <inkml:brushProperty name="width" value="0.03056" units="cm"/>
      <inkml:brushProperty name="height" value="0.03056" units="cm"/>
    </inkml:brush>
  </inkml:definitions>
  <inkml:trace contextRef="#ctx0" brushRef="#br0">68122 44181 479,'0'-44'0,"2"4"0,0 6 0,2 4 0,-1 5 8,-2 7 17,-2 5 15,-2 6 16,-3 5 3,-2 4-9,-3 4-10,-3 4-9,-2 3-10,1 3-8,-1 3-9,0 3-8,2 1-5,1-1-1,2-1 0,2-1-1,2-2 0,1-2-1,0-4 1,2-3-1,0 0 2,2 2 4,0 1 5,2 3 3,0 1 4,2 1 3,0 1 3,2 2 3,-1-1 2,-1 1 1,0-1 1,-1 1 2,-1 0 0,0 1 2,0 1 0,0 1 1,1 0-2,1 1-3,3-1-5,2 1-3,1-2-6,2-3-9,0-3-8,1-3-8,1-3-10,0-2-14,-1-4-13,1-2-13,-1-3-4,-2-1 8,-2 0 6,-2-1 8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3"/>
    </inkml:context>
    <inkml:brush xml:id="br0">
      <inkml:brushProperty name="width" value="0.03104" units="cm"/>
      <inkml:brushProperty name="height" value="0.03104" units="cm"/>
    </inkml:brush>
  </inkml:definitions>
  <inkml:trace contextRef="#ctx0" brushRef="#br0">69129 44602 472,'0'-14'0,"0"2"0,0 4 0,0 3 0,1 0 5,0 0 12,2-1 10,0-1 10,0 2 11,0 7 9,-2 8 10,0 6 9,-1 5-4,0 3-17,0 2-17,0 4-17,-1 0-13,0-3-11,-2-4-9,0-2-10,-2-2-3,0-1 3,-1-1 4,-1 0 3,-2-4-9,0-3-22,-1-4-21,-1-4-22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3"/>
    </inkml:context>
    <inkml:brush xml:id="br0">
      <inkml:brushProperty name="width" value="0.02142" units="cm"/>
      <inkml:brushProperty name="height" value="0.02142" units="cm"/>
    </inkml:brush>
  </inkml:definitions>
  <inkml:trace contextRef="#ctx0" brushRef="#br0">69050 45092 684,'7'-21'0,"-1"5"0,0 4 0,-2 6 0,1 2 7,2-2 12,2 0 14,2-1 12,1-1 5,1 2-6,1 1-4,1 1-6,0 0-8,-2 2-11,-3 0-13,-1 2-10,-1-1-7,0 0-1,0-2 1,0 0-1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3"/>
    </inkml:context>
    <inkml:brush xml:id="br0">
      <inkml:brushProperty name="width" value="0.03657" units="cm"/>
      <inkml:brushProperty name="height" value="0.03657" units="cm"/>
    </inkml:brush>
  </inkml:definitions>
  <inkml:trace contextRef="#ctx0" brushRef="#br0">69726 44119 401,'7'-22'0,"-2"3"0,-3 3 0,0 3 0,-3 4 13,0 6 27,-2 6 26,0 6 27,-1 6 5,0 7-16,0 7-18,0 6-16,0 4-12,1-2-9,-1 0-8,0-1-9,0-2-7,0 0-9,0-1-7,0-1-8,0-2-9,0 0-8,0-1-10,1-1-8,-2-3-1,0-5 9,-1-5 9,-2-5 8,1-3 2,1 0-7,0-2-6,2 0-7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4"/>
    </inkml:context>
    <inkml:brush xml:id="br0">
      <inkml:brushProperty name="width" value="0.03895" units="cm"/>
      <inkml:brushProperty name="height" value="0.03895" units="cm"/>
    </inkml:brush>
  </inkml:definitions>
  <inkml:trace contextRef="#ctx0" brushRef="#br0">69981 44696 376,'8'-21'3,"-2"5"4,-1 5 5,0 5 6,0 2 6,2 4 8,1 0 9,3 4 8,-1 2 0,-4 5-10,-4 5-10,-4 5-9,-4 3-8,-2-1-3,-3 1-3,-3-1-4,-1-1-2,4-3-3,3-3-1,3-2-2,4-6-5,7-5-5,7-6-8,8-5-5,4-6-5,5-4 0,3-3-1,4-5-1,2-2 1,-2-1 5,0 0 4,-1-2 4,-3 1 4,-3 3 4,-5 3 5,-3 3 4,-6 3 2,-3 1-1,-6 2-1,-4 3 0,-4 1 6,0 2 14,-2 2 13,0 3 14,-1 1 12,0 3 7,0 4 10,0 2 7,-1 4-1,-2 4-13,-1 3-14,-3 5-13,-1 2-8,0 1-5,0 1-4,1 1-4,-1-2-6,0-2-8,0-3-6,1-2-7,3-5-11,10-5-14,8-5-13,9-4-13,5-5-5,1-6 7,1-4 6,1-5 5,-1 0 7,-3 3 5,-3 4 6,-3 5 6,-4 3 12,-8 4 18,-7 4 19,-6 4 17,-3 3 9,1 5-2,0 4-2,2 3-2,1 2-2,2-3-4,2-1-2,2-2-3,3-3-3,2-3-5,4-3-5,2-2-5,4-3-4,5-3-3,5 0-4,5-3-4,2-3-3,-2-4-6,0-4-4,-1-3-5,-1-5-3,-3-3 1,-1-5-1,-3-3 1,-2 0 0,-4 4 2,-5 3 3,-3 5 2,-3 2 2,-2 2 3,-2 3 3,-2 1 2,-2 3 2,-1 5 0,-3 2 0,-2 6 0,0 1-2,0 3-3,2 2-3,1 2-2,1 0-3,2-1 0,2-1-1,2 0 0,3-2 1,4-1 1,4 0 1,4-2 2,0 1 3,-1 0 2,-2 1 4,-2 2 2,-4 2 3,-3 3-1,-4 5 1,-3 3 0,-5 2 0,-2-1 0,-3-1 1,-3-1 0,0-1 0,4-2 0,4-3-1,5-1 0,2-3 0,4-2 1,2-4 2,4-2 1,2-2 0,5 1 0,4 2 0,3 0 0,2 2 1,-1 2 3,-1 2 2,-1 2 3,-3 1 0,-6 3-1,-6 1-1,-6 3 0,-6 2-5,-6 5-8,-5 3-6,-7 5-9,-3 1-8,-3 0-8,-1 0-9,-2 1-10,1-4 0,7-6 7,5-5 8,7-7 6,3-3 3,2-2-5,2-2-3,2-2-4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5"/>
    </inkml:context>
    <inkml:brush xml:id="br0">
      <inkml:brushProperty name="width" value="0.03931" units="cm"/>
      <inkml:brushProperty name="height" value="0.03931" units="cm"/>
    </inkml:brush>
  </inkml:definitions>
  <inkml:trace contextRef="#ctx0" brushRef="#br0">73102 43671 373,'3'-8'0,"8"0"0,6 0 0,7 1 0,5-1 10,3 2 21,2 0 20,4 2 21,-1 1 2,-5 2-18,-5 2-18,-5 2-17,-5 2-11,-3 4-3,-4 2-2,-4 3-4,-3 3-1,-2 3 2,-2 3 1,-2 3 1,-2 2 4,0 1 6,-1 1 5,-2 1 6,2-1 2,1 0-3,2-1-1,2-1-4,1-1-2,0 1-3,0-1-3,0 1-3,0-2-2,2-2 1,0-1-1,2-3 1,-1 0-2,-1 0-3,0-1-4,-2 1-4,-1-2-1,-4-1-2,-2-2-1,-3-3-1,-3 0-2,-2 0-1,-1-1-1,-3 1-1,-1 0-2,-3 0 1,-1-1-2,-3 1 0,-3 0-2,-5 0-5,-4-1-5,-6 1-4,1-2-3,6-2 1,6-4-1,5-2 1,4-2-1,1 0-1,1 0 0,1 0-2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91850 39013,'16'-16,"-1"0,1 1,15 7,1 0,15 39,0 1,15 14,1 1,54 16,1-1,7-15,0 0,-31 0,0 0,-39 0,0 0,-47-32,0 1,-8 0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6"/>
    </inkml:context>
    <inkml:brush xml:id="br0">
      <inkml:brushProperty name="width" value="0.02527" units="cm"/>
      <inkml:brushProperty name="height" value="0.02527" units="cm"/>
    </inkml:brush>
  </inkml:definitions>
  <inkml:trace contextRef="#ctx0" brushRef="#br0">20761 53881 580,'-13'-8'13,"8"30"28,7 30 27,6 31 26,2 7 0,-1-14-29,-2-15-28,-2-15-30,-1-8-17,0-2-7,-1-2-7,1-1-7,0-6-10,0-9-11,0-9-12,0-8-12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6"/>
    </inkml:context>
    <inkml:brush xml:id="br0">
      <inkml:brushProperty name="width" value="0.03274" units="cm"/>
      <inkml:brushProperty name="height" value="0.03274" units="cm"/>
    </inkml:brush>
  </inkml:definitions>
  <inkml:trace contextRef="#ctx0" brushRef="#br0">21300 53430 447,'32'-45'7,"2"6"14,3 4 14,1 5 14,-2 7 3,-4 7-5,-5 8-7,-5 8-6,-4 7-6,-3 7-4,-2 7-6,-4 8-5,-5 5-6,-6 8-4,-8 6-6,-6 8-4,-4 1-6,-3-3-4,-1-2-5,-2-4-5,-1-5-2,1-8 1,1-7 0,1-9 1,1-6 3,3-8 2,1-7 4,3-6 3,4-9 3,8-9 2,8-10 3,8-10 1,5-4 5,7 4 7,3 2 6,6 4 8,1 4 3,-1 7 2,-3 7 2,-1 7 0,-5 6 1,-4 6-3,-4 6 0,-6 6-3,-5 7-4,-6 9-5,-6 9-8,-6 9-5,-4 3-4,-3-1 1,-3 0 1,-3-1 0,-1-3-1,-1-4-3,1-4-3,0-4-3,2-4-1,5-5 1,4-4 0,6-6 1,4-4 0,2-4 2,4-4 0,2-4 2,4-5-2,2-6-5,3-5-6,4-6-5,1-8-2,1-7 2,1-8 0,1-7 1,-1-4 2,-5 4 1,-3 3 2,-4 3 1,-3 2 3,-2 4 4,-2 2 3,-2 4 4,-2 2 4,-2 5 6,-2 4 4,-1 3 5,-1 4 2,2 3-1,2 3-1,2 3-2,2 7 9,2 12 20,2 11 21,2 13 19,0 8 2,0 8-16,-1 6-15,-2 8-15,0 4-12,-2 5-4,-1 3-5,0 4-5,0-2-6,2-9-8,2-8-6,2-10-7,3-7-8,4-6-10,3-5-9,5-7-11,4-5-3,3-6 3,4-6 2,5-6 2,-2-4 3,-6 0 3,-5-2 3,-6 0 2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7"/>
    </inkml:context>
    <inkml:brush xml:id="br0">
      <inkml:brushProperty name="width" value="0.02767" units="cm"/>
      <inkml:brushProperty name="height" value="0.02767" units="cm"/>
    </inkml:brush>
  </inkml:definitions>
  <inkml:trace contextRef="#ctx0" brushRef="#br0">23266 53090 530,'-7'-9'3,"2"0"7,2-1 6,2-1 7,2 0 7,4 0 5,2 2 6,3 1 6,5 0 0,6 1-4,5-1-4,6 0-6,5 1-5,2 0-6,4 2-7,3 1-5,-2 0-4,-2 2 1,-5 0 0,-4 2 1,-5 0-12,-5 0-24,-7 0-23,-5 0-23,-6 0-9,-8 2 9,-6 0 8,-7 2 8,-3-1 10,2-1 10,3 0 12,1-1 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7"/>
    </inkml:context>
    <inkml:brush xml:id="br0">
      <inkml:brushProperty name="width" value="0.0307" units="cm"/>
      <inkml:brushProperty name="height" value="0.0307" units="cm"/>
    </inkml:brush>
  </inkml:definitions>
  <inkml:trace contextRef="#ctx0" brushRef="#br0">23303 52605 477,'-44'-1'2,"6"-2"5,6-2 4,6-2 5,3 1 3,4 1 3,3 2 3,3 2 2,3 3 6,2 4 8,4 3 8,3 5 7,1 5 0,2 5-9,0 6-9,2 7-9,-1 2-8,-1 0-6,0 0-7,-2 0-7,1-3-7,0-5-6,2-7-6,0-5-6,3-7-8,2-5-7,3-6-9,3-5-7,2-8-2,1-6 3,2-7 5,0-7 3,-1-5 5,1-4 5,-2-4 6,-1-4 6,-1 0 7,-1 2 7,-1 4 9,0 2 8,-3 4 8,-1 6 7,-2 4 7,-2 5 8,-2 8 7,-2 12 9,-2 12 7,-2 11 9,-2 8-3,-2 1-11,-2 2-13,-1 3-12,-3 0-11,0 0-9,-1 0-11,-1 1-9,-1-3-9,1-2-6,-1-3-6,1-3-7,0-4-3,4-3 1,3-4 1,2-4 1,4-5-1,2-5-2,4-4-4,2-5-1,1-2 4,-2 2 15,-2 2 12,-2 2 15,-2 2 7,0 2 3,-2 2 1,0 2 4,-3 4 0,-2 4 1,-3 5 1,-3 5 1,-2 4 1,-1 1 3,-2 3 4,1 1 2,-2 0 0,0-2-3,1-1-2,-1-2-4,2-3-1,1-2-2,2-1 0,3-2-2,2-2 0,4-1 1,4-1 3,4 0 0,4-1-2,4 1-5,3 1-5,5 1-6,2 1-6,-1 2-8,1 0-6,-1 1-8,-2 0-2,-5 1 1,-4-1 3,-6 1 1,-3-2 1,-2-3-2,-2-2 0,-1-4-1,-2-4-1,0-4 0,0-6 0,0-4-1,2-6 3,1-5 2,2-7 5,2-5 3,2-4 3,3-2 3,4-2 3,2-2 3,3 0 1,0 5 1,1 4 1,1 4 0,1 2 4,1 3 8,1 1 8,1 3 8,1 2 4,1 2 4,1 4 1,1 3 3,1 1 1,1 0 0,1 0-2,1 1 0,0 0-6,-1 2-9,-1 2-11,-1 2-10,-2 1-9,-3 2-8,-3 0-9,-3 2-8,-3 0-7,-4 3-3,-4 2-4,-4 2-3,-3 1 3,-2 0 9,-2-1 8,-1 1 11,-2-1 5,0-1 3,0 0 2,1-2 4,-1-1 3,2 0 5,1-2 5,1 0 3,1-2 8,2 2 9,2-2 8,2 1 10,1 2 3,0 2-2,0 3-3,0 4-3,1 2-1,2 7-3,2 3-1,2 6-3,0 4-4,1 5-6,0 2-6,0 6-7,0 1-7,-1 3-6,1 2-5,0 2-8,-1-1-1,-2-3 2,-3-2 2,0-4 3,-4-4-5,-2-6-11,-4-6-10,-2-5-10,-1-6-4,3-5 5,1-5 5,2-4 3,0-4 4,0-2-1,-1-2 0,-1-2 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8"/>
    </inkml:context>
    <inkml:brush xml:id="br0">
      <inkml:brushProperty name="width" value="0.02269" units="cm"/>
      <inkml:brushProperty name="height" value="0.02269" units="cm"/>
    </inkml:brush>
  </inkml:definitions>
  <inkml:trace contextRef="#ctx0" brushRef="#br0">23958 55202 646,'1'-72'7,"4"13"15,2 13 15,4 12 14,-1 12 4,-1 9-9,-2 10-7,-2 10-8,-3 7-7,-3 7-6,-2 5-5,-3 7-5,-3 1-6,0 0-2,-1-2-3,-1 0-4,0-3-4,1-5-6,0-5-4,2-5-7,2-5 0,2-6 1,4-6 3,2-6 2,3-3-4,0 1-8,1-1-9,2 0-8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8"/>
    </inkml:context>
    <inkml:brush xml:id="br0">
      <inkml:brushProperty name="width" value="0.02253" units="cm"/>
      <inkml:brushProperty name="height" value="0.02253" units="cm"/>
    </inkml:brush>
  </inkml:definitions>
  <inkml:trace contextRef="#ctx0" brushRef="#br0">26377 52850 651,'-6'1'85,"2"4"-9,4 2-9,2 3-9,2 3-15,-2 2-23,0 1-24,-2 3-22,1 0-15,0 1-5,2-1-5,0 1-6,0-2 1,-2-5 10,-2-3 8,-2-4 9,-1-2 7,0 0 2,0 0 2,0 0 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8"/>
    </inkml:context>
    <inkml:brush xml:id="br0">
      <inkml:brushProperty name="width" value="0.03222" units="cm"/>
      <inkml:brushProperty name="height" value="0.03222" units="cm"/>
    </inkml:brush>
  </inkml:definitions>
  <inkml:trace contextRef="#ctx0" brushRef="#br0">25629 53750 455,'-14'1'5,"5"2"12,3 2 11,4 2 12,2 2 2,0 5-5,0 4-6,0 3-5,-2 4-4,-4 3-4,-4 3-4,-3 3-3,-3-2-2,2-4-1,1-5-1,1-5-1,6-7-4,12-10-7,11-10-7,13-9-7,6-7-3,2-1 1,2-3 1,2-1 0,0 1 2,-4 5 2,-2 5 2,-3 5 2,-8 7 3,-11 8 4,-12 9 3,-12 10 5,-8 2 3,-3 0 1,-5-1 2,-3 0 1,-2-3 0,2 0-1,0 0-2,1-2-2,2-2 0,3-1 2,3-2 3,3-2 2,5-2 2,8-1 3,8 0 2,8-2 3,6-1 0,5-2-5,5-2-4,5-2-4,3-2-7,2-3-7,2-4-8,2-2-9,-1-1-4,-4-1-1,-4 0 0,-3 1-2,-6 0 2,-4 2 1,-4 3 3,-6 1 2,-4 1 1,-4 2 0,-4 1-1,-4 0 0,-3 1 3,-2 0 7,-1 0 8,-3 1 6,0-1 6,-1 2 6,0 0 7,1 2 5,0 0 6,4 2 6,3 0 7,3 2 5,0 0 0,2 3-4,-1 2-7,0 2-4,0 2-6,2 3-3,0 3-6,2 3-4,0 4-4,0 3-4,0 4-4,0 4-5,0 3-3,2-1-5,0 0-5,2 0-4,-2-1-1,-2-4 2,-4-2 2,-2-3 2,-4-4-4,-3-3-9,-5-5-11,-3-3-10,-2-4 0,4-4 8,3-4 8,3-4 8,2-4 7,2-2 5,3-3 5,1-3 6,3-3 2,6-2 1,4-1 1,5-3 0,5-1-1,3-3-4,5-1-4,3-2-4,3-1-5,2-1-6,3 1-6,1 0-6,-2 2-2,-8 5 4,-6 5 4,-6 5 3,-5 2 4,-1 0 3,-1 0 3,0 1 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9"/>
    </inkml:context>
    <inkml:brush xml:id="br0">
      <inkml:brushProperty name="width" value="0.02904" units="cm"/>
      <inkml:brushProperty name="height" value="0.02904" units="cm"/>
    </inkml:brush>
  </inkml:definitions>
  <inkml:trace contextRef="#ctx0" brushRef="#br0">27750 54047 505,'0'-15'0,"0"4"0,0 3 0,0 3 0,0 1 9,2 2 18,0 0 19,1 2 19,1 4 6,0 8-4,-1 7-5,1 8-4,-1 6-12,0 1-16,-2 2-17,0 2-16,-2-1-8,0-2 1,-2-3 3,0-3 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9"/>
    </inkml:context>
    <inkml:brush xml:id="br0">
      <inkml:brushProperty name="width" value="0.03416" units="cm"/>
      <inkml:brushProperty name="height" value="0.03416" units="cm"/>
    </inkml:brush>
  </inkml:definitions>
  <inkml:trace contextRef="#ctx0" brushRef="#br0">28150 52894 429,'0'-28'0,"0"7"0,0 7 0,0 7 0,0 6 13,0 7 28,0 7 28,0 8 26,1 5 5,2 6-20,2 7-19,2 5-20,1 6-12,3 9-8,2 8-7,1 7-8,2 7-5,-2 6-8,-1 6-5,-1 6-6,-1 2-9,-1-2-11,0-2-11,-2-2-11,-1-11-2,-2-19 7,-2-21 6,-2-18 6,-1-10 5,2-1 0,0 1 1,2 0 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09"/>
    </inkml:context>
    <inkml:brush xml:id="br0">
      <inkml:brushProperty name="width" value="0.02442" units="cm"/>
      <inkml:brushProperty name="height" value="0.02442" units="cm"/>
    </inkml:brush>
  </inkml:definitions>
  <inkml:trace contextRef="#ctx0" brushRef="#br0">28150 53631 600,'0'-8'0,"0"2"0,0 1 0,0 1 0,2 0 9,6 2 20,4 0 18,5 2 19,5 1 3,5 2-10,4 2-11,6 1-11,1 2-12,-2 2-15,-1 0-13,-3 1-14,-4 0-6,-5-1 0,-7-1 2,-5 0 0,-4-2-7,0-1-15,-2-1-14,0 0-14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91706 40809,'-47'-15,"55"-9,0 1,39 7,0 1,31 7,0 0,8 16,0 0,-55 39,1-1,-48 25,0-1,-23-15,0 0,-39 15,0 0,39-46,0-1,23-31,0 1,24-64,0 1,23-24,1 0,-1 40,0-1,-23 39,0 1,-16 38,0 0,-54 71,-1 0,-7-16,-1 0,25-23,-1 0,31-47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0"/>
    </inkml:context>
    <inkml:brush xml:id="br0">
      <inkml:brushProperty name="width" value="0.03079" units="cm"/>
      <inkml:brushProperty name="height" value="0.03079" units="cm"/>
    </inkml:brush>
  </inkml:definitions>
  <inkml:trace contextRef="#ctx0" brushRef="#br0">28679 53400 476,'22'-22'3,"-3"4"8,-3 5 6,-3 3 7,-2 4 7,-2 6 5,-3 4 6,-1 6 5,-3 3-3,-4 5-10,-4 3-10,-3 5-11,-4 1-7,-2 1-7,-1-1-4,-3 1-7,0-3-1,3-2 2,1-3 2,3-2 1,4-5-1,8-3-5,8-4-5,7-4-5,5-3 1,-1 0 11,1-2 10,-1 0 9,-2 2 5,-6 4 0,-6 5-2,-6 6-1,-5 2-2,-2 1-1,-3 1-2,-3 1-2,-2-1-1,0-1 0,1-2 1,-1-2 0,4-3 1,6-3-1,8-3-1,6-2 0,5-3 0,3-2-3,3-2-1,4-2-2,-1 1-1,-1 1 0,-3 2 1,-1 2-1,-3 2 1,-3 2 2,-3 2 3,-2 1 1,-5 4 0,-4 4-3,-5 3-2,-5 5-4,-4 1-1,-2 1 1,-1-1 0,-3 1 1,-1-2 0,-1-1-1,-1-3-2,0-1-1,-3-2 2,1-1 3,-2-1 5,-1 0 3,1-2 4,3-3 1,4-1 2,2-2 2,3-1 5,4 0 7,4 0 8,5 0 9,4-1 1,7-1-2,7 0-4,8-1-3,4-3-4,6 0-3,5-3-4,5-2-4,3 0-4,6 0-5,2 2-5,5 1-4,0 0-10,-2 2-16,-4 0-15,-3 2-17,-5 0-7,-10 2-3,-8 0-2,-8 2-1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0"/>
    </inkml:context>
    <inkml:brush xml:id="br0">
      <inkml:brushProperty name="width" value="0.02076" units="cm"/>
      <inkml:brushProperty name="height" value="0.02076" units="cm"/>
    </inkml:brush>
  </inkml:definitions>
  <inkml:trace contextRef="#ctx0" brushRef="#br0">31750 54586 706,'2'-15'0,"4"2"0,3 3 0,5 1 0,2 4 12,-1 6 22,1 6 24,0 6 24,-3 3-9,-3 4-39,-4 4-38,-4 1-39,-3 0-20,0-5 2,-2-5 1,0-4 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0"/>
    </inkml:context>
    <inkml:brush xml:id="br0">
      <inkml:brushProperty name="width" value="0.02341" units="cm"/>
      <inkml:brushProperty name="height" value="0.02341" units="cm"/>
    </inkml:brush>
  </inkml:definitions>
  <inkml:trace contextRef="#ctx0" brushRef="#br0">31361 55650 626,'-14'8'10,"3"-1"19,3 1 20,2 0 19,5 0 3,6-1-14,6 1-13,5 0-15,2-1-14,-3-1-14,-3 0-13,-2-2-15,-3 0-13,1 0-12,0 0-13,0 0-13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0"/>
    </inkml:context>
    <inkml:brush xml:id="br0">
      <inkml:brushProperty name="width" value="0.0339" units="cm"/>
      <inkml:brushProperty name="height" value="0.0339" units="cm"/>
    </inkml:brush>
  </inkml:definitions>
  <inkml:trace contextRef="#ctx0" brushRef="#br0">40380 53448 432,'-16'-7'0,"0"1"0,1 0 0,-1 2 0,-4 5 7,-9 10 15,-8 9 14,-9 11 15,2 1 1,15-6-9,15-5-10,15-7-10,6-3-6,-1 0 0,-1-2-1,0-1 0,-1 1-1,2 0 0,0 1 0,1 2-1,0 1 2,-2 3 1,-2 3 4,-2 3 2,-1 4 0,0 5-2,0 4-3,0 6-3,-1 2-3,0 0-5,-2 0-5,0 0-4,0-3-7,2-4-9,2-5-8,2-5-9,3-5-6,2-5-6,3-5-6,3-5-5,1-3-1,-3-4 1,-1-2 3,-2-3 1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1"/>
    </inkml:context>
    <inkml:brush xml:id="br0">
      <inkml:brushProperty name="width" value="0.03212" units="cm"/>
      <inkml:brushProperty name="height" value="0.03212" units="cm"/>
    </inkml:brush>
  </inkml:definitions>
  <inkml:trace contextRef="#ctx0" brushRef="#br0">41350 53428 456,'6'-21'3,"-1"5"7,-2 5 5,-2 5 7,0 5 12,0 7 19,2 7 20,0 8 18,0 4-1,0 4-22,-2 5-20,0 3-23,-1 2-14,0 0-10,0 0-10,0 0-9,-1-1-8,0-4-9,-2-2-8,0-3-8,-2-4-6,0-7-5,-1-5-4,-1-6-4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1"/>
    </inkml:context>
    <inkml:brush xml:id="br0">
      <inkml:brushProperty name="width" value="0.02286" units="cm"/>
      <inkml:brushProperty name="height" value="0.02286" units="cm"/>
    </inkml:brush>
  </inkml:definitions>
  <inkml:trace contextRef="#ctx0" brushRef="#br0">41250 54138 641,'8'-22'6,"2"3"13,0 3 12,1 3 12,2 2 6,1 2 1,3 3-1,2 1 0,1 0-10,2 0-18,3-1-18,1-1-20,1-1-12,-1 2-5,-1 1-5,-1 0-6,-3 1-4,-3 1 0,-4-1 0,-4 0-2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1"/>
    </inkml:context>
    <inkml:brush xml:id="br0">
      <inkml:brushProperty name="width" value="0.03436" units="cm"/>
      <inkml:brushProperty name="height" value="0.03436" units="cm"/>
    </inkml:brush>
  </inkml:definitions>
  <inkml:trace contextRef="#ctx0" brushRef="#br0">42246 53400 426,'-7'-15'0,"2"4"0,2 3 0,2 2 0,1 2 4,-2-2 7,0 0 7,-1-1 7,0 1 12,4 6 17,2 4 18,3 6 16,1 4-1,-2 7-18,-3 5-19,0 7-19,-2 5-14,0 7-7,0 8-9,0 6-9,-2 5-11,0 3-16,-3 3-15,-2 3-17,0-5-2,1-11 10,1-12 10,1-12 9,0-8 5,2-5-3,0-5-2,2-4-1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1"/>
    </inkml:context>
    <inkml:brush xml:id="br0">
      <inkml:brushProperty name="width" value="0.0258" units="cm"/>
      <inkml:brushProperty name="height" value="0.0258" units="cm"/>
    </inkml:brush>
  </inkml:definitions>
  <inkml:trace contextRef="#ctx0" brushRef="#br0">42631 53461 568,'-13'-8'0,"3"2"0,4 1 0,4 0 0,8 1 11,11-2 22,13 0 22,11-1 22,5-1 4,-2 2-14,-2 1-15,-2 1-14,-3 0-20,-5 2-29,-6 0-28,-3 2-27,-6-1-11,-3 0 4,-4-2 7,-4 0 4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1"/>
    </inkml:context>
    <inkml:brush xml:id="br0">
      <inkml:brushProperty name="width" value="0.02837" units="cm"/>
      <inkml:brushProperty name="height" value="0.02837" units="cm"/>
    </inkml:brush>
  </inkml:definitions>
  <inkml:trace contextRef="#ctx0" brushRef="#br0">43312 52916 517,'-8'-7'0,"2"2"0,1 2 0,1 2 0,-1 4 12,0 6 26,-1 5 26,-2 7 24,2 3 5,1 2-20,2 3-19,2 1-18,1 2-17,2 0-14,0 2-13,2 1-15,-1-4-16,-1-6-19,0-7-18,-2-6-18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2"/>
    </inkml:context>
    <inkml:brush xml:id="br0">
      <inkml:brushProperty name="width" value="0.03658" units="cm"/>
      <inkml:brushProperty name="height" value="0.03658" units="cm"/>
    </inkml:brush>
  </inkml:definitions>
  <inkml:trace contextRef="#ctx0" brushRef="#br0">44100 52597 400,'7'-14'0,"-1"2"0,0 4 0,-2 3 0,1 1 7,2 2 12,2 0 12,2 2 14,2 1 1,5 2-7,3 2-9,5 2-8,0 1-6,-3 1-3,-3 2-4,-3 0-4,-3 0-2,-3 1 2,-2 0 0,-4 0 2,-2 0-2,-2 1-2,-2 1-2,-2 2-3,0-1 3,0 1 8,2 0 9,0-1 8,1 1 4,0 1-1,0 2-1,0 0-2,1 1-2,0 1-3,2 1-3,0 1-3,1 1-3,0 3-2,0 1-3,0 2-3,-1 3-1,-1 1 0,0 2 0,-1 2 0,-3 1-2,-2-2-5,-4 0-3,-2-1-4,-1-2-4,1-3-1,0-3-3,2-3-1,-1-3-1,-2-3 2,-1-3 2,-3-3 1,-2-2-4,-3-1-10,-3 0-10,-3-2-10,0-1-6,5 0 1,3-2-1,5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94531 41059,'-15'0,"7"0,0 0,47 0,0 0,47-8,0 0,32 8,-1 0,24-15,0-1,-16-7,1 0,-48 15,0 0,-46 8,-1 0,-23 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2"/>
    </inkml:context>
    <inkml:brush xml:id="br0">
      <inkml:brushProperty name="width" value="0.02586" units="cm"/>
      <inkml:brushProperty name="height" value="0.02586" units="cm"/>
    </inkml:brush>
  </inkml:definitions>
  <inkml:trace contextRef="#ctx0" brushRef="#br0">45540 53477 567,'-5'-9'13,"23"-2"27,23-1 28,22-2 26,8 0 0,-5 5-26,-6 3-27,-7 4-26,-5 2-25,-8 2-22,-6 0-22,-7 2-22,-6-1-6,-5 1 10,-5 0 12,-4 0 10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2"/>
    </inkml:context>
    <inkml:brush xml:id="br0">
      <inkml:brushProperty name="width" value="0.03109" units="cm"/>
      <inkml:brushProperty name="height" value="0.03109" units="cm"/>
    </inkml:brush>
  </inkml:definitions>
  <inkml:trace contextRef="#ctx0" brushRef="#br0">46365 52719 471,'0'-14'0,"0"3"0,0 2 0,0 4 0,-1 0 6,0-2 13,-2-1 11,0-3 13,0 2 5,1 6-1,0 6-1,2 6-1,0 6-2,0 7 0,0 7-1,0 7-1,0 4-5,2 3-12,0 4-11,1 2-10,0 5-13,0 4-11,-2 5-12,0 5-12,-1-4-10,0-13-9,0-12-9,0-13-9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3"/>
    </inkml:context>
    <inkml:brush xml:id="br0">
      <inkml:brushProperty name="width" value="0.03359" units="cm"/>
      <inkml:brushProperty name="height" value="0.03359" units="cm"/>
    </inkml:brush>
  </inkml:definitions>
  <inkml:trace contextRef="#ctx0" brushRef="#br0">48885 52153 436,'-1'-50'0,"-1"13"0,0 12 0,-1 11 0,-5 8 7,-6 2 12,-7 4 12,-7 3 14,-1 2 0,6 5-12,3 4-13,6 3-11,3 3-5,1 0-1,0-1 2,2 1 0,1-2 1,2-1 0,3-2 2,1-3 0,1-1 1,0 0 0,0-2 1,0 0 0,0-1 3,0 1 5,0 1 5,0 2 4,0 1 2,0 3 0,0 3-1,0 3 0,-1 3-2,-1 3-6,0 3-5,-1 3-6,-1 1-4,2 0-3,0 0-5,2 1-3,1-3-5,2-2-6,2-3-5,2-3-6,2-4-8,3-3-8,3-4-10,3-4-9,0-4-3,-4-3 5,-5-2 4,-3-4 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3"/>
    </inkml:context>
    <inkml:brush xml:id="br0">
      <inkml:brushProperty name="width" value="0.0332" units="cm"/>
      <inkml:brushProperty name="height" value="0.0332" units="cm"/>
    </inkml:brush>
  </inkml:definitions>
  <inkml:trace contextRef="#ctx0" brushRef="#br0">49947 52213 441,'-7'-15'0,"2"4"0,2 3 0,2 3 0,1 4 13,0 7 24,0 7 26,0 8 24,0 4 6,2 6-15,0 5-14,2 5-14,-1 2-13,0 0-13,-2 0-12,0 0-12,-3-1-11,0-2-12,-3-2-10,-2-2-10,-1-3-9,1-3-3,-1-5-5,0-3-5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3"/>
    </inkml:context>
    <inkml:brush xml:id="br0">
      <inkml:brushProperty name="width" value="0.02731" units="cm"/>
      <inkml:brushProperty name="height" value="0.02731" units="cm"/>
    </inkml:brush>
  </inkml:definitions>
  <inkml:trace contextRef="#ctx0" brushRef="#br0">49900 53094 537,'7'-22'4,"-1"3"9,0 3 10,-2 2 8,1 4 6,0 3 3,1 2 3,2 4 3,0 2-1,1 2-7,1 2-6,2 2-6,-2 2-4,-1 5-2,-2 4-2,-2 3-1,-2 1-10,0-1-14,-2-3-15,0-1-16,-1-2-9,0-2-1,0-3-1,0-1-3,-1-2 1,0 0 1,-2-2 3,0 0 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4"/>
    </inkml:context>
    <inkml:brush xml:id="br0">
      <inkml:brushProperty name="width" value="0.02936" units="cm"/>
      <inkml:brushProperty name="height" value="0.02936" units="cm"/>
    </inkml:brush>
  </inkml:definitions>
  <inkml:trace contextRef="#ctx0" brushRef="#br0">50298 52450 499,'-51'44'104,"9"-6"-20,6-6-19,9-5-20,3-4-12,1-1-7,0-1-6,-1-1-8,1-2-3,3-3-2,1-3-3,3-2-1,5-3 0,8 1 4,9 0 3,10 0 3,4 0 1,2 0-1,3-1-1,2 1-1,0 0-5,0 2-8,1 0-8,-1 1-8,-1 0-8,-1 0-8,-3-2-9,-1-1-8,-3 0-1,-1-2 8,-2-1 8,-2 0 7,-2-2 2,-1-1-6,-1 0-5,0-1-5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4"/>
    </inkml:context>
    <inkml:brush xml:id="br0">
      <inkml:brushProperty name="width" value="0.02549" units="cm"/>
      <inkml:brushProperty name="height" value="0.02549" units="cm"/>
    </inkml:brush>
  </inkml:definitions>
  <inkml:trace contextRef="#ctx0" brushRef="#br0">51577 52178 575,'-6'-15'0,"2"2"0,4 3 0,3 1 0,3 2 14,5 0 28,5 2 27,5 1 29,3 0-1,1 2-32,1 0-30,1 2-31,-1 0-22,-1 2-15,-3 0-14,-1 2-14,-4 0-3,-3 0 10,-4-1 10,-4 1 10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4"/>
    </inkml:context>
    <inkml:brush xml:id="br0">
      <inkml:brushProperty name="width" value="0.03038" units="cm"/>
      <inkml:brushProperty name="height" value="0.03038" units="cm"/>
    </inkml:brush>
  </inkml:definitions>
  <inkml:trace contextRef="#ctx0" brushRef="#br0">51846 51855 482,'-8'-7'0,"2"0"0,1 2 0,1 1 0,1 0 2,0 0 3,2 0 4,0 0 3,1 1 10,-2 2 15,0 2 17,-1 2 16,-1 4 2,2 5-9,0 7-11,2 6-10,0 3-9,0 4-9,0 3-9,0 2-10,0 2-7,0-2-9,0 0-8,0-1-7,0-4-2,0-6 5,0-5 6,0-6 6,0-4-9,0-1-21,0-1-22,0 0-22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5"/>
    </inkml:context>
    <inkml:brush xml:id="br0">
      <inkml:brushProperty name="width" value="0.03981" units="cm"/>
      <inkml:brushProperty name="height" value="0.03981" units="cm"/>
    </inkml:brush>
  </inkml:definitions>
  <inkml:trace contextRef="#ctx0" brushRef="#br0">51832 51231 368,'4'-13'6,"8"3"13,7 4 12,9 4 12,1 4 2,-3 4-10,-5 4-10,-3 3-10,-4 3-5,-1 1 1,-2 2 1,-2 0 1,-2 1 3,-2 3 3,-3 1 4,0 3 3,-2 1 3,0 2 1,0 2 2,0 3 1,0 0-2,0 0-4,0 0-6,0 1-4,0-2-4,0 0 0,0-1-1,0-1-1,0-1-3,2-2-3,0 0-5,1-1-3,0-2-4,-4-3-4,-2-3-4,-3-3-4,-5-2-2,-6-1 0,-6 0 1,-5-2 0,-6 1 1,-4 1 1,-6 3 2,-4 2 3,-1-1-4,5-1-8,6-2-6,4-3-9,5-1-6,3-2-5,5-2-5,3-2-5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6"/>
    </inkml:context>
    <inkml:brush xml:id="br0">
      <inkml:brushProperty name="width" value="0.0269" units="cm"/>
      <inkml:brushProperty name="height" value="0.0269" units="cm"/>
    </inkml:brush>
  </inkml:definitions>
  <inkml:trace contextRef="#ctx0" brushRef="#br0">55145 52096 545,'-2'0'9,"12"-2"19,11 0 20,13-1 17,5-2 7,0 0-8,0-1-7,0-2-7,-1 2-13,-4 1-16,-2 2-18,-3 2-16,-4 1-11,-3 2-4,-5 0-5,-3 2-3,-4 1-5,-2 3-4,-4 3-3,-2 3-5,-5 2 2,-2 1 7,-5 1 5,-4 1 8,0-1 5,1-5 5,2-3 5,2-4 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97700 39581,'0'-15,"8"7,0 0,0 8,-1 0,32 23,1 1,38 7,0 1,-7-9,-1 1,-7-9,0 1,-24 7,0 1,-31 7,0 0,-32 16,1 0,-32 16,0 0,-8 7,1 0,-1 1,0-1,40-38,-1-1,17-23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6"/>
    </inkml:context>
    <inkml:brush xml:id="br0">
      <inkml:brushProperty name="width" value="0.0261" units="cm"/>
      <inkml:brushProperty name="height" value="0.0261" units="cm"/>
    </inkml:brush>
  </inkml:definitions>
  <inkml:trace contextRef="#ctx0" brushRef="#br0">55346 53081 561,'-8'7'0,"0"-2"0,0-3 0,0 0 0,1-2 2,0 0 1,2 0 3,1 0 2,0 0 8,0 0 10,0 0 12,0 0 11,4-2 3,8 0-6,8-3-6,7-2-5,6 0-4,2 0-3,4 2-4,3 1-1,2 0-12,0 2-16,2 0-19,1 2-18,-3 1-4,-6 2 6,-6 2 9,-5 2 6,-4 0-1,-3-1-11,-1-1-11,-2 0-10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6"/>
    </inkml:context>
    <inkml:brush xml:id="br0">
      <inkml:brushProperty name="width" value="0.03862" units="cm"/>
      <inkml:brushProperty name="height" value="0.03862" units="cm"/>
    </inkml:brush>
  </inkml:definitions>
  <inkml:trace contextRef="#ctx0" brushRef="#br0">59196 50787 379,'-1'-36'0,"0"9"0,-2 8 0,0 7 0,-3 4 8,-2 2 14,-3 1 16,-3 1 15,-3 1 3,-1 3-8,-3 4-10,-1 2-8,-1 4-7,-1 4-6,1 3-5,-1 5-6,2 0-3,1-3 2,3-3 1,1-3 0,2-3-2,1-2-5,1-4-5,1-2-6,2-1 3,6 3 12,4 4 13,6 2 12,1 3 5,-1 3-3,0 3-2,-2 4-3,-1 2-3,0 6-2,-2 5-4,0 5-2,-1 2-3,0 1-1,0 2-2,0 0-2,0-1-2,0-3-5,0-6-2,0-2-4,1-4-6,4-3-7,2-4-7,4-1-8,2-6-1,3-3 4,3-6 4,3-4 4,0-3-3,-3 0-10,-4 0-10,-1 0-11,-3-2-1,-1 0 5,-1-3 6,0-2 7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7"/>
    </inkml:context>
    <inkml:brush xml:id="br0">
      <inkml:brushProperty name="width" value="0.03734" units="cm"/>
      <inkml:brushProperty name="height" value="0.03734" units="cm"/>
    </inkml:brush>
  </inkml:definitions>
  <inkml:trace contextRef="#ctx0" brushRef="#br0">60083 51296 392,'7'-21'0,"-4"5"0,-3 4 0,-2 6 0,-4 6 13,-2 6 25,-3 7 25,-3 7 25,-1 7 4,1 5-19,1 6-18,0 6-19,2 2-10,3-4-4,1-2-4,2-4-4,2-2-3,2-5-1,2-4-1,2-3-1,2-5-6,4-5-8,2-4-8,3-6-9,2-5-4,-1-8 2,1-6 0,0-7 2,-2-4 0,-1-2 1,-3-3-1,0-1 1,-4 0 3,-1 2 3,-2 1 4,-2 3 4,-1 1 4,-2 3 5,-1 1 5,0 3 3,0 1 2,0 1-2,2 1-2,1 1-2,2 0 2,5 0 8,5 1 7,6-1 7,1 2 2,1 2-4,-1 4-4,1 3-4,-2 2-4,-1 4 0,-3 2-2,-1 4-2,-3 3-1,-2 7 0,-4 5-2,-2 7 0,-5 3-3,-2 2-1,-5 3-3,-4 1-1,-1 0-4,-1-2-3,1-2-5,-1-1-3,2-5-3,2-6-3,4-5-2,3-6-3,2-5-1,2-4 2,2-4 2,2-4 0,3-3 3,5-2 2,5-2 2,6-1 2,0-2 2,0 1 1,-1-1 1,-1 0 2,-1 2 0,-3 3 0,-1 3-1,-2 2 0,-2 3-3,-1 0-5,0 2-7,-2 0-4,-1 0-2,-2-2 4,-3-2 3,0-1 4,-2-2 2,0 2 2,0 1 0,0 0 1,-1-2 1,-1-5-1,0-7 1,-1-5-1,-1-4 2,0-1 4,0-1 4,0-1 4,1 2 1,0 4-1,2 3-2,0 4-1,1 4 6,0 1 17,0 2 16,0 2 16,1 6 11,0 8 7,2 9 5,0 10 6,0 8-4,0 10-15,-2 10-15,0 9-16,-1 8-10,0 3-3,0 4-5,0 5-3,0-1-13,0-4-19,0-3-20,0-5-19,-1-8-12,0-14-4,-2-14-2,0-13-3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7"/>
    </inkml:context>
    <inkml:brush xml:id="br0">
      <inkml:brushProperty name="width" value="0.02293" units="cm"/>
      <inkml:brushProperty name="height" value="0.02293" units="cm"/>
    </inkml:brush>
  </inkml:definitions>
  <inkml:trace contextRef="#ctx0" brushRef="#br0">62200 51343 639,'0'-15'0,"0"4"0,0 3 0,0 3 0,4 0 11,9-2 23,9-1 23,9-3 21,3 1 1,-4 3-22,-2 2-24,-3 4-22,-4 1-15,-3 0-11,-4 0-8,-4 0-11,-3 0-8,1 0-9,0 0-9,0 0-8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7"/>
    </inkml:context>
    <inkml:brush xml:id="br0">
      <inkml:brushProperty name="width" value="0.03916" units="cm"/>
      <inkml:brushProperty name="height" value="0.03916" units="cm"/>
    </inkml:brush>
  </inkml:definitions>
  <inkml:trace contextRef="#ctx0" brushRef="#br0">62744 50678 374,'-7'-21'0,"2"5"0,2 5 0,2 4 0,1 3 6,0 1 10,0-1 12,0 0 11,3 0 3,8 2-1,6 0-4,7 2-2,2 0-5,-1 0-7,-3 0-7,-1 0-8,-3 1-3,-1 2-1,-2 2 1,-2 2-1,-3 1 1,-3 3 2,-3 2 1,-2 2 2,-3 1 2,0 3 3,-2 1 2,0 3 3,-1 0 1,0 1-1,0-1-2,1 1-1,-1 0 0,3 3-1,2 1 1,3 2-1,0 2-1,3 1-3,2 1-4,2 0-2,-1 2-2,-1-1-1,-2 0-1,-2 0-1,-1 0-2,0-1-1,0-2-2,0 0-1,-3-2-2,-6-3-1,-6-3 0,-6-3-2,-3-2-1,-3-1-4,-1-1-3,-2 0-3,-3-2-5,1-1-7,-2-1-6,-1-1-8,0-1 0,0-2 6,-1-2 6,1-2 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8"/>
    </inkml:context>
    <inkml:brush xml:id="br0">
      <inkml:brushProperty name="width" value="0.02469" units="cm"/>
      <inkml:brushProperty name="height" value="0.02469" units="cm"/>
    </inkml:brush>
  </inkml:definitions>
  <inkml:trace contextRef="#ctx0" brushRef="#br0">64697 51606 594,'-21'-15'0,"7"4"0,5 3 0,6 3 0,17-2 13,29-4 29,27-5 28,30-5 27,2 1-3,-22 7-33,-23 7-33,-22 7-33,-15 3-23,-5 1-12,-6 1-12,-6 2-13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8"/>
    </inkml:context>
    <inkml:brush xml:id="br0">
      <inkml:brushProperty name="width" value="0.03122" units="cm"/>
      <inkml:brushProperty name="height" value="0.03122" units="cm"/>
    </inkml:brush>
  </inkml:definitions>
  <inkml:trace contextRef="#ctx0" brushRef="#br0">65431 51052 469,'-8'-21'0,"2"3"0,1 4 0,1 5 0,0 4 16,2 8 31,0 6 31,2 7 32,0 8 1,0 7-28,0 8-29,0 8-27,0 5-22,0 5-16,0 4-14,0 4-15,0-5-6,2-13 5,0-12 5,2-13 5,-1-8-3,-1-1-11,0-2-11,-2-2-10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8"/>
    </inkml:context>
    <inkml:brush xml:id="br0">
      <inkml:brushProperty name="width" value="0.03542" units="cm"/>
      <inkml:brushProperty name="height" value="0.03542" units="cm"/>
    </inkml:brush>
  </inkml:definitions>
  <inkml:trace contextRef="#ctx0" brushRef="#br0">67293 50560 414,'-15'-30'0,"2"7"0,3 4 0,1 4 0,-1 5 8,-6 3 19,-3 2 17,-6 4 17,-1 3 2,3 4-13,3 4-14,3 3-14,2 2-7,1-1-2,1 0 0,1-2-1,2-1-3,4-1-3,4 0-4,4-2-3,3-1 0,0 0 3,1-2 5,2 0 2,-1 0 4,1 3 0,0 3 2,0 4 0,-1 0 2,-1 1 0,-1 0-1,0-1 2,-3 5-2,-2 9-2,-4 9-2,-2 8-3,-1 4-1,1 0-4,0-2-2,2 0-4,0-3 0,2-4 0,0-4 1,2-4 0,0-3-5,2-5-12,0-3-11,2-5-11,1-4-8,5-6-1,4-6-4,4-6-2,-1-3 0,-1 0-1,-4 1 2,-3-1 0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9"/>
    </inkml:context>
    <inkml:brush xml:id="br0">
      <inkml:brushProperty name="width" value="0.03324" units="cm"/>
      <inkml:brushProperty name="height" value="0.03324" units="cm"/>
    </inkml:brush>
  </inkml:definitions>
  <inkml:trace contextRef="#ctx0" brushRef="#br0">68095 50930 441,'0'-15'0,"0"4"0,0 3 0,0 3 0,0 1 5,0 0 9,0 0 10,0 0 10,0 4 12,0 10 13,0 8 14,0 9 14,0 5-4,0 2-20,0 2-20,0 2-21,-2 0-17,-2-2-12,-4-2-15,-2-1-12,0-4-11,1-3-8,2-5-8,2-3-7,1-4 0,1-3 6,-1-3 6,0-2 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9"/>
    </inkml:context>
    <inkml:brush xml:id="br0">
      <inkml:brushProperty name="width" value="0.02223" units="cm"/>
      <inkml:brushProperty name="height" value="0.02223" units="cm"/>
    </inkml:brush>
  </inkml:definitions>
  <inkml:trace contextRef="#ctx0" brushRef="#br0">68100 51424 659,'8'-15'4,"2"1"6,0 1 6,1 1 8,1 0 7,1 2 10,1 1 10,2 1 9,0 1-5,1 0-21,1 2-19,1 1-21,-1 0-13,-3 2-5,-3 0-6,-2 2-5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100129 39231,'0'-15,"39"7,0 0,0 24,0-1,8 9,0-1,-16 9,1-1,-32 24,0-1,-55 25,0-1,-15 47,-1 0,-7 40,0-1,7 0,1 1,31-40,0 0,31-93,0-1,8-23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19"/>
    </inkml:context>
    <inkml:brush xml:id="br0">
      <inkml:brushProperty name="width" value="0.03323" units="cm"/>
      <inkml:brushProperty name="height" value="0.03323" units="cm"/>
    </inkml:brush>
  </inkml:definitions>
  <inkml:trace contextRef="#ctx0" brushRef="#br0">68779 50759 441,'0'-15'2,"0"4"5,0 3 4,0 3 5,0 2 12,0 3 18,0 4 18,0 2 19,-1 4 1,0 6-15,-2 4-16,0 5-15,-1 5-11,0 6-9,0 6-8,1 6-7,-1 3-15,0 0-21,0-1-19,0 1-21,0-5-7,1-12 3,-1-10 5,0-10 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0"/>
    </inkml:context>
    <inkml:brush xml:id="br0">
      <inkml:brushProperty name="width" value="0.03759" units="cm"/>
      <inkml:brushProperty name="height" value="0.03759" units="cm"/>
    </inkml:brush>
  </inkml:definitions>
  <inkml:trace contextRef="#ctx0" brushRef="#br0">69793 50465 390,'-7'-28'0,"-1"5"0,0 7 0,0 5 0,-2 5 11,-3 6 22,-5 4 23,-4 6 23,0 4 3,1 5-14,3 5-14,1 5-15,2 2-10,-1 2-6,0 1-6,1 1-5,0-1-4,4 0-5,3-1-3,3-1-4,2-4-4,3-5-2,4-7-2,2-5-4,4-6 0,4-4 1,3-6 1,5-4 2,2-4-7,1-3-13,1-3-13,1-3-14,-2-1 0,-2 3 13,-2 1 12,-4 3 12,-5 3 17,-7 6 20,-6 6 21,-7 6 20,-4 4 8,0 1-4,0 3-5,1 2-5,0 1-5,2 1-7,2 1-5,2 1-6,3 0-7,4-1-6,4 0-6,4-2-5,2-2-6,3-3-3,2-3-3,2-2-4,0-4-2,1-2-2,-1-4-1,1-2-3,-1-4-1,-1-3 0,-1-5 0,-1-3 0,-1-4 1,-1 0 1,0-1 2,-2 0 1,-1-2 5,-3-1 7,-1-1 6,-2-1 6,-2 2 4,-2 4 1,-2 3 1,-2 5-1,-3 3 1,-3 6-1,-5 4-1,-4 6 0,-1 3-7,1 3-11,1 4-11,1 2-12,2 2-7,2-1-5,4 1-3,3 0-5,2-2-1,4-3 5,2-3 3,4-2 3,1-3 6,3 0 7,2-2 8,2 0 6,0-2 5,1 0 2,0-2 3,-1 0 2,0-1 4,-3 0 7,-1 0 6,-2 0 8,-2 1 7,-2 2 7,-2 2 9,-2 2 7,-2 3-1,-2 4-8,-2 3-9,-2 5-9,-1 2-7,1 1-3,-1 1-5,0 1-3,1 0-3,4-1-3,3-1-3,2-1-2,4-1-1,4-1 0,3 0 1,5-2-1,2-1 2,1-1 2,1-1 3,1 0 1,-1 0 2,-1 3 0,-3 3-1,-1 3 0,-4 3 0,-6 3 1,-6 3-1,-6 2 0,-6 2-5,-7 1-9,-7-1-9,-7 0-10,-3-1-6,1-1-3,1-3-2,2-2-3,2-3 3,7-7 7,5-5 8,7-6 8,2-3 0,0 0-5,0 0-7,0 0-5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0"/>
    </inkml:context>
    <inkml:brush xml:id="br0">
      <inkml:brushProperty name="width" value="0.02306" units="cm"/>
      <inkml:brushProperty name="height" value="0.02306" units="cm"/>
    </inkml:brush>
  </inkml:definitions>
  <inkml:trace contextRef="#ctx0" brushRef="#br0">72200 50741 636,'5'-9'12,"9"-2"24,11-1 25,9-2 24,3 0-1,-4 6-28,-3 5-28,-5 5-27,-4 1-24,-3 1-22,-4 0-21,-4 0-22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0"/>
    </inkml:context>
    <inkml:brush xml:id="br0">
      <inkml:brushProperty name="width" value="0.0396" units="cm"/>
      <inkml:brushProperty name="height" value="0.0396" units="cm"/>
    </inkml:brush>
  </inkml:definitions>
  <inkml:trace contextRef="#ctx0" brushRef="#br0">72200 49873 370,'0'-14'0,"0"3"0,0 2 0,0 4 0,1 0 3,2 0 7,2-1 7,2-1 7,2-1 4,3 2 1,4 1 2,2 0 1,2 1-3,3 0-5,1 0-5,3 1-7,-2 1-4,-3 5-3,-5 6-2,-3 4-2,-4 4 0,-4 1 5,-4 3 4,-4 1 5,-3 1 4,-2-1 3,-2-1 3,-2-1 4,1 0 0,3 1-2,2 1-4,4 1-2,1 1-2,0-1 0,0 1 1,0-1-1,1 1-1,4-1-4,2 1-5,3-1-3,1 1-3,-4 1-3,-3 1-1,-2 1-1,-3 1-3,-2 0 1,-2 2-2,-2 1 0,-2 0-2,-3 1-5,-4-1-5,-1 0-4,-5-1-3,-3-1-2,-5-3 0,-3-1-2,-3-3-4,-1-1-4,0-3-5,-2-1-6,2-3 2,6-1 6,4-2 7,5-2 7,4-2 2,2-2-4,4-3-2,3 0-4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1"/>
    </inkml:context>
    <inkml:brush xml:id="br0">
      <inkml:brushProperty name="width" value="0.02568" units="cm"/>
      <inkml:brushProperty name="height" value="0.02568" units="cm"/>
    </inkml:brush>
  </inkml:definitions>
  <inkml:trace contextRef="#ctx0" brushRef="#br0">73700 50962 571,'17'-15'14,"19"3"29,18 1 29,19 2 28,2 3-1,-12 1-33,-12 2-33,-13 2-31,-10 1-24,-6 0-13,-5 0-14,-6 0-12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1"/>
    </inkml:context>
    <inkml:brush xml:id="br0">
      <inkml:brushProperty name="width" value="0.03096" units="cm"/>
      <inkml:brushProperty name="height" value="0.03096" units="cm"/>
    </inkml:brush>
  </inkml:definitions>
  <inkml:trace contextRef="#ctx0" brushRef="#br0">74390 50347 473,'-22'-21'4,"7"7"5,3 5 8,6 6 6,2 5 11,0 6 19,0 4 16,1 5 19,0 5-2,3 5-21,4 5-19,2 4-21,1 7-18,-2 6-13,-2 7-14,-2 8-14,-1-4-6,0-13 2,0-12 1,0-13 2,-1-7-4,0-1-10,-2-1-9,0 0-9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1"/>
    </inkml:context>
    <inkml:brush xml:id="br0">
      <inkml:brushProperty name="width" value="0.02602" units="cm"/>
      <inkml:brushProperty name="height" value="0.02602" units="cm"/>
    </inkml:brush>
  </inkml:definitions>
  <inkml:trace contextRef="#ctx0" brushRef="#br0">75883 50145 563,'12'-2'13,"8"12"25,7 11 25,8 13 25,-2 3 2,-11 0-22,-13-3-21,-10-2-23,-10-2-18,-4-3-18,-5-4-16,-5-1-16,-2-4-7,0 0 5,-1 0 4,1-2 5,1-2 6,3-3 7,3-3 8,3-2 8,6-3 13,10 0 20,10-2 21,10 0 20,6-2-2,4 0-23,4-2-23,5 0-23,2-2-15,1 0-7,4-1-8,0-2-7,-1 1-3,-6 1-2,-5 0 0,-7 2-2,-5 0 5,-3 0 7,-4 0 8,-4 0 8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2"/>
    </inkml:context>
    <inkml:brush xml:id="br0">
      <inkml:brushProperty name="width" value="0.03579" units="cm"/>
      <inkml:brushProperty name="height" value="0.03579" units="cm"/>
    </inkml:brush>
  </inkml:definitions>
  <inkml:trace contextRef="#ctx0" brushRef="#br0">78008 49431 409,'7'-28'0,"-1"7"0,-1 7 0,0 6 0,-2 4 0,0-2 0,-2 0 0,0-1 0,-4 1 10,-4 6 18,-5 4 20,-5 6 19,-4 3 3,-3 3-14,-3 3-13,-3 3-13,0 0-12,2-1-11,2-2-11,1-3-11,7-1-2,9-4 5,10-3 7,10-2 6,4-2 5,-1 3 4,-1 2 3,-1 2 5,-1 2 1,-2 3 1,-2 3 0,-2 3 1,-4 4-1,-2 3-1,-5 4-1,-4 4-2,-2 3 0,1 1-2,-1 0-2,0 2 0,2-1-4,2-2-4,4-2-6,3-2-3,2-3-12,3-7-18,4-5-17,2-7-18,1-4-3,-1-2 11,0-4 12,-2-2 11,0-3 4,0 0-3,0-2-1,-1 0-4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3"/>
    </inkml:context>
    <inkml:brush xml:id="br0">
      <inkml:brushProperty name="width" value="0.0384" units="cm"/>
      <inkml:brushProperty name="height" value="0.0384" units="cm"/>
    </inkml:brush>
  </inkml:definitions>
  <inkml:trace contextRef="#ctx0" brushRef="#br0">79277 49613 381,'-7'-22'0,"1"6"0,0 5 0,2 5 0,-2 2 10,-4 2 19,-4 0 18,-3 2 20,-2 3 6,3 7-5,1 8-6,2 6-6,1 4-7,1 2-9,-1 2-9,0 3-9,1-1-6,3-2-5,1-1-3,2-3-4,2-3-3,2-3-4,2-5-3,2-3-3,2-4-6,4-2-9,2-4-8,3-2-9,3-5-4,3-4 0,3-6-1,3-3 0,0-3 2,-5 2 7,-3 3 6,-4 1 5,-5 3 12,-5 2 16,-4 4 15,-6 3 17,-2 2 8,-2 5 4,0 4 1,-1 4 4,0 2-3,2 1-8,3 1-7,1 1-7,2 0-5,2-1-2,2-1-3,2 0-3,1-3-1,2-1-3,0-3-2,1 0-2,2-4-5,4-1-5,2-2-6,3-2-6,1-3-2,-1-4 2,-1-4 2,0-3 2,-2-4-1,1-1-5,0-3-5,-1-1-4,-1-2 0,-2 1 6,-4-1 6,-3 1 6,-2-1 5,0 1 5,-2-1 5,0 1 5,-2 1 3,-4 5 2,-2 3 1,-3 4 1,-3 4 0,0 2-4,-1 4-3,-1 3-4,0 2-6,2 3-7,3 3-8,1 4-8,2 0-2,2-1 1,2-1 2,2-1 2,3-2-5,6-2-11,4-4-11,5-2-11,2-2-2,-1 0 10,0 0 8,-2 0 10,-2 0 7,-1 0 6,-2 0 5,-2 0 6,-2 0 6,-1 0 7,0 0 7,-2 0 8,0 1 7,0 4 7,0 2 8,0 3 7,-2 4 2,-2 1-4,-4 5-3,-2 2-3,-2 1-5,0-1-9,1-2-6,-1 1-8,1-3-5,2-1 1,2-2-2,2-3 1,2-1-3,2 0-1,2-2-4,2-1-2,2 1-2,1 0 1,3 1 0,2 2 0,-1 0 3,-1 3 5,-2 1 6,-2 3 6,-3 1 0,-3 3-3,-2 1-3,-4 3-4,-4 1-5,-7 1-4,-7 0-6,-7 2-6,-4 0-5,-1-1-8,-1-1-7,0-1-6,0-4-7,1-4-5,3-4-4,2-6-6,3-3 4,5-2 10,4-3 11,6 0 10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3"/>
    </inkml:context>
    <inkml:brush xml:id="br0">
      <inkml:brushProperty name="width" value="0.02892" units="cm"/>
      <inkml:brushProperty name="height" value="0.02892" units="cm"/>
    </inkml:brush>
  </inkml:definitions>
  <inkml:trace contextRef="#ctx0" brushRef="#br0">80998 49363 507,'8'-15'0,"2"4"0,0 3 0,1 3 0,2 4 12,0 7 26,1 7 25,1 8 26,-3 2 3,-7 2-18,-6 1-17,-7 1-19,-5 0-15,-2 1-16,-1-1-16,-3 0-15,1-1-7,3-5 4,3-3 2,3-5 4,3-2 0,4-2-1,4-2-1,4-2-2,3-3 1,5-3 3,4-2 1,3-3 3,2-2-1,-1 2-5,-1 1-4,-1 0-4,-3 1-2,-3 1 2,-4-2 1,-4 2 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101909 40541,'0'-32,"-23"40,-1 0,1 55,0-1,15 8,0 1,24-24,-1-1,24-30,0 0,8-32,0 0,0-38,0-1,-24-7,1-1,-32 1,0-1,-39 8,0 1,16 46,0 0,15 8,1 0,15 8,0 0,7-1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3"/>
    </inkml:context>
    <inkml:brush xml:id="br0">
      <inkml:brushProperty name="width" value="0.02092" units="cm"/>
      <inkml:brushProperty name="height" value="0.02092" units="cm"/>
    </inkml:brush>
  </inkml:definitions>
  <inkml:trace contextRef="#ctx0" brushRef="#br0">81400 49826 701,'8'-15'0,"0"2"0,-1 3 0,1 1 0,0 2 8,2 1 16,0 0 17,1 2 15,1 1 3,1 0-12,1 2-12,2 0-12,-1 1-17,1 0-22,-1 0-22,1 0-21,-3 0-7,-3-2 10,-4 0 9,-4-2 9,-2 0 7,2 1 3,0-1 6,2 0 3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3"/>
    </inkml:context>
    <inkml:brush xml:id="br0">
      <inkml:brushProperty name="width" value="0.04388" units="cm"/>
      <inkml:brushProperty name="height" value="0.04388" units="cm"/>
    </inkml:brush>
  </inkml:definitions>
  <inkml:trace contextRef="#ctx0" brushRef="#br0">81058 49221 334,'0'-15'0,"0"-1"0,0 0 0,0 1 0,3 0 5,6 4 12,5 3 11,7 3 11,1 2 2,-1 3-8,-3 4-8,-1 2-7,-2 2-6,-3 0-2,-1 0-2,-2 0-2,-2 0 2,-2 1 10,-3 1 8,0 2 8,-2 0 3,0 3-4,0 2-5,0 1-3,0 2-4,0 1-1,0 1-2,0 1-2,0 1-1,0-1-1,0 1-1,0-1 0,0 1-1,0-1-1,0 1 0,0-1-2,0 1 0,0 1-1,0 1-1,0 1-2,0 0 0,0-1-2,0-1 0,0-1-1,-1-1-3,0 3-3,-2 0-3,0 0-4,-2 1 0,0-1 1,-1-1 2,-2-1 3,-1-1-4,-3-1-6,-3-1-6,-3-1-7,-4-1-4,-1-1 2,-4-1 0,-3 0 0,-5-1 1,-6 1 1,-8 1 0,-6 1 1,2-1 3,12-5 4,12-3 6,12-4 4,4-2-4,-2 0-13,-2 0-13,-1 0-14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4"/>
    </inkml:context>
    <inkml:brush xml:id="br0">
      <inkml:brushProperty name="width" value="0.03735" units="cm"/>
      <inkml:brushProperty name="height" value="0.03735" units="cm"/>
    </inkml:brush>
  </inkml:definitions>
  <inkml:trace contextRef="#ctx0" brushRef="#br0">80900 42727 392,'0'-8'0,"0"0"0,0 0 0,0 0 0,12 6 10,23 12 18,24 11 18,23 13 20,4 3 3,-15-4-13,-16-4-11,-16-3-12,-6-1-9,4 1-4,5 2-4,3 3-5,0 1-4,0 4-2,-3 3-4,-2 2-2,-1 2-3,-2 1-5,0-2-3,-1 2-5,-2-3-1,-3-2 2,-4-3 1,-1-4 1,-3-2 2,1-5 1,-1-3 2,1-5 2,-2-2 1,-1-4 2,-3-3 2,-1-2 2,-3-3 2,-1-1 5,-2 0 4,-2-2 5,-2 1 4,-2 2 8,-3 2 6,0 2 6,-4 1 0,0 2-10,-3 0-9,-2 1-9,-3 3-4,-6 5 0,-4 5 1,-5 5-1,-1 1 0,1-3-1,3-3-2,1-3 0,1-1-2,-1 1 0,-1 1-1,-1 1-1,-3 3-3,-5 5-2,-5 5-4,-4 4-3,-8 7-1,-10 6 2,-10 7 1,-9 7 1,0 0 2,11-8 1,11-9 0,10-6 2,8-7-14,4-2-31,3-3-30,5-3-30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29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67125 14750 333,'33'13'166,"10"10"1,11 9 0,10 11-1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50"/>
    </inkml:context>
    <inkml:brush xml:id="br0">
      <inkml:brushProperty name="width" value="0.03138" units="cm"/>
      <inkml:brushProperty name="height" value="0.03138" units="cm"/>
      <inkml:brushProperty name="color" value="#F2395B"/>
    </inkml:brush>
  </inkml:definitions>
  <inkml:trace contextRef="#ctx0" brushRef="#br0">39400 46168 467,'-1'-8'0,"0"1"0,-2-1 0,0 0 0,-3 2 10,-2 6 22,-3 4 21,-3 6 20,-1 1 1,1-1-20,0-1-20,2 0-21,0-1-12,-1 0-3,-1-1-4,-1 1-3,0-1 0,2 0 0,3-2 3,1 0 1,1-2 1,0-1 0,0 0-1,1-2 0,0 3 4,2 4 10,2 5 9,2 6 10,2 2 3,2 2-4,2 3-2,2 1-5,0 2-2,-1 1-2,-1 1-3,0 1-2,-2 0-2,0 2 0,-2 1-2,0 1-1,-1 1-2,0 0-2,0 2-2,0 1-2,0-3-2,0-2-2,0-5-1,0-3-2,0-4-1,2-3-1,0-3-2,2-3 0,1-4-6,3-6-11,3-6-11,4-6-10,1-5-4,1-3 1,1-5 1,1-3 2,-1 0 5,-3 5 5,-3 4 8,-3 6 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50"/>
    </inkml:context>
    <inkml:brush xml:id="br0">
      <inkml:brushProperty name="width" value="0.03069" units="cm"/>
      <inkml:brushProperty name="height" value="0.03069" units="cm"/>
      <inkml:brushProperty name="color" value="#F2395B"/>
    </inkml:brush>
  </inkml:definitions>
  <inkml:trace contextRef="#ctx0" brushRef="#br0">40681 46468 477,'-1'-10'3,"0"-2"5,-2-3 5,0-3 6,0-1 1,0 3-1,2 1-1,0 3-1,1 1 8,-2 2 17,0 2 17,-1 2 18,-1 3-1,2 2-18,0 4-16,2 2-19,0 0-20,2-6-21,0-4-24,2-6-21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52"/>
    </inkml:context>
    <inkml:brush xml:id="br0">
      <inkml:brushProperty name="width" value="0.03598" units="cm"/>
      <inkml:brushProperty name="height" value="0.03598" units="cm"/>
      <inkml:brushProperty name="color" value="#F2395B"/>
    </inkml:brush>
  </inkml:definitions>
  <inkml:trace contextRef="#ctx0" brushRef="#br0">40874 45945 407,'-1'-13'10,"0"4"20,-2 6 19,0 5 21,0 3 3,2 5-9,2 4-11,2 4-11,1 5-7,0 8-5,-1 8-4,1 8-4,0 5-3,0 2-3,0 2 0,0 1-3,-1 2-2,-1 0-4,0-1-2,-1 1-3,-1-1-5,1-1-5,2 0-5,0-2-6,2-1-5,0-2-6,1-3-5,2 0-7,-1-6 1,-1-6 5,-1-7 7,0-7 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52"/>
    </inkml:context>
    <inkml:brush xml:id="br0">
      <inkml:brushProperty name="width" value="0.03247" units="cm"/>
      <inkml:brushProperty name="height" value="0.03247" units="cm"/>
      <inkml:brushProperty name="color" value="#F2395B"/>
    </inkml:brush>
  </inkml:definitions>
  <inkml:trace contextRef="#ctx0" brushRef="#br0">41372 46581 451,'-14'-7'0,"5"1"0,3 0 0,4 2 0,0 0 7,0 2 15,-3 0 13,-2 2 15,-1 2 3,-2 6-6,0 4-9,-1 5-6,-2 3-6,-2 1-3,-1 1-3,-3 1-4,-1 1-2,-1 1-3,-1 1-3,-1 1-2,1-1-1,1-2-1,3-1 1,1-3-1,3-2 0,3-3 3,3-2 0,2-4 2,4-1 1,4 0 1,4-1 0,4 1 0,3-1 1,5 0-2,3-2-1,5 0-1,3-2-2,2 1-1,4 0-3,3 0-1,-1 0-8,-2 0-12,-3 0-12,-3 0-12,-4-1-7,-1 0-4,-4-2-2,-3 0-4,-3-1 1,-1 0 5,-2 0 4,-2 0 4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52"/>
    </inkml:context>
    <inkml:brush xml:id="br0">
      <inkml:brushProperty name="width" value="0.02613" units="cm"/>
      <inkml:brushProperty name="height" value="0.02613" units="cm"/>
      <inkml:brushProperty name="color" value="#F2395B"/>
    </inkml:brush>
  </inkml:definitions>
  <inkml:trace contextRef="#ctx0" brushRef="#br0">42231 46172 561,'-13'-23'0,"3"3"0,4 1 0,4 3 0,8 0 11,11 0 22,13 1 21,11-1 23,4 2 4,-4 5-16,-4 3-14,-4 4-14,-4 3-15,-5 2-14,-5 2-15,-5 2-14,-3 0-16,-2 1-17,-2 0-18,-2 0-18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52"/>
    </inkml:context>
    <inkml:brush xml:id="br0">
      <inkml:brushProperty name="width" value="0.03157" units="cm"/>
      <inkml:brushProperty name="height" value="0.03157" units="cm"/>
      <inkml:brushProperty name="color" value="#F2395B"/>
    </inkml:brush>
  </inkml:definitions>
  <inkml:trace contextRef="#ctx0" brushRef="#br0">42612 45611 464,'-14'-7'0,"2"1"0,4 0 0,3 2 0,1 0 10,0 0 20,0 0 20,1 0 20,-1 3 6,2 6-8,0 6-8,2 6-7,0 4-10,2 4-9,0 4-11,2 5-8,-1 3-12,1 6-9,0 4-12,0 6-11,-1-3-8,0-9-9,-2-8-7,0-9-8,-1-5-2,2-3 2,0-1 4,2-2 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53263 38047,'0'-16,"0"8,0 1,-8-1,0 0,8 47,0 0,0 32,0-1,0 0,0 1,0 7,0 0,-8 8,0 0,0 0,1 0,-1-55,0 1,16-56,0 1,31-48,0 1,0 15,0 1,-15 38,-1 0,-15 24,0 0,-8 23,0 0,0 1,0-1,16-23,-1 0,32-40,0 1,16-16,0 0,-17 32,1-1,-31 24,0 0,-24 31,0 0,-8-16,1 1,15-9,0 1,31-8,0 0,16-8,0 0,8-8,0 0,-31-23,-1-1,-15-7,0 0,-24-8,0 0,-7 24,-1 0,1 23,-1 0,17 7,-1 1,0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103603 39797,'15'-16,"1"8,0 1,-1-1,1 0,-32 39,1 0,-32 16,0 0,0 8,0-1,24-7,0 0,15-39,0 0,8-16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53"/>
    </inkml:context>
    <inkml:brush xml:id="br0">
      <inkml:brushProperty name="width" value="0.04128" units="cm"/>
      <inkml:brushProperty name="height" value="0.04128" units="cm"/>
      <inkml:brushProperty name="color" value="#F2395B"/>
    </inkml:brush>
  </inkml:definitions>
  <inkml:trace contextRef="#ctx0" brushRef="#br0">42791 45324 355,'-3'-14'3,"10"1"8,9 2 7,11 2 8,2 3 1,-3 2-2,-5 4-3,-3 3-3,-3 1-2,-1 1-5,-1 1-3,0 2-4,-3 0 0,-3 0 3,-3-1 4,-2 1 2,-3 0 4,0 2 4,-2 0 4,0 1 4,-1 3 3,0 2-2,0 3 0,1 3 0,-1 3-3,2 3-3,0 3-4,2 2-4,0 4-3,2 3 0,0 2 0,2 4-2,-1 0-1,1-2-2,0-2-3,0-2-2,0-3-2,0-6 1,0-4 1,0-4-1,-1-2-1,-1 2-2,0 4-2,-1 3-2,-2 0-3,-1-3-2,0-3-1,-1-3-4,-4-1-1,-4 1-5,-5 1-3,-5 1-4,-5 0-1,-5-1 2,-5-1 2,-4-1 2,0-2 3,7-2 3,7-4 4,8-3 4,2-2-8,0 0-21,1-2-19,-1 0-20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54"/>
    </inkml:context>
    <inkml:brush xml:id="br0">
      <inkml:brushProperty name="width" value="0.03645" units="cm"/>
      <inkml:brushProperty name="height" value="0.03645" units="cm"/>
      <inkml:brushProperty name="color" value="#F2395B"/>
    </inkml:brush>
  </inkml:definitions>
  <inkml:trace contextRef="#ctx0" brushRef="#br0">46834 46569 402,'8'-22'13,"15"3"25,16 3 26,16 3 26,2 4 4,-12 6-17,-12 6-16,-11 6-17,-8 5-11,-1 5-7,-3 5-5,-1 5-7,-3 3-4,-4 0-3,-4 2-3,-4 1-3,-4 0-3,-3 0-3,-5 0-4,-3 1-4,-4-3-3,-3-2 0,-3-3-2,-2-3-1,-1-3 0,3-1 4,3-3 1,3-1 4,3-2 2,3-3 5,3-1 4,3-2 4,3-2 2,6-2 1,4-3 1,6 0 1,6-4-1,9 0-4,9-3-2,9-2-3,6-1-3,7-2-3,6 0-4,6-1-3,3 0-7,1 2-9,0 2-11,3 3-9,-8 0-6,-13 2-1,-14 0-3,-13 2-2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54"/>
    </inkml:context>
    <inkml:brush xml:id="br0">
      <inkml:brushProperty name="width" value="0.0353" units="cm"/>
      <inkml:brushProperty name="height" value="0.0353" units="cm"/>
      <inkml:brushProperty name="color" value="#F2395B"/>
    </inkml:brush>
  </inkml:definitions>
  <inkml:trace contextRef="#ctx0" brushRef="#br0">57152 45687 415,'-8'-15'11,"17"2"21,17 2 22,17 3 21,4 3 6,-6 8-8,-7 6-11,-7 7-8,-6 5-9,-5 5-10,-5 3-8,-5 5-10,-6 2-7,-7 6-3,-9 2-5,-8 6-5,-4-1-5,0-1-5,-2-2-7,-1-2-6,1-4 0,1-6 3,3-5 5,2-7 3,2-4 5,4-3 6,5-3 4,3-2 6,5-4 2,6-4-1,6-4 0,6-4-2,8-4-2,12-2-4,12-3-4,12-3-5,8-2 0,5 1 0,5-1 2,5 1 0,-5 1 2,-14 5 1,-13 3 0,-13 4 2,-10 2-12,-2 0-23,-3 0-23,-2 0-23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4:55"/>
    </inkml:context>
    <inkml:brush xml:id="br0">
      <inkml:brushProperty name="width" value="0.03593" units="cm"/>
      <inkml:brushProperty name="height" value="0.03593" units="cm"/>
      <inkml:brushProperty name="color" value="#F2395B"/>
    </inkml:brush>
  </inkml:definitions>
  <inkml:trace contextRef="#ctx0" brushRef="#br0">66180 44839 408,'2'-5'9,"21"6"17,21 6 18,20 6 18,3 5 7,-16 5-5,-16 5-4,-15 4-4,-11 2-9,-5-5-12,-4-4-14,-6-3-12,-5-1-7,-7 3-2,-7 3-1,-7 3-1,-3 1-1,2 0-2,0 1-1,1-1-2,3-2 2,3-5 4,5-5 5,3-5 4,9-4 4,14-4 3,13-4 3,15-4 3,11-4-1,8-4-5,9-4-4,9-3-5,6-2-10,1 1-19,2 0-16,3 2-19,-8 3-4,-15 3 10,-16 4 8,-16 4 8,-7 1 2,0 0-7,-1-2-8,1 0-7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5:00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60900 12750 333,'33'13'166,"10"10"1,11 9 0,10 11-1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5:01"/>
    </inkml:context>
    <inkml:brush xml:id="br0">
      <inkml:brushProperty name="width" value="0.04143" units="cm"/>
      <inkml:brushProperty name="height" value="0.04143" units="cm"/>
      <inkml:brushProperty name="color" value="#00BFF3"/>
    </inkml:brush>
  </inkml:definitions>
  <inkml:trace contextRef="#ctx0" brushRef="#br0">47377 47333 353,'-48'-41'63,"15"13"-8,15 13-7,15 13-7,10 5-4,5-1-2,7 0-1,6-2-1,1 0-4,0 0-4,-1 0-4,0 0-4,-3 0-3,0 0-2,-1 0-3,0 0-1,-1 0-1,1 0 0,1 0-1,1 0-1,1 0 1,-1-2 0,1 0 0,-1-1 0,1-1-1,1 0-5,1 0-4,1 0-4,-1 0-1,-1 0 1,-3 0 3,-1 0 2,-1 1 1,1 0 1,1 2 3,1 1 0,1 0 1,-1 1-1,1 2 1,-1 0-1,1 1 0,-1 0 1,1 0 2,-1 0 0,1-1 1,1 0-1,1-2 0,1 0-2,2-2 1,1 0-2,2-2 0,3 0 0,0-2-1,0 0-1,0-1 1,1-1 0,-1-2 0,0 0 0,1-2 1,-1 0 1,-1 0-1,-2 3 1,-1 1 0,-3 2 0,0 2 0,-1 0-2,1 2 0,-1 0-2,-1 1 0,-1 0 1,-2 0 1,-3 0 0,1 0 0,1 0 0,3 0 1,1 0-1,2 0 1,1-2 0,1 0 0,1-2 1,1-1-1,4-1 1,3-3 0,3-2-1,1 0 1,0 1-1,0 0 1,0 2-1,1 1 1,2 0 0,2 2 0,2 1 1,2 0 0,0 0-1,1 0 1,2 0-1,0-1 0,0 0-1,0-1-1,0-2-1,0 1 0,3-1 0,2 0 0,2 0 0,2 0 0,3-2 0,3 0-1,3-1 0,2 0 0,1 2 0,1 2 0,1 3 1,1-1 0,2-2 1,3-2-1,1-2 0,0 1 0,-2 1-1,-1 2-1,-3 2-1,-1 1 0,-1 0 0,-1 0 0,-1 1 0,-1-2 1,-1 2 0,-1-1 2,-1 0 0,0-1 1,-1 0 0,1-1-1,-1-2 0,-1 1 0,-1-1 1,-2 0-1,-2 0 1,-2 0 0,1 0 1,0 1 1,0-1 1,-1 1 0,-1 2-1,-1 2-2,0 2 0,-2 1-2,1-2 0,0-1 0,0 0-1,-1-1 0,1 1 0,0-2 1,0 2 0,-1-1 0,1 0-1,0 0-1,0 0 0,1-1-1,3 0 1,3-1 0,4-1-1,0-1 3,-1 0 2,-1 0 2,-1 0 4,0 0 0,1-2-2,1 0-1,1-1-2,1-1 0,0-1-2,-1-2-1,1 0 0,-1 0-2,3 1 1,0 1-2,1 1 1,-2 0-1,-1 2 0,-4 1 0,-3 1 0,-2 0 0,-1 2 1,-1 0 0,0 2 0,-2-1 0,-2 0 1,-3-1 1,-1-1 1,-3-1 0,-3 2 0,-5 1 1,-4 0 0,-4 1 0,-1 0 0,-5 0-2,-1 0 0,-4 1-2,0 1-4,-1 0-3,0 2-3,-2 0-2,-1 0 2,-1 0 2,-1 0 1,1-2 0,1 0-2,3-3-2,2-2-2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5:03"/>
    </inkml:context>
    <inkml:brush xml:id="br0">
      <inkml:brushProperty name="width" value="0.02829" units="cm"/>
      <inkml:brushProperty name="height" value="0.02829" units="cm"/>
      <inkml:brushProperty name="color" value="#00BFF3"/>
    </inkml:brush>
  </inkml:definitions>
  <inkml:trace contextRef="#ctx0" brushRef="#br0">55367 48278 518,'0'-15'0,"0"1"0,0 1 0,0 0 0,-5 3 7,-10 3 16,-10 2 15,-9 4 15,-2 1 3,7 2-8,7 0-9,7 2-9,3 1-6,-1 3-4,-1 4-4,-1 2-3,-2 3-3,-2 1-2,-2 3-2,-1 1-2,-2 2-2,-1-1 0,-1 1 0,-1-1-1,0 1 0,-1-1 0,1 1-2,0-1 1,-3-1-1,-1-1 1,-4-3 1,-3-1 1,-1-1 1,0 1 0,0 2 1,0 0 2,0 0 0,3 1 0,2-1 0,2 1 1,1-1 0,4-1-1,4-1-1,2-1 0,2 0-1,2 0-1,2-1 0,3 1-1,1 0-2,0-1 0,2 1-2,1 0-2,-1-1 0,0 1-3,-1 0 0,-1-1-2,-1 0 0,0-1 1,0 0 3,1-2 1,-1-1 0,2-1 1,1 0-1,0-2 0,2-1 0,-1 0 1,0-2-1,0 0 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5:03"/>
    </inkml:context>
    <inkml:brush xml:id="br0">
      <inkml:brushProperty name="width" value="0.03658" units="cm"/>
      <inkml:brushProperty name="height" value="0.03658" units="cm"/>
      <inkml:brushProperty name="color" value="#00BFF3"/>
    </inkml:brush>
  </inkml:definitions>
  <inkml:trace contextRef="#ctx0" brushRef="#br0">53891 49795 400,'0'-13'7,"0"4"14,0 6 13,0 5 13,-1 3 4,0 5-9,-2 4-7,0 3-7,-2 3-6,-2 1-3,-2 1-4,-1 1-2,-2 1-2,2-1-2,1 1 0,1-1-2,0 0 0,0-1-1,0-1 0,0-1 0,1-1 0,1-1-1,0-1 0,2-1-1,0-1-1,2-3-1,0-1-1,2-2-2,1-2 2,4-2 5,2-3 7,3 0 5,4-4 2,4-2-1,3-4-1,5-2-1,2-1-1,0 1-2,2 0 0,1 2-1,0 1-4,1 2-7,-1 3-8,0 1-6,0 1-9,1 0-12,-1 0-11,0 0-12,-3 0-2,-5 0 7,-7 0 7,-5 0 7,-3-1 1,0-1-5,0 0-5,0-1-5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5:05"/>
    </inkml:context>
    <inkml:brush xml:id="br0">
      <inkml:brushProperty name="width" value="0.02774" units="cm"/>
      <inkml:brushProperty name="height" value="0.02774" units="cm"/>
      <inkml:brushProperty name="color" value="#00BFF3"/>
    </inkml:brush>
  </inkml:definitions>
  <inkml:trace contextRef="#ctx0" brushRef="#br0">88084 44355 528,'-6'-20'12,"-10"23"23,-11 22 23,-10 22 24,-1 6 3,9-12-19,11-12-18,9-11-18,5-7-12,0 1-6,0 0-6,0 0-6,2-1-7,4-1-6,4-1-7,4 0-6,1-3-2,-1-1 1,0-2 2,-2-2 3,-1 0 2,0 2 6,-2 2 4,0 2 6,-5 2 2,-5 3 4,-5 4 1,-7 2 2,-3 2 1,-1 1-3,-1 1-2,-1 1-2,2-2-2,3-3-1,5-5-1,3-3-3,4-3 0,6-2 0,4-2-2,6-2 0,2-1 0,1 0 1,1 0 2,1 0 1,0 1 4,-2 4 5,-3 2 7,-1 3 5,-2 5 4,-4 4 4,-3 4 2,-2 6 3,-3 1 1,-2-3-2,-2-3-1,-1-3-1,-1-3-2,2-3-6,2-3-4,3-2-5,0-1-2,0 1-2,0 3 0,0 2 0,1-1-6,4-3-9,2-3-9,4-2-9,1-4-5,-1-4 2,1-4 0,0-4 1,0-5-1,2-7-3,0-7-3,1-6-3,0-2 3,-1 5 7,0 5 6,-2 5 8,-1 3 3,0 1-4,-2 1-3,0 1-3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5:06"/>
    </inkml:context>
    <inkml:brush xml:id="br0">
      <inkml:brushProperty name="width" value="0.03687" units="cm"/>
      <inkml:brushProperty name="height" value="0.03687" units="cm"/>
      <inkml:brushProperty name="color" value="#00BFF3"/>
    </inkml:brush>
  </inkml:definitions>
  <inkml:trace contextRef="#ctx0" brushRef="#br0">88636 43959 397,'21'-42'0,"-5"10"0,-5 9 0,-4 11 0,-3 2 0,3-2 0,2-3 0,2-3 0,1-1 2,0 2 4,-1 3 4,1 1 5,0 1 3,0-2 3,-1 0 5,1-1 3,-2 5 1,-4 10-2,-4 12-1,-4 10-2,-4 8-3,-4 4-2,-4 6-3,-3 5-3,-2-1-4,0-4-6,2-6-5,1-4-7,2-4-1,5-5 0,3-3 2,4-4 0,3-6-1,2-5-6,2-6-6,2-5-5,3-8-2,5-7 3,5-9 1,5-7 2,2-3 5,-1 2 6,-1 1 7,-1 3 7,-2 4 5,-3 6 5,-3 5 6,-3 6 4,-3 6 2,-4 5-2,-4 4-1,-4 6-1,-5 4-2,-6 7-3,-5 5-1,-7 7-3,-2 1 0,-1-1-2,1-3 1,0-1-1,2-3-2,6-3-4,7-3-3,5-3-3,5-3-5,2-2-7,3-4-8,4-2-6,3-3-1,3-1 4,5 0 6,4-1 3,-1-1 6,-1 2 4,-4 0 5,-3 2 5,-2 1 3,-3 4-1,-1 2 1,-2 3-1,-3 3 1,-6 0-1,-4 1 1,-5 1-1,-3 0 0,-2-1-3,0 0-3,-1-2-2,1-1-3,3-3 0,3-1-2,3-2-1,4-2-1,10-4 2,6-2-1,9-3 2,2-2 2,-1 2 4,-3 0 5,-1 2 5,-2 1 3,-3 0 1,-1 2 3,-2 0 2,-2 2-1,-2 2-1,-2 2-3,-2 2-1,-3 2-4,-4 1-2,-4 3-4,-4 2-3,-3 1-5,-3-1-5,-3 1-6,-3 0-5,-1-1-2,0-1 1,-1-1 2,1-1 1,0 0 2,1 0 2,1-1 2,1 1 3,1 0 1,3 0-1,1-1-1,3 1 1,1 0 5,4 0 15,3-1 13,3 1 14,3-1 4,5-2-4,6-2-4,4-2-5,7-3-5,9-1-5,8-2-6,10-1-5,4-4-4,0-2-1,0-3 0,0-4-1,-3 1-3,-6 3-6,-6 3-5,-6 2-5,-8 1-8,-11-2-8,-10-1-9,-11-3-8,-6-1 0,2 0 10,1 1 9,1-1 9,1 1 10,2 0 13,2 2 11,3 1 12,1 2 9,3 6 9,4 4 8,2 6 9,2 7-2,-2 10-8,-1 12-9,0 11-9,-2 1-8,0-8-6,-2-8-7,0-8-6,-3-1-6,-2 3-4,-4 4-3,-2 5-5,-2-1-3,-1-2-3,-2-3-3,0-3-3,-1-4 0,-1-3 1,-1-5 1,-1-3 1,-1-4 1,1-4 1,-1-4 1,1-4-1,0-5 3,2-4 2,3-5 3,1-5 3,4-4 4,4-1 8,6-3 8,4-1 7,6-1 3,7 2-1,7 0-3,7 1-1,5 1-5,5 1-11,2 1-9,6 1-10,-4 2-11,-8 5-12,-10 3-12,-7 4-12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104700 38266,'31'-16,"16"39,0 1,0 39,0-1,40 9,-1-1,8 0,0 1,23-8,1-1,-24-7,0 0,-86-40,0 1,-8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5:06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92387 44947 399,'0'-15'0,"-2"4"0,-1 3 0,0 3 0,-4 1 7,-5 2 13,-7 0 15,-5 2 13,-3 2 5,1 4-4,1 4-5,1 3-3,0 5-4,-1 3-3,-1 5-3,-1 3-3,1 3-2,1 0-2,3 2-1,1 1-2,3-1-1,5 0-3,3-1-1,4-1-4,5-1-2,6 0-6,6 0-3,6 1-6,8-4-7,14-4-12,12-5-11,14-4-11,9-8-5,8-9 1,8-8 1,8-9 3,-3-3 3,-14 1 8,-13 3 7,-14 1 7,-11 2 1,-6 2-7,-7 3-7,-7 1-7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10"/>
    </inkml:context>
    <inkml:brush xml:id="br0">
      <inkml:brushProperty name="width" value="0.01622" units="cm"/>
      <inkml:brushProperty name="height" value="0.01622" units="cm"/>
      <inkml:brushProperty name="color" value="#F2395B"/>
    </inkml:brush>
  </inkml:definitions>
  <inkml:trace contextRef="#ctx0" brushRef="#br0">82177 50812 904,'-6'0'-1,"2"0"1,4 0 0,3 0-1,1 0 0,1 0 0,1 0-2,2 0-1,0 0 1,0 0 1,-1 0 2,1 0 1,0 0 1,0 0 0,0 0 1,0 0 1,-1 0 0,1 2 0,0 0 1,0 2-1,0-1 1,1-1-1,2 0-1,0-2-1,1 1 0,0 0 1,-1 2-1,1 0 1,0 0 0,1 0 0,1-2 1,2 0 0,-1-2-1,-1 0 1,-1-2-1,0 0 0,-1-1 0,3 0-1,1 0 1,3 1 1,1-2-1,-1 0 0,1-2 1,-1 0-1,0 0 1,-1 1-2,0 1-2,-2 0 0,-2 1 0,-1 0-2,-2 0 1,-2 1-1,-1-1-1,-1 2-1,1 0 0,0 2-2,-1 0 1,0 0-1,-2 0 1,0 0 0,-2 0 0,-1 2 0,0 0 1,-2 2-1,1-1 1,0-1-1,2 0 0,0-2-1,1 0-1,0 0-5,0 0-3,0 0-4,-1 1-1,-1 0 2,0 2 3,-1 0 2,-1 1 0,0 0 0,0 0-1,0 0-2,-2-1 2,0-1 2,-3 0 2,-2-2 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10"/>
    </inkml:context>
    <inkml:brush xml:id="br0">
      <inkml:brushProperty name="width" value="0.01665" units="cm"/>
      <inkml:brushProperty name="height" value="0.01665" units="cm"/>
      <inkml:brushProperty name="color" value="#F2395B"/>
    </inkml:brush>
  </inkml:definitions>
  <inkml:trace contextRef="#ctx0" brushRef="#br0">83216 49536 880,'-1'-8'-3,"-1"-1"-6,0-2-7,-1 0-6,-1 0 3,2 3 10,0 1 10,2 2 12,0 2 4,0 2-1,0 2-3,0 2-1,0 2-1,0 2-2,0 1 0,0 3-1,0 2-2,2 2-2,0 1-2,2 3-2,-1 1 1,-1 1 0,0 1 3,-1 1 2,-1 0 0,1 1 0,2-1 1,0 1-1,1-1 1,0 1 0,0-1 1,0 0 0,0 1-2,2-1-2,0 1-5,1-1-2,1 1-2,0-1 0,0 1 1,-1-1 1,1 0 0,-2 1 1,-1-1 0,0 1 1,-2-1-1,-1 1 0,0-1-2,-1 1-1,-1-2-1,1-3-1,2-3-2,0-3 0,1-2-2,0-1-2,0 0-1,0-2-3,0-1-1,0-2 0,-1-3 0,2 0-1,-2-2 1,1 0 2,0 0 2,0 0 2,0-1 1,0 0 0,0-2 0,0 0 1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11"/>
    </inkml:context>
    <inkml:brush xml:id="br0">
      <inkml:brushProperty name="width" value="0.01767" units="cm"/>
      <inkml:brushProperty name="height" value="0.01767" units="cm"/>
      <inkml:brushProperty name="color" value="#F2395B"/>
    </inkml:brush>
  </inkml:definitions>
  <inkml:trace contextRef="#ctx0" brushRef="#br0">85173 49331 830,'-7'-7'-45,"2"1"19,2 0 19,2 2 19,0 0 8,-2 2 0,-2 0-1,-2 2-1,0 0-2,-1 2-2,0 0-4,0 2-2,0 0-3,-2 0 0,0-1-2,-1 1-2,-2 0 0,-2-2-2,-1 0-2,-3-2 0,-1 1-2,-1 0 2,-1 2 0,-1 0 1,0 0 1,1 0 0,1-2 0,1 0 0,2-1 1,3 0-1,2 0 1,4 0-1,2 0 1,1 0 0,0 0 1,2 0 0,0 0 1,2 2 0,0 0 0,2 2 0,0 0 0,2 3 2,0 2 1,2 2 1,0 1 1,0 1 1,-1 2 0,1 0 2,1 1-1,0 1 0,1 1-2,2 1 0,0 1-2,0 1 1,-1 1-1,1 1-1,-1 1 0,0 1-1,-2 1-1,0 1-2,-1 0 1,1-1-2,2-1 1,0-1-2,1-1 1,0 1-1,0-1 0,0 1-1,-1-2 1,1-1-1,0-3 1,0-1 1,0-2-1,0-1 0,-1-1-1,1 0 0,-1-3-1,0-1-1,-2-2-2,0-2-1,-2-1 0,1 0 0,0 0-1,0 0 1,2-2-2,2-4-5,3-4-3,3-4-3,2-2-3,0-2 0,-1 0 0,1-1 0,-2 1 2,-1 1 1,-2 2 2,-2 2 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12"/>
    </inkml:context>
    <inkml:brush xml:id="br0">
      <inkml:brushProperty name="width" value="0.01879" units="cm"/>
      <inkml:brushProperty name="height" value="0.01879" units="cm"/>
      <inkml:brushProperty name="color" value="#F2395B"/>
    </inkml:brush>
  </inkml:definitions>
  <inkml:trace contextRef="#ctx0" brushRef="#br0">86872 48978 780,'-1'-7'0,"0"0"0,-2 2 0,0 1 0,-1-1-1,0 0-2,0-2-2,1 0-3,-1 0 3,2 1 3,0 0 6,2 2 4,-1 0 2,0 2-1,-2 0-2,0 2-2,-1 1-1,0 2 0,0 2-1,0 2-1,0 0 0,-2 1 1,0 0-1,-1 0 2,-1 1-1,0 1 1,0 3 0,1 2 2,-1 2-1,0 3 1,0 3 0,0 3 0,1 2 1,1 0-1,0 2 0,2 1 0,0-1-1,2-2 1,0-1 0,2-3 1,0-1-1,0-3 0,0-1-2,0-2 0,1-2-1,2 1 0,2 0-2,2-1 1,1-1-1,1-3-1,1-2-1,2-4 0,0-2-1,1 0-1,1-2-3,1 0 0,1-2-2,0 0-1,-1-2 0,1 0 0,-1-3-1,-1-3 0,-1-5 0,0-4-1,-2-1 2,1 1 0,0 1 3,0 1 1,-2 0 0,-1-1 1,-2-2-1,-2 1-1,-1-1 2,0 2 2,-1 3 3,2 1 4,-2 2 1,-1 1 3,0 0 3,-2 2 2,1 1 2,0 0 0,2 2 2,0 1 0,2 1 0,0 6-4,1 2-3,2 5-3,-1 3-2,1 1-1,0 3 0,0 2-1,-1 0 0,-1 1-1,0-1 1,-2 1 0,0-1-1,0-1-1,0-1-1,0-1-1,0-1 0,2-1-2,0-1-1,1 0-1,1-2-1,-2-3-3,-1-1-2,0-2-2,-1-1-3,0 0-5,-1 0-4,2 0-4,-2-1-1,1 0 2,0-2 2,0 0 2,1-3 1,0 0 1,1-3 0,2-2 0,-1-1 2,-1 0 3,-1 1 2,0-1 3,-1 0 3,0 0 1,0 0 2,0 1 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12"/>
    </inkml:context>
    <inkml:brush xml:id="br0">
      <inkml:brushProperty name="width" value="0.01645" units="cm"/>
      <inkml:brushProperty name="height" value="0.01645" units="cm"/>
      <inkml:brushProperty name="color" value="#F2395B"/>
    </inkml:brush>
  </inkml:definitions>
  <inkml:trace contextRef="#ctx0" brushRef="#br0">88505 49096 891,'-14'0'-28,"2"0"11,4 0 13,3 0 12,2 0 5,2 0 1,2 0 1,2 0-1,2 0 1,3 0-1,4 0-1,2 0 0,2-2-2,-1 0-2,1-3-2,-1-2-2,1 0-1,0 1-2,-1 1-1,1 1-2,-1 0-1,-1 2-2,-1 0-2,-1 2-2,-1 0-3,0 0-3,-2 0-2,-1 0-4,0 1-3,0 2-1,0 2-3,0 1-2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13"/>
    </inkml:context>
    <inkml:brush xml:id="br0">
      <inkml:brushProperty name="width" value="0.02118" units="cm"/>
      <inkml:brushProperty name="height" value="0.02118" units="cm"/>
      <inkml:brushProperty name="color" value="#F2395B"/>
    </inkml:brush>
  </inkml:definitions>
  <inkml:trace contextRef="#ctx0" brushRef="#br0">88989 48163 692,'1'-15'-17,"0"4"10,2 3 10,0 2 10,2 3 4,2 1 0,1 0 0,3 2 0,2 0-2,0 0-2,1 0-2,1 0-3,1 0-2,1 0-2,2 0-3,0 0-1,-1-1-1,1-1-1,-2 0 1,-1-1 0,-1-1-1,-1 2-1,-1 0-1,0 2-1,-3 1 2,-3 2 3,-2 2 6,-4 2 3,-1 1 3,0 3 1,0 2 2,0 2 0,0 0 0,0 1-1,0 0 0,0-1-2,1 1-1,2 1 0,2 2-2,2 0-1,1 1-1,0 3-1,-1 1-1,1 3-2,-1 0 1,0 0-1,-2 1 0,0-1 0,-1 0-1,3 1 0,2-1 0,2 1-1,0-2-1,-1 0 1,0-1-1,-2 0 0,0-3 0,0-2 1,0-1 0,-1-2 1,1-2-1,-2-1 0,-1-1-3,0 0 0,-2-2 0,0 1 0,-2 0 0,0 0 1,-2-1 0,0-1-1,-2-1 0,0 0 0,-3 0 0,-4 3-1,-4 3 1,-3 3-1,-6 4-2,-7 5-3,-7 5-4,-6 5-4,-9 9-6,-8 13-9,-9 15-10,-8 13-8,0-1-3,13-18 6,11-15 6,12-17 7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2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40215 50562 1000,'-6'-8'-61,"1"2"13,2 1 12,2 1 11,2-1 8,4 0 3,2-1 5,3-2 3,1 2 2,-3 1 1,-1 2 0,-2 2 1,0 1 1,0 0 0,1 0 0,1 0 1,1 0 0,-2 0 0,-1 0-1,0 0 1,-2 0 0,-1 2 0,0 0 0,-2 2 0,1-1 0,0-1 0,2 0 0,0-2 0,1 1-1,0 0 0,0 2 0,0 0-1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3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42736 49513 1000,'-8'1'-7,"0"0"-11,1 2-12,-1 0-12,0 0-1,2 0 9,1-2 10,1 0 10,0-1 5,0 0 3,0 0 1,0 0 2,1 0 2,2 0 0,2 0 1,2 0 0,0-1 0,0 0 1,-2-2-1,0 0 0,-1-1 0,2 0 0,0 0 0,2 1 0,0-1 0,1 2 0,1 0 0,2 2 0,0-1 0,1 0 0,1-2 0,2 0 0,-2-1 0,-1 1 0,-2-1-1,-2 0-1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30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52100 48625 333,'33'13'166,"10"10"1,11 9 0,10 11-1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104466 40581,'47'-15,"-24"15,1 0,46-8,1 0,7 8,0 0,-31 31,0 1,-39 22,0 1,-16-31,0-1,-8 8,1 1,-48 30,0 1,-7 0,0-1,7-23,0 0,24-23,0 0,39-32,0 0,8 1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3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39395 44800 1000,'-1'6'-76,"0"-1"18,-2-2 17,0-2 18,-2-1 10,0 2 2,-1 0 4,-1 1 3,-1 0 1,2-2 1,1-2 1,0-2 0,1 0 1,1 1-1,-1 0 1,0 2-1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3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33993 46231 1000,'-7'-7'-6,"2"4"-12,2 3-12,2 2-12,1 2-1,-2 0 9,0 0 10,-1 0 10,-1-1 5,0 1 3,0 0 1,0 0 2,0-1 1,0 0 2,0-2-1,1 0 2,-1-1-1,0 0 1,0 0-1,0 0 0,0 0 0,0 0 1,0 0-1,1 0 1,-1-1 0,2 0-1,0-2 1,2 0-1,0-1 0,0 0 0,0 0 0,0 1 0,1-1 0,4 0 0,2 0 0,3 0 0,1 1 0,-1 0 0,-1 2-1,0 0 1,-1 0-1,-1-2 0,1-2 0,0-1-1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3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35765 45513 1000,'-6'-1'-86,"1"0"22,2-2 22,2 0 22,1-1 11,0 1 3,0-1 1,0 0 3,0 1 1,2 0 0,0 2 0,2 1 0,-1 0 1,1 0-1,0 0 1,0 0 0,0 0 0,0 0-1,-1 0 1,1 0 0,0-1 0,0-1 0,0 0 0,0-1-1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3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53376 49150 1000,'-8'0'-7,"0"2"-11,0 0-12,1 2-12,-1-1-1,0-1 9,0 0 10,1-2 9,-1 0 6,2 0 3,1 0 1,0 0 2,2 1 1,1 0 1,0 2 0,2 0 0,0 1 1,0 0 0,0 0 0,0 0-1,0-1 1,0 1 0,0 0 0,0 0 0,-1-1 0,0 0 0,-2-2 0,0 0 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3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52426 49629 1000,'-6'-2'-7,"3"-2"-11,3-3-12,2-3-12,1-1-1,-1 2 9,-1 3 9,0 1 11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3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51900 49062 1000,'0'-7'-86,"2"2"22,0 2 22,2 2 21,1 0 12,3-2 3,3-2 1,3-1 2,1-2 1,-3 0 1,-1 1 0,-2-1 0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3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55650 47689 1000,'83'-16'-6,"-6"2"-10,-5 1-10,-6 1-11,-8 1-2,-7 2 7,-8 3 8,-7 1 6,-4 1 5,2 0 2,2 0 4,3 0 3,0 0 1,0-2 1,0 0 1,0-1 0,-1-1 0,-3 2 1,-4 1 0,-1 1 0,-6 0-1,-6 2 1,-5 0 0,-6 2 0,-2-1 0,0 0 0,1-2 0,2 0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4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60245 47732 1000,'-14'0'-57,"6"0"10,5 0 11,5 0 9,3 0 8,5 0 4,3 0 4,5 0 4,-1 0 3,-3 0 0,-4 0 1,-5 0 1,0-1 0,0 0 1,1-1-1,2-1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41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71675 47200 333,'33'13'166,"10"10"1,11 9 0,10 11-1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4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45750 49052 1000,'8'-2'-7,"0"-2"-11,-1-4-12,1-2-12,0-1-1,0 3 9,-1 1 10,1 2 9,-1 1 6,-2 0 3,-3 0 1,0 1 2,-2-1 1,0 0 1,0 0 0,0 0 0,-1 1 1,0 2 0,-2 2-1,0 2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103756 40947,'0'-16,"8"8,0 1,-8-1,0 0,-16 16,0 0,-38 31,-1 0,-39 39,0 0,-16 16,1-1,46-46,0 0,40-31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4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47843 48800 1000,'-8'10'-7,"2"3"-11,1 5-12,0 3-12,3-1-2,2-5 10,4-6 10,2-6 10,2-4 5,2 0 2,0-2 2,1 0 2,0-1 2,-1 0-1,-1 0 1,0 0 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4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49583 44150 1000,'-8'0'0,"0"0"0,0 0 0,1 0 0,-6 2-7,-10 4-11,-9 4-12,-10 3-12,0 1-2,11-4 10,11-5 10,11-2 10,2-2 5,-4 3 2,-5 4 2,-5 2 3,-1 2 0,5 0 1,3-1 0,4 1 1,3 0-1,1 0 1,0-1 0,2 1 0,0 1 0,0 3 0,0 3 0,0 3 0,0 3 0,-2 1 0,0 3 0,-1 1 0,-1 1 0,2 1 0,1-1 0,0 0 0,1 0 0,0-1 0,0-2 0,1 1 0,-1-1 0,2 0 0,0 2 0,2 1 0,0 0 0,0-2 0,0 0 0,0-1 0,-1-1 0,-1-1 0,0-1 0,-1-1 0,-2-1 0,0-1 0,-1-1 0,-2-1 0,1-1 0,1-1 0,0-1 0,2 0 0,0-2 0,2-1 0,0-1 0,2 0 0,1-1 0,4 3 0,2 1 0,4 3 0,1 1 0,1-1 0,1 1 0,1-1 0,2 1 0,3 0 0,4-1 0,2 1 0,2-1 0,2 1 0,2-1 0,3 1 0,2-2 0,2-1 0,4-2 0,2-2 0,3-3 0,2-1 0,2-2 0,2-2 0,1-2 1,2-1-1,0 0 0,1-1 0,4-3 0,4-2 0,5-4 0,5-2 0,3-3 0,4-1 0,3-3 0,3-1 0,-1-2 0,-4 0 0,-4 1 0,-3-1 0,-9 2 0,-13 1 0,-12 2 0,-13 3-1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4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77081 40450 1000,'18'19'-5,"5"7"-8,5 7-10,5 6-8,-2 1-3,-7-5 4,-9-7 5,-7-5 3,-4-3 5,0 1 4,0 1 3,0 1 4,-1 0 3,-1-1 0,0-2 1,-1 1 1,-2 1 0,-1 5 1,0 4-1,-1 6 1,-3 3 0,-2 0 0,-3 2 0,-3 1 0,-4 1 0,-3 6 0,-5 2 0,-3 5 0,-1-3 0,5-10-1,4-10 1,3-9 0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4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49273 49550 1000,'0'8'-6,"-2"1"-12,0 1-12,-1 1-12,0-1-2,2-2 11,2-4 9,2-3 10,0 0 5,-1 0 2,0 2 2,-2 0 2,1 0 2,0 0-1,1-2 1,2 0 0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4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38266 48833 1000,'-7'-2'-6,"2"0"-12,2-3-11,2-2-12,1-1-1,0-2 10,0 0 8,0-1 9,0 0 6,2 0 2,0 2 2,2 1 2,1-1 1,1-2 1,3-2 0,2-1 0,1-2 1,0 0 0,-1 1 0,1-1 0,-1 1 0,0 1 0,-2 1 0,-1 0 0,-1 2 0,-2 3 0,-2 1 0,-2 2 0,-2 2 0,0 0 1,-2 2 0,0 0 1,0 0 0,0-4 2,2-2-1,0-3 2,3-3 0,2-2-1,4-1-2,2-3 0,4-1 0,5-3-1,5-1 0,5-3 0,4 0 0,5 1 0,3 1 0,4 2-1,2-1 1,2 2-1,0 1 1,2 1-1,-1 3 0,-2 3 0,-2 4-1,-2 4 1,-1 2 0,0 1 0,0-1 0,0 0-1,-2 1 1,-5 2 0,-5 2 0,-5 2 0,-3 1 0,1 0 0,-1-1 0,1 1 0,-2 0 0,-3-2 0,-3 0-1,-3-2 1,-1 1 0,2 0 0,0 2 0,1 0 0,0 1 0,-1 0-1,-1 0 1,0 0-1,-2 0 1,-1 0-1,0-1 1,-2 1-1,0 0 1,2-2 0,0 0 0,1-2 0,2 0-1,2 0 1,1 0 0,3 0 0,1 0 1,1 0-1,1 0 0,1 0 0,2 0 0,3 0 0,3 0 0,3 0 1,2 0-1,2 0 0,2 0 0,3 0 0,0-1 0,3-2 0,2-2 0,3-1 0,-1-4 0,2 0 0,-2-3 0,1-1 0,-2-1 0,-4 2 0,-3 2 0,-5 3 0,-5 1 0,-4 2 0,-4 2 0,-6 2 0,-3 1 0,-1 0 0,-1 0 0,0 0 0,-3 0 0,-1 0-1,-2 0 0,-2 0 0,-2 0 0,-2 0 2,-2 0 2,-2 0 2,-2 0 0,0 2 0,-1 0-1,-2 2-1,-2 0-1,-3 2 0,-5 0-3,-3 1 0,-5 2-1,-3 2 0,-5 2 0,-3 1 0,1 0 1,6-4 0,5-5 0,7-2 0,1-2 1,-2 1-1,-2 3 1,-1 2-1,-7 2 1,-10 2-1,-12 1 1,-10 3-1,-5 0 1,2-1-1,3-1 1,1 0-1,1-2 1,1-1-1,-1 0 1,0-2 0,-1 0 0,0 2 0,-1 0 0,-1 1 0,1 1 0,4 0 1,4-1-1,5 1 0,2-1 0,1 0 0,3-2 0,2-1 1,2 0-1,2 0 0,1 0 0,3 0 0,2-1 0,1 1 0,3 0 0,1 0 0,2 0 0,1 0 0,1-1 0,1 1 0,1 0 0,1 2 0,1 0 0,1 1 0,0 0 0,2-2 0,1-2 0,1-2 0,-1-1 0,0 1 0,-1 2 0,-1 0 0,0 1 0,0 0 0,2 0 0,1-1 0,0 1 0,1-2 0,-1-1 1,0 0-1,1-2 1,2 0 1,2-2 0,3 0 1,0-1 0,2 2-2,0 0-2,2 2-2,2-1 0,6 1 0,4 0 1,5 0 1,4-1-1,3 0 1,3-2 1,3 0-1,2-1 0,0 2 1,2 0-1,1 2 1,2-1 0,2 0 0,4-2 0,3 0-1,1-2 1,0 0 0,0-2 1,0 0 0,1-3 0,4-2 0,2-3 0,3-3-1,1-2 1,-2-2 0,-2 0 0,-2-1 0,-2 0 0,0-1 0,-2 1 0,0-1 0,-4 1-1,-4 1 1,-5 1-1,-5 1 0,-5 1 0,-1 4 1,-4 3-1,-3 3 0,-3 1 0,-3 2 0,-3 0-1,-2 2 1,-4 0 1,-2 0 1,-3 0 2,-4 0 2,-1 0-1,-2 0 0,0 0-2,-1 0 0,0 0-2,2 0 0,2 0 0,3 0 0,0 0-2,0 2 0,0 0-2,0 2-1,1 1-1,2 3-2,2 3-2,2 4-1,3 1-1,4 3 2,3 1 2,5 3 2,4 0 0,7 1 1,5-1 2,7 1 0,-2-3 1,-8-3 0,-7-5 0,-9-3 1,-3-2 0,2-2-1,0-1 1,1 0 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4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48350 51250 1000,'24'8'0,"1"1"0,1 2 0,1 0 0,-2 0-7,-4-1-11,-3-1-12,-4 0-12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4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49762 52600 1000,'0'44'-66,"0"-6"14,0-6 13,0-5 13,-1-5 9,0 0 4,-2-1 3,0 0 4,-2-1 3,0 1 0,-1 0 1,-1 3 1,-1-2 0,2 0 1,1-1-1,1 0 1,0-2 0,2 1 0,0-1 0,2 1 0,0-1 0,0 1 0,0-1 0,0 1 0,0-3 0,0-3-1,0-4 1,0-4 0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5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45899 47284 1000,'-14'-1'0,"3"-1"0,2 0 0,4-1 0,-1-2-6,-4 0-11,-3-1-11,-5-2-11,0 2-1,5 0 9,3 4 10,4 1 8,3 1 6,2 2 1,2 0 2,2 2 3,3-1 0,6-1 0,4 0 1,5-2 0,4 0-1,5 0 1,3 0 0,4 0-1,5-1 1,6-4 0,6-2-1,6-3 1,2-1 0,-1 2 0,0 2-1,-2 3 1,0 0 0,0 2 0,-1 0 0,1 2 0,0-1 0,0-2 0,-1-2 0,1-2 0,1-2 1,0-3-1,1-4 0,1-2 1,0-2-1,0-1 1,-2-1-1,-1-1 1,0-1 0,0-1 0,0-1-1,0 0 1,-1-1-1,1 1 1,0 1-1,0 1 1,-1 1 0,1 3-1,0 1 1,0 3-1,0 0 1,1 0-1,1 1 0,2-1 0,-1 0 0,-1 1 1,-1-1-1,0 0 0,-2 2 1,1 1-1,0 2 1,0 2-1,1 1 0,3-1 1,3-2-1,4 0 1,-1-1 0,-1-1-1,-3-1 1,-1-1-1,0-1 0,3 2 0,3 1 1,3 1-1,1 1 1,-1 0-1,-1 2 0,-1 1 0,-2 0 0,-2 0 0,-4 0-1,-3 0 1,-1 0 0,0-1-1,-1-2 1,1 0 0,0-1 0,2 1-1,0-1 1,1 0 0,0 0 0,-2-1 0,-3-1 0,-1-2 0,-1 1 0,0-1 0,0 1 0,0-1 0,1 0 0,3-2 0,4 0 0,2-1 0,1-1 0,-1-1 0,-1-1 0,-1-1 0,0 0 0,0 1 0,0 1 0,-1 1 0,0 1 0,-2 1 0,-3 1 0,-1 1 0,-3 1 0,-6 0 0,-4 2-1,-5 1 1,-6 1 0,-4 2 0,-5 3-1,-4 1 1,-5 1-1,-3 2 0,-3 0 0,-2 2-1,-4 0-1,-4 0 1,-4 0-1,-4 0 1,-5 1-1,-5 4 0,-7 2 0,-5 3 0,-1 1 0,7-2 0,5-2 1,7-2 1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5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64453 45800 1000,'-22'0'-66,"5"2"14,3 0 13,4 2 13,3-1 8,1-1 5,0 0 3,2-2 5,0 1 1,0 0 1,0 2 1,0 0 1,-1 2 1,-2 0-1,-1 1 1,-3 1-1,0 1 1,1 0 0,0 0 0,2-1 0,0 1 0,1-2 0,-1-1 0,0 0-1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5:5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56954 49050 1000,'-60'17'0,"8"1"0,7 3 0,6 1 0,3 4-7,0 7-11,-2 5-12,0 6-12,1-1-2,7-8 10,5-8 10,7-7 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971 533,'-16'0,"16"0,0 0,0 0,-17 0,17 0,-17 0,17 0,-17 0,0 0,17 0,-16 0,-1 0,17 0,-17 0,0 0,0 0,17 0,-17 0,1 0,-1 0,0 0,0 17,-16 1,16-18,0 17,0 0,0 1,-16-1,16-17,17 17,-17 1,0-1,17 0,-17-17,17 18,-16-1,16 0,0 1,0-1,0-17,0 17,-17-17,17 18,0-1,0-17,0 18,0-1,0-17,0 17,0 1,0-1,0 0,0-17,-17 18,17-1,17 0,-17 1,0-18,0 17,0 0,0 1,0-18,17 17,-17-17,0 17,16 1,-16-18,0 17,17 0,-17 1,17-18,-17 17,17 0,-17-17,17 18,-17-18,17 17,-1-17,-16 17,17-17,-17 0,17 0,-17 18,0-18,17 0,-17 0,0 0,17 0,-17 0,0 0,16 17,1-17,-17 0,17 0,0 0,-17 0,17 17,-17-17,16 0,-16 0,17 0,-17 0,17 0,0 0,-17 0,17 0,-17 0,0 0,17 18,-17-18,0 0,0-18,0 18,0 0,0 0,0 0,16 0,-16 0,0 0,0 0,0 0,17 0,-17 0,17 0,0 0,-17 0,17 0,-17-17,16 17,-16 0,17 0,-17 0,0 0,0-17,17 17,-17 0,0 0,0-18,17 18,-17 0,0-17,0 17,0-17,0 17,17 0,-17 0,0-18,0 18,0 0,0 0,0-17,0 17,16 0,-16-17,17 17,-17-18,0 1,17 0,-17 17,17-18,-17 1,17 17,-17-17,0 17,17-18,-17 1,0 0,0-1,16 1,-16 0,0-1,0 1,0 0,0-1,0 1,0 0,17-1,-17 1,0-1,0 1,0 0,0-18,0 18,0-1,-17 1,17 17,0-17,0-1,0 1,-16-18,-1 18,17 0,-17-18,0 18,0-18,0 18,1-1,-1 1,0 0,0-1,17 1,-17 0,1 17,-1-18,17 18,-17-17,0 17,17 0,-17 0,17 0,-16 0,16 0,-17 0,17 0,-17 0,17 0,-17 0,17 0,-17 0,17 0,-17 0,17 0,-16 0,16 0,0 0,-17 0,17 0,0 0,0 0,0 0,0 0,-17 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0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83000 11865 1000,'16'0'-4,"1"0"-5,1 0-6,1 0-6,-1-1-3,-3 0 1,-2-2-1,-4 0 1,-1 0 2,-1 1 2,1 0 4,0 2 3,1 0 3,1 0 1,3 0 3,2 0 2,1 0 1,-1 0 0,1 0 1,-1 0 0,1 0 1,0 0 0,-1 0 0,1 0-1,-1 0 1,-1 0 0,-1 0 0,-1 0 0,-1 0 0,-2 2 0,-2 0 0,-2 1 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1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87850 11628 1000,'9'-2'-7,"3"0"-11,4-3-12,2-2-12,0 0-1,-1 0 9,-2 2 10,-3 1 9,0 0 6,0 0 3,-1 0 1,1 0 2,-1 0 1,0 1 1,-2-2 0,-1 2 0,0-1 1,-2 2 0,-1 0 0,0 2-1,-2 0 1,-2 0 0,-2 0 0,-2 0 0,-1 0 0,0 0 0,0 0 0,0 0 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1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63850 9300 1000,'26'0'-6,"5"2"-11,4 0-11,6 2-12,2 0 0,-2 2 7,0 0 9,-1 1 8,0 1 5,4 0 3,3 0 3,2 0 1,4-1 3,4 1-1,3 0 1,5 0 1,2-1-1,0-1 1,-1 0 0,1-2 0,-1 0 0,-1 0 0,-1 0 0,-1 0 1,-1 0-1,-2 2 0,-3 0 1,0 1-1,-4 1 0,-3 0 0,-2 0 0,-4 0 0,-1-1 0,-3-1 0,-2-1 0,-2 0 0,-2 0 0,-3 0 0,-3 1 0,-3 2 0,-3-2 0,-1-1 0,-3-2 0,-1-2 0,-2-1 0,-3 0 0,-1 0 0,-2 0 0,-2 0 0,0 0 0,-2 0 0,0 0 0,-4 0 0,-6 0 1,-6 0-1,-6 0 2,-4 1-1,-3 0-1,-3 2 0,-2 0 0,0 0-1,6 0 1,7-2-1,5 0 1,2-1 0,-4 2-1,-2 0 0,-3 2-1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1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44700 13695 1000,'0'-14'-6,"0"6"-12,0 5-11,0 5-12,0 1-1,0 1 10,0 0 8,0 0 10,0-1 5,2-1 3,0 0 1,2-1 2,0-1 1,2 0 1,0 0 0,1 0 0,2 0 1,4 0 0,2 0 0,3 0 0,2 0 0,1 1-1,1 2 1,1 0-1,-2 0 1,-3 0-1,-4-2 1,-4 0-1,-2-1 1,1 2 0,1 0-1,2 2 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1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48750 18243 1000,'14'-1'0,"-3"0"0,-3-2 0,-2 0 0,1-2-7,7 0-11,7-1-12,7-1-12,1-1-1,-7 2 9,-5 1 10,-6 1 10,-4 0 5,-1 2 2,-1 0 3,0 2 1,0-1 1,2 0 1,1-2 0,3 0 0,2-1 1,0 0 0,1 0-1,1 1 1,1-1 0,-1 2 0,1 0 0,0 2 0,-2 0 0,-3 0 0,-3 0 0,-2 0-1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1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54250 17832 1000,'8'0'-86,"-1"0"22,1 0 22,0 0 22,0 0 11,1 0 2,2 0 3,0 0 1,-1-1 1,-1 0 0,-2-1 1,-2-1 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1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62150 17714 1000,'6'0'-86,"-1"-2"22,-2 0 22,-2-1 22,0 0 11,0 1 2,2 0 3,0 2 1,1 0 1,0 0 1,-1 0 0,1 0 0,-1 0 1,0 2 0,-2 0-1,0 1 1,-1 1 0,2-1 0,0 1 0,2 0-1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1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76550 17030 1000,'8'-1'-7,"-1"-2"-11,1-2-12,0-1-12,-1-1-1,-1 3 9,-1 1 10,0 2 9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2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52850 17500 1000,'61'22'-6,"-1"-1"-10,-2-3-10,-2-1-11,-1-2-2,1-1 8,2-1 6,0-1 7,1 0 5,1 0 3,1-1 3,2 1 2,-2-1 3,-1 1 0,-2 0 0,-2 0 1,-6-2 1,-10-1-1,-10-2 1,-9-2-1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2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42150 19350 1000,'106'14'-7,"-21"-1"-11,-21-3-12,-22-1-12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1552 442,'-18'0,"18"0,0 0,0 0,0 0,-17 0,17 0,-17 0,17 0,-17 0,17 0,0 0,-18 0,18 0,-17 0,0 0,17 0,-18 0,1 0,17 0,-17 0,0 0,-1 0,18 0,-17 0,17 0,-17 0,-1 0,1 0,0 0,0 0,-1 0,1 0,17 0,-17 0,-1 0,1 0,17 0,-17 0,17 0,-17 0,17 0,-18 0,1 0,17 0,-17 0,-1 0,18 0,-17 0,17 17,-17-17,17 18,-17-18,-1 17,18-17,-17 18,0 0,-1-18,1 17,17 1,-17-18,0 18,-1-1,1 1,17-18,-17 18,-1-1,18 1,-17-1,0 1,17 0,-17-1,17 1,0-18,-18 18,18-18,0 17,0-17,-17 18,17-18,0 0,0 18,0-1,0-17,0 18,0 0,17-1,-17 18,0-17,18 0,-1 17,-17-17,17-1,0 1,1 0,-18-1,17-17,0 18,1-1,-18-17,17 0,0 18,0-18,1 0,-1 18,0-18,1 0,-1 17,-17-17,17 0,-17 0,17 0,-17 0,18 0,-18 0,17 0,-17 0,17 0,-17 0,18 0,-1 0,0 0,-17 0,17 0,1 0,-1 0,-17 0,17 0,1 0,-18 0,17 0,0 0,-17 0,17 0,1 0,-1 0,-17-17,17 17,-17 0,18-18,-18 18,17-18,0 18,-17 0,17-17,-17-1,18 1,-1-1,-17 0,17 1,-17-1,18 0,-18 1,17-1,-17 0,0 1,17-1,-17 1,0-1,0-17,0 17,0 0,0 1,0-1,0 18,0-18,0 1,0-1,0 18,0-18,-17 1,0-1,17 1,-18-1,1 0,17 1,-17-1,-1 18,18-18,-17 1,0 17,17-18,-17 0,-1 1,1 17,-18-18,18 1,0-1,0 18,-1-18,18 18,-17-17,17 17,-17 0,17-18,-18 18,18 0,0 0,-17 0,17 0,0 0,0 0,0 0,-34 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2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61850 16435,'0'-32,"31"-61,0-1,1 55,-1 0,24-24,-1 1,-30 38,-1 1,-7 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2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49050 7400,'0'-32,"8"-7,0 0,-1 0,1 0,0 16,0 0,-8 15,0 0,0 16,0 0,8-8,-1 0,24 15,1 1,14 15,1 0,-31-23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2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48079 11076,'-188'32,"141"-56,0 1,31-8,1-1,-1 9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49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70900 11562 999,'8'-8'-2,"-1"2"-4,1 1-4,-1 1-5,0-2-4,-2-2-5,-3-3-4,0-3-5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51"/>
    </inkml:context>
    <inkml:brush xml:id="br0">
      <inkml:brushProperty name="width" value="0.04368" units="cm"/>
      <inkml:brushProperty name="height" value="0.04368" units="cm"/>
    </inkml:brush>
  </inkml:definitions>
  <inkml:trace contextRef="#ctx0" brushRef="#br0">57968 9400 503,'14'0'87,"-1"2"-20,-2 0-19,-2 2-20,-1 1-10,0 1-3,-1 3-1,1 2-2,-1 1-3,0 0-2,-2-1-2,0 1-2,-2 0-2,-1-1-1,0 1-1,-2 0-2,0-1 0,-2 1 0,0 0-1,-1 0-1,-2-1 0,-2 1-3,-2 0-1,-2 0-3,0-1 1,1-1 0,0-1 2,2 0 1,1-1 2,-1-1 2,0 1 1,0 0 2,2-1 3,4-2 7,4-3 6,4 0 6,3-2 1,1 0-3,3 0-4,2 0-3,0 0-1,-1 0 0,-1 0 1,0 0-1,-2 1 1,1 1-1,-1 3 0,1 2 0,-2 2 0,-2 4-2,-4 2 0,-2 3 0,-4 0-2,-2-1-1,-4-2-2,-2-2-1,-2-1 0,1 1-1,-1 1 0,1 1 0,-2 0 0,0-1 0,-1 0 0,-1-2 1,0 0-1,2-1-1,3 1 1,1 0 0,1-1-2,1-1 1,-1 0-2,0-2-1,2-3-8,6-6-16,4-6-16,6-6-15,1-1-8,-1 1-2,-1 2-2,0 2 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53"/>
    </inkml:context>
    <inkml:brush xml:id="br0">
      <inkml:brushProperty name="width" value="0.04504" units="cm"/>
      <inkml:brushProperty name="height" value="0.04504" units="cm"/>
    </inkml:brush>
  </inkml:definitions>
  <inkml:trace contextRef="#ctx0" brushRef="#br0">61905 14230 488,'1'-15'52,"3"2"-2,4 3-4,2 1-4,2 3-3,1 4-6,1 4-5,2 4-4,-2 3-5,-3 1-6,-3 3-4,-2 2-6,-3 1-2,-1 1-1,0 1 0,-1 1 0,-2 1 0,-1 1 0,0 1 0,-1 1 0,-2 0-3,-2-1-3,-2-1-5,-1-1-5,-2-1-1,0-3 2,0-1 1,1-2 2,-1-2 0,0-1 0,0 0-1,1-2 0,2-1 6,8-2 11,6-2 13,8-2 11,3-2 4,1 0-4,1-2-5,1 0-4,-1 0-4,-1 0 0,-2 1-3,-3 2 0,-1 1-2,0 4 1,-2 2 1,0 4 1,-2 1-1,-1 1-2,-1 1-2,0 1-1,-2 1-1,-2 0-2,-2-1-1,-2 1-1,-3 0-2,-2 1 0,-3 1 0,-3 1-1,-2 1-1,1 1 1,-1 1 0,0 2 0,0-1 0,-1 0 0,-1 1 1,-1-1-1,0 1 0,1 1 0,1 1-1,1 1-1,0-1-1,-2-1 1,0-3-1,-1-1 0,1-3-1,3-3-2,3-3-2,3-2-2,3-7-9,4-10-15,4-10-14,4-9-16,2-4-4,-1 5 5,1 4 5,0 3 6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54"/>
    </inkml:context>
    <inkml:brush xml:id="br0">
      <inkml:brushProperty name="width" value="0.03916" units="cm"/>
      <inkml:brushProperty name="height" value="0.03916" units="cm"/>
    </inkml:brush>
  </inkml:definitions>
  <inkml:trace contextRef="#ctx0" brushRef="#br0">63516 13100 561,'-41'0'-5,"14"2"21,11 0 22,14 2 21,7 0 6,2 0-11,1-1-10,3 1-10,1 0-7,0 0-4,-1 0-4,1 0-4,0 0-2,0 0-2,-1 0-2,1 0-2,-1 0-2,-2 3-1,-3 2-3,-1 2-3,-2 2 0,-2 3 0,-2 3 0,-2 3 0,-3 2 0,-3 1-3,-5 1 0,-3 1-3,-2-1 0,2-1 0,3-3 0,1-1 0,1-2-1,1-1 0,-1-1 0,0-1-1,1-2 2,1-2 4,0-4 4,2-3 4,4-2 4,8-4 4,8-2 4,7-3 3,4-2 0,-3 0-6,-1 0-5,-3 0-6,1 1-4,3-1-1,3 0-1,3 0-3,1 1-2,-3 0-7,-1 2-6,-3 1-5,-1 0-7,-3 2-8,-1 0-7,-2 2-8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54"/>
    </inkml:context>
    <inkml:brush xml:id="br0">
      <inkml:brushProperty name="width" value="0.03661" units="cm"/>
      <inkml:brushProperty name="height" value="0.03661" units="cm"/>
    </inkml:brush>
  </inkml:definitions>
  <inkml:trace contextRef="#ctx0" brushRef="#br0">64461 13447 600,'-13'7'22,"8"-1"12,7-1 12,6 0 14,5-2-1,1-2-11,3-2-13,2-2-12,-1-2-6,0-2-1,0-2 0,-2-1 0,-1-1-8,-1 2-18,-1 2-16,0 3-16,-2 0-8,-1 2 4,-1 0 2,0 2 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57"/>
    </inkml:context>
    <inkml:brush xml:id="br0">
      <inkml:brushProperty name="width" value="0.03687" units="cm"/>
      <inkml:brushProperty name="height" value="0.03687" units="cm"/>
    </inkml:brush>
  </inkml:definitions>
  <inkml:trace contextRef="#ctx0" brushRef="#br0">82797 50898 596,'-43'1'-3,"11"0"5,9 2 5,11 0 4,6 0 8,6 0 11,4-2 12,6 0 12,2-1 1,3 0-8,2 0-10,1 0-8,3 0-7,1 0-4,3 0-4,1 0-4,3-1-3,1 0-4,2-2-4,3 0-3,-1-1-1,0 0 1,-1 0 1,-1 0 2,-2 1-3,-3 1-6,-3 0-6,-3 2-5,-2 0-4,-1 2-3,-1 0-3,-1 1-2,-1 1-1,-2-2-1,-3 0 0,-1-2 0,-1 0 0,0 0 1,0 0 2,0 0 1,-2-1 3,-3-4 7,-2-2 6,-4-3 6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57"/>
    </inkml:context>
    <inkml:brush xml:id="br0">
      <inkml:brushProperty name="width" value="0.03906" units="cm"/>
      <inkml:brushProperty name="height" value="0.03906" units="cm"/>
    </inkml:brush>
  </inkml:definitions>
  <inkml:trace contextRef="#ctx0" brushRef="#br0">83697 49490 563,'-21'-27'24,"7"11"10,5 9 8,6 10 9,3 7 1,2 5-5,0 6-7,2 4-6,0 2-5,0 2-6,-1 1-4,1 1-5,-1 1-3,0 2-3,-2 3-3,0 1-2,-2 1-3,0 2 0,-2 1-1,0 0-2,-1 4-4,1 4-10,-1 5-9,0 6-9,1 0-7,2-1-5,2-3-6,2-1-5,0-6 2,-1-12 10,0-10 8,-1-10 9,-1-7 7,1-1 2,2-1 2,0 0 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1135 289,'-18'0,"18"0,0 0,0 0,0 0,-18 0,18 0,-17 0,17 0,-18 0,18 0,-18 0,18 0,-17 0,17 0,-18 0,18 0,-18 0,18 0,-17 0,17 0,-18 0,18 0,-17 0,-1 0,18 0,-18 0,1 0,17 0,-18 0,0 0,1 0,-19 17,19-17,17 0,-18 17,0-17,1 17,17-17,-18 0,18 18,-17-18,17 0,0 17,0-17,-18 17,18-17,0 0,-18 17,18 1,0-18,0 17,0 0,-17 0,17 1,0-1,0 0,0 0,0-17,0 18,0-1,-18 0,18 0,0 1,0-1,0 0,0 1,0-1,0 0,0 0,0 1,0-1,0 0,0 0,18 1,-18-1,0 0,0-17,17 17,-17 1,0-18,18 17,-18 0,18-17,-18 17,17-17,1 18,-18-18,17 17,1-17,0 17,-18-17,17 0,1 17,0-17,-18 0,17 0,1 0,0 18,-18-18,17 0,-17 0,18 0,0 0,-18 0,17 0,1 0,-18 0,17 0,1 0,-18 0,18 0,-1-18,1 18,-18-17,18 0,-1 17,1-17,0-18,-1 18,1 0,0-18,-1 18,1 0,-18-1,17 1,-17 0,0 0,18 17,-18-18,0 1,18 17,-18-17,0 0,17 17,-17-18,0 1,0 17,0-17,0-1,0 1,0 0,0 0,0-1,0 1,0 0,0 0,0-1,0 18,-17-17,17 0,-18 0,18 17,-18-18,1 1,-1 0,1 17,17-17,-18-1,0 18,1-17,-1 0,0 17,1-17,-1 17,18-18,-18 18,18 0,-17 0,17 0,0 0,-18 0,18 0,0 0,0 0,0 0,-18 0,18 0,0 0,0 0,0-17,0 17,-17 0,17 0,-18 0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58"/>
    </inkml:context>
    <inkml:brush xml:id="br0">
      <inkml:brushProperty name="width" value="0.04569" units="cm"/>
      <inkml:brushProperty name="height" value="0.04569" units="cm"/>
    </inkml:brush>
  </inkml:definitions>
  <inkml:trace contextRef="#ctx0" brushRef="#br0">85944 49190 481,'5'-27'-7,"-6"11"19,-6 9 18,-6 10 18,-3 5 5,-1 0-9,-1 0-9,-1-1-10,-1 1-5,1 0-2,-1 0-1,1 0-2,0-2-6,1-1-8,0-2-10,2-2-9,2 0-2,1 0 4,2 2 5,3 0 4,1 2 6,2 2 11,2 2 8,2 2 10,1 3 4,0 5-3,0 4-2,0 7-3,0 1-2,0 0-1,0 1-3,0-1-2,0 0-3,0 2-3,0 1-3,0 1-3,-1 1-2,-2 2-4,-2 2-1,-2 2-3,0 0-2,1-2-1,0-1-1,2-3-2,0-2 0,2-2 2,0-1-1,2-3 2,0-1 1,0-1 1,0-1 1,0-1 1,1-2 0,2-1-1,2-3-3,2-1-1,0-3-3,1-1-3,0-2-4,0-2-4,0-2-1,1-2 2,2-3 1,0 0 1,2-3 0,1-1-6,3 0-4,2-1-4,-2-2-1,-1 0 3,-4-1 2,-3-2 2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58"/>
    </inkml:context>
    <inkml:brush xml:id="br0">
      <inkml:brushProperty name="width" value="0.04812" units="cm"/>
      <inkml:brushProperty name="height" value="0.04812" units="cm"/>
    </inkml:brush>
  </inkml:definitions>
  <inkml:trace contextRef="#ctx0" brushRef="#br0">87710 49906 457,'-7'-8'0,"1"0"1,0 0 0,2 0 1,0 0 4,0 1 6,0-1 8,0 0 6,-1 1 3,-2 2-3,-2 2-4,-1 2-2,-3 1-3,-2-2 0,-1 0 0,-3-1-1,0 0 0,1 3 0,1 4 2,1 2 0,0 3 0,0 4-2,1 2-1,-1 3-1,1 2-1,1 1-2,0 1-1,2 1-1,1 1-1,2-1 1,3 1 1,1-1 1,1 1-2,2-1-1,0 1-3,2-1-3,0 0-2,0-1-1,0-1-3,0-1-1,1-1-1,4-1 1,2-1 1,4 0 1,1-3-1,1-3-1,1-3-2,1-2 0,2-4-2,3-2-2,3-4-1,4-2-1,1-4-3,4-3-5,3-5-3,3-4-5,0-3-1,-2-3 4,-2-3 2,-1-2 2,-4-2 3,-2 1 2,-3 1 1,-2 2 1,-5 1 4,-1 3 2,-4 3 3,-3 3 3,-2 3 3,-2 3 3,-2 2 2,-2 4 2,-2 5 10,-2 8 16,-2 8 16,-2 8 17,0 3 2,1 2-12,0 1-12,2 1-12,0 1-9,2-1-3,0 0-5,2 1-3,0 0-5,0 1-6,0 0-4,0 2-5,1 1-2,2-1 1,2 0 1,2 1 1,1-2-6,1 0-14,2-1-14,0-1-14,0-3-4,-3-3 6,-1-4 6,-2-5 5,0-2 4,0-2-1,1-2 1,2-2-1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58"/>
    </inkml:context>
    <inkml:brush xml:id="br0">
      <inkml:brushProperty name="width" value="0.03277" units="cm"/>
      <inkml:brushProperty name="height" value="0.03277" units="cm"/>
    </inkml:brush>
  </inkml:definitions>
  <inkml:trace contextRef="#ctx0" brushRef="#br0">90427 49496 671,'-10'-20'62,"10"5"-2,12 7-4,10 5-3,6 3-8,0 0-14,2 0-14,1 0-13,-1 0-12,-2 0-12,-1 0-11,-3 0-12,-2 0-4,-3 2 3,-3 0 2,-2 2 2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0:59"/>
    </inkml:context>
    <inkml:brush xml:id="br0">
      <inkml:brushProperty name="width" value="0.05138" units="cm"/>
      <inkml:brushProperty name="height" value="0.05138" units="cm"/>
    </inkml:brush>
  </inkml:definitions>
  <inkml:trace contextRef="#ctx0" brushRef="#br0">91160 48445 428,'8'-13'18,"3"4"4,2 6 2,1 5 4,2 1-1,2 1-6,0 0-5,1 0-5,0 0-4,-1 0 1,-1 0-1,-1 0 1,-1 0-1,-1 0 0,-1-1-2,0 2 0,-2-1 1,-3 1 1,-1 1 2,-2 2 3,-2 0 1,0 2 3,-2 0 1,0 1 3,-1 2 0,0 3 0,0 3-1,0 4 0,0 0-1,0 2-2,0 1 0,0 1-2,0 2-2,2 3 0,0 3-1,2 2-2,-1 2 0,-1-2 0,0 0-2,-1-1 0,-1-1 0,0-2-2,0 0 0,0-1-1,0-2-1,0-1 0,0-3 0,0-1-2,0-1 0,0 1-1,0 1-1,0 1-1,0-1-1,0 0-1,0-1 0,0-1-1,0-2 0,0-1 0,0-2 1,0-2 0,-2-2-2,-2-1-3,-4-1-4,-2-1-4,-4-1-3,-3 0-3,-5-2-3,-3-1-2,-5 0-3,-7-2-4,-5-1-4,-5 0-5,-1-2-2,7-2-1,8-2-2,6-2-2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1: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50150 53025 333,'49'20'167,"16"14"-1,16 14 1,15 16 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1:06"/>
    </inkml:context>
    <inkml:brush xml:id="br0">
      <inkml:brushProperty name="width" value="0.04537" units="cm"/>
      <inkml:brushProperty name="height" value="0.04537" units="cm"/>
    </inkml:brush>
  </inkml:definitions>
  <inkml:trace contextRef="#ctx0" brushRef="#br0">50012 52131 484,'0'-23'10,"0"15"21,0 16 22,0 15 21,0 8 4,0-1-15,0-2-15,0 1-14,-2 1-10,0 6-2,-3 6-4,-2 6-2,0 3-3,1 0-2,0-1-2,2 1-2,0-1-2,0-2-6,0-2-3,1-2-5,-1-1-4,2 0-4,0 0-3,2 0-4,0-2-3,2-6-2,0-4-4,2-5-1,-1-3 0,-1-3 2,0-1 4,-2-2 3,-1-3-3,-2-3-6,-2-3-6,-1-2-8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1:07"/>
    </inkml:context>
    <inkml:brush xml:id="br0">
      <inkml:brushProperty name="width" value="0.04317" units="cm"/>
      <inkml:brushProperty name="height" value="0.04317" units="cm"/>
    </inkml:brush>
  </inkml:definitions>
  <inkml:trace contextRef="#ctx0" brushRef="#br0">50643 52400 509,'-16'23'113,"-1"1"-26,-1-1-27,-1 1-26,-1-1-15,1-1-4,-1-1-3,1-1-4,0-2-2,0-1 0,2-2 0,1-2 0,2-2-2,1 1-5,2 0-3,2 0-4,3-1 1,2 1 5,4 0 6,3-1 6,1 1 2,1 0 0,1 0 1,2-1-1,1 1 0,1 0-1,3-1 0,2 1 0,1 0-1,1 0-4,1-1-1,1 1-4,0 0 0,-1 0 0,-1-1 1,0 1 1,-3-1-6,-1 0-9,-2-2-11,-2-1-9,-1 0-8,1 0-5,1 0-4,2 0-4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1:08"/>
    </inkml:context>
    <inkml:brush xml:id="br0">
      <inkml:brushProperty name="width" value="0.03871" units="cm"/>
      <inkml:brushProperty name="height" value="0.03871" units="cm"/>
    </inkml:brush>
  </inkml:definitions>
  <inkml:trace contextRef="#ctx0" brushRef="#br0">51689 52050 568,'-18'1'29,"9"3"11,10 4 10,10 2 11,4 0 0,1-3-12,0-3-13,-1-2-11,2-2-7,1 0 0,3 0-1,1 0-1,0-1-6,-1 0-9,-3-2-9,-1 0-10,-1 0-3,-1 0 1,1 2 3,0 0 1,-2 0-5,-3-1-14,-3-3-15,-2-2-13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1:08"/>
    </inkml:context>
    <inkml:brush xml:id="br0">
      <inkml:brushProperty name="width" value="0.03965" units="cm"/>
      <inkml:brushProperty name="height" value="0.03965" units="cm"/>
    </inkml:brush>
  </inkml:definitions>
  <inkml:trace contextRef="#ctx0" brushRef="#br0">51947 51435 554,'-14'-40'37,"4"15"8,4 15 7,5 15 8,1 9-1,0 7-10,0 5-9,0 7-11,0 4-6,0 4-4,0 4-2,0 4-4,0 1-11,0-1-18,0 0-20,0-2-18,-1-4-7,-1-10 5,0-8 5,-1-8 6,-1-6 4,2 1 1,0 0 2,2 0 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1:09"/>
    </inkml:context>
    <inkml:brush xml:id="br0">
      <inkml:brushProperty name="width" value="0.0369" units="cm"/>
      <inkml:brushProperty name="height" value="0.0369" units="cm"/>
    </inkml:brush>
  </inkml:definitions>
  <inkml:trace contextRef="#ctx0" brushRef="#br0">48928 51727 596,'-16'-6'7,"2"2"8,1 4 6,1 3 7,0 2 1,1 3-8,-1 3-6,0 4-6,1-1-6,1-1-1,0-3-3,2 0-3,0-3 1,-2-1 3,0-1 3,-1 0 4,-1-1 0,-1 0 0,-1 0-2,-1 0 0,0 0 3,4 1 7,3 2 7,3 0 8,1 2 1,2 2-5,0 1-4,2 3-4,0 1-4,0 1-2,0 1-3,0 1-2,-1 2-1,0 1-2,-2 3-2,0 1-1,-1 3 0,0 3-2,0 2 0,0 4 0,0 2-1,1 0 1,-1 2-2,0 1 1,0-1 0,2-2 0,0-2 1,2-2 0,0-3 1,0-3-1,0-5 2,0-3-1,1-4 1,4-1-2,2-3 0,3-1-1,3-3-6,2-2-10,1-4-10,3-2-10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1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13992 28810,'-32'-16,"32"8,0 0,-7 16,-1 0,-8 0,0 0,-31 39,0 0,0 0,0-1,0 1,0 0,32-23,-1-1,32-23,-1 0,40 0,0 0,8 0,-1 0,9 24,-1-1,-15-7,0 0,-16-24,0 0,-23-8,0 1,-16-24,0-1,-8 1,0 0,-8-8,1 0,-9-8,1 1,15 7,0 0,-8 31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459 628,'0'0,"0"0,0 0,0 0,18 0,-18 0,17 0,1 0,17 0,0 0,1 0,17 0,17 0,36 0,35 0,18 0,0 0,17 0,18 0,18 0,34 0,1 0,-17 0,-19 0,-17 0,-35 0,0 0,-54 0,1 0,-18 0,-17 0,-18 0,-18 0,-17 0,-1 0,-17 0,0 0,0 0,0 0,0 0,0 0,0 0,0 0,-17 0,17 0,0 0,0 0,0 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1331 584,'-18'0,"18"0,0 0,0 0,-17 18,17 0,-18-18,18 18,-18 0,18 0,-17 18,-1-1,-17 1,17 0,-17 0,17 0,-17 18,0-18,17-1,-17 19,0 0,-18 0,18 0,0 0,-18 17,18-17,-1-18,1 18,17-18,-17 0,0 17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583 595,'0'0,"0"0,0 0,0 0,18 0,-18 18,18-18,-18 0,18 18,0 0,0-18,0 18,0-18,-1 18,19 1,18 17,18 0,0 18,-1 0,1-17,0 17,-18 0,17-18,-17 0,-18 19,18-19,-18-18,0 18,-18-18,17 0,-17-18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37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8628 22132,'-62'-79,"54"79,0 0,16 55,0 0,23 15,0 1,16-1,0 1,0-17,0 1,8-24,0 1,0-32,0 0,46-86,1 0,-8-32,0 1,-63 78,1 0,101-87,0 1,-78 110,0-1,-55 47,0 1,0-17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3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8400 27490,'0'-16,"0"-7,0 0,8 23,0 0,23 15,0 1,16 39,0-1,-7 25,-1-1,0-16,0 1,-8-32,1 1,15-40,0 0,55-102,-1 1,56-71,0 0,47 0,-1 0,-132 125,-1 0,-38 32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3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42209 41243,'-109'-47,"109"32,0-1,8 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4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30544 41153,'-78'-63,"70"48,0-1,24-7,-1-1,87 1,0 0,39 15,0 0,39 16,1 0,-1 7,0 1,-15-8,-1-1,1 1,0 0,-24-8,0 0,-32 0,1 0,-16 0,0 0,-70 0,-1 0,1 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36150 41131,'46'-31,"-38"54,0 1,-8 70,0 0,-8-40,0 1,-15 47,0-1,23-46,0 0,8-47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39050 41721,'0'-47,"0"32,0-1,7 8,1 1,-8-9,0 1,0-1,0 1,-8 7,1 0,7 24,0-1,0 1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37475 41178,'-109'-62,"101"54,0 0,16 8,0 0,31 0,0 0,23 23,1 1,-16 15,0 0,-16 0,0 0,-23 1,0-1,-8-16,0 1,0-9,0 1,-16 0,0-1,-15 32,0 0,7 31,1 1,-39 124,-1 0,40-101,-1 0,24-55,0 0,16-47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1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6978 32224,'-62'-126,"54"103,0-1,8-7,0 0,0 23,0 0,24 39,-1 1,1 46,-1 0,24 8,0 0,8-7,0-1,8-15,-1-1,1-7,0 0,-16-24,0 1,23-32,1 0,15-63,0 0,56-62,-1 0,94-79,0 1,8 38,0 1,-78 93,-1 1,-124 54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39528 41691,'0'-32,"0"9,0-1,-8 17,0-1,1 16,-1-1,0 40,0 0,-7 8,-1 0,16-24,0 0,16-23,-1 0,16-8,1 0,7-8,0 0,-8-15,0-1,-8-15,1 0,-24-8,0 0,-16 0,1 1,-9 38,1 0,-8 16,-1 0,25 15,-1 0,16-15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41128 40762,'-16'0,"1"-8,-1 1,8-1,1 0,-1 8,0 0,8 31,0 0,8 8,0 0,7-31,1 0,15-24,0 1,-8-24,1 0,-24 8,0 0,-16 23,1 0,-9 16,1 0,-1 23,1 0,23-8,0 0,0-15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41726 41362,'-16'-31,"0"16,1-1,-9 24,1 0,-24 38,0 1,0 16,0-1,8-7,0 0,31-9,0 1,8-23,0-1,70-15,1 0,46-40,1 1,-1 8,0-1,-85 17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29195 40800,'-32'0,"17"16,-1-1,-31 40,0 0,-23 54,-1 1,1-8,-1-1,25-7,-1 0,23-16,1 1,15-64,0 1,8-8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28363 41556,'-16'-31,"8"8,0-1,-7-7,-1 0,16 23,0 0,31 31,1 1,38 54,1 0,23 24,0 0,15 0,1-1,-86-77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8131 21741,'-15'0,"7"0,0 0,8-16,0 1,8-1,0 0,31 32,0 0,0 54,0 0,-7 48,-1-1,0-23,1 0,-1-31,0-1,9-46,-1 0,24-32,-1 0,48-54,0-1,23-30,0-1,8-31,0 0,-55 62,1 1,-48 46,0 1,-31 39,0-1,-16 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7781 27828,'0'-15,"-15"-17,-1 1,32 47,-1-1,9 32,-1 0,9 47,-1 0,8 15,0 1,1-9,-1 1,8-39,0-1,15-31,1 1,31-87,0 0,39-78,0 0,1 8,-1 0,0 31,0 0,-109 71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11491 8416,'0'-16,"-8"16,0 0,0 0,0 0,-7 31,-1 1,-23 77,0 1,-23 46,-1 1,16 15,0 0,32-71,-1 1,16-71,0 1,39-126,0 0,-23 39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11769 8619,'63'-188,"-56"173,1-1,-8 39,0 1,24 70,-1 0,1 15,-1 1,8-16,1-1,-9-14,1-1,-24-23,0-1,-16-38,0 0,-62-40,0 1,-24-40,1 1,54 22,0 1,39 32,0-1,55-8,0 0,55-15,-1 0,17-8,-1 0,-23-8,0 0,-79 39,1 0,0-8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14145 8600,'-31'0,"23"8,0 0,0 31,1 0,7 23,0 1,7 7,1 0,-8 1,0-1,8-7,0-1,-16-31,0 1,0-32,1 0,-1-8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0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67043 7850 1000,'-25'1'-2,"-3"2"-3,-3 2-3,-3 2-3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14250 8353,'31'-93,"0"53,1 1,-1 24,0-1,-7 32,-1-1,-15 71,0 0,-47 16,0 0,15-55,1 0,23-40,0 1,15-8,1 0,31-8,0 1,0 7,-1 0,-30 31,0 0,-16 40,0-1,-47 24,0 0,-39 62,0 1,55-118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61365 44644,'0'-94,"0"110,0-1,0 40,0 0,-8 31,1 0,7-8,0 0,0-15,0-1,0-54,0 0,0 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61400 45409,'0'-31,"23"7,1 1,7 8,0-1,-7 16,-1 0,-7 8,-1 0,-7 7,0 1,0-16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62079 44559,'0'-46,"0"22,0 1,0 15,0 0,0 24,0-1,0 32,0 0,0 23,0 1,0-9,0 1,-8 38,0 1,1-32,-1 1,8-48,0 1,-8-24,1 0,-1-8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62400 45591,'16'0,"7"-32,1 1,-9 31,1 0,-8 16,0-1,-8 63,0 1,0-17,0 0,0-46,0 0,39-55,0 0,31-55,1 0,-17 47,1 0,-31 32,-1-1,-23 32,0-1,-8 25,0-1,1-8,-1 0,8 0,0 1,15-1,1 0,15-8,1 1,-1-24,0 0,0-39,1 0,-9 0,1 0,-24-24,0 1,-16 23,0 0,-23 31,0 0,-23 31,-1 1,40-16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59631 44944,'-15'-16,"7"1,0-1,39 0,0 1,40 7,-1 0,-23 47,0 0,-39 39,-1 1,-53 22,-1 1,0-32,0 1,8-40,0 0,23-23,1 0,15-24,0 0,54-15,1 0,39 31,-1 0,-30 8,-1 0,-30-1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65931 45546,'-31'0,"94"0,-1 0,48 0,0 0,31-16,0 1,-8 8,0-1,-23 8,-1 0,-46 0,0 0,-47 0,-1 0,9 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67550 42078,'16'-62,"-1"54,1 0,-1 8,1 0,23 8,0 0,-8 15,0 0,-23-7,0-1,-8 8,0 1,-23-17,-1 1,9 0,-1 0,8-8,0 0,32-16,-1 1,1-1,-1 1,-15 7,0 0,-24 8,0 0,9 0,-1 0,0 8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67678 42125,'-15'0,"7"-8,0 1,0-1,0 0,0 39,1 0,7 40,0-1,-8 9,0-1,8 16,0 0,0-71,0 1,8-56,0 1,15-79,1 1,-1 38,1 1,-1 47,0-1,9 16,-1 0,0 16,1 0,-24 31,-1 0,-14 16,-1 0,-24-8,1 0,-8-16,0 0,15-46,1-1,46-39,1 1,23 7,0 0,-8 39,0 0,-31 16,0 0,-24 46,0 1,-23 16,0-1,16-47,-1 1,16-24,0 0,16-70,0-1,16-7,-1 0,-7 7,-1 1,-7 31,0 0,-16 7,0 1,-7 15,-1 1,8 7,0 0,8 16,0 0,8 39,0 0,-8 39,0 0,-8 47,0 0,1-32,-1 1,39-47,0 0,55-63,1 0,-48-15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71638 44416,'-16'-16,"32"16,0 0,54 16,1-1,-48 1,1 0,-17 31,1-1,-63 25,1-1,-17-15,1 0,7-32,0 1,48-24,-1 0,32-8,-1 0,71-23,1-1,22 1,1 0,-71 23,0 0,-7 8,-1 0,-31 8,0 0,8-16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57500 39231,'16'-16,"23"9,0-1,-8 8,0 0,48 0,-1 0,0 8,0-1,-23 9,0-1,-47-7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11"/>
    </inkml:context>
    <inkml:brush xml:id="br0">
      <inkml:brushProperty name="width" value="0.02446" units="cm"/>
      <inkml:brushProperty name="height" value="0.02446" units="cm"/>
      <inkml:brushProperty name="color" value="#F2395B"/>
    </inkml:brush>
  </inkml:definitions>
  <inkml:trace contextRef="#ctx0" brushRef="#br0">27584 8953 599,'-8'-36'2,"0"9"3,0 7 4,0 9 3,1 3 2,1 2 0,0 1 0,2 0 0,0 1 1,0 0 0,0 0 1,0 1 1,0 0 2,0 3 1,0 4 2,0 2 2,1 6-1,1 8-6,0 7-3,2 8-5,-1 5-2,-1 2-1,0 3 1,-1 1 0,-1 2 0,0 1-3,0 3-1,0 2-1,0 3-2,0 4-1,0 3 0,0 5-2,1 0 0,0-1 1,2-3 1,1-1 0,0-4 1,0-3 0,0-4 1,0-4 0,0-3-1,0-2 1,0-2 0,0-1 0,0-2 0,0 0 0,0 0-1,0 0 0,-1-2 0,-1-3 0,0-5-1,-1-4 0,-1-8-3,0-14-4,0-14-4,0-13-5,1-10-2,0-5 0,2-4 0,0-6 1,2-3 1,2-3-1,2-4 1,2-2 1,2-4 0,1-5 1,3-5 0,2-4 0,0 0 1,-1 7 1,-1 6 1,0 8 1,-3 6 1,-1 5 2,-2 4 2,-2 5 3,-2 5-1,0 1-1,-2 5-1,0 2-1,-1 3 2,0 5 3,0 3 5,0 4 4,-1 3 4,0 2 4,-2 3 4,0 1 4,-1 4 2,0 7-2,0 7 0,0 7-1,0 6-2,-2 3-1,0 4-3,-1 4-2,-1 6-1,0 8-1,0 8-2,1 7 0,-1 4-2,2 1 1,0-1 0,2 1 1,1-4-3,0-5-3,2-6-3,0-7-5,1-3 0,0-4 2,0-2 1,0-3 2,1-5 0,0-4-2,2-5-1,0-5-1,0-6-3,0-9-2,-2-7-3,0-7-3,-1-8-1,0-6 0,0-5 0,0-6 0,0-7 0,2-8-1,0-8 0,2-8 0,0-1 0,0 5 3,-1 4 1,1 6 3,0 5 3,-2 6 1,0 5 2,-2 7 3,0 7 2,0 10 4,0 10 3,0 10 3,0 8 3,-2 5 3,0 7 1,-2 5 3,1 3 1,1 2-1,0 1-2,2 0 0,-1 1-1,-1-2-1,0 0-2,-1-1-1,-1-1-2,0 2-5,0 1-3,0 0-4,0 2-2,0 2 0,0 2 0,0 2 0,1-1 0,0-6-1,2-4 0,1-5-1,-1-9-2,-1-11-6,0-12-5,-1-12-6,-1-7-2,2-3 3,0-3 2,2-3 2,0 0 3,0 5 2,0 3 5,0 5 2,0 5 3,2 10 2,0 8 3,2 9 2,-1 6 2,-1 1 3,0 2 2,-1 3 1,-1-1 1,0-2-2,0-1-2,0-3-1,0-1-2,0-1 1,0-1-1,0-1 0,0-1 0,0-1-1,0 0 0,0-2 0,0-1-1,0-1 0,0-1 0,0 0 0,0-4-3,0-7-6,0-4-7,0-7-6,0-6-3,1-6 1,2-5 1,0-6 0,2-3 3,0 1 2,1 1 4,2 2 4,-1 2 1,-2 5 0,-3 5 1,0 5-1,-2 4 2,2 4 1,0 4 2,1 4 1,1 4 2,-2 5 3,0 5 2,-2 6 1,0 2 2,0 1 1,0 1-1,0 1 0,0-1 0,0 0-2,0-1-2,0-1-1,0-1-2,-2-1-1,0-1-1,-2-1 0,0-1-1,1-2 0,-1-3 1,0-1 1,0-4-3,2-6-3,0-6-4,2-6-4,0-5-1,0-3-1,0-5 1,0-3 0,0-1 0,2 3 1,0 3 2,2 3 0,0 2 2,0 4 2,-1 3 2,1 2 2,0 4 3,0 2 1,0 4 2,0 2 3,-1 3 1,0 2-1,-2 2 0,0 1-1,-2 1-1,0-1-1,-2 0 0,0-2-2,-2 0 0,0 0-1,-1-1 1,-1 1-1,-1-5-2,2-8-5,0-10-5,2-7-6,2-6-1,2-2 2,3 0 1,4 0 2,0 1 3,-1 5 4,0 4 4,-2 6 4,0 5 3,0 4 2,0 6 0,0 4 2,0 4 0,0 1 1,0 3-1,0 2 0,-1 0 0,-1-1 0,0-1-1,-1-1-1,-2-1 0,-1-2-1,0-3-2,-1-1 0,-2-2 0,0 0-2,-1-2 0,-2 0-1,0-4-2,1-6-4,-1-6-3,0-6-4,0-3-2,2-3 0,1-1-2,0-3 0,2 1 0,0 0 2,2 0 1,1 3 1,0 1 2,1 5 2,2 3 4,0 4 2,2 4 1,2 6 3,2 4 0,2 6 2,-1 3 0,-3 5 1,-2 3 1,-4 5 0,-1 0 0,0-1-2,0-3-1,0-1-1,-1-2-1,-2-3 0,-2-1-1,-1-2 0,-2-2 0,2-1 0,0-1 0,2 0 0,0-4-2,0-6-4,0-6-5,0-6-5,1-5-1,0-3-1,2-5 2,1-3-1,0-1 1,0 1 1,0 3 2,0 2 0,0 1 3,1 4 1,2 3 4,0 3 2,1 4 2,0 6 5,0 6 3,0 6 3,-1 5 2,0 4-1,-2 3-2,0 5-1,-2 0-1,0 0-1,-2-1 0,0-1-2,-1-1 0,0-3 0,0-1-2,0-2 1,0-3-2,-2-1 1,0-2 0,-1-2 0,-1-5-1,0-5-1,0-6 0,1-5-1,0-7-4,4-5-3,2-7-6,4-5-4,0-3-2,2 0 0,-2 0 0,1 0 0,0 0 2,0 3 3,0 2 4,0 2 2,-1 1 3,0 3 1,-2 2 0,0 1 0,-2 8 4,0 14 5,-2 14 5,0 14 5,0 6 2,0 0-2,2 1-3,0-1-2,1-1-1,-2-3-1,0-3-2,-2-3-1,0-3-1,1-1 1,-2-2 0,2-2-1,-1-4-1,2-5-3,0-4-5,2-6-3,0-4-1,0-3 0,0-5 0,0-3 1,0-2 0,0 1 0,0 1-1,0 1 0,0 0 0,0 0 1,0 1 1,0-1 0,0 1 2,0 1 0,0 1 2,0 1 0,-1 1 1,0 2 1,-2 3 0,0 1 1,0 3 3,0 4 4,2 4 5,0 4 5,1 2 1,0-1-4,0 1-4,0 0-4,1 1-3,0 2 0,2 1-1,0 3 0,0 0-1,0-1 1,-2-1 0,0 0 1,-1-2 0,0-1 0,0 0 0,0-2 1,-1 0 0,0 0 1,-2 0 2,0-1 1,-1 1 0,0 0-1,0 0-1,0 0-1,0-3-3,-2-2-3,0-6-6,-1-2-3,1-3-5,4 2-4,4 1-5,4 0-5,0 0 1,-1-2 5,-2-1 4,-1-3 7,-3 0 0,-1 2 0,0 2-3,-1 3-1,-1-1 0,2 0 3,0-2 3,2 0 2,0-1 2,0 0-2,0 1 0,0-1-1,0 0-1,0 0-1,0 0-2,0 0-1,0 1-1,0 1 1,0 0 1,0 2 1,0 1-1,0 2-1,0 2-1,0 2-2,0 1 1,2 0 1,0 0 3,2 0 2,-1-1 1,2 1 1,-2 0 0,1 0 0,0 0 0,0 0 2,0 0 2,0 0 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73500 43925,'16'-78,"-16"62,0 1,0 7,0 0,7 55,1 0,-8 23,0 1,0 7,0 0,0-31,0 0,-8-23,1-1,-1-15,0 0,8-55,0 0,0 15,0 1,16 16,-1-1,1 0,0 1,23 15,0 0,-16 0,1 0,7 0,0 0,-23 0,0 0,0 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74260 43444,'16'-78,"-16"70,0 0,0 47,0 0,-16 47,1 0,-1 16,1 0,7-24,0 0,8-15,0-1,-8-30,1-1,-1-23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75100 45216,'16'-16,"-1"16,1 0,7 23,1 1,-24 22,0 1,-24-16,1 0,7-23,1 0,38-8,0 0,24-8,0 0,-24-7,1-1,-16 8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76016 44812,'-16'0,"16"-16,0 1,39 7,0 0,32 1,-1-1,8 8,0 0,-23 0,0 0,-47 8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76993 43947,'-62'-31,"54"23,0 0,8 39,0 1,0 38,0 0,-7 40,-1-1,8-23,0 0,0-70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1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78463 44122,'0'-16,"-8"9,0-1,-8 16,1-1,7 40,0 0,8 8,0 0,16-24,-1 0,24-23,1 0,6-47,1 0,-15-32,-1 1,-31 0,0-1,-16 40,1 0,-9 23,1 0,7 24,0-1,16 9,0-1,32-15,-1 0,16-8,0 0,-8 8,0-1,-23 25,-1-1,-15 16,0 0,0 8,0-1,0-15,0 0,32-23,-1 0,39-16,1 0,-16 0,-1 0,-46-8,0 0,8 8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65266 46118,'-16'-47,"16"39,0 1,16-9,-1 0,103-22,-1-1,87 15,0 1,39 31,-1 0,-163-1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86725 43150,'-78'62,"62"-38,1-1,7 16,0 0,24 24,-1-1,40-31,0 1,15-32,1 0,-17-8,1 0,-47-23,0 0,-8 15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87031 43150,'-31'0,"15"16,0-1,1 32,-1 0,-7 39,-1 0,-15 24,0-1,8-23,0 0,31-54,0-1,0-23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88060 43410,'0'-16,"8"1,-1-1,-7 8,0 0,-7 24,-1 0,-24 46,1 1,8-24,-1 0,24-31,0 0,39-32,0 1,8-16,0 0,-15 31,-1 0,-23 16,0 0,-8 31,0 0,-16-16,0 1,56-56,-1 1,0 0,0 0,-23 23,-1 0,-7 47,0 0,-16-15,0-1,1-15,-1 0,16-32,-1 1,33-63,-1 0,-8-16,0 0,-15 55,0 0,-16 32,0-1,0 47,0 1,-8 30,0 1,-23 62,-1 0,25-62,-1-1,23-46,1 0,0-16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13"/>
    </inkml:context>
    <inkml:brush xml:id="br0">
      <inkml:brushProperty name="width" value="0.01808" units="cm"/>
      <inkml:brushProperty name="height" value="0.01808" units="cm"/>
      <inkml:brushProperty name="color" value="#F2395B"/>
    </inkml:brush>
  </inkml:definitions>
  <inkml:trace contextRef="#ctx0" brushRef="#br0">27547 15652 811,'0'5'-52,"0"-3"10,0-4 11,0-3 10,-1-3 7,0 2 3,-2 1 2,0 0 4,0 1 2,0 0 0,2 0 1,0 1 2,1-1 0,0 0 0,0 0 1,0 0 0,0 1 3,-2 0 5,0 2 5,-1 0 5,-1 2 2,2 2-5,0 2-3,2 2-3,0 1-3,0-1-1,0 1-1,0 0-2,-1-1-1,-1-1-1,0 0 0,-1-2 0,-1 0 0,2 0 0,0 0 1,2 0 0,0-1 0,0-2 2,0-2 0,0-2 2,0-2-2,0 0-1,0-1-2,0-1-2,0-2-1,2 0-1,0-1-1,2-1 0,-1 0-2,-1 2 1,0 2 0,-1 3 0,-1 0 0,0 0 2,0 0 2,0 0 2,0 1 0,0 2 2,0 2 0,0 2 1,0 1 1,0 0-1,0 0-1,0 0 0,0-1 0,0 1 0,0 0 0,0 0 0,-1 0 0,-1 0 0,0 0 0,-1 0 0,-1-1 0,2 1 1,0 0 0,2 0 1,0-1-2,2-2-4,0-2-4,2-2-5,-1-1 0,-1 0 2,0 0 2,-1 1 2,-1-1 2,2 2-1,0 0 1,2 2 1,-1-1-1,-1 0 1,0-2 0,-2 0 0,0 0 1,-2 0 1,0 2 2,-1 0 1,-1 2 2,2 0 2,0 2 1,2 0 1,0 1 1,0 0 0,0 0 0,0 0-1,0-1 0,0 1-1,0 0-2,0 0-1,0 1 0,0 0-2,0 1 0,0 2-1,0-2-1,2-3 0,0-2 0,2-4-1,-1-1-1,-1-2 0,0 0 0,-2-1 0,0-1-1,0 0-1,0 1 0,0-1-1,0 2 2,0 4 3,0 4 4,0 4 4,0 2 0,0-1 0,0 1-2,0 0-2,1-1-1,0-1-1,2 0-2,0-2-1,1-1-2,0-2-2,0-2-1,0-2-1,0-1-1,0 1 1,0-1-1,0 0 1,-1-1 0,-1 0 1,0-1 1,-2-2 1,0 1 2,-2 1 0,0 1 1,-1 0 1,-1 1 0,0 0 0,0 0-1,0 1 1,0-1 0,0 4 1,0 0 2,0 4 0,1 0 3,0 1 1,2 1 3,0 2 3,2-1-2,0-1-3,2 0-3,0-2-4,1-1-2,0-2-2,0-2 0,0-2-2,0-1 0,0 0 1,0 0 0,0 1 0,-2-2-1,-1 0-3,-2-1-1,-1-2-3,-3 2 0,0 1 2,-2 2 2,0 2 2,-1 1 2,0 0 0,1 0 0,-1 0 1,1 1 1,2 2 3,2 2 2,2 1 2,2 1-3,4-2-9,2-2-10,4-2-10,0-1-4,-1 0-2,-1 0-1,0 0-1,-1-1 1,-1 0 4,1-2 4,0 0 3,-1-1 5,0 0 3,-2 0 4,0 1 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90200 44137,'16'0,"7"0,1 0,30-8,1 1,7-9,1 0,-40 1,1-1,-8-15,-1 0,-38 7,-1 1,-15 23,0 0,0 8,0 0,23 23,1 0,15 0,0 0,7 8,1 0,16-7,-1-1,24-16,0 1,0-8,0 0,-32-8,1 0,0 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92250 42931,'31'-31,"8"31,1 0,30 0,1 0,15 15,0 1,-70-8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24472 49359,'-16'-78,"16"70,0 1,40-1,-1 0,-16 8,1 0,-17 0,1 0,23 16,1-1,-9 24,1 0,-24 8,0 0,-24 8,1 0,-32 0,0-1,1-7,-1 0,8-23,0-1,31-15,1 0,7-8,0 0,39-16,1 0,38-7,0-1,16 17,0-1,-7 16,-1-1,-39 1,0 0,-23 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26957 49341,'0'-31,"0"23,0 0,0-7,0-1,15 0,1 1,-8 23,0-1,-24 48,0 0,-23 15,0 1,8-24,-1 0,17-39,-1-1,16-22,0-1,47-39,0 1,8 7,0 0,-40 39,1 0,-8 47,0 0,-24 8,0 0,1-23,-1-1,47-31,1 0,23-23,-1 0,-38 31,0 0,-8 16,-1-1,-7-7,0 0,-7-8,-1 0,31-55,1 0,7-39,0 0,1 1,-1-1,-23 54,0 1,-8 24,0-1,-8 16,0 0,8 31,0 1,0 62,0-1,-8 17,0 0,1-16,-1-1,0-38,0 0,16-47,0 0,0-8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29281 50334,'-15'0,"7"0,0 0,16 0,0 0,38-23,1-1,0 9,0-1,-16-7,0-1,-15 9,-1-1,-23-7,1-1,-24 9,-1-1,1 16,0 0,0 8,0 0,7 23,1 0,23 16,0 0,8-8,-1 0,25 0,-1 0,16-16,-1 1,1-24,0 0,-39-8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30816 49006,'-16'-94,"39"79,1-1,31 1,-1-1,9 32,-1-1,-30 8,-1 1,-15-9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33250 50475,'0'-47,"8"39,0 1,39-17,0 1,31 15,0 0,-7 16,0 0,-17 31,1 0,-8 8,0 0,24-16,-1 0,40-23,0 0,7-32,1 1,-48 7,1 1,-55 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37997 49816,'16'-16,"7"16,1 0,15 16,0-1,0 9,0-1,-23 16,-1 0,-38 16,-1 0,-23-9,0 1,1-8,-1 0,15-23,1 0,47-16,-1 0,32 0,0 0,8 0,0 0,-1-16,1 0,-8-7,0 0,-31 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39750 49538,'0'-16,"0"-8,0 1,0-16,0 0,7 15,1 1,-1 23,1 0,-8 39,0 0,0 31,0 1,0 7,0 0,0-23,0 0,-8-16,1 0,-1-47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39900 50343,'0'-31,"8"23,0 0,15-7,0-1,8 16,1 0,-9 0,0 0,-15 0,0 0,0-15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1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27886 15944 1000,'-7'0'-46,"2"2"5,2 1 5,2 0 5,1 0 5,-2 0 7,0-2 5,-2 0 6,0-2 3,1 0 3,-1-2 3,0 0 2,0-1 1,0 0 2,0 0 1,1 0 2,-1 0-1,2 0 0,0 0-1,2 1-1,0-1 1,0 0 1,0 0 2,0 0 1,-1 0 0,0 0-2,-2 0-2,0 0-2,0 0-1,2 0-2,2 0 0,2 1-1,1-2 0,0 2 0,-1-1 0,2 0 0,-2 0 1,1 2 0,0 0-1,0 2 1,0 1 1,0 2 1,-1 2 0,1 2 1,0 1 1,-2 3-2,0 2-1,-2 2 0,0 0-1,0-1 0,0-1 0,0 0 0,0-3 0,-2-1 1,0-2 1,-2-2 1,0-1 0,1 0-1,-1 0-1,0 0-1,0-1-1,0-1 0,0 0-2,1-1-1,-1-3-1,2-2-1,0-4 1,2-2-2,0-1 1,0 0 0,0 2 0,0 1 1,0 0 0,0 0 0,0 0 0,0 0 0,0 2 0,2 1 1,0 2 0,2 2 1,-1 1 1,1 2 2,0 0 0,0 2 3,-1 0-1,0 3 1,-2 2 0,0 2-1,-2 0 1,0-1-1,-2 0-1,0-2-1,0-1 0,0 0-1,2-2-2,0 0 0,1-1-1,0 0-2,0-1-1,0 1-1,0-2-4,0-6-9,0-4-7,0-5-8,0-2-1,0 4 9,0 3 6,0 3 9,1 1 4,0 0 2,2 0 1,0 0 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40659 48631,'0'-15,"-8"7,0 0,0 8,1 0,-1 0,0 0,8 23,0 1,0 38,0 1,0 31,0 0,-8-1,1 1,-1-16,0 1,0-32,1-1,-1-30,0 0,8-32,0 0,8 1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40700 50525,'47'-62,"-24"38,1 1,-1 15,1 0,-8 24,-1-1,-7 32,0 0,-8-8,0 0,0-8,0 1,23-32,1 0,31-32,-1 1,17-24,-1 1,-38 23,-1-1,-15 17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43131 48491,'0'-31,"15"-9,1 1,-16 31,0 1,0-1,0 0,0 16,0 0,-8 46,0 1,8 31,0 0,0 40,0-1,-7 8,-1 0,0 47,0 0,1-32,-1 1,8-55,0 0,0-71,0 1,0-16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42848 48212,'0'-15,"-8"-9,0 1,-23 39,0-1,-8 40,0 0,0 15,0 0,23-7,1-1,7-46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7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43350 48366,'31'0,"0"-8,1 0,-1 24,0-1,8 24,0 0,-31 0,0-1,0-14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7:51"/>
    </inkml:context>
    <inkml:brush xml:id="br0">
      <inkml:brushProperty name="width" value="0.03368" units="cm"/>
      <inkml:brushProperty name="height" value="0.03368" units="cm"/>
      <inkml:brushProperty name="color" value="#00BFF3"/>
    </inkml:brush>
  </inkml:definitions>
  <inkml:trace contextRef="#ctx0" brushRef="#br0">88150 30616 435,'13'-10'52,"13"-2"0,11-3 1,12-3 1,3-1-4,-6 1-11,-6 1-9,-6 1-10,-5 1-7,-7 2-3,-5 3-3,-6 1-4,-3 0-2,-1 0-2,1-1-2,0-1-2,0-2-1,0 0 0,-1-1 1,1-1 0,-1-2 0,-2-1-2,-2-3 0,-2-1-2,-1-2-1,0 1-1,0 0-1,0-1-2,-1 3 3,-2 3 4,-2 4 5,-2 5 4,-1 2 4,-2 2 1,0 2 2,-1 2 1,-1 2 3,1 4 4,-1 2 3,0 3 4,0 3 1,-1 2-1,-2 1-1,0 3-1,1 2-2,1 3-2,2 3-4,2 3-2,2-1-3,1-2 0,0-3-2,2-3 0,1-2-2,0-3-3,1-1 0,2-2-3,1-2-2,4-1-2,2-1-2,4 0-2,1-2 0,3 1 1,1 0 2,3 0 0,1-2-1,1-1-8,1-2-5,1-1-8,1-3-4,-1-1-5,1 0-4,-1-1-4,0-2-2,-3-2 0,-1-2 1,-2-2 1,-3 0 2,-3 1 6,-3 1 6,-2 0 5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7:51"/>
    </inkml:context>
    <inkml:brush xml:id="br0">
      <inkml:brushProperty name="width" value="0.02658" units="cm"/>
      <inkml:brushProperty name="height" value="0.02658" units="cm"/>
      <inkml:brushProperty name="color" value="#00BFF3"/>
    </inkml:brush>
  </inkml:definitions>
  <inkml:trace contextRef="#ctx0" brushRef="#br0">89855 29626 551,'-13'-2'38,"6"-2"12,6-4 11,6-2 13,5-1-2,3 1-14,5 1-14,3 1-15,3 1-12,-1 2-11,1 2-12,-1 2-10,-2 1-12,-3-2-9,-5 0-11,-3-2-11,-3 0-3,0 1 3,-2-1 2,0 0 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7:53"/>
    </inkml:context>
    <inkml:brush xml:id="br0">
      <inkml:brushProperty name="width" value="0.02517" units="cm"/>
      <inkml:brushProperty name="height" value="0.02517" units="cm"/>
      <inkml:brushProperty name="color" value="#00BFF3"/>
    </inkml:brush>
  </inkml:definitions>
  <inkml:trace contextRef="#ctx0" brushRef="#br0">88327 24109 582,'-6'-14'5,"2"3"10,4 3 8,2 2 10,1 4 2,0 4-4,-2 4-3,0 4-5,-1 3-2,0 3 0,0 3-1,0 3 0,0 5-2,0 5-2,0 6-2,0 6-2,0 2-1,2 0 1,0-2 0,2 0 0,-1-2-1,-1-2-2,0-2-2,-2-2-2,0-1-2,0-1-2,0-1-3,0-2 0,0 0-2,0-1-1,0-1 0,0-1 0,0-1-2,0 1-3,0-1-2,0 0-3,0 1-2,0-1 0,0 0 0,0 1 0,0-2 0,2-1 1,0-3 2,2-1 1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7:53"/>
    </inkml:context>
    <inkml:brush xml:id="br0">
      <inkml:brushProperty name="width" value="0.02343" units="cm"/>
      <inkml:brushProperty name="height" value="0.02343" units="cm"/>
      <inkml:brushProperty name="color" value="#00BFF3"/>
    </inkml:brush>
  </inkml:definitions>
  <inkml:trace contextRef="#ctx0" brushRef="#br0">87820 24060 625,'0'-14'19,"0"3"1,0 3 2,0 3 2,-2 3 3,-2 5 3,-4 6 5,-2 4 4,-2 4-1,-3 3-9,-2 3-7,-1 2-8,-1 2-3,1-1 0,1-1 2,1-1 1,2-3-7,2-2-16,4-3-13,3-2-16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7:53"/>
    </inkml:context>
    <inkml:brush xml:id="br0">
      <inkml:brushProperty name="width" value="0.02223" units="cm"/>
      <inkml:brushProperty name="height" value="0.02223" units="cm"/>
      <inkml:brushProperty name="color" value="#00BFF3"/>
    </inkml:brush>
  </inkml:definitions>
  <inkml:trace contextRef="#ctx0" brushRef="#br0">88500 23950 659,'1'8'37,"4"0"3,2-1 5,3 1 3,3 1-2,0 2-6,1 1-8,1 3-6,1 1-8,-1 1-9,1 1-11,-1 1-8,0 0-8,-2-3-4,-3-1-6,-1-2-4,-2-3-7,0-1-6,-2-2-8,0-2-7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15"/>
    </inkml:context>
    <inkml:brush xml:id="br0">
      <inkml:brushProperty name="width" value="0.0159" units="cm"/>
      <inkml:brushProperty name="height" value="0.0159" units="cm"/>
      <inkml:brushProperty name="color" value="#F2395B"/>
    </inkml:brush>
  </inkml:definitions>
  <inkml:trace contextRef="#ctx0" brushRef="#br0">27725 11491 922,'-1'20'-41,"0"-5"12,-2-6 12,0-6 12,0-5 7,0 0 3,2-3 3,0-2 3,1-2 0,0-2-3,0-2-2,0-1-4,0-2-1,0 1-3,0-1-3,0 0-1,1 2-1,0 3 0,2 3 0,0 2 2,1 2-1,0 0 2,0 0 1,0 1 1,-1 0 1,-1 3 0,0 4 1,-1 2 1,-1 3 0,0 0 1,0 1 2,0 2 1,-1-1 1,-1 1-1,0 0 1,-1 0 0,-1-1-1,0-1 0,0-1 0,0 0 0,1-2 0,0-1 1,2-1 1,0 0 0,1-2 1,-2 0-1,0-2-2,-1 0-1,-1-2 0,2 0-2,0-2 0,2 0-2,0-2-2,0-2-3,0-1-2,0-3-4,0-1-1,2 0 2,0 0 1,2 1 3,-1 0 0,-1 0 1,0 2 1,-2 1 1,1 1 1,0 2 0,2 2 1,0 2 1,1 1 1,0 2 1,0 0 3,0 2 2,-1 0 0,-1 2-1,0 0-1,-1 1-1,-1 1 1,0-2 2,0-1 2,0 0 2,-1-1 0,-1 0-2,0-1-1,-1 2-2,-1-1-1,0 1-1,0 2 0,0 0-1,0 0 0,0-2 0,0-3 0,1 0-1,-1-4-1,2-2-3,0-4-2,2-2-3,0-2-2,0-1-1,0-2-2,0 0-1,0 0 0,0-1 2,0 0 0,0 1 3,0 0 0,0 2 0,0 3 0,0 1 0,-1 2 3,0 2 5,-2 2 6,0 2 4,0 1 3,0 2-1,1 0-2,2 2-2,0 0 1,0 2 1,0 0 1,0 1 1,0 1 0,0-2-2,0-1-1,0 0-2,0-2-2,-2-2-1,-1-2-3,0-2-1,0-3-1,0-2-2,2-3-2,1-3 0,0-3-2,0 0-1,0-1-2,0-1-2,0-1 0,1-3 2,2-1 1,0-3 1,0 0 2,0-1 1,-1 1 1,-2 0 1,0-1 1,-2 1-1,-1-1-1,0 1-1,-1-1 1,1 1 1,-2 0 1,2-1 1,-2 1 2,0 1 1,-2 1 1,0 2 2,0-1 0,1 3-1,0 0 0,2 0-2,0 2 0,2-1-1,0 1 0,2-1 0,0 1-1,0 1 0,0 1 1,0 1-1,0 1 0,0 2-1,0 2 1,0 3-1,0-1 0,0 0 0,0-1-1,0-1 1,0-1-1,0 0 1,0 0 0,0 1-1,0-2 2,0 0-1,0-1 1,0-1 0,0-1 0,0 0 0,0 1 0,0-1 0,0 0 0,0 1 1,0-1-1,0 0 0,0 1 1,0-1-1,0 0 1,0 1-1,0-1 0,0 0 0,0 1 0,0-1 0,0 0 0,0-1 0,0-2 0,0 1 0,0-3 0,0 0 0,0-1 0,0 0 0,0-2 0,0 2 0,0 1 0,0 1 0,0 1 1,0 1 0,0 1 0,0 1 1,0 0 1,0 1 0,0-1 0,0 0 1,0 2-1,0 1 1,0 2-2,0 2 1,0 1 0,0 1 0,0-1 2,0 0 2,0 0-1,0 0 0,0 0 0,0 1-1,0-1 0,0 0-2,0 0-2,0 0-1,0 1 0,0 1 1,0 0 0,0 2 0,0 0 1,0 0-1,0 0-1,0 0 0,0 0-1,0 0 0,0 0 1,0 1-1,0-2 0,0 2 1,0-1-1,0 0 1,0-1-1,0 0 1,0-1-1,0-2 1,0 1 0,2-1 0,0 0-1,2 0 1,-1 0 0,-1 0 0,0 1 0,-1-1 0,-1 0 0,0 2 0,0 1 0,0 0 0,0 1-1,0 0 0,0 0-1,0 1-2,0 1-2,2 5-7,0 6-6,1 4-6,1 4-2,-2 1 2,0 3 1,-2 1 1,0 0 2,0-4 3,0-5 3,0-3 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7:56"/>
    </inkml:context>
    <inkml:brush xml:id="br0">
      <inkml:brushProperty name="width" value="0.02509" units="cm"/>
      <inkml:brushProperty name="height" value="0.02509" units="cm"/>
      <inkml:brushProperty name="color" value="#00BFF3"/>
    </inkml:brush>
  </inkml:definitions>
  <inkml:trace contextRef="#ctx0" brushRef="#br0">65197 23577 584,'0'-6'18,"0"2"8,0 4 5,0 3 8,0 2 1,0 3-6,0 3-6,0 4-5,0 2-3,0 5-1,0 3 0,0 5-2,-1 2 0,0 2-2,-2 2-1,0 3-2,-1 1-2,0 2-1,0 2-1,0 2-2,0-1-2,1-2 0,-1-4-2,0-2-1,0-2-2,2-2-1,0 0 0,2-1-2,0-1-3,0-1-2,0-2-4,0 1-4,0-3-2,0 0-5,0-1-3,0-1-4,0-1-3,0-3 0,0-1-1,0-2-1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7:56"/>
    </inkml:context>
    <inkml:brush xml:id="br0">
      <inkml:brushProperty name="width" value="0.0265" units="cm"/>
      <inkml:brushProperty name="height" value="0.0265" units="cm"/>
      <inkml:brushProperty name="color" value="#00BFF3"/>
    </inkml:brush>
  </inkml:definitions>
  <inkml:trace contextRef="#ctx0" brushRef="#br0">64555 25830 553,'-13'1'12,"6"5"12,6 4 14,6 4 13,3 2 3,0 1-9,-1 1-9,1 1-8,0 0-6,0-1-2,0-1-4,0-1-1,-1 0-3,-1 1-1,-1 1-1,0 1 0,-1-1-2,0-3-1,0-2-2,0-4-1,0-3-1,3-4 1,2-4 0,2-4 1,2-5-3,5-7-3,3-7-4,5-7-5,2-3-2,3 0-3,1 0-2,2 0-3,0 2-5,-1 7-9,-3 6-8,-2 5-10,-3 4-3,-5 3 2,-5 1 3,-4 2 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7:57"/>
    </inkml:context>
    <inkml:brush xml:id="br0">
      <inkml:brushProperty name="width" value="0.02792" units="cm"/>
      <inkml:brushProperty name="height" value="0.02792" units="cm"/>
      <inkml:brushProperty name="color" value="#00BFF3"/>
    </inkml:brush>
  </inkml:definitions>
  <inkml:trace contextRef="#ctx0" brushRef="#br0">64816 28685 525,'1'6'39,"3"-1"3,4-2 2,2-1 2,1-3-3,-1-1-5,0 0-6,-2-1-6,0-3-5,2-2-4,0-3-3,1-3-4,1-2-4,0 2-4,-1 1-5,1 1-4,-1 0-3,-2 0 0,-2 0-2,-2 1-1,-2-1-1,-1 0-1,0 0 0,-2 1-1,0 0 2,-2 0 2,0 2 4,-1 1 2,-2 1 3,-2 2 1,-2 2 2,-2 2 0,-1 2 2,1 4 2,-1 2 0,0 3 2,0 3 1,1 0 3,-1 1 0,0 1 3,1 1 1,1 1 2,0 2 0,2 0 2,1 0 1,1-1-2,0-1 1,2-1-2,0 0 0,2 0-3,0-1-1,2 1-2,1-1-2,2-1-4,2-1-2,2 0-5,2-3-3,3-1-6,3-2-6,3-2-6,2-2-5,1-2-4,1-2-4,2-2-5,-1-3-2,2-2 2,1-3 1,1-3 1,-2-1 1,-5 2 3,-5 3 2,-4 1 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7:57"/>
    </inkml:context>
    <inkml:brush xml:id="br0">
      <inkml:brushProperty name="width" value="0.0219" units="cm"/>
      <inkml:brushProperty name="height" value="0.0219" units="cm"/>
      <inkml:brushProperty name="color" value="#00BFF3"/>
    </inkml:brush>
  </inkml:definitions>
  <inkml:trace contextRef="#ctx0" brushRef="#br0">65850 27727 669,'0'-8'4,"0"0"7,0 1 7,0-1 8,2 1 5,6 1 3,4 0 3,5 2 2,3 0-2,1 0-9,1 0-9,1 1-9,0-1-3,-2 2 2,0 0 0,0 2 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39:25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95700 23300,'16'31,"23"40,0-1,-8-31,0 0,0-8,1 1,-1 7,0 0,-7 16,-1-1,0-7,1 0,-16-31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39:2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93000 32526,'0'-31,"8"23,-1 0,1 0,-1 1,-7-9,0 1,8 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39:27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94097 25381,'-31'-15,"23"7,0 0,24 24,-1-1,9-7,-1 0,-15-8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39:38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60962 28291,'15'-32,"1"-61,-1-1,-7 55,0 0,-8 8,0-1,0 24,0 1,-23-1,-1 0,1 24,0-1,7-15,1 0,15 16,0 0,0-1,0 1,8-8,-1-1,1-7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39:39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73426 31350,'-16'0,"1"15,-1 1,1-9,-1 1,8 0,1-1,7 1,0 0,-8-8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39:5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96100 15812,'46'-47,"-46"40,0-1,8 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1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27724 16397 1000,'6'-7'-87,"-1"4"23,-2 2 22,-2 4 21,-1 2 13,0 1 2,0 3 2,0 2 4,0 0 0,0-2 2,0-2 0,0-2 0,0-1 2,-2 1 2,0 2 0,-1 0 2,-2 1 1,2 2-2,-1 0-1,0 1-1,1-2 0,2-4-1,2-6 1,2-4-1,1-4-1,0-4-3,-1-2-3,2-3-3,-2-2-2,1-3-1,0-2-1,0-1 0,-1 0 0,0 5 2,-2 3 2,0 5 1,-1 3 3,0 6 5,0 4 4,0 6 4,0 2 2,0 2-1,0 0 0,0 1-1,0 1-2,2 2-2,0 0-2,1 1-3,1 1-2,0-1-2,0 1-2,0 0-2,-1-2-2,0-3-2,-2-3-3,0-2-1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0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102059 22596,'-62'-46,"54"46,0 0,0 8,1-1,-1 9,0-1,8 1,0-1,0-7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07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26595 52656,'-16'-93,"8"85,0 0,8 0,0 0,-7-7,-1-1,-8 32,0-1,-15 56,0-1,-32 24,1 0,-17-8,1 0,23 0,1 0,22-31,1-1,31-38,0 0,8-16,0 0,23-24,0 1,24-16,0 0,0 7,-1 1,1 8,0-1,-8 8,0 1,-24 7,1 0,-16 0,-1 0,9 8,0 0,-16-15,0-1,0 8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07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27185 53216,'0'-16,"-8"39,0 1,-8 15,1 0,-9 16,1 0,-1 23,1 0,-1 9,1-1,15 0,0 0,0-16,1 1,-1-24,0 0,8-16,0 0,0-15,0 0,8-24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08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28282 53213,'-63'47,"24"8,0 0,0 7,0 1,15-8,1-1,15-30,0-1,16-23,0 0,31-47,0 1,16-9,0 0,-24 24,0-1,-23 32,0 0,0 16,0 0,-8 15,0 0,0-7,0-1,15-15,1 0,23-32,0 1,-7-8,-1-1,-23 32,0 0,-1 8,1 0,-16 23,1 1,-1-17,0 1,16-16,0 0,7-8,1 0,0-31,-1 0,9-16,-1 0,-7-7,0-1,-1 0,1 1,0-1,-1 1,-15 30,0 1,0 54,0 1,-8 15,1 0,7 16,0 0,-8 0,0-1,8 17,0-1,0 9,0-1,8-16,0 1,7-24,1 0,0-23,-1 0,-7-16,0 0,0 0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08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31459 54284,'32'0,"-17"-8,1 0,15-23,1 0,7-8,0 0,-8 16,0-1,-23 9,0-1,0 16,0 0,-32 0,1 0,-9 0,1 0,-16 0,0 0,8 0,0 0,8 8,0 0,7 15,1 0,15 16,0 0,8 0,0 0,23 0,1 0,15 0,0 0,24-23,-1 0,24-32,0 0,-62 9,-1-1,1-8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09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39223 52000,'-16'0,"-7"39,-1 0,1-7,-1-1,1 0,-1 0,-7 24,0 0,-16 0,0-1,7-14,1-1,24-16,-1 1,55-24,0 0,48-8,-1 0,-8-8,0 1,-7 7,-1 0,-30 0,-1 0,-16 16,1 0,-24 0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09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39977 52600,'-31'0,"23"0,1 0,7 31,0 1,0 14,0 1,-8 32,0-1,1 0,-1 0,8-15,0-1,0-23,0 0,15-23,1 0,-9-16,1 0,7-8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09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41058 53250,'16'0,"-16"16,0-1,0 1,0 0,0-1,0 1,0-1,0 1,0-8,0 0,-16 7,1 1,-1 7,1 1,-1 7,1 0,-1 16,1 0,15-8,0 0,0-31,0 0,0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1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41000 53861,'16'0,"-1"0,1 0,7-16,1 1,15-1,0 0,-15 9,-1-1,-7 8,-1 0,-7 0,0 0,0 0,0 0,-8-8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1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42100 52950,'15'47,"-15"-24,0 1,8 38,-1 1,1-16,0 0,-8 0,0 0,0 15,0 1,0-24,0 0,-8-16,0 1,1-24,-1 0,1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1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28971 20600 1000,'-15'28'0,"4"-5"0,3-7 0,3-5 0,-2-1-3,-4 6-6,-5 4-6,-5 5-5,-1-1-3,6-5 0,5-7 1,5-5 0,1-3 2,0 0 2,-1 0 3,-2 0 3,1-1 3,1-1 0,0 0 3,2-1 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1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42300 54287,'31'-47,"8"8,1 0,-1 16,0 0,0 15,0 0,-16 16,1 0,-8 31,-1 0,-15 0,0 0,0 0,0 0,16-39,0 0,46-24,1 1,54-24,0 0,-85 32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15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84300 46756,'78'-47,"-62"39,0 0,39 0,-1 1,17-9,-1 0,1 9,-1-1,1 8,-1 0,9 0,-1 0,1-16,-1 1,8-9,0 1,8-8,0-1,0 17,0-1,-8 1,1-1,-33 0,1 1,-23-9,-1 1,-23 23,0 0,-16 0,0 0,-31 39,0 0,-8 8,0 0,15-32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1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72650 48341,'0'-16,"0"-23,0 0,0 31,0 0,16 0,-1 1,17-1,-1 0,16 8,0 0,-8 0,0 0,-8 8,0 0,-15-1,0 1,-9 0,1 0,-16 23,1 0,-17 16,1 0,-16 8,0 0,-1-1,1 1,8-16,0 0,15-23,1 0,22-16,1 0,23-24,1 1,7-1,0 1,8-1,0 1,0-1,0 1,0 7,-1 1,-38 7,0 0,8 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1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74896 48447,'-16'-31,"9"23,-1 0,8 16,0 0,0-1,0 1,-7 23,-1 1,8-1,0 0,0-15,0-1,0-7,0 0,8-24,-1 1,-7-1,0 0,0-7,0 0,0 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17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74666 47241,'-16'-31,"16"23,0 0,16 31,-1 1,1 23,-1 0,1 15,0 1,-16-16,0 0,0 23,0 1,0-40,0 0,-8-7,0-1,0-15,0 0,1-16,-1 0,8-23,0-1,8 1,-1 0,9 7,0 1,-1-1,1 1,0 7,-1 1,9 7,-1 0,-7 0,-1 0,1 1,-1-1,1-8,0 0,-16-15,0 0,0-16,0 0,-8 0,0 0,0 16,0 0,1 7,-1 1,8 15,0 0,0 39,0 1,0 22,0 1,0 15,0 1,-8 23,0 0,8-24,0 0,8-46,0-1,0-30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0:17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75900 48491,'94'-93,"-71"93,1 0,-9 24,1-1,-8 16,0 0,-8-16,0 0,23-15,1 0,30-39,1 0,31-32,0 1,-54 39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07:15.589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14414 10651 0,'0'0'0,"0"0"16,-19-2-16,7-1 0,0 0 0,-4 0 15,-2 0-15,-7 0 0,-1-1 16,-3 2-16,-1 0 0,-1 2 15,0 1-15,-9 1 0,-2 1 16,0 2-16,0 1 0,-1 3 16,-1-1-16,-6 2 0,3 0 0,2 0 15,1 0-15,0 0 0,1 0 16,-7 1-16,0 1 16,3 0-16,1 1 0,-2 2 0,1 2 15,2 0-15,2 1 0,-4 2 16,0 1-16,3 2 0,2 1 0,-6 7 15,3 2-15,1-3 16,2-2-16,1 2 0,2 1 16,5-2-16,3-1 0,0 5 15,-1 0-15,5-4 0,4-4 0,-2 4 16,-4 3-16,3-1 0,2-1 16,3 5-16,3 3 0,4-1 15,0-1-15,3 3 0,0-1 16,-1-1-16,1-1 0,2 4 15,2 3-15,2-4 0,2-1 0,2 2 16,2 2-16,1-5 16,1-3-16,4 6 0,2 6 15,-1-6-15,-2-3 0,3 0 0,1 3 16,1-4-16,1-2 0,6 2 16,4 2-16,-1-3 0,-1 0 15,2-1-15,1 0 16,4 0-16,4-1 0,1-3 0,1-1 15,0-2-15,-1-1 0,5 0 16,1-3-16,3-1 16,0-1-16,2-5 0,1-1 0,1-5 15,-1-4-15,0 2 0,-1 1 16,4-2-16,0-1 0,0 0 16,2 1-16,-2-6 0,0-3 15,0 0-15,2 1 0,-2-3 16,-1-2-16,3-1 0,3-1 15,-3-5-15,0-2 0,8-7 16,2-2-16,-1 1 16,7-4-16,-12 4 0,-8 2 0,30-16 15,-1-2-15,-11 6 0,-7 4 16,0-7-16,3-3 16,-10 0-16,-6 2 0,8-9 0,6-8 15,-9 7-15,-7 5 0,6-7 16,6-4-16,-7 4 0,-4 4 0,2-9 15,4-7-15,-11 8 16,-6 4-16,6-8 0,6-6 16,-10 10-16,-5 6 0,2-8 0,2-6 15,-5 6-15,-1 4 0,-5-2 16,-3-1-16,-6 8 0,-3 4 16,2-5-16,1-3 0,-3 5 15,-3 5-15,-7-6 0,-5-2 16,1 10-16,-1 6 0,-2-4 15,0-3-15,-1 3 0,-1 2 0,-7-1 16,-5 0-16,-1 4 16,0 5-16,-3-6 0,-4-2 15,3 4-15,3 5 0,-10-2 0,-7 0 16,6 9-16,5 6 0,-6-5 16,-6-3-16,3 0 0,4 0 15,-9 8-15,-6 4 0,7 0 16,3 1-16,-9 1 0,-8 0 15,4 5-15,1 2 0,-2 0 16,-4 2-16,6-2 0,1 0 0,-4 5 16,-4 5-16,10-3 0,5-5 15,-13 8-15,-8 6 16,5-1-16,3 2 0,-8 4 0,-4 2 16,12 0-16,8 0 0,-8 6 15,-6 4-15,5-8 0,1-4 16,2 6-16,1 3 0,5-1 15,2-2-15,-2 7 0,-3 1 16,7-4-16,5-3 0,-3 6 16,-2 5-16,5-4 0,5-1 0,-2 9 15,1 6-15,0-8 0,0-5 16,3 5-16,1 3 0,3-2 16,1-6-16,-1 8 0,1 2 15,6-4-15,5-3 0,-2 6 16,1 6-16,-2-7 0,0-5 0,1 3 15,3 4-15,3-4 16,6-3-16,0 9 0,2 3 16,0-6-16,1-6 0,-1 4 15,1 0-15,1-3 0,0-1 0,5 8 16,1 6-16,-1-10 0,0-6 16,3 1-16,0 1 0,2-2 15,-1-2-15,8 2 0,2 1 16,0-8-16,-2-4 0,6 3 15,3 4-15,-3-3 0,-1 0 0,1 0 16,4 0-16,-6-14 0,3-1 16,12 17-16,0 1 15,-15-16-15,1-2 0,6 3 0,7 1 16,-3-2-16,-2-2 0,8-1 16,2-2-16,-4 1 0,-4 1 0,7-2 15,6-2-15,-4-2 16,-4-2-16,5-1 0,7 1 15,-6-4-15,-1-3 0,7-1 16,7-2-16,-10 1 0,-5 0 0,7-3 16,7-3-16,-5 0 0,-4-2 15,13-1-15,4 1 16,-14-1-16,-3-1 0,27-10 0,-3-1 16,-9 5-16,-4 4 0,5-10 15,1-6-15,-12 3 0,-11 3 16,12-11-16,7-6 0,-7 7 15,-8 4-15,7-7 0,3-3 16,-10 2-16,-3 4 0,6-8 16,3-4-16,-5 7 0,-4 3 0,4-9 15,3-8-15,-6 6 0,-5 4 16,4-6-16,4-4 16,-4 3-16,-3 1 0,2-5 15,4 0-15,-7 5 0,-4 4 0,3-8 16,2-4-16,-5 9 0,-3 6 0,-3-7 15,-3-4-15,-1 5 16,0 3-16,2 1 0,2 1 16,-6 3-16,-4 5 0,-5-3 15,-4-2-15,-1 4 0,-2 4 0,-1-1 16,0-2-16,-3 4 0,-3 2 16,-2-7-16,-1-6 0,0 10 15,0 5-15,-6-3 0,-5-3 16,2 5-16,1 4 0,-2 0 15,-3 0-15,7 10 0,1 2 0,-7-6 16,-5-3-16,2 6 0,2 1 16,-6-3-16,-3-1 15,0 2-15,0 1 0,-2 1 0,-2 0 16,5 4-16,1 1 0,-11 0 16,-2 2-16,8 1 0,1 2 15,-10 0-15,-2 1 16,7 0-16,-1 0 0,-7 2 0,0 2 15,2 0-15,2 1 0,-2-1 16,-2 0-16,2 2 0,1 2 0,-1 0 16,-1 4-16,3-3 0,2-1 15,-4 3-15,-1 1 16,2-1-16,4-2 0,-4 5 0,-1 2 16,2 1-16,3 2 0,-4 9 15,-2 4-15,3-3 0,3-1 0,-5 11 16,1 4-16,9-9 15,1-2-15,-3 6 0,11-11 16,6-8-16</inkml:trace>
  <inkml:trace contextRef="#ctx0" brushRef="#br0" timeOffset="566.4806">16151 9917 0,'0'0'0,"0"0"0,0 0 0,0 0 15,-25 4-15,25-4 0,0 0 16,-28 8-16,16-2 0,-3 3 0,-4 2 15,-2 2-15,-1 1 0,-11 7 16,-4 2-16,0 2 0,-2 4 16,-11 10-16,-3 3 0,-1 3 15,0 2-15,-11 15 0,0 5 16,-7 5-16,4-2 0,10-12 16,17-16-16,12-12 0</inkml:trace>
  <inkml:trace contextRef="#ctx0" brushRef="#br0" timeOffset="949.6379">15186 10133 0,'0'0'0,"0"0"16,0 0-16,0 0 0,0 0 0,14 29 15,-14-29-15,12 28 0,-6-12 0,3 4 16,2 4-16,1 2 16,3 2-16,3 12 0,2 3 15,1 2-15,0-1 0,9 15 16,4 1-16,5 6 0,-3-6 0,-4-5 16,-8-15-16,-5-10 0</inkml:trace>
  <inkml:trace contextRef="#ctx0" brushRef="#br0" timeOffset="1207.8857">16513 10442 0,'0'0'0,"0"0"0,0 0 0,0 0 16</inkml:trace>
  <inkml:trace contextRef="#ctx0" brushRef="#br0" timeOffset="78333.5337">16325 2572 0,'0'0'0,"0"0"0,0 0 15,0 0-15,0 0 0,-12-24 0,12 24 16,-8-20-16,3 11 0,-1-3 16,0 2-16,-2 0 0,0 0 0,-1 0 15,0 1-15,-4 0 0,0 2 16,-2 2-16,-2-1 0,1 2 16,-2 0-16,-7-1 0,-2-1 15,2 2-15,1 2 0,-3-1 16,0 1-16,-1 1 0,-1 0 0,0 3 15,-2 2-15,-9 0 16,0 3-16,0-2 0,-2 3 16,-1 2-16,0 2 0,-7 6 15,2 4-15,-1-4 0,-1-2 0,2 3 16,-1 4-16,-3 5 0,3 0 16,0 0-16,2-1 0,3 0 15,2-2-15,2 2 0,2 4 16,-4 2-16,1 1 0,4 1 15,0 3-15,0-1 0,-1-2 16,1 4-16,0 1 0,0 0 16,1 0-16,-1 4 0,2 2 15,0 3-15,-1-1 0,-12 21 0,5-7 16,8-2-16,5-1 0,1-6 16,2-2-16,5-3 0,3-5 15,2 1-15,3-1 0,3-6 16,3-4-16,0 2 0,2 2 15,5 0-15,3-2 0,0-2 16,0-2-16,3-5 0,0 4 0,0-3 16,-2-2-16,4 6 15,3 1-15,1 4 0,1 1 16,1-3-16,1-1 0,1-1 0,-1 0 16,6-3-16,4-1 0,0-2 15,2-2-15,-1-1 0,-1 0 16,3 0-16,2-1 0,-3-5 15,0 0-15,2 0 0,0-2 16,3-1-16,2-1 0,1 2 16,-1 2-16,0-1 0,0-2 0,0 1 15,1-1-15,0-2 0,0 1 16,3-3-16,1-1 16,1-2-16,1 0 0,-1 0 0,2 0 15,0-4-15,0-3 0,-1-1 16,2-1-16,4-2 0,1 0 15,0-3-15,0-2 0,-1-2 16,1-1-16,8-3 0,2-1 16,-7 2-16,-2 2 0,0-5 0,3-2 15,-5 1-15,-2 0 0,3-5 16,1-5-16,-1 0 0,-1 1 16,0-4-16,2-3 0,2-4 15,-1 3-15,9-15 0,-5 2 16,-7 1-16,-4 1 0,-1-1 15,0-1-15,-8 4 0,-4 3 16,-1-2-16,1-2 0,0 7 16,-2 4-16,-1-5 0,-2-5 15,-4-3-15,-4-4 0,2-3 0,1 0 16,-1 0-16,1-3 16,-3-7-16,-3-4 0,-3 9 0,-2 5 15,0 4-15,0 1 0,-4-8 16,-1-5-16,-7 8 0,-2 5 15,-3 6-15,-2 7 0,-5-8 16,-2-5-16,0 9 0,1 7 0,-5-5 16,-3-1-16,1 1 0,2 0 15,-3-1-15,0 0 0,1 6 16,0 4-16,0 1 16,0-1-16,2-2 0,0 1 0,-3 5 15,-4 2-15,8 11 0,-1-1 16,0 1-16,-1-3 0,-1 2 15,-3-1-15,1 3 0,-1-1 16,0-3-16,-1-2 0,-3 3 16,0 0-16,5 6 0,-1 1 0,-2 0 15,-3 0-15,-1 3 0,-2 4 16,-1 0-16,-1 0 0,-1 4 16,0 1-16,-2 4 15,-1 3-15,-3 2 0,-2-2 0,-6 6 16,-3 4-16,1 4 0,1 3 15,-10 6-15,-1 2 0,4 1 16,4 2-16,-25 24 0,7 1 16,7-6-16,5-4 0,0 2 15,1 2-15,2 7 0,0 4 0,1-1 16,-2-1-16,4 4 0,3 2 16,17-24-16,11-16 0,7-9 15</inkml:trace>
  <inkml:trace contextRef="#ctx0" brushRef="#br0" timeOffset="83234.0496">15332 4448 0,'0'0'0,"0"0"16,0 0-16,-21 3 0,21-3 0,-18 0 16,7-2-16,-1 2 0,0 1 15,-1-1-15,0-1 0,-2 1 16,1 1-16,-2-1 0,0 1 16,-4-1-16,2 1 0,0 0 15,-1 1-15,1-2 0,2 0 0,-2 1 16,1 0-16,0-1 15,0-1-15,2 1 0,1 0 0,0-1 16,1-2-16,0 2 0,-1 0 16,2 0-16,0 0 0,1-1 15,0 0-15,2 0 16,-1 1-16,-1-1 0,0 1 16,0-1-16,1 2 0,1 0 0,0 0 15,1 0-15,1-1 0,-1 1 16,1 0-16,1 0 0,0 1 15,1-1-15,0-1 0,2 1 16,0-1-16,0 0 0,1-1 16,2 2-16,-2 0 0,2 0 15,0 0-15,3 0 0,-1-1 0,2 0 16,-1 1-16,1 1 0,3-1 16,0 0-16,0 0 0,1-1 15,1 1-15,1 0 0,1-1 16,1 0-16,1-1 0,0 1 15,2 1-15,-1-1 0,2-1 0,0 2 16,3 0-16,0 0 16,-1 0-16,2-1 0,1 1 15,7 0-15,-1 0 0,2-2 0,1 2 16,-1-1-16,1 0 0,0-1 16,1-2-16,-1 1 0,-1 3 15,8-1-15,0-1 0,0 1 16,-2 0-16,-1 2 0,0 1 15,-1-2-15,0-2 0,-1 4 16,0 0-16,0 1 0,-1-1 0,1-1 16,1 0-16,5-1 15,-2 2-15,2-2 0,-1 0 16,-1 1-16,0 4 0,-2-3 0,0 1 16,-2-3-16,-2 1 0,-2-1 15,1 0-15,-2 0 0,-2 1 16,0 0-16,2 0 0,-2-1 15,-2 2-15,-1-3 0,-1-1 16,0 2-16,0 2 0,-3-1 16,-2 0-16,1 0 0,-2 0 0,2 2 15,1-2-15,-3-1 16,0-1-16,1 0 0,-1 2 16,0 0-16,-2 0 0,-1 0 0,-1-1 15,-2-1-15,1 0 0,-1 1 16,-1 0-16,0-1 0,-1-2 15,-1 2-15,0 1 16,-1 0-16,1 0 0,-3 0 0,0-1 16,2 1-16,-1-1 0,0 1 15,-1-1-15,0 0 0,0 1 0,1 0 16,-2 0-16,0-1 0,0 1 16,1 0-16,-1 0 0,-2 0 15,2 0-15,-2 0 0,2-3 16,-2 3-16,2-3 0,-2 3 15,3 0-15,-3 0 0,0 0 16,0-2-16,0 2 0,0 0 16,0 0-16,0 0 0,0 0 15,0 0-15,0 0 0,0 0 0,0 0 16,0 0-16,0 0 0,0 0 16,0 0-16,0 0 0,0 0 15,0 0-15,0 0 0,0 0 16,0 0-16,0 0 0,0 0 15,0 0-15,0 0 0,0 0 16,0 0-16,0 0 0,-7-1 16,7 1-16,-8 2 0,8-2 15,-9 1-15,9-1 0,-8 0 16,8 0-16,-9 1 0,9-1 16,-11 4-16,6-3 0,1 1 0,2-1 15,2-1-15,0 0 0,2-5 16,0 0-16,-1 2 0,0 0 15</inkml:trace>
  <inkml:trace contextRef="#ctx0" brushRef="#br0" timeOffset="84450.1352">21448 3436 0,'0'0'0,"0"0"0,0 0 16,28-5-16,-17 2 0,3 3 15,5 0-15,0 0 0,1 0 0,6-1 16,2-1-16,-1 0 0,0 0 16,7 1-16,1 1 15,-2-1-15,-1 1 0,3 0 16,3 1-16,-5 1 0,-3 1 0,-2-1 15,0-2-15,1 0 0,-1 0 16,-1 1-16,-3 2 0,-1-2 16,-1-1-16,0 1 0,0 1 15,0 0-15,0-1 0,0 3 16,-1-1-16,0 0 0,0-3 0,0 0 16,0 2-16,0 0 15,1-2-15,-1 2 0,-1 3 0,0-3 16,-1-1-16,-1 1 15,1 1-15,0 0 0,0-3 0,-2 1 16,1-1-16,-2 2 0,0 0 16,-4-1-16,0-1 0,0 0 15,0 1-15,0 2 0,1 0 16,-2-8-16,0-6 0,-3 1 16,0 2-16,-1 1 0</inkml:trace>
  <inkml:trace contextRef="#ctx0" brushRef="#br0" timeOffset="86150.8632">17649 3358 0,'0'0'0,"0"0"0,0 0 16,0 0-16,0 0 0,0 0 0,0 0 15,0 0-15,-26 5 0,26-5 16,0 0-16,0 0 0,-27-3 16,27 3-16,0 0 0,0 0 15,-21-2-15,21 2 0,0 0 16,-12 2-16,10-2 0,-1-1 16,-1-1-16,1 2 0,0 0 0,-2 1 15,1-1-15,0 1 16,-1 0-16,1 1 0,-1-1 0,1-1 15,1-1-15,-1 1 0,1 0 16,0 0-16,-1 0 0,2-2 16,0 1-16,0 0 0,0 0 15,-1 1-15,3 0 0,0 0 16,0 0-16,0 0 0,0 0 16,-4 3-16,4-3 0,0 0 15,0 0-15,2 4 0,-2-4 0,0 0 16,0 0-16,7 0 0,-7 0 15,0 0-15,8 4 0,-8-4 16,6 2-16,-6-2 0,8 0 16,-8 0-16,10-1 0,-5 1 15,2 0-15,0 1 0,-1-1 0,1 0 16,0 1-16,1 1 16,0-1-16,0-1 0,-1-1 15,1-1-15,0 2 0,0 0 0,0 3 16,1-2-16,0-1 0,1 0 15,0-1-15,1 1 0,0 1 16,1 0-16,1 1 0,-1-1 16,0 0-16,1 0 0,0 0 15,0 1-15,0-2 0,3 1 16,-1-1-16,2 0 0,-1 0 0,0 0 16,-1-1-16,1 1 15,-2 1-15,4-1 0,-1-1 0,1 1 16,-1 0-16,2 0 0,1 0 15,-2 1-15,-2-1 0,2 0 16,-1-1-16,0 1 0,0 1 16,-3-1-16,-2 0 0,-2 0 15</inkml:trace>
  <inkml:trace contextRef="#ctx0" brushRef="#br0" timeOffset="88037.0532">19934 4417 0,'0'0'0,"0"0"16,0 0-16,0 0 0,0 0 0,0 0 16,0 0-16,0 0 15,13 17-15,-13-17 0,0 0 16,0 0-16,0 0 0,15 19 16,-13-15-16,2 0 0,-1 1 15,1 0-15,1 2 16,0-3-16,1 0 0,1 1 0,-1-1 15,1-1-15,0-2 0,1 2 16,0 1-16,0 0 0,-1 0 0,1 0 16,0-1-16,-2 0 0,1 0 15,-1001-2-15,2000 0 0,-1000-1 16,0 0-16,1 1 0,1 1 16,0 2-16,2 1 0,0-4 15,0-1-15,-1 0 0,0 1 16,1 1-16,0 1 0,0-1 0,0 2 15,-1-2-15,1 1 16,1-1-16,0 1 0,0-1 16,0 0-16,0 0 0,0 0 0,-1 0 15,0-1-15,0 0 0,0 0 16,0 2-16,0-2 0,0 1 16,0 0-16,0 0 0,1-1 15,0 0-15,0 3 0,0-2 16,1 2-16,0 0 0,0-2 0,0 2 15,1-2-15,-1 1 0,1 0 16,-1 0-16,0-1 0,1-2 16,2 0-16,-1 0 0,-1 1 15,0 0-15,1 0 0,-1-1 16,0-1-16,0 0 0,1-1 16,-2-3-16,0 0 0,2 3 15,3-1-15,-2 1 0,0 0 16,-1-1-16,0-1 0,1 1 15,-1-1-15,2-2 0,0 0 0,-3 0 16,-2-1-16,-1 3 0,0 0 16,2 2-16,1-1 0,-1 0 15,-1-2-15,0 1 0,0 0 16,1-2-16,-1 2 0,0 0 16,0 0-16,1-1 0,0 0 15,1 0-15,3 1 0,-2 0 0,0-1 16,0 1-16,2-3 15,3 0-15,-2 1 0,1 1 16,0-1-16,-2 1 0,1-2 0,0 1 16,1 0-16,0-1 0,-1-1 15,1 1-15,0 1 0,-2-1 16,1 1-16,0 0 0,3 1 16,-1-2-16,-2-2 0,0 1 15,-2-2-15,1 0 0,0 1 0,1 0 16,-1 1-16,1-1 15,-2-1-15,0-2 0,-2-2 16,0 0-16,0-2 0,-2 2 0,-1-2 16,-1 1-16,-1-4 0,0 1 15,-1-2-15,1 0 0,-1 1 16,0-3-16,1-1 0,0-2 16,0 0-16,0-8 0,1 1 15,-1 1-15,0 4 0,0-3 16,1 0-16,0 1 0,1-3 0,0 2 15,-1 0-15,0 0 16,-1-2-16,2-6 0,-1 3 16,-2 0-16,-2 1 0,1 1 0,-1 0 15,-1 0-15,-3 1 0,0-1 16,0 1-16,-1 1 0,0 1 16,-2-3-16,-2-3 0,1 2 15,-1 2-15,-4-1 0,-2 2 16,-1 2-16,-2 2 0,-3 0 15,0 2-15,-2-2 0,-1 1 0,0 0 16,-2 1-16,-4-1 0,0 1 16,0 1-16,-1 2 0,8 4 15,2 5-15,4 2 0</inkml:trace>
  <inkml:trace contextRef="#ctx0" brushRef="#br0" timeOffset="89737.4393">20364 2228 0,'0'0'0,"0"0"16,-17 0-16,6 2 0,0 2 15,-10-1-15,-4 2 0,-1-2 16,0 0-16,-4 2 0,-2-1 16,-5 3-16,1-1 0,0 2 15,-3 2-15,3 0 0,2-2 0,-7 2 16,0 1-16,4 2 16,3-1-16,-2 3 0,1-1 15,4 0-15,2-2 0,-1 2 16,-2 2-16,2 1 0,1 0 0,-2 3 15,2-2-15,4 0 16,2 0-16,-2 7 0,-3 4 16,4-4-16,3-3 0,-2 2 0,1 1 15,0-1-15,0 1 0,2 1 16,1-1-16,4-2 0,-1 3 16,2-1-16,1 2 0,-1 2 0,1 0 15,-2 2-15,-3 3 16,4-1-16,3 2 0,-2 3 15,0-1-15,2-1 0,3 1 0,-1 0 16,1-2-16,3-1 0,0 1 16,0 2-16,-1-1 0,4 3 15,2 0-15,-2 0 0,-3-3 16,4 3-16,2 0 0,-2 3 16,-1 2-16,2-2 0,2-1 15,2-1-15,-1-1 0,3-1 0,4-1 16,1 1-16,2 2 15,1-5-15,2-5 0,0 3 0,-1 0 16,2-3-16,-1-2 0,2 2 16,2 1-16,1 1 0,1 0 15,1 1-15,1 2 0,2-2 16,-1-3-16,4 1 0,0 0 16,2-3-16,0-2 0,5 2 15,1-2-15,-3-3 0,-1-1 0,4-3 16,1 1-16,2-4 0,1 2 15,2-5-15,1-4 16,0 3-16,0 0 0,1-2 0,1 0 16,0-4-16,-1-2 0,0-1 15,0 2-15,0-2 0,1 1 16,0-3-16,2-2 0,-2-4 16,-2-4-16,1-4 0,1-2 15,2 0-15,0 0 0,3-2 16,1-1-16,-5-3 0,-3-2 0,1-1 15,2 0-15,-3-4 0,-1-2 16,22-19-16,-3 2 0,-8 3 16,-5 4-16,-1 0 0,-3 0 15,-6 0-15,-1-1 0,-2 1 16,1 0-16,-6-3 0,-4 1 16,0-5-16,-2-2 0,-5-2 15,-3 0-15,5-1 0,4-2 16,-6 5-16,-5 2 0,-4 0 15,-3 0-15,-5-1 0,-3 1 0,-2 4 16,0 1-16,0 5 16,-1 2-16,0-2 0,0-2 0,-2 3 15,1 2-15,-2-5 0,0-2 16,-3 6-16,-3 3 0,1 7 16,-4-8-16,3 7 0,1-1 15,-2-1-15,-1-2 0,-1-1 16,2 1-16,-3 1 0,-3 1 15,0 0-15,-1 1 0,-1 0 0,-1 1 16,4 2-16,1-1 0,-1 4 16,-1-1-16,0 0 0,-1 0 15,0 1-15,-1 1 0,1-1 16,3 3-16,-3 0 0,0 2 16,-3-1-16,-2-3 0,0 6 15,2 2-15,4 2 0,0 4 0,-2-2 16,-1-1-16,-3 0 0,0 2 15,0 1-15,-1 1 0,1 1 16,-2 1-16,-1 5 0,-3 1 16,0 3-16,-1 0 0,-1 2 15,-1 2-15,0-1 0,-1 0 16,0 1-16,-2 1 0,-2-1 16,-1 1-16,0 0 0,-1 1 15,-4 2-15,3 2 0,1 0 16,0 2-16,4-3 0,1-2 0,-2 1 15,-2 0-15,3 2 0,1 1 16,1 2-16,1 2 0,1-3 16,0-2-16,1 0 0,1 1 15,2-2-15,3 1 0,-1 3 16,2 3-16,0-1 0,-1-3 0,0 2 16,-1 0-16,0 1 15,-1 0-15,2-1 0,0 0 16,0 4-16,-2 1 0,2 1 15,1 0-15,0 1 0,3-2 0,-1 4 16,0 2-16,0-1 0,-1-2 16,1 3-16,4-2 0,0 0 15,2-3-15,2 1 0,1 0 16,1 0-16,2 0 0,-1 0 16,0 1-16,1 1 0,2 0 15,-1-1-15,2 0 0,-1-5 16,0 1-16,2 2 0,3 1 15,0-1-15,0 1 0,-1-1 0,-1 1 16,3 0-16,2-2 0,0-1 16,1-2-16,1-1 0,0 1 15,1-2-15,0 1 0,2-2 16,-1-1-16,4 3 0,1 2 16,2-1-16,2 1 0,-2-6 15,0-1-15,1 2 0,1 2 0,2-2 16,-1-2-16,-2-2 15,-2-3-15,-3-2 0</inkml:trace>
  <inkml:trace contextRef="#ctx0" brushRef="#br0" timeOffset="90666.7638">22266 4843 0,'0'0'16,"0"0"-16,0 0 0,0 0 0,26 0 15,-26 0-15,0 0 16,28 5-16,-18-5 0,2 1 0,2 0 16,-1 0-16,0 1 0,1-1 15,1 0-15,-2-1 0,-1 1 16,0 0-16,-1-1 0,0 2 16,0-1-16,0 0 0,0 1 15,-1 0-15,0 0 0,0-1 0,0 1 16,-1-1-16,0-1 0,0 0 15,0-3-15,0 2 0,-1 1 16,0-1-16,1-1 0,-2 1 16,1 0-16,-1 0 0,-1 1 15,0 0-15,-1 0 0,1 0 16,-1-1-16,1 0 0,-1-1 16,1 1-16,-2 1 0,1-1 15,-1 1-15,-1-1 0,0-3 16,-1 3-16,0 0 0,0-2 0,0 1 15,1 1-15,-1 0 0,1-1 16,0 1-16,1-1 0,-1 1 16,1 0-16,2 1 0,-1 0 15,1-1-15,-2 1 0,1-1 16,-2 1-16</inkml:trace>
  <inkml:trace contextRef="#ctx0" brushRef="#br0" timeOffset="92649.9655">23702 4360 0,'0'0'0,"0"0"0,0 0 0,0 0 16,0 0-16,0 0 0,0 0 16,0 0-16,0 0 15,0 0-15,25 6 0,-25-6 16,0 0-16,24 2 0,-24-2 16,0 0-16,27 15 0,-18-11 0,0 1 15,0-1-15,1 2 0,1 2 16,2 2-16,0-1 0,1 2 15,0 1-15,2 0 0,-1 2 16,2-2-16,0 0 0,2 0 16,5 3-16,1 0 0,-1 0 15,1-1-15,2-1 0,0 1 0,2 0 16,0 0-16,6 1 0,-1-3 16,1 0-16,2-2 0,0-2 15,2 0-15,1-3 0,0-1 16,2-4-16,1-1 0,8-3 15,-3-2-15,2-1 0,0-2 0,-1-3 16,1-3-16,5-5 0,-2-1 16,-2 0-16,-3 0 0,0-2 15,-3-2-15,9-6 0,1 1 16,-7 1-16,-5 0 0,4 1 16,1-1-16,-6-3 0,-3-2 15,3 0-15,2-1 0,-5 1 16,-2 1-16,18-19 0,-2 1 15,-8 6-15,-4 3 0,-7-1 16,-3 0-16,-3 1 0,0 3 0,-3-3 16,-1-3-16,-8 2 0,-4 0 15,0 0-15,-1-3 0,-1 4 16,0 1-16,-2 2 0,-1 1 16,0-1-16,1-1 0,-1 0 15,-2-2-15,0 19 0,0-4 0,-1-4 16,1-3-16,-2-1 15,-1-1-15,-1 1 0,-1 0 16,-2-1-16,-1 2 0,-5-4 0,-3-1 16,0 3-16,0 1 0,-2-1 15,-1 0-15,-1 3 0,0 3 16,-4-5-16,-3-1 0,0 2 16,0 2-16,-2-1 15,-3 2-15,0 2 0,-2 1 0,-2 2 16,-2 2-16,-1-1 0,-1 2 15,-2-1-15,0 3 0,-3 0 0,-1 1 16,-3 0-16,-1 2 16,1 0-16,2 1 0,-5 2 0,-4 1 15,-1 3-15,0 1 0,0 1 16,-1 1-16,-1 3 0,-1 0 16,-9 2-16,0 0 0,-12 3 15,10 2-15,3 1 0,2 4 16,0-1-16,-1 1 0,2 2 15,-2 2-15,1 1 0,1 2 0,-1-1 16,0 0-16,3 4 16,2 1-16,1 0 0,-1 1 0,4 2 15,0 3-15,-3 1 0,-4 3 16,8-2-16,6 1 0,0 2 16,1 3-16,1-3 0,1-2 15,5 4-15,1 5 0,4-4 16,3-1-16,-1-5 0,1 0 15,7 0-15,4 1 0,4 0 16,1 1-16,2-3 0,2 0 0,0 1 16,2 4-16,2-10 0,1 1 15,-3 3-15,-2 1 0,5 2 16,2 0-16,1-2 0,-1 1 16,2-4-16,0 2 0,3 0 15,1 3-15,2-3 0,0 1 16,2 2-16,2 3 0,0-3 0,-1-3 15,-1 1-15,1 0 16,-1-2-16,1-1 0,3 5 0,3 3 16,2 0-16,-1 3 0,2-3 15,0-1-15,-3 0 0,-2-2 16,4 5-16,1-1 0,1-2 16,3-3-16,-2 1 0,-1-2 15,-2 1-15,-1 4 0,4 3 16,1-2-16,0 1 0,1 1 15,1-4-15,2-1 0,0-1 0,-1 0 16,1 1-16,3 0 16,0-1-16,2-2 0,0 0 15,0-1-15,2-4 0,1 0 0,-1 0 16,0 1-16,2-1 0,1 0 16,-2-1-16,-2-2 0,1 1 15,0 2-15,2-4 0,4-2 16,-2 0-16,-1-1 0,3-2 15,2 0-15,-3-2 0,-2-2 0,3-1 16,1-2-16,-2 3 0,-2 1 16,3-1-16,0 0 0,-4-3 15,-3 0-15,3-1 0,4 0 16,-3-2-16,-1 1 0,-1 0 16,1 1-16,0-1 0,1-2 0,-1 1 15,1 2-15,1-1 16,-1 0-16,2-1 0,3-1 15,3 0-15,3-2 0,3-5 0,3-5 16,-14 3-16,-9 3 0,-7 1 16</inkml:trace>
  <inkml:trace contextRef="#ctx0" brushRef="#br0" timeOffset="97434.252">31873 5782 0,'0'0'0,"0"0"0,0 0 15,0 0-15,0 0 0,0 0 0,0 0 16,12-26-16,-12 26 0,0 0 16,20-11-16,-20 11 0,21-4 0,-21 4 15,28-7-15,-14 4 16,0 1-16,3 0 0,2 0 0,2 1 15,2-2-15,1 1 16,0-1-16,8 1 0,-1-2 0,0 1 16,0 0-16,-1-2 0,-1 2 15,2-2-15,1 1 0,5 2 16,-2-1-16,0 0 0,0 0 16,-1 1-16,-2 1 0,-1-2 15,0 1-15,-2-2 0,-3 0 0,2 2 16,1 3-16,-5-3 0,-2-2 15,-3 1-15,-2 0 0,-2 1 16,-2-2-16,-3 1 0,-1 0 16,-2 0-16,1 3 0,-3-1 15,-3-1-15,-2 2 0,0 0 0,-4-4 16,-1 3-16,-6 1 16,-3 1-16,-7 1 0,-5 0 15,-1-1-15,-1-2 0,-3 3 16,-2 2-16,-10-1 0,-1 0 0,-2-1 15,-2 3-15,1-1 0,0 2 16,-9 0-16,5 1 16,1 1-16,2 1 0,-5 2 0,4-1 15,5-2-15,3 1 0,6-1 16,5-1-16,4-2 0,3-1 16,4 0-16,3-3 0,6 0 0,3-1 15,1 1-15,3 1 16,3-2-16,0 0 0,0 0 15,3 1-15,4-2 0,3 1 0,0-2 16,3 1-16,3 1 0,3 0 16,2-2-16,2-3 0,2 2 15,1 1-15,8 0 0,3 1 16,0-2-16,2 1 0,-1-1 16,1-1-16,-1 1 0,2-1 15,6-1-15,-2-1 0,-1 0 0,-1 0 16,-1 0-16,-1 1 15,-4-1-15,0 2 0,-3 1 16,-1-2-16,-5 3 0,-2 0 0,-5-1 16,-3-2-16,-4 0 0,-2 1 15,-3 2-15,-3 2 0,-1 1 16,-1 0-16,-3-1 0,-6-2 16,-3 0-16,-7 0 0,-6 0 15,-6 1-15,-5 1 0,-3 1 0,-14 0 16,-3-1-16,-1 0 0,0 0 15,-10 1-15,2 2 0,-7-2 16,6 0-16,5 3 0,4 2 16,6-1-16,2 0 0,7 1 15,3 0-15,5-1 0,5-2 16,3 1-16,2 1 0,4-2 16,5 1-16,3-2 0,4-1 15,2 1-15,3-2 0,4 4 16,6-2-16,2-1 0,2-2 0,6 0 15,4 1-15,6-3 0,3 1 16,5-1-16,4 2 0,1-2 16,1 0-16,11 0 0,1-1 15,-1 1-15,-1 0 0,7-2 16,-3 0-16,-4 0 0,-2 2 16,-4-1-16,-3 0 0,-4 4 0,-4 1 15,-5-2-15,-3-1 16,-6 1-16,-4 2 0,-5 0 15,-2 1-15,-4 0 0,-4 0 0,-2-2 16,-2 0-16,0 0 0,0 0 16,-6 1-16,-3 1 0,-8-1 15,-6 0-15,-5 0 0,-7 1 16,-1 0-16,-3 1 0,-2 1 16,-4 1-16,-6 0 0,1 0 0,0 1 15,2 1-15,3-2 16,3-1-16,-4-1 0,3-1 15,6 1-15,6 2 0,6-2 0,5 0 16,8 0-16,2-1 0,2-2 16,3-1-16,2 1 0,0 1 15,6-1-15,2 0 0,7-1 16,6-2-16,5 1 0,4-1 16,4 0-16,4-1 0,4-1 15,5-1-15,2 1 0,0 0 0,11-1 16,2 0-16,-4 0 0,-1 0 15,4 1-15,-5-1 0,-4 3 16,-5 1-16,-4-1 16,-2 0-16,-7 1 0,-5 0 0,-4 3 15,-4 1-15,-4-1 0,-3 0 16,-3-1-16,-2-2 0,-3 2 16,-3 0-16,0 0 0,0 0 15,-3 1-15,-2 2 0,-4-2 16,-4-1-16,0-1 0,-3 1 0,-1-2 15,-2 2-15,-1 0 0,-1-1 16,-5 1-16,-2 1 0,2-1 16,0 0-16,1 2 0,1-1 15,0 3-15,-1 1 0,7-2 16,2 0-16,3-1 0</inkml:trace>
  <inkml:trace contextRef="#ctx0" brushRef="#br0" timeOffset="102650.7232">28923 5586 0,'0'0'0,"0"0"16,0 0-16,0 0 0,0 0 0,0 0 15,0 0-15,0 0 0,0 0 16,3-23-16,-3 23 16,0 0-16,0 0 0,0 0 15,16-12-15,-16 12 0,0 0 0,0 0 16,0 0-16,20-6 0,-20 6 15,0 0-15,18-2 0,-9 1 16,0-1-16,2 2 0,3 2 16,0-3-16,0-2 0,0 3 15,2 0-15,-1 2 0,2 1 16,0-1-16,3 1 0,-1-2 0,-1 0 16,5 0-16,0 0 15,-1 0-15,0-2 0,2 2 16,3 2-16,-3 0 0,0-2 0,3 0 15,1 0-15,0-1 0,-2 0 16,2-1-16,1-1 0,5 0 16,-2 2-16,0-1 0,1-1 15,-2 0-15,-2-1 0,3 0 16,3 2-16,-5-1 0,0 1 16,0-2-16,0 2 0,-3-1 0,0 0 15,1-1-15,0-2 16,-8 2-16,-4 1 0,2-1 0,1 1 15,-2 0-15,-1 1 0,0-2 16,1-1-16,-2 2 0,0 0 16,-1-2-16,1 1 0,-1 0 15,-2 0-15,-3-1 0,-1-2 16,0 3-16,0 0 0,1 0 16,1 1-16,-1 2 0,3 0 0,-3-1 15,0-1-15,2 2 0,1 2 16,1-1-16,-1 2 15,-1-1-15,0-1 0,2 0 0,2 1 16,2-2-16,-1-1 0,-1 1 16,-3-1-16,-2 1 0</inkml:trace>
  <inkml:trace contextRef="#ctx0" brushRef="#br0" timeOffset="103452.9443">31869 5685 0,'0'0'0,"0"0"16,0 0-16,0 0 0,0 0 0,30-6 15,-30 6-15,24-4 0,-24 4 16,31-6-16,-14 3 16,1 0-16,0 1 0,3 0 15,3 1-15,-1-1 0,0 0 0,6 1 16,-1 0-16,1-1 15,0 0-15,-2 0 0,1 2 0,0-1 16,-1-1-16,6 0 0,-1 1 16,-1-1-16,-1 2 0,0-2 15,-1 1-15,1-4 0,0 0 16,-2 1-16,-1 3 0,1 0 16,-1 1-16,3-1 0,1-3 15,-4 4-15,-1 3 0,-1-2 16,0 0-16,0-2 0,-2 0 0,2 1 15,2 2-15,-3-2 0,-1-2 16,0 1-16,1 2 0,-3 0 16,-3-2-16,1 0 0,-1-2 15,0 0-15,-2 1 0,0 1 16,-1 0-16,2-1 0,0 1 0,-1 1 16,1 1-16,-4-2 0,-1-1 15,0 0-15,0-2 16,-1 2-16,0 0 0,0 0 15,0-1-15,0 0 0,-2 0 0,0 1 16,0-1-16,-1 2 0,-2 1 16,1-1-16,0 1 0,-2-1 15,-1 1-15,-1 0 0,-1 0 16,0 0-16,0-1 0,-2 1 16,2-1-16,-2 1 0,3 0 0,-3 0 15,2 0-15,-2 0 0,2 0 16,-2 0-16,0 0 15,0 0-15,2 1 0,-2-1 0,2 0 16,-2 0-16,0 0 0,0 0 16,0 0-16,0 0 0,3 1 15,-3-1-15,0 0 0,0 0 16,0 0-16,0 0 0,-11 0 16,3 2-16,-1 1 0,1-1 0,2 0 15,-1-1-15</inkml:trace>
  <inkml:trace contextRef="#ctx0" brushRef="#br0" timeOffset="105552.0332">31717 4468 0,'0'0'15,"0"0"-15,0 0 0,0 0 16,0 0-16,0 0 0,0 0 16,-18-13-16,18 13 0,-23-3 15,23 3-15,-40 3 0,17-1 0,-6 4 16,-5 2-16,-9 3 0,0 3 15,-16 3-15,-5 4 0,2 0 16,3 1-16,-13 10 0,-1 3 16,-3 2-16,8-1 0,-11 6 15,2 1-15,11-2 0,7-3 0,-21 24 16,11 0-16,12-14 0,10-9 16,8 3-16,6 4 15,9-3-15,5-1 0,7-9 0,5-6 16,2 2-16,2 1 0,5 0 15,4 1-15,0-5 0,2-2 16,1-9-16,4 6 0,0-2 16,2-1-16,7 4 0,6 2 15,0-1-15,-1 0 0,6 1 16,4 0-16,-4 0 0,-2-1 0,7-2 16,6-1-16,-2-5 0,-2-7 15,5 0-15,4-2 16,-2-3-16,1-3 0,2-5 0,4-6 15,0-3-15,-1-2 0,11-6 16,0-1-16,-9-2 0,-5-1 16,16-9-16,-3 1 0,-12-1 15,-7-2-15,0-6 0,1-2 16,-6 5-16,-4 4 0,1-3 16,3 0-16,-8-1 0,-6 0 0,-3-4 15,-1-3-15,0 7 0,0 4 16,-3-2-16,-3-1 15,-6 2-15,-5 1 0,-4 4 0,-2 2 16,-1 0-16,-2 2 0,-2-3 16,-3-3-16,5 14 0,1-4 15,-3 1-15,1 0 0,-1 2 16,-1 1-16,-3 0 0,-2-1 16,4 5-16,1 0 0,-3 1 15,-2 2-15,-1 1 0,-3 4 0,-5-1 16,-4 3-16,3 3 0,-2 1 15,-5 4-15,-7 1 16,3 2-16,1 1 0,-3 3 0,-3 1 16,5 1-16,4 1 0,-3 3 15,1 2-15,2-5 0,2-1 16,5-4-16,7-1 0,4-3 0</inkml:trace>
  <inkml:trace contextRef="#ctx0" brushRef="#br0" timeOffset="106866.6223">28715 6413 0,'0'0'0,"0"0"16,0 0-16,0 0 0,27-2 0,-27 2 16,25-2-16,-10 1 15,1 2-15,4-2 0,3-1 16,3 1-16,0 1 0,12 1 16,3-1-16,-2 0 0,0 0 15,10 1-15,3 2 0,-2 1 0,-3-1 16,10-3-16,-3-1 0,-13 0 15,-7 0-15,-9 0 0</inkml:trace>
  <inkml:trace contextRef="#ctx0" brushRef="#br0" timeOffset="106966.8302">30017 6449 0,'0'0'15,"10"1"-15,5 1 0,4 0 0,2 0 16,12 1-16,7-1 16,9 1-16,1 0 0,3 2 15,3 1-15,-3 0 0,-11-2 0,-9-1 16</inkml:trace>
  <inkml:trace contextRef="#ctx0" brushRef="#br0" timeOffset="107433.7314">31786 6660 0,'0'0'0,"0"0"0,0 0 16,0 0-16,23 0 0,-23 0 0,21-3 15,-7 1-15,0 0 0,3-1 16,4 2-16,0-1 0,-1 2 0,10-1 16,3 0-16,-1 1 15,-1 2-15,4-1 0,3-1 16,5 1-16,-3 2 0,3-1 16,4 1-16,-4 0 0,-4 1 0,14-2 15,5 2-15,-10-2 0,-6-2 16,13 3-16,4 1 15,-10-2-15,-5-1 0,3 1 0,1 3 16,-5-4-16,-4-1 0,7 3 16,1 0-16,-11 3 0,-5 2 0,2 0 15,-2 1-15,-8-4 16,-2 1-16,-6-3 0,-3 0 16,-3-1-16</inkml:trace>
  <inkml:trace contextRef="#ctx0" brushRef="#br0" timeOffset="111622.2244">29075 8667 0,'0'0'0,"0"0"0,0 0 15,0 0-15,-24 5 0,24-5 16,-20 5-16,9-3 0,0-1 0,-2-1 16,0-1-16,-1 0 0,2-1 15,0 0-15,-1-2 16,1 1-16,1 1 0,-1 0 0,1-2 15,4 2-15,1-1 0,1 2 16,1-1-16,0 2 0,2-1 0,2 1 16,2-3-16,2 2 15,0-2-15,4 2 0,3 0 16,0-1-16,0-1 0,3 0 16,3 1-16,-1 1 0,3-1 0,7-1 15,4-1-15,0 1 0,0-1 16,2-1-16,2-1 15,-2 0-15,-2-1 0,10 0 0,6 2 16,-6 0-16,-1-1 0,11 1 16,2 1-16,-4 1 0,-5-1 15,3 2-15,5-1 0,-5 1 16,-3 0-16,9-1 0,2 2 16,-4 1-16,-3 0 0,3 0 0,-1 0 15,-4-1-15,-3 1 0,9-1 16,1-1-16,-6 1 0,-5-1 15,2-1-15,1 1 16,-4 1-16,-4 0 0,-1-2 0,1-2 16,-5 0-16,-4 2 0,3 0 15,3-1-15,-10 2 0,-2-1 0,4 1 16,4 0-16,-2-1 16,-3 1-16,-2-1 0,-1 0 15,-2 1-15,-3 0 0,-1 0 0,1-2 16,-4 1-16,-1 2 0,-2 0 15,-2-1 1,-2 1-16,-1-1 0,-1 1 0,-3 1 0,2 1 16,-2-1-16,2 2 0,-2-2 15,0 0-15,0-3 0,0 3 16,0 0-16,0 0 0,0 0 0,0 0 16,0 0-16,0 0 0,0 0 15,0 0-15,0 0 16,0 0-16,0 0 0,0 0 0,0 0 15,0 0-15,0 0 0,0 0 16,0 0-16,0 0 0,0 0 16,0 0-16,0 0 0,0 0 15,0 3-15,0-3 0,0 0 16,0 0-16,0 0 0,0 0 16,0 0-16,0 0 0,0 0 0,0 0 15,0 0-15,3 3 0,-3-3 16,0 0-16,4 6 15,-4-6-15,4 5 0,-4-5 0,2 4 16,-2-4-16</inkml:trace>
  <inkml:trace contextRef="#ctx0" brushRef="#br0" timeOffset="114367.7382">30250 4752 0,'0'0'0,"0"0"0,0 0 0,0 0 0,0 0 16,0 0-16,0 0 0,0 0 15,0 0-15,0 0 0,0 0 16,0 0-16,0 0 0,0 0 16,0 0-16,0 0 0,30 6 0,-30-6 15,21 9-15,-21-9 0,29 14 16,-13-7-16,2 0 15,0 1-15,0-1 0,1 1 0,0 1 16,0-1-16,-2 1 0,3 2 16,-2 1-16,-2-1 0,0 1 15,-2 0-15,0 0 0,1 2 16,-1 0-16,-1 0 0,-1-1 16,-2 0-16,-1 1 0,-2 0 15,-2 0-15,-1 1 0,-2 1 0,-2-1 16,-2-1-16,-3 3 0,0 0 15,-4 1-15,-3 0 16,-4 2-16,-1-1 0,-4 1 0,-2-1 16,-6 6-16,0-1 0,-1-1 15,0 0-15,2-1 0,4-1 16,2-1-16,1-3 0,3-4 16,3-2-16,3-1 0,3 2 15,2-2-15,2-2 0,1-1 16,3 1-16,1-3 0,1-1 0,3 0 15,0 0-15,3-1 0,0 0 16,5-2-16,3 0 0,1-1 16,2-1-16,1-2 0,1 2 15,0 0-15,3 0 0,1 0 16,3-2-16,-2-1 0,-2-3 16,8 2-16,2 2 0,-1 1 15,0 2-15,-3-2 0,-1-1 16,1 2-16,0 2 0,-1-1 0,-2-1 15,-2-1-15,-3 1 0,-4-2 16,-1 1-16,-3 0 0,-1-1 16,0 4-16,-1 2 0,-4-3 15,-2-3-15,0 3 0,-1 0 16,-1 2-16,1-2 0,-2 0 16,-2 0-16,0 0 0,0-3 0,0 3 15,-2 6-15,-2 2 16,-2 2-16,0-1 0,2-2 0,-1 0 15</inkml:trace>
  <inkml:trace contextRef="#ctx0" brushRef="#br0" timeOffset="117950.4539">30793 5820 0,'0'0'0,"0"0"15,0 0-15,0 0 0,0 0 0,0 0 16,0 0-16,0 0 0,0 0 16,0 0-16,0 0 0,0 0 15,0 0-15,0 0 0,0 0 16,0 0-16,0 0 0,0 0 16,0 0-16,27 9 0,-27-9 0,24-4 15,-24 4-15,26-5 0,-26 5 16,28-6-16,-14 3 0,1 1 15,1-1-15,-2-1 0,-1-1 16,-1 2-16,1 0 16,-2 1-16,-1 1 15,-2 2-15,1 0 0,-2 2 0,-1 0 0,0 1 16,-2-1-16,1-1 0</inkml:trace>
  <inkml:trace contextRef="#ctx0" brushRef="#br0" timeOffset="126001.1095">31727 5679 0,'0'0'0,"0"0"0,0 0 15,0 0-15,0 0 0,0 0 16,0 0-16,0 0 0,0 0 0,0 0 16,0 0-16,0 0 0,0 0 15,0 0-15,18-16 0,-18 16 16,0 0-16,24 0 0,-24 0 15,26 2-15,-26-2 0,30 1 16,-11 1-16,-2-1 0,2 0 0,1 0 16,0 1-16,-1-1 15,1-1-15,7 1 0,-1-1 16,2 0-16,0 0 0,2 0 16,1-1-16,1 1 0,0 0 0,8 0 15,-2 0-15,2 0 0,0 0 16,0 0-16,2 0 0,-1-1 15,1-2-15,5 0 0,-2-1 16,-5-1-16,-2-1 0,-2-1 16,-1-3-16,0 0 0,-1 1 15,1 0-15,0 2 0,-2-3 0,-2-1 16,1-2-16,0 0 16,-1 2-16,-1 0 0,-3 0 0,-1 0 15,-2-3-15,0 0 0,1-1 16,-1-1-16,-2 0 0,-1-2 15,0 1-15,1 0 0,-3 1 16,-3-1-16,1 0 0,-1-1 16,2 2-16,1-3 0,-3 1 15,0 1-15,-4 0 0,-1-1 0,-3 1 16,0-1-16,-2 3 0,-2-1 16,1 0-16,-2-2 15,1 1-15,1 2 0,-2-3 0,-1-3 16,-2 4-16,-1 2 0,0-1 15,0 0-15,0-1 0,-1-1 16,-2 2-16,1 2 0,-3-2 16,0 0-16,-3-1 0,-1 1 15,-1 0-15,-1-1 0,-1 2 16,-1 1-16,0 0 0,-1 2 0,-3-1 16,-3 4-16,-1-4 0,-2 1 15,0-1-15,-1 1 0,0 0 16,0 2-16,-3 1 0,-1 1 15,2 2-15,0 2 0,1-1 16,-1-1-16,-1-1 0,-2 0 16,1 2-16,1 3 0,-2 1 0,0 1 15,-2 0-15,-1 1 16,-4 1-16,1 2 0,0 0 16,-2 1-16,3 1 0,2 3 0,-3-1 15,-2 2-15,2 0 0,1 0 16,-2 1-16,0 2 0,1-2 15,2 1-15,1 0 0,0 1 16,-1 2-16,0 1 0,-4 3 16,3 1-16,1-2 0,1 0 15,1-1-15,1 1 0,3 0 0,3 0 16,-1 0-16,-1 0 16,2 1-16,-1 3 0,3-1 15,-1 3-15,0-1 0,-1-2 0,-1 5 16,2-3-16,1 0 15,1-1-15,1 4 0,1 0 0,0-1 16,0 0-16,1-2 0,1 0 16,3-3-16,2 0 0,2 1 15,2 1-15,0-1 0,2-1 16,0 1-16,1 1 0,3-1 0,2-1 16,4 3-16,3-3 15,1 1-15,-1-3 0,3-1 0,1-2 16,0 1-16,1 2 0,0-2 15,1 0-15,1 2 0,2 2 16,0-2-16,1-1 16,3-1-16,1 0 0,1-2 0,0 0 15,1-2-15,1-1 0,6-1 16,3-2-16,0 0 0,0 1 0,7 1 16,2-1-16,-1-5 0,-1-3 15,0 0-15,2 1 16,-2-4-16,-2-2 0,3-2 0,2 1 15,-3-2-15,0 0 0,11-5 16,1-2-16,-4 0 0,-3 2 16,1-1-16,1 0 0,-1 0 15,0-2-15,-2 0 0,0-4 16,-2 1-16,1 0 0,5-5 16,-3-3-16,-1 5 0,-2 1 0,0-1 15,4-2-15,-4 1 0,0-1 16,-4 0-16,-2 2 0,-5-4 15,-5-1-15,1 2 0,1 2 16,-3 0-16,-2 3 0,-3-3 16,-1 0-16,-4 1 0,0-1 15,-3 3-15,-1 1 0,0-3 16,0 1-16,-2-2 0,-3-3 16,0 5-16,-2-1 0,-2 1 15,-1-2-15,1 0 0,1 1 0,-2-1 16,0 2-16,-3-1 0,-1 2 15,-2 0-15,0-1 0,-2 2 16,0-1-16,-3-1 0,-2 2 16,1 2-16,-1 2 0,-4-2 15,-3 1-15,-3 2 0,-2 1 16,-5 0-16,-2-1 0,-7 1 0,3 3 16,-3-1-16,-1 0 15,0 2-15,-1 2 0,-1 0 16,-2 2-16,0 2 0,-1 1 0,-6 3 15,3 2-15,0-1 0,3 1 16,-1 1-16,-1 2 0,2 0 16,1 3-16,-2 1 0,-2 1 15,1 1-15,0 2 0,-8 3 16,4 3-16,3 1 0,3 3 0,-1-2 16,-2 1-16,3-1 0,2 0 15,-1 1-15,-2 1 16,3 0-16,3 1 0,1 1 0,2-1 15,4 1-15,3 1 0,5 0 16,3 0-16,1-1 0,1-2 16,3-2-16,4 1 0,1-2 15,1-1-15,3 2 0,2 2 16,4-3-16,2 2 0,0-1 16,1 3-16,3-4 0,3 0 0,3 2 15,2 1-15,-3-3 0,-2 0 16,2-2-16,1-2 15,0 1-15,2-1 0,3 1 0,5 1 16,1-1-16,2-1 0,1-3 16,0-4-16,4 1 0,4 1 15,0-2-15,0-1 0,3-2 16,1-2-16,3-2 0,0-2 16,4 2-16,2-2 0,6-1 0,-1-1 15,-2-1-15,1 0 0,1-1 16,2-1-16,-2-2 0,-2-3 15,2-2-15,1 0 0,-5 0 16,-3-1-16,8-3 0,1-1 16,-2 0-16,0 1 0,-2-4 15,0-3-15,-2-4 0,-2-2 0,-1 4 16,0 2-16,-2-4 0,-1-3 16,-4-1-16,-2 0 0,-2 3 15,-1 2-15,-1-4 0,0-1 16,-4 2-16,-2 3 0,-4-2 15,-2-1-15,-2 0 0,1 0 16,-2 2-16,1 0 0,-5 2 16,0-2-16,-2-2 0,-2-2 15,1 4-15,0 2 0,-2 0 16,1 2-16,-4-2 0,-2 2 0,-1 0 16,0 2-16,-2 3 0,-1-1 15,-2 0-15,0-1 0,-4 1 16,-2 1-16,-2 2 0,-3-1 15,-1 1-15,-2 0 0,-4 2 16,-5 0-16,2 1 0,-1 1 16,-3 2-16,-4 2 0,0 1 15,-1-1-15,-6 0 0,-4 1 16,1 3-16,0 4 0,-2-1 16,-3 0-16,-6 2 0,2 2 0,1 1 15,0 1-15,2 3 0,0 1 16,-1 2-16,1 0 15,-7 3-15,3 1 0,1-1 0,2 1 16,3 1-16,4 1 0,-2 3 16,0 4-16,1-1 0,2-1 15,0 2-15,0 0 0,4 0 0,1 0 16,2 2-16,1 2 16,0-3-16,1-3 0,4 0 15,4 2-15,1-2 0,0 2 0,2-1 16,0 0-16,2 2 0,2 3 15,4-2-15,3-1 0,3-2 16,2-1-16,2-2 0,0 0 16,2 1-16,1-1 0,2 0 15,1 0-15,0-1 0,1 0 0,2-2 16,0 2-16,2-1 0,0-2 16,4 1-16,2-1 15,3 0-15,1-1 0,1-2 0,-1 0 16,2-3-16,1-2 0,2 0 15,2 1-15,2-1 0,3-3 16,0 1-16,1-2 0,3-2 16,2-1-16,2-2 0,2-1 15,1-4-15,0-1 0,3 0 16,1 1-16,-1-1 0,1-1 0,2-2 16,4-3-16,5-2 15,-2 1-15,-1-1 0,1 0 0,-4 0 16,-3-1-16,1 0 0,0-2 15,6-1-15,-1 2 0,-6-2 16,-3 0-16,-4 0 0,-4 1 16,-1 2-16,-2 3 0,-5-1 15,-3 1-15,-6 1 0,-3 2 16,-3 1-16,-3 3 0,-3-1 16,0 2-16,-3 1 0,0 0 0,-2 2 15,0 0-15,-11 1 0,-4 2 16,-10-2-16,-5-1 0,5 0 15,6 0-15,2 0 0</inkml:trace>
  <inkml:trace contextRef="#ctx0" brushRef="#br0" timeOffset="130301.0135">25136 8415 0,'0'0'0,"-12"0"16,-5 2-16,-1 0 0,-2-1 0,-10 1 16,-11 2-16,-1-4 0,1-1 0,-12 1 15,-1 3-15,3 0 0,3 1 16,-1 1-16,-3 3 0,-8-2 16,4-2-16,-2 1 0,-1 0 15,2 1-15,2-1 0,-9-1 16,2-1-16,2-1 0,0-1 15,2 2-15,0 0 0,1-1 16,1 1-16,-7-2 0,1-1 16,-11 6-16,12 3 0,-1-5 15,0-4-15,8 0 0,5 0 0,1 2 16,1 0-16,3 0 0,2 0 16,-2-1-16,-1 1 0,3 0 15,1 1-15,0-1 0,-1-1 16,19 2-16,-1 1 0,-6-1 15,-2-1-15,2-1 0,3-2 16,-4 2-16,-2 0 0,4 2 16,4 2-16,0-2 0,2 0 15,2-3-15,-1 0 0,2 0 16,3 1-16,1-1 0,3 1 0,2-1 16,1-1-16,0 0 0,1 0 15,2 0-15,1 1 0,3-1 16,1 1-16,2 0 0,0 0 15,0 2-15,0-2 0,3 3 16,0-2-16,3-1 0,2 2 0,0-1 16,3 1-16,2-1 15,0 1-15,0-2 0,1 0 16,2 0-16,0 0 0,4-2 0,3 0 16,0 1-16,1 0 0,1-2 15,1-2-15,3 1 0,2 1 16,8-1-16,-1 1 0,1-1 15,-1 0-15,4 1 0,2 0 16,-2 0-16,0-4 0,11 1 16,1-1-16,-2 1 0,-3 3 0,0-1 15,-1 0-15,6 1 0,-3 0 16,0 1-16,0 0 0,0-1 16,1 1-16,0-2 0,-1-1 15,-1 4-15,1 0 0,9 1 16,-2 0-16,-3-1 0,-2-1 15,2-1-15,0-1 0,-2 2 16,-1 2-16,2-1 0,2 0 16,0 3-16,-4 1 0,28 0 15,-6-4-15,-9-1 0,-6 2 0,0 3 16,-1 0-16,1-2 0,-1 1 16,-2-2-16,-1 1 0,-2-1 15,-2 1-15,5-2 0,3-3 16,-5 2-16,-4 0 0,3 2 15,2 1-15,2 0 0,-1-1 16,-2-2-16,-1-3 0,-1 3 16,-2 0-16,3 1 0,2-2 15,-4 0-15,-3-4 0,0 0 16,2 0-16,-6 5 0,-2 2 0,2-2 16,2 0-16,-5-3 0,-5-1 15,4 1-15,2 2 0,-6 2 16,-4 2-16,-2-2 0,-1-2 15,-15 1-15,1-2 0,2 1 16,-1 0-16,-1 2 0,-2 1 0,1-1 16,2 0-16,-2 0 15,0-1-15,0 1 0,-1-1 0,-2 2 16,-2-1-16,-3 1 0,0-1 16,-3 1-16,0 0 0,0 0 15,-1-1-15,0 0 0,-2 1 16,2 0-16,-2 0 0,0 0 15,0 0-15,0 0 0,0 0 16,0 0-16,0 0 0,-3 2 16,0-1-16,-4 2 0,-2-1 0,1 0 15,2 1-15,0-2 16</inkml:trace>
  <inkml:trace contextRef="#ctx0" brushRef="#br0" timeOffset="141234.5032">24352 8554 0,'0'0'0,"-10"-2"0,-3 0 15,-3-3-15,-3 0 0,-10-1 16,-4-2-16,-8-2 0,-1 0 15,-2 0-15,-1 2 0,-6-2 16,4 2-16,-3 2 0,0 0 16,2 4-16,3 2 0,-12 0 15,-3 2-15,7 3 0,6 0 0,-4-1 16,-2-1-16,4-1 0,1 0 16,-6 2-16,2 1 0,4 0 15,3-3-15,1 3 0,1 1 16,7-4-16,7-3 0,-6 1 15,-2-1-15,6 0 0,6 1 16,3 1-16,2 0 0,3-1 16,2-1-16,2 1 0,2-1 15,3 0-15,1 0 0,2 1 16,0 1-16,3 0 0,0 0 0,2 2 16,2 1-16,2 0 0,2 0 15,2-2-15,2 0 0,0 0 16,-1 0-16,7 0 0,3-1 15,3 0-15,2-1 0,6 0 16,4 1-16,7-1 0,-2 1 16,7-1-16,4 0 0,0-2 15,0 0-15,13-1 0,5 1 16,-4-2-16,-3-1 0,15-1 0,3-1 16,-3 0-16,-2 2 0,14-5 15,0 0-15,29 1 0,-13 2 16,-3 2-16,-2 3 0,-9 1 15,-8 0-15,3 4 0,1 3 16,-5-2-16,-4 1 0,3-3 16,2-1-16,-11 0 0,-6-2 0,5 0 15,4 0-15,-5-4 16,-4 0-16,5-2 0,3-2 16,-6 1-16,-4 1 0,4-3 0,2-3 15,-4 4-15,-4 2 0,3 0 16,2-1-16,-11-3 0,-7 0 15,3 1-15,5 2 0,-8 1 16,-4 3-16,-3-1 0,-4 3 16,-6 0-16,-4-3 0,-1 3 15,1 1-15,-4-1 0,-2 2 0,-1-2 16,-1-1-16,-3 4 0,-3 1 0,-6 0 16,2 0-1,-2 2-15,1 2 0,-4-1 0,0 1 16,-2-1-16,-1-1 0,0-2 15</inkml:trace>
  <inkml:trace contextRef="#ctx0" brushRef="#br0" timeOffset="141701.6549">26122 8119 0,'0'0'0,"0"0"15,0 0-15,0 0 0,0 0 16,32 9-16,-32-9 0,31 5 15,-13-3-15,3 2 0,2-1 16,1 1-16,-1 1 0,10 2 16,2 0-16,-1 1 0,-1 1 0,3 0 15,1 1-15,6 3 16,-3-1-16,1 0 0,-1 3 16,-2-4-16,-4-1 0,3 2 0,-2 0 15,-6-2-15,-3-1 0,-4 0 16,-2 1-16,-8-3 0,-3 0 0,-2-3 15,0 0-15,-3 0 16,-1-1-16,-6 3 0,-2 2 16,-6-1-16,-6 3 0,-16 8 15,-13 5-15,-22 11 0,-9 5 0,-33 22 16,-14 11-16,-16 18 0,5 2 16,-18 14-16,31-21 0,38-27 15</inkml:trace>
  <inkml:trace contextRef="#ctx0" brushRef="#br0" timeOffset="147668.2208">16117 12079 0,'-3'4'0,"-12"16"0,-4 6 15,-7 9-15,-3-1 0,-8 14 16,-9 13-16,-1-2 0,5-7 16,3-1-16,4-8 0,11-11 0,8-7 15,0-2-15,5-7 16,4-5-16</inkml:trace>
  <inkml:trace contextRef="#ctx0" brushRef="#br0" timeOffset="147919.56">15558 11954 0,'0'0'0,"0"0"0,0 0 16,15 17-16,-15-17 0,22 20 0,-4-5 15,4 3-15,3 2 0,7 5 16,5 3-16,13 9 16,5 0-16,15 11 0,4 1 15,2 4-15,-10-7 0,-7-5 0,-15-9 16,-11-9-16</inkml:trace>
  <inkml:trace contextRef="#ctx0" brushRef="#br0" timeOffset="148159.6061">17482 11956 0,'0'0'0,"0"0"16,0 0-16,0 0 0,0 0 0,0 0 15,0 0-15,0 0 0</inkml:trace>
  <inkml:trace contextRef="#ctx0" brushRef="#br0" timeOffset="153096.6534">22310 5649 0,'0'0'0,"0"0"0,0 0 0,0 0 0,0 0 16,0 0-16,0 0 16,-23-9-16,23 9 0,0 0 15,0 0-15,-21-12 0,21 12 0,0 0 16,0 0-16,0 0 16,-17-8-16,17 8 0,4 5 15,1-2-15,0-3 0,1 0 16,-2 0-16,-1 0 0</inkml:trace>
  <inkml:trace contextRef="#ctx0" brushRef="#br0" timeOffset="153601.1621">26321 5755 0,'0'0'0,"0"0"16,0 0 0,0 0-16,0 0 0,26 2 15,-26-2-15,0 0 0,23 8 0,-23-8 16,0 0-16,0 0 0</inkml:trace>
  <inkml:trace contextRef="#ctx0" brushRef="#br0" timeOffset="155517.9905">21059 5898 0,'0'0'0,"0"0"0,0 0 0,0 0 16,-11-23-16,11 23 0,-15-17 16,5 6-16,-1 0 15,-2 0-15,-3-1 0,1 1 0,-1 0 16,-5-3-16,-1-2 0,0 2 16,0 2-16,-1-2 0,0 0 15,0 2-15,-2 2 0,0-2 16,-2-1-16,-5 0 0,2 1 0,-1-2 15,-1 1-15,0 1 0,0 2 16,1 1-16,0-2 0,-2 2 16,0 3-16,-1 0 0,-1 3 15,-2-1-15,0 1 0,-7 2 16,0 3-16,0 1 0,1 3 16,-2 0-16,0 0 0,1 2 0,0 2 15,-1 1-15,4-1 16,1 1-16,3 1 0,2 3 15,0 1-15,2 4 0,1 1 0,1-1 16,2 1-16,-1 1 0,2 2 16,-2-2-16,-2-1 0,2 3 15,2 2-15,2 1 0,0 1 16,2 1-16,1 0 0,3 2 16,4 0-16,0-2 0,2-1 15,2 0-15,1-2 0,4 1 16,5-1-16,1 2 0,1-2 0,-1 1 15,0 1-15,4 3 16,3 5-16,1-9 0,0-1 0,0 3 16,2 3-16,1 1 0,0 2 15,3 5-15,3-3 0,0-3 16,2-1-16,4-2 0,2-1 16,3 1-16,1 2 0,3-2 15,3 0-15,2-2 0,0-3 0,0-3 16,2-5-16,-2 0 0,1 1 15,5-1-15,4-1 16,-4-3-16,-3-3 0,10 0 0,0 1 16,-2-3-16,-1 0 0,5 0 15,3-2-15,-1-1 0,-1-2 16,1-3-16,2-1 0,0-3 16,0 0-16,2 0 0,3 1 15,-2-3-15,1-2 0,28-8 16,-7-1-16,-9 0 0,-7 1 0,0-2 15,0-2-15,-7 2 0,-4 2 16,-17 3-16,-10 5 0,-9 1 16</inkml:trace>
  <inkml:trace contextRef="#ctx0" brushRef="#br0" timeOffset="155650.8951">21797 6710 0,'0'0'16,"9"-10"-16,0-1 0,0 1 0,1-1 15,2-5-15,2-4 16,1 1-16,2-2 0,0 1 15,2 1-15,1-6 0,-3 0 0,-1 1 16,-1 2-16,-3 3 0,-1 1 16,-2 3-16,-2 3 0,-2 4 15</inkml:trace>
  <inkml:trace contextRef="#ctx0" brushRef="#br0" timeOffset="162569.7848">15318 6618 0,'0'0'0,"0"0"15,0 0-15,0 0 0,0 0 0,0 0 16,0 0-16,0 0 0,0 0 16,0 0-16,0 0 0,0 0 15,0 0-15,0 0 0,0 0 16,0 0-16,0 0 0,18 14 15,-18-14-15,0 0 0,28 11 16,-28-11-16,27 9 0,-10-5 0,1 0 16,0-1-16,3-1 15,1-1-15,1 1 0,8 2 0,1-1 16,3 1-16,1 0 0,0-2 16,2-1-16,7-1 0,-1 0 15,2-1-15,3-1 0,-1 1 16,0 0-16,10-1 0,2 1 15,-6-2-15,-4-1 0,13-2 16,2 0-16,-5 1 0,-4 0 0,3 1 16,1 1-16,-4 1 0,-3 1 15,12 0-15,2-1 0,-6 0 16,-2 0-16,30-1 0,-4 0 16,-10-1-16,-7 0 0,4 0 15,3-3-15,-8 2 0,-4 0 16,4 1-16,3 2 0,-9 0 15,-6 0-15,7 1 0,4 0 16,-5 0-16,-5 1 0,3-2 0,1 1 16,-3 0-16,-5-1 0,4-1 15,0-1-15,-8 1 0,-4 2 16,1-6-16,0-3 0,-7 6 16,-2 5-16,-6-2 0,0-3 15,-3 1-15,-2 0 0,-2 2 16,-2 1-16,-7 0 0,-5-1 15,-4-1-15,1 1 0,0 0 16,-1 1-16,-1 0 0,-1 0 16,-1 0-16,-2 0 0,2-1 0,-2 1 15,3 2-15,-3-2 0,1 4 16,-2-1-16,1 4 0,0 2 16,0-3-16,0 1 0,0-3 15</inkml:trace>
  <inkml:trace contextRef="#ctx0" brushRef="#br0" timeOffset="168844.4933">17825 6497 0,'0'0'0,"0"0"0,0 0 16,0 0-16,0 0 0,5 22 0,-5-22 15,0 0-15,10 20 0,-10-20 16,0 0-16,0 0 0</inkml:trace>
  <inkml:trace contextRef="#ctx0" brushRef="#br0" timeOffset="174367.9548">31021 6665 0,'0'0'16,"0"0"-16,0 0 0,0 0 0,0 0 15,0 0-15,15-16 16,-15 16-16,0 0 0,0 0 0,20-14 16,-20 14-16,0 0 0,22-8 15,-12 5-15,-1 0 0,1-1 0,1 2 16,1 1-16,0 0 15,0 1-15,3 0 0,0 1 16,1 0-16,-1-1 0,3 1 16,2 1-16,-2 0 0,0 2 0,5-1 15,0 2-15,-1 0 0,-1 1 16,1-2-16,3 3 0,-2-3 16,-2 0-16,1 0 0,1 0 15,0 0-15,0 1 0,3 1 16,1-1-16,-2 0 0,0-1 0,6 0 15,1 2-15,-4-4 16,0-2-16,0 3 0,1 4 16,-1-3-16,-2 0 0,2 1 15,1 0-15,-1-2 0,-3 0 0,4-1 16,3 3-16,-3-3 0,-3 1 16,7 0-16,0 0 0,-7 1 15,-1-1-15,4-1 0,-1 1 16,-1-1-16,-2-2 0,3 0 15,0 1-15,-5 0 0,0 0 0,4-1 16,1-1-16,-7-1 0,-2-1 16,9 2-16,2 0 15,-8 1-15,-2 0 0,6-2 0,4 0 16,-7 1-16,0-1 0,7 1 16,1-1-16,-6-1 0,1 0 15,4-3-15,1 0 0,-4 1 16,-4-1-16,0-2 0,0-1 15,-1 2-15,-1-2 0,0 3 16,1 1-16,-4-2 0,-2-3 0,5-4 16,0 0-16,-4 3 0,-1 0 15,3-1-15,1-2 16,-2 0-16,-2 3 0,0-2 0,-1-2 16,-1 2-16,1 0 0,-1-3 15,1-1-15,-1 1 0,-2 0 16,-2-1-16,-1-2 0,-2 2 15,0 3-15,-1-1 0,1-1 16,-1 1-16,-2-1 0,-3 0 16,-3-2-16,0 2 0,1 2 0,-5-2 15,-3-3-15,0 2 0,1 2 16,-1-1-16,0 0 16,-1-1-16,0 1 0,-1-2 0,0-1 15,0 0-15,0 2 0,-3-2 16,-4-2-16,0 3 0,2 3 0,0-3 15,1 0-15,0 2 16,0 2-16,-5-3 0,-2-1 16,1 4-16,2 0 0,-3 1 15,-3-1-15,-1 0 0,-1-2 0,-7-1 16,0 3-16,2 2 0,3 1 16,-4-2-16,-3 2 0,4 2 15,2 1-15,-4-1 0,-3-3 16,2 3-16,4 0 0,-3 1 15,-2 0-15,2 3 0,3 2 0,-10 1 16,-1 1-16,8 1 16,1 1-16,-5-1 0,-2 0 15,-1 0-15,4 0 0,-2 1 16,-4 2-16,4-1 0,3-1 0,-3 2 16,0-1-16,2 3 0,2 0 0,-1 5 15,-2 4-15,4-4 16,2-4-16,-2 4 0,-3 2 15,8-2-15,3-1 0,-5 4 16,-2 3-16,2 0 0,4 0 16,-3 2-16,0 5 0,4-3 0,2-1 15,-3 2-15,0 5 16,4-4-16,5-3 0,-1 8 0,0 4 16,1-3-16,0-3 0,-1 1 15,0 1-15,4-1 0,3-1 0,-1 2 16,-1 0-16,3-1 0,1-2 15,3 3-15,0 1 16,3-2-16,0-2 0,2 2 16,0 2-16,0-8 0,1-1 0,2 1 15,2 3-15,0-4 0,2 0 16,-1 4-16,1 0 0,2 0 16,3-2-16,2 1 0,3-2 15,-2 1-15,0 0 0,2-1 16,1 2-16,-1-3 0,1 1 0,2-3 15,1-1-15,0-1 16,0 0-16,2 0 0,2 0 16,-3-2-16,-3 0 0,9 0 15,5 2-15,-4-4 0,-2-3 0,-1-1 16,0 1-16,2-2 0,2-2 16,2 0-16,2 0 15,-1-4-15,-2-2 0,6 2 0,1 1 16,3 3-16,-1 2 0,-7-2 15,-7 0-15,-5-1 0</inkml:trace>
  <inkml:trace contextRef="#ctx0" brushRef="#br0" timeOffset="174620.1442">32765 6874 0,'0'0'0,"0"0"0,0 0 0,0 0 15,0 0-15,0 0 0,0 0 16,0 0-16</inkml:trace>
  <inkml:trace contextRef="#ctx0" brushRef="#br0" timeOffset="175235.7958">32256 6743 0,'0'0'0,"0"0"15,0 0-15,0 0 0</inkml:trace>
  <inkml:trace contextRef="#ctx0" brushRef="#br0" timeOffset="176351.2488">27211 5045 0,'0'0'0,"0"0"0,0 0 0,0 0 15,0 0-15,0 0 0,0 0 16,0 0-16,0 0 0,0 0 15,-11-16-15,11 16 0,0 0 0,0 0 16,0 0-16,0 0 16,0 0-16,0 0 0,0 0 15,0 0-15,0 0 0,0 0 16,24 2-16,-24-2 0,0 0 0,24 6 16,-24-6-16,20 10 0,-20-10 15,19 14-15,-19-14 0,13 23 16,-8-12-16,-4 3 0,-2 2 15,-3 1-15,-1 1 0,-5 3 16,-3 4-16,-5 5 0,-1 0 0,-1 2 16,0-2-16,-4 3 15,3-4-15,7-3 0,4-4 16,5-2-16,2-4 0,10-2 0,6-3 16,5-3-16,3-4 0,11-2 15,8-5-15,1-2 0,1-4 0,-2 2 16,-9 1-16,-7 1 15</inkml:trace>
  <inkml:trace contextRef="#ctx0" brushRef="#br0" timeOffset="180468.7597">18939 7760 0,'0'0'0,"0"0"16,0 0-16,0 0 0,0 0 0,-21 11 16,21-11-16,0 0 15,-12 19-15,9-12 0,-1 0 16,3 1-16,1 1 0,1-1 0,3 2 16,0-2-16,2-2 0,1-1 15,4-2-15,-1-1 0,-2-1 16,0 1-16</inkml:trace>
  <inkml:trace contextRef="#ctx0" brushRef="#br0" timeOffset="184862.9618">15875 16859 0,'0'0'0,"0"0"0,0 0 16,0 0-16,0 0 0,-23 7 16,23-7-16,-15 0 0,6 0 0,0-2 15,0-3-15,1-2 0,-1-1 16,0-4-16,0-3 0,1 2 15,2 2-15,0 1 0</inkml:trace>
  <inkml:trace contextRef="#ctx0" brushRef="#br0" timeOffset="187333.8739">12804 16090 0,'0'0'0,"0"0"0,0 0 16,0 0-16,0 0 0,0 0 16,4 23-16,-4-23 0,4 21 0,-4-21 15,4 27 1,-2-15-16,0 0 0,4-3 16,2-3-16,-1-1 15,0-1-15,-1 0 0</inkml:trace>
  <inkml:trace contextRef="#ctx0" brushRef="#br0" timeOffset="187515.5753">13080 16381 0,'0'0'0,"0"0"0,0 5 0,2-4 15,1-1-15,1-1 0,3-2 16,3-2-16,2-1 0,-1-1 16,-1 1-16,-2 2 0</inkml:trace>
  <inkml:trace contextRef="#ctx0" brushRef="#br0" timeOffset="187707.7921">13741 16263 0,'0'0'0,"0"0"16,0 0-16,0 0 0,30 0 0,-30 0 15,21-2-15,-21 2 0</inkml:trace>
  <inkml:trace contextRef="#ctx0" brushRef="#br0" timeOffset="187885.9412">14702 16390 0,'0'0'0,"5"13"16,3 4-16,6 5 0,5-3 0,17-6 15,19-6-15,-3-9 16,-2-6-16,-6 1 0,-11 2 16,-9 1-16</inkml:trace>
  <inkml:trace contextRef="#ctx0" brushRef="#br0" timeOffset="189355.2369">24284 14623 0,'0'0'0,"10"-1"16,3 0-16,2 0 0,3 1 16,12-2-16,6-3 15,7 1-15,-2 2 0,5-1 0,5 0 16,6-1-16,-3-2 0,10 0 15,-1 1-15,-4 2 0,-3 3 16,2-1-16,3 0 0,-8-1 0,-6 1 16,15-2-16,4-2 15,-6 2-15,-5 0 0,32 0 16,-2 2-16,-16-2 0,-9-1 0,5 0 16,4 0-16,-8 2 0,-7 2 15,3 0-15,3-1 0,-7-2 16,-5-1-16,11 4 0,7 1 15,-10 1-15,-7-1 0,5-1 16,5-1-16,-3 4 0,-2 2 0,7 0 16,3-2-16,-9-1 0,-5-4 15,9 1-15,7-1 16,-7 1-16,-6 0 0,11-1 16,7 1-16,-9-5 0,-8-3 0,9-2 15,5-1-15,-6 4 0,-4 3 16,7-5-16,6-1 15,-10 2-15,-7 4 0,6-5 0,5-2 16,-3 1-16,-2 2 0,6 2 16,7 0-16,-11 0 0,-5 0 0,11-4 15,9-3-15,-10-2 0,-5-1 16,8 2-16,2 0 16,-9 3-16,-8 3 0,8-1 0,7 1 15,-11 1-15,-6 3 0,9-4 16,5 1-16,-9-1 0,-5 2 15,2 1-15,3 2 0,-4 0 16,-3 1-16,-1-1 0,2 1 16,-8-1-16,-4-1 0,6 2 15,5 0-15,-9-3 0,-6-1 0,2 2 16,-1 3-16,1-1 0,-1 1 16,-1 1-16,1 0 0,-6-1 15,-5 0-15,2 0 0,-1 1 16,1 1-16,-1 2 0,-8-2 15,4-1-15,-4-1 0,-2 0 16,1 2-16,2 0 0,-4 2 16,-1-1-16,-1-1 0,1 0 15,-2 0-15,-1-1 0,-2 0 0,0 0 16,-2 1-16,-3 2 0,1-3 16,-2-1-16,-1 1 0,0-1 15,-1 1-15,-2 1 0,2 0 16,-2 0-16,0 0 0,0 0 15,0 0-15,0 0 0,0 0 16,0 0-16,0 0 0,0 0 0,0 0 16,0 0-16,0 0 15,0 0-15,0 0 0,0 3 16,0-3-16,-3-1 0,-2 0 0,-1 1 16,-4 0-16,-2 1 0,-3 0 15,0 0-15,-2-1 0,0-1 0,1 1 16,3-1-16,1 0 15</inkml:trace>
  <inkml:trace contextRef="#ctx0" brushRef="#br0" timeOffset="190183.5354">23564 14614 0,'0'0'0,"0"0"16,0 0-16,0 0 0,0 0 0,21-9 16,-21 9-16,0 0 0,23-2 15,-23 2-15,28 3 0,-12-2 16,2-1-16,1 0 0,0 0 15,2 0-15,1 1 0,8 0 16,1 0-16,2-1 0,2 0 16,2-1-16,0 0 0,0-2 15,-3-1-15,10 1 0,0 1 16,-8 0-16,-6 1 0,-6 0 16</inkml:trace>
  <inkml:trace contextRef="#ctx0" brushRef="#br0" timeOffset="191402.8005">27477 12755 0,'0'0'0,"0"0"15,0 0-15,0 0 0,0 0 0,-27 9 16,27-9-16,-23 17 15,10-4-15,-4 5 16,-3 3-16,1 2 0,-1 1 0,-7 11 16,1 5-16,-7 9 0,0 0 15,1 4-15,1 2 16,-2 7-16,4-1 0,4 1 0,4-8 16,5-6-16,4-3 0,5-6 15,3-6-15,5-4 0,3-4 16,2 2-16,2 1 0,3-2 15,3-3-15,4-3 0,3-4 0,3-2 16,3-1-16,1-4 0,2-2 16,-1-1-16,2 2 0,3-2 15,2 1-15,-1-3 0,0-2 16,4-1-16,0-2 0,-2-2 16,-1-3-16,-3-2 0,-2-2 15,-3-2-15,-1-1 0,0-6 16,2-5-16,-4 0 0,0-2 0,-6-3 15,-1-2-15,0-1 0,-1 2 16,0 0-16,-2 0 0,-4 8 16,-2 5-16,-2 5 0</inkml:trace>
  <inkml:trace contextRef="#ctx0" brushRef="#br0" timeOffset="191734.4802">27691 13100 0,'0'0'0,"0"0"0,0 0 16,0 0-16,-21 7 0,21-7 15,-19 11-15,8-3 0,0 2 16,-1 2-16,-2 3 0,1 2 16,-1 4-16,-5 7 0,0 3 15,2 0-15,-1 1 0,3 6 16,0 3-16,-1 8 0,1-2 15,-1 10-15,2-1 0,3-1 0,2-2 16,0 6-16,1 4 16,-1 8-16,2-3 0,-2 1 0,-1 1 15,0 12-15,1-1 0,-7 37 16,-3-6-16,3-9 0,4-6 16,5-1-16,3 0 0,2-13 15,2-7-15,3-9 0,4-4 16,-3-21-16,0-12 0,-2-10 15</inkml:trace>
  <inkml:trace contextRef="#ctx0" brushRef="#br0" timeOffset="192068.1664">28123 13684 0,'0'0'0,"0"0"0,-15 15 15,9-6-15,-1 1 0,-1 2 16,0 2-16,-1 0 0,1 1 16,-2 6-16,1 0 0,2-3 0,0-3 15,1-2-15,1-3 16,1-1-16</inkml:trace>
  <inkml:trace contextRef="#ctx0" brushRef="#br0" timeOffset="192240.0741">28242 13739 0,'0'0'0,"0"0"0,0 0 15,0 0-15,24-2 0,-24 2 0,0 0 16,18 11-16,-18-11 0,10 14 16,-6-2-16,-1 1 0,1 2 0,-2 2 15,0 2-15,0-1 16,2-1-16,0 4 0,3-3 16,1-4-16,2-4 0,2-5 15,3-5-15,0-2 0,2-4 0,1-4 16,2-5-16,-3 3 0,-3 2 0,-2 1 15</inkml:trace>
  <inkml:trace contextRef="#ctx0" brushRef="#br0" timeOffset="192468.3724">28985 13145 0,'0'0'0,"0"0"0,0 0 0,0 0 16,0 0-16,0 0 0,-10 31 15,10-31-15,-10 33 0,3-7 0,1 5 16,-1 7-16,-1 4 0,1 21 16,1 9-16,3 15 0,2-2 15,0-4-15,0-9 0,-1-17 16</inkml:trace>
  <inkml:trace contextRef="#ctx0" brushRef="#br0" timeOffset="193187.6628">23284 15871 0,'0'0'0,"0"0"0,0 0 0,0 0 0,0 0 15,0 0-15,0 0 16,0 0-16,0 0 0,0 0 0,0 0 16,19-14-16</inkml:trace>
  <inkml:trace contextRef="#ctx0" brushRef="#br0" timeOffset="193390.3165">23328 16288 0,'0'0'0,"0"0"0,0 0 15,0 0-15,0 0 0,0 0 16,27 3-16,-27-3 0,0 0 0,19-2 16</inkml:trace>
  <inkml:trace contextRef="#ctx0" brushRef="#br0" timeOffset="193554.1817">23474 16861 0,'0'0'15,"1"6"-15,2 1 0,3 0 0,0 2 16,2-1-16,-3 0 0,1-2 16</inkml:trace>
  <inkml:trace contextRef="#ctx0" brushRef="#br0" timeOffset="196684.8919">15863 15892 0,'0'0'0,"0"0"0,0 0 0,0 0 15,4 26-15,-1-15 0,2 1 16,2 2-16,1 2 0,2 0 16,2 0-16,4 4 0,1-1 0,3-6 15,2-6-15,-4 0 0,-1-2 16,-4 0 0</inkml:trace>
  <inkml:trace contextRef="#ctx0" brushRef="#br0" timeOffset="196884.4273">16444 15604 0,'0'0'0,"0"5"15,2 2-15,3-3 0,2-1 16,7-3-16,5-3 0,3-4 0,2-5 15,-4 2 1,-4 2-16,-1 1 0</inkml:trace>
  <inkml:trace contextRef="#ctx0" brushRef="#br0" timeOffset="197062.0971">16632 15206 0,'0'0'0,"-1"10"0,2 5 16,2-4-16,4-2 0,-1 0 0,0-1 16,-2-1-16</inkml:trace>
  <inkml:trace contextRef="#ctx0" brushRef="#br0" timeOffset="198833.3">12787 9791 0,'0'0'0,"13"-1"0,4 0 15,2 0-15,2-1 0,17-1 0,20 0 16,0-2-16,1 0 0,19 0 16,7 0-16,6 1 0,-7-1 0,-13 1 15,-21 2-15,-13 0 16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1599 159,'-23'0,"23"0,0 0,0 0,0 0,0 0,0 0,0 0,0 0,0 0,0 0,0 0,0 0,0 0,0 0,0 0,0 0,0 18,0-18,0 0,0 0,0 0,0 0,0 0,0 0,-24 0,24 0,0 0,0 0,0 0,0 0,0 18,0-18,0 0,0 0,0 0,0 0,0 0,0 0,0 0,0 0,0 0,0 0,0 0,0 18,0-18,0 0,0 18,0 0,0-18,0 18,-23 0,23 0,0 1,0 17,0-18,0 0,0 0,0 0,0 18,0-18,0-18,0 18,0 0,0-18,0 18,0-18,0 18,0 0,0-18,0 18,0 0,0 0,0-18,0 19,0-1,0 0,0-18,0 18,0-18,0 0,0 0,0 0,0 18,0-18,0 0,23 0,-23 18,0-18,0 0,0 18,0-18,0 0,0 18,0-18,0 0,0 18,0-18,24 18,-24-18,0 18,0-18,0 0,0 18,23-18,-23 18,0-18,0 0,0 18,0 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1127 601,'0'0,"0"0,0 0,0 0,0 0,0 18,0-18,0 0,0 18,0-18,0 18,0 1,0-1,0 0,0 0,0 0,0 0,0 18,0-17,0-19,-18 36,18 0,0-18,0 18,-17 1,17-1,0-18,-18 18,18-18,0 1,0-1,0 0,0 0,-17 0,17-18,0 18,0-18,0 0,0 0,0 0,0 0,0 0,0 0,0 0,0 0,0 0,0 0,0 0,0 0,0 18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1206 312,'0'-19,"0"19,0 0,0 0,0 0,0 0,0 0,0 0,0 0,0 0,0 0,0 0,0 0,0 0,0 0,18 0,-18 0,0 0,0 0,0 0,0 0,0 0,0 0,0 0,0 0,0 0,18 0,-18 0,0 0,0 0,0 0,0 0,0 0,0 0,0 0,0 0,0 0,19 0,-19 0,0 0,0 0,18-18,-18 18,0 0,0 0,18 0,-18 0,0 0,18 0,-18 0,0 0,0 0,18 0,-18 0,0 0,18 0,-18 0,0 18,0-18,19 0,-19 0,18 19,-18-19,18 0,-18 18,0-18,18 19,-18-19,0 18,0-18,18 0,-18 19,0-19,0 0,0 0,0 0,0 18,0-18,0 0,0 0,0 0,0 0,0 18,0-18,0 0,0 19,0-19,0 0,-18 18,18-18,0 19,0-19,-18 18,0-18,18 0,-18 19,-1-19,19 0,-18 18,18-18,-18 0,0 0,18 0,-18 18,0-18,18 0,-19 19,19-19,-18 0,18 0,-18 0,18 18,-18-18,18 0,0 0,-18 19,18-19,0 0,-18 0,18 0,-19 0,1 0,18 0,-18 0,0 0,18 0,-18 18,0-18,18 0,-19 0,19 0,-18 0,18 0,0 18,-18-18,18 19,0-19,0 0,0 18,0-18,0 0,0 0,0 0,0 0,0 0,0 0,0 0,0 0,0 0,0 0,0 0,0 0,0 0,0 0,0 0,0 0,0 0,0 0,0 0,0 0,18 0,-18 0,0 0,0 0,0 0,0 0,0 0,0 0,0 0,0 0,0 0,0 0,0 0,0 0,0 0,18 0,-18 0,19 0,-1 0,0 0,0 0,0 0,-18 0,18 0,1 0,-1 0,-18 0,18 0,0 0,-18 0,18 0,-18 0,0 0,18 0,-18 0,0 0,19 0,-19 0,0 0,18 0,-18 0,0 0,18 0,-18 0,18 0,-18 0,18 0,0 0,1 0,-1 0,0 0,0 0,-18 0,18 0,0 0,-18 0,19 0,-19 0,18 0,0 0,-18 0,0 0,18 0,-18 0,0 0,0 0,18 0,-18 0,0 0,0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2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28563 8505 1000,'-15'-7'-3,"4"0"-3,3 2-4,3 1-4,1 0 1,2 0 5,0 0 7,2 0 7,0 1 1,0 2-1,0 2-2,0 2 0,0 1-3,0 0 0,0 0-1,0 0-1,-1-1 0,-1 1 0,0 0 0,-1 0 0,-1 0-2,2 0-5,0 0-5,2 0-6,0 0-1,0 2 1,0 0 1,0 1 1,0 0 2,2 0 0,0-2 2,2 0-1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29:56"/>
    </inkml:context>
    <inkml:brush xml:id="br0">
      <inkml:brushProperty name="width" value="0.01753" units="cm"/>
      <inkml:brushProperty name="height" value="0.01753" units="cm"/>
      <inkml:brushProperty name="color" value="#00BFF3"/>
    </inkml:brush>
  </inkml:definitions>
  <inkml:trace contextRef="#ctx0" brushRef="#br0">15660 52877 836,'-22'-6'71,"5"2"-20,4 4-20,3 2-21,3 3-18,1 2-19,0 1-19,2 3-18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31:1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62594 3367 1000,'-16'-16'-5,"0"1"-9,1-1-10,-1 1-9,2 2-2,5 6 5,3 6 4,4 6 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5:1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53832 44000 1000,'0'8'0,"0"1"0,0 1 0,0 1 0,-1 0-7,0-3-11,-1-1-12,-1-2-12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6:1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52750 33800 1000,'0'20'-7,"2"-6"-11,0-5-12,2-6-12,-1-3-2,2 0 10,-2 0 10,1 0 9,0 0 6,0 0 3,0 0 1,0 0 2,0-1 1,3 0 1,2-2 0,2 0 1,0 0-1,-1 0 1,-1 2 0,0 0 0,-2 2 0,1 2 0,0 2 0,0 2-1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6:30"/>
    </inkml:context>
    <inkml:brush xml:id="br0">
      <inkml:brushProperty name="width" value="0.03333" units="cm"/>
      <inkml:brushProperty name="height" value="0.03333" units="cm"/>
      <inkml:brushProperty name="color" value="#F2385B"/>
    </inkml:brush>
  </inkml:definitions>
  <inkml:trace contextRef="#ctx0" brushRef="#br0">36275 18600 333,'33'13'166,"10"10"1,11 9 0,10 11-1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6:3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56450 12190 1000,'0'-16'-5,"0"1"-10,0-1-10,0 1-10,0-1-2,2 2 6,0 1 6,2 1 5,-1 2 5,1 3 3,0 2 4,0 4 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6:4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85937 3812 1000,'-8'-14'0,"2"5"0,1 3 0,0 4 0,-1 1-7,-6-2-11,-4-2-12,-5-1-12,0-1-2,3 2 10,5 2 10,3 2 10,2 1 5,0 0 2,0 0 2,1 0 2,-2 0 2,0 0-1,-2 0 1,0 0 1,-1 0-1,-1 2 1,-1 0 0,-1 2 0,-1-1 0,2 2 0,1-2 0,1 1 0,0 1-1,0 2 1,0 1 0,1 3 0,-1 1 0,0 1 0,1 1 0,-1 2 0,1-2 0,2-3 0,2-3 0,3-3 0,0 0 0,0 0 0,0 1 0,0 2 0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6:4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88016 26900 1000,'-1'63'-6,"-1"1"-9,0 1-10,-1 1-10,-1-7-1,2-14 8,0-16 8,2-13 8,0-8 5,0 1-1,0 2 1,0 0-1,1 4 1,2 7 1,2 7 2,2 7 1,0 2 1,1 0 0,0-2 1,0 0 0,-1-2 1,1-3-1,0-4 1,0-2 0,-1-3-1,-1-4 1,-1-5-1,0-3 1,-1-3-1,0-2 0,0-3 0,0 0 0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6:5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83550 28600 1000,'1'28'-4,"4"10"-5,2 10-6,3 10-6,0-2-2,-3-11 2,-3-12 1,-2-11 2,-2-7 1,2 3 1,0 0 0,2 1 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7:0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84496 30350 1000,'-1'20'0,"0"-5"0,-2-7 0,0-5 0,-1-2-7,-2 0-11,0 2-12,-1 0-12,1 0-2,1-2 10,2-2 10,2-2 9,1-2 6,0 0 3,0-1 1,0-1 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24"/>
    </inkml:context>
    <inkml:brush xml:id="br0">
      <inkml:brushProperty name="width" value="0.01516" units="cm"/>
      <inkml:brushProperty name="height" value="0.01516" units="cm"/>
      <inkml:brushProperty name="color" value="#F2395B"/>
    </inkml:brush>
  </inkml:definitions>
  <inkml:trace contextRef="#ctx0" brushRef="#br0">27722 9550 967,'-8'8'-53,"2"0"15,1 0 14,0-1 15,1 1 9,0 0 2,0 0 4,1 0 2,-1 0 2,0 1-1,0 2 0,0 0-2,0 0 1,0 1-1,0 0 0,0 0 0,0 0 0,1 3 0,-1 2-1,0 2 0,-1 1 0,0 2-1,-1 3 1,-2 2-2,1 2 0,1 4 0,0 4 0,2 5-1,1 3-1,0 5 0,2 6 0,0 4-1,2 2-1,0-1 2,2-1 0,0 0 0,1-3 0,0-4-5,0-4-2,0-4-4,-1-4 0,1-4-1,0-4 2,0-3 0,-1-4 1,0-1 2,-2-3 2,0-1 1,-2 0 1,0 3 0,-2 3-1,0 3 0,-1-1 1,0-2 0,0-3 0,1-3 1,-2-3 1,0-2-1,-2-4 1,0-3 0,0-1 0,0 0 0,2 0 0,1 0 0,0-2-4,2-3-6,0-2-7,2-4-6,0-1-2,0-2 1,0 0 2,0-1 1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7:1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36941 24350 1000,'-30'30'-6,"5"-3"-12,3-4-11,5-1-12,3-5-1,2-3 10,4-4 8,3-5 10,1-1 5,2 0 2,0 0 2,2 0 2,1 2 1,4 4 1,2 3-1,3 5 2,1 0-1,0-3 0,-2-3 0,0-2 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7:18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69384 16350 1000,'-36'15'-47,"5"-1"5,7-1 5,6-1 6,2-1 5,2 0 6,1-2 6,1-1 5,1-1 4,1 0 1,0-2 1,2 0 2,1-2-1,0-1 2,2 0-1,1-2 1,0 1 0,2 0 0,0 2 0,2 0 0,0 1 1,0 0-1,0 0 0,0 0 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8:02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61000 45831 1000,'14'-8'-7,"-1"2"-11,-2 1-12,-2 1-12,-2 0-1,-1 2 9,-1 0 10,0 2 9,-2 0 7,-2 2 1,-2 0 2,-2 2 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8:1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55700 56580 1000,'56'-7'-46,"-11"1"5,-11 1 4,-13 0 6,-7 2 5,-3 1 5,-3 0 7,-2 2 5,-2 0 4,0 0 1,0 0 1,0 0 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8:1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56300 56750 1000,'0'7'-7,"0"-1"-11,0-1-12,0 0-12,0-1-2,0 0 11,0-1 8,0 1 11,0 0 5,0 0 2,0 0 2,0 0 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8:3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55050 44097 1000,'7'-7'-7,"-1"1"-11,-1 1-12,0 1-12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8:34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52777 48000 1000,'-6'14'-46,"2"-3"5,4-3 5,2-2 4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8:3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51881 48430 1000,'-8'-1'-7,"2"0"-11,1-2-12,1 0-12,0-1-1,2 1 10,0-1 10,2 0 10,1 1 6,2 1 2,2 0 1,1 2 1,1 0 2,0 0 0,-2 0 0,-1 0 0,0 0 1,0 0-2,0 0 1,0 0-1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8:39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53015 48013 1000,'-7'-1'0,"3"0"0,1-2 0,2 0 0,1-1-6,0 1-12,0-1-12,0 0-12,0 1-1,2 0 10,0 2 9,1 1 9,0-1 7,0-1 1,-2 0 2,0-1 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8:5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79700 4350 1000,'7'7'-85,"-1"-1"21,0-1 22,-2 0 22,1-1 11,2 2 3,1 0 1,3 1 2,0 0 1,-2-1 1,-3 0 0,-1-2 0,0 0 1,0 0-1,1 0 1,2 0-1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28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19055 17872 1000,'-11'-6'-1,"-6"-10"0,-5-11-1,-7-10 0,5-1-3,15 11-2,14 11-3,16 11-4,3 5-3,-4 0-5,-4 0-5,-6 0-5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8:5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93800 46376 1000,'0'-8'-76,"0"2"18,0 1 17,0 0 18,0 1 10,0-1 3,0-2 3,0 0 2,0 0 3,0 1 0,0 0 0,0 2 1,0 0 1,0 0-1,0 0 1,0 0 0,0 0 0,0 1 0,0-1-1,0 0 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8:5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97050 41653 1000,'50'-57'-76,"-9"12"18,-8 12 18,-9 12 17,-6 6 10,-3 4 4,-3 3 3,-2 3 3,-4 1 3,-3 2 0,-2 0 1,-3 2 0,-2 1 1,2 4-1,0 2-1,2 3-1,-1 1 0,0 0-1,-2-2 0,0-1-1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9:0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98500 44450 1000,'7'21'0,"-2"-5"0,-3-5 0,0-5 0,1 0-5,9 2-9,8 3-9,7 3-9,3 1-3,-1-2 5,-3-3 4,-1-1 5,1-2 4,6-2 4,6-3 3,7 0 5,-2-2 1,-4 0 1,-7 0 2,-6 0-1,-4 0 2,-3 0-1,-3 0 1,-2 0 0,-3 0-1,1 0 1,0 0 0,0 0 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39:1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81750 5950 1000,'0'7'-86,"0"-1"22,0-1 22,0 0 21,0-1 13,0 0 1,0-1 2,0 1 2,0 0 2,0 0-1,0 0 1,0 0 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10:57.669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17877 2221 0,'0'0'0,"-4"-3"15,0-1-15,-1 3 0,1-2 0,-3-1 16,0-1-16,-2-1 0,-1-2 0,-3 3 16,-4 2-16,-2 0 0,1 0 15,-3 3-15,-1 1 0,-4 2 16,-1 2-16,-2 3 0,-1 3 15,-11 5-15,-1 1 0,-1 2 16,-1 2-16,0-2 0,0 0 16,-9 10-16,0 4 0,4 0 15,2 0-15,-5 7 0,0 0 16,5 0-16,6 0 0,-7 5 16,2-2-16,5 3 0,5 2 0,1 5 15,3 6-15,2-6 0,-1-5 16,-10 28-16,6-2 0,8-5 15,8-5-15,5-1 0,3 0 16,1-7-16,0-5 0,4 0 16,2 2-16,5-1 0,4 3 0,-1 1 15,3 1-15,1-3 16,0 0-16,6-1 0,2 1 0,3-6 16,2-3-16,3-6 0,4-3 15,-2 1-15,0 0 0,5-5 16,6-6-16,-3 1 0,-2-1 15,1-1-15,-1-2 0,1-4 16,1-4-16,0-3 0,1-1 16,1-6-16,2-7 0,-13-8 15,4-5-15,-3 0 0,4 0 0,2-6 16,2-2-16,1-3 0,0-1 16,2-8-16,1-4 0,3-4 15,0 0-15,0-6 0,-3-4 16,15-21-16,-6 5 0,-2 2 15,-1 1-15,-10 7 0,-6 4 16,-2-4-16,-1-3 0,2 1 16,1 2-16,-5-5 0,-2-3 15,-3 2-15,0 1 0,2 2 16,1-2-16,-1 5 0,-1 3 0,1 0 16,-1 0-16,-4 4 0,-1 3 15,-5-3-15,-2 0 0,-1 3 16,-2 3-16,1-1 0,-2 1 15,-2 5-15,-2 4 0,-4 3 16,0-1-16,-2 5 0,0 3 0,-2-1 16,-2-1-16,0 4 15,0 4-15,-4-3 0,0 0 16,2 10-16,-3-1 0,-2 2 16,-3-1-16,1 1 0,1 0 0,-5-1 15,-3 2-15,1 3 0,-3 0 16,-5 1-16,-3 1 0,-4 5 15,-2 2-15,-7 4 0,-6 1 16,-5 5-16,-3 4 0,-14 4 16,-2 1-16,-1 3 0,1 1 0,-50 19 15,2 3-15,9 9 0,6 5 16,1 5-16,-1 3 16,5 3-16,3 3 0,34-23 15,21-16-15,16-10 0</inkml:trace>
  <inkml:trace contextRef="#ctx0" brushRef="#br0" timeOffset="12656.4951">16987 2959 0,'0'0'0,"0"0"0,0 0 16,0 0-16,0 0 0,0 0 15,0 0-15,-21-15 0,21 15 0,0 0 16,0 0-16,0 0 15,-16-14-15,16 14 0,0 0 16,0 0-16,0 0 0,0 0 16,0 0-16,0 0 0,9 20 0,-9-20 15,0 0-15,9 21 0,-9-21 16,7 21-16,-7-21 0,4 27 16,-4-27-16,3 30 0,-2-15 15,0 2-15,1 1 0,-2 2 16,-3 1-16,0 7 0,-2 0 15,0 0-15,1 1 0,-2-2 0,1-1 16,0-4-16,1-2 16,-1-4-16,2-1 0,1-1 15,0-1-15,0 0 0,0-4 0,1-1 16,0-1-16,0-2 0,0 0 16,1-3-16,0-2 0,3 0 15,1-3-15,2-5 0,3-1 16,-1-2-16,-2-1 0,2-3 15,-1 4-15,-2 1 0</inkml:trace>
  <inkml:trace contextRef="#ctx0" brushRef="#br0" timeOffset="13424.7804">16994 3052 0,'0'0'0,"0"0"0,0 0 15,0 0-15,0 0 0,0 0 16,0 0-16,0 0 0,0 0 15,0 0-15,0 0 0,0 0 16,0 0-16,0 0 0,0 0 16,0 0-16,0 0 0,-4 25 15,4-25-15,0 0 0,4 24 0,-4-24 16,5 24-16,-5-24 0,4 28 16,-4-28-16,5 29 15,-2-13-15,1-1 0,2-3 0,-1 1 16,1 0-16,-2 0 0,2 2 15,-1 0-15,1 1 0,-1-1 0,4 4 16,0-1-16,0 0 0,-1 0 16,-1 0-16,0-2 15,-1-3-15,1-1 0,-1-1 0,-1 1 16,1-3-16,-2 0 0,0-2 16,1 1-16,-2-3 0,-1-2 15,1-1-15,0 0 0,0 0 16,0 0-16,1-2 0,0-2 15,1-3-15,0-1 0,1-3 16,-2-2-16,2 3 0,-1-2 16,2-1-16,-1-1 0,1-1 0,1-1 15,-1-1-15,2-1 0,0-4 16,0 3-16,-1-1 0,-1-1 16,0 2-16,-1 0 0,1 0 15,0 0-15,-1 0 0,0 2 16,-1 1-16,0-1 0,-1 3 15,1 0-15,-1-1 0,0 1 16,1-1-16,-2 2 0,0 2 16,1-1-16,-1 3 0,-1 0 0,2-1 15,-1 0-15,-1 3 0,0 0 16,0 0-16,1 1 0,-1 0 16,0-1-16,0 2 0,1 1 15,-1 1-15,0-2 0,0 2 16,-2 1-16,2-3 0,-2 3 0,1-3 15,-1 3-15,0 0 16,0 0-16,0 0 0,-1-4 16,1 4-16,0 0 0,0 0 0,0 0 15,-2-1-15,2 1 0,-2 0 16,2 0-16,0 0 0,0 0 16,0 0-16,0 0 0,0 0 15,0 0-15,0 0 0,0 0 16,0 0-16,0 0 0,0 0 15,0 0-15,0 0 0,0 0 0,-7 0 16,7 0-16,0 0 0</inkml:trace>
  <inkml:trace contextRef="#ctx0" brushRef="#br0" timeOffset="14355.3926">17058 2052 0,'0'0'0,"0"0"16,0 0-16,0 0 0,0 0 0,0 0 15,0 0-15,0 0 0,0 0 16,0 0-16,0 0 0,0 0 16,9 28-16,-9-28 0,0 0 15,9 27-15,-9-27 0,8 24 16,-2-11-16,1 0 0,-2 0 15,1 3-15,-1 3 0,0-1 16,-1 1-16,0-1 0,-1 3 16,-2 0-16,0 1 0,0 5 0,1 0 15,-2-2-15,-1-1 0,0 1 16,0-1-16,0-1 0,0 0 16,-1-2-16,-1-1 0,2-3 15,0-2-15,0 1 0,0 0 16,0-2-16,-1-2 0,2-1 15,0-2-15,1-1 0,0 0 0,-1-1 16,-1-3-16,1 0 16,0-2-16,0-2 0,3 0 15,2-3-15,1-3 0,2-4 0,1-3 16,-2 2-16,0 1 0,0 2 16</inkml:trace>
  <inkml:trace contextRef="#ctx0" brushRef="#br0" timeOffset="20856.7693">17373 2176 0,'0'0'0,"0"0"16,0 0-16,0 0 0,0 0 16,0 0-16,-7 21 0,7-21 15,0 0-15,-4 21 0,4-21 16,-6 20-16,4-10 0,0 4 15,-1-1-15,1 0 0,0 1 0,0-1 16,0 3-16,-1-1 16,1 1-16,0 1 0,0 0 15,0 1-15,-1 2 0,0 5 0,0 3 16,-1-2-16,2-1 0,-1 1 16,0 1-16,0 0 0,1-1 15,0-1-15,0 1 0,0 3 16,-2-3-16,1 2 0,1-1 15,0 0-15,-1-1 0,1-5 16,0-4-16,0-1 0,-2-2 0,2-1 16,0-2-16,0-4 0,1-1 15,-1-4-15,-3-2 0,3-3 16,2-3-16,0 3 0,0-1 16,0 1-16</inkml:trace>
  <inkml:trace contextRef="#ctx0" brushRef="#br0" timeOffset="21371.6683">17097 1331 0,'0'0'0,"0"0"0,0 0 16,0 0-16,0 0 0,0 0 15,0 0-15,-11-22 0,11 22 0,0 0 16,0 0-16,0 0 0,0 0 16,0 0-16,-20 12 0,20-12 15,-13 23-15,13-23 0,-12 31 16,5-13-16,-1 1 0,0 1 16,-2 1-16,-4 7 0,1 0 0,-1 4 15,-2 2-15,1-1 16,1-4-16,-4 6 0,0 2 15,1-5-15,0-4 0,1 1 16,1-4-16,7-9 0,1-1 0,2-3 16,4-1-16,-1-4 0,0-2 15,5-7-15,5-6 16,2 0-16,2-3 0,3-5 16,4-5-16,0 0 0,-4 3 0,-2 4 15</inkml:trace>
  <inkml:trace contextRef="#ctx0" brushRef="#br0" timeOffset="21938.9915">17143 1468 0,'0'0'0,"0"0"0,0 0 16,0 0-16,0 0 0,0 0 16,0 0-16,0 0 0,12-17 0,-12 17 15,0 0-15,0 0 0,0 0 16,0 0-16,19 16 0,-19-16 16,0 0-16,18 25 0,-18-25 15,13 26-15,-5-13 0,1 3 16,0 2-16,1 1 0,0 3 0,1 5 15,0-1-15,-2-2 0,0 1 16,0 1-16,0 2 16,1-4-16,-1-2 0,1-2 0,0 0 15,0-2-15,0 0 0,2 3 16,0-2-16,-3-4 0,0-1 16,0-1-16,0-2 0,-2-2 15,1 0-15,-1-5 0,-2 0 16,0-2-16,-1-2 0,2-3 15,0-5-15,3-2 0,2-3 0,3-1 16,4-4-16,0-2 0,0-3 16,1-1-16,1-3 0,5-4 15,1-2-15,0 0 0,2 1 16,-3-1-16,-2 1 0,6-7 16,0 2-16,-3 4 0,-2 4 15,-1 1-15,-2 1 0,-2 3 16,-3 2-16,-1 3 0,0 1 15,-1 3-15,-4 3 0,-3 1 16,0 0-16,-1 3 0,2 4 0,-2-1 16,-1 0-16,1 0 0,-1 1 15,-1 0-15,-2 1 0,-1 1 16,0 0-16,1-1 0,0 0 16,1 2-16,-1 2 0,0-1 15,0 1-15,2 0 0,-1 3 16,-2 0-16,-1 2 0,-3 2 0,-4 0 15,-5 6-15,-5 3 16,3-2-16,1-1 0,2-3 0</inkml:trace>
  <inkml:trace contextRef="#ctx0" brushRef="#br0" timeOffset="22186.7058">17615 2455 0,'0'0'0,"0"0"15,0 0-15,0 0 0,0 0 0,0 0 16,12 18-16,-12-18 15,0 0-15,0 0 0,0 0 16,0 0-16,2 20 0,-2-20 0,0 0 16,0 0-16</inkml:trace>
  <inkml:trace contextRef="#ctx0" brushRef="#br0" timeOffset="22688.9044">17628 2397 0,'0'0'0,"0"0"0,0 0 0,0 0 15,0 0-15,0 0 0,0 0 16,0 0-16,0 0 0,0 0 15,-1-24-15,1 24 0,0 0 0,0 0 16,0 0-16,0 0 0,0 0 16,0 0-16,0 0 0,0 0 15,0 0-15,0 0 0,0 0 16,0 0-16,0 0 0,0 0 16,0 0-16,0 0 0,0 0 15,-23-12-15,23 12 0,0 0 16,0 0-16,0 0 0,0 0 15,0 0-15,0 0 0,0 0 0,0 0 16,0 0-16,0 0 0,0 0 16,-10 24-16,10-24 0,0 0 15,-5 25-15,5-25 16,-8 21-16,8-21 0,-9 27 0,6-11 16,-1-1-16,1 3 0,0 2 15,1 2-15,-1 0 0,1 0 16,1 9-16,1 2 0,2-1 15,4 2-15,2 0 0,2 4 16,2 9-16,0 0 0,-2-9 16,-3-8-16,0-4 0</inkml:trace>
  <inkml:trace contextRef="#ctx0" brushRef="#br0" timeOffset="31939.1358">16706 4088 0,'0'0'0,"0"0"0,0 0 16,0 0-16,0 0 0,0 0 15,-14-21-15,14 21 0,0 0 0,-13-22 16,6 13-16,1 1 0,-1 0 16,-2 0-16,0 1 0,-3-2 15,1 3-15,0-2 0,-1 1 16,0 0-16,1 1 0,-1 0 16,0 2-16,-1 1 0,-1 0 15,0 0-15,-1-2 0,1 2 16,2 3-16,-2 0 0,-1 0 15,-1 2-15,1 2 0,-7 1 16,-3 3-16,2 1 0,1 0 0,0 2 16,-1 2-16,2 0 0,1 1 15,-1 1-15,-1 2 0,0-1 16,0 1-16,-2 4 0,1 1 16,1 0-16,1 0 0,-1 2 15,0-1-15,1 0 0,2-4 0,3 5 16,2 4-16,2-2 15,1-2-15,1 6 0,2 1 16,4-8-16,2-3 0,1 3 16,2-3-16,1-4 0,1-1 0,4-1 15,3-1-15,2 1 0,1-1 16,3-1-16,1-2 0,0 0 16,-2-2-16,4-1 0,2 0 15,1 0-15,1-3 0,1 1 16,2 1-16,-2-1 0,0-2 15,3-1-15,1-2 0,-1 0 16,-2 0-16,2-2 0,0-3 16,1 0-16,-1 0 0,1-2 15,-2-2-15,0-1 0,-1 1 0,6-5 16,0 0-16,-7 2 0,-1 1 0,6-9 16,-1-4-16,-2 0 15,-3-1-15,1 1 0,1 0 16,-5 0-16,-2 1 0,1-3 15,1-2-15,-4 3 0,0 1 0,-3-3 16,-1-1-16,-3 0 0,-3 3 16,1-1-16,-1 1 15,-3 1-15,-2 2 0,-1 0 0,-1-2 16,-1 4-16,-2 3 0,-1 0 16,-1 3-16,-1-1 0,-2 2 15,0 1-15,-1-2 0,1 4 16,0 2-16,-5 0 0,-6-1 15,0 2-15,1 0 0,-2 2 16,0 1-16,0 0 0,-1 1 0,-4 0 16,-2 2-16,1 1 0,2 1 15,-4 3-15,-3-1 0,2 4 16,2 3-16,-3-1 0,-1 2 16,1-2-16,0-2 0,-5 5 15,1 2-15,0 1 0,2 1 0,1 0 16,0 4-16,4-4 15,2-2-15,1 4 0,-2 2 16,2 1-16,1 1 0,0 2 0,0 1 16,4 0-16,1-2 0,-2 2 15,0 1-15,0-1 0,0-2 0,2 3 16,3 3-16,1-1 16,2-3-16,3 0 0,3 1 15,1-2-15,3-1 0,2 0 16,2 0-16,1-1 0,1-1 15,6-2-15,3 1 0,1-3 16,3-4-16,0 0 0,2 1 16,0-1-16,-1-2 0,5 2 0,4-1 15,-5-4-15,1 0 0,6-3 16,3-1-16,0 0 0,0 0 16,2 1-16,1 0 0,-1-4 15,0-2-15,2-3 0,1-1 16,-2-2-16,-1-3 0,1-2 15,3-3-15,-5 0 0,-4 0 0,2-4 16,2-1-16,-3-1 0,-2 0 16,1-4-16,-5 0 0,-3 4 15,1-1-15,3-10 0,-1-1 16,-4 4-16,-2 5 0,-3-5 16,-1-2-16,-2 4 0,-1 1 15,-4 1-15,-4-1 0,0 6 0,1 3 16,-5-6-16,-5 0 15,0 2-15,-2 5 0,-4 0 16,-4 2-16,-1 0 0,1 2 0,-6 1 16,-4 1-16,-3 2 0,-2 1 15,-5 3-15,-5 1 0,2 4 16,3 2-16,-7 4 0,-4 1 16,2 3-16,1-1 0,-12 9 15,-3 4-15,4 3 0,2 2 16,-15 7-16,-2 1 0,7 1 15,5 1-15,-29 31 0,3 5 16,6-1-16,4-2 0,23-22 16,17-16-16,11-9 0</inkml:trace>
  <inkml:trace contextRef="#ctx0" brushRef="#br0" timeOffset="33972.7085">17477 4649 0,'0'0'0,"0"0"16,0 0-16,0 0 0,0 0 0,0 0 16,0 0-16,0 0 0,0 0 15,0 0-15,0 0 0,0 0 16,0 0-16,0 0 0,0 0 16,0 0-16,0 0 0,0 0 15,0 0-15,0 0 0,0 0 0,0 0 16,31 2-16,-31-2 15,30 2-15,-30-2 0,34 4 16,-17-2-16,-1-1 0,4 1 16,3-1-16,-1 0 0,-1-1 0,8-2 15,2-1-15,0-1 0,1 0 16,1 1-16,1-1 0,-1 1 16,0 0-16,8-1 0,0-2 15,-4 2-15,-2 0 0,6 0 16,-2 1-16,-6 1 0,-6 0 0,2 0 15,0 1-15,-4 1 16,-2-1-16,-3 1 0,1 1 16,-3 0-16,-3 3 0,-2 1 0,-1 3 15,-3 1-15,-1 0 0,-1-1 16,-2-2-16,-1 0 0</inkml:trace>
  <inkml:trace contextRef="#ctx0" brushRef="#br0" timeOffset="269094.307">28029 13512 0,'0'0'0,"0"0"0,0 0 16,0 0-16,0 0 0,0 0 15,0 0-15,0 0 0,0 0 0,-1 25 16,1-25-16,0 0 0,0 0 16,16 21-16,-16-21 0,0 0 15,24 18-15,-13-12 0,1-4 16,0 1-16,1-1 0,3-2 15,2-2-15,1 2 0,1 0 16,1-1-16,1 0 0,0 0 16,0 0-16,9 0 0,1-2 15,-2 1-15,-3 1 0,4 0 16,2-2-16,-1 2 0,-2-1 0,8 1 16,2 1-16,-1-1 0,-3 0 15,0 2-15,2 0 0,-1 2 16,1 0-16,6-2 0,-1-1 15,-2 0-15,0 0 0,-1 0 16,1-1-16,-1 2 0,-1 0 16,0-1-16,0-1 0,-1 1 15,0 1-15,6-1 0,-1-1 16,-2 2-16,-3 1 0,1 2 0,0-3 16,-1 2-16,-1-2 0,1 0 15,1-1-15,-3 1 0,-1 0 16,3-2-16,1-2 0,-2 2 15,-3 0-15,1 1 0,2-1 16,-5 2-16,-4 0 0,4-2 16,3 0-16,-1 1 0,-4 1 0,1 1 15,0-1-15,-1 1 16,-1-1-16,0-1 0,2 1 16,-7-1-16,1-1 0,6 1 0,1-1 15,-7 0-15,-1 0 0,2 0 16,0-1-16,-2 1 0,-1 1 15,3 0-15,1-1 0,1-1 16,-3 1-16,3-1 16,0 2-16,-1 0 0,-3 0 0,-1 0 15,-2 0-15,1-1 0,0-2 0,3 3 16,0 0-16,-3 1 0,-2 0 16,-5-1-16,0-1 0,0 0 15,0 1-15,0 0 0,-2 0 16,-1 1-16,-1 0 0,-1-1 15,0 0-15,-3-1 0,-2 1 16,-2 0-16,0 0 0,-3 0 16,2 0-16,-2 0 0,2 1 15,0 0-15,2-1 0,-2 0 0,0 0 16,0 0-16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1599 159,'-23'0,"23"0,0 0,0 0,0 0,0 0,0 0,0 0,0 0,0 0,0 0,0 0,0 0,0 0,0 0,0 0,0 0,0 18,0-18,0 0,0 0,0 0,0 0,0 0,0 0,-24 0,24 0,0 0,0 0,0 0,0 0,0 18,0-18,0 0,0 0,0 0,0 0,0 0,0 0,0 0,0 0,0 0,0 0,0 0,0 18,0-18,0 0,0 18,0 0,0-18,0 18,-23 0,23 0,0 1,0 17,0-18,0 0,0 0,0 0,0 18,0-18,0-18,0 18,0 0,0-18,0 18,0-18,0 18,0 0,0-18,0 18,0 0,0 0,0-18,0 19,0-1,0 0,0-18,0 18,0-18,0 0,0 0,0 0,0 18,0-18,0 0,23 0,-23 18,0-18,0 0,0 18,0-18,0 0,0 18,0-18,0 0,0 18,0-18,24 18,-24-18,0 18,0-18,0 0,0 18,23-18,-23 18,0-18,0 0,0 18,0 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1635 583,'0'0,"0"0,0 0,0 0,0 0,0 0,0 0,0 0,0 18,0-18,0 0,0 0,0 0,0 18,0-18,0 0,0 0,0 19,0-19,0 0,0 0,0 0,-15 18,15-18,0 18,0 0,0-18,0 18,0 0,-15 1,15-1,0 0,0 0,0 0,-16 0,16-18,0 19,0-19,0 18,-15 0,15-18,0 18,0-18,0 18,0-18,0 18,-15-18,15 19,0-19,0 0,0 18,0-18,0 18,0-18,0 0,0 18,0-18,-15 0,15 18,0-18,0 18,0-18,0 0,-16 19,16-19,0 0,0 0,0 18,0-18,0 18,0-18,-15 36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1127 601,'0'0,"0"0,0 0,0 0,0 0,0 18,0-18,0 0,0 18,0-18,0 18,0 1,0-1,0 0,0 0,0 0,0 0,0 18,0-17,0-19,-18 36,18 0,0-18,0 18,-17 1,17-1,0-18,-18 18,18-18,0 1,0-1,0 0,0 0,-17 0,17-18,0 18,0-18,0 0,0 0,0 0,0 0,0 0,0 0,0 0,0 0,0 0,0 0,0 0,0 0,0 18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1206 312,'0'-19,"0"19,0 0,0 0,0 0,0 0,0 0,0 0,0 0,0 0,0 0,0 0,0 0,0 0,0 0,18 0,-18 0,0 0,0 0,0 0,0 0,0 0,0 0,0 0,0 0,0 0,18 0,-18 0,0 0,0 0,0 0,0 0,0 0,0 0,0 0,0 0,0 0,19 0,-19 0,0 0,0 0,18-18,-18 18,0 0,0 0,18 0,-18 0,0 0,18 0,-18 0,0 0,0 0,18 0,-18 0,0 0,18 0,-18 0,0 18,0-18,19 0,-19 0,18 19,-18-19,18 0,-18 18,0-18,18 19,-18-19,0 18,0-18,18 0,-18 19,0-19,0 0,0 0,0 0,0 18,0-18,0 0,0 0,0 0,0 0,0 18,0-18,0 0,0 19,0-19,0 0,-18 18,18-18,0 19,0-19,-18 18,0-18,18 0,-18 19,-1-19,19 0,-18 18,18-18,-18 0,0 0,18 0,-18 18,0-18,18 0,-19 19,19-19,-18 0,18 0,-18 0,18 18,-18-18,18 0,0 0,-18 19,18-19,0 0,-18 0,18 0,-19 0,1 0,18 0,-18 0,0 0,18 0,-18 18,0-18,18 0,-19 0,19 0,-18 0,18 0,0 18,-18-18,18 19,0-19,0 0,0 18,0-18,0 0,0 0,0 0,0 0,0 0,0 0,0 0,0 0,0 0,0 0,0 0,0 0,0 0,0 0,0 0,0 0,0 0,0 0,0 0,0 0,18 0,-18 0,0 0,0 0,0 0,0 0,0 0,0 0,0 0,0 0,0 0,0 0,0 0,0 0,0 0,18 0,-18 0,19 0,-1 0,0 0,0 0,0 0,-18 0,18 0,1 0,-1 0,-18 0,18 0,0 0,-18 0,18 0,-18 0,0 0,18 0,-18 0,0 0,19 0,-19 0,0 0,18 0,-18 0,0 0,18 0,-18 0,18 0,-18 0,18 0,0 0,1 0,-1 0,0 0,0 0,-18 0,18 0,0 0,-18 0,19 0,-19 0,18 0,0 0,-18 0,0 0,18 0,-18 0,0 0,0 0,18 0,-18 0,0 0,0 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18"/>
    </inkml:context>
    <inkml:brush xml:id="br0">
      <inkml:brushProperty name="width" value="0.03586" units="cm"/>
      <inkml:brushProperty name="height" value="0.03586" units="cm"/>
      <inkml:brushProperty name="color" value="#00BFF3"/>
    </inkml:brush>
  </inkml:definitions>
  <inkml:trace contextRef="#ctx0" brushRef="#br0">7965 30845 409,'-7'-7'0,"-1"2"0,0 2 0,0 2 0,-2-1 0,-6-4 3,-4-4 2,-4-3 1,-1-2 1,6 4 0,6 3-1,7 2-1,1 1 2,0-3 3,-1-4 3,-2-2 2,2 0 3,2 1 4,4 2 2,3 2 3,2 2 0,3 0-3,3 2-3,4 1-4,1 2-2,1 6-1,1 4-1,1 5 0,1 5-1,1 5-1,1 5-2,1 5 0,0 4-1,-1 2 0,-1 4 0,0 2 0,-2 3-2,1 2-1,-1 2-2,1 2-2,-1 1-1,-1 0-1,-1-1 0,0 1-1,-2-3 1,1-6-1,0-6 2,-1-5 0,1-7 0,0-6 2,-1-5 1,1-6 1,2-8 1,5-10 1,5-10 0,5-9 1,5-11 1,6-12 1,6-12 1,6-11 2,4-4 1,1 5 0,3 5 0,2 5 1,0 4 0,-1 6-1,-1 4 0,-1 6-1,-1 3-2,-4 3-7,-3 4-5,-2 2-6,-5 2-3,-4 3 2,-6 1 0,-4 3 1,-5 1-5,-3 2-13,-5 3-12,-3 1-13,-4 1-2,-4 1 7,-5-1 8,-2 0 6,-3 1 0,0 1-7,0 0-8,0 2-7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32"/>
    </inkml:context>
    <inkml:brush xml:id="br0">
      <inkml:brushProperty name="width" value="0.01902" units="cm"/>
      <inkml:brushProperty name="height" value="0.01902" units="cm"/>
      <inkml:brushProperty name="color" value="#00BFF3"/>
    </inkml:brush>
  </inkml:definitions>
  <inkml:trace contextRef="#ctx0" brushRef="#br0">27667 11831 771,'-8'-9'-5,"0"-2"-9,0-2-9,0-1-10,1-1-1,0 2 8,2 3 7,1 1 8,0 0 5,2-2 4,0-2 2,2-1 4,0-2 2,0 1 0,0-1 1,0 0 0,-1 2 0,0 1 1,-2 2-1,0 2 1,0 2 0,0-1 0,2 0 0,0 0-1,1 1 1,-2 0 0,0 2 1,-2 1 1,0 0-1,1 2 0,-2 0 0,2 2 0,-1 1-2,2 2 0,0 2-1,2 1 0,-1 3-2,0 4 1,-2 2-1,0 3 0,-1 3 1,0 3 1,0 3 0,0 3 2,1 1 0,0-1 0,2-2 0,0 1 0,1-3-1,0-2-1,0-1 0,0-2 0,0-4-2,0-1 1,0-4-2,0-3 0,2-2-1,2-2-3,4-2-2,2-2-2,2-4-2,0-6-1,-1-6 0,1-5-1,-1-4 0,-1-1 1,0-1 2,-2-1 1,-1 0 0,0 1 1,-2 1-1,0 1 1,-1 2 0,0 3 2,-1 3 0,1 3 2,-1 3 0,-2 2 1,-2 4 1,-2 2 0,-1 4 2,1 4 2,-1 4 1,0 4 3,0 2 1,2 3-2,0 1 0,2 3-2,0 0 0,0-1-1,0-1-1,0-1 0,0-2 0,0-3-1,0-2 0,0-4 0,0-3-1,2-4-3,0-4-2,2-4-2,0-4-1,0-6-1,-1-4-1,1-4-1,1-4 0,0 1 1,1-1 1,2 1 2,-1 1-1,-2 5-2,-3 3-1,0 5-1,-4 1 0,0 0 3,-3 0 4,-2 1 2,-1 0 1,0 2 0,0 2 0,1 2 0,-2 2 0,0 0 0,-2 2 2,0 0 1,0 3 0,1 4 1,0 4-1,2 4 1,1 3 0,0 3 0,2 3 1,1 3 0,0 1 0,0-1 1,0-1-1,0-1 1,1-2 0,0-3-1,1-3 0,2-3 0,2-7-2,6-10-4,4-11-4,5-11-3,1-4-2,-2 1 1,-4 3 2,-3 1 0,-2 4 1,0 3-2,-2 4-2,0 5-1,-1 1 0,0 0 2,-1 0 1,1 0 2,-2 2 3,-4 0 1,-3 4 1,-5 1 3,-3 2 0,0 1 0,-1 4-1,-1 0-1,0 3 2,0 2 2,2 2 3,1 1 3,1 3 1,2 1-1,2 3-1,3 2-1,0 0 0,0-1-1,0-2 0,0 1 0,1-3-2,2-1-3,2-2-2,2-2-3,1-3-2,2-3 1,0-3 0,1-2 1,1-4-1,0-6-2,0-4-1,0-5-2,0-3 0,0 1 1,-1-1 0,1 1 0,0-1 1,0 0 0,0 1 1,0-1-1,-2 1 1,-1 1 0,-2 1 0,-2 1 0,-1 0 1,-2 2 0,0 1 1,-2 1 1,-1 1 1,-1 2 0,-3 2 1,-2 3 0,0 0 1,0 2 2,2 0 0,1 2 2,0 2 1,2 4 0,1 3 1,0 5 0,2 3 1,0 3-1,2 3 0,0 3-1,2 2 0,0 1 0,2 1-2,0 1 0,1-1 0,0 0 0,0-1 0,0-1 0,-1-3 0,0-5 1,-2-5-2,0-4 1,-1-8-1,0-6-2,0-9-3,0-8-1,0-5-2,2-3-1,0-3-1,2-2-3,-1-1 1,-1 5 0,0 4 1,-1 3 1,-1 4 1,0 3 0,0 2 2,0 4 0,0 4 2,0 4 1,0 6 1,0 4 2,0 5 1,0 5 2,0 5 0,0 5 2,-1 3 1,-1-1-1,0 0 1,-1 1-1,-1-3 1,0-2 0,0-3 1,0-2-1,0-5 1,0-3 0,0-4-1,0-5-1,1-2-1,0-4-1,2-2-3,0-3-1,2-6-3,2-8-3,2-7-4,2-8-4,0-4-2,0 1-1,-2 2-2,0 0-1,-2 2 1,-1 3 3,0 3 2,-1 3 3,-1 3 1,0 3-1,0 3 0,0 3 0,-1 3 2,-1 2 4,0 4 5,-1 2 3,-1 3 4,0 2 2,0 2 0,0 2 2,-1 3 0,0 4-3,-1 3-1,-2 5-3,1 1 1,1-1 1,0-1 1,2-1 1,-1-1 1,0 1 0,-1-1-1,-2 1-1,2-2 0,1-3-1,2-2 0,2-4 0,1-4-3,0-6-4,0-6-4,0-6-4,1-4-3,2-5-2,2-3-1,1-5-2,2 0 0,0 1 3,0 3 2,0 2 2,-1 1 1,-1 2 0,0 3-1,-2 1 1,0 4 1,0 3 2,0 4 4,0 4 3,-1 2 1,0 2 1,-2 0 0,0 2 0,-1 2 2,0 5 1,0 5 3,0 6 1,-1 2 1,-2 2-1,-2 3 0,-2 1-1,-1 1 0,0-1 0,1-1 0,-1-1 1,0-2-2,0 0 0,0 0 0,0-2-2,1-3 0,1-3-2,0-5 0,2-3-2,1-7 0,2-8-2,2-9-2,2-9-1,1-7-2,0-5-3,0-4-2,0-6-4,0 0-2,1 2 1,2 4-1,0 2-1,1 1 2,0-1 1,0 0 2,-1-2 2,1 0 2,-2 0 0,-1 0 2,0-1 0,-2 0 2,0-2 3,-2-2 4,0-2 3,-1 1 1,0 6 2,0 4 0,0 5 0,0 5 0,0 5 0,0 5-1,0 5-1,0 7 0,0 10-1,0 9 0,0 11-2,0 5 1,0 4-2,0 3 0,0 3 0,-1 1-2,0 0 0,-2 0-1,0 0-1,-1-1-1,0-2-1,0-2 1,0-1-1,0-3 0,0 0 1,0-1 0,1-1 1,-1-3 0,0-2 0,0-3-1,0-2 1,0-5-1,2-1 1,0-4-1,2-3 1,0-4-1,0-6-1,0-6-2,0-5-2,0-8 0,2-7-2,0-9 1,2-7-2,0-5 1,0-2 0,0-2 0,0-1 1,-1-3 1,-1-2 0,0-2 0,-2-1 0,0-2 0,0 0 1,0 1-1,0-1 1,1 3 0,0 6 4,2 7 1,0 5 3,0 5 1,0 7 0,-1 5 0,-2 7 0,0 5 0,0 8 1,0 7 1,0 6 1,0 6 1,0 3-1,0 5 1,0 3-1,0 4 1,0 3-1,0 3-1,0 3-1,0 3 0,0 6 0,0 4 0,0 5 0,0 3-1,2 0 1,1-1 0,0 1 0,1-1 1,0-2-1,0-2 1,0-2-1,-1-4-1,-1-6-4,0-6-4,-1-6-2,-1-4-2,0-5 2,0-3 1,0-4 2,-1-4 1,-1-1 1,0-2 0,-1-2 1,-2-4 0,0-4-1,-2-5-1,0-6-1,0-5 0,2-9-1,2-7 0,2-8 0,1-7-1,0-6-1,0-6-1,0-5-2,0-6 0,0-3 1,0-4-1,0-4 1,0 0 0,0 3 2,0 5 0,0 4 2,0 0-1,0 0 1,0-1-2,0 0 1,0 0 0,0 3 3,0 3 3,0 3 2,0 4 1,0 8 1,0 6-1,0 8 1,-1 7 0,-2 7 4,-2 8 1,-1 9 3,-2 4 0,2 6-2,1 2-3,0 5-1,2 3-2,0 3 0,2 3-1,0 4-1,1 5 0,0 8 0,0 10-1,0 8-1,0 8 1,0 5 1,0 7 0,0 5 1,0 4 0,0 0 0,0 2-1,0 1-1,1 1-1,0 4 0,2 2-1,0 4-1,1-5-1,0-10-1,0-11 1,0-11-2,-1-9 1,0-8 0,-2-7 1,0-9 0,-1-6 1,0-3 0,0-4 0,0-4 0,-1-5 1,0-5 1,-2-4 1,0-5 2,-2-7-2,0-9-1,-1-9-3,-2-9-1,1-9-3,1-9-1,0-11-2,2-9-1,1-6-2,2-2 0,2-2-1,2-2 0,2 1 0,2 4 0,1 3 2,3 5-1,0 3 3,0 1 1,-2 3 2,-1 2 2,0 2 3,0 6 2,0 5 3,0 5 3,-1 4 1,-1 4-2,0 4-2,-2 4 0,0 4-1,0 5-1,0 5 1,0 5 0,-1 2 0,-2 2 2,-2 1 0,-2 1 2,-2 3 0,-2 6 2,-2 6 2,-1 6 0,-2 6 1,2 7-2,1 7 0,0 7-2,1 8-1,-1 9 0,-2 11-1,0 10 0,-1 6-1,1 4 1,-1 4 0,0 4 1,1 1-2,2-2 0,3-2-2,1-1-1,1-4-1,2 0 0,0-3 1,2-2 0,0-4-1,0-9-1,0-7 0,0-8-1,0-9 0,0-8-1,0-9-1,0-8 0,0-8-1,0-5-1,0-4-2,0-6-1,0-7 0,2-13 1,0-11 2,2-12 1,-1-11 0,-1-9-3,0-11-2,-1-8-3,0-6-1,1 1 1,3 2 0,2 0 0,1 0 1,0-4 2,0-2 0,0-3 2,0 4 2,-1 13 1,1 13 1,0 13 2,-1 9 1,-2 4 1,-2 5 1,-2 6 2,-1 3 0,0 5 1,0 3 0,0 5 0,0 1 1,0 2-1,0 1 0,0 1 0,-1 3 1,-2 6 3,-2 6 1,-2 6 3,0 3-2,0 3-5,2 2-7,1 2-5,0-1-4,2-1-1,0-3-3,2-1-1,1-1-3,3 2-3,4 0-3,2 1-4,2-1 0,0-1 3,-1-2 2,1-2 5,-1-1 1,0 0 2,-2 0 2,0-1 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19"/>
    </inkml:context>
    <inkml:brush xml:id="br0">
      <inkml:brushProperty name="width" value="0.02946" units="cm"/>
      <inkml:brushProperty name="height" value="0.02946" units="cm"/>
      <inkml:brushProperty name="color" value="#00BFF3"/>
    </inkml:brush>
  </inkml:definitions>
  <inkml:trace contextRef="#ctx0" brushRef="#br0">8360 23082 497,'-8'-7'0,"0"-1"0,0 0 0,0 0 0,-1-3 1,-1-7-1,-3-7 2,-2-7-1,2 0 4,3 7 6,4 7 5,4 7 7,2 5 1,0 6-1,0 4-1,0 6-2,1 7-2,4 11-1,2 10-2,4 12-2,0 7-1,1 5 0,0 5 1,0 5 0,0 0-1,1-5-2,1-5 0,1-5-2,2-4-1,1-6-2,3-5-1,2-4-1,2-6-1,2-7 1,4-7 1,3-7 0,3-6 2,2-8 2,4-6 1,3-7 3,4-9 1,7-11-1,8-11 0,6-9-1,6-12 1,6-9 1,6-10 0,7-10 2,5-5-2,7 0-3,7 1-3,7-1-3,5 2-6,1 4-7,2 4-8,3 4-8,-13 11-12,-25 17-19,-26 18-19,-24 18-19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7:19"/>
    </inkml:context>
    <inkml:brush xml:id="br0">
      <inkml:brushProperty name="width" value="0.03285" units="cm"/>
      <inkml:brushProperty name="height" value="0.03285" units="cm"/>
      <inkml:brushProperty name="color" value="#00BFF3"/>
    </inkml:brush>
  </inkml:definitions>
  <inkml:trace contextRef="#ctx0" brushRef="#br0">52191 49013 446,'-1'-28'0,"0"9"0,-2 7 0,0 8 0,-1 4 9,0 0 17,0 0 17,1 0 18,-3 0 2,-2 0-12,-4 0-13,-2 0-13,-1 0-8,-1 0-3,0 0-3,1 0-3,-2 1 0,-1 4 0,-3 2 2,-1 3 1,-1 3 1,2 2 0,3 1-1,1 3 0,2 1-2,-1 1-1,1 1-1,-1 1-3,2 0-1,2-1-1,4-1-1,3-1-1,1-1 0,2-1 1,0-1 1,2-1 1,0 0 0,2 0 2,0-1 0,2 1 0,0-1 1,2-1-1,0-1 0,1 0 0,2-2-1,2-1 1,1-1 0,3 0 1,2-1-2,1-1-3,3 1-2,1 0-3,3-1-5,3-2-10,3-3-9,3 0-9,-1-3-6,-4 0-3,-3-2-2,-5 0-2,-2-2-2,-3 0-1,-1-1 0,-2-2-2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7:25"/>
    </inkml:context>
    <inkml:brush xml:id="br0">
      <inkml:brushProperty name="width" value="0.02803" units="cm"/>
      <inkml:brushProperty name="height" value="0.02803" units="cm"/>
      <inkml:brushProperty name="color" value="#00BFF3"/>
    </inkml:brush>
  </inkml:definitions>
  <inkml:trace contextRef="#ctx0" brushRef="#br0">52297 45967 523,'0'-14'-12,"0"3"7,0 2 5,0 4 5,-1 1 6,0 0 3,-2 0 6,0 0 3,-1 0 4,2-2 4,0 0 4,2-1 2,0 2 2,-2 6-3,-1 6-2,0 6-3,0 4-3,0 5-5,2 3-4,1 5-4,0 0-3,0 0-1,0-1-2,0-1 0,0 0-1,0 0-2,0 2 0,0 1-2,-1 0-3,-1-1-6,0-2-5,-1 1-6,-1-4-5,2-4-4,0-3-4,2-4-4,0-3-3,0-1-2,0-1 0,0 0-1,0-3-1,0-4 1,0-4 0,0-4 0,0-2 4,2 0 5,0 0 5,2 1 6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7:25"/>
    </inkml:context>
    <inkml:brush xml:id="br0">
      <inkml:brushProperty name="width" value="0.02781" units="cm"/>
      <inkml:brushProperty name="height" value="0.02781" units="cm"/>
      <inkml:brushProperty name="color" value="#00BFF3"/>
    </inkml:brush>
  </inkml:definitions>
  <inkml:trace contextRef="#ctx0" brushRef="#br0">53050 46050 527,'6'23'103,"-1"-1"-21,-2-1-19,-2-1-21,-1 0-10,0 1-4,0 1-2,0 1-2,0 1-4,0 1-2,0 1-5,0 0-2,0 1-4,0-1-4,0-1-3,0-1-4,0-1-2,0-1-1,0-1-1,0-1-1,0-2-6,2-3-13,0-3-13,2-2-13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7:26"/>
    </inkml:context>
    <inkml:brush xml:id="br0">
      <inkml:brushProperty name="width" value="0.024" units="cm"/>
      <inkml:brushProperty name="height" value="0.024" units="cm"/>
      <inkml:brushProperty name="color" value="#00BFF3"/>
    </inkml:brush>
  </inkml:definitions>
  <inkml:trace contextRef="#ctx0" brushRef="#br0">52074 43709 611,'0'-15'11,"0"4"5,0 3 5,0 3 3,-1 2 4,0 3 4,-2 4 3,0 2 4,-1 4-1,0 6-5,0 4-5,1 5-6,-2 2-4,0 0-4,-2 1-4,0-1-5,0 0-1,-1 1-1,0-1 1,0 1-1,1-2-2,-1-2-6,0-1-3,0-2-6,2-3-3,1-1-4,2-3-2,2-1-3,1-4-8,2-6-10,0-6-11,2-6-10,-1-3 0,1 1 14,0-1 14,0 0 14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7:29"/>
    </inkml:context>
    <inkml:brush xml:id="br0">
      <inkml:brushProperty name="width" value="0.02236" units="cm"/>
      <inkml:brushProperty name="height" value="0.02236" units="cm"/>
      <inkml:brushProperty name="color" value="#00BFF3"/>
    </inkml:brush>
  </inkml:definitions>
  <inkml:trace contextRef="#ctx0" brushRef="#br0">52615 41045 656,'-7'-7'-15,"3"0"4,1 2 5,2 1 5,1 2 9,0 5 17,0 6 17,0 4 16,0 3 3,0 1-12,0 1-12,0 1-12,0 2-7,0 3-4,0 3-3,0 3-4,0 1-2,0-2 0,0 0-1,0-1 0,0-1-1,0-1-2,0-1-2,0-1-2,0-2-5,0-3-10,0-3-9,0-3-10,0-3-7,2-4-7,0-4-5,1-4-6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7:29"/>
    </inkml:context>
    <inkml:brush xml:id="br0">
      <inkml:brushProperty name="width" value="0.02533" units="cm"/>
      <inkml:brushProperty name="height" value="0.02533" units="cm"/>
      <inkml:brushProperty name="color" value="#00BFF3"/>
    </inkml:brush>
  </inkml:definitions>
  <inkml:trace contextRef="#ctx0" brushRef="#br0">53300 40950 579,'0'9'103,"2"1"-22,0 3-24,1 2-24,0 1-12,0 1-3,-2 1-2,0 1-3,-1 2-2,0 1 0,0 2-3,0 3 0,-1 0-1,0-1 2,-2-1 0,0-1 0,0-1-3,1 1-7,0-1-8,2 0-7,0 0-7,0-3-4,0-1-5,0-2-4,0-3-6,2-3-7,0-3-8,1-2-7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7:30"/>
    </inkml:context>
    <inkml:brush xml:id="br0">
      <inkml:brushProperty name="width" value="0.02506" units="cm"/>
      <inkml:brushProperty name="height" value="0.02506" units="cm"/>
      <inkml:brushProperty name="color" value="#00BFF3"/>
    </inkml:brush>
  </inkml:definitions>
  <inkml:trace contextRef="#ctx0" brushRef="#br0">54050 40861 585,'0'-7'-36,"2"1"14,0 0 14,2 2 13,-1 0 9,-1 0 2,0 0 2,-2 0 4,0 3 5,0 6 10,0 6 11,0 6 9,0 2 0,0 1-9,0-1-10,0 1-9,0 0-8,0 3-4,0 1-4,0 3-4,0 0-4,0 2-6,0 1-4,0 1-4,1 0-7,0 1-7,2-1-8,0 0-7,0-1-5,0-3-4,-2-4-2,0-1-4,-1-5 2,0-3 7,0-4 7,0-4 7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7:31"/>
    </inkml:context>
    <inkml:brush xml:id="br0">
      <inkml:brushProperty name="width" value="0.02302" units="cm"/>
      <inkml:brushProperty name="height" value="0.02302" units="cm"/>
      <inkml:brushProperty name="color" value="#00BFF3"/>
    </inkml:brush>
  </inkml:definitions>
  <inkml:trace contextRef="#ctx0" brushRef="#br0">52284 38510 637,'-2'-9'-2,"0"-2"-4,-3-2-3,-2-1-4,0-1 4,2 4 11,2 3 10,3 3 12,-2 4 8,-2 7 8,-4 7 8,-2 8 7,-1 2-1,1 2-10,0 1-9,2 1-10,0 0-9,-2 1-5,0-1-7,-1 1-7,-1 0-3,1 0 2,-1 2 0,1 1 1,-1-1-3,2-2-8,1-1-8,1-3-7,1-2-5,2-1-3,2-2-3,2-3-2,1-2 0,2-4 1,0-4 1,2-4 2,0-3 4,0 0 8,-1-2 7,1 0 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7:31"/>
    </inkml:context>
    <inkml:brush xml:id="br0">
      <inkml:brushProperty name="width" value="0.02553" units="cm"/>
      <inkml:brushProperty name="height" value="0.02553" units="cm"/>
      <inkml:brushProperty name="color" value="#00BFF3"/>
    </inkml:brush>
  </inkml:definitions>
  <inkml:trace contextRef="#ctx0" brushRef="#br0">52650 38552 574,'0'-8'1,"0"0"4,0 0 1,0 0 4,0 1 5,2 1 8,0 0 7,2 2 8,1 2 1,1 4-6,3 4-5,2 4-6,0 2-4,-1 3-1,0 1-1,-2 3-3,0 1 0,0 3 0,0 1 1,0 3 0,-1-1-1,1 0-2,0-1-2,0-1-2,0-1-2,0-1-2,-1-1-2,1-1-2,0-2-1,0-3 0,0-2-1,-1-4 0,3-4 1,2-4 0,3-6 1,3-4 0,2-5 2,-1-3 0,1-5 2,-1-3 0,2-4 1,1-3-1,3-2-2,1-4 0,2-1 0,-1-2 0,0-1 1,1 0 0,-3 2-1,-3 4 0,-5 5-1,-3 5 0,-4 5-1,-2 3 1,-4 5 0,-2 3 0,-3 4-6,0 4-13,-2 4-13,0 4-13,-1 2-9,0-1-5,0 1-5,0 0-5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57566 40065,'-16'-15,"32"15,-1 0,56 0,-1 0,32 0,0 0,-1 0,1 0,-78 0,-1 0,-7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34"/>
    </inkml:context>
    <inkml:brush xml:id="br0">
      <inkml:brushProperty name="width" value="0.01838" units="cm"/>
      <inkml:brushProperty name="height" value="0.01838" units="cm"/>
      <inkml:brushProperty name="color" value="#00BFF3"/>
    </inkml:brush>
  </inkml:definitions>
  <inkml:trace contextRef="#ctx0" brushRef="#br0">41931 21855 798,'-7'-7'-17,"1"0"1,0 2 2,2 1 1,0 0 3,2 0 3,0 0 3,2 0 3,0 1 7,0 2 8,0 2 9,0 2 9,0 1 1,2 0-5,0 0-7,2 0-6,0 0-4,0 1-2,-1 2 0,1 0-2,0 0-1,0 0-1,0-2 0,0 0-1,1 0 0,0 5 0,1 4 1,2 4 0,0 1 0,1 1-1,2-1-2,0 1 0,1 1-1,1 3 1,1 3 2,2 3 1,-1 2-1,1 2 0,0 3-2,-1 1 0,0-1-2,-3-6 0,-1-4 0,-2-5-2,-1-3 0,0-1 2,0 0 0,0-2 1,0 2 0,3 3-1,2 5 0,1 3-1,1 1 1,-2-1 0,-3-3 1,-1-1 0,0 0 0,0 4-1,1 5 0,2 3-2,-2-1 0,-3-7 1,-2-8 0,-4-5 0,-1-4 1,2 1 0,0 1-1,2 2 1,0 1-1,2 5 1,0 3-1,1 5 1,1-1-1,-2-6 0,-1-4 1,0-4-1,-1-4 0,0 1 1,-1 0-1,2 0 1,-2-1-1,1 1 1,0 0 0,0 0 0,0-1-1,0 1 1,0 0 0,0 0 0,-1-1 0,-1-1 1,0 0-1,-1-2-1,-2-3-3,-1-4-11,0-6-8,-1-4-10,-2-5-2,0-3 5,-1-5 5,-2-3 5,-2-8 1,-3-9-1,-5-10-3,-3-9-2,-1 0 1,6 14 4,5 12 4,5 13 3,2 7 3,0 1 2,0 1 3,0 1 2,0-1 1,0 0 0,0-1 1,1-1 0,-1-1 1,0 0 0,0 1-1,0-1 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9:43"/>
    </inkml:context>
    <inkml:brush xml:id="br0">
      <inkml:brushProperty name="width" value="0.0277" units="cm"/>
      <inkml:brushProperty name="height" value="0.0277" units="cm"/>
      <inkml:brushProperty name="color" value="#00BFF3"/>
    </inkml:brush>
  </inkml:definitions>
  <inkml:trace contextRef="#ctx0" brushRef="#br0">41800 21673 529,'17'-2'0,"1"0"0,2-3 0,3-2 0,-2 0 0,-5 0 0,-5 2 0,-5 1 0,-1 0 19,0 0 37,1 0 37,2 0 38,-2-1-13,-3-3-64,-2-4-64,-3-2-63,-3-1-27,2 1 11,-1 1 12,0 1 10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9:44"/>
    </inkml:context>
    <inkml:brush xml:id="br0">
      <inkml:brushProperty name="width" value="0.04067" units="cm"/>
      <inkml:brushProperty name="height" value="0.04067" units="cm"/>
      <inkml:brushProperty name="color" value="#00BFF3"/>
    </inkml:brush>
  </inkml:definitions>
  <inkml:trace contextRef="#ctx0" brushRef="#br0">38582 21616 360,'-26'-1'3,"-5"-2"4,-5-2 5,-4-2 6,1 0 3,7 1 2,9 0 2,7 2 2,5-1 1,2 0-2,3-1-2,1-2-2,1 1-1,2-1-2,0 0-3,2 0-2,0 0 1,0 1 2,0-1 3,0 0 2,2 4 1,4 8-3,4 8-3,3 7-1,3 5-3,0-1-3,-1 0-2,1 1-3,1-2-1,3-3-1,3-3 0,3-3-1,2-2 0,-1-1-1,0 0 0,1-2-1,-1-1 1,-1-2-1,-1-3 0,-1 0 1,1-4 0,2 0 1,5-3 0,1-2 2,2-1 0,1-2-1,-1 0 0,0-1 1,1 0-1,1 1 1,0 0 0,2 2 1,1 0-1,2 0 0,3 1-1,1-1-2,0 0 1,0 2-1,-2 1 0,0 0 0,-3 3 0,-2 2 1,-3 4 0,-3 2 1,-2 2 0,-2 0-1,0 0-1,-1-1 1,-1 1-2,-1 0 2,-1 0-1,-1 0 0,0-2 1,1-1-1,1-2 0,1-2 1,2-1-1,3 0 0,2 0 1,4 0-1,2 0 0,1-2 0,0 0 1,2-2-1,0 0 1,0-2-1,0 0 0,0-1 0,-1 0-1,-2 2 1,-1 2-1,-3 2 0,-2 2 0,0 0 1,-1 2 0,-1 0 2,-1 2-1,-1 0 1,-1 1-1,-1 2 0,0 0-1,0 1 0,2 1 0,1 2-1,1-2 0,1-1 1,1-2 1,0-2 1,2-2 0,1 0-1,1-2 0,0 0-1,0-1-1,-1 0 0,-3 0-1,-2 0-1,0-1 0,-1 0 0,0-2 0,1 0 1,-1-2-1,-2 0 0,0-1 1,-1-2-1,0 1 1,-1-1 1,0 0 0,1 0 0,-2 1 0,-1 2 1,-3 3-1,-1 1-1,-1 1 1,1 0-1,1 0 0,1 0 0,1 0-2,-1 0 0,1 0-2,-1 0-2,0-1-1,-3-1-2,-1 0-3,-2-1-2,-3-2-7,-1-2-11,-2-2-11,-2-1-10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9:54"/>
    </inkml:context>
    <inkml:brush xml:id="br0">
      <inkml:brushProperty name="width" value="0.02365" units="cm"/>
      <inkml:brushProperty name="height" value="0.02365" units="cm"/>
      <inkml:brushProperty name="color" value="#00BFF3"/>
    </inkml:brush>
  </inkml:definitions>
  <inkml:trace contextRef="#ctx0" brushRef="#br0">13415 51740 620,'-7'-8'0,"3"2"0,1 0 0,2 2 0,1 1 8,0 2 17,0 2 17,0 2 16,1 3 4,2 6-10,1 4-10,3 5-8,-1 4-10,-1 4-6,-2 5-7,-2 3-8,-1 3-4,0 2-3,0 2-4,0 2-2,0-1-2,0-4 0,0-4 0,0-4 0,0-4-3,0-5-6,0-5-7,0-5-6,0-5-6,0-6-4,0-6-6,0-6-5,0-2 4,0 1 10,0 0 13,0 2 11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9:54"/>
    </inkml:context>
    <inkml:brush xml:id="br0">
      <inkml:brushProperty name="width" value="0.02288" units="cm"/>
      <inkml:brushProperty name="height" value="0.02288" units="cm"/>
      <inkml:brushProperty name="color" value="#00BFF3"/>
    </inkml:brush>
  </inkml:definitions>
  <inkml:trace contextRef="#ctx0" brushRef="#br0">13500 53043 641,'0'-35'0,"2"10"1,0 8 2,2 9 0,0 4 6,2 2 14,0 0 12,1 2 12,2 0 3,4 0-8,2 0-9,3 0-8,2 0-4,1 0-2,1 0 0,1 0-1,1 0-7,1 0-13,1 0-13,1 0-12,-2 0-9,-1 0-5,-4 0-4,-3 0-4,-3 0-1,-3 0 4,-3 0 2,-2 0 3,-3 0 5,-2 0 9,-2 0 7,-2 0 8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9:54"/>
    </inkml:context>
    <inkml:brush xml:id="br0">
      <inkml:brushProperty name="width" value="0.02971" units="cm"/>
      <inkml:brushProperty name="height" value="0.02971" units="cm"/>
      <inkml:brushProperty name="color" value="#00BFF3"/>
    </inkml:brush>
  </inkml:definitions>
  <inkml:trace contextRef="#ctx0" brushRef="#br0">14700 51871 493,'6'-50'2,"-1"8"5,-2 9 5,-2 10 4,-1 3 4,0 1 2,0-1 3,0 0 3,1 2 0,0 3-2,2 3-2,0 3-2,1 4 0,2 8 4,0 6 5,1 7 3,0 5 0,-2 5-5,-3 3-4,0 5-5,-2 2-3,0 2-3,0 2-3,0 2-3,0 2-4,0 2-7,0 2-6,0 2-6,0 1-6,0 0-8,0-1-6,0 1-8,0-3-2,0-6 4,0-6 3,0-5 4,0-6-2,0-2-3,0-3-4,0-2-4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29:56"/>
    </inkml:context>
    <inkml:brush xml:id="br0">
      <inkml:brushProperty name="width" value="0.01753" units="cm"/>
      <inkml:brushProperty name="height" value="0.01753" units="cm"/>
      <inkml:brushProperty name="color" value="#00BFF3"/>
    </inkml:brush>
  </inkml:definitions>
  <inkml:trace contextRef="#ctx0" brushRef="#br0">15660 52877 836,'-22'-6'71,"5"2"-20,4 4-20,3 2-21,3 3-18,1 2-19,0 1-19,2 3-18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0"/>
    </inkml:context>
    <inkml:brush xml:id="br0">
      <inkml:brushProperty name="width" value="0.02815" units="cm"/>
      <inkml:brushProperty name="height" value="0.02815" units="cm"/>
    </inkml:brush>
  </inkml:definitions>
  <inkml:trace contextRef="#ctx0" brushRef="#br0">13500 51515 521,'21'-69'0,"-6"17"0,-3 18 0,-6 17 0,-2 9 0,2 2 0,0 1 0,1 1 0,0 1 6,-2 3 13,-3 4 14,0 2 12,-2 7 6,0 7-2,0 10-2,0 9-2,-2 6-3,0 4-5,-3 3-7,-2 5-5,0 1-5,1-2-5,0-2-5,2-3-5,1-2-6,0-4-4,2-4-4,0-3-6,2-4-6,0-2-5,2-2-7,0-1-6,1-4-5,0-1-3,0-4-3,0-3-4,-1-3 3,-1-3 10,0-3 9,-2-2 10,1-3 4,0 0 1,2-2 1,0 0-1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1"/>
    </inkml:context>
    <inkml:brush xml:id="br0">
      <inkml:brushProperty name="width" value="0.03265" units="cm"/>
      <inkml:brushProperty name="height" value="0.03265" units="cm"/>
    </inkml:brush>
  </inkml:definitions>
  <inkml:trace contextRef="#ctx0" brushRef="#br0">14967 51537 449,'-8'-3'0,"0"-4"0,0-5 0,1-5 0,0-1 0,2 2 2,2 4 1,2 3 2,1 1 5,0 2 11,0 1 10,0 1 11,0 1 5,0 3 2,0 4 1,0 2 0,0 4-3,0 4-7,0 3-7,0 5-7,0 4-5,-2 4-3,0 6-2,-2 5-3,0 2-3,1 2-2,-1 0-3,0 2-1,0-2-5,0-1-6,0-2-6,1-1-6,-2-2-3,2 2 2,-1 0 1,0 2 1,1-2-4,2-4-11,2-4-11,2-3-9,1-5-6,0-4 2,-1-3 1,2-4 1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1"/>
    </inkml:context>
    <inkml:brush xml:id="br0">
      <inkml:brushProperty name="width" value="0.02748" units="cm"/>
      <inkml:brushProperty name="height" value="0.02748" units="cm"/>
    </inkml:brush>
  </inkml:definitions>
  <inkml:trace contextRef="#ctx0" brushRef="#br0">13763 52993 533,'-16'-8'5,"2"2"9,1 1 10,1 1 8,4 0 10,8 0 9,8 0 7,7 0 10,7 0-5,3 0-14,4 0-15,5 1-15,0-2-12,0 0-6,-1-1-8,-1-2-7,-2 2-6,-4 1-4,-2 2-4,-3 2-4,-3 2 0,-2 4 2,-4 2 3,-3 3 2,-2 1-2,0-1-11,-2-1-9,0 0-11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2"/>
    </inkml:context>
    <inkml:brush xml:id="br0">
      <inkml:brushProperty name="width" value="0.03116" units="cm"/>
      <inkml:brushProperty name="height" value="0.03116" units="cm"/>
    </inkml:brush>
  </inkml:definitions>
  <inkml:trace contextRef="#ctx0" brushRef="#br0">16808 52900 470,'-9'0'3,"-2"2"4,-2 0 5,-1 1 6,1 0 8,8 0 14,7-2 12,6 0 14,3-1 0,-1 0-12,0 0-13,-2 0-12,0 0-8,2 0-4,0 0-2,1 0-5,1 0 0,2 0-1,0 0 1,1 0 0,1 0-2,-1 0-3,1 0-5,0 0-2,0 0-3,1 0-1,1 0-1,1 0 0,0 0-1,-1 0 1,-1 0 1,0 0 1,-2 0 1,-1 0 1,-1 0 2,-1 0 0,1-1 2,0 0 0,1-2 1,1 0 0,-1 0 0,-1 1-1,-2 0 0,-2 2 0,0 0 0,1 0-2,3 0 1,2 0-2,0 0 0,-1 2 0,-1 0-1,0 1 0,-2 1 0,1 0 1,0-1-1,0 1 1,-1-1-1,-1 0-1,-1-2-1,0 0-2,-4-1-8,-2 0-12,-6 0-14,-2 0-13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34"/>
    </inkml:context>
    <inkml:brush xml:id="br0">
      <inkml:brushProperty name="width" value="0.0172" units="cm"/>
      <inkml:brushProperty name="height" value="0.0172" units="cm"/>
      <inkml:brushProperty name="color" value="#00BFF3"/>
    </inkml:brush>
  </inkml:definitions>
  <inkml:trace contextRef="#ctx0" brushRef="#br0">41713 21450 852,'-8'0'-1,"2"2"4,1 0 3,0 2 5,1 1 2,0 1-1,0 3 0,1 2 0,-2 3 0,2 3 0,-1 5-1,0 3 0,0 1-1,2-5-2,0-3-2,2-4 0,0-1-3,0 3-2,0 3-3,0 3-2,0 1-1,0-1 0,0-1 0,0-1 0,0 1 0,0 1 1,0 3 1,0 1 1,0 1 0,0-3 1,0-1-1,0-3 1,0-1-1,0-2 0,0-3-1,0-1-1,0-4-5,2-6-8,0-6-8,2-6-8,-1-2-2,0 2 7,-2 2 5,0 3 7,0-4 2,3-8 0,4-7-2,2-9 0,0 0 0,-2 6 4,-4 5 4,-2 6 3,-2 4 2,2 1 0,0 0 2,2 2 0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3"/>
    </inkml:context>
    <inkml:brush xml:id="br0">
      <inkml:brushProperty name="width" value="0.02696" units="cm"/>
      <inkml:brushProperty name="height" value="0.02696" units="cm"/>
    </inkml:brush>
  </inkml:definitions>
  <inkml:trace contextRef="#ctx0" brushRef="#br0">20176 52078 543,'-1'-8'5,"-1"-2"9,0 0 10,-1-1 8,-1 0 4,0 2-3,0 3-4,0 1-3,-1 1-2,-2 2 2,-2 0 0,-1 2 1,-2 1-2,0 4-5,0 2-4,1 3-5,-2 3-3,-2 2 1,-1 1 0,-3 3 1,0 1-1,-1 1 0,0 1 0,1 1 0,0 0-2,1-1-4,1-1-3,1-1-3,1-2-1,2-1 1,2-2 1,3-3 2,1-1 0,2 0 0,2-2 0,2 0 1,2-1 0,4 1-2,2 1 0,3 2-2,4-2-1,2-1-2,3-2-2,3-2-2,2-2-2,3 0-1,1-2 0,2 0-2,2-2 1,1 0 0,1-2 0,0 0 2,0-1-4,-5 0-5,-4 0-7,-3 0-5,-4 0-5,-3 0-5,-3 0-4,-2 1-4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4"/>
    </inkml:context>
    <inkml:brush xml:id="br0">
      <inkml:brushProperty name="width" value="0.02576" units="cm"/>
      <inkml:brushProperty name="height" value="0.02576" units="cm"/>
    </inkml:brush>
  </inkml:definitions>
  <inkml:trace contextRef="#ctx0" brushRef="#br0">19773 51545 569,'-7'-14'-32,"2"3"15,2 3 14,2 2 14,0 2 9,0-2 2,-2 0 3,0-1 3,0 1 4,0 4 6,2 4 6,0 4 6,-1 4-1,-3 7-9,-5 6-7,-4 5-8,-1 5-6,-1 2-3,0 4-4,1 3-4,-1 1-2,-2 0-3,0 0-1,0 0-3,-1-2-1,0-2-1,2-3 0,1-3-1,1-3-2,1 0-3,1-1-4,1-1-4,1-2 0,2-3 0,2-3 2,3-3 1,2-6-7,5-8-14,6-10-15,4-8-14,1-3-1,-3 1 12,-3 2 13,-2 3 12,-2 0 8,0 0 2,0 0 4,0 1 3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4"/>
    </inkml:context>
    <inkml:brush xml:id="br0">
      <inkml:brushProperty name="width" value="0.02901" units="cm"/>
      <inkml:brushProperty name="height" value="0.02901" units="cm"/>
    </inkml:brush>
  </inkml:definitions>
  <inkml:trace contextRef="#ctx0" brushRef="#br0">20237 51963 505,'7'-22'1,"-2"6"1,-3 5 1,0 5 2,-4 2 2,0 2 5,-3 0 4,-2 2 5,1 1 5,6 4 8,4 2 7,6 3 7,1 3 1,-1 0-7,-1 1-7,0 1-8,-2 3-4,-1 3-3,0 5-3,-2 3-3,0 1-2,0-1-2,0-3-2,0-1-1,-1-1-2,0 4-1,-2 3-1,0 3-1,-1-1-2,0-4 0,0-3-1,0-5-1,1-3-2,2-3 0,2-2-2,1-4-2,2-2 1,0-2 1,0-3 2,0 0 1,0-3 1,1-1 0,2 0 1,0-1 1,1-3 0,3-4 2,2-4 2,1-3 0,2-4 2,1-3-1,1-3 0,1-3 0,1-2 0,-1 0-2,1-2 1,-1-1-2,-1 1-1,-3 2-3,-3 1-3,-2 3-2,-4 2-4,-1 3-3,-2 3-2,-2 3-4,-2 5-11,-2 6-20,-2 8-19,-2 6-19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6"/>
    </inkml:context>
    <inkml:brush xml:id="br0">
      <inkml:brushProperty name="width" value="0.0275" units="cm"/>
      <inkml:brushProperty name="height" value="0.0275" units="cm"/>
    </inkml:brush>
  </inkml:definitions>
  <inkml:trace contextRef="#ctx0" brushRef="#br0">23290 52262 533,'-8'0'1,"2"-2"4,0 0 2,2-1 3,1-2 5,2 2 7,2-1 7,2 0 7,2 0 1,2 0-2,1 0-4,3 0-2,3 1-3,4 0-2,3 2-2,5 1-3,1-1-1,0-1-1,1 0-1,-1-1-1,1-1-2,-1 2 0,0 0-2,1 2 0,-2 0-6,-1 0-11,-3 0-9,-1 0-10,-2 0-6,-1 2-2,-1 0-3,-1 2-2,-2 0-1,-2 0 0,-4-1 1,-3 1-1,-2 1 2,-4 2 2,-2 2 1,-3 2 2,-2-1 4,2-1 4,1-2 5,0-2 5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6"/>
    </inkml:context>
    <inkml:brush xml:id="br0">
      <inkml:brushProperty name="width" value="0.02527" units="cm"/>
      <inkml:brushProperty name="height" value="0.02527" units="cm"/>
    </inkml:brush>
  </inkml:definitions>
  <inkml:trace contextRef="#ctx0" brushRef="#br0">22904 53043 580,'-8'-1'0,"2"0"0,1-2 0,0 0 0,0-1 0,-2 0 0,-1 0 0,-3 1 0,2-1 6,6 0 14,6 0 12,6 0 13,5 0 4,5 0-5,5 0-6,5 1-5,2-1-6,1 0-4,-1 0-4,0 0-6,1 0-2,1 0 2,0 0 0,2 1 1,-1-1-3,0 2-4,-1 0-5,-1 2-6,-2 1-9,-3 2-15,-4 2-15,-1 1-14,-5 2-7,-3-2 2,-4-1 2,-4 0 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6"/>
    </inkml:context>
    <inkml:brush xml:id="br0">
      <inkml:brushProperty name="width" value="0.02712" units="cm"/>
      <inkml:brushProperty name="height" value="0.02712" units="cm"/>
    </inkml:brush>
  </inkml:definitions>
  <inkml:trace contextRef="#ctx0" brushRef="#br0">25793 51664 540,'-8'-8'2,"2"0"5,1 1 3,0-1 5,1 2 8,0 4 9,0 4 12,1 4 10,-2 4 1,0 5-9,-2 5-9,0 5-9,-2 3-6,-1 3-2,-3 1-2,-2 2-1,0 2-4,1 1-4,1 0-3,1 2-4,-1-1-5,0-4-4,-1-2-4,-1-3-5,0-3-5,3-3-5,1-3-6,2-3-6,3-4-6,2-5-8,4-4-8,2-6-7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7"/>
    </inkml:context>
    <inkml:brush xml:id="br0">
      <inkml:brushProperty name="width" value="0.02927" units="cm"/>
      <inkml:brushProperty name="height" value="0.02927" units="cm"/>
    </inkml:brush>
  </inkml:definitions>
  <inkml:trace contextRef="#ctx0" brushRef="#br0">26250 51759 501,'0'-8'2,"0"-1"7,0-2 6,0 0 5,0 1 7,2 5 8,0 3 8,2 4 8,0 3 1,2 5-9,0 4-7,1 4-8,0 3-5,0 2-3,-2 4-3,0 3-3,-1 1-1,0 1-2,-1-1 0,1 0 0,0-1-3,0-1-2,0-3-3,0-1-3,0-3-1,2-2-3,0-1-1,2-2-2,-1-3-1,1-3 0,0-3 0,0-2-1,0-3 1,-1-1 1,1 0 0,0-1 1,1-5 1,1-6 1,3-7 2,2-7 1,2-6 0,1-7-1,3-4 1,1-7-1,2-3-1,-1 0 0,1 0 0,-1 0-1,-2 4-1,-3 6-4,-4 8-3,-4 6-4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8"/>
    </inkml:context>
    <inkml:brush xml:id="br0">
      <inkml:brushProperty name="width" value="0.02485" units="cm"/>
      <inkml:brushProperty name="height" value="0.02485" units="cm"/>
    </inkml:brush>
  </inkml:definitions>
  <inkml:trace contextRef="#ctx0" brushRef="#br0">29239 51716 590,'-5'0'25,"6"0"10,6 0 10,6 0 8,4-1 2,5-1-7,3 0-8,5-1-6,1-1-8,0 2-6,1 0-7,-1 2-7,-1 0-3,-3 0-1,-4 0 0,-1 0 0,-1 0-3,2 2-6,4 0-8,3 2-5,-1 0-3,-5 3 2,-5 2 1,-4 2 1,-5 0-2,-1-3-6,-2-1-7,-2-2-6,-2-1-4,-2 0 1,-2 0-1,-2 0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8"/>
    </inkml:context>
    <inkml:brush xml:id="br0">
      <inkml:brushProperty name="width" value="0.02243" units="cm"/>
      <inkml:brushProperty name="height" value="0.02243" units="cm"/>
    </inkml:brush>
  </inkml:definitions>
  <inkml:trace contextRef="#ctx0" brushRef="#br0">29303 52450 653,'-18'0'34,"14"0"7,12 0 7,13 0 6,6 0-1,-1 0-12,-1 0-10,-1 0-11,2 0-8,5 0-3,4 0-6,6 0-3,-1 0-2,-4 2 0,-5 0 0,-5 2 1,-4-1-2,-3 1-3,-3 0-2,-3 0-3,-2 0-9,-1 2-14,0 0-15,-2 1-13,-1 0-3,0-2 9,-2-3 10,0 0 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8"/>
    </inkml:context>
    <inkml:brush xml:id="br0">
      <inkml:brushProperty name="width" value="0.02278" units="cm"/>
      <inkml:brushProperty name="height" value="0.02278" units="cm"/>
    </inkml:brush>
  </inkml:definitions>
  <inkml:trace contextRef="#ctx0" brushRef="#br0">28714 53146 643,'-16'0'1,"-1"0"3,-1 0 2,-1 0 2,1 0 5,2 0 4,4 0 5,3 0 6,4-1 2,6 0 0,6-2 0,6 0-1,5-1-1,7 0-3,5 1-2,6-1-3,4 0-3,2 0-4,2 0-5,2 1-5,1-1-2,0 2 0,0 0-2,0 2-2,0 0-3,-2 0-8,0 0-9,-2 0-7,-2 1-7,-3 2-5,-5 2-5,-4 1-4,-4 1 0,-5-2 6,-5-3 6,-4-1 5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34"/>
    </inkml:context>
    <inkml:brush xml:id="br0">
      <inkml:brushProperty name="width" value="0.01976" units="cm"/>
      <inkml:brushProperty name="height" value="0.01976" units="cm"/>
      <inkml:brushProperty name="color" value="#00BFF3"/>
    </inkml:brush>
  </inkml:definitions>
  <inkml:trace contextRef="#ctx0" brushRef="#br0">42150 21900 742,'15'7'-10,"-1"-1"8,-1 0 6,0-1 7,-1-1 4,3 1 1,2 1 2,1 2 1,3 0 0,1 0-1,3 0-2,1-1-2,1 1 0,-1 0 0,-1 0 0,-1 0 0,-1 0-1,-1-1-2,-1 1-2,-1 0-3,-1 0-1,-3 0 0,-1 0-1,-2-1-1,-2 1 0,-3-2-1,-1-1-1,-2 0 0,-1-1-1,0 0 0,0-1-1,0 2 0,-1-1-3,-2 1-5,-2 1-4,-2 2-4,-2-1-4,0-2-3,-1-3-1,-2 0-3,0-5-2,-1-6-2,-2-6-2,0-5-2,0-3 1,1 4 6,0 3 4,2 3 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9"/>
    </inkml:context>
    <inkml:brush xml:id="br0">
      <inkml:brushProperty name="width" value="0.02802" units="cm"/>
      <inkml:brushProperty name="height" value="0.02802" units="cm"/>
    </inkml:brush>
  </inkml:definitions>
  <inkml:trace contextRef="#ctx0" brushRef="#br0">31810 51159 523,'0'-14'10,"0"3"5,0 3 5,0 2 5,-1 4 5,-1 4 3,0 4 5,-1 4 4,-2 3-1,-2 3-7,-2 3-5,-1 3-5,-3 4-5,-2 5-1,-2 5-1,-1 4-2,-2 4 0,1 2-1,-1 2 0,1 2-1,0-1-4,0-4-8,2-4-7,1-4-9,2-4-3,3-3 2,3-5 1,2-3 1,4-6-9,4-7-22,4-6-22,4-8-21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09"/>
    </inkml:context>
    <inkml:brush xml:id="br0">
      <inkml:brushProperty name="width" value="0.03008" units="cm"/>
      <inkml:brushProperty name="height" value="0.03008" units="cm"/>
    </inkml:brush>
  </inkml:definitions>
  <inkml:trace contextRef="#ctx0" brushRef="#br0">32350 51041 487,'0'-8'2,"0"-2"3,0 0 3,0-1 4,1 3 8,2 6 16,2 8 15,2 6 14,0 5 2,1 3-12,0 3-12,0 3-12,-1 3-7,-1 2-5,0 4-3,-2 3-5,0 1-2,0 0-1,0 0-2,0 0 0,0 0-2,0-2 1,0 0-1,0-1 0,0-3-3,2-6-2,0-3-4,1-6-3,1-4-3,0-3-2,0-3 0,0-2-3,0-5 2,3-6 2,2-6 3,2-6 3,1-6 2,1-8 2,1-8 1,1-8 2,3-8 0,7-6 0,5-7-1,6-6-1,3-2-1,-2 7-1,0 5-1,-1 7 0,-3 6-4,-4 8-4,-3 8-5,-5 7-5,-5 9-9,-7 7-14,-6 8-13,-8 8-15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26"/>
    </inkml:context>
    <inkml:brush xml:id="br0">
      <inkml:brushProperty name="width" value="0.01467" units="cm"/>
      <inkml:brushProperty name="height" value="0.01467" units="cm"/>
    </inkml:brush>
  </inkml:definitions>
  <inkml:trace contextRef="#ctx0" brushRef="#br0">17900 45700 1000,'7'0'-87,"-1"0"23,-1 0 22,0 0 21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29"/>
    </inkml:context>
    <inkml:brush xml:id="br0">
      <inkml:brushProperty name="width" value="0.01467" units="cm"/>
      <inkml:brushProperty name="height" value="0.01467" units="cm"/>
    </inkml:brush>
  </inkml:definitions>
  <inkml:trace contextRef="#ctx0" brushRef="#br0">18250 45850 1000,'0'7'-87,"0"-1"23,0 0 22,0-2 21,0-1 13,2 0 1,0-2 3,2 0 1,-1-1 1,-1 2 1,0 0 0,-2 2 0,1-1 1,0-1 0,2 0 0,0-1-1,0-1 1,0 2 0,-2 0 0,0 1 0,-1 1 0,2-2 0,0 0 0,2-2 0,-1 0 0,-1 2 0,0 1 0,-2 0 0,1 1 0,0 0 0,2-1 0,0 2 0,0-2 0,0 1 0,-2 0 0,0 0 0,-1-1 0,2 0 0,0-2 0,2 0 0,-1-1 0,1 0 0,0 0 0,0 0 0,-1 0 0,0 2 0,-2 0 0,0 2 0,-1-1 0,0 1 0,0 0 0,0 0 0,0 0 0,0 0 0,0 0 0,0 0 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35"/>
    </inkml:context>
    <inkml:brush xml:id="br0">
      <inkml:brushProperty name="width" value="0.02737" units="cm"/>
      <inkml:brushProperty name="height" value="0.02737" units="cm"/>
    </inkml:brush>
  </inkml:definitions>
  <inkml:trace contextRef="#ctx0" brushRef="#br0">8394 44658 535,'0'-16'4,"0"0"8,0 1 7,0-1 8,0 3 4,2 4-2,0 6 0,2 5-2,-1 5-1,-1 7-1,0 7-3,-2 7-1,-1 4-2,-2 2-2,-2 3-2,-1 1-3,-2 1-1,0 2-2,0 1-1,1 0-2,-1 0-1,2 0-3,0-1-1,2-1-3,-1-2-2,0 0-4,-1-2-4,-1 0-2,0-3-3,2-5-1,2-5 1,2-5-2,1-5-1,2-5-3,0-4-4,2-6-3,1-7-1,1-9 0,3-11 1,2-8-1,1-8 3,0-1 2,-1-2 3,1-1 4,-1 0 2,-1 4 5,0 3 4,-2 6 4,0 1 4,0 3 5,0 2 5,-1 1 5,1 3 4,-2 3 3,-1 3 4,0 3 3,-1 6 6,0 8 7,-1 10 7,1 8 8,1 5-2,0 3-9,1 1-9,2 3-11,0 0-6,-1-1-4,1-1-3,0-1-3,0-1-2,2-2-3,0 0 0,1 0-3,0-2 0,-1-1-1,0-1 1,-2-1-1,-1-1 0,0-3-2,-2-1-1,0-2-1,-1-3 0,1-2 0,2-4-1,0-2 1,1-5 1,0-4 0,0-5 2,-1-5 1,2-4 0,2-5 1,2-3 0,1-4 0,2-3 1,1 0 0,2-2-1,0 0 0,-1 1 0,-3 5-2,-3 5-2,-3 6-1,-1 2-2,-2 4-1,-1 3 0,0 3-2,-2 4-10,0 6-20,-2 6-18,0 6-20,-2 2-4,0-2 12,-2-2 10,0-2 12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36"/>
    </inkml:context>
    <inkml:brush xml:id="br0">
      <inkml:brushProperty name="width" value="0.02512" units="cm"/>
      <inkml:brushProperty name="height" value="0.02512" units="cm"/>
    </inkml:brush>
  </inkml:definitions>
  <inkml:trace contextRef="#ctx0" brushRef="#br0">10580 46031 583,'-1'7'3,"-1"-4"6,0-3 6,-1-2 5,-1-3 5,2 0 3,0-1 3,2-1 3,1 0-1,4 2-2,2 2-2,3 2-4,2 1-3,0 0-5,-1 0-4,1 0-3,-1 2-3,-3 4 0,-1 4 1,-2 3-1,-2 4-2,0 1-4,-2 3-6,0 1-3,-2 2-5,-4-1 0,-2 1-2,-3-1-2,-2-1 1,0-1 2,0-2 3,1-3 1,0-1 2,2-4 1,2-3 0,3-2 0,2-2 3,6 1 4,4 2 5,5 0 4,2 0 4,-1-1 2,-1 0 2,0-2 3,-3 1 1,-1 2-2,-2 2-2,-2 2-2,-2 0-2,0 1-3,-2 0-2,0 0-2,-2 0-3,0 1-3,-2 1-2,0 1-2,-2 1-3,0 0-4,-1-1-2,-1 1-3,-3 0-6,0 1-7,-3 1-8,-1 1-8,-2-1 0,2-4 6,1-5 6,1-3 6,1-1 2,3 0-3,1 1-3,2 2-4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36"/>
    </inkml:context>
    <inkml:brush xml:id="br0">
      <inkml:brushProperty name="width" value="0.02518" units="cm"/>
      <inkml:brushProperty name="height" value="0.02518" units="cm"/>
    </inkml:brush>
  </inkml:definitions>
  <inkml:trace contextRef="#ctx0" brushRef="#br0">11000 44240 582,'7'-16'4,"-1"3"9,0-1 8,-2 2 8,1 2 3,0 1-5,1 2-3,2 2-5,1 1 1,1-2 3,3 0 4,2-1 4,1 0 0,1 0-3,1 2-3,1 1-4,1 0-3,-1 2-6,1 0-3,-1 2-5,-1 0-7,-3 0-7,-2 0-9,-4 0-7,-2 1-11,-2 2-15,-3 2-15,0 2-14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37"/>
    </inkml:context>
    <inkml:brush xml:id="br0">
      <inkml:brushProperty name="width" value="0.01467" units="cm"/>
      <inkml:brushProperty name="height" value="0.01467" units="cm"/>
    </inkml:brush>
  </inkml:definitions>
  <inkml:trace contextRef="#ctx0" brushRef="#br0">16232 44626 1000,'0'-8'-86,"0"0"22,0 0 22,0 1 22,0-1 11,0 2 2,0 1 2,0 0 2,0 1 2,0 1-1,0-1 1,0 0 1,0 0-1,0 0 1,0 0 0,0 0 0,-1 0-1,0 1 1,-1-1 0,-1 0 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38"/>
    </inkml:context>
    <inkml:brush xml:id="br0">
      <inkml:brushProperty name="width" value="0.01726" units="cm"/>
      <inkml:brushProperty name="height" value="0.01726" units="cm"/>
    </inkml:brush>
  </inkml:definitions>
  <inkml:trace contextRef="#ctx0" brushRef="#br0">15904 44100 849,'-14'0'15,"3"2"5,3 0 7,3 2 7,2-1-4,2 1-12,2 0-11,2 0-13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38"/>
    </inkml:context>
    <inkml:brush xml:id="br0">
      <inkml:brushProperty name="width" value="0.0232" units="cm"/>
      <inkml:brushProperty name="height" value="0.0232" units="cm"/>
    </inkml:brush>
  </inkml:definitions>
  <inkml:trace contextRef="#ctx0" brushRef="#br0">15950 43850 632,'8'7'54,"1"-1"-5,2 0-6,0-2-6,2-1-5,3 0-3,3-2-2,3 0-4,2-2-3,1 0-2,1-2-4,1 0-2,-2-1-5,-2 0-4,-3 0-7,-3 1-4,-3 1-13,-4 4-16,-4 3-19,-4 5-17,-4 1-2,0-1 12,-3-1 12,-2 0 13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36"/>
    </inkml:context>
    <inkml:brush xml:id="br0">
      <inkml:brushProperty name="width" value="0.01597" units="cm"/>
      <inkml:brushProperty name="height" value="0.01597" units="cm"/>
      <inkml:brushProperty name="color" value="#00BFF3"/>
    </inkml:brush>
  </inkml:definitions>
  <inkml:trace contextRef="#ctx0" brushRef="#br0">36316 11824 918,'-7'-10'-3,"2"-2"-4,2-3-7,2-3-4,1 0-1,0 5 5,0 3 4,0 4 5,0-1 3,0-4 4,0-5 1,0-5 4,1-4 1,2-1 1,2-3 0,2-1 0,0-2 1,1 0 0,0-2-1,0-1 0,-1 0 0,-1 2 0,0 0-1,-2 1 1,1-1-1,0-4-1,1-5 1,2-3-1,0-1-1,0 0-2,-1 2-2,1 0-2,0 1-1,0 0 2,0 0 2,0 0 0,-1 0 1,1 0-2,0 0-3,0 0-1,-1-1 0,-1-1 0,0 0 0,-2-1 0,0 1 1,0 5-1,0 6 1,0 4 0,-1 3 0,-2 1 0,-2 1 0,-2 1 1,-1 1 0,0 3-1,0 1 1,0 3 0,0 0 0,0 0 0,0 1 0,1-1 0,-1 1 0,2 1 0,0 0 1,2 2 0,0 1 0,0 1 0,0 0 1,0 2-1,-1 0 1,0 0 0,-2 0-1,0 1 0,-1-1-1,0 2 1,0 1-1,0 0 0,0 1-5,1 0-9,-2 0-9,2 0-9,-1 0-3,0 1 5,0-1 3,0 0 5,0 0 3,0 2 2,0 0 2,0 2 3,0 0 2,1 0 1,-2 0 1,2 0 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38"/>
    </inkml:context>
    <inkml:brush xml:id="br0">
      <inkml:brushProperty name="width" value="0.0234" units="cm"/>
      <inkml:brushProperty name="height" value="0.0234" units="cm"/>
    </inkml:brush>
  </inkml:definitions>
  <inkml:trace contextRef="#ctx0" brushRef="#br0">15459 44800 626,'-16'8'1,"-2"0"3,0-1 3,0 1 2,1 0 3,5 0 5,4 0 5,6-1 3,2 1 4,0 2 3,0 0 1,0 1 3,1 2-2,2 3-4,2 3-4,2 3-5,0 2-5,-1-1-6,-1 1-5,0-1-5,-2 0-2,-1-1 2,0-2 2,-1 1 3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39"/>
    </inkml:context>
    <inkml:brush xml:id="br0">
      <inkml:brushProperty name="width" value="0.02843" units="cm"/>
      <inkml:brushProperty name="height" value="0.02843" units="cm"/>
    </inkml:brush>
  </inkml:definitions>
  <inkml:trace contextRef="#ctx0" brushRef="#br0">15600 44708 515,'38'-7'16,"-4"0"5,-2 2 4,-3 1 4,0-1 2,5 0-2,2-2-1,6 0-3,1-1-2,0-2-3,0 0-3,0-1-4,-2 1-1,-4 2 0,-4 4 1,-3 3 0,-5 1-3,-3 0-4,-5 0-6,-3 0-5,-3 0-2,-1 3 2,0 2 1,-2 2 1,-1 1 3,-2 2 3,-3 0 3,0 1 3,-4 2 2,0 1 2,-3 3 0,-2 2 1,-2 1 1,-4 3-1,-2 1 1,-3 3 0,-2 1-1,-3 0-4,-1 2-2,-3 1-4,1 0-2,0 1-3,0-1-1,3 0-2,0-2-2,3-5-4,1-5-3,2-5-3,3-5-1,1-4 2,2-6 1,3-4 3,0-7-4,2-9-10,0-9-10,2-9-9,1-5-5,0-4 2,2-2 1,0-3 1,1 0 4,0 6 8,0 4 7,0 6 7,1 3 7,0 3 4,2 3 5,0 4 5,0 2 4,0 4 5,-2 5 6,0 3 5,-2 5 6,0 6 10,-2 6 8,0 6 8,-3 4 1,-2 7-10,-3 3-9,-3 6-9,-2 3-8,-2 2-6,0 3-6,0 1-7,-1-2-6,2-6-7,3-6-7,1-5-7,2-5-5,2-3-4,2-3-4,3-2-3,1-6 0,2-5 4,2-5 4,2-7 4,1-3 5,3 1 3,2-1 5,2 0 5,0 2 4,-1 3 4,0 3 4,-2 2 5,0 3 0,0 0-1,0 2-4,-1 1-1,2 1 5,0 3 12,1 4 14,2 2 13,-2 2 3,1-1-4,-2 1-5,0 0-4,-2-1-5,1-1-2,0 0-4,0-2-3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39"/>
    </inkml:context>
    <inkml:brush xml:id="br0">
      <inkml:brushProperty name="width" value="0.02305" units="cm"/>
      <inkml:brushProperty name="height" value="0.02305" units="cm"/>
    </inkml:brush>
  </inkml:definitions>
  <inkml:trace contextRef="#ctx0" brushRef="#br0">16823 44389 636,'0'-7'1,"0"1"2,0 0 2,0 2 2,0 1 5,0 2 9,0 2 8,0 2 8,-2 3 2,0 6-2,-3 3-3,-2 7-3,-1 2-3,-2 2-2,0 3-3,-1 1-3,-1 1-9,-1-2-18,-1 0-15,-1-1-18,1-3-8,5-3-2,3-4 0,4-5-2,1-3 3,0-2 6,-2-4 5,0-2 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39"/>
    </inkml:context>
    <inkml:brush xml:id="br0">
      <inkml:brushProperty name="width" value="0.021" units="cm"/>
      <inkml:brushProperty name="height" value="0.021" units="cm"/>
    </inkml:brush>
  </inkml:definitions>
  <inkml:trace contextRef="#ctx0" brushRef="#br0">17000 45150 698,'0'8'4,"2"1"6,0 2 8,2 0 7,0 1 3,1 1-1,2 1-3,0 2-1,1-1 0,2 1 5,0-1 2,1 1 4,2-2-9,3-3-22,3-3-23,3-2-22,0-3-12,-5-2-2,-3-2-2,-4-2-2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40"/>
    </inkml:context>
    <inkml:brush xml:id="br0">
      <inkml:brushProperty name="width" value="0.02223" units="cm"/>
      <inkml:brushProperty name="height" value="0.02223" units="cm"/>
    </inkml:brush>
  </inkml:definitions>
  <inkml:trace contextRef="#ctx0" brushRef="#br0">18266 43144 659,'-7'-1'5,"2"0"7,2-2 10,2 0 8,1-1 2,2 0-4,0 0-5,2 1-4,2-1 0,7 2 1,6 0 4,5 2 2,5 0-1,1-2-4,2 0-4,3-1-4,-1-1-9,-2 2-10,-2 0-11,-1 2-12,-5 0-8,-4 0-3,-4 0-4,-6 0-5,-3-1 1,-2 0 3,-3-2 4,0 0 4,-3-1 5,-1 1 7,0-1 7,-1 0 8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40"/>
    </inkml:context>
    <inkml:brush xml:id="br0">
      <inkml:brushProperty name="width" value="0.02616" units="cm"/>
      <inkml:brushProperty name="height" value="0.02616" units="cm"/>
    </inkml:brush>
  </inkml:definitions>
  <inkml:trace contextRef="#ctx0" brushRef="#br0">18427 42686 560,'-15'-15'4,"4"2"8,3 3 8,3 1 7,1 4 7,0 6 2,0 6 4,0 6 4,-1 4-2,0 5-5,-1 3-5,-1 4-6,-4 7-4,-6 10-3,-5 10-3,-7 10-2,-2 1-4,2-6-6,0-5-5,1-6-5,3-6-8,3-6-9,4-6-10,5-5-10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40"/>
    </inkml:context>
    <inkml:brush xml:id="br0">
      <inkml:brushProperty name="width" value="0.02399" units="cm"/>
      <inkml:brushProperty name="height" value="0.02399" units="cm"/>
    </inkml:brush>
  </inkml:definitions>
  <inkml:trace contextRef="#ctx0" brushRef="#br0">19050 43550 611,'8'0'0,"1"0"0,2 0 0,0 0 0,1 0 7,-1 0 13,1 0 13,0 0 14,0 1 5,1 2-4,1 2-3,1 2-4,0 1-7,-3 3-10,-1 2-9,-2 1-11,-2 2-3,-2 0 2,-3-1 3,0 1 2,-4-1-10,-2-1-26,-4-1-24,-2-1-26,-1-2-5,1-2 12,0-4 12,2-2 14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41"/>
    </inkml:context>
    <inkml:brush xml:id="br0">
      <inkml:brushProperty name="width" value="0.02605" units="cm"/>
      <inkml:brushProperty name="height" value="0.02605" units="cm"/>
    </inkml:brush>
  </inkml:definitions>
  <inkml:trace contextRef="#ctx0" brushRef="#br0">18565 43997 562,'-7'-14'0,"2"2"6,2 4 7,2 3 6,2 1 5,2 2 1,2 0 1,2 2 2,0 0-2,-1 2-3,-1 0-4,0 2-3,-2 2-2,-2 7-1,-2 6 1,-2 5 0,-3 4-3,-2-1-4,-3 0-5,-3 1-5,-2-2-5,1-3-5,-1-3-5,0-3-5,2-3-2,1-3 1,2-3 1,2-2 1,5-5 3,8-4 5,8-5 4,8-5 6,3-2 3,-2 2 5,0 2 4,0 3 5,-3 1 0,-1 2-1,-3 2-2,-1 2 0,-3 3-2,-4 6-1,-4 4-1,-4 5-1,-4 3 0,-4 1 0,-4 1 0,-3 1 1,-2-1-3,1-3-3,1-3-4,1-2-5,1-4 0,2-3-1,2-3 0,3-2 1,1-4 0,4-2 1,2-3 0,4-3 1,3-2 0,4 2 1,3 1 1,5 0 0,1 2 2,1-1 3,-1 0 1,1 0 3,-1 1 2,-1 2 2,-1 2 1,-1 3 3,-1 0 0,-3 0-2,-1 0 0,-2 0-2,-3 0-1,-2 3-1,-4 2 0,-2 2-1,-4 0-4,-2 0-9,-3-2-10,-3 0-9,-3-1-2,-1 3 1,-3 2 3,-1 2 2,-2 1 4,-1 3 7,-1 2 6,-1 1 6,1 1 6,1-1 4,3 0 6,1-2 5,3-1 3,3-1 2,3-1 3,3 0 2,1-3 0,2-1-3,1-2-3,0-2-3,4-2-4,6-2-3,6-2-5,6-2-3,3-3-4,2-2-4,3-3-4,1-3-4,1-2-3,1 1 1,-1-1 0,1 0-1,-3 2 1,-3 3-2,-5 2-2,-3 4 0,-4 3 0,-3 4 4,-2 4 2,-4 4 4,-2 1 2,-2 1 3,-2 0 2,-1 0 2,-3-1 0,0 1-1,-1 0-2,-1 0-2,-2 0-1,0 1-2,-1 1-1,-1 1-2,0 0 1,2-1 2,3 0 1,1-2 2,1-1 1,2-1 0,1 0 2,1-2 0,1-1-2,3-2-4,4-2-5,2-2-4,3-3-4,2-4-3,2-4-3,1-3-5,2-3 1,0 0 2,-1 1 4,1-1 1,-2 2 5,-1 2 3,-2 4 4,-2 3 4,-2 1 5,-1 0 9,-1 0 8,0 0 8,-1 1 7,2 2 7,0 2 5,2 2 7,-1 2 0,-1 2-8,-1 2-6,0 2-7,-1 1-6,0 1-4,0 1-4,0 1-3,-1 0-3,1-2 2,0-3-1,0-1 2,1-2-11,0 0-20,1-2-21,2 0-21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42"/>
    </inkml:context>
    <inkml:brush xml:id="br0">
      <inkml:brushProperty name="width" value="0.02811" units="cm"/>
      <inkml:brushProperty name="height" value="0.02811" units="cm"/>
    </inkml:brush>
  </inkml:definitions>
  <inkml:trace contextRef="#ctx0" brushRef="#br0">21309 44250 521,'-15'1'7,"4"3"13,3 4 13,3 2 13,2 1 3,3-3-7,4-1-8,2-2-7,5-1-4,7 0-1,7 0 0,7 0 0,4-2-4,2-4-4,2-4-5,3-4-4,-1-2-5,-1-1-6,0-1-4,-1-1-5,-4-1-6,-6 2-5,-6 1-5,-5 1-5,-7 2-6,-8 6-3,-8 4-5,-8 6-4,-5 2 4,-1 1 9,-3 2 11,-1 0 11,-1 0 6,3-1 3,1 0 3,3-2 2,0-1 4,2 0 2,1-2 2,1 0 2,1-1 3,2 1 3,3 2 3,1 0 3,1 0 4,0 0 8,0-2 8,0 0 8,1-1 1,0 3-3,2 2-4,0 2-3,0 2-3,-4 3-4,-2 3-2,-3 3-4,-3 3-2,0 3 0,-1 3-2,-1 3-1,-1 1-2,-1 0-3,-1 0-2,-1 0-4,1-1-2,2-3-6,4-3-3,3-3-4,2-4-6,2-3-7,3-5-6,1-3-8,3-5-3,7-8-2,6-6-2,5-7-2,2-3-1,-3 2-1,-3 3-1,-2 1-1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42"/>
    </inkml:context>
    <inkml:brush xml:id="br0">
      <inkml:brushProperty name="width" value="0.03203" units="cm"/>
      <inkml:brushProperty name="height" value="0.03203" units="cm"/>
    </inkml:brush>
  </inkml:definitions>
  <inkml:trace contextRef="#ctx0" brushRef="#br0">22555 44981 457,'-1'-13'44,"-2"3"-3,-2 4-3,-1 4-2,-1 3 0,2 4 4,2 2 4,2 3 4,1 4-1,0 4-8,0 3-7,0 5-7,-1 1-5,0 0-3,-2 1-4,0-1-3,0 0-3,2-1-3,2-1-3,2-1-2,3-2-5,4-3-6,3-3-5,5-3-6,2-3-6,1-2-5,1-4-6,1-2-5,2-6-4,5-8-1,3-8-3,4-7-1,-2-2 4,-7 5 9,-9 5 10,-7 5 9,-5 3 6,0 1 1,-2 0 1,0 2 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36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43700 25800 1000,'0'8'0,"0"0"0,0-1 0,0 1 0,0-1 0,0-1 0,0 0 0,0-2 0,0 0 0,0 0 0,0 0 0,0 0 0,0 0 0,0 0 0,0 0 0,0 0 0,0-1-3,0 1-5,0 0-4,0 0-6,0 0-3,0 0-2,0 0-2,0 0-2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42"/>
    </inkml:context>
    <inkml:brush xml:id="br0">
      <inkml:brushProperty name="width" value="0.02521" units="cm"/>
      <inkml:brushProperty name="height" value="0.02521" units="cm"/>
    </inkml:brush>
  </inkml:definitions>
  <inkml:trace contextRef="#ctx0" brushRef="#br0">23612 45131 581,'0'-7'3,"-2"1"6,0 0 5,-1 2 6,0 0 3,3 2-1,4 0 0,2 2 1,3 0 1,0 2 3,1 0 5,2 2 3,-2 1-1,-1 1-5,-2 3-5,-2 2-6,-3 2-5,-2 3-6,-4 3-5,-2 3-6,-3 1-2,-4-1-1,-2-1 0,-3 0-2,0-3 1,5-1-1,3-3-1,4-1 1,5-3 1,6-2 4,6-4 5,6-2 3,2-2 3,1 1 0,-1 2 1,1 0 1,-2 2-1,-1 2 1,-3 2 0,-1 2 0,-3 3 0,-2 5 0,-4 5-2,-2 5 1,-4 2-2,-2 0-2,-4 0-1,-2 1-1,-3-1-3,-3 2-2,-3 1-3,-3 1-1,-1-3-5,3-4-6,1-5-5,3-5-5,1-5-10,2-6-11,3-6-13,1-6-12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42"/>
    </inkml:context>
    <inkml:brush xml:id="br0">
      <inkml:brushProperty name="width" value="0.02927" units="cm"/>
      <inkml:brushProperty name="height" value="0.02927" units="cm"/>
    </inkml:brush>
  </inkml:definitions>
  <inkml:trace contextRef="#ctx0" brushRef="#br0">23905 42784 501,'-14'-15'3,"3"2"9,2 3 6,4 1 9,2 3 6,2 6 6,2 4 6,2 6 5,1 2 1,2 3-7,0 2-4,2 1-7,-1 2-5,1 0-4,0-1-5,0 1-4,1-2-5,1 1-4,3-2-5,2-1-3,0-2-8,1-1-11,0-2-10,-1-2-11,1-4-7,2-4-4,0-6-4,1-4-4,-2-3 2,-3 1 8,-4-1 6,-4 0 8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0:43"/>
    </inkml:context>
    <inkml:brush xml:id="br0">
      <inkml:brushProperty name="width" value="0.03243" units="cm"/>
      <inkml:brushProperty name="height" value="0.03243" units="cm"/>
    </inkml:brush>
  </inkml:definitions>
  <inkml:trace contextRef="#ctx0" brushRef="#br0">24300 42412 452,'-1'-7'0,"0"-1"0,-2 0 0,0 0 0,-1 1 7,0 1 16,0 0 14,0 2 15,0 0 7,-2 2-2,0 0-2,-1 2-1,-1 2-5,0 6-8,0 4-8,1 5-7,-2 5-6,-2 7-5,-2 5-3,-1 6-5,-2 8-7,-2 9-10,0 11-11,0 9-10,0-2-14,2-13-17,4-15-17,3-12-17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1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62594 3367 1000,'-16'-16'-5,"0"1"-9,1-1-10,-1 1-9,2 2-2,5 6 5,3 6 4,4 6 5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17"/>
    </inkml:context>
    <inkml:brush xml:id="br0">
      <inkml:brushProperty name="width" value="0.03354" units="cm"/>
      <inkml:brushProperty name="height" value="0.03354" units="cm"/>
      <inkml:brushProperty name="color" value="#F2395B"/>
    </inkml:brush>
  </inkml:definitions>
  <inkml:trace contextRef="#ctx0" brushRef="#br0">6900 47718 437,'-22'-21'3,"4"5"5,5 5 6,3 5 5,4 3 8,6 6 7,4 2 7,6 5 9,3 1 0,5-1-7,3 0-7,5-2-6,2-1-4,3-2-4,1-3-2,2 0-3,3-4-2,1-4 0,2-4 0,2-3-1,0-2-1,-4 2-2,-2 3-2,-3 1-3,-4 1-1,-5 2-2,-5 1-1,-5 0-1,3 1-1,9 1 1,10-1 2,11 0 2,3 0-1,1 0-4,0 0-2,0 0-3,1-1-3,2-2 0,2-1-2,2-3 0,0-1 0,-1 1-1,-1-1 1,0 0 0,-3 2 0,-2 3 1,-4 2 1,-2 4 1,-4 1-1,-2 2-3,-3 0-3,-3 2-2,-5 0-5,-4 1-2,-5 2-4,-4 0-4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18"/>
    </inkml:context>
    <inkml:brush xml:id="br0">
      <inkml:brushProperty name="width" value="0.03044" units="cm"/>
      <inkml:brushProperty name="height" value="0.03044" units="cm"/>
      <inkml:brushProperty name="color" value="#F2395B"/>
    </inkml:brush>
  </inkml:definitions>
  <inkml:trace contextRef="#ctx0" brushRef="#br0">6545 49448 481,'0'-14'0,"2"3"0,0 3 0,2 2 0,-1-2 4,1-7 6,0-9 7,0-7 7,-1-1 2,0 7-3,-2 7-3,0 7-2,-2 4-1,-2 0 3,-2 2 2,-2 1 3,-2 2 0,-3 5-1,-4 6-2,-1 4-3,-5 5-1,-2 5-1,-3 5-2,-2 5-1,-2 2-2,3 2-4,1 1-2,3 0-3,2 0-1,3-2 3,3-1 0,3-3 3,2-1 0,4-1-1,2-2-1,4 0 0,2-3-1,4-5-2,2-4-1,4-6 0,4-5-2,9-2-1,7-6 0,8-2-1,5-7-4,2-7-8,2-9-7,2-7-7,-1-4-3,-2 2 1,-3 0 2,-4 1 2,-4 3 2,-5 4 5,-7 3 4,-5 5 3,-6 5 7,-5 8 9,-4 8 7,-5 8 10,-4 5 5,-2 1 2,-2 3 2,-2 2 3,0 0-1,2 1-4,3-1-3,1 1-4,2-2-4,2-1-3,2-2-4,2-2-3,2-3-2,3-1-4,4-2-1,2-2-3,3-2-3,1 0-2,3-2-2,1 0-3,0-3-1,-3-2 1,-3-4 0,-2-2 1,-3-3 0,-1-1 3,0-3 2,-2-1 2,-1-4 2,-2-1-2,-3-4 1,0-3-1,-4 0 1,-2 1 2,-4 3 3,-2 1 1,-3 3 1,-1 1 2,-3 3 1,-1 1 1,-2 3-1,2 5-4,1 3-3,1 4-3,1 3-3,1 4-2,0 2-2,2 3-3,2 4-4,2 2-9,4 3-7,3 3-9,1-1-4,0-3-2,0-5-1,0-3 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18"/>
    </inkml:context>
    <inkml:brush xml:id="br0">
      <inkml:brushProperty name="width" value="0.02944" units="cm"/>
      <inkml:brushProperty name="height" value="0.02944" units="cm"/>
      <inkml:brushProperty name="color" value="#F2395B"/>
    </inkml:brush>
  </inkml:definitions>
  <inkml:trace contextRef="#ctx0" brushRef="#br0">9000 49840 498,'15'-15'2,"-1"2"3,-1 3 5,0 1 3,-2 1 6,1 2 7,0 1 7,0 1 6,-1 1 2,1 3-5,0 4-6,0 2-4,-2 5-5,-3 6-3,-2 5-4,-4 7-4,-2 2-4,-2 0-4,-2 0-4,-1 1-4,-4-2-3,-2 0 1,-3-1 0,-3-1 0,-1-2 2,2-3 4,3-3 5,1-3 4,8-5 7,12-6 10,13-8 9,13-6 9,6-5-2,2 0-14,1-1-16,0-1-14,1 1-10,-2 3-5,0 2-5,-1 4-6,-5 1-1,-6 0 5,-7 0 3,-6 0 4,-5 1-6,-1 1-15,-1 0-16,0 2-16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23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5045 52100 486,'0'-16'5,"0"2"10,0 1 10,0 1 11,0 2 1,0 6-5,0 4-5,0 6-6,0 2-5,0 1-2,0 2-3,0 0-3,0 2-1,0 3-2,0 3-1,0 4-1,1-2-1,2-1-1,2-4-1,2-3-1,2-4-2,5-5-4,4-4-4,3-5-4,3-6-1,1-6 1,1-5 2,1-6 1,-1-2 0,-5 7 3,-3 4 0,-5 4 1,-4 9 2,-8 10 3,-6 12 1,-7 10 3,-5 4 1,-2 0 0,-1-1 1,-3-1 1,1-2-1,3-3-1,3-3-2,3-3-1,3-3 0,6-4 2,4-5 2,6-3 2,3-3 1,3-2 0,4-2 0,2-1 0,1-2 0,-1 0-1,-1 0 0,-1 0-1,-2 3-1,-4 4-1,-5 6-1,-2 4-2,-6 3-1,-4 2 0,-6 0 1,-4 1 1,-2-1-2,1-1-2,1-2-2,1-2-2,1-2 0,2-1 4,3 0 2,1-1 3,4-3 4,6-1 2,6-2 3,6-1 4,3-3-1,1 2-1,1-1-3,1 0-3,0 0-1,-3 2-3,-1 0-1,-2 2-3,-5 3-4,-8 6-6,-8 5-7,-8 7-6,-5 2 0,-5-1 4,-3-1 5,-5-1 5,-3 0 3,-2 1 0,-4 1 1,-2 1 1,-1-1 3,3-1 7,4-2 6,2-3 7,4-1 4,6-2 2,3-3 2,6-1 2,10-3 1,14-4 1,15-4 1,15-4 2,9-3-2,4-3-4,4-3-3,4-3-5,2-1-5,0 0-7,-1 2-8,1 1-7,-3 2-4,-6 1-3,-6 2-1,-6 2-1,-6 2-5,-7 0-5,-7 2-6,-7 1-6,-5 0-1,-6 2 4,-4 0 5,-5 2 4,-6-2 3,-4-2 6,-5-4 4,-5-2 4,-1-1 4,1 1 3,3 0 3,2 2 2,1 1 5,4 1 6,3 0 5,3 2 6,2 1 3,2 2 1,2 2 1,3 2 1,1 3 0,2 5-2,2 5 0,2 6-2,1 1-1,3 2-3,2 1-2,2 1-2,0 3-1,-2 3-2,-3 4-1,-1 4-1,-1 2-3,-2 0-3,0 0-4,-2 1-5,-1-3-2,-2-4-5,-2-4-2,-1-4-4,-3-4-2,-2-5 0,-2-4 0,-1-6-1,-3-5 1,0-2 2,-1-6 2,-1-2 2,0-5 3,3-4 3,1-3 3,2-5 3,4-1 2,5-1 1,4 1 0,6-1 0,5 0 0,7-1-3,7-1-1,7 0-3,4-3-3,4 1-4,3-2-3,2-1-5,1 1-3,-4 3-5,-2 3-4,-3 3-4,-4 1-2,-3-1 4,-5-1 1,-3-1 4,-5 1 3,-3 1 6,-4 3 5,-4 1 6,-3 2 6,-1 2 8,0 3 7,-2 1 8,0 2 12,0 4 14,0 3 16,0 2 15,0 4 0,0 4-14,0 3-14,0 5-15,0 2-9,0 3-4,0 1-6,0 3-6,0 0-4,0 1-6,0-1-4,0 1-7,0-3-5,-2-1-8,0-4-6,-1-3-8,-1-9-7,2-14-6,0-15-8,2-15-6,1-6 4,2 4 13,2 2 14,1 3 13,2 3 11,0 3 6,0 3 8,0 3 6,0 3 6,1 3 5,2 3 5,0 3 4,1 1 3,1 2 1,1 1 1,2 0 0,-2 2-1,-1 2-5,-2 2-5,-2 2-4,-2 3-5,-1 6-3,0 4-4,-2 5-3,-2 3-2,-4 3-2,-4 1 0,-3 3-2,-4-2-3,0-4-5,-1-3-6,-1-4-6,0-5-3,2-3-1,3-4-1,1-4 0,2-5 1,2-4 3,2-5 4,2-5 2,3-4 4,4-2 3,4-1 2,3-2 3,3 0 3,-2 5 3,-1 3 3,-1 4 3,-1 4 1,-2 1 3,-2 2 1,-2 2 2,-2 4-1,-1 6-2,0 6-3,-1 5-2,-4 5-2,-5 3 0,-4 3-2,-5 3 0,-2 1-2,-1-1-2,0-2-3,1 1-3,1-4-1,2-3 0,4-5-1,3-3 0,2-3 1,0-3 4,2-1 2,1-2 3,1-2 2,3-2-1,4-2-1,2-2-1,3-3 1,2-3-1,2-5 1,1-4 1,2-1-3,-2-1-2,-1 0-5,-1 1-3,-1 0-3,-2 1-2,-2 1-2,-2 1-3,-2-1 0,-1 0 2,0-1 1,-2-1 3,-1-1 2,-2-1 3,-2-1 4,-1-1 4,-2-1 0,0-1-1,0-1-1,0-1-2,2 0 5,1 1 11,2 1 11,2 1 12,1 2 3,0 3-3,0 3-3,0 3-4,0 8 3,0 14 8,0 13 10,0 15 9,-1 7-1,-2 6-9,-2 2-10,-2 5-10,0 1-7,0-1-4,2 0-3,1-2-5,0-1-4,2-2-5,0-3-4,2 0-4,2-6-5,6-6-8,4-7-7,5-7-8,3-8-1,1-7 2,1-8 3,1-8 2,-1-3-2,-3-1-7,-3 0-9,-2 0-7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24"/>
    </inkml:context>
    <inkml:brush xml:id="br0">
      <inkml:brushProperty name="width" value="0.03022" units="cm"/>
      <inkml:brushProperty name="height" value="0.03022" units="cm"/>
      <inkml:brushProperty name="color" value="#F2395B"/>
    </inkml:brush>
  </inkml:definitions>
  <inkml:trace contextRef="#ctx0" brushRef="#br0">8688 52569 485,'7'14'52,"-1"-1"-9,0-2-7,-2-2-8,0 1-6,-2 3-2,0 5-2,-2 3-3,0 3-2,0 1-3,0 1-4,0 1-3,0-1-2,0-3-1,0-3-1,0-3-1,1-2-1,0-1 0,2-1 1,0 0 0,2-2 1,2-1 1,1 0 0,3-2 2,0 0-1,-2 0-1,-2 0-1,-2-1-1,-2 2-2,-3 0-1,0 1-3,-3 2-1,-4 0-1,-6 1 1,-5 1-1,-7 1 0,-2-1 1,-1-2 1,1-4 1,-1-3 2,2-2 1,3-2 4,3-2 4,3-2 2,4-2 2,3-3 0,4-4 1,4-2 0,4-2-1,6-1-1,4-1-4,5-1-1,4-1-1,5 1 1,3-1 0,5 1 1,0-1-3,0 1-9,-1-1-9,-1 0-8,-1 0-5,-2-1-3,0-1-1,-1-1-3,-2-1 2,-3-3 6,-3-1 6,-3-2 6,-1-2 5,-2 1 5,-1 0 4,-1 0 5,-2 1 4,-2 7 5,-4 4 5,-2 4 4,-3 5 8,0 3 8,-2 2 8,0 4 10,-3 5 1,-2 8-5,-3 7-7,-3 9-6,-2 4-5,0 2-5,1 2-4,-1 2-6,1 0-3,1-1-4,1-3-2,0-2-5,2-3-3,3-3-5,1-5-6,2-3-5,3-6-4,2-6-4,3-8-3,4-6-5,2-5-3,1-2-2,3-1-3,2-3-2,0 1 3,-1 3 11,-1 3 10,0 3 11,-3 3 6,-1 4 5,-2 4 2,-2 4 5,-2 3 1,0 5-1,-2 4 1,0 3-1,-2 4 4,0 1 7,-2 2 7,0 3 8,-2-1 2,0-2-4,-1-1-3,-2-3-4,1-2-7,1-3-14,0-3-14,2-2-13,1-9-11,0-10-9,1-13-9,2-11-9,0-6 2,2 3 13,1 2 12,0 2 13,2 2 9,2 2 8,1 4 7,3 4 7,1 1 6,0 2 4,-1 2 4,1 3 4,1 0 1,3 0-1,4 0-2,2 0-1,2 1-4,1 1-5,1 0-6,1 2-5,-2 0-7,-3 0-6,-5 0-7,-3 0-7,-3 0-3,-1 0-1,0 0 1,-2 1 1,-1-2-3,-2-2-2,-3-2-2,0-2-3,-4-2 1,0-1 6,-3-3 5,-2-1 7,-1-3 3,0-2 3,1-1 2,-1-2 2,0 0 5,0 5 6,0 3 7,0 4 6,1 4 8,1 1 9,0 2 10,2 2 9,0 3 2,0 4-4,0 4-6,0 4-5,0 5-5,0 7-5,0 7-4,1 7-5,-1 6-5,2 5-2,0 7-4,2 6-3,-1 8-4,0 10-5,-2 12-5,0 10-5,-1 7-8,2 1-12,0 3-12,2 2-12,0-4-5,0-9-1,0-9 0,0-8 1,0-12 3,0-15 8,0-14 7,0-15 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24"/>
    </inkml:context>
    <inkml:brush xml:id="br0">
      <inkml:brushProperty name="width" value="0.01907" units="cm"/>
      <inkml:brushProperty name="height" value="0.01907" units="cm"/>
      <inkml:brushProperty name="color" value="#F2395B"/>
    </inkml:brush>
  </inkml:definitions>
  <inkml:trace contextRef="#ctx0" brushRef="#br0">9963 53931 769,'0'-7'3,"0"1"7,0 0 6,0 2 7,-2 0 2,0 2-3,-3 0-3,-2 2-3,-2 3 0,-2 6 2,-1 5 1,-3 7 2,-2 4-5,-1 2-9,-3 4-12,-1 3-9,-1 0-6,-1 0 0,1-1 0,-1-1 0,3-4-1,3-5 0,4-7-1,5-5-1,2-6 0,2-4 0,2-6-1,2-4-1,1-3 1,0 1 1,0-1 3,0 0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37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36891 10445 1000,'-17'-9'-3,"0"0"-4,-1-1-4,-1-1-5,2 1-2,3 2 1,4 4 0,4 3 1,2 1 2,1 0 3,-1 0 2,0 0 4,0-1 0,2 0-5,0-2-2,2 0-5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24"/>
    </inkml:context>
    <inkml:brush xml:id="br0">
      <inkml:brushProperty name="width" value="0.02155" units="cm"/>
      <inkml:brushProperty name="height" value="0.02155" units="cm"/>
      <inkml:brushProperty name="color" value="#F2395B"/>
    </inkml:brush>
  </inkml:definitions>
  <inkml:trace contextRef="#ctx0" brushRef="#br0">10750 53900 680,'35'0'48,"-7"2"-3,-9 0-5,-7 2-3,-3 0-3,1 3-3,3 2-1,2 2-3,-1 1-7,-1 1-13,-3 1-11,0 1-14,-3 1-6,-1 0-2,-1-1-2,0 1-2,-2-2-4,-2-3-8,-2-3-6,-2-2-7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24"/>
    </inkml:context>
    <inkml:brush xml:id="br0">
      <inkml:brushProperty name="width" value="0.02543" units="cm"/>
      <inkml:brushProperty name="height" value="0.02543" units="cm"/>
      <inkml:brushProperty name="color" value="#F2395B"/>
    </inkml:brush>
  </inkml:definitions>
  <inkml:trace contextRef="#ctx0" brushRef="#br0">9573 55358 576,'-22'7'0,"3"-2"0,3-3 0,3 0 0,5-2 11,6 0 22,7 0 21,8 0 22,8-2 4,13-2-15,10-4-14,13-1-15,10-4-19,7 0-23,8-1-25,8-1-24,-4 1-13,-15 1 1,-16 3 0,-16 1 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26"/>
    </inkml:context>
    <inkml:brush xml:id="br0">
      <inkml:brushProperty name="width" value="0.02927" units="cm"/>
      <inkml:brushProperty name="height" value="0.02927" units="cm"/>
      <inkml:brushProperty name="color" value="#F2395B"/>
    </inkml:brush>
  </inkml:definitions>
  <inkml:trace contextRef="#ctx0" brushRef="#br0">24461 54024 501,'-14'-1'8,"3"0"16,3-2 16,2 0 16,5-1 4,6 0-7,6 0-8,6 1-7,3-2-7,2 2-4,3-1-5,2 0-5,5 0-3,10 0 0,10 0-1,9 1 0,6-1-2,0 2-4,-1 0-3,1 2-3,-2 0-3,-1 0-6,-2 0-4,-3 0-4,0-1-4,0 0-1,-1-2-2,1 0-2,-2-2 0,-4 0 1,-4-1 1,-4-1 1,-7-1-6,-8 0-13,-9 1-11,-8-1-13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35"/>
    </inkml:context>
    <inkml:brush xml:id="br0">
      <inkml:brushProperty name="width" value="0.02125" units="cm"/>
      <inkml:brushProperty name="height" value="0.02125" units="cm"/>
      <inkml:brushProperty name="color" value="#F2395B"/>
    </inkml:brush>
  </inkml:definitions>
  <inkml:trace contextRef="#ctx0" brushRef="#br0">28643 47278 690,'-7'-21'0,"-1"3"0,0 4 0,0 5 0,1 2-1,0 2 0,2 2-1,1 2 0,-1 1 0,-2 0 1,-2 0 2,-2 0 2,-1 2 2,-1 4 4,-1 4 4,-1 3 3,-2 4 1,0 1-2,-1 3-3,-1 2-2,1-1-2,3-2 0,2-1-1,4-2 0,3-3-2,2-1-2,4-2-1,3-2-3,2-2 0,3-1 2,3-1 0,4 0 1,1-2 0,3 0 0,1-2 0,3 0 0,-1-1-1,-1 0 1,-3 0-1,-1 0 0,-3 0 0,-2 2 0,-4 0-1,-3 2 0,-2 0-1,0 2 0,-1 0 0,-2 1-1,-2 2 0,-4 2 0,-4 2-1,-3 1 0,-3 2 0,-2 0-1,0-1 0,-1 1-1,0-1 1,-1 1 1,1 0 0,-1-1 2,2 0 0,3-2 1,2-3 1,4-1 2,5-3-1,6-4 2,8-4 0,6-4 1,5-4 0,3-3-2,3-5-1,3-3-1,0-3-1,0 1-1,-1-1-2,-1 1-1,-1 0-1,-1 1-1,-1 1-1,-1 1-1,-2 1 1,-3 2 0,-3 3 2,-3 1 0,-4 3 4,-4 2 5,-6 4 5,-4 3 6,-3 2 3,-2 2 2,0 2 0,-1 1 2,0 3-1,2 0-2,2 1-3,3 2-1,0 0-3,2 1-1,0 1-1,2 1-3,0 3-1,2 3-2,0 5-1,2 3-3,-1 6 0,1 6-3,0 8-3,0 6-1,-2 5-2,-2 3-2,-3 3-2,-4 3-2,-1-2-3,-1-7-7,-2-6-5,0-8-6,0-6-3,3-7 1,1-8 0,2-5 2,2-6 2,0-3 5,1-3 6,2-2 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35"/>
    </inkml:context>
    <inkml:brush xml:id="br0">
      <inkml:brushProperty name="width" value="0.01913" units="cm"/>
      <inkml:brushProperty name="height" value="0.01913" units="cm"/>
      <inkml:brushProperty name="color" value="#F2395B"/>
    </inkml:brush>
  </inkml:definitions>
  <inkml:trace contextRef="#ctx0" brushRef="#br0">29408 47778 766,'6'-1'1,"-1"-4"2,-2-2 1,-2-3 2,-1-2 2,0 2 3,0 1 3,0 1 2,1 1 2,4 2 0,2 2-1,4 2 1,2 1-1,3 0-2,3 0 0,3 0-2,1 0-2,-2 2-1,0 0-3,0 2-1,-4 1-2,-5 3-3,-5 3-1,-4 4-2,-6 2-3,-6 3 0,-6 3-2,-5 3-2,-6 2-1,-3 2-4,-4 2-3,-4 3-3,0-2-4,4-2-4,3-3-4,5-3-5,4-5 2,5-5 7,5-6 7,5-6 7,2-3 2,0 2-1,0 0-2,0 2-2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31:37"/>
    </inkml:context>
    <inkml:brush xml:id="br0">
      <inkml:brushProperty name="width" value="0.02636" units="cm"/>
      <inkml:brushProperty name="height" value="0.02636" units="cm"/>
      <inkml:brushProperty name="color" value="#F2395B"/>
    </inkml:brush>
  </inkml:definitions>
  <inkml:trace contextRef="#ctx0" brushRef="#br0">30988 46803 556,'2'-7'2,"6"-1"5,4 0 4,5 0 5,2 1 1,-3 4-1,-1 3-1,-2 2-1,-1 3 0,1 0-1,1 1-1,2 2 0,-2 0-1,-3 3-3,-3 2-2,-2 2-3,-2 0-2,0 1-2,0 0-1,0-1-3,-1 0 1,-1-3 1,0-1 1,-2-2 2,2-2 0,2-2 0,4-2 1,2-2 0,2-1-1,-1 0 1,1 0-1,0 0-1,-1-1-1,-1-2-1,0-2-1,-2-2-2,-1-1-1,0 0 1,-2 1 1,0-1-1,-2-1-1,-1-2-6,0-2-5,-1-1-5,-3-3-2,-1-1 2,-2-3 2,-1-1 1,-3-2 2,0 1 4,-1-1 3,-1 1 4,-2 1 3,0 3 3,-1 3 4,-1 2 4,-1 4 2,0 3 3,1 2 2,-1 4 2,1 1 2,1 0 1,0 0 1,2 0 1,1 1 0,1 4-1,0 2-2,2 3-2,1 3-1,2 2-2,2 1-3,2 3-1,1 1-2,0 1 2,0 1-1,0 1 1,1 0-1,0-1-3,2-1-4,0-1-4,0 0-2,-2 1-1,-2 1-2,-2 1-2,-2 1-1,-4-1 0,-2 1 0,-3-1-1,-3-1 1,-1-1 1,-3-3 2,-1-1 1,-1-2 2,1-1 0,1-1 1,1 0 1,1-3 1,2-3 2,2-2 1,3-4 2,4-1 3,8-2 4,8 0 3,8-1 4,4-2 1,2 2-1,3-1-3,2 0-1,-1-1-4,0 0-4,-1-1-4,-1-2-4,-2 1-4,-3 1-2,-3 0-2,-2 2-2,-3-1 0,-3 0 2,-1-1 1,-2-1 3,-2-1-1,0 0-1,-2 0-1,0 0-1,-2 1 1,-2 2 4,-2 3 5,-2 1 3,0 1 5,-1 0 5,0 0 4,0 0 5,0 0 2,0 1-2,1 2-1,-1 0-1,1 3-2,2 2-2,2 3-3,2 4-2,1 0-1,0 3-3,0 0-1,0 1-2,0 1-2,0 3 0,0 1-3,0 3-1,0 1 0,0 0-1,0 2 1,0 1-1,-1-2-2,0-3-2,-2-5-4,0-3-2,-2-4-2,-2-3 2,-1-3 0,-3-2 2,-2-3 0,-2-2 3,-1-2 0,-3-2 3,1-2 1,3-2 3,2-2 3,4-1 3,3-4 2,2-2 1,4-3 1,3-3 1,4-2 0,7-1-3,7-1-3,7 0-3,4-2-1,2-1 2,3-1-1,1-1 2,1 1-3,0 2-4,1 1-5,-1 3-6,-3 2 0,-4 3 0,-5 3 2,-5 3 2,-4 2 4,-4 6 7,-5 3 7,-3 4 6,-4 3 5,-4 3 0,-4 4 1,-3 2 1,-3 0-1,0-1 1,0-2 0,1-2 0,0-1-2,4 0-3,2-1-4,4 1-3,1 0-6,2 0-7,1 0-8,0-1-8,0 1-3,0 0 3,-2 0 2,0 0 3,-1 1 1,0 5 4,0 4 2,0 3 2,-2 3 2,-2-1 3,-4 1 1,-2-1 2,-1-1 1,3-1 1,1-3 1,2-1 1,1-3-1,0-2 0,0-4-2,0-3 0,1-2-1,0-4-1,2-2 1,0-3 0,2-4-2,2-2-2,2-3-3,2-3-1,2-2-2,2 1 1,1-1 0,3 1 1,1 0 3,0 2 3,-1 3 4,1 1 3,-1 3 3,-1 2 0,-1 4 1,0 3 1,-1 1-1,3 0 0,2 0-1,1 0-1,2-2 0,1 0-1,1-3 0,2-2-1,-2-1-2,-1-2-6,-3 0-4,-1-1-5,-3 0-3,-1 0 1,-2 2 0,-2 1 0,-3-1 0,-2 0 1,-4-1 0,-2-1 1,-3-1 1,0 0 2,-2 0 3,0 1 1,-1 0 3,1 0 3,-1 2 1,0 1 4,0 0 1,2 0 3,1 0 2,0 0 2,1 1 1,-2 1 2,0 0 2,-1 2 0,-2 3 4,0 6 3,-1 5 3,-1 7 4,-1 4 0,2 1-6,1 2-6,1 3-5,1 2-3,2 2 0,2 4 0,2 3 0,1 1-1,2 0-1,0 0-3,2 0-3,2-2-1,7-5-5,6-5-2,5-5-4,8-5-3,7-3-1,8-4-3,8-4-1,10-8-1,15-8 1,13-11 2,14-9 1,10-8-6,8-4-13,9-6-13,7-4-13,-9 2-3,-24 8 6,-24 9 8,-24 10 5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4:50"/>
    </inkml:context>
    <inkml:brush xml:id="br0">
      <inkml:brushProperty name="width" value="0.02685" units="cm"/>
      <inkml:brushProperty name="height" value="0.02685" units="cm"/>
      <inkml:brushProperty name="color" value="#F2385B"/>
    </inkml:brush>
  </inkml:definitions>
  <inkml:trace contextRef="#ctx0" brushRef="#br0">27746 56494 546,'-1'-8'0,"0"2"1,-2 1 1,0 0 1,0 3 8,0 4 14,2 4 16,0 4 14,1 4 4,0 5-8,0 5-7,0 5-8,0 4-7,0 4-3,0 4-5,0 4-4,0 2-4,-2 2-3,0 0-4,-1 2-3,-1-2-4,0-4-6,0-4-5,1-4-6,-1-4-4,2-2-2,0-3-4,2-3-3,0-6-4,2-9-8,0-8-6,2-10-8,-1-5 1,1-3 8,0-3 8,0-3 9,-1 0 6,-1 3 5,0 3 6,-2 3 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4:50"/>
    </inkml:context>
    <inkml:brush xml:id="br0">
      <inkml:brushProperty name="width" value="0.02221" units="cm"/>
      <inkml:brushProperty name="height" value="0.02221" units="cm"/>
      <inkml:brushProperty name="color" value="#F2385B"/>
    </inkml:brush>
  </inkml:definitions>
  <inkml:trace contextRef="#ctx0" brushRef="#br0">27766 57686 660,'-7'-42'-26,"2"9"14,2 11 14,2 9 13,1 6 10,0 1 5,0 0 6,0 2 5,1 0 0,4 0-5,2 0-6,3 0-6,3 1-4,0 1-3,1 0-3,1 2-3,1-1-2,1-1 0,2 0-2,0-1-1,-1-1-1,-1 2-6,-3 0-3,-1 2-5,-2 0-5,-1 0-4,0 0-5,-2 0-5,0 0-4,0 2-3,0 0-3,0 2-4,-1-2 0,-1-2 2,-1-4 2,0-2 3,-1-2 5,0-2 6,0 0 7,0-1 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4:51"/>
    </inkml:context>
    <inkml:brush xml:id="br0">
      <inkml:brushProperty name="width" value="0.02622" units="cm"/>
      <inkml:brushProperty name="height" value="0.02622" units="cm"/>
      <inkml:brushProperty name="color" value="#F2385B"/>
    </inkml:brush>
  </inkml:definitions>
  <inkml:trace contextRef="#ctx0" brushRef="#br0">28900 56505 559,'7'-29'-14,"-1"3"6,0 5 5,-2 3 6,-1 3 5,0 1 5,-1 1 4,-2 0 5,0 2 4,2 3 0,0 1 2,2 2 1,-1 5 1,0 8 2,-2 7 1,0 9 1,-1 4-1,0 3-5,0 1-5,0 2-3,0 3-4,0 2-2,0 4-2,0 3-1,0-1-5,0-1-4,0-2-7,0-1-5,-1-1-6,0 4-6,-2 2-5,0 4-5,0-4 0,2-8 4,2-9 5,2-9 5,0-5-4,0-1-13,-2-1-12,0 0-14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4:52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30382 56900 1000,'0'7'-67,"0"-1"15,0-1 12,0 0 14,0-1 9,0-1 3,0 1 5,0 0 3,-1-1 2,0 0 3,-1-2 0,-1 0 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8:37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36800 10200 1000,'0'8'-5,"0"0"-10,0-1-10,0 1-9,0-1-3,2-2 6,0-3 6,2 0 5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4:53"/>
    </inkml:context>
    <inkml:brush xml:id="br0">
      <inkml:brushProperty name="width" value="0.02549" units="cm"/>
      <inkml:brushProperty name="height" value="0.02549" units="cm"/>
      <inkml:brushProperty name="color" value="#F2385B"/>
    </inkml:brush>
  </inkml:definitions>
  <inkml:trace contextRef="#ctx0" brushRef="#br0">30006 56511 575,'0'-15'-20,"0"4"16,0 3 17,0 3 16,0 3 7,0 5-2,0 6-3,0 4-2,-1 4-3,-2 3-5,-2 3-3,-1 3-4,-3 2-4,0 3 0,-1 1-3,-1 2-1,-1 2-2,0 0-5,0 2-3,1 1-4,-1-2-2,2-4-1,1-4-1,1-3-1,1-4-2,2-3-3,2-3-4,2-3-2,2-4-1,2-4 2,2-6 2,2-4 2,1-7 1,1-7-2,1-9-1,2-7 0,-1-4 0,1 0 3,0 0 3,0 0 3,-2 1 2,-1 3 3,-2 4 2,-2 2 2,-1 3 1,0 3 0,-1 3 1,2 3 1,-2 2 4,-1 4 8,0 3 10,-2 3 8,0 2 4,0 2-1,0 2-1,0 2 0,1 1-2,2 1-3,2 2-3,2 0-2,1 3-2,0 6 0,-1 4-2,1 5 0,0 2-2,0 2-1,0 1-3,-1 1-1,0 1-2,-2 0 0,-2 2-1,-2 1 0,-1-1-1,2-2-1,1-1 0,0-3 0,1-3-1,0-3 2,0-5-1,0-3 1,0-4 0,1-2-3,2-4-1,0-2-3,2-5 0,1-6 2,3-6 0,2-5 2,1-6 1,1-5-1,1-5 0,1-4-1,0-4 0,-1 0-1,-1-2 0,0 0-1,-3 1-1,-1 6 0,-3 4-1,0 5-1,-3 4-2,1 3-3,0 3-4,0 3-2,-1 3-4,-1 1-4,0 2-5,-2 2-5,0 3-4,0 5-5,0 2-4,0 5-6,-1 2 1,0 0 5,-2 0 4,0 0 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4:53"/>
    </inkml:context>
    <inkml:brush xml:id="br0">
      <inkml:brushProperty name="width" value="0.02655" units="cm"/>
      <inkml:brushProperty name="height" value="0.02655" units="cm"/>
      <inkml:brushProperty name="color" value="#F2385B"/>
    </inkml:brush>
  </inkml:definitions>
  <inkml:trace contextRef="#ctx0" brushRef="#br0">31844 57266 552,'14'-7'27,"-1"2"3,-2 2 0,-2 2 3,-2 2-3,-1 4-5,0 2-5,-2 3-6,-1 4-5,0 4-4,-2 3-3,0 5-5,-2 1-3,-2 1-1,-2-1-1,-2 0-2,0 0 1,1-3 2,0-1 3,2-3 3,1-2 1,0-2 1,1-4 2,2-3 1,1-1 1,2 0 1,2 0 1,2 0 2,1-1 1,1-1 4,2-1 3,0 0 3,1-2 1,-1 0 0,1-2 0,0 0 0,-1 0-2,-3 3-2,-1 4-2,-2 2-3,-1 3-2,0 2-2,0 1-1,0 3-2,-2 1-2,-4 3-2,-4 1 0,-4 3-3,-2 1-2,-1 2-3,-2 3-3,0 1-3,-1 2-5,-1 1-5,-1 0-5,-1 2-6,-1 0-5,1 0-8,-1 0-7,1 1-6,1-6 1,2-8 10,4-9 11,3-8 10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2"/>
    </inkml:context>
    <inkml:brush xml:id="br0">
      <inkml:brushProperty name="width" value="0.01818" units="cm"/>
      <inkml:brushProperty name="height" value="0.01818" units="cm"/>
      <inkml:brushProperty name="color" value="#F2385B"/>
    </inkml:brush>
  </inkml:definitions>
  <inkml:trace contextRef="#ctx0" brushRef="#br0">48662 53168 806,'0'-8'0,"0"1"0,0-1 0,0 0 0,0 2 4,0 6 7,0 4 8,0 6 8,0 3 1,0 3-5,0 3-5,0 3-4,-1 2-4,0 1 0,-2 1-2,0 1 0,-1 2-2,0 2-2,0 4-1,1 3-3,-1 1 0,0 0-2,0 0-1,0 0-2,0-1-2,0-2-2,0-1-4,1-3-3,-1-3 0,2-5 2,0-5 2,2-5 3,1-7-5,4-10-11,2-10-12,3-9-10,1-4-1,-3 3 11,-1 3 11,-2 3 10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2"/>
    </inkml:context>
    <inkml:brush xml:id="br0">
      <inkml:brushProperty name="width" value="0.02094" units="cm"/>
      <inkml:brushProperty name="height" value="0.02094" units="cm"/>
      <inkml:brushProperty name="color" value="#F2385B"/>
    </inkml:brush>
  </inkml:definitions>
  <inkml:trace contextRef="#ctx0" brushRef="#br0">48950 53274 700,'7'-8'0,"-2"0"0,-3 0 0,0 0 0,-3-1-2,-1-1-4,0-3-4,-1-2-5,-1 1 3,2 3 6,0 3 6,2 2 8,0 2 3,0 0 2,0 0 0,0 1 1,1 0 1,4 2 1,2 2 0,3 2 1,1 2 0,0 3-3,-2 3-2,0 4-1,-2 2-2,-1 5-1,-1 3 1,0 5-1,-2 1 0,0 2 0,-2 1 0,0 1 0,-1 1-1,2 2-1,0 2-2,2 2-1,-1 0-1,1-2-1,0-2 0,0-1-1,1-5 1,0-4-1,1-5 1,2-5-1,-1-4 1,-1-2 0,0-4-1,-2-3 1,1-2 0,0-4 2,1-2 1,2-3 2,0-6 1,1-6 0,1-7 0,2-6 1,0-6-1,3-1 0,2-2-3,1-2 0,1-1-1,-1 0 0,-1 0 0,0 0 0,-1 1-1,1 4-3,1 2-3,1 3-1,-1 3-5,-1 3-3,-2 4-5,-2 2-3,-3 2-3,-1 4 1,-2 3 0,-2 3 1,-2 3 0,0 4-4,-2 4-1,0 4-3,-1 3 0,0 3 1,0 3 1,0 4 2,0-2 3,0-1 4,0-4 5,0-3 4,-1-1 4,0-2 1,-2-1 1,0 0 2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4"/>
    </inkml:context>
    <inkml:brush xml:id="br0">
      <inkml:brushProperty name="width" value="0.02193" units="cm"/>
      <inkml:brushProperty name="height" value="0.02193" units="cm"/>
      <inkml:brushProperty name="color" value="#F2385B"/>
    </inkml:brush>
  </inkml:definitions>
  <inkml:trace contextRef="#ctx0" brushRef="#br0">50291 53697 668,'1'-8'9,"2"2"1,2 1 1,2 0 2,0 3 1,1 2 0,0 4 2,0 2 0,-1 3-2,-2 4-4,-3 2-5,0 3-4,-3 2-3,-1 1-2,0 1 0,-1 1-2,-1 0 0,0-1 1,0-1 1,0-1 1,1 0 0,0-1 2,2 1 0,0-1 1,1-1 1,0-2-1,0-4 1,0-3 0,1 0 2,0 1 2,2 3 3,0 2 3,1 1 1,0-1-1,0 1 0,0 0-1,0-1-1,0 1-2,-1 0-1,1-1-3,-1 1 0,-2-1 0,-2 1 1,-2 0 1,-1-2-2,1-1-2,-1-2-3,0-2-3,-1-2-1,0-1-1,-2-1 0,0 0-2,-1-1 1,1 0-2,-1 0 1,0 0-2,-1-2 0,0-2 0,-1-4 0,-1-2-1,-1-2 1,0 0 1,0 1 2,1-1 1,0-1 3,0-2 2,2-2 4,1-1 2,1-1 3,2 2 2,2 3 3,2 1 1,1 0 1,2 0-1,0-1 0,2-1 0,1-1-1,3 0-2,4 0-1,2 1-2,2 0-1,1 0-3,1 2 0,1 1-3,2-1-2,-1 0-3,2-1-4,2-1-3,-2-1-2,0 2-3,-1 1-1,0 0-3,-2 1 0,-1-1-2,-1-2 0,-1 0-1,0-1 1,0-1 0,-1-1 2,1-1 1,-1-2 3,-1 0 3,-1-1 4,0-1 3,-2-1 4,1 1 3,0-1 2,0 1 3,-1 0 2,-1 1 1,-1 1 1,0 1 1,-2 1 2,-1 2 4,0 2 4,-2 3 3,0 1 3,0 2 0,0 2 0,0 2 0,-2 3 0,-2 6-3,-4 4-3,-2 5-2,-3 3-3,-2 3-4,-1 1-4,-3 3-4,0 0-2,-1-1 0,0-1-1,1-1 0,-1 0-1,0 2-3,1 3-3,-1 1-2,1-2-2,4-7 1,3-7 1,3-6-1,3-8 0,6-8-4,4-8-3,5-7-4,2-3 1,-1 3 4,-1 2 5,0 5 3,-2 1 4,-3 4 1,-1 3 2,-2 2 1,-1 4 3,0 2 2,0 4 2,0 2 3,-1 3 1,0 4 2,-2 2 2,0 3 1,-2 2 0,-2 1-2,-2 1-2,-2 1-1,0-1-3,2-1-2,2-3-3,3-1-1,0-4-4,3-6-6,2-6-5,2-6-5,1-3 0,0 2 4,0 1 4,0 1 5,-1 1 3,-1 3 3,-1 4 1,0 2 3,-2 2 2,0 2-1,-2 0 1,0 1 1,-1 0-2,2 0-1,0-2-3,2 0-2,-1-4-2,1-3-1,0-4-1,0-3-1,1-5-2,2-4-1,2-4-2,2-3-2,0-4-1,-1-1 1,-1-3 1,0-1 1,-1-1 0,-1 2 1,1 0 1,0 1 2,-1 2 0,0 5 3,-2 3 2,0 5 2,-2 2 3,1 2 4,0 2 3,0 3 5,0 0 2,0 0 3,0 0 3,0 0 2,0 2 1,0 4-3,0 4-1,0 4-3,-1 4-1,-1 5-3,0 5 0,-2 5-3,1 4 0,0 4-3,2 4-1,0 4-1,3 2-3,2 0-6,3 0-3,3 0-6,3 0-5,2 0-7,1 0-9,3 0-6,0-2-5,-1-3-1,-1-2-2,-1-3-1,-2-5 2,-3-6 7,-3-5 6,-2-6 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4"/>
    </inkml:context>
    <inkml:brush xml:id="br0">
      <inkml:brushProperty name="width" value="0.01668" units="cm"/>
      <inkml:brushProperty name="height" value="0.01668" units="cm"/>
      <inkml:brushProperty name="color" value="#F2385B"/>
    </inkml:brush>
  </inkml:definitions>
  <inkml:trace contextRef="#ctx0" brushRef="#br0">53966 53846 879,'-7'-8'0,"2"0"-1,2 1 0,2-1 0,3 2 4,6 1 9,4 2 9,5 2 10,3 1-2,3 0-10,1 0-10,3 0-12,0 0-6,-2 0-1,0 0-1,0 0-1,-3 0-4,-2 0-3,-1 0-5,-2 0-3,-3 1-1,-3 2 3,-3 2 3,-2 1 3,-3 1 2,0-1 0,-2 0 1,0-2 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4"/>
    </inkml:context>
    <inkml:brush xml:id="br0">
      <inkml:brushProperty name="width" value="0.01713" units="cm"/>
      <inkml:brushProperty name="height" value="0.01713" units="cm"/>
      <inkml:brushProperty name="color" value="#F2385B"/>
    </inkml:brush>
  </inkml:definitions>
  <inkml:trace contextRef="#ctx0" brushRef="#br0">54037 54600 856,'-48'14'13,"12"-3"-1,13-3-1,13-2-2,8-2 2,4 1 3,4 1 4,4 2 4,4-2-2,5-1-9,5-2-8,5-2-9,1-1-7,0 2-6,-1 0-5,-1 2-6,-2 0-1,-1 0 3,-3-1 4,-1 1 3,-4 0 2,-3 0-2,-4 0 0,-4 0-3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6"/>
    </inkml:context>
    <inkml:brush xml:id="br0">
      <inkml:brushProperty name="width" value="0.02067" units="cm"/>
      <inkml:brushProperty name="height" value="0.02067" units="cm"/>
      <inkml:brushProperty name="color" value="#F2385B"/>
    </inkml:brush>
  </inkml:definitions>
  <inkml:trace contextRef="#ctx0" brushRef="#br0">57631 51789 709,'-8'-5'3,"0"6"6,0 6 6,1 6 6,-1 3 1,2 3-2,1 1-3,0 3-2,2 0-1,0 1 1,2-1-1,0 1 2,1 1 0,0 5 2,0 3 1,0 4 2,1-1-3,0-8-6,2-6-6,0-6-7,2-4-3,0 3 1,1 2 0,2 1-1,-1 1 2,1-3 0,0-1 2,0-2 0,-1-2 1,-1-1-2,0 0 0,-2-2-1,0 0 0,0 2 0,0 0 0,0 1 1,-1 1 1,0 0 0,-2-1 0,0 1 1,-3 0 0,0 0-2,-3-1-2,-2 1-2,-2 0-2,-3-1 0,-4 1 0,-2 0-1,-2 0-1,-3-1-2,-1 1-1,-2 0-2,-1-1-2,3-1 0,2 0-1,1-2-1,3-1 0,3-2-1,3-3 1,3 0-1,2-4 0,2-4-3,2-4-2,2-4-3,1-1 2,0 1 3,0 1 3,0 1 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6"/>
    </inkml:context>
    <inkml:brush xml:id="br0">
      <inkml:brushProperty name="width" value="0.01842" units="cm"/>
      <inkml:brushProperty name="height" value="0.01842" units="cm"/>
      <inkml:brushProperty name="color" value="#F2385B"/>
    </inkml:brush>
  </inkml:definitions>
  <inkml:trace contextRef="#ctx0" brushRef="#br0">58300 52440 796,'0'-10'0,"2"-4"1,0-3 1,2-4 1,1-1 4,3 7 8,3 3 7,4 6 9,1 2 1,3 1-5,1-2-4,3 2-6,1-1-4,1 2-5,0 0-5,2 2-6,-1 1-3,-3 2-1,-3 2-2,-3 2-2,-3 0-3,-3 1-5,-3 0-4,-2 0-5,-2-1-3,0 1-5,0 0-2,0 0-4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6"/>
    </inkml:context>
    <inkml:brush xml:id="br0">
      <inkml:brushProperty name="width" value="0.02057" units="cm"/>
      <inkml:brushProperty name="height" value="0.02057" units="cm"/>
      <inkml:brushProperty name="color" value="#F2385B"/>
    </inkml:brush>
  </inkml:definitions>
  <inkml:trace contextRef="#ctx0" brushRef="#br0">59177 53514 713,'-6'-1'3,"2"0"9,4-2 6,3 0 8,1 0 4,3 0-2,2 2 0,2 0-2,1 1 0,1-2-2,1 0-2,2-2-2,-1 1-4,1 1-8,-1 0-9,1 2-9,-1 0-4,-1 0-3,-1 0-1,0 0-2,-2 0-4,-1 0-5,-1 0-4,0 0-6,-1 0 0,0 0 3,-1 0 3,1 0 2,-1-1 5,0 0 3,-2-2 5,0 0 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39:00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58300 25714 1000,'35'-15'-44,"-8"4"4,-7 3 4,-8 3 4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7"/>
    </inkml:context>
    <inkml:brush xml:id="br0">
      <inkml:brushProperty name="width" value="0.0213" units="cm"/>
      <inkml:brushProperty name="height" value="0.0213" units="cm"/>
      <inkml:brushProperty name="color" value="#F2385B"/>
    </inkml:brush>
  </inkml:definitions>
  <inkml:trace contextRef="#ctx0" brushRef="#br0">60561 52113 688,'7'-9'1,"-1"0"4,0-2 2,-2 0 4,1 1 1,0 3 1,1 2 1,2 4 1,-1 2 1,-1 4-2,-1 2 1,0 3-2,-1 4 0,0 2-1,0 3 0,0 3-1,-2 1-2,-4-1-1,-4-1-2,-4-1-2,-2-1-2,1 1-1,-1-1-3,0 1-1,1-1 0,1-3 2,0-1 2,2-2 2,1-2 1,2-1 0,3-1 1,1 0 0,2-1 0,3 0 2,4-1 0,2 1 1,1-1 0,-1 0-2,0-2-1,-2 0-2,0-1-1,2 1 0,0 2 1,1 0-1,0 1 1,-1 2 0,0 0 0,-2 1 0,-1 1 0,-2 0 0,-3-1-2,0 1 0,-4 1 0,0 1 0,-3 3 0,-2 2 1,-2 0-1,-2 1-1,-1-1 0,-3 1-2,-1 0-3,-1 3-5,-1 1-5,-1 3-4,1-2-3,5-3-1,3-5 0,4-3 0,2-3 0,0-3-1,0-1 0,1-2-1,-1-1 0,2 0 0,0 0-1,2 0 1,-1 0 0,0 0 2,-2 0 3,0 0 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7"/>
    </inkml:context>
    <inkml:brush xml:id="br0">
      <inkml:brushProperty name="width" value="0.02094" units="cm"/>
      <inkml:brushProperty name="height" value="0.02094" units="cm"/>
      <inkml:brushProperty name="color" value="#F2385B"/>
    </inkml:brush>
  </inkml:definitions>
  <inkml:trace contextRef="#ctx0" brushRef="#br0">61881 53448 700,'-7'0'1,"1"0"3,0 0 2,2 0 2,0-1 5,2 0 7,0-2 7,2 0 7,1 0 1,4 0-3,2 2-4,3 1-4,3 0-4,2 0-4,1 0-3,3 0-4,0 0-4,1 0-1,-1 0-3,1 0-3,-1 0-1,-3 0-1,-1 0-1,-2 0-1,-1 0-6,1 0-9,1 0-9,1 0-10,0 0-2,-2 0 5,-3 0 5,-1 0 5,-2-1 1,0-1-1,-2 0-2,0-1-2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7"/>
    </inkml:context>
    <inkml:brush xml:id="br0">
      <inkml:brushProperty name="width" value="0.02184" units="cm"/>
      <inkml:brushProperty name="height" value="0.02184" units="cm"/>
      <inkml:brushProperty name="color" value="#F2385B"/>
    </inkml:brush>
  </inkml:definitions>
  <inkml:trace contextRef="#ctx0" brushRef="#br0">63450 52433 671,'0'-13'0,"2"3"0,0 4 0,2 4 0,1 0 1,3-4 1,4-4 3,2-3 0,0-2 2,-1 4-1,-2 3 1,-2 3-1,0 1 4,1 0 4,3 0 6,2 0 5,0 1 2,1 2-2,0 2-3,-1 2-3,-1 2-1,-2 4-2,-4 2-2,-3 3-2,-2 3-1,0 1-2,-1 3-1,-2 1-1,-1 2 0,-4 1-1,-2 1 1,-3 1 0,-3 0-2,0 1-4,-1-1-5,-1 0-3,0-1-2,2-3 0,3-3 1,1-3-1,2-2 3,0-1 2,2-1 4,1 0 3,0-2 1,4-1 0,0 0 0,4-2-1,2-1 1,5-2-1,5-3 2,5 0-1,5-3-2,3 0-4,4-2-5,4 0-5,1-1-4,-1 0-2,-3 0-2,-2 0-3,-2 1-2,-3 0 0,-3 2 0,-3 0-2,-4 2-2,-3 0-4,-4 2-4,-4 0-5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8"/>
    </inkml:context>
    <inkml:brush xml:id="br0">
      <inkml:brushProperty name="width" value="0.02162" units="cm"/>
      <inkml:brushProperty name="height" value="0.02162" units="cm"/>
      <inkml:brushProperty name="color" value="#F2385B"/>
    </inkml:brush>
  </inkml:definitions>
  <inkml:trace contextRef="#ctx0" brushRef="#br0">57380 55140 678,'-15'-14'0,"2"4"0,3 5 0,1 3 0,3 2 4,4 0 7,4 0 8,4 0 7,3-1 3,3-1-2,4 0-3,2-1-3,5-2-2,9 0-2,7-1-2,8-1-2,5-1-1,3 0-1,3 0 1,4 1 0,2-1-1,1 0-1,3 0-1,1 1-1,2 0-2,1 2-2,1 2-3,1 2-1,0 1-1,1 0 0,-1 0 1,1 0 1,-2 0-2,-1 0-4,-3 0-4,-1 0-5,-2 0-1,-1 2 2,-1 0 2,-1 2 3,-1-1 0,-4 2-1,-3-2-1,-2 1-1,-4 0-3,-2 0-5,-4 0-7,-2 0-5,-4 0-2,-4 0 1,-4-1 2,-3 1 2,-5 0 3,-5 0 2,-5 0 4,-4 0 3,-3 0 2,0 1 2,0 2 1,0 0 1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8"/>
    </inkml:context>
    <inkml:brush xml:id="br0">
      <inkml:brushProperty name="width" value="0.01941" units="cm"/>
      <inkml:brushProperty name="height" value="0.01941" units="cm"/>
      <inkml:brushProperty name="color" value="#F2385B"/>
    </inkml:brush>
  </inkml:definitions>
  <inkml:trace contextRef="#ctx0" brushRef="#br0">62400 55728 755,'0'-14'0,"2"3"0,0 2 0,2 4 0,1 0-2,1 0-3,3-1-4,2-1-4,1 0 2,0 2 5,-1 2 7,1 2 6,0 1 5,0 2 4,-1 0 4,1 2 4,-2 1 0,-2 1-2,-4 3-3,-3 2-3,-1 2-2,-2 1 1,0 3 0,-1 2 1,-2 0-1,-2 1-3,-2-1-2,-2 1-2,0-2-1,3-3-2,1-3 0,2-3-1,3-1-1,2 0-2,3 0-2,4 0-2,4-2-1,7-3 0,7-2-1,7-3 0,5-3-2,4 0-3,4-2-3,4 0-2,1-1-5,-2 0-4,-2 1-4,-2-1-5,-4 0 0,-6 0 4,-5 0 3,-7 1 4,-3-1 1,-3 2 1,-1 0-1,-2 2 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8"/>
    </inkml:context>
    <inkml:brush xml:id="br0">
      <inkml:brushProperty name="width" value="0.01908" units="cm"/>
      <inkml:brushProperty name="height" value="0.01908" units="cm"/>
      <inkml:brushProperty name="color" value="#F2385B"/>
    </inkml:brush>
  </inkml:definitions>
  <inkml:trace contextRef="#ctx0" brushRef="#br0">66300 54424 768,'0'-8'4,"2"0"6,0 1 7,2-1 7,0 0 2,3 2-2,2 1-3,2 0-2,0 3-1,1 2 0,0 4 1,0 2 0,-2 3-7,-1 2-12,-2 1-13,-2 3-13,-2 0-7,0-1-3,-2-1-2,0 0-3,-3-2 2,0-1 2,-3-1 3,-2 0 3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9"/>
    </inkml:context>
    <inkml:brush xml:id="br0">
      <inkml:brushProperty name="width" value="0.01734" units="cm"/>
      <inkml:brushProperty name="height" value="0.01734" units="cm"/>
      <inkml:brushProperty name="color" value="#F2385B"/>
    </inkml:brush>
  </inkml:definitions>
  <inkml:trace contextRef="#ctx0" brushRef="#br0">65839 55379 845,'-5'0'2,"6"0"7,6 0 6,6 0 7,3-1 2,1 0-1,1-2-3,1 0-3,2-1-3,5 0-7,3 0-6,5 1-6,-1-1-6,-2 0-8,-3 0-7,-3 0-7,-4 1-3,-3 1 1,-5 0 1,-3 2 2,-2-1 2,0 0 6,0-2 4,0 0 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09"/>
    </inkml:context>
    <inkml:brush xml:id="br0">
      <inkml:brushProperty name="width" value="0.02203" units="cm"/>
      <inkml:brushProperty name="height" value="0.02203" units="cm"/>
      <inkml:brushProperty name="color" value="#F2385B"/>
    </inkml:brush>
  </inkml:definitions>
  <inkml:trace contextRef="#ctx0" brushRef="#br0">68342 54259 665,'-21'-5'68,"3"4"-14,4 6-14,5 4-13,1 3-6,0 3-2,0 2 0,0 1 0,2 2-3,1-1-2,2 1-4,2-1-2,1 0-3,2-1 0,0-1-1,2 0-1,-1-3-1,1-1-1,0-3-2,0-1 0,2-1-1,4-2-1,3-1-2,5 0 0,2-3-2,-1-4-1,1-4-1,-1-4-2,1-3 0,1-3 1,1-3 0,1-3 1,-1-2 1,-1-1 2,-2-1 3,-3 0 2,-2-1 1,-4 3 0,-4 1 0,-4 3 0,-4 2 0,-4 5 2,-4 3 0,-4 4 2,-6 4-3,-9 4-6,-8 4-6,-9 4-5,0 1-2,9-1 3,11-1 5,10 0 3,3-1-5,-2-1-14,-2 1-13,-1 0-15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1"/>
    </inkml:context>
    <inkml:brush xml:id="br0">
      <inkml:brushProperty name="width" value="0.0186" units="cm"/>
      <inkml:brushProperty name="height" value="0.0186" units="cm"/>
      <inkml:brushProperty name="color" value="#F2385B"/>
    </inkml:brush>
  </inkml:definitions>
  <inkml:trace contextRef="#ctx0" brushRef="#br0">48996 57595 788,'0'-13'2,"0"4"3,0 6 3,0 5 3,0 4 3,0 5 1,0 5 3,0 5 1,0 3 0,0-1-3,0 1-1,0-1-4,0 1-1,0 1-2,0 1-1,0 1-3,-1 0 0,0 1 2,-2-1 1,0 0 1,-1 1-3,-2 1-8,0 1-8,-1 1-7,1-1-3,1 0 3,2-1 2,2-1 3,1-3-3,0-3-6,0-5-6,0-3-7,0-4-1,2-2 3,0-4 3,2-2 3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1"/>
    </inkml:context>
    <inkml:brush xml:id="br0">
      <inkml:brushProperty name="width" value="0.02018" units="cm"/>
      <inkml:brushProperty name="height" value="0.02018" units="cm"/>
      <inkml:brushProperty name="color" value="#F2385B"/>
    </inkml:brush>
  </inkml:definitions>
  <inkml:trace contextRef="#ctx0" brushRef="#br0">49400 57475 726,'0'-8'1,"0"1"1,0-1 1,0 0 2,0 4 4,0 8 7,0 8 7,0 7 7,0 6 1,0 3-4,0 3-5,0 3-5,1 1-3,2 2-2,2 1-2,2 0-2,1 1-2,-1-2-1,1 0-2,0-1-1,-1-1-1,-1 0-2,0 1-2,-2-1-1,1-3 0,0-4 1,1-4 1,2-6 0,0-4 2,0-3-1,0-3 1,-1-2 0,1-4 0,2-4 2,0-4 0,2-4 2,-1-4 0,1-3 0,0-5-1,0-3 1,0-3-1,1 1 0,1 0 1,1-1 0,2-1 0,1-2-1,3-4-2,2-3 0,0-2-1,1-4-2,-1-3-2,1-2-2,-2 0-3,-1 2-4,-3 4-4,-1 2-3,-3 5-4,-3 7-4,-2 8-3,-4 5-3,-1 6-1,0 3 1,0 2 2,0 4 0,-1 2 4,-1 2 4,0 2 4,-1 2 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40:18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99550 13131 1000,'0'-8'-86,"2"2"22,0 1 22,2 1 21,-1 0 13,1 2 1,0 0 2,0 2 2,-1 0 2,0 2-1,-2 0 1,0 2 1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2"/>
    </inkml:context>
    <inkml:brush xml:id="br0">
      <inkml:brushProperty name="width" value="0.02034" units="cm"/>
      <inkml:brushProperty name="height" value="0.02034" units="cm"/>
      <inkml:brushProperty name="color" value="#F2385B"/>
    </inkml:brush>
  </inkml:definitions>
  <inkml:trace contextRef="#ctx0" brushRef="#br0">51481 57744 721,'0'-15'2,"0"2"7,0 2 4,0 3 6,0 2 2,0 6 0,0 4-1,0 5-1,0 5-3,0 6-5,0 3-4,0 6-6,-1 2-2,-2-1-3,-2-1 0,-2-1-3,-1-1 0,-2-1 3,0-1 1,-1-1 2,0-3 0,0-3 0,2-5-2,1-3-1,2-5-5,6-6-11,4-6-10,6-5-11,1-3 0,-1 2 10,-1 2 9,0 3 9,-2 0 8,-1 2 6,0 1 5,-2 0 6,0 3 4,-2 2 4,0 3 4,-2 4 3,0 2 1,0 3-2,0 4-3,0 2-1,0 1-3,-2 1-2,0-1-2,-2 1-3,1-1-2,1-1-4,0-1-3,2 0-3,0-3-4,0-1-3,0-3-4,0 0-4,1-6-2,3-5 0,4-6-1,2-5 0,3-6-1,3-3-2,3-5-3,4-3-1,0-4-2,-2-1 2,0-2 0,0-2 1,-2-2 2,1 0 5,-1-2 5,1 0 5,-1-1 4,-3 3 5,-1 2 4,-2 2 4,-3 4 3,-1 7 4,-2 7 2,-2 7 4,-2 5 5,0 6 6,-2 4 7,0 6 6,-1 2 0,2 1-8,0 1-7,2 2-8,0-1-5,2-1-5,0-1-3,1-1-4,1-1-4,2-2-1,0-2-3,1-2-3,1-2 0,0 2-2,0-2 1,-1 1-2,0 0-1,0 0-5,-2 0-2,0 0-4,-3 1-4,-3 3-5,-2 4-3,-4 2-6,-2 2 2,-1-1 6,-3 1 7,-2 0 6,-1-1 6,-2 1 2,0 0 4,-1-1 4,0 1 3,-1 0 2,0-1 3,1 1 2,-1-1 2,2-1 1,1-1 1,1 0 1,1-2 0,2 1-3,2 0-1,2 0-1,2-2-5,2-1-5,2-2-6,2-2-6,3-3-5,2-4-2,3-4-4,4-4-2,0-2-1,1-1 3,0-1 2,-1-1 2,1-1 3,0 0 2,-1 1 4,1-1 2,-2 1 3,-1 1 0,-2 0 2,-2 2 2,-2 1 1,-2 3 4,-3 1 4,0 2 4,-2 1 2,0 0 2,0 0 2,0 0 1,0 2 5,0 4 8,0 4 7,0 4 6,-1 3 1,-1 3-7,0 3-7,-1 3-7,-1 3-6,2 3-3,0 3-3,2 3-4,0 4-2,0 6-1,0 6-2,0 6-2,-1 4-3,0 3-9,-2 3-8,0 3-9,-2-1-6,-2-3-8,-2-4-7,-1-4-6,-1-8 0,2-10 10,2-12 9,2-9 10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3"/>
    </inkml:context>
    <inkml:brush xml:id="br0">
      <inkml:brushProperty name="width" value="0.01724" units="cm"/>
      <inkml:brushProperty name="height" value="0.01724" units="cm"/>
      <inkml:brushProperty name="color" value="#F2385B"/>
    </inkml:brush>
  </inkml:definitions>
  <inkml:trace contextRef="#ctx0" brushRef="#br0">54927 58101 850,'-6'-21'0,"2"3"1,4 5 0,3 3 1,2 3 3,5 1 8,4 0 6,3 2 8,4 1 0,1 2-5,3 2-5,1 2-7,0 1-4,-1 2-7,-3 0-5,-1 1-6,-3 1-1,-1 2 1,-3 0 2,-1 1 2,-3 0-3,-2-1-11,-4-1-9,-2 0-10,-2-2-1,0-1 6,0-1 7,0 0 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3"/>
    </inkml:context>
    <inkml:brush xml:id="br0">
      <inkml:brushProperty name="width" value="0.01814" units="cm"/>
      <inkml:brushProperty name="height" value="0.01814" units="cm"/>
      <inkml:brushProperty name="color" value="#F2385B"/>
    </inkml:brush>
  </inkml:definitions>
  <inkml:trace contextRef="#ctx0" brushRef="#br0">54824 59024 808,'-7'0'0,"0"0"2,2 0 0,1 0 2,-1 0 0,0 0 1,-1 0-1,-2 0 1,2-1 0,2-1-2,4 0-1,3-1 0,3 0 2,5 2 7,5 2 7,5 2 7,4 1 2,1 0-4,2-1-3,3 1-4,-1 0-6,0 0-13,-1 0-12,-1 0-12,-1-1-3,-1 1 5,-1 0 5,-1 0 5,-3-1 4,-3 1 3,-5 0 1,-3 0 3,-3-1-4,0 0-10,-2-2-11,0 0-9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3"/>
    </inkml:context>
    <inkml:brush xml:id="br0">
      <inkml:brushProperty name="width" value="0.02409" units="cm"/>
      <inkml:brushProperty name="height" value="0.02409" units="cm"/>
      <inkml:brushProperty name="color" value="#F2385B"/>
    </inkml:brush>
  </inkml:definitions>
  <inkml:trace contextRef="#ctx0" brushRef="#br0">57956 57560 608,'0'-22'0,"0"6"0,0 5 0,0 5 0,0 1 3,2-2 4,0-2 4,2-2 6,1 1 3,3 3 5,3 2 3,4 4 3,0 2 1,1 2-4,0 2-3,-1 2-5,0 1-1,-1 3-1,-1 2 0,0 2-1,-3 1-1,-3 3-1,-2 1-2,-4 3-2,-2 1-3,-4 3-2,-2 1-3,-3 2-2,-3 1-3,0-1 0,-1-1-1,-1-1-1,-1-3-3,-1-1-6,-1-4-5,-1-3-7,0-2 0,2-1 3,3-1 3,1 0 4,2-3 2,1-1 4,0-2 3,2-2 2,5-2 3,10 0 1,9-2 2,11 0 0,4-2-1,1 0-7,-1-2-6,0 0-6,1-1-5,3 0-4,1 0-3,2 0-4,-2 0-1,-8 0 2,-6 0 3,-6 1 2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4"/>
    </inkml:context>
    <inkml:brush xml:id="br0">
      <inkml:brushProperty name="width" value="0.01876" units="cm"/>
      <inkml:brushProperty name="height" value="0.01876" units="cm"/>
      <inkml:brushProperty name="color" value="#F2385B"/>
    </inkml:brush>
  </inkml:definitions>
  <inkml:trace contextRef="#ctx0" brushRef="#br0">59793 58378 781,'-8'-15'0,"2"2"0,1 3 0,1 1 0,1 2 4,3 2 6,4 2 7,2 3 7,3 0 3,4 0-4,2 0-1,3 0-3,1-1-3,1-1-2,0 0-2,-1-1-3,1-1-1,1 2-2,1 0-2,1 2 0,0 0-6,-1 2-6,-1 0-8,-1 2-6,-2-1-7,-2-1-4,-4 0-5,-3-1-4,-2-1-1,0 1 6,-2 2 4,0 0 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4"/>
    </inkml:context>
    <inkml:brush xml:id="br0">
      <inkml:brushProperty name="width" value="0.02278" units="cm"/>
      <inkml:brushProperty name="height" value="0.02278" units="cm"/>
      <inkml:brushProperty name="color" value="#F2385B"/>
    </inkml:brush>
  </inkml:definitions>
  <inkml:trace contextRef="#ctx0" brushRef="#br0">60195 57470 643,'-2'-8'2,"0"1"4,-3-1 3,-2 0 4,0 3 5,2 6 7,3 6 5,1 6 7,1 4 2,0 3-5,0 3-2,0 3-5,0 2-3,0 0-4,0 2-4,0 1-4,-1 2-4,0 2-3,-2 4-6,0 3-3,-1 1-8,0 3-8,0 2-10,0 2-9,1-2-2,1-6 6,0-6 5,2-5 6,-1-6-1,0-2-6,-2-3-7,0-2-5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5"/>
    </inkml:context>
    <inkml:brush xml:id="br0">
      <inkml:brushProperty name="width" value="0.02345" units="cm"/>
      <inkml:brushProperty name="height" value="0.02345" units="cm"/>
      <inkml:brushProperty name="color" value="#F2385B"/>
    </inkml:brush>
  </inkml:definitions>
  <inkml:trace contextRef="#ctx0" brushRef="#br0">62552 58259 625,'-8'-15'4,"0"4"7,0 3 8,1 3 7,-1 2 4,2 3-3,1 4-2,0 2-2,1 4-2,0 4-1,0 3-2,1 5-1,-1 1-1,2 1-1,0-1-2,2 0-1,-1 0-1,0-1 0,-2-1 0,0-1 0,0-1-1,2-3-1,2-1-3,2-2-2,2-3-1,2-1-2,1-2-1,3-2-1,2-2-2,1-2 0,3-2-2,2-2 0,-1-3-4,0-2-3,0-3-5,-2-3-4,-1-2-1,-1-1 4,-1-2 2,-1 1 4,-2-2 1,-2 1 4,-4-1 1,-2 1 2,-4-1 1,0 1 1,-3-1 0,-2 1 0,-1 0-1,-2 4-2,0 3-2,-1 3-1,-1 2-5,1 2-4,-1 2-5,0 2-5,1 2-1,3 0 4,1 2 5,2 0 3,2 1 1,0 0-3,2 0-3,0 0-4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5"/>
    </inkml:context>
    <inkml:brush xml:id="br0">
      <inkml:brushProperty name="width" value="0.0202" units="cm"/>
      <inkml:brushProperty name="height" value="0.0202" units="cm"/>
      <inkml:brushProperty name="color" value="#F2385B"/>
    </inkml:brush>
  </inkml:definitions>
  <inkml:trace contextRef="#ctx0" brushRef="#br0">64400 58247 726,'1'-15'5,"4"4"11,2 3 11,3 3 11,4 1 4,4 2-4,3 0-1,5 2-4,0 1-7,0 2-14,-1 2-14,-1 2-13,-2 0-8,-1 1-1,-2 0-3,-3 0-2,-2-1 1,-4 1 1,-4 0 4,-4 0 2,-2-1-2,0 1-4,0 0-4,0 0-5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5"/>
    </inkml:context>
    <inkml:brush xml:id="br0">
      <inkml:brushProperty name="width" value="0.01791" units="cm"/>
      <inkml:brushProperty name="height" value="0.01791" units="cm"/>
      <inkml:brushProperty name="color" value="#F2385B"/>
    </inkml:brush>
  </inkml:definitions>
  <inkml:trace contextRef="#ctx0" brushRef="#br0">64397 59080 818,'-7'-1'2,"0"0"4,2-2 3,1 0 4,3-1 4,7 1 5,7-1 5,8 0 4,3 1-3,2 1-10,3 0-10,1 2-10,1 0-6,-2 0-3,0 0-3,-1 0-3,-1 0-3,-1 0-3,-1 0-4,-1 0-4,-3 0-1,-5 0-1,-5 0 1,-4 0 0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5"/>
    </inkml:context>
    <inkml:brush xml:id="br0">
      <inkml:brushProperty name="width" value="0.02241" units="cm"/>
      <inkml:brushProperty name="height" value="0.02241" units="cm"/>
      <inkml:brushProperty name="color" value="#F2385B"/>
    </inkml:brush>
  </inkml:definitions>
  <inkml:trace contextRef="#ctx0" brushRef="#br0">66674 57994 654,'0'-16'1,"2"1"4,0-1 3,2 0 3,1 3 4,3 3 6,3 4 6,4 4 6,0 3 1,1 2-4,0 2-4,-1 2-4,-1 1-4,-3 3-3,-2 2-4,-4 2-2,-2 1-4,-2 5-3,-2 2-2,-2 3-4,-3 1 1,-6 2 4,-4 1 2,-4 1 4,-3-1-1,2-3-5,3-4-5,1-1-6,3-4-1,1-1 1,2-3 1,2-1 1,6-4 5,8-4 9,9-6 10,10-4 9,4-3 0,2-2-8,2 0-10,3-1-8,0 0-4,2 0 0,0 2-1,2 1 1,-3 1 0,-7 2 2,-8 2 0,-5 2 2,-5 1-11,1-2-23,0-1-24,0 0-23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40:38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95481 24150 1000,'-13'0'-66,"3"2"17,4 0 18,4 2 18,3-1 9,4-1 2,2 0 3,4-1 2,2-1 2,3 1 0,3 2 0,3 0 0,2 1-1,-1 0-2,1 0-4,-1 0-1,1-1-2,-1 0-2,1-2 0,-1 0-1,1-3 0,1 0-1,1-3 1,1-2 1,-2-1-1,-5 1 1,-5-1 1,-4 0 0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7"/>
    </inkml:context>
    <inkml:brush xml:id="br0">
      <inkml:brushProperty name="width" value="0.02353" units="cm"/>
      <inkml:brushProperty name="height" value="0.02353" units="cm"/>
      <inkml:brushProperty name="color" value="#F2385B"/>
    </inkml:brush>
  </inkml:definitions>
  <inkml:trace contextRef="#ctx0" brushRef="#br0">59874 42863 623,'0'-8'0,"0"0"2,0 0 2,0 0 0,-1 1 1,0 1 0,-2 0-2,0 2 0,-2 0 2,0 2 2,-1 0 4,-1 2 4,-2 0 0,-2 2-2,-2 0-2,-1 2-2,-2 1-1,-2 3 0,0 4 0,-1 2 0,0 2 0,1-1-1,1 1-1,1 0-1,2-1-1,3-1 0,2-1-1,4-1-1,2-1 0,2 0-1,2-2-1,2 0 0,3-2-1,4 1 2,3 0 0,5 0 1,1 0-1,1-1 0,-1 1-2,1 0-1,-2 0 0,-5 2-1,-3 0 0,-4 1 0,-3 2 1,0 1-1,-2 3 2,0 2 0,-3 1 0,-4 3 0,-4 1-2,-3 3 0,-4-1 0,0-1-1,-1-3 1,-1-1 1,0-3-1,3-3 0,1-3 1,3-2-1,5-6 3,10-5 5,9-6 4,11-5 5,4-4 0,1-2-5,-1 0-5,0-1-4,1-1-3,-1-3 0,0-1-2,1-3 1,-2 1-3,0 0-1,-1 1-3,-1 1-2,-2 1-1,-3 1 0,-3 1 1,-2 1 0,-4 1 2,-1 4 2,-2 3 3,-2 3 3,-2 4 8,-1 6 16,0 6 15,-1 6 16,-2 6 2,-1 8-8,0 9-10,-1 7-9,-2 5-7,0 1-7,-1 3-5,-2 2-7,1 2-4,1 2-4,0 1-4,2 3-4,0 1-4,0-1-4,0 1-4,0 0-4,1-2-3,0-1-1,2-3-1,1-1-2,0-5 2,0-8 2,0-8 2,0-7 3,0-7 4,1-5 3,2-5 4,0-4 3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18"/>
    </inkml:context>
    <inkml:brush xml:id="br0">
      <inkml:brushProperty name="width" value="0.02268" units="cm"/>
      <inkml:brushProperty name="height" value="0.02268" units="cm"/>
      <inkml:brushProperty name="color" value="#F2385B"/>
    </inkml:brush>
  </inkml:definitions>
  <inkml:trace contextRef="#ctx0" brushRef="#br0">60775 43244 646,'0'-9'0,"0"-2"0,0-2 0,0-1 0,1 0 3,0 2 5,2 4 6,0 3 5,3 1 3,2 2-2,3 0-1,3 2-2,2 2 0,0 4-3,-1 4-2,1 3-2,0 3-1,-1 0 2,1-1 0,0 1 1,-1 0-1,-1-1 0,-1 1-1,0 0-1,-3-1 0,-1-1-2,-2-1 0,-2-1-1,-2 0 1,-2 0-1,-2-1 1,-2 1 1,-4 2-1,-4 4 2,-5 3-1,-5 5 1,-4 2-5,-3 2-6,-3 2-8,-2 3-8,-2-1-9,1-2-12,1-1-11,1-3-12,4-4-2,5-5 9,7-6 9,5-6 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5:20"/>
    </inkml:context>
    <inkml:brush xml:id="br0">
      <inkml:brushProperty name="width" value="0.02569" units="cm"/>
      <inkml:brushProperty name="height" value="0.02569" units="cm"/>
      <inkml:brushProperty name="color" value="#F2385B"/>
    </inkml:brush>
  </inkml:definitions>
  <inkml:trace contextRef="#ctx0" brushRef="#br0">63137 42750 570,'1'-9'1,"4"-1"3,2-3 1,4-2 3,1 1 1,1 3 1,1 3 2,1 2 2,1 2-1,0 1-2,-1-2-2,1 2-2,0-1-2,1 2-2,1 0-1,2 2-2,-3 2-1,-3 4 0,-4 3 1,-4 5-1,-3 3 1,1 3 2,0 3 0,0 3 2,-2 1 2,-2-3 1,-3-2 2,-4-1 1,1-2 1,1-1 0,2-1 1,2 0-1,1-3-1,2-1-4,0-3-3,2 0-5,0-3-2,1-1 2,2-1-1,0 0 1,1-3-2,2-2-5,0-4-4,1-2-6,0-3-2,-2-2 0,-2-1 0,-2-3 0,-2-2 0,-1-1 1,0-3 0,-2-1 0,-1-3 0,-2-1 1,-2-3 1,-1-1 0,-3 0 2,0 2 3,-1 1 4,-1 3 4,-1 1 1,0 3 2,0 1 0,1 3 1,-2 1 1,0 2 3,-1 2 2,-1 3 2,-1 1 2,2 2 3,1 2 3,1 2 2,1 1 2,0 0 1,2 0 0,1 0 1,1 1 0,2 2-1,2 2 1,2 2-1,1 1 0,0 3-3,0 2-2,0 2-3,0 1-1,0 1-3,0 1-3,0 1-2,0 1-1,0 3-3,0 1 0,0 3-1,-2 2-3,-2 2-4,-3 4-3,-3 3-3,-3 0-2,-2-2 0,-2-2 0,-1-1 0,-1-3 0,1-4 3,0-2 2,2-2 1,2-5 3,1-3 1,2-4 2,2-4 1,3-3 6,2-1 6,4 0 8,3-2 7,3 0 3,5-2-3,5 0-3,5-1-2,3-2-2,1-1-1,1 0-1,1-1 0,-1 0-4,-3 0-9,-3 2-7,-3 1-8,-2 0-3,-2 2 1,-3 0 1,-1 2 1,-2-2 0,-2 0 0,-2-3-2,-2-2 0,-2-1 0,0 0 1,-2 1 2,0-1 1,-1 0 1,-2 0 3,0 0 2,-1 0 3,-2 1 3,0 1 3,-1 0 4,-1 2 3,-1 1 3,2 2 2,1 2 1,0 2 2,2 2 0,1 3-1,0 4-2,2 2-2,0 3 0,2 1 2,0 3 2,2 1 1,0 2 0,0-1-3,0 1-4,0-1-2,0 1-3,0-1-1,0 1-2,0-1-2,-1 0-2,0-1-1,-2-1-2,0-1-1,-1-1-1,-2-3-1,0-1-1,-1-2-1,-1-2 0,0-3-1,0-1-1,0-2-1,1-2 0,-1-2 3,0-2 2,0-2 3,1-2 2,4-2 2,3-1 2,2-3 2,5-3 1,6-3-1,5-5-1,7-3 0,4-5-3,5-1-3,3-4-3,4-2-4,1-4-2,-2-1 0,-2-2-1,-1-2 1,-3 2-2,-2 4-1,-2 5-1,-1 6-2,-4 4 1,-3 5 4,-4 4 5,-5 6 3,-2 4 9,-2 4 14,-2 4 13,-2 4 14,-2 3 3,-1 4-6,0 2-8,-2 3-6,-1 2-7,-2 1-4,-2 1-4,-1 1-5,-2-1-5,0-1-4,0-2-5,0-3-4,2-1-5,1-2-6,2-3-7,2-1-5,1-1 0,2 0 8,0 0 7,2 0 9,-1 1 5,1 3 5,0 3 4,0 3 5,-1 3 2,-2 3 1,-2 3 2,-2 3 1,-1 0-1,-2-3-4,0-3-2,-1-3-4,-1-3-3,2-3-1,1-3-3,0-2-2,1-4-3,0-3-6,0-2-6,1-3-5,0-4-1,6-2 3,2-4 3,5-2 3,3-2 4,2-1 1,1-1 2,3-1 2,0 0 3,1 3 2,0 1 2,-1 2 4,1 2 1,0 1 3,-1 0 2,1 2 3,-1 1 1,1 0-2,-1 2 0,1 1 0,-1 0-2,-1 0-2,-1 0-2,0 0-1,-2-1-2,-1 0-1,-1-1-1,-1-1-1,-1-1-2,0 2-3,-2 1-4,0 0-4,-2 0-1,-1 0 0,-1-1 1,0-1 1,-2-2 1,0 0 1,-2-1 1,0-1 2,-1-1 1,0 0 2,0 0 0,0 1 1,-1-1 0,-2 0 2,-2 0 0,-2 1 1,-1-1 1,1 2 2,-1 1 1,0 1 1,0 0 0,0 0-1,0 0-1,1 0-1,-1 0 1,2 1 4,0-1 4,2 0 4,-1 1 5,0 4 7,-1 3 7,-1 2 7,-1 4 1,2 6-8,0 4-6,2 5-7,-1 3-6,0 3-2,-1 1-4,-1 2-3,-1 1-1,2-1-1,0-1 0,2-1 0,1-2 0,0 0 0,2-1 1,0 0 0,1-3 0,0 0 0,0-1 1,0 0 0,1-3 0,4-1-1,2-3-1,4-1 0,2-1-1,5 0-1,3-1 0,5 1-1,6-2-4,8-4-4,10-4-4,8-4-6,10-5-4,9-4-2,10-5-3,10-5-3,5-2-1,-2-1 0,-1 1-1,0-1 0,-10 3-3,-18 3-4,-17 4-4,-17 5-5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6:1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52750 33800 1000,'0'20'-7,"2"-6"-11,0-5-12,2-6-12,-1-3-2,2 0 10,-2 0 10,1 0 9,0 0 6,0 0 3,0 0 1,0 0 2,0-1 1,3 0 1,2-2 0,2 0 1,0 0-1,-1 0 1,-1 2 0,0 0 0,-2 2 0,1 2 0,0 2 0,0 2-1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6:30"/>
    </inkml:context>
    <inkml:brush xml:id="br0">
      <inkml:brushProperty name="width" value="0.03333" units="cm"/>
      <inkml:brushProperty name="height" value="0.03333" units="cm"/>
      <inkml:brushProperty name="color" value="#F2385B"/>
    </inkml:brush>
  </inkml:definitions>
  <inkml:trace contextRef="#ctx0" brushRef="#br0">36275 18600 333,'33'13'166,"10"10"1,11 9 0,10 11-1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6:3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56450 12190 1000,'0'-16'-5,"0"1"-10,0-1-10,0 1-10,0-1-2,2 2 6,0 1 6,2 1 5,-1 2 5,1 3 3,0 2 4,0 4 3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6:4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85937 3812 1000,'-8'-14'0,"2"5"0,1 3 0,0 4 0,-1 1-7,-6-2-11,-4-2-12,-5-1-12,0-1-2,3 2 10,5 2 10,3 2 10,2 1 5,0 0 2,0 0 2,1 0 2,-2 0 2,0 0-1,-2 0 1,0 0 1,-1 0-1,-1 2 1,-1 0 0,-1 2 0,-1-1 0,2 2 0,1-2 0,1 1 0,0 1-1,0 2 1,0 1 0,1 3 0,-1 1 0,0 1 0,1 1 0,-1 2 0,1-2 0,2-3 0,2-3 0,3-3 0,0 0 0,0 0 0,0 1 0,0 2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6:48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82868 33850 1000,'-16'33'-7,"0"2"-11,1 4-12,-1 3-12,2-5-1,2-8 9,4-11 10,3-9 9,0-4 7,-2 0 1,-2 1 2,-1 2 2,-2 0 2,2 1-1,1 2 1,0 0 1,2 1-1,-1 1 1,0 1 0,0 2 0,1-1 0,0-1 0,2-1 0,1-1 0,0-1 0,0-2-1,0-2 1,0-2 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6:52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84254 34300 1000,'-14'0'-87,"3"2"23,3 0 22,3 1 21,2 0 13,2 0 2,2-2 2,2 0 3,1-1 1,0 0 0,-1 0 0,1 0 0,0 0 0,0 0 0,-1 0 0,1 0 1,0-1-1,0 0 0,0-2-1,0 0-1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6:5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83550 28600 1000,'1'28'-4,"4"10"-5,2 10-6,3 10-6,0-2-2,-3-11 2,-3-12 1,-2-11 2,-2-7 1,2 3 1,0 0 0,2 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61697 37966,'0'-16,"-15"24,-1 0,-15 46,0 1,-16 23,0 1,7-17,1 1,24-24,-1 0,24-31,0 0,31-8,0 0,31-8,1 0,-1 0,1 0,-32 8,0 0,-31 0,0 0,-8 8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40:51"/>
    </inkml:context>
    <inkml:brush xml:id="br0">
      <inkml:brushProperty name="width" value="0.03333" units="cm"/>
      <inkml:brushProperty name="height" value="0.03333" units="cm"/>
      <inkml:brushProperty name="color" value="#00BFF3"/>
    </inkml:brush>
  </inkml:definitions>
  <inkml:trace contextRef="#ctx0" brushRef="#br0">17550 33725 333,'33'13'166,"10"10"1,11 9 0,10 11-1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7:0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84496 30350 1000,'-1'20'0,"0"-5"0,-2-7 0,0-5 0,-1-2-7,-2 0-11,0 2-12,-1 0-12,1 0-2,1-2 10,2-2 10,2-2 9,1-2 6,0 0 3,0-1 1,0-1 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7:1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36941 24350 1000,'-30'30'-6,"5"-3"-12,3-4-11,5-1-12,3-5-1,2-3 10,4-4 8,3-5 10,1-1 5,2 0 2,0 0 2,2 0 2,1 2 1,4 4 1,2 3-1,3 5 2,1 0-1,0-3 0,-2-3 0,0-2 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7:18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69384 16350 1000,'-36'15'-47,"5"-1"5,7-1 5,6-1 6,2-1 5,2 0 6,1-2 6,1-1 5,1-1 4,1 0 1,0-2 1,2 0 2,1-2-1,0-1 2,2 0-1,1-2 1,0 1 0,2 0 0,0 2 0,2 0 0,0 1 1,0 0-1,0 0 0,0 0 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7:52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26050 58100 1000,'21'13'0,"-5"-3"0,-5-4 0,-4-4 0,-2-1-7,5 4-11,4 2-12,4 3-12,-1 0-2,-3-2 10,-4-4 10,-4-2 9,-2-1 6,3 1 3,2 3 1,2 2 2,1 0 1,1-2 1,1-3 0,2 0 0,-1-2 1,1 1 0,0 2-1,-1 0 1,1 1 0,2 0 0,0 0 0,1 0 0,1 0 0,3 0 0,1-1 0,3 1 0,-3 0 0,-5-2 0,-7 0 0,-5-2 0,-2 1 0,2 2 0,2 2 0,2 2 0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02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61000 45831 1000,'14'-8'-7,"-1"2"-11,-2 1-12,-2 1-12,-2 0-1,-1 2 9,-1 0 10,0 2 9,-2 0 7,-2 2 1,-2 0 2,-2 2 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02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64200 45950 1000,'15'0'-7,"-1"0"-11,-2 0-12,1 0-12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1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48716 56200 1000,'-7'0'-46,"2"2"5,2 0 4,2 2 6,1-1 5,2 1 5,0 0 7,2 0 5,0-1 4,0 0 1,-1-2 1,1 0 1,1-1 1,0 0 0,1 0 1,2 0 0,-1 0-1,-1 0 1,-1 0 0,0 0 0,-1 0 0,0 0 0,0 0 0,0 0 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1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53550 56382 1000,'63'-1'-7,"-15"0"-11,-14-1-12,-15-1-12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1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55700 56580 1000,'56'-7'-46,"-11"1"5,-11 1 4,-13 0 6,-7 2 5,-3 1 5,-3 0 7,-2 2 5,-2 0 4,0 0 1,0 0 1,0 0 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1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56300 56750 1000,'0'7'-7,"0"-1"-11,0-1-12,0 0-12,0-1-2,0 0 11,0-1 8,0 1 11,0 0 5,0 0 2,0 0 2,0 0 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40:52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14668 27510 1000,'-1'-7'0,"-1"2"0,0 2 0,-1 2 0,-1 3-7,0 6-11,0 4-12,0 5-12,-1 1-2,0-5 10,-1-3 10,-1-4 9,-1-4 6,0-2 3,0-4 1,0-2 2,0-2 1,-2 1 1,0-1 1,-1 0-1,-1 0 2,1 2 0,-1 1 0,0 0 1,0 3 0,-2 4-1,0 4 0,-1 4 0,-1 3 0,-1 3 0,-1 3-1,-1 4 0,-2 1 0,-2 2 0,-1 3 0,-2 1 0,-2 1 0,1 1 0,-1-1 0,1 0 0,-1 0 1,1-1-1,0-1 0,-1-1 0,1-2 0,1 0 0,1-1 1,1-1-1,2-1 1,1-3 0,3-1 0,1-2 0,2-3 0,2-1 1,3-2 0,1-2 0,3-3 1,6-1-1,4-2 0,6-2-1,3-2 1,3-4-1,3-2-1,3-3 1,3-1-1,3 2 0,3 2 0,3 3 0,2 0 1,0 2-1,2 0 0,1 2-1,-1 0 1,0 2-1,-1 0 1,-1 2 0,-2 0 0,0 3 0,-1 2 1,-1 2 0,-2 0 0,-3-3 0,-4-1 1,-1-2-1,-4-2 0,-1 0 0,-2-2 0,-2 0-1,-3-1 1,-1 0 0,-2 0 0,-2 0-1,-2 0 1,-1 2 2,0 0 0,-1 2 2,-2-1 0,-1-1-1,0 0 0,-1-1-2,-2-1 1,0 0-2,-1 0 1,-2 0-2,0-1 0,-2-1 1,0 0-1,-1-1 0,-1-3 0,1-2 0,-1-3 1,0-3-1,1-3 1,0-4-2,2-2 0,1-2-2,1-5-1,4-5 1,3-5-1,2-4 1,5-6 0,6-8-2,5-6-1,7-7 0,0 3-1,-5 11 0,-5 12 1,-5 12-1,-2 6 1,0 1 2,0 1 0,0 1 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2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58347 52300 1000,'-15'0'-46,"4"2"5,3 0 4,3 2 6,1 0 5,2 0 5,0-1 7,2 1 5,0 1 4,0 0 1,0 1 1,0 2 1,0 1 1,0 1 0,0 3 1,0 2 0,0-1-1,0-3 1,0-3 0,0-2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2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52424 43529 1000,'-1'-7'-5,"0"2"-9,-2 2-9,0 2-10,0 1-1,2 0 4,2 0 5,2 0 5,1 0 5,0-2 3,-1 0 3,1-1 4,-1-1 2,0 0 1,-2 0 1,0 0 1,-1 1 0,2 1 0,0 0-1,2 2 1,-1 0-1,1 0 1,0 0-1,0 0 1,-1-1-1,0 0 0,-2-2 0,0 0 0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2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52900 45586 1000,'0'-9'-86,"0"0"22,0-1 22,0-1 21,0-1 13,2 0 1,0 0 2,2 1 2,-1-2 2,-1-2-1,0-1 1,-2-3 1,1 2-1,0 3 1,2 4 0,0 5 0,1 1 0,0 0 0,0 0-1,0 0 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29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54065 41170 1000,'-1'-12'-7,"0"10"-11,-2 8-12,0 9-12,0 3-1,1-3 9,0-2 10,2-4 9,0-2 7,0-1 1,0-1 2,0 0 2,0-1 2,0 0-1,0 0 1,0 0 0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29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52505 43050 1000,'-14'0'-7,"3"0"-11,2 0-12,4 0-12,2 0-1,2 0 9,2 0 10,2 0 9,1 0 7,0 0 1,0 0 2,0 0 2,1 0 2,3 2-1,3 0 1,4 2 1,1-1-1,1 1 1,1 0 0,1 0 0,0-1 0,-3 0 0,-1-2-1,-2 0 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0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63182 45900 1000,'0'16'0,"2"1"0,0 1 0,2 1 0,-3 7-5,-6 11-9,-6 12-8,-6 12-10,-1-1-2,1-13 4,2-12 5,3-13 3,-2-5 5,-2 1 4,-3 3 3,-3 1 4,-1 2 3,0 1 0,-1 1 1,1 1 1,-1 0 0,3-2 1,0 1 0,1-2 1,0-2-1,2 0 1,1-1-1,1 0 0,1-1 0,1 1 0,1 1 0,0 1 0,2-2 0,1-3 0,0-5 0,2-3 0,0-2 0,1 0 0,-1 0-1,0 0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52327 43479 1000,'-6'0'-7,"2"0"-11,4 0-12,2 0-12,3-1-1,2 0 10,2-2 9,2 0 9,2-2 7,3 0 1,3-1 2,3-1 2,-1 0 1,-4 2 1,-3 3 0,-4 1 1,-2 0-1,1 0 1,1-2-1,2 0 1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60381 54950 1000,'-8'7'0,"2"-1"0,1-1 0,1 0 0,0-1-6,2-1-12,0 1-12,2 0-12,0-1-1,2 0 10,0-2 9,2 0 9,0-3 7,1 0 1,1-3 2,2-2 3,-1 0 0,-1-1 0,-1 1 1,0-1-1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60583 54765 1000,'-8'-1'-6,"-2"0"-9,0-2-12,0 0-9,0 0-2,6 1 6,4 0 8,6 2 7,2 0 5,-1 0 2,1 0 4,0 0 1,-1 0 3,-1 0-1,-1 0 1,0 0 0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60824 54600 1000,'-8'0'0,"2"0"0,1 0 0,0 0 0,1 0 0,-1 0 0,-2 0 0,0 0 0,1 0-7,2 0-11,4 0-12,2 0-12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01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70781 7795,'0'-16,"-8"8,0 1,8-9,0 1,-7 15,-1 0,8-8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4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52777 48000 1000,'-6'14'-46,"2"-3"5,4-3 5,2-2 4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51881 48430 1000,'-8'-1'-7,"2"0"-11,1-2-12,1 0-12,0-1-1,2 1 10,0-1 10,2 0 10,1 1 6,2 1 2,2 0 1,1 2 1,1 0 2,0 0 0,-2 0 0,-1 0 0,0 0 1,0 0-2,0 0 1,0 0-1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63643 54465 1000,'-15'0'-6,"3"0"-12,1 0-11,2 0-12,2-1-1,1 0 9,1-2 10,0 0 10,1 0 5,0 1 2,0 0 2,1 2 2,-1 0 0,2 2 0,0 0-1,2 1 1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60200 58876 1000,'8'-1'-86,"1"0"22,2-2 22,0 0 22,1-2 11,1-2 2,1-1 3,2-3 1,-2 0 1,-1 1 1,-3 0 0,-1 2 0,-2 1 1,0 1-1,-2 0 1,0 2-1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9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52732 43827 1000,'0'-6'-6,"0"2"-12,0 4-11,0 2-12,0 2-2,0 0 10,0 0 10,0 0 9,-1 0 5,0 1 2,-1 1 1,-1 2 2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39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53015 48013 1000,'-7'-1'0,"3"0"0,1-2 0,2 0 0,1-1-6,0 1-12,0-1-12,0 0-12,0 1-1,2 0 10,0 2 9,1 1 9,0-1 7,0-1 1,-2 0 2,0-1 1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40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56848 50300 1000,'-8'63'-7,"2"-14"-11,1-13-12,1-13-12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40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57150 59300 1000,'28'0'-7,"-6"2"-11,-6 0-12,-5 1-12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44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28153 39915 1000,'-42'0'0,"9"0"0,11 0 0,10 0 0,3 0-7,-2-2-11,-2 0-12,-1-1-12,-1-1-2,4 2 11,3 0 9,3 2 11,1 0 5,2 2 2,0 0 1,2 2 2,0 0 2,0 1-1,0 1 1,0 2 1,0 0-1,0-1 1,0 1 0,0 0 0,0-2 0,2-1-1,0-2 1,2-2 0,0 0 0,0 2-1,-1 2 1,1 2-1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5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79700 4350 1000,'7'7'-85,"-1"-1"21,0-1 22,-2 0 22,1-1 11,2 2 3,1 0 1,3 1 2,0 0 1,-2-1 1,-3 0 0,-1-2 0,0 0 1,0 0-1,1 0 1,2 0-1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65520 21900,'16'16,"-16"61,0 1,-102-148,1 0,93 47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5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93800 46376 1000,'0'-8'-76,"0"2"18,0 1 17,0 0 18,0 1 10,0-1 3,0-2 3,0 0 2,0 0 3,0 1 0,0 0 0,0 2 1,0 0 1,0 0-1,0 0 1,0 0 0,0 0 0,0 1 0,0-1-1,0 0 1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57"/>
    </inkml:context>
    <inkml:brush xml:id="br0">
      <inkml:brushProperty name="width" value="0.03333" units="cm"/>
      <inkml:brushProperty name="height" value="0.03333" units="cm"/>
      <inkml:brushProperty name="color" value="#F2385B"/>
    </inkml:brush>
  </inkml:definitions>
  <inkml:trace contextRef="#ctx0" brushRef="#br0">91925 43550 333,'33'13'166,"10"10"1,11 9 0,10 11-1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5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91950 43320 1000,'0'-8'0,"0"0"0,0 1 0,0-1 0,0 1-6,0 1-9,0 0-11,0 2-10,0 1-2,0 2 7,0 2 6,0 2 8,0 0 4,2 0 3,0-2 3,2 0 2,0-1 3,1 2 0,1 0 0,2 1 1,-1 1 1,-1 0-1,-1 0 0,0 0 0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8:5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97050 41653 1000,'50'-57'-76,"-9"12"18,-8 12 18,-9 12 17,-6 6 10,-3 4 4,-3 3 3,-2 3 3,-4 1 3,-3 2 0,-2 0 1,-3 2 0,-2 1 1,2 4-1,0 2-1,2 3-1,-1 1 0,0 0-1,-2-2 0,0-1-1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9:0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98500 44450 1000,'7'21'0,"-2"-5"0,-3-5 0,0-5 0,1 0-5,9 2-9,8 3-9,7 3-9,3 1-3,-1-2 5,-3-3 4,-1-1 5,1-2 4,6-2 4,6-3 3,7 0 5,-2-2 1,-4 0 1,-7 0 2,-6 0-1,-4 0 2,-3 0-1,-3 0 1,-2 0 0,-3 0-1,1 0 1,0 0 0,0 0 0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39:1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81750 5950 1000,'0'7'-86,"0"-1"22,0-1 22,0 0 21,0-1 13,0 0 1,0-1 2,0 1 2,0 0 2,0 0-1,0 0 1,0 0 0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7:09"/>
    </inkml:context>
    <inkml:brush xml:id="br0">
      <inkml:brushProperty name="width" value="0.03407" units="cm"/>
      <inkml:brushProperty name="height" value="0.03407" units="cm"/>
    </inkml:brush>
  </inkml:definitions>
  <inkml:trace contextRef="#ctx0" brushRef="#br0">52778 43271 645,'0'-22'-2,"-2"6"-4,-1 5-3,0 5-5,-1 2-2,-2 2 0,0 0 1,-1 2-1,-1 0 1,2 2 5,1 0 3,0 2 3,1 0 3,1 0 0,-1-1 1,0 1 1,0 1-1,2 0 0,0 1 0,2 2-1,1 0 7,2 0 14,2-1 14,2 1 13,0 0 4,1 2-8,0 0-9,0 1-8,0 2-5,0 0-3,-1 1-3,1 1-3,0 1-1,0 1 0,0 1-1,-1 2-1,1-1 0,-2 1 0,-1-1-1,0 1-1,-1-1-1,2-1-2,0-1-3,1-1-1,0-1-1,0-1 0,-2-1 1,0 0 0,-1-2 0,1-1 0,2 0 0,0-2-1,1-1-1,0-1-1,0 0-1,-1-2-2,1-1 2,-2-4 2,-1-2 4,0-3 3,-1-2 1,0 0 0,-1 0 0,2 0-1,-1-1 1,1-1-1,1-3 1,2-2 0,-1-1 0,-1-1-1,0-1 0,-2-1-2,1 0 0,0 1 0,1 1 0,2 1 1,-1 0 0,-1 2-1,0 1 0,-2 1-1,0 1 0,0 0-3,0 2-1,0 1-2,0-1-3,0 0-2,-1-1-2,2-1-3,-2-3 1,1-2 2,0-3 3,0-3 4,1-1 1,2-1 1,1 1 0,3-1 1,0 2 0,0 3 1,-2 3 0,-1 3 0,0 2 0,-2 0 0,-1 2 0,0 1 0,-2 2-7,-2 4-14,-2 4-15,-2 4-14,-2 1-5,0-1 4,-1 0 6,-2-2 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7:10"/>
    </inkml:context>
    <inkml:brush xml:id="br0">
      <inkml:brushProperty name="width" value="0.03245" units="cm"/>
      <inkml:brushProperty name="height" value="0.03245" units="cm"/>
    </inkml:brush>
  </inkml:definitions>
  <inkml:trace contextRef="#ctx0" brushRef="#br0">52217 43540 677,'-8'-8'-17,"2"2"5,1 0 5,0 2 7,1 1 8,1 2 13,-2 2 13,2 2 13,-2 3 2,0 4-8,-2 3-8,0 5-8,0 3-4,-1 3-4,0 3-3,0 3-3,0 1-2,1 2-3,-1 1-2,0 1-3,0-1 1,-2 0 0,0-1 3,-1-2 1,-1 0-4,1-1-8,-1-1-8,0-1-9,1-3-6,3-2-2,1-3-2,2-2-3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7:22"/>
    </inkml:context>
    <inkml:brush xml:id="br0">
      <inkml:brushProperty name="width" value="0.02686" units="cm"/>
      <inkml:brushProperty name="height" value="0.02686" units="cm"/>
    </inkml:brush>
  </inkml:definitions>
  <inkml:trace contextRef="#ctx0" brushRef="#br0">53800 50350 818,'30'31'70,"-3"1"-18,-4-1-19,-1 0-19,-2 1-10,1 0-1,0 2-2,3 1 0,-2-2-1,-2-2 0,-1-3 1,-2-3 1,-3-4-9,-1-3-20,-2-4-20,-2-4-20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7:22"/>
    </inkml:context>
    <inkml:brush xml:id="br0">
      <inkml:brushProperty name="width" value="0.02447" units="cm"/>
      <inkml:brushProperty name="height" value="0.02447" units="cm"/>
    </inkml:brush>
  </inkml:definitions>
  <inkml:trace contextRef="#ctx0" brushRef="#br0">49647 50757 899,'-7'8'0,"0"-2"0,2-1 0,1 0 0,3-4 3,7-6 6,7-6 6,8-5 7,5-5 0,8-2-6,7-1-7,6-2-4,4-2-8,0-1-6,0-1-8,0 0-6,-2 0-3,-2 3 2,-4 3 1,-2 3 1,-5 3 1,-8 1-2,-6 2-1,-6 3-2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59300 10396,'15'0,"0"-23,1 0,-16 31,0-1,-8 1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7:23"/>
    </inkml:context>
    <inkml:brush xml:id="br0">
      <inkml:brushProperty name="width" value="0.03417" units="cm"/>
      <inkml:brushProperty name="height" value="0.03417" units="cm"/>
    </inkml:brush>
  </inkml:definitions>
  <inkml:trace contextRef="#ctx0" brushRef="#br0">52296 48610 643,'-7'-15'49,"1"2"-11,0 2-11,2 3-10,-1 0-4,-2 0 2,-2 0 2,-1 0 4,-2 1-2,0 1-3,0 0-4,1 2-4,-1 0-2,2 2-1,1 0 0,0 2 0,1 0-1,-1 0-1,-2 0-1,0 0-2,-1 1 0,1 4-1,-1 2 0,0 3-2,0 4 0,-1 2 1,-2 3 0,0 3-1,0 2 1,-1 1 0,0 1-1,1 1 0,-2 2 1,-2 6-1,-1 5 2,-3 4 0,1 0 1,3-8 4,3-6 1,3-7 3,2-5 2,2-3 0,2-2 1,3-4 0,2-1 0,5 2-1,6 0-1,4 1-1,4-1-2,1-2-3,3-4-3,1-2-2,3-2-3,1 0-2,3 0-1,1 0-2,1-2-3,1 0-3,-1-3-4,0-2-3,2-3-4,1-3-4,2-5-4,2-4-4,0-1 0,-3 1 5,-3 1 6,-3 1 4,-3 1 3,-2-1-1,-1 1 1,-2-1-1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3: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63675 4050 333,'49'20'167,"16"14"-1,16 14 1,15 16 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68825-275 333,'49'20'167,"16"14"-1,16 14 1,15 16 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30"/>
    </inkml:context>
    <inkml:brush xml:id="br0">
      <inkml:brushProperty name="width" value="0.04175" units="cm"/>
      <inkml:brushProperty name="height" value="0.04175" units="cm"/>
    </inkml:brush>
  </inkml:definitions>
  <inkml:trace contextRef="#ctx0" brushRef="#br0">32012-328 526,'7'-6'50,"0"4"-3,-2 4-3,0 4-4,-3 0-6,-4-2-7,-4-4-9,-4-3-8,0-2-5,2-3-2,4-3-2,3-4-2,2 1 1,1 1 3,3 3 2,2 1 3,1 1 2,2 2 0,0 1 0,1 0 1,0 3-2,-1 2 0,0 4-2,-2 2 0,-1 2-1,-2 2 0,-3 0 0,0 1 0,-2 1 0,0-1-1,0 1-2,0 0 0,-2 0-1,-2 1-1,-4 1-1,-2 1-1,-2-1 0,-3-4-2,-2-4-1,-1-4 0,0-4-1,3 0 0,3-3 1,3-2 0,2-2 0,2-2 0,2-1 0,2-3 0,2 0-1,2 1 2,2 1 0,2 1 1,1 1 2,3 0 2,2 2 4,1 1 2,1 2 2,-3 4 2,-1 4 0,-2 4 1,-2 3 0,-2 1-1,-3 3-2,0 1-1,-4 2-2,0 0-2,-3-1-2,-2 1-3,-1-3 0,-2-5-3,0-4 0,-1-6-3,0-3 0,2-2 0,3-1-1,1-3 0,2-1-1,2-3 0,2-2-2,2-1-1,2 1 2,1 5 5,3 4 6,2 6 4,0 4 3,-3 6 0,-1 4 0,-2 5 1,-3 1-2,-2-3-2,-3-3-3,-4-3-3,-2-3-1,-1-4-1,-3-4-1,-1-4 0,0-2 0,4-3-1,4-2 0,5-2-1,2 1 1,1 1-1,3 3 1,2 1 1,2 1 0,1 2 2,3 1 1,2 0 2,-1 4 1,-3 4 2,-3 5 1,-2 6 3,-4 0-5,-4-1-11,-4-2-9,-4-3-11,-1-2-12,1-4-14,0-4-14,2-4-15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41"/>
    </inkml:context>
    <inkml:brush xml:id="br0">
      <inkml:brushProperty name="width" value="0.04387" units="cm"/>
      <inkml:brushProperty name="height" value="0.04387" units="cm"/>
    </inkml:brush>
  </inkml:definitions>
  <inkml:trace contextRef="#ctx0" brushRef="#br0">91713 14202 501,'7'-8'0,"-1"1"6,0-1 7,-2 0 5,0 0 8,0 0 8,0 1 7,0-1 9,-1-1 0,-2 0-8,-2-1-6,-2-1-7,-2 0-6,-2 2-6,-2 2-5,-1 2-5,-2 3-3,0 2-2,0 4 0,1 2-2,-1 2-1,0 2 2,0 0-1,1 1 2,-2 1 0,0 0 1,-1-1-1,-1 1 2,-1 0-1,1 2 1,-1 0-1,0 1 0,1 0 1,1-1-2,1-1 0,1 0 0,1-2-1,2 1 0,2 0 1,2 0-1,1 0 0,1 1 0,-1 1 0,0 1 0,0 1 0,2-1 1,0 1 1,2 0 1,1-1 0,2-1 1,2-1-1,2-1 0,2-1-1,3 0 1,3-2-1,3-1-1,2 0 0,-1-2-1,1-1-3,0 0 0,0-2-3,1 0-4,0-2-4,3 0-4,0-3-4,2-2-6,3-4-7,1-2-5,1-2-3,-2 1 1,0-1 0,-1 0 0,-3 1 1,-5 3-1,-5 1 0,-4 2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43"/>
    </inkml:context>
    <inkml:brush xml:id="br0">
      <inkml:brushProperty name="width" value="0.03971" units="cm"/>
      <inkml:brushProperty name="height" value="0.03971" units="cm"/>
    </inkml:brush>
  </inkml:definitions>
  <inkml:trace contextRef="#ctx0" brushRef="#br0">90522 12850 554,'-19'1'12,"7"2"19,8 2 20,8 2 19,5 1 2,3 1-12,4 1-14,2 2-14,1 0-8,-1 1-5,-1 1-5,-1 1-4,0 1-5,1 1-8,1 1-5,2 2-8,-1-1-4,1 1-2,-1-1-4,1 1-1,0-1-4,1 1-4,1-1-3,1 1-3,-2-3 0,-3-1 5,-5-4 4,-3-3 5,-3-2 3,0 0-1,-2-2-1,0 0 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43"/>
    </inkml:context>
    <inkml:brush xml:id="br0">
      <inkml:brushProperty name="width" value="0.03428" units="cm"/>
      <inkml:brushProperty name="height" value="0.03428" units="cm"/>
    </inkml:brush>
  </inkml:definitions>
  <inkml:trace contextRef="#ctx0" brushRef="#br0">90040 15705 641,'-8'7'-1,"2"0"-4,0-2-4,2 0-2,1-4 9,2-6 22,2-6 22,2-6 23,3-3 5,6-3-12,4-1-13,5-2-11,4-2-10,5 1-7,3-1-8,4 1-6,2 0-9,0 1-9,1 1-9,-1 1-9,-1 2-7,0 1-5,-1 3-4,-1 1-5,-5 3 1,-6 2 8,-7 4 7,-6 3 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44"/>
    </inkml:context>
    <inkml:brush xml:id="br0">
      <inkml:brushProperty name="width" value="0.03877" units="cm"/>
      <inkml:brushProperty name="height" value="0.03877" units="cm"/>
    </inkml:brush>
  </inkml:definitions>
  <inkml:trace contextRef="#ctx0" brushRef="#br0">92766 14780 567,'-12'-1'23,"8"0"13,8-2 15,8 0 13,3 0 1,1 1-13,0 0-13,-1 2-13,2 0-8,3 0-3,3 0-4,3 0-2,2 0-2,-1 0-1,0 0-2,1 0 0,0 0-2,1 0-1,0 0-2,2 0-1,1 0-1,-1 0-1,0 0 0,1 0-1,-2-1-1,0 0 2,-1-2-1,-1 0 1,-2 0-1,-1 1-2,-3 0-3,-1 2-3,-3 0 0,-1 0-1,-2 0-1,-2 0 1,-2 0-7,-1 2-13,-1 0-11,0 1-13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45"/>
    </inkml:context>
    <inkml:brush xml:id="br0">
      <inkml:brushProperty name="width" value="0.04256" units="cm"/>
      <inkml:brushProperty name="height" value="0.04256" units="cm"/>
    </inkml:brush>
  </inkml:definitions>
  <inkml:trace contextRef="#ctx0" brushRef="#br0">96531 13859 516,'5'-25'72,"-4"11"-2,-6 12-2,-4 12-2,-3 7-7,1 1-12,-1 3-13,0 1-12,1 1-7,1 1-3,0-1-3,2 1-2,-1 1-5,-1 4-3,-3 5-5,-2 3-5,1 0-5,1-4-5,2-4-5,3-3-4,0-5-3,2-3 3,1-5 2,0-3 1,3-5-1,4-4-4,4-6-5,4-4-4,1-2-1,-1 1 3,-1 0 4,0 2 2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45"/>
    </inkml:context>
    <inkml:brush xml:id="br0">
      <inkml:brushProperty name="width" value="0.04248" units="cm"/>
      <inkml:brushProperty name="height" value="0.04248" units="cm"/>
    </inkml:brush>
  </inkml:definitions>
  <inkml:trace contextRef="#ctx0" brushRef="#br0">97250 13519 517,'7'-25'14,"-2"13"15,-3 12 17,0 13 16,-2 7 2,0 1-9,0 1-11,0 1-10,0 1-6,0 1-5,0 1-4,0 1-4,0-1-2,2-1-2,0-3-2,1-1-2,2-2-2,0-1-1,1-1-3,2-1-3,0-2-1,1-1-4,2-2-1,0-2-3,1-4 0,0-6 3,-1-6 4,1-6 2,0-4 3,-1-3 0,1-3 1,0-3 0,0-2 1,1-2 0,1-3-1,2-1 0,0-2 0,3-2 0,1-2 1,3-2 0,0 1-1,-1 4-2,-1 3-1,-1 5-3,-2 4-4,-3 5-6,-3 5-5,-2 5-6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19129 18475,'0'-31,"15"7,1 1,-8 15,0 0,-8 0,0 1,0-1,0 0,-40 31,1 1,24-8,-1-1,-54 95,-1-1,32-7,0-1,31-69,0-1,-7 39,-1 1,39-48,1 1,39-32,-1 0,48-78,-1 0,1-39,-1 0,-30 47,-1-1,-55 48,1 0,-24 23,0 0,-31 39,-1 1,-7 38,0 1,23 7,1 0,15-8,0 1,8-32,-1 0,25-16,-1 1,8-24,0 0,0-47,0 0,1-47,-1 0,-39-7,0-1,-16 39,0 1,-31 46,0 1,-7 30,-1 1,0 39,0-1,40-7,-1 0,8-31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46"/>
    </inkml:context>
    <inkml:brush xml:id="br0">
      <inkml:brushProperty name="width" value="0.04063" units="cm"/>
      <inkml:brushProperty name="height" value="0.04063" units="cm"/>
    </inkml:brush>
  </inkml:definitions>
  <inkml:trace contextRef="#ctx0" brushRef="#br0">99050 14446 541,'18'-7'117,"5"2"-26,5 2-26,5 2-25,3 1-15,2-2-3,2 0-2,2-1-3,2-1-2,2 0-1,2 0-2,2 1-2,-1-1-2,-4 2-5,-4 0-5,-3 2-5,-4 0-4,0 0-7,-1 0-7,-1 0-6,-3 0-4,-3 0-5,-5 0-3,-3 0-5,-4 0-1,-1 2 1,-2 0 1,-2 2 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46"/>
    </inkml:context>
    <inkml:brush xml:id="br0">
      <inkml:brushProperty name="width" value="0.04303" units="cm"/>
      <inkml:brushProperty name="height" value="0.04303" units="cm"/>
    </inkml:brush>
  </inkml:definitions>
  <inkml:trace contextRef="#ctx0" brushRef="#br0">102201 13711 511,'-15'-13'60,"4"8"-2,3 7 1,3 6-2,0 5-5,0 1-9,-1 3-8,-2 2-10,1 1-7,-1 4-2,0 3-4,0 3-3,0 2-1,-1 1 1,-2 0 1,0 2 1,0-1-5,-1 0-8,0-1-10,1-1-8,-1-2-7,2-4 0,1-2-2,1-3-2,2-4-6,4-6-13,4-6-12,4-6-12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47"/>
    </inkml:context>
    <inkml:brush xml:id="br0">
      <inkml:brushProperty name="width" value="0.04357" units="cm"/>
      <inkml:brushProperty name="height" value="0.04357" units="cm"/>
    </inkml:brush>
  </inkml:definitions>
  <inkml:trace contextRef="#ctx0" brushRef="#br0">102700 13458 504,'0'-28'0,"2"5"-1,0 7 0,2 5-1,0 3 6,0 0 13,-1 0 13,1 1 12,1 2 7,0 7 1,1 8 2,2 6 1,0 5-3,0 5-10,-1 3-8,1 5-10,0 0-5,0-2-4,0-2-2,0-1-4,-1-3-1,1 0-3,0-1-1,0-1-3,0-2-1,-1-5-3,1-3-2,0-4-3,1-5 0,2-2 3,1-6 3,3-2 2,1-6 3,1-6 1,1-5 3,1-6 1,3-7 0,5-7-3,5-6-3,5-7-3,1-2-1,-2 4 0,-2 4 0,-1 5 1,-3 2-4,-2 3-7,-2 4-7,-1 2-7,-4 4-6,-3 5-5,-4 5-5,-4 5-4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48"/>
    </inkml:context>
    <inkml:brush xml:id="br0">
      <inkml:brushProperty name="width" value="0.0404" units="cm"/>
      <inkml:brushProperty name="height" value="0.0404" units="cm"/>
    </inkml:brush>
  </inkml:definitions>
  <inkml:trace contextRef="#ctx0" brushRef="#br0">92528 12679 544,'13'8'102,"-3"0"-26,-4 0-25,-4-1-26,-4-1-15,-2-4-4,-3-4-3,-3-4-4,0-2-1,4-1 2,4-2 2,4 1 2,2-1 0,2 2 1,0 2 0,1 3 0,1 0 2,0 3 2,0 2 3,-1 3 2,0 1 0,-2 3-2,-3 3-1,0 3-3,-4 1-2,0-3 0,-3-1 0,-2-2-1,-1-3-2,-1-4-3,-2-4-2,1-4-2,0-3-2,4-2 0,4-1 0,4-3-1,3 1 2,2 3 3,1 3 3,3 3 2,0 2 3,-3 6 1,-1 2 2,-2 5 1,-3 2 0,-2-1-1,-4 1-2,-2 0-2,-2-2 0,-1-3-1,-2-3 1,1-2-1,0-5-5,4-4-13,4-5-12,4-5-12,3-1-4,2 5 2,1 3 3,3 5 2,0 0-1,-1 2-7,-1-1-5,0 0-6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52"/>
    </inkml:context>
    <inkml:brush xml:id="br0">
      <inkml:brushProperty name="width" value="0.04224" units="cm"/>
      <inkml:brushProperty name="height" value="0.04224" units="cm"/>
    </inkml:brush>
  </inkml:definitions>
  <inkml:trace contextRef="#ctx0" brushRef="#br0">97176 11957 520,'1'-14'139,"2"1"-32,2 2-31,2 3-31,-1 2-21,-1 6-7,-2 4-9,-2 5-7,-2 2-5,-3 0 2,-4-2-1,-2-1 1,-1-2 0,0-4-2,2-4 0,1-4-2,1-3 1,4-1-1,3-3 1,2-1 0,3-1 3,2 4 5,1 3 3,3 3 6,0 3 2,-2 5 0,-2 6 1,-2 4 0,-3 2-1,-2-1-4,-4-1-3,-2 0-5,-3-3-1,0-1-2,-1-2-1,-1-2 0,0-3-4,2-4-6,2-4-6,3-4-7,2-1-5,5 1-5,6 0-5,4 2-6,2 1 0,-1 2 3,-1 3 3,0 1 5,-2 0 1,-1-1 1,-1 0 0,0-1 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53"/>
    </inkml:context>
    <inkml:brush xml:id="br0">
      <inkml:brushProperty name="width" value="0.04068" units="cm"/>
      <inkml:brushProperty name="height" value="0.04068" units="cm"/>
    </inkml:brush>
  </inkml:definitions>
  <inkml:trace contextRef="#ctx0" brushRef="#br0">98543 11881 540,'-5'-14'63,"4"5"-1,6 3 0,4 4-1,1 4-5,-1 4-8,-3 3-8,-1 5-8,-2 2-10,-4-1-10,-2 1-11,-3-1-9,-3-2-7,0-5-2,-1-4-3,-1-6-3,2-3 0,3-5 3,4-4 2,4-3 4,2-1 3,2 5 7,0 3 6,1 4 5,0 4 3,-1 2 0,-1 4 1,0 2-1,-1 2-5,0 1-10,-1 2-10,1 0-12,0 0-9,0-1-11,0-1-10,0 0-10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54"/>
    </inkml:context>
    <inkml:brush xml:id="br0">
      <inkml:brushProperty name="width" value="0.04209" units="cm"/>
      <inkml:brushProperty name="height" value="0.04209" units="cm"/>
    </inkml:brush>
  </inkml:definitions>
  <inkml:trace contextRef="#ctx0" brushRef="#br0">97325 16477 522,'6'8'132,"-1"1"-31,-2 2-31,-2 0-31,-2 0-19,-2-1-6,-2 0-7,-1-2-6,-1-3-5,2-6-4,2-6-3,2-6-4,1-2 0,2 1 3,1 1 3,0 1 3,1 1 6,2 2 7,0 2 7,1 2 8,1 3 3,-2 4-2,-1 4 0,0 4-2,-3 1-4,-4 1-4,-4 0-7,-4 0-5,-2-2-4,1-3-2,-1-2-4,0-4-1,1-3-3,3-6 0,1-4-1,2-5-1,3-2-1,4 1 2,4 1 1,4 1 0,1 1 2,1 2 1,0 3 1,0 1 2,-1 3 6,1 4 13,-1 4 11,1 4 13,-2 3 1,-2 1-6,-4 3-8,-2 2-8,-2-4-20,0-7-34,0-8-35,0-7-35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58"/>
    </inkml:context>
    <inkml:brush xml:id="br0">
      <inkml:brushProperty name="width" value="0.046" units="cm"/>
      <inkml:brushProperty name="height" value="0.046" units="cm"/>
    </inkml:brush>
  </inkml:definitions>
  <inkml:trace contextRef="#ctx0" brushRef="#br0">103228 12031 478,'7'-6'68,"-1"4"-6,0 4-6,-2 4-7,-1 2-8,-4 1-11,-2 1-10,-3 2-10,-3-3-7,-2-3 0,-2-4-3,-1-4 0,-1-4-1,4-2 0,3-3 2,3-3 0,3 0 1,4 3 2,3 3 2,5 3 1,3 1 2,0 2 4,1 0 3,1 2 3,-1 1 1,-3 4-1,-3 2-2,-2 3 0,-3 2-3,-2 1-5,-2 1-3,-2 1-5,-3-1-2,-2-3 0,-3-3-2,-3-2-1,-1-3-1,1-2-2,1-2-1,0-2-2,3-3-3,3-2-3,2-3-5,4-3-4,4 2-6,6 5-9,5 6-8,7 6-10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59"/>
    </inkml:context>
    <inkml:brush xml:id="br0">
      <inkml:brushProperty name="width" value="0.04626" units="cm"/>
      <inkml:brushProperty name="height" value="0.04626" units="cm"/>
    </inkml:brush>
  </inkml:definitions>
  <inkml:trace contextRef="#ctx0" brushRef="#br0">102828 16529 475,'8'-12'147,"1"5"-34,2 6-34,0 6-32,-2 3-20,-3 1-7,-4 1-6,-4 2-7,-2-2-4,-2 1 0,0-2-1,-1-1-1,-1-1-1,-2 0-1,0-2-2,-1 0-2,-1-3-1,1-3-3,-1-2-2,0-3-2,2-3-1,3 0 2,2-1 1,4-1 2,3-1 2,4 1 2,3-1 4,5 1 2,1-1 2,-1 2 3,-1 1 3,0 1 2,-2 2 3,1 4 2,0 4 3,-1 4 3,-1 2 0,-2 3-3,-4 2-4,-2 1-3,-4-2-16,0-6-27,-3-8-27,-2-6-28,1-4-7,4-1 11,4-1 12,4-1 12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4:59"/>
    </inkml:context>
    <inkml:brush xml:id="br0">
      <inkml:brushProperty name="width" value="0.04657" units="cm"/>
      <inkml:brushProperty name="height" value="0.04657" units="cm"/>
    </inkml:brush>
  </inkml:definitions>
  <inkml:trace contextRef="#ctx0" brushRef="#br0">105468 13750 472,'15'9'175,"-1"1"-39,-1 3-40,-1 2-38,-3 0-26,-5 1-12,-4-1-11,-5 1-13,-4-3-6,0-3-2,-1-4-2,-1-4-2,-1-4-2,1 0 0,-1-3-2,1-2 0,1-1 2,6-2 7,4 0 6,6-1 7,3 1 3,1 1 4,3 2 2,1 2 3,0 3 3,-3 4 1,-3 4 2,-2 4 3,-4 1-3,-2 1-5,-4 0-6,-2-1-5,-1-3-8,-1-6-10,0-7-11,0-7-11,2-4-2,2 2 6,4 1 7,3 1 6,1 1 1,3 3-6,2 1-5,2 2-6,-1 3-4,1 4-2,-2 4-2,-1 4-3,-1 1 3,-2-1 8,-3-1 7,0 0 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21894 19281,'62'-31,"-46"31,0 0,23 0,0 0,-24 39,1 0,-16 24,0-1,-39 8,0 1,-16-17,0 1,16-31,0-1,24-15,-1 0,39-24,1 0,46-7,1 0,-1 15,0 0,-23 0,0 0,-23 16,-1 0,-7 0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00"/>
    </inkml:context>
    <inkml:brush xml:id="br0">
      <inkml:brushProperty name="width" value="0.04056" units="cm"/>
      <inkml:brushProperty name="height" value="0.04056" units="cm"/>
    </inkml:brush>
  </inkml:definitions>
  <inkml:trace contextRef="#ctx0" brushRef="#br0">105600 15300 542,'14'0'75,"-1"0"-11,-3 0-13,-1 0-11,-1 1-7,0 2-2,0 2-2,-1 2-2,0 1-3,-2 3-2,-3 2-3,0 1-2,-4 1-4,-4-3-5,-4-1-3,-3-2-6,-1-4-3,2-6-5,4-6-4,3-6-5,2-2 1,2 1 3,2 1 4,2 1 4,2 1 5,2 2 6,1 2 6,3 3 5,0 2-6,-1 4-20,-1 3-19,0 5-20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03"/>
    </inkml:context>
    <inkml:brush xml:id="br0">
      <inkml:brushProperty name="width" value="0.03038" units="cm"/>
      <inkml:brushProperty name="height" value="0.03038" units="cm"/>
      <inkml:brushProperty name="color" value="#00BFF3"/>
    </inkml:brush>
  </inkml:definitions>
  <inkml:trace contextRef="#ctx0" brushRef="#br0">92015 11561 724,'-7'-13'-21,"3"8"14,1 7 15,2 6 14,1 5 9,0 3 4,0 3 4,0 3 4,0 3-3,0 1-8,0 2-9,0 3-8,0 0-7,0 0-3,0 1-2,0-1-4,0-1-4,0 0-3,0-1-6,0-1-4,0-2-2,0-3 0,0-3 0,0-3 2,1-2-1,2-1 2,1-1 1,3 0 0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05"/>
    </inkml:context>
    <inkml:brush xml:id="br0">
      <inkml:brushProperty name="width" value="0.0385" units="cm"/>
      <inkml:brushProperty name="height" value="0.0385" units="cm"/>
      <inkml:brushProperty name="color" value="#00BFF3"/>
    </inkml:brush>
  </inkml:definitions>
  <inkml:trace contextRef="#ctx0" brushRef="#br0">92500 11053 571,'24'-14'19,"1"3"-5,1 3-3,1 2-5,0 2-1,1 0 1,-1 0 1,1 1 1,-1-1-1,2 2-3,1 0-3,1 2-2,-1 0-2,-3 2 1,-3 0 2,-3 2 0,-1-1 1,1-1-1,1 0 1,1-2 0,1 0 0,1 0 0,1 0 1,1 0 0,0 0 0,1 0 0,-1 0 0,1 0 1,-2 0-1,0 0-1,0 0 0,-2 0-1,0 0 0,4 0 1,3 0-1,3 0 0,0 0 1,-1-2 0,-3 0 1,-1-1 0,-2-1 0,2 0 0,1 0 1,1 0-1,0 0-1,-1 0 1,-2 0-1,1 0 0,-2 0 1,1 0-1,-1 0 0,0 1 0,0-1 0,-1 0 0,-1 0 0,-1 0 0,0 1 0,-1 0-2,1 2 0,-1 0-1,1 1 0,-1 0-1,1 0 1,-1 0 1,1 0-1,-1 0 1,1 0 0,-1 0 1,1 0-1,-1 0 1,1 0-1,-1 0 1,1 1 0,-1 0-1,1 2 1,-1 0 0,1 0 0,-1 0 0,1-2 0,-1 0 0,2-1 1,1 0 0,3 0 0,1 0 1,2-1 1,3-2-1,1-2 1,2-2-1,0 0 1,-2 0 1,-1 2-1,-3 1 2,-1 0 0,-1 2 0,-1 0 2,-1 2 0,-2 0 0,0 0 0,0 0 0,-2 0-2,-1 0 1,3 0-1,0 0 0,1 0 0,-1 0 0,-2 0-1,-1 0 0,-2 0 0,-1 0-1,1 0-2,1 0-2,1 0-1,0 0-2,-1 0 1,-1 0 0,-1 0 1,0 0-1,1 0 0,1 0 0,1 0-2,1 0 1,1 0 0,1 0 1,1 0 0,0-1 1,1 0 0,-1-2 0,1 0 1,-2-1-2,0 0-1,-1 0-2,0 0-1,-3 0-1,-3 1 2,-3-1 1,-3 0 1,-2 0 2,-1 2 1,0 0 1,-2 2 3,0 0-1,2 0-1,0 0-1,2 0-2,-2 0-1,1 0 1,-2 0-1,0 0 1,-1 0 0,1 0 1,2 0 1,0 0 1,1 0 1,1 0 0,1 0 0,2 0 0,-1 0 0,-1 0-1,-1 0-1,0 0-1,-3 1 4,-1 2 8,-2 2 8,-2 2 8,-2 1 2,-2 1-6,-2 1-6,-2 2-5,-2 2-1,0 5 2,-1 5 3,-2 5 2,1 1 1,-1-2-4,0-1-2,0-3-4,1 0-2,0-1-2,2 1 0,1-1-2,-1 1-1,2 1 1,-1 1-1,0 1 1,0-1-5,2-2-5,0-1-7,2-2-7,0-1-2,0 1 0,0 0 2,0 3 0,0-2-1,2-2-4,0-1-4,2-2-4,0-3-2,2-1 0,0-2 2,1-2 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06"/>
    </inkml:context>
    <inkml:brush xml:id="br0">
      <inkml:brushProperty name="width" value="0.03015" units="cm"/>
      <inkml:brushProperty name="height" value="0.03015" units="cm"/>
      <inkml:brushProperty name="color" value="#00BFF3"/>
    </inkml:brush>
  </inkml:definitions>
  <inkml:trace contextRef="#ctx0" brushRef="#br0">91955 13459 729,'-13'0'7,"6"0"8,6 0 8,6 0 7,4 0 2,1 0-5,3 0-4,2 0-5,2 0-3,3 0-1,3 0-3,3 0-1,2-1-2,3 0 0,1-2-2,3 0-1,1 0 0,4 0-2,2 1 0,4 2-1,1 0-1,-2 0 1,0 0-1,-2 0 0,1 0-1,1 0 0,0 0-3,2 0 0,0 0-1,0-2 0,0 0 1,0-2 0,0 1 0,0 1-2,0 0 0,0 2-2,0 0 0,0 0 0,0 0 0,0 0 1,0 0 0,0 0 2,0 0 2,0 0 1,0 0 1,0 0-2,0 0 0,0 0-1,0-2 0,0 0-1,0-3-1,0-2 0,0-1 1,0 1 0,0-1 0,0 0 2,-1 1 1,-2 2 1,-2 2 3,-1 3 1,-3 0 1,0 0 0,-1 0-1,-1 0 1,-1 0-1,2 1 1,1 2 1,1 0 1,0 0 0,0 0-2,0-2 0,0 0-2,1-2-2,1 0-2,0-2-3,2 0-2,-1-1-1,0 1 1,-1-2 1,-2 2 1,1-1 1,-1 2 1,0 0 0,0 2 0,0 0 0,-2 0 0,0 0 0,-1 0-1,-1 0 0,-2 0 0,0 0 0,-1 0 1,-1 0 0,-1 2-1,-1 0 0,-1 2 0,-1-1 0,1-1 0,-1 0-1,1-1 1,-2-1-1,0 0-1,-1 0 1,-1 0-1,0 0-2,-1 0-6,1 0-5,-1 0-6,-1 0-1,-4 0 4,-5 0 4,-3 0 3,-3-1 0,0-1-4,-2 0-2,0-1-4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06"/>
    </inkml:context>
    <inkml:brush xml:id="br0">
      <inkml:brushProperty name="width" value="0.03171" units="cm"/>
      <inkml:brushProperty name="height" value="0.03171" units="cm"/>
      <inkml:brushProperty name="color" value="#00BFF3"/>
    </inkml:brush>
  </inkml:definitions>
  <inkml:trace contextRef="#ctx0" brushRef="#br0">96580 16050 693,'-13'2'28,"3"4"1,5 4 2,3 3 2,2 4 0,0 3-5,0 3-5,0 3-4,0 2-2,0 1-2,0 1-1,0 1-2,0 0-2,0 2-3,0 1-4,0 1-4,0-1 0,0-2 1,0-2 2,0-1 2,0-3-4,0-2-9,0-1-11,0-3-9,0-2-7,0-2-4,0-4-2,0-3-4,0-2 1,2 0 4,0-2 3,1 0 5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07"/>
    </inkml:context>
    <inkml:brush xml:id="br0">
      <inkml:brushProperty name="width" value="0.03554" units="cm"/>
      <inkml:brushProperty name="height" value="0.03554" units="cm"/>
      <inkml:brushProperty name="color" value="#00BFF3"/>
    </inkml:brush>
  </inkml:definitions>
  <inkml:trace contextRef="#ctx0" brushRef="#br0">97000 15747 619,'8'-7'6,"0"2"2,0 2 3,-1 2 2,2 1 1,4-2 0,2 0-1,3-2 1,2 1-1,-1 1 0,1 0 0,0 2 0,0 0-1,1 0-2,1 0-2,1 0-2,1 0 0,3 2 0,1 0 2,2 1 0,2 1 0,1-2-4,1 0-3,1-2-4,1 0-1,4 0 0,3 0-1,2 0 1,3 0 0,0-2 1,2 0 2,0-2 0,1 0 1,0 1 0,0-1 1,0 0 1,0 0-1,0 2 1,0 0-2,0 2 1,-1 0-1,-1 0 1,0 0 0,-1 0 0,-3 0 0,-2 2-1,-4 0 0,-2 2-1,-2-1 0,-1-1-1,-2 0-1,0-1 0,-1-1-1,-3 0 0,-2 0 0,-1 0 0,-1-1 1,-1-1-1,1 0 0,-1-1 0,-1-1 1,-1 2 0,-2 0 2,-2 2 0,-2 0 0,1 0 2,0 0-1,-1 0 1,0 0 1,-1 0 1,0 0 1,-2 0 1,0 0 0,1 0 0,2 0-2,0 0 0,0 0-2,-1 0 1,-1 0-2,0 0 0,-2 1 0,-1 2-2,0 2 1,-2 2-2,-1 0 4,-2 1 7,-3 0 7,0 0 8,-2 0 2,0 1-2,0 2-2,0 0-2,0 1-3,0 1-3,0 2-3,0 0-3,0 1-2,0 3-1,0 2-1,0 1-1,-1 3 0,-1 1-2,0 2 0,-1 3 0,-1-1-1,2 0 1,0-1 0,2-1 1,-1-1-3,0-1-7,-2-1-7,0-1-8,0-1-4,0-2-3,2 0-4,0 0-3,1-3-1,0-1-2,0-2 0,0-3 0,0-1 1,-2-2 6,0-2 6,-2-2 5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07"/>
    </inkml:context>
    <inkml:brush xml:id="br0">
      <inkml:brushProperty name="width" value="0.03055" units="cm"/>
      <inkml:brushProperty name="height" value="0.03055" units="cm"/>
      <inkml:brushProperty name="color" value="#00BFF3"/>
    </inkml:brush>
  </inkml:definitions>
  <inkml:trace contextRef="#ctx0" brushRef="#br0">97183 17960 720,'-6'-8'-19,"4"2"13,4 1 10,4 1 13,3 0 4,1 0-2,3 0-2,2 0-2,2 1-2,3 0 0,3 2 0,3 1 0,3-1-1,3-1 0,2 0 0,4-1 1,3-1-1,4 2 0,4 0 0,4 2 1,3 0-1,2 0 0,2 0 0,1 0 0,4 0-3,4 0-4,3 0-6,4 0-4,4 0-6,3 0-4,3 0-7,2 0-4,2 0-3,-2 0 2,0 0 0,-1 0 2,-3-1-1,-3 0-2,-5-2-2,-4 0-3,-8-1 2,-12 1 4,-13-1 4,-13 0 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1"/>
    </inkml:context>
    <inkml:brush xml:id="br0">
      <inkml:brushProperty name="width" value="0.04077" units="cm"/>
      <inkml:brushProperty name="height" value="0.04077" units="cm"/>
      <inkml:brushProperty name="color" value="#00BFF3"/>
    </inkml:brush>
  </inkml:definitions>
  <inkml:trace contextRef="#ctx0" brushRef="#br0">91225 19937 539,'-21'-6'27,"5"6"7,4 4 8,6 6 7,4 1 0,4 1-6,4 0-7,4-1-7,2 0-4,1 0-2,1-2-1,1-1-3,1 0-2,-1 2-2,1 0-2,0 1-4,-1 0-2,-1 0-5,-1-2-5,-1-1-5,-1 0-1,-1 2 0,0 0 1,-2 1 1,-1 1-4,-2 0-8,-3-1-9,0 1-8,-2-1-8,0 1-9,0 0-9,0 0-8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2"/>
    </inkml:context>
    <inkml:brush xml:id="br0">
      <inkml:brushProperty name="width" value="0.04243" units="cm"/>
      <inkml:brushProperty name="height" value="0.04243" units="cm"/>
      <inkml:brushProperty name="color" value="#00BFF3"/>
    </inkml:brush>
  </inkml:definitions>
  <inkml:trace contextRef="#ctx0" brushRef="#br0">90713 21867 518,'-15'8'2,"4"-2"4,3-1 4,3 0 4,4-3 10,7-4 14,7-4 16,8-4 16,2-2-1,1-1-13,-1-2-14,1 0-15,0-1-7,1-1-3,1-1-1,1-1-2,0 0-11,0 3-23,1 1-20,-1 3-22,-1 0-8,-5 2 8,-3 1 7,-4 0 7,-4 2 5,1 1 3,-2 0 3,0 2 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2"/>
    </inkml:context>
    <inkml:brush xml:id="br0">
      <inkml:brushProperty name="width" value="0.04344" units="cm"/>
      <inkml:brushProperty name="height" value="0.04344" units="cm"/>
      <inkml:brushProperty name="color" value="#00BFF3"/>
    </inkml:brush>
  </inkml:definitions>
  <inkml:trace contextRef="#ctx0" brushRef="#br0">92557 20831 506,'-15'-14'53,"2"5"-11,3 3-10,1 4-9,0 2-6,0 0 1,-1 0 0,-1 0 1,-2 0 0,0 2 0,-1 0 2,-1 2-1,-1 0 0,-2 3-2,0 2-2,0 2-2,-2 2-2,0 1-1,1 3-2,-1 2 0,1-1-1,1 0 2,1 0 1,1-2 0,2-1 0,2 1-2,4 0-3,3-1-2,1 0-1,2-1 0,0 0 0,2-2 0,2-1-1,6-1-5,4 0-3,5-2-4,3-1-4,3-2-4,1-3-5,3 0-5,0-2 1,-1 0 3,-1 0 3,-1 0 4,1-2-5,4 0-11,5-3-13,3-2-13,-2 0-1,-8 0 10,-7 2 8,-8 1 10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24229 16550,'-16'16,"-15"23,-1 0,17 8,-1 0,16-24,0 1,8-16,0-1,23 1,0 0,1-8,-1 0,8-16,0 1,-23-1,-1 0,-15 9,0-1,-7 8,-1 0,-8 15,0 1,9 0,-1-1,16-7,-1 0,33-16,-1 0,0-7,0-1,-31 16,0 0,-24 16,0-1,-31 32,0 0,0-8,0 1,1-9,-1 0,23-15,1 0,23-9,0 1,39-16,0 1,23-9,1 0,-16 8,0 1,-31-1,-1 0,-23 24,1-1,-48 17,0-1,0 8,1 0,-1-8,0 1,8-1,0 0,8 1,0-1,15-15,1-1,23-7,0 0,39-8,0 0,39-24,1 1,22-8,1-1,-24 24,1 1,-48 7,0 0,-23 0,0 0,-40-8,1 0,-16-8,0 1,16-9,0 1,15 15,0 0,9 8,-1 0,16 16,-1-1,9 56,0-1,-1 9,1-1,-16-47,0 0,0 55,0 1,0-64,0 1,-16 38,1 1,-9-40,1 1,-9-32,1 0,-8-39,0 0,31 0,0 0,32-8,-1 1,40-1,-1 0,9 16,-1 0,-54 31,0 0,38-15,1-1,-39 9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2"/>
    </inkml:context>
    <inkml:brush xml:id="br0">
      <inkml:brushProperty name="width" value="0.04269" units="cm"/>
      <inkml:brushProperty name="height" value="0.04269" units="cm"/>
      <inkml:brushProperty name="color" value="#00BFF3"/>
    </inkml:brush>
  </inkml:definitions>
  <inkml:trace contextRef="#ctx0" brushRef="#br0">93990 21097 515,'-5'-7'62,"8"2"-1,6 2 0,7 2-2,4 1-5,-1-2-9,1-1-10,-1 0-10,1-1-7,1 1-3,1-1-2,2 0-4,0 0-2,2 2-1,3 0 0,1 2-1,1 0-1,-1 0-5,-2 0-3,0 0-4,-2 0-4,-3 0-6,-3 0-6,-2 0-5,-4 1-8,-3 4-7,-3 2-9,-2 3-8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4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93868 21650 533,'-17'1'3,"-2"2"5,-1 1 6,-2 3 5,3-1 9,10-1 9,10-2 12,10-2 10,5-1 0,-1 0-12,1 0-10,-1 0-13,2 0-5,2 0-2,1 0 0,3 0-3,1-1-3,4 0-7,3-2-6,3 0-7,1 0-7,-2 1-7,0 0-8,-1 2-6,-1-1-5,1 0-3,-1-2-2,0 0-3,-2 0 2,-5 1 5,-5 0 5,-5 2 6,-3 0 5,-2 2 3,-2 0 4,-2 1 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4"/>
    </inkml:context>
    <inkml:brush xml:id="br0">
      <inkml:brushProperty name="width" value="0.04315" units="cm"/>
      <inkml:brushProperty name="height" value="0.04315" units="cm"/>
      <inkml:brushProperty name="color" value="#00BFF3"/>
    </inkml:brush>
  </inkml:definitions>
  <inkml:trace contextRef="#ctx0" brushRef="#br0">96728 20600 509,'-15'8'125,"2"2"-26,3 0-27,1 1-25,0 1-16,0 1-4,-1 2-5,-1 0-5,-1 1-3,0 1-2,0 1-2,1 1-2,-2 1-3,0 1-3,-1 1-5,-1 1-3,0 0-5,2-1-5,3-1-6,1 0-6,1-3-2,2-1 2,1-3 2,1-1 1,1-3 2,3-4-1,4-4 1,2-4 0,2-3-4,0-2-9,0-2-7,0-1-9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5"/>
    </inkml:context>
    <inkml:brush xml:id="br0">
      <inkml:brushProperty name="width" value="0.03986" units="cm"/>
      <inkml:brushProperty name="height" value="0.03986" units="cm"/>
      <inkml:brushProperty name="color" value="#00BFF3"/>
    </inkml:brush>
  </inkml:definitions>
  <inkml:trace contextRef="#ctx0" brushRef="#br0">97150 20642 551,'7'-6'20,"-1"6"11,0 5 12,-2 4 12,0 3 2,0 1-11,0 1-9,0 2-11,0-1-5,0 3-2,0 0-2,0 1-2,-1 0-1,2 1-1,-2-1-1,1 1 0,2-4-4,4-7-5,3-6-6,5-8-5,2-5-1,-1-5 2,1-5 2,-1-5 2,1-2 1,1 1-2,1 1 0,1 2-2,1-1 1,1 1 1,1-1 0,1 1 2,-1 1-4,-1 5-7,-3 3-8,-1 4-7,-3 3-5,-3 1-2,-3 0-2,-2 2-3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5"/>
    </inkml:context>
    <inkml:brush xml:id="br0">
      <inkml:brushProperty name="width" value="0.0363" units="cm"/>
      <inkml:brushProperty name="height" value="0.0363" units="cm"/>
      <inkml:brushProperty name="color" value="#00BFF3"/>
    </inkml:brush>
  </inkml:definitions>
  <inkml:trace contextRef="#ctx0" brushRef="#br0">99489 20481 606,'-5'-7'90,"6"2"-18,6 2-19,6 2-18,4 1-10,3 0-1,3 0-2,3 0-2,1 0-2,1-2-4,-1 0-4,0-1-3,0-1-3,-3 2-5,-1 0-4,-3 2-4,-1 0-4,-1 0-4,-1 0-3,0 0-3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5"/>
    </inkml:context>
    <inkml:brush xml:id="br0">
      <inkml:brushProperty name="width" value="0.03562" units="cm"/>
      <inkml:brushProperty name="height" value="0.03562" units="cm"/>
      <inkml:brushProperty name="color" value="#00BFF3"/>
    </inkml:brush>
  </inkml:definitions>
  <inkml:trace contextRef="#ctx0" brushRef="#br0">99200 20950 617,'45'0'130,"-4"0"-30,-4 0-31,-4 0-31,-1 0-17,1 0-7,1 0-6,0 0-5,-1 0-7,-5 2-5,-5 0-6,-5 2-5,-4-1-5,-1 1-3,-2 0-4,-2 0-3,-3-1-4,-4 1-4,-4 0-2,-4 0-3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5"/>
    </inkml:context>
    <inkml:brush xml:id="br0">
      <inkml:brushProperty name="width" value="0.03715" units="cm"/>
      <inkml:brushProperty name="height" value="0.03715" units="cm"/>
      <inkml:brushProperty name="color" value="#00BFF3"/>
    </inkml:brush>
  </inkml:definitions>
  <inkml:trace contextRef="#ctx0" brushRef="#br0">98911 21433 592,'-13'6'55,"8"-3"-7,7-2-8,6-4-7,5 0-4,3 1 0,3 0 0,3 2 0,3 0-1,1 2-2,3 0-4,1 1-3,2 1-5,2 0-7,3 0-10,1 0-7,1-1-8,0-2-11,0-2-8,1-2-10,-2-1-5,-2 0 1,-2 0 1,-1 0 0,-5 0 4,-4 1 7,-5-1 7,-4 0 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6"/>
    </inkml:context>
    <inkml:brush xml:id="br0">
      <inkml:brushProperty name="width" value="0.04376" units="cm"/>
      <inkml:brushProperty name="height" value="0.04376" units="cm"/>
      <inkml:brushProperty name="color" value="#00BFF3"/>
    </inkml:brush>
  </inkml:definitions>
  <inkml:trace contextRef="#ctx0" brushRef="#br0">101753 20266 502,'-8'-7'25,"0"2"16,0 2 18,1 2 16,-1 2 1,2 4-14,0 2-16,2 3-14,-1 3-9,0 3-5,-1 3-5,-1 4-4,-2 0-3,0 2-1,-1 1-1,-1 1-1,-1-1-3,0-2-7,1-1-6,-1-3-7,1-1-5,0-3-5,2-1-6,1-2-4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15:16"/>
    </inkml:context>
    <inkml:brush xml:id="br0">
      <inkml:brushProperty name="width" value="0.0476" units="cm"/>
      <inkml:brushProperty name="height" value="0.0476" units="cm"/>
      <inkml:brushProperty name="color" value="#00BFF3"/>
    </inkml:brush>
  </inkml:definitions>
  <inkml:trace contextRef="#ctx0" brushRef="#br0">102200 19869 462,'1'-12'71,"2"8"-6,2 8-8,2 8-7,0 4-6,-1 1-6,-1 1-6,0 1-5,-1 2-5,0 1-2,0 2-3,0 3-2,0-1-2,0-1-1,-1-3-2,1-1 0,0-2-1,0 1-1,0-1-1,0 1-1,0-2-1,0-1-6,0-2-3,0-3-5,2-5-2,7-12 2,6-10 1,5-11 2,4-6 0,-1-4 0,0-3 1,1-2 1,0-3-4,2 0-7,3-2-8,1 0-7,0 0-5,-2 4-4,-1 3-3,-3 2-3,-3 5-2,-5 7-1,-5 7-1,-4 7-1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11:40.951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5763 17394 0,'0'0'0,"0"0"0,0 0 0,0 0 0,0 0 16,15 16-16,-15-16 0,0 0 15,23 21-15,-23-21 0,30 12 16,-11-6-16,2-1 0,3 0 16,2-1-16,4-1 0,-1 0 0,15-2 15,4 0-15,5-1 16,3-1-16,16-3 0,1-3 15,7-3-15,-6 1 0,20-3 16,1 0-16,8 1 0,-6 1 0,3 4 16,1 2-16,31 0 0,-17 1 15,5 5-15,6 5 0,-9-1 16,-6 0-16,4 5 0,2 1 16,2 3-16,2 3 0,-2-7 15,-1-3-15,-13 1 0,-8-1 0,20-5 16,13-2-16,-12 0 0,-9 0 15,12-2-15,8 0 0,-9-5 16,-6-3-16,14-6 16,8-6-16,0-1 0,0-2 15,-2-2-15,1-2 0,-20 1 0,-12-1 16,20-3-16,14-4 0,-9 6 16,-6 4-16,4-7 0,3-4 15,-12 5-15,-9 3 0,3 5 16,3 4-16,-15 0 0,-11 0 0,1 4 15,1 0-15,-10 3 0,-6 2 16,-1 0-16,0 0 16,-13 3-16,-7 2 0,-2 3 0,-3 1 15,-4 1-15,-3 1 0,-3 3 16,-3 0-16,-11 3 0,-6-1 16,-3 2-16,0 1 0,-9 1 15,-3 0-15,-12 0 0,-8 1 16,6-4-16,3-2 0,3-2 15</inkml:trace>
  <inkml:trace contextRef="#ctx0" brushRef="#br0" timeOffset="1442.2663">3698 12704 0,'0'0'0,"-16"-1"0,-5 0 15,6 0-15,-2 1 0,-10 0 16,-6 1-16,-3 1 0,0 0 16,-9 5-16,-3 1 0,2 2 15,1 2-15,-12 7 0,-5 4 16,10-1-16,6-1 0,-9 6 0,-4 2 15,7 1-15,3-1 0,-6 8 16,-1 3-16,8-1 0,4 2 16,-6 2-16,-2 1 0,6 4 15,4 1-15,-18 25 0,4-3 16,11-10-16,4-7 0,3 3 16,-3 2-16,6-4 0,6-3 0,-2 5 15,-1 3-15,7-6 0,3-4 16,-2 8-16,0 5 15,4-6-15,3-4 0,4 4 0,4 3 16,0-9-16,2-6 0,3 3 16,-1 2-16,2 2 0,8 0 15,-1-3-15,5-5 0,-2-3 16,1-3-16,6-1 0,2 0 16,2-4-16,-2-2 0,6 2 15,4 3-15,-1-4 0,-1-3 0,8 4 16,4 1-16,-1-4 15,2-4-15,4 0 0,0 1 16,-2-3-16,1-1 0,8-6 0,2-4 16,-2 0-16,-1 0 0,6-7 15,5-5-15,-8 2 0,-5 2 16,8 3-16,7 1 0,-3-6 16,1-4-16,4-4 0,2-1 15,-5-5-15,-8-2 0,4-2 16,4-1-16,4-5 0,0-2 0,6-6 15,1-4-15,-5-2 16,0-2-16,-1-6 0,2-5 16,-9 1-16,-6 1 0,1-8 0,2-6 15,-7 5-15,-2 2 0,5-4 16,4-3-16,-9 2 0,-4 0 0,1-7 16,1-6-16,-8 2 15,-3 4-15,0-3 0,1-1 16,-4 4-16,-3 1 0,-1-6 15,-3-3-15,-4 2 0,-1 3 0,-1 1 16,2 3-16,-9 2 0,-2 2 16,-4-1-16,-3-2 15,-7 6-15,-2 3 0,-3 1 16,-1-1-16,-3 6 0,-3 2 0,-3-1 16,-3-3-16,-1 5 0,-4 4 15,0-1-15,-4 0 0,-1 2 16,-2-1-16,-4 4 0,-1 4 15,1 2-15,0 2 0,-1-5 0,-2-4 16,-3 10-16,-6 6 0,2 1 16,1 1-16,0-1 0,1-2 15,-5 5-15,-3 3 0,1 0 16,0 3-16,-2 2 0,-1 3 16,-2 4-16,-3 4 0,1 6 15,0 4-15,0 2 0,3-1 0,-6 7 16,-1 4-16,0 3 0,1 3 15,-2 11-15,-1 8 16,1 3-16,3 2 0,-2 9 16,0 5-16,7 8 0,7 2 0,-1 17 15,0 10-15,17-32 0,11-23 16,10-15-16</inkml:trace>
  <inkml:trace contextRef="#ctx0" brushRef="#br0" timeOffset="22654.1522">8548 15701 0,'0'0'16,"0"0"-16,0 0 0,-22 2 0,22-2 15,0 0-15,-26-3 0,15 1 16,-1-1-16,2 1 0,1-1 16,1 1-16</inkml:trace>
  <inkml:trace contextRef="#ctx0" brushRef="#br0" timeOffset="22828.9462">7934 15834 0,'0'0'15,"0"0"-15,0 0 0,0 0 16,-24 16-16,24-16 0,-22 13 0,10-4 16,-1 0-16,-1 3 15,1 0-15,2-2 0,0 0 0,-2 4 16,-2 5-16,-2 3 0,4-5 16,0-2-16</inkml:trace>
  <inkml:trace contextRef="#ctx0" brushRef="#br0" timeOffset="23024.8869">7499 16429 0,'0'0'0,"0"0"0,-6 18 16,3-6-16,0 2 0,1 0 0,-1 2 15,0 5-15,0 2 0,-1 1 16,1 1-16,2-1 0,1-1 0,0 1 16,0 0-16,0 0 0,0 1 15,1 3-15,1-1 16,3 1-16,0 1 0,1-1 0,0 1 15,0-4-15,2-2 0,-3-4 16,2-4-16,-4-3 16</inkml:trace>
  <inkml:trace contextRef="#ctx0" brushRef="#br0" timeOffset="23408.4377">8445 17758 0,'0'0'0,"0"0"0,0 0 0,0 0 15,26 5-15,-26-5 0,22 0 16,-10-1-16,2-2 0,0 0 0,1 0 16,3-2-16,1 0 0,0-2 15,-1-2-15,5-3 0,1-1 16,-1 0-16,1 0 0,0-1 15,1-2-15,-3-3 0,-1-2 16,-1 1-16,3-1 0,-1 0 16,-5 4-16,-2 3 0</inkml:trace>
  <inkml:trace contextRef="#ctx0" brushRef="#br0" timeOffset="24557.7654">9056 15744 0,'0'0'0,"0"0"16,0 0-16,-25-16 0,14 10 0,-2-3 15,-2 0-15,-2 0 0,1 1 16,-9-3-16,-3 0 0,1 1 16,3 1-16,-3 0 0,-1 1 15,-1 0-15,0 2 0,-5 0 16,1 2-16,-1 2 0,0 1 15,0 2-15,-2 2 0,1 0 0,-1 1 16,-1 2-16,1 0 0,2-1 16,1 1-16,-8 2 0,-1 1 15,2 3-15,3 1 0,-1 0 16,1-1-16,2 2 0,2 0 16,-1 0-16,-2-1 0,4 1 15,2 1-15,2 2 0,1 1 16,-1 1-16,-2 1 0,0-2 15,-1 0-15,6-2 0,3 1 0,-2 6 16,-3 5 0,1-4-16,-1-2 0,2 2 0,3 2 15,2 3-15,1 1 0,-5 4 16,-1-3-16,4 2 0,3 1 0,-1 0 16,0 0-16,5-1 0,3-1 15,0 6-15,0 4 16,1-1-16,2-2 0,1-3 15,0-2-15,2-1 0,0 0 0,2 1 16,1 3-16,-1-4 0,6-2 16,-3 3-16,2 4 0,0-6 15,1-2-15,2 1 0,-1 2 16,2-2-16,-2-2 0,3-1 16,0-2-16,2 2 0,1-1 0,0 1 15,0 0-15,2-4 16,2-3-16,1-1 0,0 1 15,0 1-15,-1 1 0,0-1 16,2 0-16,1-1 0,3-2 0,1 0 16,1-2-16,-2 1 0,-2 0 15,0 1-15,2 0 0,-3-1 16,0-3-16,4 1 0,4-2 16,-2 1-16,-1 1 0,4-2 15,4 0-15,-4-3 0,-1-3 0,-2-1 16,0-1-16,0 0 15,0 0-15,4-3 0,1-1 16,-1-3-16,-2-3 0,2-1 0,0-2 16,1 2-16,-1-1 0,0-2 15,-2-2-15,1-1 0,-1 0 16,3 1-16,0 0 0,0-2 16,-3-2-16,4-2 0,-2-2 15,2-3-15,-1-2 0,-2-2 16,-1-4-16,-1 0 0,-2-1 15,3 0-15,3 2 0,-3-5 0,0-3 16,1-8-16,-3 0 16,-1 0-16,-1 0 0,4-6 15,0-3-15,-3 4 0,-2 6 0,0-11 16,-2-1-16,-1 3 0,3 3 16,-5 0-16,-2 0 0,-2-2 15,-2-2-15,2-6 0,3 4 16,-4 6-16,-2 5 0,1-23 15,-4-2-15,-1 15 0,0 10 0,-2-2 16,-2-3-16,0 3 0,0 1 16,-3 1-16,-4 1 0,3 12 15,0 11-15,2 6 0</inkml:trace>
  <inkml:trace contextRef="#ctx0" brushRef="#br0" timeOffset="24907.8927">8382 15399 0,'0'0'0,"0"0"0,-27 2 16,15-1-16,0 2 0,-3-1 0,-3 2 16,-8 1-16,-3 3 0,-1 1 15,-2 1-15,0 3 0,0 2 0,-6 5 16,-1 2-16,-2-1 0,0 1 15,-5 5-15,7 0 0,0-1 16,2-1-16,-1 1 0,2 0 16,3 2-16,2-1 0,-10 7 15,-3 4-15,12-9 16,5-1-16,-7 9 0,1 4 16,2-1-16,3 0 0,0 2 15,3 1-15,0 1 0,5-4 0,-3 0 16,1 1-16,3-2 0,1-2 15,1 1-15,3 1 0,2-4 16,2-2-16,2-10 0,3-6 16,1-5-16</inkml:trace>
  <inkml:trace contextRef="#ctx0" brushRef="#br0" timeOffset="25836.7509">7628 16883 0,'0'0'0,"0"0"0,0 0 16,0 0-16,0 0 0,33 0 0,-33 0 16,26-6-16,-26 6 0,21-4 15</inkml:trace>
  <inkml:trace contextRef="#ctx0" brushRef="#br0" timeOffset="26100.0921">9280 16743 0,'0'0'0,"-4"10"16,0 7-16,-1 4 0,1 4 0,-1 13 16,1 6-16,0 1 0,0-9 15,2-7-15</inkml:trace>
  <inkml:trace contextRef="#ctx0" brushRef="#br0" timeOffset="35124.1597">7998 15638 0,'0'0'15,"-5"3"-15,-2 1 0,-3 2 0,1 0 16,-4 1-16,-2 2 0,-7 3 15,0 1-15,0 1 0,-2 1 16,1-1-16,0 1 0,-5 7 16,-1 4-16,2 0 0,3-1 15,1 3-15,1 2 0,-1 0 16,0-1-16,-5 5 0,2 1 16,2 1-16,5-2 0,2 1 15,-1 2-15,2-2 0,0-2 0,-2 6 16,-1-1-16,5 0 0,4-1 15,0 4-15,1 3 16,3-2-16,0-3 0,1 3 0,2 3 16,1 1-16,1 0 0,3 0 15,2 1-15,1-5 0,-1-2 16,3 9-16,-1 1 0,6-6 16,1-4-16,1 1 0,3 3 15,-5-5-15,-1-2 0,5 1 0,4-2 16,-1-3-16,-3-2 0,4-2 15,2-2-15,-1-3 0,-1-1 16,3 2-16,3-1 0,1-4 16,2-2-16,3-3 0,1-3 15,-3-3-15,2-2 0,3 4 16,2 2-16,1-2 0,-2-2 16,4 1-16,3 2 0,-6 0 15,0 0-15,9-2 0,2-2 16,-11-3-16,-1-1 0,11-6 15,1-4-15,-3-1 0,-3-2 0,0-6 16,0-4-16,-1 2 0,-1 2 16,1-6-16,2-2 0,-3-3 15,-3-2-15,0-3 0,2-4 16,-4-2-16,-2-2 0,1-3 16,2-1-16,-2-2 0,-5 2 0,14-30 15,-4-2-15,-7 9 0,-5 5 16,1-1-16,-2-2 0,-3 7 15,-5 6-15,0-11 0,-2-4 16,-2 5-16,-3 2 0,-2-5 16,-2-4-16,-2 9 0,-3 7 0,-1-7 15,-1-3-15,2 1 16,1 2-16,-4-1 0,-2 0 16,-2 11-16,-3 7 0,-1-6 15,-1-6-15,-4 13 0,-4 8 0,0-1 16,2-1-16,-3 3 0,-3 2 15,0 6-15,2 4 16,1 0-16,3-1 0,-10 0 0,-8 0 16,5 6-16,0 4 0,-4 1 15,-3 2-15,11 5 0,-1-1 16,-7 0-16,-4 0 0,3 2 16,2 2-16,-4 2 0,-3 2 0,2-1 15,0 1-15,-4 1 16,-4 2-16,5 3 0,3 2 15,-1 1-15,-2 2 0,1 0 0,2 2 16,-1 1-16,1 3 16,-1 0-16,3 1 0,-2 5 0,1 4 15,2-1-15,2-1 0,-3 1 16,1 2-16,-3-1 0,1-1 16,2 3-16,3 2 0,2-1 15,4 0-15,-5 6 16,-2 2-16,1 2 15,0 0-15,7-4 0,7-2 0,-3-3 16,2-1-16,2-2 0,0-2 0,2-1 16,-1 0-16,1-4 15,0-3-15,2 1 0,2 2 16,3-1-16,3-1 0,-1 1 16,-1 2-16,4-5 0,0-1 0,1 3 15,1 3-15,0-2 0,0 0 16,3 0-16,0 0 15,-1-3-15,1-3 0,2 1 0,1-1 16,-1-4-16,-1 1 0,1-1 16,0 0-16,1-2 0,2-1 15,1-3-15,4-2 0,-4 0 16,0-1-16,2 0 0,0 1 16,0-2-16,-1 1 0,3-4 15,3-3-15,-1-2 0,1 0 0,-4 0 16,-2 1-16,-3 1 0</inkml:trace>
  <inkml:trace contextRef="#ctx0" brushRef="#br0" timeOffset="38591.6131">8488 15395 0,'0'0'16,"-8"3"-16,-3 0 0,-2 1 16,-2 0-16,-8 4 0,-4 2 15,1 0-15,0 2 0,-7 8 0,-2 4 16,2 1-16,2-1 0,-7 10 15,1 5-15,0-2 0,4 1 16,1 5-16,5 4 0,-3 9 16,2-1-16,1 0 15,-1-1-15,4-3 0,5-3 0,1-7 16,5-12-16,5-8 0</inkml:trace>
  <inkml:trace contextRef="#ctx0" brushRef="#br0" timeOffset="39191.4456">7736 16954 0,'0'0'0,"3"11"0,1 1 16,0 2-16,1 1 0,3 9 0,2 1 16,7 4-16,1 0 0,3-1 15,1-1-15,3-3 0,-1-3 16,2 0-16,3-2 0,5 3 16,-2-1-16,5-1 0,1-1 15,1 0-15,-2-1 0,8-2 16,7-1-16,-3-4 0,-4-3 15,8-2-15,0-1 0,1-5 16,0-3-16,0-5 0,-2-3 16,4-5-16,-2-1 0,9-8 15,6-5-15,-4-3 16,-4-1-16,-10 4 16,-8 1-16,19-24 0,-3-4 0,-12 7 0,-7 4 15,0-3-15,0-2 16,-7-3-16,-2-4 0,-3-5 0,-2-5 15,-1 8-15,-6 3 0,0-7 16,0-6-16,-3 7 0,0 8 0,-2-8 16,-1-3-1,-3 1-15,-2 3 0,-6-3 0,-3 0 16,-1 14-16,-2 10 0,-4-8 16,-1-3-16,-4 8 0,-3 7 15,-2-5-15,-2-4 0,1 6 16,1 4-16,0-1 0,-2-4 15,-4 12-15,-2 4 0,-5 0 16,-3 0-16,6 4 0,3 3 0,-12 2 16,-10 0-16,11 1 0,5 1 15,-10 4-15,-6 5 0,5 3 16,5 3-16,-10 2 0,-3 3 16,6 0-16,4 1 0,-4 11 15,-3 8-15,7 3 0,-1 3 0,-2 9 16,-3 5-16,6-1 0,4-2 15,-5 13-15,-4 9 16,6-2-16,6-4 0,-4 17 0,-1 12 16,11-10-16,10-5 0,4 11 15,-1 7-15,6-28 0,2-20 0,2-14 16</inkml:trace>
  <inkml:trace contextRef="#ctx0" brushRef="#br0" timeOffset="45391.4876">17331 3946 0,'0'0'0,"0"0"0,0 0 16,0 0-16,0 0 0,0 0 15,0 0-15,-18-13 0,18 13 0,0 0 16,0 0-16,-28-6 0,28 6 15,-17-2-15,8 2 16,0 0-16,1-1 0,1-1 0,-1 0 16,0-2-16,1-1 0,-1 1 15,1 2-15,2-1 0,-1-3 16,1 3-16,-1-2 16,1 1-16,0 0 0,-1 0 0,-2 3 15,-1 1-15,-1 1 0,0 1 16,0 2-16,-1 0 0,-1-1 0,2 2 15,1 0-15,0-1 16,-1-2-16,0 2 0,-1 2 16,0-1-16,0 0 0,0 1 0,0-2 15,1 2-15,1 1 0,0-2 16,0 3-16,1 0 0,1 1 16,0 0-16,1 0 0,0 1 15,1 0-15,0-2 0,2 0 0,-1 0 16,1-1-16,1 1 0,0-1 15,1-1-15,0 1 0,1-1 16,0 1-16,1 0 0,1-2 16,0 0-16,0-1 0,0 0 15,2 0-15,0 2 0,3 2 16,1-2-16,-1 0 0,1-1 16,0-3-16,-1 2 0,2-1 0,0 3 15,1 2-15,0-4 0,1-1 16,0-1-16,-1-1 15,1 1-15,1 3 0,0-1 16,0-1-16,-1 0 0,0-1 0,0-2 16,0 0-16,-1 0 0,0 0 15,1-1-15,1 1 0,-1-4 16,2 0-16,-1 2 0,0 1 16,0 0-16,0-2 0,0 1 15,0 0-15,-1 0 0,0 1 0,0 1 16,1 2-16,1 1 0,-1-1 15,-1 1-15,-1-1 0,-1 0 16</inkml:trace>
  <inkml:trace contextRef="#ctx0" brushRef="#br0" timeOffset="46434.818">28138 3896 0,'0'0'0,"0"0"16,0 0-16,0 0 0,0 0 0,0 0 15,0 0-15,18 28 16,-18-28-16,9 27 0,-9-27 15,15 36-15,-4-16 0,3 3 0,3 2 16,1-2-16,0 1 0,12 6 16,3 2-16,7 5 0,-2-6 15,-7-4-15,-5-6 0,-7-4 0</inkml:trace>
  <inkml:trace contextRef="#ctx0" brushRef="#br0" timeOffset="46741.5954">28381 5107 0,'0'0'0,"-8"4"0,-3 1 0,-2 2 16,-2 3-16,-8 6 0,-3 3 16,-4 1-16,2 0 0,1-3 15,0-3-15,5 0 0,5-3 0,2-2 16,3-1-16,2-3 0</inkml:trace>
  <inkml:trace contextRef="#ctx0" brushRef="#br0" timeOffset="47641.3706">29128 4668 0,'0'0'16,"0"0"-16,0 0 0,0 0 0,0 0 16,0 0-16,0 0 15,0 0-15,0 0 0,0 0 0,28-7 16,-28 7-16,25 0 0,-25 0 16,31 1-16,-15-1 0,1 0 0,2 1 15,3 2-15,-1-1 0,0 0 16,5 1-16,-1-2 0,-1 0 15,-3-1-15,1 0 0,0 2 16,-2-1-16,-3-1 0,1 0 16,-1 0-16,-1 1 0,-2 0 0,-2 0 15,-2-2-15,-1 2 0,-1 0 16,1-1-16,1-1 16,-4 1-16,1-1 0,-2 1 0,1 1 15,-2-1-15,1 0 0,-2 0 16,-1-1-16,0 1 0,-2 0 15,0 0-15,-3-1 0,-1 1 16,-1 0-16,-1 1 0,-3 1 16,-3 0-16,-3-1 0,0 0 15,-2 2-15,1-1 0,0-1 16,-10-1-16,-4-1 0,3 0 16,1 0-16,-2 1 0,-2-1 15,0 1-15,1-2 0,-4 1 0,2-1 16,4 1-16,0 1 0,1 0 15,-1 0-15,4 0 0,3 1 16,4 0-16,3-1 0,2 0 16,3 0-16,1 0 0,2 1 15,2-1-15,0 1 0,6 2 16,1 0-16,1 1 0,2 0 0,2-2 16,3 1-16,1-1 0,0 2 15,4-1-15,3 1 0,1-3 16,1-1-16,4 1 15,4 0-15,-1-1 0,-1-1 0,8-3 16,-1-3-16,-1 3 0,-2 1 16,0 1-16,-1-2 0,-6 0 15,-3 1-15,-2-1 0,-1 0 16,-4 2-16,-2 0 0,-4 0 16,0 0-16,-2 1 0,-2 0 15,-1 0-15,-1 1 0,-1-1 0,-2 1 0,0 0 16,0 0-16,0 0 15,-2 5-15,0-2 16,0 0-16,0-1 0</inkml:trace>
  <inkml:trace contextRef="#ctx0" brushRef="#br0" timeOffset="48765.8627">29108 4053 0,'0'0'0,"0"0"16,0 0-16,0 0 0,0 0 0,0 0 16,0 0-16,0 0 15,0 0-15,0 0 0,0 0 16,0 0-16,0 0 0,0 0 0,0 0 15,0 0-15,0 0 0,0 0 16,0 0-16,0 0 0</inkml:trace>
  <inkml:trace contextRef="#ctx0" brushRef="#br0" timeOffset="48931.8525">29065 4062 0,'0'0'0,"0"0"0,0 0 16,0 0-16,0 0 0,0 0 16,0 0-16,0 0 15,25-3-15,-25 3 0,0 0 16,0 0-16</inkml:trace>
  <inkml:trace contextRef="#ctx0" brushRef="#br0" timeOffset="49083.7469">29113 4043 0,'0'0'0,"0"0"15,0 0-15,0 0 0,0 0 16,0 0-16,0 0 0,0 0 0,0 0 16,0 0-16</inkml:trace>
  <inkml:trace contextRef="#ctx0" brushRef="#br0" timeOffset="53333.2693">29527 4900 0,'0'0'16,"0"0"-16,0 0 0,0 0 0</inkml:trace>
  <inkml:trace contextRef="#ctx0" brushRef="#br0" timeOffset="53822.4268">28312 4182 0,'0'0'0,"0"0"0,0 0 16,0 0-16,0 0 0,0 0 16</inkml:trace>
  <inkml:trace contextRef="#ctx0" brushRef="#br0" timeOffset="54874.8723">28830 5094 0,'0'0'16,"0"0"-16,0 0 0,0 0 0,-24 1 16,24-1-16,-21 5 0,9-2 15,-1 0-15,0 3 0,1 3 16,-1-1-16,1-1 0,1 2 16,1 0-16,2 0 0,1 1 0,1 2 15,3 1-15,3-5 0,1-1 16,4-3-16,2-1 0,4 1 15,1-1-15,5 0 0,0-1 16,-2 2-16,-2 1 0,-1-2 16,0 1-16,-2 1 15,0 1-15,-3 0 0,-4 1 0,-1 3 0,1 0 16,-4 2-16,-3 2 16,-1 1-16,-3 2 0,-1-3 15,-2 1-15,0-3 0,0-2 0,2-1 16,2 0-16,0-3 0,1-1 15,3-1-15,3-2 0,3-1 16,5-2-16,2-4 16,4-3-16,7-5 0,1-1 0,3-3 15,0-1-15,-1-1 0,-1 1 16,3-2-16,-4 1 0,-3 4 0,-4 2 16,-3 3-16,-3 1 15,-1 3-15,-2 1 0,-2 3 16,-2 1-16,-2 1 0,0 0 0,0 6 15,-1 2-15,-2 0 0,1 1 16,1 3 0,0 3-16,-1 3 0,-1 3 0,0 3 0,1 3 15,0 1-15,-1 0 0,-2 10 16,2 1-16,0 1 0,-1 0 0,2-2 16,1-2-16,1-4 0,0-2 15,2 1-15,2-6 0,1-6 16,2-2-16,-3-6 0,0-3 15,0 0-15</inkml:trace>
  <inkml:trace contextRef="#ctx0" brushRef="#br0" timeOffset="55175.8404">29052 5140 0,'0'0'0,"0"0"15,0 0-15,0 0 0,0 0 0,20-7 16,-20 7-16,0 0 16,26-3-16,-26 3 0,25-1 15,-25 1-15,23 3 0,-12 3 16,0 0-16,-2 3 0,-2 1 16,-3 1-16,-4 1 0,-4 1 0,-1 2 15,-4-1-15,-2 3 0,-4 3 16,-2-1-16,0-3 0,0 1 15,1-4-15,2-2 0,4-3 16,5-5-16,1-4 0,3-2 16,0-2-16,0 3 0,0 0 0</inkml:trace>
  <inkml:trace contextRef="#ctx0" brushRef="#br0" timeOffset="55375.0738">29233 5160 0,'0'0'0,"0"0"0,0 0 0,0 0 15,0 0-15,0 0 0,0 0 16,0 0-16,20 14 0,-20-14 16,0 0-16,11 21 0,-11-21 0,3 22 15,-3-5-15,-2 1 0,-3 0 16,2 0-16,0 0 16,3-3-16,2-2 0,4-4 15,1-3-15,4-6 0,4-7 0,-3 3 16,-1-1-16,-1 0 0</inkml:trace>
  <inkml:trace contextRef="#ctx0" brushRef="#br0" timeOffset="55942.3275">29019 4007 0,'0'0'0,"0"0"16,0 0-16,0 0 0,0 0 0,0 0 15,0 0-15,0 0 0,0 0 16,17 21-16</inkml:trace>
  <inkml:trace contextRef="#ctx0" brushRef="#br0" timeOffset="56101.9635">29012 4088 0,'0'0'0,"0"0"0,0 0 15,0 0-15,0 0 0,0 0 0</inkml:trace>
  <inkml:trace contextRef="#ctx0" brushRef="#br0" timeOffset="59624.9395">30453 4417 0,'0'0'0,"0"0"15,0 0-15,0 0 0,0 0 0,0 0 16,0 0-16,-17 22 0,17-22 15,0 0-15,-22 20 0,14-10 16,0 2-16,-1 2 0,-1 0 16,1 0-16,-3-1 0,3-1 15,-1-1-15,1 1 0,1 1 16,0-2-16,2-1 0,0-1 0,2 0 16,1-1-16,0-1 0,2-2 15,1 0-15,5-4 0,2-1 16,1-1-16,-1 1 0,-2-2 15</inkml:trace>
  <inkml:trace contextRef="#ctx0" brushRef="#br0" timeOffset="59941.0391">30528 4462 0,'0'0'15,"0"0"-15,0 0 0,0 0 16,0 0-16,0 0 0,0 0 16,0 0-16,0 0 0,0 28 15,0-28-15,10 19 0,-10-19 0,0 0 16,13 27-16,-8-17 0,-1 0 16,1 4-16,-2 0 0,1 0 15,1-2-15,-2 0 0,-1 1 16,-1 0-16,0-2 0,1-2 15,-1-2-15,0-1 0,0 1 0,3-3 16,2 0-16,-1-4 16,1-3-16,4-1 0,4-1 15,-2 1-15,-1 1 0,-1-1 16</inkml:trace>
  <inkml:trace contextRef="#ctx0" brushRef="#br0" timeOffset="60196.888">31493 4609 0,'0'0'0,"0"0"16,0 0-16,0 0 0,0 0 0,0 0 15,0 0-15,-18 8 0,18-8 16,0 0-16,0 0 0,0 0 16</inkml:trace>
  <inkml:trace contextRef="#ctx0" brushRef="#br0" timeOffset="60601.03">29613 4469 0,'0'0'0,"0"0"0,0 0 0,0 0 15,0 0-15,0 0 0,0 0 16,0 0-16,0 0 0,0 0 16,21 16-16,-21-16 0,0 0 0,32 12 15,-32-12-15,0 0 0</inkml:trace>
  <inkml:trace contextRef="#ctx0" brushRef="#br0" timeOffset="60962.8534">31367 4730 0,'0'0'0,"0"0"0,0 0 15,0 0-15,0 0 0,0 0 16,0 0-16,0 0 0,0 0 0,22 16 16,-22-16-16,0 0 0</inkml:trace>
  <inkml:trace contextRef="#ctx0" brushRef="#br0" timeOffset="61427.7258">29860 4654 0,'0'0'0,"0"0"0,0 0 15,0 0-15,0 0 0,0 0 0,0 0 16,0 0-16,0 0 0,0 0 16,28 14-16,-28-14 0,31 2 0,-31-2 15,26 0-15,-26 0 0</inkml:trace>
  <inkml:trace contextRef="#ctx0" brushRef="#br0" timeOffset="61690.905">31487 4557 0,'0'0'0,"0"0"0,0 0 16,0 0-16,0 0 0,0 0 16,0 0-16,0 0 0,0 0 15,0 0-15,0 0 0,0 0 0,0 0 16,0 0-16</inkml:trace>
  <inkml:trace contextRef="#ctx0" brushRef="#br0" timeOffset="62028.6982">29695 4759 0,'0'0'0,"0"0"16,0 0-16,0 0 0,0 0 15,0 0-15,0 0 0,0 0 16,33 9-16,-33-9 0,0 0 16,23 10-16</inkml:trace>
  <inkml:trace contextRef="#ctx0" brushRef="#br0" timeOffset="63881.9986">30507 3805 0,'0'0'0,"0"0"16,0 0-16,0 0 0,0 0 15,25 4-15,-25-4 0,0 0 16</inkml:trace>
  <inkml:trace contextRef="#ctx0" brushRef="#br0" timeOffset="64115.5142">31068 3950 0,'0'0'16,"0"0"-16,0 0 0,0 0 0,0 0 15,-3 24-15,3-24 16,0 0-16,7 22 0,-7-22 0</inkml:trace>
  <inkml:trace contextRef="#ctx0" brushRef="#br0" timeOffset="64375.1519">30568 5431 0,'0'0'0,"0"0"0,0 0 16,0 0-16,0 0 0,0 0 0,0 0 15,7 23-15,-7-23 0,0 0 16,17 24-16,-17-24 0,15 15 15,-10-9-15</inkml:trace>
  <inkml:trace contextRef="#ctx0" brushRef="#br0" timeOffset="64695.1625">31178 3716 0,'0'0'16,"0"0"-16,0 0 0,0 0 15,0 0-15,2 36 0,1-17 16,0-2-16,0-4 0,-1-1 0</inkml:trace>
  <inkml:trace contextRef="#ctx0" brushRef="#br0" timeOffset="68362.8487">32925 4493 0,'0'0'0,"0"0"15,0 0-15,22 3 0,-22-3 0,0 0 16,23 0-16,-23 0 0</inkml:trace>
  <inkml:trace contextRef="#ctx0" brushRef="#br0" timeOffset="72694.9846">31609 4677 0,'0'0'0,"0"0"0,0 0 0,0 0 16</inkml:trace>
  <inkml:trace contextRef="#ctx0" brushRef="#br0" timeOffset="73317.3704">31568 4692 0,'0'0'16,"0"0"-16,0 0 0,0 0 0</inkml:trace>
  <inkml:trace contextRef="#ctx0" brushRef="#br0" timeOffset="86208.1258">30346 7095 0,'0'0'0,"0"0"15,0 0-15,0 0 0,0 0 0,0 0 16,0 0-16,0 0 0,0 0 16,32 2-16,-32-2 0,0 0 15,30 6-15,-30-6 0,31 6 16,-12-2-16,1-1 0,0 1 15,4-2-15,1 1 0,3 0 0,7 3 16,0 2-16,0-1 0,2-1 16,-1 0-16,2-1 0,7 0 15,-1-2-15,0 0 0,-1-2 16,0-1-16,0-3 0,9 0 16,-1 2-16,0 1 0,3 1 0,2 0 15,1-2-15,6 0 16,-4 0-16,1-2 0,-2-1 15,1 2-15,0 1 0,4-2 16,-6 2-16,-2-1 0,-2 1 0,1-5 16,2-2-16,-10 0 0,-4-3 15,5 0-15,5-1 0,-1-5 16,-2-4-16,0 2 0,-3 4 16,0-3-16,1-4 0,2-3 15,-1-2-15,-9 0 0,-3 0 16,6-12-16,-5 1 0,-18 15 15,-3-3-15,1-3 0,-1-2 0,-1 2 16,-2 0-16,-1-4 0,-1-2 16,-2-1-16,0 1 0,-3-2 15,0-2-15,-4 1 0,-2 2 16,-1 0-16,0 3 0,-4-2 16,-1 0-16,-5 0 0,-4-1 15,-1 2-15,-1 0 0,-1 1 16,-3 0-16,-1 5 0,-5-1 0,-4-2 15,0 1-15,-2 3 0,0 1 16,-3-1-16,-3 1 16,-1 1-16,-3-1 0,-2 4 0,1 1 15,-3 1-15,-2 2 0,-1 1 16,-4 1-16,0 4 0,0 1 16,-5 1-16,-2 2 0,-9 2 15,2 3-15,-24 1 0,6 1 16,6 3-16,4 0 0,-2 4 15,0 2-15,2 0 0,1 1 0,5 2 16,2 1-16,6-1 0,1 1 16,-2 0-16,-2 0 0,2 5 15,3 4-15,-3 1 0,0 1 16,4 1-16,4-2 0,-4 2 16,-3 4-16,2 0 0,4 1 15,4 6-15,3 2 0,-3 0 16,-2-2-16,3 0 0,3 0 15,4 1-15,3 0 0,6 2 16,4 1-16,1-2 0,4 2 0,2-3 16,3-1-16,6-4 0,4-1 15,2 2-15,1 3 0,2 4 16,-1 2-16,3-13 0,0-9 16,2-5-16</inkml:trace>
  <inkml:trace contextRef="#ctx0" brushRef="#br0" timeOffset="93342.1471">3898 12529 0,'0'0'0,"-16"-1"16,-3-1-16,4 2 0,-2 0 15,-14 0-15,-4 0 16,-8 3-16,1-1 0,-11 0 0,-1 1 16,2-1-16,1 0 0,-7 2 15,0 0-15,4 3 0,3 2 16,-4 4-16,-4 3 0,6-1 16,3 0-16,-11 10 0,2 5 15,5-1-15,3-2 0,-4 8 0,0 3 16,-3 3-16,5-2 0,-16 20 15,6 2-15,9-11 0,7-4 0,5 2 16,1 2-16,0-4 16,-1-2-16,8 0 0,5-1 15,5-3-15,5-3 0,-4 4 16,-2 2-16,1 5 0,2 4 16,3-5-16,2-1 0,7-7 15,5-6-15,0 9 0,-2 8 16,2-7-16,3-3 0,1 3 0,-2 1 15,3 5-15,1 1 0,4 5 16,2 3-16,-2-9 0,-1-6 16,2 6-16,3 4 0,4-5 15,3-1-15,-3 2 0,0 1 16,3-9-16,0-5 0,5 4 16,1 2-16,1-2 0,2-1 0,3 0 15,3-2-15,1-1 16,-3-3-16,3 5 0,3 3 15,-1-11-15,0-9 0,5 2 0,2 2 16,1 1-16,1 1 0,1-5 16,-1-3-16,4-4 0,2-2 15,5 1-15,4 1 0,-5 0 16,-2-1-16,2-3 0,4 0 16,-1-1-16,3 1 0,-1-7 15,-3-6-15,-1-6 0,1-4 0,4-4 16,6-3-16,-7 5 0,1 3 15,-2-3-15,0-3 0,1-3 16,0-4-16,3-8 0,-2-5 16,-1-1-16,-7 0 0,2-6 15,0-6-15,-4 5 0,0 1 0,-3-3 16,-4-4-16,-2-3 16,1-1-16,-1-6 0,-1-2 15,-2 0-15,-5 1 0,-1-7 16,-2-5-16,-6 4 0,-6 2 0,3-6 15,2-7-15,-3 6 0,-3 5 16,1-5-16,1-4 0,-6 8 16,-2 3-16,-6 1 0,-1-1 15,-2-1-15,-1 0 0,-3 0 16,-1 0-16,-1 7 0,-1 8 16,-10 1-16,-6 2 0,-2 3 15,1 4-15,-2-1 0,2-1 16,-8 3-16,-2 3 0,-1 2 0,0 2 15,3 2-15,1 3 0,-7-1 16,-6 0-16,4 3 0,4 2 16,-4 4-16,-4 0 0,-4 4 15,-1 0-15,-3 3 0,0 1 16,0 0-16,2 1 0,-5 5 16,-4 3-16,2 2 0,0 0 0,-7 4 15,-4 4-15,0 3 0,2 3 16,-6 6-16,-2 2 0,4 1 15,-1-1-15,4 8 0,-2 4 16,-3 3-16,-4 2 0,-2 7 16,-3 4-16,6 6 0,1 1 0,0 10 15,1 6-15,0-5 16,1-5-16,10 10 0,5 4 16,17-22-16,12-16 0,11-11 15</inkml:trace>
  <inkml:trace contextRef="#ctx0" brushRef="#br0" timeOffset="97264.7114">3974 15127 0,'0'0'0,"0"0"0,0 0 15,-16 13-15,16-13 0,0 0 16,-17 14-16,17-14 0,-11 10 0,7-5 16,0 1-16,-1-2 15,1-1-15,1 1 0,2 0 0,1 1 16,2-2-16,4-4 0,3-2 15,-3 0-15,0 0 0,1 1 16</inkml:trace>
  <inkml:trace contextRef="#ctx0" brushRef="#br0" timeOffset="98993.405">1879 16236 0,'0'0'0,"0"0"15,0 0-15,0 0 0,0 0 16,0 0-16,27 5 0,-27-5 15,0 0-15,27 2 0,-27-2 16,27-1-16,-27 1 0,35-4 16,-16 1-16,1-1 0,1 0 0,4 0 15,4-1 1,5-1-16,1 0 0,3 1 0,2-2 16,7 1-16,-1 2 0,4-3 15,2-1-15,-3 1 0,-1-1 16,7-1-16,-2 0 0,0 1 0,1 2 15,10-1-15,2 1 16,-3-1-16,-4 1 0,2-2 16,2-1-16,3-1 0,-2 1 0,2 1 15,-2 0-15,-4 1 0,-3 0 16,7-1-16,-2-2 0,17-4 16,-5 0-16,6 1 15,2 2-15,-12 1 16,-7 0-16,-16 4 0,-9 1 0,-3-1 15,3-4-15,-9 5 0,-1 2 16,-6 0-16,-3 1 0,-6 2 16,-4 1-16,-6-1 0,-3 0 15,1-3-15,-1 3 0,0 0 16,3-2-16,-3 2 0,0-2 0,0 2 16,0 0-16,0 0 0,0 0 15,0-12-15,0-7 16,1 3-16,1 3 0,-2 4 0</inkml:trace>
  <inkml:trace contextRef="#ctx0" brushRef="#br0" timeOffset="113379.1596">14393 8050 0,'0'0'0,"0"0"16,0 0-16,0 0 0,0 0 0,0 0 15,0 0-15,-21 14 16,21-14-16,0 0 0,0 0 16,0 0-16,0 0 0,-4 19 15,4-19-15,0 0 0,0 0 0,20 9 16,-20-9-16,0 0 0,0 0 15,24 2-15</inkml:trace>
  <inkml:trace contextRef="#ctx0" brushRef="#br0" timeOffset="118243.4656">18116 3790 0,'0'0'0,"0"0"0,0 0 16,-20-2-16,20 2 0,-22-4 16,7 2-16,1 0 0,-1 1 15,-4 0-15,-2 2 0,-1 0 16,0-1-16,-9 4 0,-2 0 16,0 1-16,1 2 0,-9 5 15,-1 1-15,4 3 0,1 0 0,1 1 16,-1 0-16,2-1 0,0 1 15,-6 9-15,2 2 0,3-3 16,2 1-16,-1 5 0,-2 7 16,6-6-16,5-5 0,-3 9 15,3 2-15,5-3 0,3-5 16,7 2-16,6 1 0,4-4 0,4-3 16,5 1-16,4 1 15,3-2-15,4-2 0,7 0 0,6-1 16,0-3-16,0-3 0,9 2 15,8 3-15,-5-5 0,-2-2 0,2 0 16,3 0-16,-2-3 16,-1-2-16,4-1 0,-3-2 15,-2-4-15,-3-2 0,2-5 16,1-6-16,-2-2 0,0-3 0,0-1 16,0 0-16,2-4 15,0-1-15,0-4 0,1-3 16,-1 1-16,-1 0 0,-1-5 0,-2-4 15,-2 3-15,-2 1 0,12-19 16,-5 3-16,-17 15 0,-5 3 16,11-20-16,0 0 0,-5 8 15,-4 3-15,-7-5 0,-3-6 16,-6 6-16,-4 4 0,-7 2 16,-2 1-16,-2 18 0,-2-2 0,-10-5 15,-7 1-15,5 3 0,0 2 16,-10 2-16,-8 3 15,2 1-15,-2 3 0,-8 4 0,-6 4 16,0 3-16,1 1 0,-9 6 16,-4 3-16,-1 4 0,6 3 0,-20 13 15,6 4-15,8 0 16,5 0-16,-1 13 0,-1 10 16,9 0-16,6 0 0,-4 4 0,-2 5 15,17-21-15,13-15 0,7-9 16</inkml:trace>
  <inkml:trace contextRef="#ctx0" brushRef="#br0" timeOffset="119881.4128">26988 9049 0,'0'0'0,"0"0"15,-22-9-15,11 5 0,-1 0 16,-4 1-16,-4 0 0,-7 1 16,0 2-16,-5 2 0,-4 3 15,2 2-15,0 2 0,-11 7 16,-1 4-16,3 3 0,3-2 0,-10 10 16,1 4-16,6-3 0,5 0 15,0 10-15,3 2 16,7-4-16,5-1 0,3 1 0,3 1 15,7-2-15,6-1 0,4 7 16,3-1-16,4-9 0,3-4 16,8 9-16,7 3 15,-1-14-15,4-5 0,10 7 0,7 2 16,-1-5-16,-1-4 0,11 0 16,7-2-16,1-4 0,1-1 0,35 2 15,-3-6-15,-17-9 0,-11-7 16,4-2-16,1-3 15,-4-4-15,-4-3 0,2-7 0,3-5 16,-9 2-16,-6 0 0,-1-2 16,-2 0-16,1-3 0,-1 0 15,2-10-15,1-7 0,-9 4 0,-5 1 16,-2-8-16,0-6 16,-5 3-16,-2 1 0,-5-1 15,-1-1-15,-8 6 0,-4 3 0,-2 1 16,-1 0-16,-5 2 0,-4 0 15,-9 2-15,-5 1 0,0 4 16,-2 5-16,-11-4 0,-8 1 16,-2 8-16,0 6 0,-8 2 15,-6 2-15,1 5 0,-1 3 0,-9 4 16,-8 5-16,0 4 16,-1 3-16,-7 9 0,-4 5 15,5 3-15,5 2 0,-10 13 16,-8 10-16,12 1 0,8 2 0,20-18 15,16-11-15,9-8 0</inkml:trace>
  <inkml:trace contextRef="#ctx0" brushRef="#br0" timeOffset="122259.1472">16731 6872 0,'0'0'0,"0"0"16,-25-9-16,12 4 0,0 1 15,-2 4-15,-2 1 0,-5 1 0,-1 1 16,-2 3-16,-2 2 0,0 3 16,-2 4-16,-6 6 0,1 1 15,-1 4-15,1 1 0,2 2 16,1 3-16,-4 6 0,1 1 15,2 5-15,2 3 0,3-2 0,1-1 16,2 9-16,3 1 16,6-5-16,5-2 0,2-4 15,2-3-15,4-4 0,2-2 0,7 0 16,4-1-16,2-9 0,3-2 16,4-1-16,6-3 0,1-1 15,3-3-15,5-5 0,5-3 16,3-6-16,3-5 0,5 0 15,2 1-15,1-4 0,0-2 0,10-8 16,1-3-16,-3-6 0,-3-6 16,3-6-16,2-3 15,22-26-15,-11 4 0,-14-2 16,-11 1-16,-9 7 0,-6 4 0,-9 1 16,-7-1-16,-8 3 0,-5 3 15,-5 5-15,-3 4 0,0 8 16,1 7-16,1 2 0,1 3 15,0 6-15,0 5 0,-1 1 16</inkml:trace>
  <inkml:trace contextRef="#ctx0" brushRef="#br0" timeOffset="122957.0106">24114 1854 0,'0'0'0,"0"0"0,0 0 16,0 0-16,0 0 0,33 0 16,-33 0-16,29 5 0,-15-4 0,3 2 15,0 1-15,3 1 0,1 0 16,2 0-16,-3 0 0,-3-2 16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26509 17963,'31'-47,"-31"39,0 0,0 55,0 0,-31 23,0 0,0 1,0-1,23-39,0 1,47-79,0 0,8 8,0 0,-16 15,0 1,-23 23,0 0,-8 23,0 1,-8-1,0 1,0-9,0 1,8-8,0 0,-7-8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1421 435,'-18'-18,"18"18,0 0,0 0,0 0,0 0,0 0,0 0,-17 0,17 0,0 0,0 0,0 0,-18 0,18 0,0 0,0 0,0 0,-18 0,18 0,0 0,0-17,-18 17,18 0,0 0,-18 0,18-18,0 18,-18 0,18 0,-18 0,18 0,0 0,0-18,-18 18,18 0,-18 0,1 0,17 0,-18-17,0 17,0 0,18-18,-18 18,0 0,0-18,-17 18,17 0,0-17,0 17,0 0,0-18,0 18,0 0,0-17,1 17,-1 0,18 0,-18 0,0-18,0 18,0 0,18 0,-18 0,0 0,0 0,1 0,17 0,-18 0,0 0,0 0,0 0,18 0,-18 0,0 0,18 0,-18 0,0 0,18 0,-17 0,17 18,-18-18,18 0,-18 0,18 17,-18-17,18 0,-18 18,18-18,-18 17,0-17,0 18,1 0,17-18,-18 17,0 1,18-18,-18 0,18 18,-18-1,18 1,-18-1,0 1,18 0,-18-1,0 1,18 0,-17-1,17 1,-18-18,18 17,-18 1,18 0,0-1,-18 1,18 0,0-1,0 1,0-1,-18 1,18 17,0-17,0-1,0 19,0-19,0 1,0 0,0-1,0 1,0-1,0 1,0 0,18-1,-18 1,0 0,18-1,0 1,-18-1,18-17,-18 18,17 0,-17-1,18-17,-18 18,18-18,-18 0,18 18,-18-18,18 0,-18 17,0-17,18 0,-18 0,18 18,-18-18,0 0,0 0,18 0,-18 0,0 17,18-17,-18 0,17 0,-17 0,18 0,0 0,0 0,-18 18,18-18,0 0,0 0,0 0,-1 0,1 18,-18-18,18 0,0 0,-18 0,18 0,-18 0,18 0,-18 0,18 0,-18 0,18 0,-18 0,18 0,-1 0,-17 0,18 0,-18 0,18 0,-18 0,18 0,-18 0,0 0,18-18,-18 18,18 0,-18 0,18 0,-18-18,0 18,18 0,-18-17,18 17,-18 0,17-18,-17 18,18 0,-18 0,0-17,18 17,-18 0,0 0,18 0,-18 0,0 0,18 0,-18-18,18 18,-18 0,0 0,18 0,-18-18,0 18,18-17,-18 17,18 0,-18-18,0 18,17-18,-17 18,0 0,0-17,18 17,-18 0,18-18,-18 18,0 0,18-17,-18 17,18 0,-18 0,18 0,-18 0,18-18,-18 18,0 0,18-18,-18 18,0 0,0-17,17 17,-17 0,0-18,18 18,-18 0,0-18,0 18,0-17,18 17,-18-18,0 18,0 0,18-17,-18 17,0 0,0-18,0 18,0 0,0 0,0-18,0 18,18 0,-18-17,0 17,0 0,0-18,0 18,0 0,0-18,0 18,0 0,0-17,0 17,0 0,0-18,0 18,0-17,0-1,0 18,0-18,0 18,0-17,0 17,0-18,0 18,0-17,0 17,18-18,-18 18,0-18,0 18,18 0,-18-17,0 17,0-18,0 18,0-18,0 18,0-17,0 17,0-18,0 1,0 17,0-18,0 0,0 1,0 17,0-18,0 0,0 1,0 17,0-18,0 1,0-1,0 18,0-18,0 1,0-1,0 18,0-18,-18 18,18-17,0 17,0-18,0 18,0 0,0 0,0 0,0 0,0 0,0 0,0 0,0 0,0-17,0 17,0 0,0 0,0 0,0 0,0 0,0 0,0 0,-18 0,18 0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2169 733,'-18'-18,"18"18,0 0,0 0,-18 0,18 0,-18-18,0 18,18 0,-18 0,0 0,18-17,-18 17,1 0,-1-18,0 18,0 0,0 0,0 0,0 0,1-18,-19 18,0-17,18 17,-18-18,1 18,-1 0,18-17,-18 17,1 0,-1 0,18-18,0 18,-18 0,19 0,17 0,-18 0,0 18,0-18,0 0,18 0,-18 17,0-17,0 18,18-1,-17-17,-1 18,0 0,0-1,18 1,-18-18,0 18,18-1,-18 1,1-1,17 1,-18-18,18 18,-18-1,18 1,-18-1,18 1,-18-18,18 18,-18-1,18 1,-18 0,18-1,0-17,-18 18,18-1,-17 1,17-18,0 18,-18-1,18 1,0-1,-18 1,18 0,0-1,0-17,0 18,0 0,0 17,-18-18,18 1,0 17,0-17,0-1,0 19,0-19,0 1,18 17,-18-17,0-1,0 1,18 0,-18 17,18-18,-1 19,1-19,-18 1,18 0,0-1,-18 1,18-1,-18 1,18-18,0 18,-18-1,18-17,-1 18,-17-18,18 18,0-18,-18 17,18-17,-18 0,18 0,-18 18,18-18,-18 0,18 0,-18 17,17-17,-17 0,18 0,0 18,-18-18,18 0,-18 0,0 0,18 0,-18 0,0 18,0-18,18 0,-18 0,18 0,0 0,-1 0,1 0,0-18,0 18,0 0,-18 0,36 0,-18-18,-1 18,1-17,18-1,-18 1,0 17,0-18,17 0,-17 1,0 17,0-18,0 0,0 18,0-17,-1-1,1 18,0-17,0-1,-18 18,18-18,0 18,-18-17,18-1,-18 18,17-18,-17 1,18-1,-18 1,18-1,0 0,-18 1,18-1,-18-17,18 17,0 1,-18-1,18 0,-18 1,17-1,-17 1,18-1,-18 18,18-18,-18 1,18-1,-18 1,0-1,18 0,-18 1,0-1,0 0,18 1,-18-1,0 1,0-1,18 0,-18 1,0-1,0 18,17-17,-17-1,0 0,0-17,0 17,18 1,-18-1,0 1,0-1,0 0,0 1,0-1,0 1,0 17,0-18,0 0,0 1,0-1,0 0,0 1,0 17,-18-18,1 18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950 211,'-18'0,"18"0,0 0,0 0,0 0,0 0,0 0,0 0,0 0,0 0,-17 0,17 0,0 0,0 0,0 0,0 0,-18 0,18 0,0 0,0 0,-18 0,1 0,17 0,-18 0,1 18,17-18,-18 0,0 0,1 0,-18 0,17 19,0-19,-17 0,17 0,1 0,-1 0,1 18,-1-18,0 0,1 0,17 0,-18 0,0 0,1 18,17-18,-18 0,1 0,17 0,-18 0,18 0,0 0,-18 0,18 0,0 0,-17 0,17 0,0 0,-18 0,18 0,0 18,-18-18,18 0,0 0,0 0,0 0,-17 18,17-18,0 0,0 0,0 0,0 0,0 0,-18 0,18 0,0 0,0 0,0 0,0 0,0 19,0-19,0 18,0-18,0 18,0 0,0 19,0-19,0 0,0 18,0 1,0-1,0 19,0-19,0 1,-17-1,17 0,0-17,0 17,-18-18,18 19,0-19,0 0,0 0,0 0,0 1,0-1,0 0,0 0,0 0,0 0,0 1,0-1,0 0,18-18,-18 18,0 0,0 1,0-1,17-18,-17 18,0-18,0 18,18-18,-18 18,0-18,0 0,0 0,0 0,0 19,0-19,0 0,0 0,17 0,-17 0,0 0,0 0,0 0,18 18,-18-18,0 0,0 0,18 0,-18 0,0 0,0 0,17 0,-17 0,0 0,0 0,18 0,-18 0,18 0,-18 0,17 0,-17 18,0-18,18 0,-18 0,17 0,1 0,-18 0,18 0,-1 0,1 0,0 0,-1 0,1 0,-1 0,1 0,0 0,-1 0,1 0,17 0,-17 0,17 0,-17 0,17-18,-18 18,19 0,-19 0,1 0,0 0,-1 0,1 0,-1 0,1 0,0 0,-1 0,19-18,-19 18,1 0,-1 0,1 0,0 0,-1 0,1 0,-18 0,18 0,-1 0,-17 0,18 0,-1 0,-17 0,18 0,0 0,-18 0,17 0,1 0,0-19,-18 19,17 0,1 0,-1 0,19 0,-19 0,1-18,-1 18,-17 0,18 0,0 0,-18 0,0 0,0 0,0 0,0 0,0 0,0 0,0-18,0 18,0 0,0 0,0 0,0 0,0 0,0 0,0 0,0 0,0 0,0 0,0 0,0 0,0 0,0-18,0 18,0 0,0 0,17-18,-17-1,0 1,0 0,18 0,-18-19,0 1,0 18,18-18,-18-1,0-17,0-1,0 0,0 1,-18 17,18 1,0 0,-18-1,18 1,-17-1,17 19,0 0,-18 0,18 0,0 18,0-19,-18 19,18 0,0 0,0 0,0 0,0 0,0 0,0 0,0 0,0 0,0 0,0 0,0 0,0 0,0 0,0 0,0 0,0 0,0 0,0 0,0 0,0 0,0 0,0-18,0 18,0-18,-17 18,17-18,0 18,-18-18,18-1,-17 1,17 0,-18 18,18-18,-18 0,18 18,-17-19,17 19,0 0,0-18,-18 18,18 0,0 0,0 0,-17 0,17 0,0 0,0 0,-18 0,18 0,0 0,-18-18,18 18,0 0,-17 0,17 0,0 0,-18 0,18 0,-18 0,18 0,0 0,-17 0,17 0,0 0,-18 0,18 0,-17 0,17 0,-18 0,18 0,-18 0,1 0,17 0,-18 0,0 0,18 0,-17 0,17 0,-18 0,18 0,-17 0,17 0,-18 0,18 0,-18 0,18 0,-17 0,-1 0,18 0,0 0,-18 0,1 0,17 0,-18 0,18 0,0 18,-17-18,17 0,0 0,0 0,0 0,0 0,0 0,0 0,0 0,0 0,0 0,0 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589 591,'0'0,"0"0,0 17,0 1,0-1,0 1,0 17,0-17,0 17,0 0,18-17,-18 17,0-17,0 17,0-17,0 17,0 0,0 0,0 1,0-1,0 0,0 0,0 1,0 17,0-18,-18 0,18 0,0 0,0 1,0-19,0 1,0 17,-18-17,18-1,0 1,0 0,0-18,0 17,0 1,0-18,0 18,0-18,0 17,0-17,0 0,0 18,0-18,0 0,0 0,18 0,-18 17,0-17,0 0,0 0,0 0,0 0,0 0,0 0,0 0,0 0,18 0,-18 0,0 0,0 0,0 0,0 0,0 0,0 0,17 0,-17 0,0 0,0 0,0 0,18 0,-18 0,0 0,0 0,18 0,-18 0,0 0,18 0,-18 0,18 0,-18 0,18 0,-18 0,17 18,-17-18,18 0,0 0,0 0,17 0,1 0,0 0,-1 0,1 0,18 0,-19 0,19 18,-19-18,-17 0,18 0,-18-18,-1 18,1 0,0 0,0 0,0 0,-18 0,17 0,-17 0,18 0,-18 0,0 0,0 0,18 0,-18 0,0 0,18 0,-18 0,18 0,0 0,17 0,-17 0,18 0,-1 0,-17 0,18 0,-18 0,17 0,-17 0,0 0,-18 0,18 0,0 0,-18 0,0-18,17 18,-17 0,18 0,0-17,-18 17,18 0,0-18,-1 18,1-17,0 17,0-18,0 18,0 0,-1-18,-17 18,18 0,-18 0,0-17,0 17,0 0,0 0,0 0,0 0,0 0,0 0,0 0,0-18,0 18,0 0,0 0,0 0,0 0,0 0,0 0,0 0,0 0,0 0,0 0,0-18,0 18,0 0,0 0,18-17,-18 17,0-18,18 18,-18-17,18-1,-18 0,18 1,-1-1,-17-17,18 17,0 1,0-1,-18 0,18 1,-1-18,-17 17,18 0,-18-17,18 17,-18 1,18-18,-18-1,18 1,0 17,-18-17,0 0,17 0,-17 17,0-17,0 17,0-17,0 17,0 1,0-1,0 1,0 17,0-18,0 0,0 18,-17 0,17 0,0-17,0 17,0 0,0 0,0 0,-18 0,18 0,0 0,-18 0,0 0,18 0,-18 0,18 0,-18 0,18 0,-17 0,17 0,-18 0,18 0,-18 0,18 0,-18 0,0 0,1 0,-1 0,0 0,0 0,0 0,0 0,1 0,-1 0,-18 0,18 0,0 0,1 0,-1 0,0 0,0 0,0 0,18 0,-35 0,17 0,0 0,-18 0,19 0,-19 0,18 0,-17 0,17 0,-18 0,18 0,0 0,1 0,-1 0,0 0,0 0,0 0,0-18,1 18,-1 0,0-18,0 18,-17 0,17 0,0 0,0-17,0 17,0 0,1-18,-1 18,0 0,0 0,0-17,1 17,-1 0,0 0,0-18,0 18,0 0,18 0,-17 0,-1 0,18 0,-18 0,0 0,18 0,-18 0,0 0,18 0,-17 0,17 0,-18 0,0 0,18 0,-18 0,18 0,-18 0,18 0,-17 0,17 0,0 0,-18 0,18 0,0 0,-18 0,18 0,0 0,0 0,0 0,0 0,0 0,0 0,0 0,0 0,0 0,0 0,0 0,0 0,0 0,0 0,0 0,0 0,0 0,0 0,0 0,0 0,0 0,0 0,0 0,0 0,0 0,0 0,0 0,-18 0,18 0,0 0,0 0,-18 0,18 0,-53 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155 622,'0'0,"0"0,0 0,0 0,0 0,0 0,18 0,-18 0,0 0,18 0,-18 0,18 0,0 0,-18 0,18 0,0 0,-1 0,1 0,0 0,0 0,0 0,0 0,0 0,0 0,18 0,-18 17,0-17,0 0,17 0,-17 0,0 0,0 0,0 17,18-17,-18 0,0 0,0 0,0 0,0 0,-1 0,1 0,-18 0,18 0,-18 0,18 0,-18 0,18 0,-18 0,18 0,-18 0,18 0,0 0,-18 0,18 0,0 0,0 0,0 0,-18 0,18 0,-1 0,-17 0,18 0,-18 0,0 0,18 0,0 0,0 0,0 0,0 0,0 0,0 0,0 0,0 0,-18 0,18 0,0 0,-18 0,17-17,-17 17,18 0,-18 0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155 294,'0'0,"0"0,0 0,0 0,0 0,0 0,18 0,-18 0,0 0,17 0,-17 0,18 0,-18 0,0 0,17 0,-17 0,0 0,18 0,0 0,-1 0,-17 0,18 0,0 0,17 0,-18 0,1 0,0 0,-1 0,1 0,0 0,-1 0,1 17,-1-17,1 0,0 0,-18 0,17 0,1 0,-18 17,18-17,-1 0,1 0,-18 0,17 0,1 0,0-17,-1 17,1 0,0 0,-1 0,1 0,-18 0,17 0,1 0,-18 0,18-17,-18 17,17 0,-17 0,0 0,18 0,-18 0,0 0,0 0,18 0,-18 0,17 0,-17 0,0 0,18 0,-18 0,0 0,0 0,17 0,-17 0,0 0,18 0,-18 0,18 0,-18 0,0 0,17 0,-17 0,18 0,-18 0,18 0,-18 0,17 0,-17 0,18 0,-18 0,17 0,1 0,-18 0,18 0,-1 0,-17 0,18 0,0 0,-1 0,-17 0,18 0,-18 0,0 0,17 0,-17 0,0 0,18 0,-18 0,0 0,18 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669 1131,'0'-18,"0"18,0 0,0 0,18 0,-1 0,-17 0,18 0,-1 0,1 0,0-17,-1 17,1 0,-1 0,19-18,-19 18,1 0,-1-17,1 17,0 0,17 0,-35-18,18 18,17 0,-35 0,17-17,1 17,17 0,-17 0,-1 0,1-18,0 18,-1 0,1 0,-1 0,-17 0,18 0,-18 0,18-17,-18 17,0 0,17 0,-17 0,0 0,0 0,0 0,0 0,0 0,18 0,-18-18,0 18,0 0,0 0,0 0,0 0,0 0,0 0,0 0,0 0,0 0,0 0,0 0,0 0,0-17,0 17,0 0,0 0,0 0,0 0,0 0,0 0,0 0,0 0,0 0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972 959,'0'0,"0"0,0 0,0 0,-17 17,17 0,0 0,-18 0,18 16,-17-16,-1 17,0 0,1-17,-1 17,0 0,1-18,-1 18,1-17,-1 17,0-17,18-17,-17 17,17 0,0-17,-18 17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707 958,'0'0,"0"0,0 0,0 0,0 0,0 0,0 0,18 0,-18 0,0 18,0-18,19 0,-19 0,18 19,-18-19,0 18,19-18,-19 18,18 1,-18-1,0 1,19-1,-1 0,-18 1,19-1,-19 0,18 1,-18-1,19 0,-19-18,18 19,-18-1,19-18,-19 0,0 19,0-19,0 0,18 0,-18 0,0 0,0 0,0 0,0 0,0 0,0 0,0 0,0 0,0 0,0 0,0 0,0 0,0 0,0 18,0-18,0 0,0 0,0 0,0 0,0 0,0 0,0 0,0 0,0 0,0 0,0 0,0 0,0 0,0 0,19 0,-19 18,0-18,18 0,-18 0,18 0,-18 0,19 19,-19-19,18 0,-18 18,37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8:30"/>
    </inkml:context>
    <inkml:brush xml:id="br0">
      <inkml:brushProperty name="width" value="0.02625" units="cm"/>
      <inkml:brushProperty name="height" value="0.02625" units="cm"/>
      <inkml:brushProperty name="color" value="#00BFF3"/>
    </inkml:brush>
  </inkml:definitions>
  <inkml:trace contextRef="#ctx0" brushRef="#br0">36435 51817 558,'0'-35'14,"0"9"4,0 9 4,0 9 5,1 4 0,2 2-1,2 0-1,2 2-3,1 1 1,1 4-1,2 2 2,0 4-1,1 1 0,1 1-4,1 1-2,2 1-4,0 0-1,1-1-1,1 0-1,1-2 0,2 0-2,3 2-1,3 0-1,3 1-2,1-1-1,1-1-1,-1-2-2,0-2-1,1-2 0,-1-1 1,0 0 0,1-2 0,0 0 1,4 0 0,3 0 0,3 0-1,0-1 0,-2 0 0,-2-2-2,-2 0 1,-1-1-2,1 0 1,-1 0 1,0 0 0,0-1-1,-1-2 1,-1-2 1,-2-2-1,0-1 0,-1-2 1,-1 0-1,-1-1 1,0-2-1,1-1 1,0-3-1,2-2-1,0-1 1,-1-1 0,-1-1-1,-1-1 1,-2-1-1,-1-1 0,-3-1-1,-1 0 0,-3-2 0,-3 1-1,-3-1 1,-2 1 0,-5-1 0,-2-3 0,-6-1 0,-2-2 0,-5-1 0,-6 1 1,-4 1 1,-5 2 1,-3 0 0,-3 3 0,-1 2-1,-2 1-1,-1 3 1,-1 3 2,1 3 1,0 3 2,-2 1 1,-2 0 0,-4 0 0,-3 1 0,-1 0-1,0 0 0,0 2-2,0 1 0,0 1-1,-2 2 1,0 2 0,-1 2 0,-2 3 0,0 4 0,-2 4 0,0 3 0,-1 5 0,0 5-1,1 5 0,-1 5 0,0 5-1,0 6 1,0 6 2,0 6 0,3 2 0,4 1 0,6 0-1,4 0 0,5-1 1,4 1 0,3 0 0,5-1 2,5-1-3,8-4-3,8-4-4,8-4-4,10-6-7,15-6-9,13-7-9,14-7-9,1-5-1,-11-4 8,-10-5 6,-11-2 8,-6-5 0,1 0-10,-1-3-10,1-2-8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26800 18216,'0'-16,"0"32,0-1,0 32,0 0,15 16,1-1,-8 0,-1 1,1 7,0 1,-8-56,0 1,-8-8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8:3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68750 43373 1000,'9'-16'-2,"3"-1"-1,3-1-2,3-1-2,0 2-6,-3 7-8,-3 5-8,-2 6-8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8:36"/>
    </inkml:context>
    <inkml:brush xml:id="br0">
      <inkml:brushProperty name="width" value="0.02656" units="cm"/>
      <inkml:brushProperty name="height" value="0.02656" units="cm"/>
      <inkml:brushProperty name="color" value="#F2395B"/>
    </inkml:brush>
  </inkml:definitions>
  <inkml:trace contextRef="#ctx0" brushRef="#br0">45192 50453 552,'-8'1'6,"-2"2"13,0 2 13,-1 2 13,2-1 3,4-1-5,5-2-4,6-1-6,2-2-5,2 0-4,0 0-5,1 0-5,3 0-4,4 0 0,3 0-3,5 0-1,1 0-2,0 0-3,1 0-2,-1 0-3,-1 0-2,-3 1-2,-3 2-3,-3 0-3,-2 3 1,-4 4 1,-3 3 2,-2 5 1,-4 2 4,-2 1 6,-4 1 4,-2 1 6,-3 0 3,-2-1 1,-2-1 3,-1-1 1,-2 0 0,0 1-3,1 1-2,-1 1-3,0 0-4,1-3-5,-1-1-4,0-2-5,1-3-4,-1-1 0,0-2-2,1-2 0,0-3-3,2-3-4,3-2-3,1-4-4,3-5-3,4-9-4,4-9-3,4-9-2,3-5-2,5-2 1,4-2 1,3-2 1,3 1 3,-1 2 7,1 4 6,-1 2 6,-1 3 6,-3 5 6,-3 4 7,-2 3 6,-3 4 5,-3 3 5,-1 3 5,-2 3 4,-2 1 6,-2 2 6,-2 1 7,-2 0 5,-2 3 1,-4 4-7,-2 4-7,-3 4-6,-3 4-5,-1 5-5,-3 5-5,-1 5-5,-2 3-4,-1 0-5,-1 2-5,-1 1-5,1-1-4,3-2-4,3-1-5,3-3-5,2-3-1,4-3-2,3-4 0,3-5-1,3-3-1,5-4-2,6-4-2,4-4-2,5-4 0,5-4 2,5-3 1,5-5 3,2-2 2,0 1 4,1-1 4,-1 1 4,-2 1 5,-2 5 4,-3 3 5,-3 4 5,-3 2 4,-4 2 5,-5 0 4,-3 2 5,-3 0 3,-2 2 6,-2 0 4,-2 2 5,-1 0 2,2 0 1,0-1 2,2 2 1,0-1-5,1 1-9,2 1-8,0 2-10,1 1-5,2 3 2,0 4 0,1 2 1,-1 1-1,-2 1-4,-4-1-4,-2 1-4,-2-2-2,2-1-1,0-2 0,2-2-1,0-4-2,3-5-5,2-4-5,2-6-5,1-5-4,-1-5-4,1-7-4,0-5-4,-1-3 0,-1 0 2,0-1 2,-2 1 2,-1 3 3,-2 5 6,-2 6 4,-2 7 5,-1 2 4,0 2 2,0 1 3,0 0 2,0 1 1,2 0 2,0 0 0,2 1 0,0-3-1,3-2-2,2-3-4,2-3-2,0-1-2,-1 2 1,0 2 1,-2 3 1,-1-1 1,0 0-1,-2-2 0,0 0 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8:37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48045 49440 435,'7'-28'17,"-1"7"4,0 7 5,-2 7 4,1 4 4,0 3 5,1 4 4,2 2 5,1 2-3,1 0-8,3 0-10,2 0-10,1-1-6,3-1-6,2-1-5,1 0-5,0-2-5,-1 0-1,-3-2-3,-1 0-2,-4 0-7,-6 2-11,-6 2-10,-6 2-11,-4 1 0,0 1 12,-1 1 11,-1 2 12,-2-1 8,-2-1 4,-1-1 2,-3 0 5,1-2 4,3-1 5,3 0 5,3-2 5,1 1 6,0 2 5,0 2 6,0 2 5,1 1 2,2 3-4,3 1-3,1 3-3,0 2-4,-1 1-3,0 2-3,-1 3-3,-1-1-4,2-3-3,0-3-4,2-3-2,2-5-11,4-6-16,3-8-17,5-6-16,2-6-5,0-3 7,-1-5 7,1-3 7,0-4 4,1-1 5,1-2 3,1-2 4,-1 2 7,-5 7 10,-3 6 9,-4 8 11,-3 6 7,-2 3 7,-2 4 7,-2 3 6,-2 5 3,0 6-1,-1 4-1,-1 5-1,-1 3-2,2 1-4,1 0-4,0 2-3,1 0-5,0-1-4,0-2-5,1 1-4,-1-4-5,2-2-4,0-3-5,2-2-4,-2-6-11,-2-5-15,-4-6-16,-2-6-15,-1-5-4,1-5 11,0-5 10,2-5 10,1-3 9,2 1 7,2 0 8,3-1 7,0 3 5,1 5 2,2 5 2,0 5 2,1 2 5,0 0 6,0 0 7,0 1 6,0 0 3,2 2-3,0 2-2,1 2-2,0 3-4,-2 4-5,-2 4-6,-2 3-5,-3 4-2,-4 3 0,-4 3 1,-3 3 0,-3 1-3,-2-1-8,0-1-7,-1-1-7,0-3-3,1-3 4,1-4 4,1-4 4,3-5 3,4-5 1,6-4 3,5-5 2,5-5 1,9-2 0,7-3 1,9-3-1,2-1 0,0 1 1,-1 1 1,-1 1 0,-2 2 2,-2 3 4,-2 3 3,-1 3 4,-4 1 2,-3 2 0,-4 1 1,-4 0 0,-2 2 1,-1 2 2,1 2 1,0 2 1,-1 2-1,-2 2-6,-3 1-4,0 3-6,-4 2-4,0 2-6,-3 1-4,-2 3-5,-2 0-3,-4-1-4,-2-1-3,-3-1-3,0-1 0,1-2 1,2-3 2,3-1 1,2-3 2,6-6 2,4-4 2,6-5 2,3-3 3,1 0 4,3 0 3,2 1 4,0-1 6,-1 2 7,-1 1 9,0 1 7,-3 2 3,-1 4 1,-2 4-1,-2 4 0,-3 2-4,-2 3-7,-4 2-7,-2 1-6,-2 1-7,-2-4-7,0-3-6,-1-2-7,-2-3-2,0 1 1,-1 0 0,-1 0 2,1-1 2,1 0 7,2-2 4,2 0 6,1-1 6,-2 2 9,0 0 8,-1 2 7,-1 2 3,-1 4-3,-2 3-4,0 5-4,-1 3-4,-3 3-5,-2 3-4,-1 3-6,1-1-3,3-4-1,4-3-1,5-5-2,5-6-7,10-8-12,8-9-12,9-9-13,4-6-2,1 0 10,-1-1 8,0 0 10,-1 0 5,-3 4 4,-3 5 3,-3 3 4,-3 4 9,-2 4 18,-4 4 18,-3 4 16,-2 3 7,-2 3-5,-2 4-6,-2 2-6,-1 3-5,1 5-6,-2 3-6,2 4-7,0 4-4,2 5-2,2 2-4,2 5-2,0 3-6,2 0-6,-2 1-9,1 2-7,0-1-8,0-1-9,0-1-8,0 0-8,0-3-2,0-4 5,0-4 5,0-4 4,-2-7 3,-1-9-1,-2-11-1,-1-8 0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8:37"/>
    </inkml:context>
    <inkml:brush xml:id="br0">
      <inkml:brushProperty name="width" value="0.02759" units="cm"/>
      <inkml:brushProperty name="height" value="0.02759" units="cm"/>
      <inkml:brushProperty name="color" value="#F2395B"/>
    </inkml:brush>
  </inkml:definitions>
  <inkml:trace contextRef="#ctx0" brushRef="#br0">48463 51556 531,'6'-32'0,"-1"-1"0,-2-1 0,-2 0 0,-1 2 3,0 7 6,0 7 6,0 7 7,-1 5 7,-4 6 9,-2 4 9,-3 6 9,-4 4 0,-2 7-12,-3 5-10,-3 6-11,-1 3-6,1-1 0,1-2-1,1 0-2,2-3-1,1-3-4,2-5-4,3-3-3,2-5-8,4-7-10,4-5-9,4-5-11,4-6-4,4-2 2,3-3 2,5-3 1,0 0 5,-3 3 6,-3 2 7,-2 4 6,-3 3 5,-1 5 5,0 2 4,-2 5 5,-2 5 2,-4 5 1,-4 7 1,-3 5 2,-4 2-2,0-1-3,-1-3-2,-1-1-3,1-4-2,2-5 1,4-5-1,3-4 1,1-5-4,2-3-10,0-2-8,2-3-9,1-4-5,4-2 0,2-3 0,3-3 0,2-1 3,0 3 9,-1 1 9,1 2 7,0 3 9,0 1 5,-1 2 6,1 2 6,1 2 5,0 0 2,1 2 1,1 0 4,1 3 1,1 2 2,1 4 2,1 2 1,1 1-3,0-1-9,-1 0-10,1-2-9,0 0-6,2 0-3,3-1-3,1 1-3,0 0 0,-3 0 0,-3 0 0,-3-1 2,-1 1-9,-2-2-17,-1-1-18,-1 0-17,-2-3-4,-2-4 10,-4-4 11,-2-4 9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8:38"/>
    </inkml:context>
    <inkml:brush xml:id="br0">
      <inkml:brushProperty name="width" value="0.02929" units="cm"/>
      <inkml:brushProperty name="height" value="0.02929" units="cm"/>
      <inkml:brushProperty name="color" value="#F2395B"/>
    </inkml:brush>
  </inkml:definitions>
  <inkml:trace contextRef="#ctx0" brushRef="#br0">49567 51553 500,'-1'-55'45,"0"14"5,-2 15 6,0 15 6,-2 9 0,-2 4-5,-2 4-7,-1 4-4,-3 6-10,-2 11-12,-1 9-13,-3 10-12,2 0-6,3-8-1,4-10 0,5-7-1,-1-4-5,-2 7-9,-3 3-11,-3 6-10,-2 0-8,2-6-6,1-3-7,1-6-7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8:46"/>
    </inkml:context>
    <inkml:brush xml:id="br0">
      <inkml:brushProperty name="width" value="0.03559" units="cm"/>
      <inkml:brushProperty name="height" value="0.03559" units="cm"/>
      <inkml:brushProperty name="color" value="#F2395B"/>
    </inkml:brush>
  </inkml:definitions>
  <inkml:trace contextRef="#ctx0" brushRef="#br0">5961 51070 412,'-20'9'2,"-6"2"5,-7 2 5,-6 1 4,0 0 3,9-4 2,9-5 1,9-2 0,8-3 3,8 0 2,8 0 3,7 0 2,5 1 0,-1 3-5,1 4-3,-1 2-5,1 6-3,1 9-3,1 9-2,1 9-2,0 5-2,-3 3-2,-1 4-1,-3 2-1,-1 1 0,-1-3 0,0-1 0,-2-2 1,0-5-1,-1-6-2,1-7-2,0-7-1,1-6-1,3-5 1,3-5 0,3-4 2,4-11 2,6-14 3,6-15 4,7-14 4,3-9 2,5-4 1,4-2 1,4-3 0,3-2 0,5 1-1,3-1-1,5 1-1,-1 0-3,-4 1-4,-3 1-5,-5 1-6,-2-1-5,-1 0-9,0-1-9,-2-1-7,-2 1-5,-1 5 1,-2 3 2,-2 4-1,-5 6 2,-8 6-1,-8 7 0,-7 8 0,-7 4-1,-5 4-2,-5 5-4,-4 3-2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08:49"/>
    </inkml:context>
    <inkml:brush xml:id="br0">
      <inkml:brushProperty name="width" value="0.02235" units="cm"/>
      <inkml:brushProperty name="height" value="0.02235" units="cm"/>
      <inkml:brushProperty name="color" value="#F2395B"/>
    </inkml:brush>
  </inkml:definitions>
  <inkml:trace contextRef="#ctx0" brushRef="#br0">3610 5169 656,'-3'-19'0,"-6"-7"0,-6-7 0,-5-6 0,-3 1 5,3 9 9,1 11 11,2 9 9,0 5 2,-1 2-6,-3 0-6,-1 2-6,-2 3-2,-1 6-1,-1 5 1,-1 7 0,-2 8-2,-3 12-4,-2 12-3,-4 12-4,1 6-2,3 1 1,5 1 1,4 1 0,3-3 0,4-6 1,5-5 0,3-6 1,4-5 0,4-4 0,4-4 1,4-4 0,7-4 0,11-5-2,11-5-1,10-5-2,11-7-5,10-8-7,9-10-6,11-8-8,6-8-3,7-8 3,6-9 3,6-7 2,-7 0-5,-18 6-10,-19 7-11,-18 8-11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16:48.679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10566 3550 0,'0'0'0,"-2"-8"16,-3-4-16,1-1 0,0 0 0,-8-8 15,-2-2-15,-2-1 0,-3 2 16,-8-7-16,-1 0 0,-2 2 15,0 0-15,-14-2 0,-5 2 16,1 2-16,2 2 0,-13-1 16,-9-1-16,-6 2 0,6 4 0,-14-1 15,0 3-15,3 3 0,4 0 16,-35 2-16,8 4 16,8 2-16,7 2 0,-1 3 0,-2 2 15,6 4-15,6 2 0,0 1 16,1 1-16,6 2 0,6 1 15,0 3-15,1 1 0,-3 3 16,-1 2-16,-5 3 0,-2 2 16,2 3-16,2 3 0,-2 6 15,-2 3-15,-3 2 0,2-1 0,4 4 16,2 1-16,8 2 0,7-1 16,-2 7-16,-4 4 0,6-2 15,3-1 1,-6 17-16,-4 14 0,17-19 0,8-13 0,8-1 15,7 0-15,1 2 16,2 1-16,2 21 16,0 10-16,6-2 0,4-3 15,5-20-15,4-15 0,14 14 16,6 10-16,-3-10 0,0-8 0,7 7 16,5 4-16,-1-7 0,1-4 15,9 6-15,5 6 0,0-9 16,1-7-16,9 6 0,7 4 15,-11-10-15,-5-5 0,10 2 16,8 2-16,-5-7 0,0-5 0,7-4 16,7-2-16,-9-5 0,-6-4 15,15 0-15,9-1 16,-2-7-16,-4-3 0,14-9 0,9-6 16,-8 1-16,-7 3 15,18-8-15,15-5 0,-19-4 16,-13-5-16,-1-3 0,-1-4 0,4 3 15,3 3-15,2-6 0,-2-4 16,-3 0-16,-2 0 0,2-6 16,2-3-16,-7-4 0,-6-4 15,-4-5-15,-3-4 0,-5 0 16,-4 0-16,2-7 0,2-6 16,-4 1-16,-4-1 0,-2-6 15,-2-3-15,-6 5 0,-4 3 0,-8-1 16,-5-2-16,-5 2 0,-4 1 15,-3 0-15,-3-2 0,-6 3 16,-6 3-16,-5-5 0,-5-4 16,-3 8-16,-2 5 0,-2-4 15,0-2-15,-2 2 0,0 2 16,-8 1-16,-3-1 0,1 5 16,1 4-16,-6 2 0,-3 0 15,-6 5-15,-3 2 0,-5 2 0,-3 1 16,-2 6-16,0 4 0,-9 1 15,-4-2-15,-1 8 0,-2 3 16,-3 3-16,-5-1 0,-1 3 16,0 1-16,-5 5 0,-2 4 15,1 4-15,2 2 0,-6 4 16,-4 2-16,0 6 0,-1 0 0,-8 9 16,-4 4-16,5 2 0,6 1 15,-2 7-15,-5 5 0,0 2 16,1 4-16,-10 7 0,-6 2 15,5 6-15,6 3 0,0 9 16,-1 9-16,1 3 0,0 4 16,0 9-16,2 7 0,4 9 15,7 6-15,-4 11 0,1 10 16,9-1-16,6 0 0,5 18 16,3 12-16,11-9 0,11-10 15,13-45-15,13-30 0,7-24 0</inkml:trace>
  <inkml:trace contextRef="#ctx0" brushRef="#br0" timeOffset="11899.5677">10806 3215 0,'0'0'0,"-9"-9"0,-2-1 0,2 1 16,-3-1-16,-5-5 0,-3-5 15,0 2-15,0 0 0,-7-6 16,-3-1-16,1 3 0,2 2 0,-4-3 16,-2-2-16,-4 0 0,5 3 15,-5 0-15,-5-1 16,4 4-16,1 1 0,-9-3 0,-3 2 16,4-1-16,3 2 0,-7 2 15,-7 3-15,4 2 0,1 4 0,-19-6 16,-6 1-16,9 3 15,5 3-15,-16 3 0,-12 4 16,11-1-16,11-2 0,-37 4 16,9 2-16,9 5 0,6 3 0,-1 4 15,1 3-15,3 2 0,5 2 16,1 2-16,1 0 0,2 3 16,-1 3-16,1 5 0,-4 4 15,4-2-15,0-3 0,-2 9 16,-4 4-16,2 0 0,4 1 15,-3 4-15,2 4 0,3-3 0,2-2 16,0 5-16,2 1 0,5 3 16,7-1-16,3 0 0,1-2 15,8-1-15,3 0 0,0 6 16,-2 4-16,1 1 0,1 1 16,5 3-16,2 1 0,4 3 15,0-1-15,8 3 0,5 2 16,3 1-16,2 0 0,4 5 15,1 3-15,1-7 0,1-4 0,4 4 16,4 0-16,2 0 16,0-2-16,7-5 0,6-1 0,3-5 15,3-3-15,8 4 0,3 3 16,-1-7-16,2-4 0,6 0 16,9-1-16,2-8 0,2-6 15,3 2-15,4 2 0,0-11 16,2-5-16,6 0 15,1 1-15,-1-7 0,-1-4 0,2-3 16,3-1-16,-7-4 0,-2-5 0,-1-8 16,2-6-16,4-2 0,0-3 15,5-5-15,3-4 0,-4-1 16,-2-2-16,7-9 0,4-8 16,-4 1-16,-4-1 0,3-4 15,6-4-15,-5-5 0,-2-5 16,2-4-16,1-4 0,-3 0 15,-1-1-15,3-8 0,2-5 16,-3 4-16,0 1 0,-1-9 16,-2-5-16,-6 7 0,-6 6 0,3-6 15,2-4-15,-7 6 0,-6 5 16,-2-7-16,-4-3 0,-6 3 16,-2 4-16,-6-4 0,-3-3 15,-8 5-15,-3 1 0,-5-2 16,-1 2-16,-4 3 0,-1 3 15,-3-1-15,-1-3 0,-6 0 16,-3 1-16,-6 0 0,-5 4 16,1 6-16,1 4 0,-8-1 15,-2-1-15,-1 0 0,2 0 0,-6 1 16,-4 1-16,-4 10 0,-3 5 16,-3-4-16,-2-3 0,-1 7 15,-2 4-15,-3 3 0,-2 0 16,-1 3-16,1-1 0,-8 2 15,-3 3-15,1 3 0,4 4 0,-6 7 16,-3 6-16,-5-1 0,0 1 16,-5-2-16,-4-1 0,5 4 15,4 4-15,-6 4 16,-3 1-16,3 3 0,1 1 0,-6 3 16,-5 6-16,4 1 0,2 4 15,-6 5-15,-2 1 0,0 3 16,1 0-16,3 0 0,0 2 15,2-3-15,1-2 0,-3 4 16,-1 3-16,5 2 0,4 2 0,-3 3 16,-3 3-16,5-5 0,5-3 15,-3 7-15,-3 5 0,2 0 16,-1 0-16,3 1 0,2 0 16,7 4-16,6 2 0,2 2 15,0 0-15,4-1 16,0-4-16,-6 11 0,-4 9 15,13-15-15,11-7 0,4 6 0,4 8 16,-2-5-16,-1-1 0,2-1 16,0-1-16,4 1 0,5-2 15,1 1-15,3 1 0,3-2 0,5-3 16,-2-3-16,3-5 16,5-1-16,5 0 0,5-4 0,0-3 15,0 0-15,-1 0 0,1-1 16,-1-1-16,0-4 0,-3-1 15,6 0-15,2-1 0,2-2 16,-3-1-16,1-3 0,0-1 16,-4-9-16,2 1 0,1 0 15,0 0-15,1 2 0,-6 2 0,3-1 16,1 2-16,0-1 0,1-2 16,3 4-16,0 5 0,-2 1 15,-1 4-15,5 5 0,0 3 16,-4-7-16,-2-7 0,-3-4 15</inkml:trace>
  <inkml:trace contextRef="#ctx0" brushRef="#br0" timeOffset="13783.3419">15979 9043 0,'0'0'0,"-12"-5"0,-6-5 16,-8 0-16,-3-1 0,-15 0 15,-7 0-15,-14 2 0,-1 2 0,-19 7 16,-3 6-16,3 6 0,4 5 16,-23 12-16,-5 7 15,-38 16-15,18-4 0,-1 16 0,0 10 16,20-7-16,12-8 0,4 12 16,4 6-16,7-5 0,6-5 15,2 5-15,1 4 0,15-2 16,12-2-16,0 4 0,0 2 15,9-4-15,5-2 0,1 3 16,1 6-16,8-8 0,6-4 0,3 9 16,1 6-16,4-2 15,3 0-15,10 6 0,3 4 0,1-5 16,-1-2-16,-1 1 0,1 0 16,2-3-16,1-4 0,6-6 15,4-3-15,-1-5 0,-3-3 16,3 5-16,1 4 0,3-9 15,2-6-15,4 7 0,2 4 16,0-7-16,0-6 0,7 2 16,6 1-16,3-5 0,0-5 0,7 3 15,4 1-15,-4-3 16,-3-2-16,6-3 0,4-1 0,-5-5 16,-2-4-16,6 2 0,4 1 15,-4 1-15,-1-2 0,3-4 16,2-4-16,-6-1 0,-5 0 0,6-2 15,5-2-15,-3-2 16,-1-4-16,2-2 0,3-2 16,-5-6-16,-3-5 0,5-6 15,3-3-15,-3 0 0,-3-2 0,2-5 16,0-5-16,-4-4 0,-3 1 16,2-10-16,3-7 0,-8-2 15,-3-1-15,7-8 0,7-5 16,-7-1-16,-4 0 0,1-17 15,3-11-15,-6 4 0,-3 4 16,8-9-16,5-5 0,-8 8 16,-7 6-16,-2-4 0,-2-4 15,-8 5-15,-5 2 0,3-1 16,3-3-16,-6 8 0,-3 5 0,-3-3 16,-1-2-16,-4 3 0,-4 4 15,-2-13-15,-3-9 0,1 13 16,1 7-16,-3-5 0,-2-3 15,-3 8-15,-2 7 0,-2-7 16,-3-3-16,-1 7 0,0 6 0,-4 0 16,-2 0-16,-1 2 0,0 3 15,-6 2-15,-4 0 16,0 3-16,-1 2 0,-3-1 0,-3 1 16,4 2-16,4 2 0,-10 6 15,-8 0-15,6 3 0,4 0 0,-7 1 16,-7 0-16,6 4 15,4 2-15,-8 4 0,-5 3 16,3 2-16,2 0 0,-7 0 16,-4 1-16,1 2 0,2 4 0,-7 1 15,-2 2-15,2 1 0,4 2 16,-10 3-16,-5 3 0,3 1 16,3 3-16,-7 5 0,-5 2 15,7 0-15,4 0 0,-13 4 16,-9 3-16,9 2 0,6 2 15,-4 1-15,-2 0 0,1-1 16,1 1-16,-1 3 0,0 3 16,8-3-16,4 1 0,-6 7 0,-4 7 15,7-1-15,4 2 0,-5 9 16,-5 7-16,8 2 0,4 1 0,1 18 16,-1 15-16,6-6 15,3-5-15,6 11 0,4 7 16,13-31-16,10-24 0,5-13 15</inkml:trace>
  <inkml:trace contextRef="#ctx0" brushRef="#br0" timeOffset="32368.8247">12662 15732 0,'0'0'0,"-10"0"0,0 1 0,1-1 15,0 0-15,-8-1 0,-4 0 16,1 1-16,0 0 0,-2 0 15,-2-2-15,-2 2 0,2 0 0,-6 1 16,2 1-16,-3 2 16,0 1-16,-1 1 0,0 2 0,2 0 15,3 1-15,-4 2 0,-2 1 16,1 1-16,1 1 0,-2 0 16,-1 2-16,-4 2 0,3-1 0,2 0 15,2 1-15,0 1 0,0 3 16,-1 2-16,-1 3 15,6 2-15,2 0 0,-6 11 16,-1 2-16,4 0 0,1 0 0,5 2 16,2 1-16,4 2 0,2 2 15,-2 8-15,3-1 0,2-6 16,2-6-16,4 5 0,1 2 16,3-7-16,3-6 0,3 3 15,0 3-15,1-9 0,-2-6 16,4 4-16,3 4 0,1-3 0,1-1 15,6 1-15,5 1 16,-1-1-16,1-2 0,3-2 0,4-1 16,1-1-16,0 1 0,1 1 15,2 2-15,-1-9 0,2-6 16,2 1-16,4-1 16,-2-8-16,-2-4 0,3 2 0,1 2 15,-1-6-15,-1-4 0,2-2 16,1-1-16,-3 1 0,0-1 15,3-2-15,3-1 0,0-3 16,-3-1-16,3-9 0,2-5 0,-2-1 16,-3 1-16,2-7 15,2-6-15,-5 6 0,-4 2 0,21-23 16,-1-3-16,-9 6 0,-8 6 16,-4-9-16,0-8 0,-1 2 15,2 1-15,-7-2 0,-2-1 16,-6 7-16,-3 4 0,0-7 15,1-8-15,-6 2 0,-2 1 0,-6 1 16,-2 1-16,-4 7 0,-2 5 16,-2-5-16,0-3 15,-1 12-15,-1 8 0,-8-9 0,-6-5 16,3 2-16,-1 3 0,-3 2 16,-1 0-16,3 9 0,1 5 0,-9-5 15,-8-5-15,0 9 16,3 6-16,-7-1 0,-3 0 15,2 5-15,0 2 0,-7 3 16,-5 2-16,6 4 0,3 2 0,-8 0 16,-4 0-16,5 4 0,3 2 15,-3 3-15,-4 5 0,0-1 16,1 1-16,-5 9 0,-4 5 16,4 6-16,3 4 15,-6 6-15,-4 2 0,14 1 0,9-1 16,-4-2-16,-2-1 15,-1 3-15,-1 5 0,3 8 0,2 5 16,1-5-16,0-3 0,1 10 16,1 7-16,0 4 0,2 2 0,3 9 15,3 5-15,9 5 16,7 5-16,3 9 0,4 6 0,9 0 16,7 2-16,-3-36 0,0-23 15,0-18-15</inkml:trace>
  <inkml:trace contextRef="#ctx0" brushRef="#br0" timeOffset="48550.4093">3719 5436 0,'0'0'0,"0"0"0,0 0 16,-21 7-16,16-5 16,-3-1-16,-1 0 0,0 1 0,2 3 15,-3-1-15,1 1 0,1-2 16,-1 2-16,-2-1 0,-1-1 16,-2 1-16,2 1 0,0 0 15,0-3-15,1 1 0,-1 0 0,2 2 16,-1-1-16,3-1 15,-1 0-15,3 0 0,0 0 0,2-1 16,0 0-16,1 0 0,-1 0 16,2 0-16,2-2 0,-3 1 15,3-1-15,0 0 0,4 1 16,-2-2-16,1 0 0,0 1 16,4 0-16,-2 1 0,0 0 15,2 0-15,-1 0 0,1-1 16,1 1-16,-1-1 0,2 1 0,0 0 15,1-1-15,0 1 0,2-1 16,1 1-16,3 0 0,-1-3 16,0 0-16,2 1 0,2 1 15,-1 0-15,1 0 0,1-1 16,2 1-16,6-1 0,0 1 16,-1 0-16,0 1 0,2-1 15,-3 0-15,2 0 0,0 0 16,0 0-16,-2 2 0,7-1 15,1 0-15,0-1 0,-3-1 0,2 1 16,1 1-16,-2 1 0,-1-1 16,0-1-16,1 0 0,1 0 15,0-2-15,0 2 0,0 1 16,-1 0-16,0-1 0,1 1 16,0 0-16,-1 0 0,-2-1 15,0 0-15,-1 1 0,0 1 16,0-2-16,-2 0 0,1 0 0,-3 0 15,-3 0-15,4-2 16,-1 0-16,-5 2 0,1 2 0,-2 0 16,2 0-16,-1-1 0,-1 1 15,1-1-15,1-1 0,-4 0 16,-1 1-16,2 0 0,-3-1 16,2 0-16,-4-2 0,2 2 15,1 2-15,-4-1 0,-2 1 0,-2-1 16,-1 0-16,-2 0 0,0 0 15,0-1-15,-1-1 0,0 0 16,2 1-16,-3 0 0,1 1 16,-2-1-16,1 1 0,0-1 15,1-1-15,-1 1 0,0 0 16,1 0-16,-3 2 0,1-2 16,-2 0-16,2 2 0,-2-2 15,2 2-15,-2-2 0,0 3 16,-1-1-16,-1 2 0,-1-2 0,-2 3 15,-4 1-15,2-5 0,-2-2 16,1-1-16,2 0 0,1 1 16</inkml:trace>
  <inkml:trace contextRef="#ctx0" brushRef="#br0" timeOffset="52366.2283">19792 9774 0,'0'0'0,"0"0"0,0 0 15,0 0-15,-20-15 0,13 8 0,-1-2 16,0 1-16,1-2 0,-3-1 16,-1-1-16,0 0 0,0 3 0,-6-5 15,0 3-15,-2 2 16,-1 2-16,-4 2 0,-4 1 15,1 1-15,-2 2 0,-9 2 16,-1 1-16,0 0 0,3 1 0,-4 4 16,-3 1-16,1 0 0,1 1 15,-10 5-15,-3 4 0,3-4 16,2 1-16,-7 4 0,1 3 16,5-2-16,6-1 0,-9 5 15,2 2-15,10-6 0,2-3 16,-4 11-16,1 5 0,4-6 15,0-3-15,0 6 0,-1 5 16,3-1-16,3-4 0,-4 3 0,-1 2 16,5-2-16,4 1 0,-14 20 15,3-1-15,5-9 0,3-6 16,6 3-16,3 3 16,4-6-16,1-6 0,-1 3 0,-2 0 15,8-3-15,5-2 0,0 5 16,-3 4-16,8-15 0,3 1 0,-1 10 15,-1 6-15,3-8 16,1 3-16,4 4 0,2 3 16,-2-4-16,0-3 0,5 3 0,3 4 15,-2-4-15,-1-3 0,2 3 16,3 3-16,-2-2 0,0 1 16,5-1-16,3 0 0,-1-4 15,0-1-15,2 1 0,2 3 16,-1-1-16,0-1 0,3 0 15,0-1-15,0-2 0,-2-3 0,4 3 16,3 1-16,1-4 16,2-4-16,17 9 0,-4-4 0,-19-9 15,1 2-15,7-1 0,2-3 16,-4-5-16,1 0 0,12 1 16,7 3-1,7-1-15,5-2 16,-12-4-16,-9-2 0,27-4 0,-2-5 15,-11-1-15,-7-2 0,3-2 16,4-1-16,-6 0 0,-3-2 0,5-7 16,5-4-16,-10-2 0,-7-1 15,12 2-15,6 1 0,-8 3 16,-4 0-16,6-5 0,5-6 16,-8-1-16,-7-1 0,7-6 15,6-4-15,-9 1 0,-3 2 0,2 2 16,3 3-16,-7 1 0,-5 1 15,3-5-15,2-2 16,-5 2-16,-5 2 0,3-4 16,1-4-16,-4 5 0,-1 2 0,-1-8 15,1-3-15,-6 3 0,-2 4 16,0-7-16,1-5 0,-2 5 16,-1 4-16,2-4 0,-1-3 15,-2 0-15,-3 1 0,-2-3 16,-2-3-16,-3 7 0,-2 4 0,3-5 15,0-3-15,-1 8 0,-1 6 16,-3-11-16,-3-5 16,-3 5-16,-1 5 0,-3 0 15,-1 1-15,-5 0 0,-1 0 0,-1 0 16,0-2-16,-1 6 0,0 4 16,-4-5-16,-4-3 0,5 5 15,2 2-15,-8-3 0,-6-2 16,10 18-16,0 1 0,-14-19 15,0 0-15,9 16 0,-2 2 0,-5-3 16,-3-5-16,4 4 0,3 1 16,-11-1-16,-8-1 15,8 3-15,4 2 0,-8-2 0,-5-2 16,7 5-16,4 2 0,-11-3 16,-8 0-16,7 1 0,4 2 0,-11 0 15,-7 1-15,14 3 16,4 1-16,-31 0 0,-2 3 15,9 3-15,6 0 0,-6 0 16,-3 0-16,6 1 0,6 2 0,-6 5 16,-3 3-16,8-1 0,5-1 15,-9 2-15,-9 1 0,11 3 16,5 2-16,-7-1 0,-2 1 16,3-4-16,5-1 0,-3 7 15,-2 5-15,4-1 0,3-4 0,-8 11 16,-8 4-16,7-3 15,5-3-15,-12 12 0,-6 8 16,14-2-16,8-3 0,-12 14 16,-8 8-16,6 0 0,3 1 0,-4 19 15,-2 16-15,10-11 0,7-7 16,-5 21-16,-6 14 0,20-36 16,13-23-16,11-18 0</inkml:trace>
  <inkml:trace contextRef="#ctx0" brushRef="#br0" timeOffset="59283.002">9586 13334 0,'0'0'16,"0"0"-16,0 0 0,0 0 0,0 0 16,10 27-16,-10-27 15,10 21-15,-10-21 0,15 31 0,-3-11 16,0 2-16,1 2 0,5 8 16,4 3-16,1 1 0,2-3 15,9 9-15,4-3 16,0-6-16,-2-5 0,5-5 0,-2-7 15,-5-11-15,-3-6 0,0-9 16,-1-6-16,-2-9 0,-3-7 0,5-11 16,3-8-16,5-14 0,-3 0 15,11-17-15,4-4 16,1 0-16,-1 0 0,28-39 16,-6 11-16,-1 20 0,-3 15 0,3-1 15,2 1-15,-12 8 0,-6 6 16,9 1-16,7 1 0,-23 19 15,-13 15-15,-12 8 0</inkml:trace>
  <inkml:trace contextRef="#ctx0" brushRef="#br0" timeOffset="59445.3379">11773 11940 0,'0'0'0,"0"0"0,0 0 16,0 0-16,19 22 0,-19-22 0,0 0 15,16 14-15</inkml:trace>
  <inkml:trace contextRef="#ctx0" brushRef="#br0" timeOffset="64216.5068">8737 15553 0,'0'0'0,"0"0"0,0 0 0,0 0 16,0 0-16,0 0 0,0 0 16,0 0-16,0 0 0,0 0 15,0 0-15,0 0 0,0 0 0,0 0 16,0 0-16,0 0 0,0 0 15,0 0-15,0 0 16,0 0-16,30-1 0,-30 1 0,22 1 16,-22-1-16,24 1 0,-24-1 15,30 0-15,-15 0 0,1 0 16,2-1-16,4-1 16,-1 0-16,-1 0 0,7-1 0,-1 2 15,1-2-15,-2-1 0,1 1 16,2 2-16,0 1 0,-1 0 15,9 0-15,4 0 16,-2 0-16,-3 0 0,4 1 16,2 1-16,0-1 0,-1 0 0,7 0 15,1 1-15,-2 0 0,-3 0 16,2-1-16,2 2 0,-3 0 16,-1 1-16,10 0 0,2-1 15,-5 0-15,-1 0 0,-2-2 16,1 1-16,-2-4 0,1-2 0,2 0 15,-1 0-15,0 2 0,-2 2 16,11 0-16,2 1 0,-4 1 16,-2 0-16,1 1 0,1 2 15,1 0-15,3 1 0,-1-2 16,3-3-16,-7 1 0,-3-1 0,23 2 16,-2 1-16,-6-3 15,-3-3-15,-1 1 0,0 0 16,-2 2-16,-1 1 0,1 2 15,2 1-15,-2 0 0,-2-1 0,3-4 16,2-1-16,-3 0 0,0 2 16,5 0-16,3 0 0,-3-1 15,-1 0-15,-1-3 0,0-2 16,-4 3-16,0 1 0,2 1 16,3 1-16,0 1 0,0 0 0,0 1 15,-1 2-15,-2-5 0,-2-2 16,4 4-16,1 1 15,0 1-15,0 2 0,1-1 0,-1 0 16,-1 0-16,-2-4 0,3 2 16,3-1-16,-1 3 0,-1 2 15,2-6-15,2-3 0,-6 0 16,-5 1-16,2 3 0,3 4 16,1-5-16,0-2 0,2 2 15,1 2-15,0-4 0,-1-1 16,0 5-16,0 3 0,-3-1 15,-3 0-15,2-3 0,0-2 16,-3-4-16,0-3 0,-2 4 0,-1 4 16,5 2-16,4 1 0,-1-1 15,-1-1-15,0-3 0,-3-1 16,1 4-16,-1 2 0,-4 0 16,-2-2-16,3-2 0,3-2 15,-2-2-15,1 0 0,-1 3 16,0 3-16,-4-2 0,-2-1 0,6-1 15,1-1-15,-4 4 0,-2 3 16,-1-2-16,0-1 0,1-5 16,1-3-16,-5 3 0,-1 4 15,2-1-15,3 1 0,8 0 16,5 2-16,-10-2 0,-6-1 0,-2 2 16,2 2-16,1-3 0,2-2 15,-4 2-15,0 1 16,0-2-16,2-2 0,-1-1 15,-3-2-15,1 3 0,-2 2 0,3-1 16,4-2-16,-6 4 0,-5 4 16,2-3-16,2 0 0,-5-3 15,-4-2-15,4 3 0,2 0 16,-5 1-16,-5 0 0,1 1 16,1-1-16,-13 0 0,3 0 0,-1-1 15,-2 0-15,2 2 0,1 0 16,1 0-16,-1-2 15,-6 0-15,-4 0 0,-2 0 0,-2 0 16,0 1-16,2 0 0,-5 0 16,0 0-16,-1 0 0,-2 1 15,0-1-15,-2 1 0,-1 0 16,0-1-16,1 1 0,-3-1 16,2 0-16,-2 0 0,0 0 15,0 0-15,0 0 0,0 0 0,0 0 16,0 0-16,0-2 0,0 2 15,0 0-15,-4-2 0,1 1 16,-1 0-16,-1 0 0,1 1 16,-2-1-16,1-1 0,-3-1 15,-1-1-15,2 1 0,0 0 16,2 0-16</inkml:trace>
  <inkml:trace contextRef="#ctx0" brushRef="#br0" timeOffset="72683.7931">10361 14357 0,'0'0'0,"0"0"0,0 0 16,-25-7-16,14 4 0,-4-1 15,-1 0-15,-2-1 0,-1 0 0,-8 0 16,-3 0-16,2 1 16,1 1-16,-3 0 0,-2 1 15,1 2-15,0 1 0,-9 2 16,-3 1-16,2 0 0,2 2 0,-13 5 16,-3 4-1,8-1-15,6 1 0,0 3 0,2 2 16,0 1-16,1-1 0,-6 4 15,1 0-15,7 3 0,1 2 0,3 2 16,2 1-16,2 1 0,2-1 16,-4 2-16,-1 2 15,5 3-15,5 1 0,2-3 16,5-3-16,0 11 0,-2 1 16,5-6-16,2-4 0,0 6 15,1 6-15,2-5 0,2-3 0,1 3 16,5 3-16,0-8 0,2-5 15,4 10-15,3 6 16,-2-9-16,-2-6 0,7-1 0,3 0 16,1-7-16,0-1 0,3 0 15,4 2-15,-3-3 0,-1-2 16,6 0-16,7 0 0,-2-3 16,-3-2-16,4 0 0,3-1 15,-2-2-15,-2-3 0,3-1 16,4 1-16,-5-4 0,1 0 0,8 3 15,2-1-15,-3-1 0,-1-2 16,4 1-16,4 1 16,-6-5-16,-6-2 0,4 0 15,3-1-15,-3-1 0,-3-1 0,3-1 16,2-1-16,-3-2 0,-3-3 0,2-1 16,1-3-16,-3 4 15,0 0-15,1-6 0,2-5 16,-3-1-16,-1-2 0,-1 1 15,-1-2-15,-1 3 0,-2 3 0,2-9 16,1-5-16,-7 3 0,-6 2 16,7-6-16,6-5 0,-5 5 15,-4 1-15,-1-5 0,-1-4 16,-3 5-16,-3 6 0,3-6 16,1-5-16,-3 5 0,-2 3 0,0-4 15,-3-4-15,-2 5 16,-2 3-16,-3-1 0,-1 0 15,-2 2-15,0 4 0,-2-3 16,-2 1-16,-1-1 0,0 1 0,-2-2 16,-2 0-16,-1 7 0,0 5 15,-4-5-15,-3-5 0,3 6 16,-1 0-16,-2 1 0,-1-1 16,2 2-16,2 0 0,-2-2 15,0-2-15,-2 4 0,-2 3 16,-5-1-16,-3-1 0,3 1 0,3 1 15,-2-3-15,-2-1 16,-2 4-16,0 3 0,-2 2 16,-2 0-16,6 4 0,0 3 0,-8-5 15,-4-3-15,9 3 0,3 0 16,-9 0-16,-2 1 0,5 5 16,2 0-16,-5 0 0,1 2 15,3 0-15,1 0 0,-8 0 16,1-2-16,4 5 0,1 1 0,-3 0 15,-1 1-15,1 1 16,2 1-16,-10 0 0,-2 3 0,10 1 16,3-1-16,-10 2 0,-2 3 15,5 0-15,3 0 0,-3 1 16,-1 0-16,3 2 0,3 2 16,-2 5-16,-1 1 0,1 1 15,0 0-15,-1 4 0,2 4 16,2 0-16,0-1 0,0 3 0,-1 1 15,5 1-15,3 0 0,3-5 16,5-9-16,5-6 0</inkml:trace>
  <inkml:trace contextRef="#ctx0" brushRef="#br0" timeOffset="73567.592">7504 15523 0,'0'0'0,"0"0"0,0 0 16,0 0-16,0 0 0,0 0 0,0 0 15,0 0-15,0 0 0,0 0 16,0 0-16,-25-5 0,25 5 16,0 0-16,0 0 0,0 0 15</inkml:trace>
  <inkml:trace contextRef="#ctx0" brushRef="#br0" timeOffset="73827.7719">7395 15489 0,'0'0'15,"0"0"-15,0 0 0,0 0 0</inkml:trace>
  <inkml:trace contextRef="#ctx0" brushRef="#br0" timeOffset="77534.9358">9731 15639 0,'0'0'0,"0"0"0,0 0 16,0 0-16,0 0 0,0 0 0,-22 0 16,22 0-16,0 0 0,0 0 15,-22-1-15,22 1 0,0 0 0,-10-2 16,10 2-16,0 0 0,0 0 15,0 0-15</inkml:trace>
  <inkml:trace contextRef="#ctx0" brushRef="#br0" timeOffset="78583.3927">10370 14394 0,'0'0'0,"0"0"0,0 0 16,-22-1-16,22 1 0,-23-1 0,7 0 15,1 1-15,-1 0 0,-8 2 16,-4 2-16,3 0 0,1 3 16,-2 0-16,-1 3 0,-2 2 15,1 1-15,-9 6 0,1 3 16,0 1-16,2 0 0,-1 4 15,-1 3-15,-2 2 0,5-3 0,0 0 16,0 0-16,2-1 0,1 1 16,-1 8-16,3 0 15,5-4-15,-4 0 0,1 8 0,3 1 16,-1 0-16,2-1 0,1 5 16,2 3-16,1-5 0,2-4 15,-1 8-15,0 1 0,6-4 16,6-2-16,0-2 0,2-1 15,-1-3-15,-1-4 0,5 3 16,4 1-16,1-1 0,2-2 0,-1 1 16,2-2-16,-1-1 0,-1-1 15,3-3-15,1-2 0,1-5 16,-2 1-16,4-2 0,4 0 16,-2-1-16,0 0 0,3-4 15,2-2-15,-1-2 0,-2 0 16,2-5-16,2-1 0,2 0 15,3-2-15,-1 0 0,0-3 16,2-1-16,0-4 0,4 0 16,2-3-16,1-4 0,2-4 0,0-4 15,0-3-15,1 1 0,0-2 16,7-5-16,-1-3 0,-3 2 16,-1 1-16,1-5 0,2-5 15,-6 1-15,-6 2 0,6-12 16,-2-6-16,-1 4 0,0 0 0,-5-2 15,-4-2-15,-3 2 16,-2-2-16,7-18 0,-1 10 16,-7 8-16,-5 6 0,-2 2 15,-1-1-15,-5 8 0,-3 2 0,-3 5 16,-3 0-16,0 6 0,0 2 16,-5 12-16,-3-1 0,0 2 15,-1 3-15,1-1 0,-1 2 16,3 3-16,0 3 0,0 1 15,0 1-15,3 1 0,-1 0 16,2 1-16,3 2 0,3 1 16,2 1-16,3 1 15,2-1-15,0-1 0,-1 0 0,-2-2 16</inkml:trace>
  <inkml:trace contextRef="#ctx0" brushRef="#br0" timeOffset="79650.4642">12015 15533 0,'0'0'0,"0"0"0,19 4 16,-6-3-16,-1 1 0,3-1 16,3 0-16,7 0 0,2 1 0,2-2 15,4 0 1,0 1-16,2 0 0,10-1 15,1 0-15,2 3 16,1 2-16,-4-1 0,-4-1 0,11 1 16,1 1-16,-3-1 0,-4 0 15,12-2-15,4-1 16,-6-1-16,-2 1 0,2 0 16,4 1-16,-9-1 0,-6-1 15,8 3-15,1 2 0,-3-3 0,-4-1 16,1 2-16,2 2 15,1 0-15,2 0 0,-5-2 16,0 0-16,1-2 0,4 0 0,-2 0 16,-2 1-16,0-1 0,0-1 15,3 0-15,4-1 0,1 0 16,-5 0-16,17 1 0,-4 2 16,-4-1-16,-3-2 0,0 2 15,-1-1-15,-2 0 0,-1 0 0,1 1 16,1 0-16,-5-2 0,-3 0 15,3-2-15,3 1 0,-1 1 16,1 1-16,-1-1 0,-1-2 16,1 2-16,0 1 0,1-6 15,0-5-15,-3 7 0,-3 4 16,4 4-16,1 3 0,-5-5 0,-2-4 16,1 2-16,3 0 15,-2-3-15,0-1 0,-3 0 16,-2 0-16,3-1 0,1 1 0,-1-2 15,-2 1-15,2-4 0,1-2 16,0 3-16,-1 4 0,-2-2 16,-1 0-16,-1-2 0,-2 0 15,-12 3-15,8 1 0,-4 0 16,1 0-16,2 0 0,2 0 0,0-1 16,-1-3-16,3 0 0,2 0 15,2-1-15,2 0 16,-2 4-16,-1 2 0,-3-2 15,0-1-15,-2 1 0,1 1 0,-1 1 16,1-1-16,-2 3 0,1 1 16,-4-3-16,-2 2 0,-3-1 15,2 2-15,2-1 0,1 0 16,-4 0-16,-4 0 0,2 1 16,0-1-16,1 2 0,-1 0 0,-4-1 15,-3 0-15,-4 1 0,-2 0 16,1 0-16,1 0 0,-2 1 15,1 1-15,-3-2 0,-1-1 16,-4 0-16,0 2 0,-1-2 16,-2-1-16,0 0 0,0 1 15,-2 0-15,0 0 0,-2 0 16,0 0-16,0 0 0,1 2 16,-1-2-16,0 5 0,-2 0 15,-1 1-15,-1 1 0,1 1 0,1-1 16,0-1-16,-1-1 0</inkml:trace>
  <inkml:trace contextRef="#ctx0" brushRef="#br0" timeOffset="80719.6426">19085 15708 0,'0'0'0,"0"0"16,0 0-16,0 0 0,0 0 0,0 0 16,0 0-16,0 0 0,0 0 15,22 19-15,-22-19 0,0 0 16,23 12-16,-23-12 0</inkml:trace>
  <inkml:trace contextRef="#ctx0" brushRef="#br0" timeOffset="84616.4292">7898 4871 0,'0'0'0,"0"0"0,0 0 15,-20-5-15,20 5 0,0 0 0,-22 2 16,22-2-16,0 0 0,0 0 15,-27 0-15,20-1 0,1 0 16,2 1-16,0-1 0,0 0 16,1 1-16,3 0 0,0 0 15,2 3-15,0-2 0,5 1 16,3 0-16,0 1 0,2 0 0,2 0 16,3 0-16,0 1 0,2-2 15,3 1-15,4 0 16,6 0-16,0-2 0,1-1 0,2-1 15,-2 0-15,-2-2 0,11 2 16,1 0-16,-5 1 0,-2 1 16,0-1-16,3 0 0,-4 1 15,-1 2-15,5 0 0,-2 3 16,-1 1-16,0 0 0,-9-1 16,-5-2-16,-5-1 0</inkml:trace>
  <inkml:trace contextRef="#ctx0" brushRef="#br0" timeOffset="85751.0362">9872 3541 0,'0'0'0,"0"0"0,0 0 15,-5-18-15,5 18 0,0 0 16,-19-24-16,9 14 0,0-1 0,-1 0 16,-1 1-16,-1 1 15,-1 0-15,-5 2 0,-3 0 16,-6-2-16,2 0 0,-4 4 0,-2 0 15,0 2-15,1 1 0,-8 2 16,-1 0-16,2 4 0,2 0 16,0 2-16,0 1 0,2-1 15,1 0-15,-4 6 0,1 4 16,6-1-16,2 0 0,-1 1 16,0 1-16,2 0 0,4 2 0,1 3 15,1 1-15,3 1 0,3 1 16,0 0-16,2-2 0,1 1 15,1 1-15,1 4 0,2 2 16,3-2-16,1-2 0,0 1 16,2 0-16,0-2 0,2 1 15,0-2-15,3 1 0,2 0 16,0 0-16,4 0 0,0-2 16,2-1-16,1-4 0,7 1 15,4 2-15,0-3 0,-1-1 0,1-3 16,1-2-16,2-2 15,0-1-15,2-1 0,0 0 16,1-4-16,0-2 0,3-2 0,5-1 16,-5-3-16,0-2 0,5-5 15,1-3-15,-2 0 0,-1 1 16,9-7-16,2-2 0,-4-1 16,-3 0-16,1-1 0,2-4 15,-7 2-15,-4-1 0,1-3 16,1-3-16,-1 3 0,-2 2 0,0-10 15,-4-4-15,-6 11 0,-2-1 16,-2-3-16,-2-1 0,-4 7 16,-3 2-16,-1-6 0,-4 1 15,-1 6-15,0 2 0,-2-2 16,-1 0-16,-3 1 0,-1 3 0,-3 0 16,-1-1-16,-1 3 15,-1 1-15,-2 1 0,-5 1 16,0 2-16,0 2 0,1-1 0,-2 1 15,-3 2-15,-3 1 0,-2 2 16,-3 0-16,2 2 0,3 3 16,-5 1-16,-2 1 0,2 1 15,2 1-15,1 2 0,-2 0 16,2 0-16,3 1 0,-2 2 16,1 1-16,1 2 0,1 2 15,-3 1-15,-5 1 0,3 0 16,3-2-16,-1 4 0,1 2 15,0-1-15,1-1 0,0 2 0,-1 1 16,4 0-16,4 0 0,-1 0 16,0 2-16,0-1 0,2 0 15,0 3-15,3 1 0,2-3 16,2-2-16,3 3 0,4 3 16,1-7-16,-1-3 0,2-3 0</inkml:trace>
  <inkml:trace contextRef="#ctx0" brushRef="#br0" timeOffset="86581.3437">13953 4853 0,'0'0'15,"0"0"-15,0 0 0,0 0 0,0 0 0,0 0 16,0 0-16,0 0 16,0 0-16,0 0 0,0 0 15,0 0-15,0 0 0,0 0 16</inkml:trace>
  <inkml:trace contextRef="#ctx0" brushRef="#br0" timeOffset="87816.3126">13658 4836 0,'0'0'0,"0"0"0,0 0 0,0 0 15,0 0-15,0 0 0,0 0 16,0 0-16,0 0 0,0 0 16,0 0-16,0 0 0,0 0 0,10-18 15,-10 18-15,20-4 16,-20 4-16,23-3 0,-23 3 16,32-3-16,-14 1 0,2 1 15,2-1-15,1-1 0,0 1 0,8-1 16,1 1-16,-3-2 0,-3 0 15,1-1-15,0 0 16,-2 0-16,-3 1 0,3-1 0,-3 1 16,-7 1-16,-2 1 0,-2 0 15,-2 1-15,-1 0 0,-1 0 0,-2 1 16,0 0-16,-3 0 0,-2 0 16,0 0-16,-8 2 15,-1 1-15,-2-1 0,-4 2 0,-6-1 16,-7 3-16,1 0 0,-5-2 15,-4 1-15,2 0 0,1-1 16,-7 2-16,3 2 0,3-2 16,4-1-16,0 1 0,5-1 15,8 0-15,3-2 0,3 1 16,3-1-16,2-1 0,1 0 0,4 1 16,3-1-16,4 0 0,3 0 15,5-2-15,5 0 16,2 0-16,1 0 0,10-4 0,3-2 15,-2 2-15,-1-1 0,1 0 16,2-3-16,-3 1 0,-1 1 16,3-1-16,0 0 0,-8 2 15,-4 1-15,-4 2 0,-5 0 16,-5 0-16,-3 1 0,-2-1 16,0 2-16,-6 0 0,-2 0 0,-7 2 15,-6 3-15,-3-1 16,-2 1-16,-8 0 0,0 1 0,4-2 15,4 0-15,2-2 0,2 0 16,5 1-16,3-1 0,2 0 16,3 0-16,2-1 0,1-1 15,6-2-15,6-2 0,3-1 16,2-1-16,6 0 0,4-2 16,0 0-16,1 1 0,7-1 15,1 0-15,-5 1 0,-3 3 0,-2 2 16,0-1-16,-3 2 0,-1 1 15,-3 1-15,-2 2 0,-4 2 16,-3 2-16,-2-1 0,0-1 16,-2-2-16</inkml:trace>
  <inkml:trace contextRef="#ctx0" brushRef="#br0" timeOffset="88008.9655">13943 4960 0,'0'0'0,"0"0"0,0 0 16,0 0-16,0 0 0,0 0 15,0 0-15,0 0 0,22 15 16,-22-15-16</inkml:trace>
  <inkml:trace contextRef="#ctx0" brushRef="#br0" timeOffset="88163.0191">13526 5028 0,'0'0'0,"0"0"0,0 0 0,0 0 15,0 0-15,-18-10 0,18 10 16,0 0-16</inkml:trace>
  <inkml:trace contextRef="#ctx0" brushRef="#br0" timeOffset="88616.4258">12352 5048 0,'0'0'15,"0"0"-15,0 0 0,-27 2 0,14 0 16,-3-1-16,-4 1 15,-4 0-15,-1 1 0,-2 0 0,-3 1 16,1 0-16,2-1 0,-8 1 16,-2 1-16,3-2 0,1 2 15,1-1-15,0-1 0,1-1 16,2-1-16,0 0 0,-2 0 16,1-1-16,2-1 0,-1 0 0,-2 0 15,1 0-15,2 0 0,-6 1 16,0 1-16,2 0 0,2-1 15,1 0-15,0 0 16,1 0-16,2 1 0,-2 0 0,0-1 16,1 1-16,2 2 0,1 0 15,0-1-15,5-2 0,-2-1 0,-4 2 16,2 2-16,8 0 16,2-1-16,2 0 0</inkml:trace>
  <inkml:trace contextRef="#ctx0" brushRef="#br0" timeOffset="90297.7163">14270 4966 0,'0'0'0,"0"0"0,0 0 0,0 0 0,0 0 16,0 0-16,0 0 15,0 0-15,0 0 0,0 0 16,0 0-16,0 0 0,0 0 0,0 0 15,0 0-15,0 0 0,0 0 16,0 0-16,0 0 0,0 0 16</inkml:trace>
  <inkml:trace contextRef="#ctx0" brushRef="#br0" timeOffset="91974.6215">14536 5470 0,'0'0'15,"0"0"-15,0 0 0,0 0 16,0 0-16,0 0 0,8 21 0,-8-21 16</inkml:trace>
  <inkml:trace contextRef="#ctx0" brushRef="#br0" timeOffset="93067.1051">17591 14683 0,'0'0'0,"0"0"16,0 0-16,0 0 0,0 0 0,0 0 15,21 18-15,-21-18 16,22 24-16,-5-7 0,6 5 16,-1 1-16,0 1 0,11 12 0,3 3 15,2 0-15,-1 2 0,9 11 16,1-1-16,3 5 0,-3-7 0,2-3 16,-2-8-16,-8-9 0,-5-4 15,1-11-15,0-8 16,0-6-16,2-7 0,3-14 15,4-12-15,2-6 0,-1-5 0,8-10 16,5-10-16,12-12 0,0 0 16,38-35-16,-6 11 0,-13 9 15,-7 7-15,0 4 0,1 3 16,-11 15-16,-8 12 0,-1-1 16,1-1-16,-5 8 0,-5 5 0,-5 6 15,-2 2-15,-6 4 0,-5 2 16,-7 8-16,-6 5 15,-2 5-15,-1 3 0,-2 2 0,1 2 16,-1 0-16,-2 3 0,-4-2 16,-4 1-16,-2-2 0</inkml:trace>
  <inkml:trace contextRef="#ctx0" brushRef="#br0" timeOffset="93268.6584">20505 13623 0,'0'0'15,"0"0"-15,0 0 0,0 0 0,0 0 16,0 0-16,0 0 15,0 0-15</inkml:trace>
  <inkml:trace contextRef="#ctx0" brushRef="#br0" timeOffset="96618.9593">10428 18258 0,'0'0'0,"0"0"0,0 0 15,0 0-15,0 0 0,0 0 16,0 0-16,0 0 0,0 0 0,0 0 16,0 0-16,0 0 15,0 0-15,0 0 0,0 0 16,0 0-16,0 0 0,0 0 16,6 18-16,-6-18 0,0 0 0,25 12 15,-25-12-15,0 0 0,28 11 16,-28-11-16,24 6 0,-10-3 15,0-2-15,3 0 16,1 0-16,-2 0 0,0 1 0,1 1 16,3 0-16,0 1 0,1-1 0,5 2 15,1 0-15,-2-2 16,1 0-16,2 1 0,3 1 16,-2-1-16,-3-2 0,11 2 15,1-1-15,-3-1 0,-1 0 0,3 0 16,3 1-16,-4-1 0,-3 0 15,9 1-15,0 1 0,-1 0 16,-2-1-16,2 0 0,1 0 16,-2 0-16,-1-1 0,11 2 15,3 1-15,-6 0 0,-4-1 0,3-1 16,2-1-16,-4 1 0,-3-1 16,5 0-16,4-2 15,-7 2-15,-6 2 0,12-1 16,4-1-16,-9 2 0,-7 1 0,8 1 15,4 0-15,-8-1 0,-6-1 0,5 1 16,3-1-16,-8-1 16,-4 0-16,-1 0 0,-2 0 15,-2-1-15,-4-2 0,2 1 16,3 0-16,-9 1 0,-1 1 0,-2 1 16,0 1-16,-1-5 0,0-3 15,-2 2-15,1 1 16,-1 1-16,0 1 0,-1-1 15,-1-1-15,-1 0 0,-2 0 0,1 2 16,0 0-16,-2 0 0,0-1 16,-1 1-16,1 0 0,-2-1 15,2 0-15,1 2 0,3 0 16,3-1-16,0 0 0,3-4 16,3-2-16,-2 1 0,-4 0 0,-2 0 15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31"/>
    </inkml:context>
    <inkml:brush xml:id="br0">
      <inkml:brushProperty name="width" value="0.05687" units="cm"/>
      <inkml:brushProperty name="height" value="0.05687" units="cm"/>
      <inkml:brushProperty name="color" value="#F2395B"/>
    </inkml:brush>
  </inkml:definitions>
  <inkml:trace contextRef="#ctx0" brushRef="#br0">51700 31214 386,'15'0'82,"-1"0"-18,-1 0-20,0 0-17,-2 0-11,1 0-2,0 0-1,0 0-2,-1 0-2,1 0 1,0 0-1,0 0 1,-1 0-1,1 0-1,0 0 0,0 0-1,0 0 1,3 2 0,2 0 1,2 1 1,-1 1 0,-1-2-2,-3 0 0,-1-2-1,-1 0 0,0 0-1,-1 0 0,1 0-1,2 1 1,4 0 0,3 2 1,5 0 0,0 0-1,0 0-1,-1-2-3,0 0-1,-3-1-1,0 0 0,-1 0 0,0 0-1,-1 0 1,1 0 1,1 0 2,1 0 0,0 0 2,-1 0 0,-1 0 0,-1 0 1,0 0 0,-1 0-1,1 0 1,0 0-1,-1 0 1,1 0-1,-1 0 1,1 0 0,-1-1 0,1 0-3,0-2-1,-1 0-1,1 0-2,1 0 1,1 2 0,1 0 0,0 1 1,-1 0 0,-1 0 1,0 0 0,0 0 1,3 0 1,2 0 1,5 0 1,-1 0-1,-2 0 0,-1 0-2,-3 0 0,-1 0 0,-1 0-1,-1 0 0,-1 0 0,0 0 0,0 0 0,-1 0 0,1 0 0,-1 0-2,1 0-1,-1 0-2,1 0-3,0 0-1,-1 0 1,1 0 1,0 0-1,-2 0 2,1-2 0,-2 0 1,-1-2 1,1 1 1,1 1 0,3 0 2,1 2 1,2 0 0,0 0 0,-1 0 0,1 0 1,-1 0-1,2 0 0,1 0-1,1 0 0,0 0 0,-1 0-2,-1 0 0,-1 0 0,0-1-2,1 0 1,1-2 0,1 0 0,0 0-1,1 0 2,-1 2-1,1 0 1,0 1 0,1 0 0,0 0 0,2 0 0,1 0 0,-1 0-1,0 0 1,1 0-1,-1 1-1,1 0-1,-1 2-2,0 0-1,1 0-1,-1-2-1,0-2 0,1-2-2,-2-1 1,-2 0-1,-1 0 0,-3 0 1,-1 0-3,-3 1-6,-1-1-4,-2 0-5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32"/>
    </inkml:context>
    <inkml:brush xml:id="br0">
      <inkml:brushProperty name="width" value="0.0547" units="cm"/>
      <inkml:brushProperty name="height" value="0.0547" units="cm"/>
      <inkml:brushProperty name="color" value="#F2395B"/>
    </inkml:brush>
  </inkml:definitions>
  <inkml:trace contextRef="#ctx0" brushRef="#br0">23700 33500 402,'8'8'175,"1"1"-39,2 2-40,0 0-39,1 0-23,1 1-7,1 0-5,2 0-7,-1 0-3,1 1-2,-1 1-3,1 1 0,-2-3-21,-1-6-35,-2-8-38,-2-6-35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62224 38347,'0'-16,"-8"1,0-1,1 16,-1 0,0 16,0-1,1 56,-1-1,0 16,0 0,-7 0,-1 0,9-15,-1-1,8-54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27000 18153,'0'-15,"0"7,0 0,47-31,0 0,15 8,1-1,23 17,0-1,-31 16,-1 0,-38 39,0 0,-32 8,0 0,-23-8,0 0,-16-8,1 1,7-24,0-1,39-30,0-1,24-15,0 0,30 16,1-1,-15 17,-1-1,-31 39,0 0,-63 40,1-1,-1 16,1 0,15-31,0-1,31-38,1 0,38-24,1 0,30-47,1 1,0-25,-1 1,-30 24,-1-1,-23 8,0 0,0 31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33"/>
    </inkml:context>
    <inkml:brush xml:id="br0">
      <inkml:brushProperty name="width" value="0.0537" units="cm"/>
      <inkml:brushProperty name="height" value="0.0537" units="cm"/>
      <inkml:brushProperty name="color" value="#F2395B"/>
    </inkml:brush>
  </inkml:definitions>
  <inkml:trace contextRef="#ctx0" brushRef="#br0">24850 33300 409,'8'8'43,"1"0"8,2-1 6,0 1 8,1 1 0,-1 3-4,1 4-5,0 2-5,-1 0-7,-1-2-7,-1-1-9,0-2-7,-1-2-10,1-1-11,1-1-10,2 0-12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33"/>
    </inkml:context>
    <inkml:brush xml:id="br0">
      <inkml:brushProperty name="width" value="0.05363" units="cm"/>
      <inkml:brushProperty name="height" value="0.05363" units="cm"/>
      <inkml:brushProperty name="color" value="#F2395B"/>
    </inkml:brush>
  </inkml:definitions>
  <inkml:trace contextRef="#ctx0" brushRef="#br0">26400 33050 410,'8'21'136,"0"-3"-28,-1-5-30,1-3-27,-1-1-17,0 2-3,-2 2-3,0 1-4,0 2-1,3 1 2,3 2 0,4 0 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34"/>
    </inkml:context>
    <inkml:brush xml:id="br0">
      <inkml:brushProperty name="width" value="0.04658" units="cm"/>
      <inkml:brushProperty name="height" value="0.04658" units="cm"/>
      <inkml:brushProperty name="color" value="#F2395B"/>
    </inkml:brush>
  </inkml:definitions>
  <inkml:trace contextRef="#ctx0" brushRef="#br0">28389 32027 472,'1'-10'12,"0"10"26,2 12 25,0 10 24,0 4 5,0 0-19,-2-1-18,0 0-18,-1-1-12,0 4-6,0 3-5,0 3-7,-1 2-3,0 2-2,-2 2-3,0 2-2,-1-1-2,0-6-2,0-4-3,0-5-1,0-9-14,1-12-22,-1-13-24,0-13-22,1-6-4,2 1 20,2 1 17,2 1 19,1 2 13,0 5 6,-1 3 6,1 4 6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35"/>
    </inkml:context>
    <inkml:brush xml:id="br0">
      <inkml:brushProperty name="width" value="0.04283" units="cm"/>
      <inkml:brushProperty name="height" value="0.04283" units="cm"/>
      <inkml:brushProperty name="color" value="#F2395B"/>
    </inkml:brush>
  </inkml:definitions>
  <inkml:trace contextRef="#ctx0" brushRef="#br0">28450 32896 513,'8'-8'66,"1"2"-6,2 1-4,0 1-5,1 0-6,1 0-6,1 0-7,2 1-7,-1-1-3,1 2-2,-1 0-3,1 2-1,0 0-2,-1 0-3,1 0-3,-1 0-4,1 0-10,0 2-21,-1 0-20,1 2-20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35"/>
    </inkml:context>
    <inkml:brush xml:id="br0">
      <inkml:brushProperty name="width" value="0.05551" units="cm"/>
      <inkml:brushProperty name="height" value="0.05551" units="cm"/>
      <inkml:brushProperty name="color" value="#F2395B"/>
    </inkml:brush>
  </inkml:definitions>
  <inkml:trace contextRef="#ctx0" brushRef="#br0">29524 31622 396,'-1'-19'20,"0"7"19,-2 8 19,0 8 18,0 7 3,2 5-13,2 7-11,2 5-13,0 4-8,0-1-5,-2 0-6,0 0-3,-1 2-5,0 3-2,0 2-2,0 4-2,0 1-3,2 0-1,0 0-2,1 0-2,1 0-5,0 0-4,0 0-7,0 0-5,0-3-7,0-6-7,-1-5-6,1-7-8,0-3-2,0-3 4,0-1 4,0-2 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36"/>
    </inkml:context>
    <inkml:brush xml:id="br0">
      <inkml:brushProperty name="width" value="0.0484" units="cm"/>
      <inkml:brushProperty name="height" value="0.0484" units="cm"/>
      <inkml:brushProperty name="color" value="#F2395B"/>
    </inkml:brush>
  </inkml:definitions>
  <inkml:trace contextRef="#ctx0" brushRef="#br0">30250 32950 454,'17'0'189,"1"0"-46,3 0-46,1 0-45,0 0-27,-1 0-7,-3 0-6,-1 0-8,0 0-3,1 0 0,3 0 0,2 0 1,-1 0-2,-2 0-2,-1 0-4,-2 0-3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36"/>
    </inkml:context>
    <inkml:brush xml:id="br0">
      <inkml:brushProperty name="width" value="0.05667" units="cm"/>
      <inkml:brushProperty name="height" value="0.05667" units="cm"/>
      <inkml:brushProperty name="color" value="#F2395B"/>
    </inkml:brush>
  </inkml:definitions>
  <inkml:trace contextRef="#ctx0" brushRef="#br0">31768 31968 388,'14'-8'3,"-1"1"5,-2-1 3,-2 0 4,-3 2 9,-3 6 15,-2 4 16,-4 6 15,-2 2 2,-1 1-12,-3 1-10,-2 2-12,-1 0-8,1 3-3,-1 1-5,0 3-4,1 1-3,1 2-2,0 3-2,2 1-1,1 3-2,0 1-3,2 2-2,1 2-2,0 0-2,0-4 2,0-2 0,0-3 2,1-7-19,2-11-36,2-10-35,2-11-38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37"/>
    </inkml:context>
    <inkml:brush xml:id="br0">
      <inkml:brushProperty name="width" value="0.05584" units="cm"/>
      <inkml:brushProperty name="height" value="0.05584" units="cm"/>
      <inkml:brushProperty name="color" value="#F2395B"/>
    </inkml:brush>
  </inkml:definitions>
  <inkml:trace contextRef="#ctx0" brushRef="#br0">32150 31877 394,'14'1'107,"-1"2"-21,-2 2-20,-2 1-20,-1 3-13,0 2-2,-1 2-3,1 1-4,0 2-2,0 2-3,0 0-3,0 1-3,-1 1-1,1 1-1,0 1 0,0 1 0,0 1-1,0-1-2,-1 0 0,1 1-1,0-1-2,0-1-3,0-1-1,0-1-3,0-2-2,1-3-1,1-2 0,2-4-2,0-5 2,3-8 5,2-8 5,1-7 4,0-4 1,-2 2-1,-4 3-2,-3 1-1,-1 0-1,2-3-2,0-3-1,1-3-1,1-2-2,0-1 0,-1-1-2,1 0 0,0-2-2,0-1 1,-1-1-2,1 0 0,-1 0-1,-2 5 0,-2 3-1,-2 5 0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7:4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62809 8493 999,'-3'-16'0,"-6"1"0,-6-1 0,-5 1 0,-1 1-6,3 5-12,5 3-12,3 4-12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18:50.179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9228 11769 0,'0'0'16,"0"0"-16,0 0 0,-21-7 0,12 3 16,-3 1-16,-3-1 15,-3 1-15,-1 0 0,-2 0 0,-2 0 16,-2 0-16,1 2 0,0 1 15,0 1-15,-3 0 0,0 2 16,-2 2-16,0 1 0,-5 6 16,2 3-16,0-2 0,0-1 15,7-2-15,4-2 0,3 0 16</inkml:trace>
  <inkml:trace contextRef="#ctx0" brushRef="#br0" timeOffset="1217.63">7686 12686 0,'0'0'0,"-6"7"0,-3 4 0,-1 3 16,0 1-16,-5 10 0,-7 4 16,-4 6-16,1 0 0,-3 4 15,3 4-15,-6 6 0,0-3 0,-3 13 16,1 1-16,6-4 0,3-4 15,-2 12-15,-3 1 16,4-5-16,0-5 0,2 3 0,0 2 16,6-7-16,0-4 0,-7 26 15,1-4-15,6-8 0,6-5 16,-2 5-16,1 3 0,-3-10 16,2-4-16,0 3 0,3 2 15,1-7-15,5-3 0,-1 6 16,2 4-16,0-3 0,-2-1 0,3 0 15,2 1-15,0-4 0,1-3 16,-1 6-16,0 4 16,2-7-16,2-4 0,-1-1 0,1-2 15,2-1-15,1-3 0,1 4 16,2 5-16,1-8 0,-3-4 16,6 3-16,2 2 0,-2 0 15,-1 1-15,1-3 0,-1-2 16,-1 0-16,-1 0 0,6 3 15,3 3-15,1-5 0,1-3 0,2 0 16,0-2-16,-2 0 0,-2 0 16,3 1-16,2-1 0,-8-17 15,3 2-15,1 7 0,0 7 16,1-4-16,1-5 0,5 0 16,5-3-16,-6 2 0,-3 0 15,5 0-15,4 1 0,-2-6 0,-1-3 16,2-2-16,3 0 15,0 0-15,4 1 0,-2 0 16,1 1-16,-9-5 0,1-2 0,5-1 16,6 0-16,-1-3 0,1-2 15,-7-1-15,-1-1 0,0-1 16,0 1-16,7-5 0,-1-2 16,-1 0-16,3-3 0,-3-1 15,1-1-15,-6 2 0,-1 2 16,9-12-16,2-7 0,-2 2 0,-4 1 15,4-4-15,3-2 16,-4-3-16,-3-1 0,6-4 16,3-1-16,-5 1 0,-3 3 0,18-25 15,-8 0-15,-6 6 0,-4 4 16,0-3-16,2-3 0,-6 0 16,-4 2-16,0-5 0,1-2 15,-2 3-15,1 2 0,-4-8 16,-3-6-16,0 0 0,0 1 0,7-3 15,4-1-15,-8 0 0,-5 1 16,0-1-16,1 0 0,3 0 16,0 2-16,-2-4 0,-1 0 15,-4 3-15,-4 2 0,3-1 16,1 1-16,2 6 0,0 2 16,-1-6-16,-2-5 0,-1 8 15,-3 4-15,-2-4 0,-2-6 16,2 4-16,1 1 0,0 0 15,1-1-15,2 3 0,-1 0 0,4-5 16,2-3-16,-6 10 0,-3 6 16,-3 1-16,-4 1 15,1-1-15,-1 1 0,-1 0 0,-1 0 16,-3 8-16,-1 5 0,-2-5 16,-2-4-16,1 8 0,-1 5 15,-3 0-15,-3 0 0,-3 4 0,-3 3 16,3-4-16,0-2 15,-2 3-15,-3 1 0,2 3 16,3 4-16,-2-1 0,1-1 0,-8 1 16,-5-1-16,1 5 0,2 3 15,7 6-15,-4-3 0,-1 4 16,-4 2-16,-6 0 0,-4-1 16,0 1-16,-2-1 0,-1 2 15,1 3-15,-3-1 0,2 1 16,-2 1-16,-2 1 0,1 2 15,-1 0-15,-4 7 0,-5 1 16,4 3-16,4 1 0,-4 5 16,-2 5-16,-7 3 0,1 1 0,-17 16 15,5 4-15,23-14 0,14-9 16,9-6-16</inkml:trace>
  <inkml:trace contextRef="#ctx0" brushRef="#br0" timeOffset="5550.8921">16444 8728 0,'0'0'0,"0"0"0,0 0 15,0 0-15,28 1 0,-28-1 16,0 0-16,33 0 0,-20 2 0,4-2 15,3-2-15,-1 1 0,1-1 16,8-3-16,2 0 16,-2 3-16,0 2 0,2 1 0,3 1 15,0-1-15,0-1 0,10 3 16,2 2-16,-3-2 0,-2 1 0,10-1 16,2 0-16,-5 1 0,-4 0 15,4 2-15,1-1 16,-5 0-16,-4-3 0,10 1 15,4 0-15,-7-1 0,-7 0 0,5 1 16,5-1-16,-6 0 0,-3-1 16,6 0-16,6 1 0,-6-2 15,-4 2-15,11-1 0,2 2 16,-3-1-16,-4 0 0,4 1 16,3-2-16,-4 2 0,-4 2 0,13 0 15,2 0-15,-15-4 16,-4-1-16,30 0 0,1 0 15,-14 2-15,-7 1 0,4-2 0,3 2 16,-4-1-16,-1 1 0,2 0 16,1 0-16,-7-2 0,-6-1 15,11 0-15,7 0 0,-10-1 16,-6-2-16,6 3 0,5 0 16,-5-1-16,-5 1 0,6 0 15,4 0-15,-5 0 0,-4 1 0,7-1 16,6-1-16,-10-1 0,-8 0 15,6 1-15,6 2 16,-3 0-16,-4 1 0,4-2 0,3-1 16,-4 0-16,-5 1 0,6 1 15,4 1-15,-11-1 0,-6 1 16,7 1-16,5 1 0,-7-2 16,-5-2-16,5-1 0,5-1 15,-9 1-15,-5 2 0,8 0 16,7 0-16,-10 0 0,-5-1 0,5 0 15,5 0-15,-7-2 0,-3 0 16,6 1-16,4 0 16,-9 2-16,-3 1 0,5 1 0,4 1 15,-17-3-15,-2-2 0,21 0 16,4 0-16,-25 2 0,-1 0 0,9-1 16,7-1-16,-6 4 15,-5 2-15,5-2 0,5 3 16,-4-2-16,-3 0 0,-1-3 0,-2-3 15,3 2-15,1 2 16,1 1-16,1 1 0,-8-1 0,-3-2 16,6 0-16,4-1 0,-5 1 15,-3 2-15,1-1 0,3 2 16,-2 0-16,0 1 0,-2-1 16,-1 0-16,-2-1 0,-1 0 0,4-2 15,1 1-15,-5-1 16,-1 0-16,-1 1 0,-2 1 15,1-1-15,-2 0 0,3 0 0,1 0 16,-1-1-16,-2 1 0,1-1 16,-2-1-16,-3 0 0,-2 0 15,1 0-15,0 1 0,-1-1 16,0 1-16,1-1 0,1 0 16,-1 0-16,-2 1 0,-1-1 15,1 0-15,0 0 0,-1 0 0,0 0 16,-1 1-16,0-1 0,0 1 15,-1 0-15,-1-1 16,0 0-16,-1-2 0,1 2 0,-1 0 16,0 0-16,-1 0 0,0 0 15,1-1-15,-2 1 0,0 0 16,1 0-16,-1 0 0,0 0 16,1 0-16,-2 1 0,0-1 15,0 1-15,-2-1 0,4 2 16,-1-1-16,-1 1 0,0-1 0,-2-1 15,3 3-15,-3-3 0,2 3 16,-2-3-16</inkml:trace>
  <inkml:trace contextRef="#ctx0" brushRef="#br0" timeOffset="16468.0544">17995 10439 0,'0'0'15,"0"0"-15,0 0 0,0 0 16,0 0-16,0 0 0,0 0 15,0 0-15,24 7 0,-24-7 16,0 0-16,0 0 0,26 8 0,-26-8 16,0 0-16,25 3 0,-25-3 15,18 5-15,-9 0 16,2-2-16,1 1 0,3 0 0,3 0 16,0 0-16,-1-1 0,3 1 15,2 0-15,1-1 0,2 0 16,7 0-16,1 0 0,0-1 15,0 1-15,1 0 0,1-2 16,6 1-16,-3 2 0,0-2 16,2 1-16,-2-2 0,0 1 0,8 0 15,1 1-15,-4-1 0,-3 1 16,3-2-16,1 0 0,-3-1 16,-2 0-16,3-1 0,1 1 15,-1 0-15,-3-1 0,10 0 16,-1 0-16,-1 1 0,-3-1 0,2 0 15,4 0-15,-4-2 16,-1 1-16,6-2 0,4 1 16,-4-1-16,-3 2 0,12 1 0,1 2 15,-5-3-15,-6-3 0,5 2 16,4-1-16,-2 1 0,-1 1 16,31-1-16,-4 2 0,-13-3 15,-10-1-15,2 1 0,1-1 16,-3 0-16,-1 1 0,2-3 15,0 0-15,-4 2 0,-5 1 0,9 2 16,4 1-16,-8-1 16,-4-2-16,2 1 0,4 1 0,-5-1 15,-3 0-15,5 1 0,2 1 16,-7 3-16,-5 3 0,5-3 16,4-2-16,-6-1 0,-4 0 15,6 3-15,1 0 0,-2 0 16,-1-1-16,0 1 0,1-1 15,-3-1-15,0 0 0,0 2 16,1 2-16,-2-3 0,-2 0 0,1 1 16,2 1-16,-5-3 0,-4-1 15,-1 1-15,1 1 0,-4-1 16,-3 1-16,-6 0 0,-3-1 16,-11-1-16,1-1 0,2 1 15,-1 0-15,0 1 0,0 0 16,-3 1-16,-1 0 0,0-1 15,-1-1-15,-2 1 0,1 1 16,-2 0-16,1 3 0,-1 0 0,1 3 16,-1 0-16,1 0 0,-2 1 15,-2 1-15,1-3 0,-1 0 0,-1-1 16</inkml:trace>
  <inkml:trace contextRef="#ctx0" brushRef="#br0" timeOffset="29040.6535">19008 11519 0,'0'0'0,"0"0"0,0 0 16,0 0-16</inkml:trace>
  <inkml:trace contextRef="#ctx0" brushRef="#br0" timeOffset="30934.0778">5446 10803 0,'0'0'0,"0"0"0,0 0 15,0 0-15,0 0 0,0 0 16,0 0-16,0 0 0,-16 13 0,16-13 15,0 0-15,0 0 0,11 16 16,-11-16-16,21 13 0,-21-13 16,26 10-16,-26-10 0,36 16 15,-16-8-15,1 0 0,5 2 16,2 3-16,9 2 0,-3-2 16,5-1-16,6 0 0,7 2 0,0 0 15,2 0-15,1-2 16,10 0-16,-4-4 0,4 0 15,3-3-15,9 0 0,-6-1 0,14-2 16,0-2-16,-6-3 0,-4-2 16,40-2-16,-7 1 0,-7 5 15,-4 3-15,0-4 0,5-2 16,-8 3-16,-7 3 0,11 8 16,8 7-16,-12-3 0,-5-1 15,11-4-15,8-2 0,-5 0 16,-5-2-16,8-6 0,6-3 15,-6-2-15,0 2 0,7-2 0,11 1 16,-13 0-16,-6-1 0,11-5 16,7-5-16,-11 3 0,-7 2 15,5 9-15,6 4 0,-11 1 16,-7-2-16,2 1 0,1-1 16,-11 1-16,-7 0 0,4 4 15,3 4-15,-10 0 0,-8 0 0,9 2 16,4 1-16,-6-1 0,-3 1 15,7-3-15,5 0 16,-7-1-16,-6 0 0,-25-2 0,-14-3 16,-12-1-16</inkml:trace>
  <inkml:trace contextRef="#ctx0" brushRef="#br0" timeOffset="33335.0657">6826 9987 0,'0'0'0,"0"0"0,0 0 16,0 0-16,-18-2 0,18 2 0,-18 0 15,8 0-15,0 2 0,-2 2 16,-1 2-16,0 1 0,-1 1 16,0 4-16,1 3 0,-8 5 15,0-2-15,-1 4 0,-1 3 16,3 0-16,3 0 0,-1 11 16,-2 4-16,4-2 0,2-1 0,1 10 15,3 2-15,-1-2 16,3-3-16,1 5 0,5 2 15,1 4-15,1-7 0,5 3 0,2 2 16,1-5-16,1-5 0,6 5 16,5-2-16,-1-8 0,0-7 15,6-4-15,2-5 0,0-7 16,-1-4-16,9-1 0,5-3 16,-4-4-16,-4-3 0,5-3 15,6 0-15,-9-1 0,-1-3 16,5-3-16,4-3 0,-5-2 0,-2 0 15,8-8-15,2-5 16,-9 0-16,-3 1 0,2-6 0,6-4 16,-9 6-16,-4 3 0,-4-9 15,-3-6-15,0 4 0,1 3 0,7-21 16,-4 3-16,-12 23 16,-1-1-16,1-21 0,-4 1 15,-5 23-15,-1 0 0,-3-24 16,-3 4-16,-1 21 0,1-1 0,-12-19 15,-4 3-15,8 20 0,2 2 16,-4 0-16,-4-2 16,2 3-16,0 3 0,-9 1 0,-7 3 15,4 2-15,2 3 0,-7 0 16,-2-1-16,3 9 0,-2 6 0,-12 4 16,-6 4-16,12 0 15,1 2-15,-15 13 0,-7 7 16,4-1-16,1-3 0,-34 25 0,1 3 15,19-4-15,12 0 0,0 4 16,0 4-16,9-8 0,7-5 16,3 2-16,0 3 15,10-6-15,6-2 0,6-16 0,6-8 16,3-8-16</inkml:trace>
  <inkml:trace contextRef="#ctx0" brushRef="#br0" timeOffset="34350.1921">7519 5621 0,'0'0'16,"0"0"-16,0 0 0,-21 24 0,21-24 16,-18 21-16,4-6 0,-4 3 15,-3 2-15,-7 10 0,-3 5 16,-1 1-16,0 3 0,-12 13 16,0 3-16,-7 8 0,1 0 0,-5 11 15,2-1-15,5-6 16,1-7-16,-2 2 0,1-6 0,-9 13 15,10-9-15,16-17 0,13-9 16,4-13-16,6-10 0,5-9 16,-2-7-16,6 0 0,3-2 15,-1-7-15,4-6 0,-2 6 16,0 2-16,-2 4 0</inkml:trace>
  <inkml:trace contextRef="#ctx0" brushRef="#br0" timeOffset="34650.1406">6937 5654 0,'0'0'0,"0"0"16,0 0-16,0 0 0,7 22 0,-7-22 15,11 29-15,-3-10 0,1 1 16,2 4-16,3 5 15,2 10-15,1 0 0,1 4 0,1 3 16,3 8-16,0-2 0,6 9 16,-1-1-16,-3-6 0,-1-2 15,3 5-15,-3-2 0,-3-9 16,-2-7-16,0-2 0,1-1 16,0-7-16,-1-5 0,3-6 15,-1-4-15,3-5 0,3-3 0,-7-1 16,-4-2-16,-4 0 0</inkml:trace>
  <inkml:trace contextRef="#ctx0" brushRef="#br0" timeOffset="34917.5227">8012 6137 0,'0'0'0,"0"0"16,0 0-16,0 0 0,0 0 0,9 20 16,-9-20-16,20 22 0,-20-22 0,21 28 15,-10-10 1,0 0-16,0-1 0,1 0 0,2 0 16,-1-1-16,1-1 0,4 5 15,-2-4-15,1 0 0,-1-1 0,5-4 16,4-4-16,0-1 15,2-2-15,-5 0 0,-4-1 0,-2-1 16</inkml:trace>
  <inkml:trace contextRef="#ctx0" brushRef="#br0" timeOffset="35117.2372">8670 6148 0,'0'0'0,"0"0"16,0 0-16,0 0 0,0 0 0,7 28 15,-7-28-15,11 24 0,-11-24 16,14 27-16,-8-10 16,1-1-16,-2 1 0,3-1 0,2 1 15,0-1-15,-1-1 0,5 4 16,3-2-16,0-2 0,2-4 16,-4-3-16,-1 1 0,-2-3 0</inkml:trace>
  <inkml:trace contextRef="#ctx0" brushRef="#br0" timeOffset="35316.9588">9325 6135 0,'0'0'0,"0"0"0,0 0 0,0 0 16,0 0-16,11 25 0,-11-25 15,13 28-15,-7-11 0,1 2 16,1 2-16,2 2 0,1 1 0,4 8 15,2 2-15,0-4 0,2-2 16,3 1-16,3-1 0,2 1 16,-6-6-16,-2-3 0</inkml:trace>
  <inkml:trace contextRef="#ctx0" brushRef="#br0" timeOffset="36033.5509">10386 5590 0,'0'0'0,"0"0"0,0 0 15,0 0-15,0 0 0,2 23 0,-2-23 16,0 25-16,0-25 0,2 33 15,-1-11-15,0 1 16,-1 2-16,-1 6 16,-3 6-16,1 6 0,1 0 0,-4 9 15,0 1-15,-1-3 0,0-4 0,0 7 16,-1 0-16,3-8 0,1-3 16,3-6-16,2-2 0,3-4 15,0-2-15,1-6 0,2-6 16,2 2-16,2 0 0,-3-3 15,-2-3-15,0-3 0</inkml:trace>
  <inkml:trace contextRef="#ctx0" brushRef="#br0" timeOffset="36250.155">10526 5971 0,'0'0'0,"0"0"0,0 0 0,0 0 16,0 0-16,27-15 0,-27 15 15,29-11-15,-12 8 0,2-1 16,2 1-16,1 0 0,0 2 0,0-1 16,0 2-16,4-1 15,-1 0-15,-3 0 0,-2 0 0,-2 0 16,0 1-16,-2-2 0,1 1 16,-1-3-16,1-2 0,-4 2 15,-2-1-15,-1 2 0</inkml:trace>
  <inkml:trace contextRef="#ctx0" brushRef="#br0" timeOffset="36533.9912">11105 5238 0,'0'0'0,"0"0"0,0 0 15,0 0-15,-5 29 0,5-29 16,-6 36-16,3-12 0,-1 2 0,0 4 15,-2 4-15,-1 10 16,-1 2-16,1 4 0,1 3 16,-2 14-16,1-1 0,1 11 0,0-2 15,1-4-15,0-3 0,1 15 16,1 2-16,-1 4 0,1-8 16,3 0-16,2 0 0,5 22 15,1-17-15,3-8 0,2-6 16,1-17-16,3-10 0,-6-15 15,-3-9-15,-3-6 0</inkml:trace>
  <inkml:trace contextRef="#ctx0" brushRef="#br0" timeOffset="37800.7459">11516 5973 0,'0'0'0,"0"0"15,0 0-15,0 0 0,0 0 0,0 0 16,29 0-16,-29 0 16,23-2-16,-23 2 0,32 0 15,-14 0-15,0 0 0,4 1 16,3-1-16,-1-1 0,0 1 0,8-3 15,0 0-15,-3-1 0,-3-1 16,-3 2-16,-2-2 0,-3 1 16,-4 1-16,0-1 0,-1 0 15,-2 1-15,-1 1 0,-1 0 16,1 0-16,-1-1 0,1 2 16,1 0-16,3 1 0,0 1 15,1 1-15,6 0 0,1-4 16,2 2-16,0 0 0,2 0 15,3 2 1,-5-2-16,-4 1 0,-3-1 0</inkml:trace>
  <inkml:trace contextRef="#ctx0" brushRef="#br0" timeOffset="37967.5174">12535 5904 0,'0'0'0,"0"0"0,0 0 16,0 0-16,0 0 0,0 0 16,0 0-16,0 0 0,0 0 0,0 0 15,0 0-15,0 0 0,26-6 16,-26 6-16,26 2 15,-26-2-15,32 4 0,-12-2 0,2 0 16,-1-1-16,0-1 0,1 1 16,2 0-16,6-1 0,-2 0 15,-3 0-15,-5 0 0,-2 0 0</inkml:trace>
  <inkml:trace contextRef="#ctx0" brushRef="#br0" timeOffset="38267.0739">13116 5173 0,'0'0'0,"0"0"0,0 0 15,0 0-15,0 0 0,15 22 0,-15-22 16,22 23-16,-22-23 0,29 30 16,-15-10-16,1 0 0,-1 1 0,6 6 15,1 3-15,0-4 16,-1 1-16,0-3 0,-2 1 16,3 3-16,-1-1 0,3-1 15,3-1-15,-1-6 0,0-5 0,-4-2 16,-4-2-16,-4-3 0</inkml:trace>
  <inkml:trace contextRef="#ctx0" brushRef="#br0" timeOffset="38817.1696">13964 5168 0,'0'0'0,"0"0"0,0 0 15,0 0-15,0 0 0,0 0 0,-15 30 16,15-30-16,-15 31 0,1-8 16,-5 3-16,-1 1 0,-1 0 0,-11 9 15,-3 2-15,2-3 16,3-1-16,-6 5 0,0-2 16,0 0-16,5-5 0,5-5 0,2-5 15,7-5-15,3-4 0,1-4 16,3-2-16,4-3 0,0-2 15,2 0-15,1-1 0,-1-1 16,2 0-16,2 0 0,-2-2 16,2 2-16,-2-2 0,2 2 15,0 0-15,-1-3 0,1 3 16,0 0-16,0 0 0,0 0 16,0 0-16,0 0 0,0 0 15,0 0-15,-3 3 0,3-3 0,-2 5 16,2-2-16,0 2 0,0 1 15,0 0-15,-1 2 0,0 0 16,0 4-16,0 1 0,1 1 16,0 0-16,0 5 0,0 4 15,1 1-15,0 3 0,0 11 16,0 3-16,1 3 0,1 3 16,1 15-16,2 6 0,-1 13 15,1-5-15,-1 20 0,-1 2 16,2-6-16,-1-4 0,1 12 0,0-2 15,8 27-15,2-19 0,1-15 16,1-11-16,-6-24 0,-3-19 16,-4-11-16</inkml:trace>
  <inkml:trace contextRef="#ctx0" brushRef="#br0" timeOffset="39383.6162">11506 5950 0,'0'0'0,"0"0"16,0 0-16,0 0 0,0 0 0,0 0 16,0 0-16,23-12 0,-23 12 15,32-4-15,-7 1 0,1 1 16,3 0-16,4 0 0,6-1 16,7-1-16,-2 0 0,13-2 15,3 0-15,-4 0 0,-2-1 0,11-2 16,0-2-16,-4 1 0,-4 0 15,10-1-15,-2 0 0,-5 1 16,-6 5-16,1-5 0,1-3 16,-2 6-16,-7 3 0,-4 2 15,-2 1-15,-5 0 0,-6-1 0,-4 4 16,-3 3-16,-6-1 0,-3-2 16,-1 2-16,0 0 15,1 0-15,0 0 0,-5-2 0,-3-1 16,0 1-16</inkml:trace>
  <inkml:trace contextRef="#ctx0" brushRef="#br0" timeOffset="39817.5008">12970 5010 0,'0'0'16,"0"0"-16,0 0 0,0 0 0,0 0 0,0 0 16,0 0-1,0 0-15,0 0 0,10 33 16,-10-33-16,12 31 0,-12-31 0,16 36 15,-5-17-15,1 2 0,1 0 16,4 8-16,-1 2 0,1-1 16,-1 1-16,4-1 0,2 1 15,4 5-15,-2-2 0,0-3 16,-1-1-16,3-1 0,-1-2 16,4 3-16,-3-2 0,-4-4 0,-2 0 15,-2-3-15,-2 0 16,0-3-16,-2-2 15,3-4-15,3-1 0,-1-2 0,-1-2 16,0-4-16,-2-4 0,-3 0 16,-2 0-16,-2 1 0</inkml:trace>
  <inkml:trace contextRef="#ctx0" brushRef="#br0" timeOffset="40367.7355">14161 4993 0,'0'0'0,"0"0"0,0 0 15,0 0-15,0 0 0,0 0 16,0 0-16,-8 28 0,8-28 0,-22 32 16,4-12-16,-4 3 15,-4 3-15,-5 3 0,-4 2 16,-9 11-16,1-2 0,-8 7 0,3-3 15,-3 2-15,8-6 0,3-4 16,4-3-16,1-4 0,6-7 16,9-4-16,6-4 0,4-3 15,2-2-15,3-2 0,0-2 16,3 0-16,1-1 0,0-2 16,0 1-16,0 0 0,1 0 0,0 0 15,0 0-15,0 0 16,0 1-16,0-1 0,0 1 0,-1 1 15,-1 1-15,0 2 0,0-1 16,-1 1-16,-2 3 0,1 3 16,-2 0-16,1 2 0,-1 1 15,0 6-15,0 1 0,0 6 16,-1 6-16,0 0 0,2 1 16,-3 11-16,0 0 0,1 3 15,-1 5-15,-2 8 0,-1-2 0,1 2 16,0 2-16,-1 7 0,1-5 15,1 1-15,2 0 0,1 8 16,4-2-16,-1 5 0,-2-4 16,6 20-16,4-9 0,0 1 15,2 0-15,3 0 0,2-1 16,6 1-16,4 0 0,-8-29 16,-4-17-16,-2-13 0</inkml:trace>
  <inkml:trace contextRef="#ctx0" brushRef="#br0" timeOffset="40608.3976">14313 6657 0,'0'0'0,"0"0"0,-6 24 0,4-15 0,1 0 16,0-2-16</inkml:trace>
  <inkml:trace contextRef="#ctx0" brushRef="#br0" timeOffset="43888.0802">8899 6808 0,'0'0'0,"0"0"16,0 0-16,0 0 0</inkml:trace>
  <inkml:trace contextRef="#ctx0" brushRef="#br0" timeOffset="44079.3712">9435 6731 0,'0'0'0,"0"0"16,0 0-16,0 0 0,0 0 0,22 15 16,-22-15-16,24 4 15,-24-4-15,0 0 0</inkml:trace>
  <inkml:trace contextRef="#ctx0" brushRef="#br0" timeOffset="44203.6135">9792 6888 0,'0'0'0,"0"0"16,0 0-16,0 0 0,24 15 0,-24-15 15,0 0-15,23 4 0</inkml:trace>
  <inkml:trace contextRef="#ctx0" brushRef="#br0" timeOffset="45534.076">11040 5013 0,'0'0'0,"0"0"16,0 0-16,-26-2 0,26 2 0,-30-3 16,12 4-16,2 0 0,-1 0 15,-7 3-15,-3-2 16,1 2-16,2 1 0,-5 1 15,-2 3-15,1-3 0,1 1 0,-9 5 16,-1 4-16,2-2 0,1-1 16,-4 5-16,-2 5 15,2 0-15,3-3 0,-5 7 0,2 0 16,1 3-16,-1 0 0,-1 11 16,4 0-16,1-1 0,2-2 0,0-1 15,-1-3-15,5 5 0,4 1 16,0 3-16,5-1 15,0 1-15,1 4 0,3 1 0,0 0 16,1-3-16,0-2 0,4 2 16,2 2-16,5-1 0,2 3 15,0-5-15,0-1 0,4-2 16,3 0-16,3-3 0,1-4 16,3 3-16,3 2 0,0 0 15,1 0-15,1 1 0,3 0 0,0-3 16,0-2-16,4-2 0,2 2 15,4-3-15,2 1 0,2-3 16,0-3-16,3-4 0,2-2 16,3-4-16,5-4 0,1-5 15,4-4-15,1-6 0,1-4 16,3-7-16,2-3 0,2-6 16,0-3-16,25-17 0,-9 0 15,-5 4-15,-4 1 0,-3-6 16,0-5-16,-4-1 0,-4 0 0,-3-9 15,-3-5-15,1 2 0,0 3 16,-2-9-16,0-4 0,-5-1 16,-2 1-16,1-6 0,1-3 15,-7 11-15,-3 7 0,-7-7 16,-2-6-16,-4 2 0,-2 3 16,-1 1-16,-2 2 0,-4 1 15,-3 3-15,-6 2 0,-6 2 16,-8 7-16,-5 4 0,-3 3 15,-1 2-15,-1 4 0,0 2 0,-12-4 16,-9-2-16,3 13 0,1 8 16,-8 5-16,-7 5 0,-2 1 15,-1 0-15,-2 10 0,1 5 16,-2 12-16,0 6 0,-8 6 16,-6 4-16,-2 4 0,-3 3 0,5 6 15,5 2-15,5 4 0,4 1 16,3 8-16,1 4 15,16-20-15,13-14 0,8-8 0</inkml:trace>
  <inkml:trace contextRef="#ctx0" brushRef="#br0" timeOffset="46759.9621">13802 5593 0,'0'0'0,"0"0"16,0 0-16,0 0 0</inkml:trace>
  <inkml:trace contextRef="#ctx0" brushRef="#br0" timeOffset="47100.9686">12941 4979 0,'0'0'0,"0"0"16,0 0-16,0 0 0,0 0 0,0 0 15,-18 12-15,18-12 0,0 0 16,0 0-16,2 23 0,-2-23 15,0 0-15,12 25 16,-2-10-16,1 1 0,1 0 0,3 2 16,1 2-16,6 7 0,0 2 15,3 4-15,0 1 0,0 0 16,-4-6-16,-3-5 0</inkml:trace>
  <inkml:trace contextRef="#ctx0" brushRef="#br0" timeOffset="47534.3527">16867 4986 0,'0'0'0,"0"0"0,-17 14 16,5 0-16,-4 4 0,-8 7 0,-4 4 16,-2 2-16,-1 3 0,-10 12 15,-1 4-15,-5 7 0,3-5 0,0 8 16,5-3-16,8-9 16,6-5-16,3 1 0,5-6 15,8-10-15,6-8 0,10-10 0,7-9 16,-5-1-16,-3 1 0,0-1 15</inkml:trace>
  <inkml:trace contextRef="#ctx0" brushRef="#br0" timeOffset="47834.387">16827 5116 0,'0'0'0,"0"0"15,0 0-15,0 23 0,0-23 0,2 28 16,0-7-16,2 1 0,-1 2 15,5 9-15,3 5 0,1-4 16,0-2-16,5 6 0,3-2 16,-1-6-16,-1-3 0,0-8 15,1-4-15,1-2 0,1-3 0,4-8 16,4-6-16,2-7 16,2-6-16,14-12 0,6-6 15,-2-3-15,-2-3 0,11-10 0,2-3 16,-9 2-16,-7 7 0,4-6 15,-5 6-15,-8 5 0,-9 10 16,-2 9-16,-8 12 0,-8 9 16,-1 4-16,-3 11 0,0 7 15,-3-7-15,1-4 0,-2-3 16</inkml:trace>
  <inkml:trace contextRef="#ctx0" brushRef="#br0" timeOffset="48017.8477">18099 5377 0,'0'0'0,"0"0"0,0 0 16,0 0-16,0 0 0,0 0 15,30 11-15,-30-11 0,30 13 0,-9-8 16,3-2-16,2 1 0,3 1 16,5-2-16,6 0 15,11-3-15,-2-3 0,2 1 0,-10 1 16,-8-1-16</inkml:trace>
  <inkml:trace contextRef="#ctx0" brushRef="#br0" timeOffset="48400.5563">19497 4936 0,'0'0'0,"0"0"16,0 0-16,0 0 0,0 0 15,-23 25-15,10-9 0,-2 3 16,-1 0-16,-2 5 0,-1 7 16,-3 6-16,4 1 0,1 1 15,4 1-15,1 3 0,4-4 0,6-6 16,5-5-16,4-5 0,3-5 16,8-7-16,7-7 15,5-7-15,6-3 0,13-11 0,6-9 16,-2-4-16,-2-4 0,10-10 15,-1-5-15,-10 4 0,-9 0 16,-6-8-16,-8 0 0,-11 9 16,-5 4-16,-13-10 0,-10 10 15,0 21-15,-6 3 0,-12 3 16,-8 3-16,-3 6 0,0 5 0,2 9 16,1 5-16,8-1 0,6-3 15,11 1-15,8 0 0,2-3 16,0-3-16,0-1 0</inkml:trace>
  <inkml:trace contextRef="#ctx0" brushRef="#br0" timeOffset="48635.3788">21136 4328 0,'0'0'0,"0"0"0,0 0 16,27 3-16,-27-3 0,31 6 16,-6 0-16,3 0 0,0 1 15,12 4-15,3 2 0,-2-1 16,-2 1-16,2 5 0,-8 0 16,-8 1-16,-9 0 0,-5-3 15,-5-3-15,-1-3 0,0-1 0,-2-2 16</inkml:trace>
  <inkml:trace contextRef="#ctx0" brushRef="#br0" timeOffset="48850.3948">21022 4745 0,'0'0'16,"0"0"-16,0 0 0,-12 23 16,6-10-16,1 6 0,-2 5 15,-1 9-15,2 2 0,0 8 0,1 6 16,0 10-16,2 1 0,0 18 15,0 4-15,3-5 0,3-3 16,0 21-16,1 2 0,2 5 16,-1-8-16,4 43 0,0-9 15,1-21-15,0-15 0,-2-29 16,-4-20-16,-1-12 0</inkml:trace>
  <inkml:trace contextRef="#ctx0" brushRef="#br0" timeOffset="49050.3102">21427 5333 0,'0'0'0,"0"0"16,26-5-16,-26 5 0,32 3 0,-6 2 15,7 5-15,12 6 0,3 3 0,0 0 16,-8-3-16,-8-4 0</inkml:trace>
  <inkml:trace contextRef="#ctx0" brushRef="#br0" timeOffset="49239.8162">21978 5599 0,'0'0'0,"0"0"0,0 0 0,-15 30 16,15-30-16,-10 29 0,10-29 0,-7 23 15</inkml:trace>
  <inkml:trace contextRef="#ctx0" brushRef="#br0" timeOffset="56151.2459">7322 11137 0,'0'0'0,"0"0"0,0 0 16,0 0-16,0 0 0,0 0 15,0 0-15,0 0 0,13 17 0,-13-17 16,0 0-16,29 1 0,-29-1 15,27 0-15,-27 0 0,36 0 16,-14 3-16,3-3 0,1 1 16,3 0-16,0 0 0,13 0 15,2 0-15,2 1 0,0 1 0,18 0 16,1 0-16,1 1 16,1 1-16,14-2 0,-2-4 15,12-1-15,-4 1 0,9-3 16,-4 1-16,-3-1 0,-1 2 0,36-4 15,-7 1-15,-11 2 0,-8 3 16,-2-1-16,-2 1 0,-5 1 16,-3 2-16,6-1 0,4-1 15,-3 0-15,-3 0 0,1-1 16,0 0-16,-4-2 0,-2-2 0,-1-6 16,0-1-16,-7-1 0,-3 0 15,-1 0-15,-2-1 16,-9-2-16,-8-1 0,-4 5 0,-3 4 15,-2 4-15,-2 3 0,-11-3 16,-7-2-16,-2-1 0,-2 1 16,-4 1-16,0 2 0,-7 1 15,-5 1-15,-1-1 0,-4 1 16,0 0-16,0 0 0,-3 3 16,3-3-16,-1 3 0,1-3 0,2-2 15,1 2-15,2-2 16,4 0-16,-4 1 0,1-1 0,-2 1 15</inkml:trace>
  <inkml:trace contextRef="#ctx0" brushRef="#br0" timeOffset="56295.789">11182 10936 0,'0'0'0,"0"0"15,0 0-15,0 0 0,12 19 0,-12-19 16,0 0-16,0 0 0</inkml:trace>
  <inkml:trace contextRef="#ctx0" brushRef="#br0" timeOffset="60184.6954">10376 11210 0,'0'0'0,"0"0"0,0 0 16,0 0-16,0 0 0,6 21 16,-6-21-16,0 0 0,16 24 0,-7-15 15,3-1-15,2 0 16,-1 1-16,1 2 0,2 4 16,-1 0-16,0 0 0,7 4 0,3 0 15,-2 2-15,-2 0 16,2 0-16,1-2 0,0-4 0,1-2 15,3-6-15,-1-7 0,-1-6 16,0-7-16,2-8 0,4-9 16,-1-6-16,-1-4 0,11-17 15,4-5-15,-1-2 0,-1 0 16,10-15-16,8-11 0,-6 13 16,-5 9-16,22-16 0,-8 17 15,-14 10-15,-10 8 0,-2 10 16,-2 7-16,-6 9 0,-6 7 0,-2 3 15,-2 3-15,7 2 0,4 3 16,-11 1-16,-5 2 0,-5 0 16</inkml:trace>
  <inkml:trace contextRef="#ctx0" brushRef="#br0" timeOffset="60334.2794">12075 10006 0,'0'0'0,"-8"2"16,3 2-16,3 2 0,2 3 16,5 7-16,5 6 0,-1-2 15,-1-4-15,-2 0 0</inkml:trace>
  <inkml:trace contextRef="#ctx0" brushRef="#br0" timeOffset="64819.9293">25791 5391 0,'0'0'0,"0"0"16,0 0-16,0 0 0,-24 10 0,24-10 16,-29 11-16,10-3 0,-3 2 15,-5 1-15,-5 2 0,-13 7 16,-3 0-16,-11 6 0,-1-1 16,2 2-16,0 0 0,-8 4 15,3 0-15,2 1 0,9-1 0,8-5 16,5-1-16,8-4 15,6-4-15,5 2 0,3 0 16,6-3-16,5-3 0,11-5 0,11-3 16,-6-2-16,-3-1 0,-1 0 15</inkml:trace>
  <inkml:trace contextRef="#ctx0" brushRef="#br0" timeOffset="65301.0214">26050 5482 0,'0'0'0,"0"0"15,0 0-15,21 10 0,-10-6 0,3 4 16,4 1-16,2 1 0,2 1 16,10 6-16,4 0 0,2 3 15,0 0-15,12 6 0,0-1 16,-1 0-16,1-4 0,5 7 0,-3-1 15,-4-1-15,-3 1 0,2 1 16,-7-2-16,-3-4 16,-5-3-16,0 0 0,-1 0 15,-7-4-15,-5-2 0,-6-1 16,-3-1-16,-2-1 0,-1 1 0,0 0 16,0-1-16,-3 3 0,-1 4 15,-2 1-15,-1 5 0,-2 4 16,-1 4-16,0 12 0,-1 5 15,0 1-15,-2 1 0,2 5 16,-1 3-16,3 11 0,2 0 0,-1 1 16,-1 3-16,1 7 0,1-2 15,1 10-15,0 0 16,1 15-16,0-12 0,0-7 16,-2-5-16,-3-5 0,1-5 15,-1-3-15,0-3 0,0-9 0,1-7 16,-1-9-16,-2-4 0,-2-18 15,-3-10-15,2-2 0,4-1 16,0-2-16</inkml:trace>
  <inkml:trace contextRef="#ctx0" brushRef="#br0" timeOffset="66067.7627">24909 6025 0,'0'0'0,"0"0"0,0 0 0,0 0 16,0 0-16,0 0 0,-14 16 16,14-16-16,0 0 0,0 34 15,2-13-15,0 0 0,1 0 16,2 10-16,0 7 0,2 12 0,0-1 16,1 20-16,1 7 15,0 8-15,-2-5 0,0 21 16,1 6-16,-1 1 0,-1-13 0,-5 47 15,-6-9-15,0-25 0,3-18 16,-5-3-16,-4-2 16,2-16-16,0-9 0,1-10 0,3-4 15,0-15-15,2-8 0,1-7 16,1-5-16,1-6 0,0-4 0,-1-5 16,2-10-16,-1 5 0,0 2 15,3-5-15,2-5 0,2 2 16,0-1-16,5-4 0,3 0 15,3 5-15,1 0 0,4 1 16,3 2-16,1 2 0,-1 2 16,6 7-16,3 4 0,-7 2 15,-2 0-15,11 8 0,4 5 16,-5 3-16,-3 3 0,2 5 16,4 4-16,-4 0 0,-3 0 0,1 7 15,0 3-15,1 0 0,1 0 16,3 7-16,1-4 0,-3-2 15,-1-3-15,3-2 0,-2-5 16,-5-9-16,0-6 0,20 3 16,0-7-16,-20-11 0,5-3 15,8-10-15,7-5 0,-1-6 16,1-4-16,11-14 0,2-5 16,11-19-16,-11 4 0,-5-3 15,-3 0-15,-8 8 0,-6 6 0,-2-2 16,0-1-16,-8 11 0,-4 7 15,-2 5-15,-1 3 16,-6 2-16,-4 2 0,-7 8 0,-1 3 16,-3 3-16</inkml:trace>
  <inkml:trace contextRef="#ctx0" brushRef="#br0" timeOffset="66367.7414">25910 5646 0,'0'0'0,"0"0"0,-20 18 16,20-18-16,-30 28 0,-5 7 15,-10 12-15,-5 4 0,-1 3 16,-20 28-16,-4 16 0,-3 9 0,-1 5 16,-4 14-16,15-26 15,22-32-15</inkml:trace>
  <inkml:trace contextRef="#ctx0" brushRef="#br0" timeOffset="66570.7239">25251 7224 0,'0'0'0,"0"0"15,16 17-15,-16-17 0,27 18 0,-4-6 16,8 4-16,3-1 0,5 0 15,16 3-15,5 0 0,12 0 16,-3-4-16,12 2 0,-3-1 16,-8-1-16,-17-3 0,-14-4 15</inkml:trace>
  <inkml:trace contextRef="#ctx0" brushRef="#br0" timeOffset="66784.7575">26591 6249 0,'0'0'0,"0"0"16,0 0-16,0 0 0,7 26 0,-3-7 16,2 8-16,-1 4 15,2 3-15,2 21 0,1 8 16,-1 0-16,-3-3 0,1 2 0,-1-2 15,0-14-15</inkml:trace>
  <inkml:trace contextRef="#ctx0" brushRef="#br0" timeOffset="68117.4685">27128 6054 0,'0'0'0,"0"0"16,0 0-16,25-3 0,-25 3 0,28-6 15,-6 3-15,4-1 16,1-2-16,13-2 0,4 1 16,2-1-16,2-1 0,13-2 15,4-1-15,-4 0 0,-4 0 0,14-2 16,0 1-16,5 0 0,-7 2 15,-1 1-15,0 0 16,-6 2-16,-9 2 0,-3 2 0,-3 1 16,-5 4-16,-4 3 0,-2-1 15,-2-2-15,-4 4 0,-3 1 0,-9-1 16,-4-2-16,-5 0 0</inkml:trace>
  <inkml:trace contextRef="#ctx0" brushRef="#br0" timeOffset="68484.2349">28850 5660 0,'0'0'16,"0"0"-16,0 0 0,-13 20 0,9-9 15,-2 4-15,0 5 16,-2 1-16,0 2 0,-1 11 15,3 5-15,1-2 0,3-4 0,3 4 16,4-3-16,0-6 0,2-4 16,4-4-16,3-5 0,4-4 15,3-4-15,2-11 0,2-7 16,4-5-16,2-4 0,0-6 16,-1-3-16,5-8 0,-3-1 15,-6-2-15,-3 0 0,-3-6 0,-5 1 16,-6 4-16,-4 2 15,-5 6-15,-4 4 0,-6 4 16,-4 1-16,-6 9 0,-4 5 0,-5 4 16,-4 4-16,2 3 0,3 3 15,0 2-15,3 3 0,8-3 16,5 0-16,3-2 0,2-1 16,1-1-16</inkml:trace>
  <inkml:trace contextRef="#ctx0" brushRef="#br0" timeOffset="68651.5232">29378 5448 0,'0'0'16,"0"0"-16,0 0 0,15 16 15,-15-16-15,13 22 0,-6-5 16,-1 3-16,1 5 0,-2 4 16,1 3-16,-1 15 0,-1 1 0,-2 12 15,-2 1-15,-2-2 16,-2-4-16,1-1 0,0-13 15,1-8-15</inkml:trace>
  <inkml:trace contextRef="#ctx0" brushRef="#br0" timeOffset="68800.5483">29671 5771 0,'0'0'0,"0"0"15,0 0-15,19-9 0,-19 9 16,31-7-16,-10 4 0,2-2 0,3 1 15,0 0-15,2 1 0,1 0 16,-3 1-16,-5-1 0</inkml:trace>
  <inkml:trace contextRef="#ctx0" brushRef="#br0" timeOffset="69001.4092">30308 5281 0,'0'0'0,"0"0"16,0 0-16,-7 26 0,4-5 0,-2 7 16,1 7-16,0 8 0,-2 5 15,-2 23-15,-2 6 0,-2 20 16,-2 18-16,0 16 0,2-4 16,2-18-16,3-33 0,1-21 15</inkml:trace>
  <inkml:trace contextRef="#ctx0" brushRef="#br0" timeOffset="69367.8387">26892 7811 0,'0'0'0,"0"0"15,0 0-15,0 0 0,25 18 0,-25-18 16,30 20-16,-7-8 0,2 1 15,8 1-15,7 1 0,10 5 16,0 0-16,17 4 16,5 1-16,9 5 0,-2-1 0,16 8 15,0 0-15,7 1 0,-8-6 16,39 0-16,-10-13 0,-38-6 0,-26-4 16,-20-2-16</inkml:trace>
  <inkml:trace contextRef="#ctx0" brushRef="#br0" timeOffset="69669.6125">28807 7783 0,'0'0'0,"-14"-2"0,-4 0 16,4 2-16,-1 0 0,-10 3 15,-2 4-15,-2 2 0,-1 4 0,-9 11 16,-2 6-16,2 2 15,3 3-15,-5 13 0,5 4 0,6-5 16,6-2-16,2 9 0,4 0 16,11-9-16,8-5 0,8 0 15,7-2-15,2-12 0,6-4 0,14-1 16,9-6-16,-4-4 16,1-2-16,15-8 0,6-6 15,-5-6-15,-4-4 0,2-6 16,3-5-16,-3 1 0,-1 2 0,22-22 15,-8-2-15,-23 13 0,-14 12 0,-11 6 16</inkml:trace>
  <inkml:trace contextRef="#ctx0" brushRef="#br0" timeOffset="70601.2658">29279 7595 0,'0'0'16,"0"0"-16,0 0 0,0 0 0,0 0 16,-2 23-16,2-23 15,-2 33-15,2-14 0,-1 7 16,-2 5-16,1 2 0,-1 3 0,-1 15 15,-1 5-15,1 11 16,-1-4-16,-1 11 0,-2-5 0,2-5 16,3-4-16,0 2 0,1-10 15,4-10-15,2-9 0,0-8 16,-2-6-16,-1-5 0</inkml:trace>
  <inkml:trace contextRef="#ctx0" brushRef="#br0" timeOffset="70784.2704">29322 8015 0,'0'0'0,"0"0"16,0 0-16,0 0 0,0 0 0,0 0 15,0 0-15,34-4 0,-34 4 0,36 2 16,-13-2-16,1-2 16,1 2-16,2 0 0,0 0 15,6 2-15,-1-2 0,-2-2 16,-2-2-16,-4 1 0,-4 1 0,-4-1 15</inkml:trace>
  <inkml:trace contextRef="#ctx0" brushRef="#br0" timeOffset="71001.6772">29841 7461 0,'0'0'0,"0"0"0,0 0 16,0 24-16,0-24 0,-3 40 0,0-6 15,0 6-15,-1 6 0,-1 23 16,-1 9-16,1 16 0,0-2 16,1 23-16,-2 20 15,2 0-15,1-16 0,4 45 0,3-17 16,6-27-16,3-21 0,6-19 16,3-12-16,-7-21 0,-5-15 0,-2-9 15</inkml:trace>
  <inkml:trace contextRef="#ctx0" brushRef="#br0" timeOffset="71368.8633">30244 7815 0,'0'0'16,"0"0"-16,0 0 0,0 0 0,0 24 15,0-24-15,3 43 0,-1-13 16,1 3-16,1 17 0,1 6 16,1-3-16,-1-3 0,8 9 15,5 6-15,1-10 0,0-10 0,5-7 16,1-10-16,1-11 0,-1-7 16,7-13-16,5-11 15,-3-2-15,-2-3 0,5-17 16,4-9-16,-5-4 0,-3-1 0,0-14 15,-4-3-15,-13 6 0,-10 5 0,-14-24 16,-10 8 0,-2 18-16,1 10 0,-11 12 0,-8 8 15,4 14-15,2 9 0,-11 17 16,-7 11-16,9 5 0,7 5 0,11-12 16,6-8-16,6-5 0</inkml:trace>
  <inkml:trace contextRef="#ctx0" brushRef="#br0" timeOffset="71565.3235">31404 7485 0,'0'0'0,"0"0"0,-11 39 0,6-25 16,1-2-16,0-1 0</inkml:trace>
  <inkml:trace contextRef="#ctx0" brushRef="#br0" timeOffset="108260.038">15056 14143 0,'0'0'0,"0"0"15,0 0-15,0 0 0,0 0 0,0 0 16,0 0-16,0 0 0,0 0 16,0 0-16,0 0 0,0 0 15,0 0-15,0 0 0,0 0 16,0 0-16,0 0 0,0 0 15,0 0-15,0 0 0,0 0 16,0 0-16,0 0 0,21 15 16,-21-15-16,0 0 0,0 0 15,19 20-15,-19-20 0,0 0 0,15 21 16,-9-15-16,-1 0 0,1 0 16,-1-1-16,1 0 0,-1 0 15,2 0-15,0 0 0,-1 1 16,1 2-16,0-2 0,-1 1 15,1-1-15,-1-2 0,2-1 16,1-1-16,0 0 0,0-1 16,0 0-16,3-1 0,-1-2 15,0 0-15,1 0 0,1-1 16,-1 1-16,0 0 0,0-1 0,2 1 16,-1 0-16,0 1 0,1 0 15,2 0-15,-1 0 0,1 1 16,-2 1-16,-1 2 0,-1-1 15,0 1-15,1 0 0,-1 0 16,0 1-16,-1 0 0,1 0 16,1 2-16,0-1 0,1 0 0,2 0 15,2 0-15,-5-2 16,0 1-16,5-2 0,1-1 16,2-1-16,1-1 0,0-1 0,-1 0 15,0-1-15,-2-1 0,1 1 16,1-1-16,1 3 0,0 2 15,-1 2-15,0-1 0,-2 1 16,-1 0-16,-1 2 0,1 0 16,-2 2-16,0 1 0,-1 0 15,1-1-15,-2-1 0,0-2 0,1 1 16,-2-1-16,1-1 0,1-1 16,0-1-16,2 0 0,1-2 15,2-2-15,0-2 0,0-1 16,0-1-16,-2-1 0,1 1 15,0-1-15,1 1 0,1 1 16,-1 1-16,-1 1 0,-1 0 16,-1 2-16,-1 1 0,1 1 15,-2 0-15,1 0 0,-1 0 16,0-2-16,-1 2 0,-2 2 0,0-1 16,1 2-16,-1-2 0,-1 1 15,0-2-15,-1-2 16,1 1-16,0-2 0,0-1 15,1 0-15,-1-1 0,0 0 0,1 0 16,-1-1-16,-3 2 0,2 1 16,0 0-16,-1 0 0,0 1 15,0-1-15,-2 0 0,1 0 16,1 1-16,1 0 0,0-1 16,-1 1-16,-1-1 0,1 1 0,0 0 15,0-1-15,0 2 0,-1-1 16,1 0-16,1 0 0,-2 2 15,-1-1-15,-1 1 0,1-1 16,-1 0-16,1 1 0,-1 0 16,0 0-16,0 0 0,-2 0 0,0 0 15,1 0-15,-2 0 16,1 0-16,-2 0 0,0 0 16,0 0-16,0 0 0,-2 0 0,3 0 15,-3 0-15,0 0 0,2-2 16,-2 2-16,2-1 0,-2 1 15,0 0-15,0 0 0,0 0 16,0 0-16,0 0 0,0 0 16,0 0-16,0 0 0,0 0 15,0 0-15,0 0 0,0 0 0,3-4 16,-3 4-16,0 0 0,0 0 16,0 0-16,0 0 0,4-4 15,-4 4-15,0 0 0,5-2 16,-5 2-16</inkml:trace>
  <inkml:trace contextRef="#ctx0" brushRef="#br0" timeOffset="110855.9965">16180 14200 0,'0'0'0,"0"0"16,0 0-16,0 0 0,0 0 0,0 0 16,22 7-16,-22-7 0,0 0 15,30 7-15,-30-7 16,28 0-16,-14 0 0,3-2 0,1 1 15,0 0-15,2 0 0,1 1 16,1 0-16,0 0 0,1 0 0,9-1 16,2 0-16,-4-2 15,-1 0-15,2-3 0,2-2 16,-1 0-16,-1 0 0,6-1 16,1-1-16,-3 2 0,-1 0 0,-1 1 15,0-1-15,-1 2 0,-1 0 16,7 0-16,0 1 0,-6 3 15,-3 0-15,0 0 0,-1 0 16,1 1-16,-2 0 0,0 2 16,-3 0-16,-4 1 0,-1-1 0,3 0 15,3 1-15,-1-1 16,0 2-16,-1-2 0,-1-1 16,2 1-16,1-1 0,2 0 0,0 2 15,-2-1-15,-3 2 0,2-2 16,1 0-16,1-2 0,0 0 0,-2 1 15,0 3-15,-2-1 16,0-2-16,3 0 16,3-2-16,-4 4 0,-2 0 0,-2-2 15,-2 0-15,1-1 0,-1 0 0,2 1 16,2 2-16,0-1 16,0 0-16,-2 0 0,-3 0 0,1 2 15,0 0-15,-1 2 0,1-1 16,1 0-16,-1 0 0,0 0 15,-1 1-15,-3 1 0,-1-1 16,-3-1-16,-1 2 0,1-1 16,1 0-16,0 1 0,0 1 15,0-1-15,1-1 0,0 0 16,1-1-16,1 0 0,-2-1 0,0 1 16,-1-3-16,0 1 0,0 1 15,2-2-15,1-1 0,3-1 16,1 1-16,-1-2 0,1 1 15,-2-1-15,1-1 0,1-1 16,0 1-16,2 1 0,2 1 16,-1-2-16,0-2 0,0 1 15,0 1-15,2 0 0,1 2 16,1 1-16,-2-1 0,-2 2 16,-1 3-16,-2 0 0,0 1 0,1 1 15,0 0-15,-2 1 0,0-1 16,0 1-16,1-2 0,-1 4 15,-3-1-15,0 1 0,1 2 16,0-4-16,0 0 0,4-1 16,2 3-16,-1-5 0,0-3 15,3 0-15,2-2 0,2-2 0,0-3 16,7 0-16,1 1 16,-1-1-16,0 0 0,0-2 0,0 1 15,-1 2-15,1 0 0,0 2 16,1-1-16,4 0 0,-4 2 15,1 0-15,1 0 0,-3 0 16,-3 1-16,0 1 0,-1 0 16,2 0-16,0 0 0,-1 0 15,0 0-15,0 0 0,-1-1 0,2 0 16,1-1-16,-1-1 0,0-1 16,3 0-16,1 0 15,-1 1-15,-2 1 0,4 1 0,5-2 16,-3 1-16,-4 2 0,3-1 15,3 1-15,-2 0 0,-3-1 16,7 1-16,0 1 0,-4-1 16,-4 1-16,1 1 0,2 2 15,-2-1-15,0-1 0,-1 1 16,-1 0-16,2-2 0,2 2 0,-3-1 16,-1-1-16,4-1 0,3 1 15,-4-1-15,-1 0 0,1 0 16,-1 2-16,0-3 0,-2-1 15,2 2-15,3 1 0,-1 0 16,1-1-16,-2-1 0,0 1 16,0-1-16,1 0 0,-1-1 15,2 2-15,0-3 0,1-2 16,-2 1-16,-2 1 0,3 2 16,1-1-16,-1 1 0,-2 0 0,3 0 15,2 2-15,-2-2 0,-2 0 16,4 0-16,1 0 0,-3 0 15,-3-1-15,3 1 0,3 0 16,-2 0-16,-1 0 0,1 0 16,4 0-16,-4-1 0,0 1 15,1 1-15,1 1 0,-3-1 0,-2 0 16,3 0-16,1 0 16,-3 0-16,-3 2 0,1-2 0,2 0 15,-4 2-15,-3 0 0,3 0 16,2-1-16,-4 2 0,-2-1 15,-1 3-15,-2 0 0,2 0 16,1-2-16,-2 0 0,-2-1 16,-1 0-16,-2 0 0,1 0 15,3 0-15,-6-1 0,0-1 0,-2 1 16,-2 0-16,0 0 0,0 2 16,2-2-16,1 1 0,-3 0 15,0 0-15,-4 0 0,1-1 16,-2 1-16,0 1 0,-1 0 15,0 0-15,-1-1 0,0-1 16,0 2-16,0 2 0,-3-2 16,-1-2-16,0 0 0,1 0 15,0 1-15,-2 0 0,1-1 16,0-1-16,-2 1 0,0 1 0,-2-1 16,0-1-16,1 0 0,-1 0 15,0 0-15,0 0 0,0 0 16,-1 0-16,0 0 0,0 0 15,0 1-15,-2-1 0,3 2 16,-3-2-16,2 3 0,-2-3 16,2 0-16,-2 0 0,0 0 15,0 0-15,0-2 0,0 2 16,-2-3-16,2 3 0,-2-4 0,2 4 16,-3-2-16</inkml:trace>
  <inkml:trace contextRef="#ctx0" brushRef="#br0" timeOffset="115018.9805">15212 14872 0,'0'0'0,"0"0"0,0 0 0,0 0 16,0 0-16,0 0 0,0 0 15,0 0-15,0 0 0,0 0 16,-18-13-16,18 13 0,0 0 15,0 0-15,0 0 0,0 0 16,0 0-16,0 0 0,0 0 16,0 0-16,25 13 0,-25-13 15,20 8-15,-20-8 0,26 6 0,-26-6 16,29 3-16,-29-3 0,33 4 16,-14-4-16,2 0 0,0 0 15,1 2-15,0 0 16,1 1-16,7 0 0,-1-1 0,-1 3 31,1 2-31,-1 1 0,-1-1 0,3 4 0,1-1 0,4 3 16,-2-2-16,3 0 0,0 0 15,0-1-15,0 1 0,1-1 0,2 1 16,-1-1-16,0-1 0,8 0 16,1-1-16,-2-2 0,-5 0 15,1-3-15,0-2 0,0 0 16,-1-1-16,11 1 0,2 2 15,-5-4-15,-4-3 0,4-3 16,4-3-16,-4 4 0,-1 2 0,1-1 16,3-2-16,2 3 0,2 0 15,7-1-15,-3 1 0,-4 2 16,-2 2-16,4 1 0,0 0 16,-5 2-16,-4 1 0,2-1 15,2 1-15,-7-4 0,-4-3 16,4 5-16,3 3 0,0-2 15,-2 0-15,0-2 0,1 0 16,1-2-16,3-1 0,0 2 16,-2 2-16,1 0 0,-2 0 0,26 5 15,-3 2-15,-25-3 0,1 0 16,21 5-16,-3 2 0,-6 1 16,-1 2-16,-7-1 0,-1 0 15,0 2-15,-1 0 0,4 5 16,2 4-16,-7-7 15,-8-4-15,3-5 0,2-5 0,-4-5 16,-1-4-16,12-8 0,8-5 16,-8 0-16,-3 1 0,1-2 15,0 0-15,3 2 0,1 2 0,20-4 16,13 0 0,-2 0-16,-1 1 15,-28 6-15,-18 5 0,8 3 0,7 1 16,-7 0-16,-5-1 0,3-1 15,2 0-15,-6-2 0,-4-1 0,6 6 16,6 3-16,-9 2 0,-5-1 16,5 0-16,4-1 15,-8 0-15,-4 1 0,7 1 16,4-1-16,-9 4 0,-5 2 0,3 0 16,1-1-16,-13-4 0,1 1 15,3 0-15,2 3 0,0-3 16,-2 0-16,2-1 0,3 0 15,-9-2-15,-1 0 0,6-1 16,5 0-16,-4 0 0,-1 0 0,-2 0 16,0-1-16,-3 0 0,0 1 15,4-2-15,5-1 16,-7 1-16,-1-2 0,0-1 0,-1-3 16,0 3-16,0 2 0,3 0 15,3 1-15,-3-1 0,-2 1 16,0-1-16,-1 0 0,-3-1 15,0-1-15,4 0 0,3-1 16,-6 1-16,-1 1 0,-1 0 16,1 1-16,-2 0 0,-1 2 0,3-1 15,-1 0-15,-1-2 0,0 0 16,1 1-16,3 0 16,-3 0-16,-2-1 0,0 0 0,-1 1 15,-4 0-15,0 1 0,1-1 16,0-1-16,0 1 0,-1 1 0,1-2 15,-1-2-15,1 1 16,0 0-16,-1 1 0,1-1 16,-1 2-16,0 1 0,-1-1 15,1 2-15,-2-1 0,-1-2 0,1 2 16,-1 0-16,0 0 0,-1 0 16,0 0-16,1-1 0,-1 0 15,1 0-15,-1 1 0,0-1 16,0 1-16,-1-1 0,2 0 15,0 0-15,1 1 0,-1 0 0,1 0 16,0-1-16,1-1 0,0 2 16,0-3-16,0-1 15,0 1-15,1-1 0,-1 0 0,-1 0 16,1 1-16,0-1 0,-1-2 16,1 0-16,-2-2 0,1 2 15,-2-2-15,1-1 0,-2 1 16,0 0-16,1-1 0,-1 0 15,-1-1-15,0 0 0,-1 0 16,1-2-16,-1 1 0,0 0 0,-1 0 16,-1 0-16,0-1 0,-2 1 15,0-2-15,-1-1 0,-2-1 16,-1 1-16,-4-7 0,-2 1 16,0 1-16,1 1 0,0-1 15,0-2-15,1 1 0,0 1 0,-4 0 16,-2 0-16,0 0 15,1 0-15,-4-6 0,-1 0 16,3 1-16,2 2 0,-4 1 16,-2 1-16,0-1 0,0 0 0,-2-1 15,0 0-15,2 1 0,1 2 16,-9-5-16,-2 0 0,4 4 16,1 2-16,-1-1 0,-2-1 15,1 1-15,2 2 0,-3 0 16,-1 2-16,-1 1 0,0 2 15,-7-6-15,1-1 0,8 5 0,4 3 16,-13-3-16,-4 1 16,6 0-16,4 2 0,-6 1 15,-4 1-15,4 4 0,5 0 0,-7 0 16,-4 0-16,7 1 0,3 0 16,-8 0-16,-6-1 15,-1 1-15,1 2 0,-7 0 16,5-1-16,0 2 0,1-1 15,3 4-15,1 3 0,-2 0 16,0-1-16,0 0 0,1 1 16,1-1-16,2 1 0,-3 2 0,-1 0 15,4 3-15,2-1 0,-3 2 16,-4 1-16,5 5 0,3 3 16,-2 0-16,-1 0 0,5 0 15,5-1-15,-3 7 0,-4 5 16,5-2-16,3 0 0,-12 12 15,9-2-15,12-15 0,-3 3 16,2 2-16,0 1 0,4 3 0,4 5 16,2-3-16,0 1 0,1-3 15,1-3-15,-2 1 0,1 1 16,4-1-16,4-2 0,1 2 16,3 1-16,2-2 0,2-1 0,5-1 15,3 2 1,1 0-16,0 1 0,1-2 0,0-1 15,2 2-15,1 2 0,5-1 16,4 2-16,1-4 0,1-2 16,-1 1-16,1 0 0,2-3 0,2-2 15,1-4-15,-1-3 0,1-5 16,0-3-16,4 3 0,4 0 16,3-3-16,3-3 0,1-4 15,3-2-15,-1 0 0,1-2 16,7-1-16,0-1 0,-2-5 15,-1-4-15,4-4 0,1-3 16,-4-1-16,-2-1 0,0-4 16,-1-5-16,25-15 0,-4 2 0,-8 3 15,-5 1-15,-8 2 0,-3 3 16,-1-1-16,-1 0 0,-5 3 16,-4 3-16,-5-4 0,-4-3 15,1 1-15,0 1 0,-6 1 16,-5 2-16,-3-2 0,-4-1 0,-3-3 15,-2-5-15,1 5 0,1 3 16,-4-5-16,-2-3 16,-5 2-16,-5 2 0,0 3 0,1 3 15,1 14-15,1-3 0,-4 1 16,-2 0-16,-4-2 0,-1 1 16,-5-2-16,-3-1 0,-1 4 15,1 3-15,-7 3 0,-3 1 16,1 3-16,1 1 0,-5 4 15,-5 2-15,3 6 0,-1 2 0,-7 4 16,-5 3-16,-8 5 0,-1 2 16,0 11-16,1 7 0,-1 4 15,0 1-15,-30 25 0,4-2 16,5 10-16,4 5 0,5 5 16,5 2-16,13 5 0,8 3 15,1 13-15,0 11 0,14-37 16,10-25-16,7-16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27778 17532,'-47'-110,"47"63,0 0,0 16,0 0,0 23,0 0,0 71,0-1,0 40,0 0,-15 15,-1 0,16 16,0 0,8-54,0-1,15-55,1 1,15-48,0 1,0-71,0 0,-7-16,-1 1,0 31,1-1,-9 48,1 0,-1 23,1 0,7 24,0 0,-7 38,-1 1,1 15,-1 1,-23 23,0 0,-23-32,-1 1,-7-40,-1 1,-7-48,0 1,24-32,-1 0,39-15,1-1,38 17,1-1,8 8,-1 0,-15 24,0-1,-40 16,1 0,0-7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8:0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33380 7912 1000,'-56'-14'0,"14"5"0,13 3 0,15 4 0,5 1-6,-3 0-9,-4-2-10,-2 0-11,0-1-1,3 0 6,3 0 7,3 1 7,1-1 4,0 2 3,0 0 3,0 2 3,1 1 1,1 2 0,0 2 1,2 1-1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8:2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26000 9132 1000,'7'-15'0,"-2"2"0,-3 3 0,0 1 0,-1 1-6,1-2-9,3 0-11,2-1-10,0 0-2,0 1 6,-2 0 8,0 2 6,-1-1 6,3-3 2,2-3 3,2-3 2,0 0 3,-1 2 0,-1 4 0,0 3 1,-2 2 1,-1 3 0,-1 1-1,0 2 1,-1 0 0,0 0-1,0-2 0,0 0 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8:2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21465 5150 1000,'-17'8'-4,"-2"0"-5,-1-1-6,-3 1-6,0 0-3,0 2-2,-1 0-1,1 1-1,0 0 2,2 0 6,3-2 5,1-1 7,1 1 2,-1 0 2,-1 1 2,-1 1 0,1-1 1,5-2 0,3-4 0,4-2 1,1-1 0,0 2 0,-1 2 0,-1 2-1,-2 1 1,-2 3 0,-2 2 0,-1 1 0,-1 2 0,2 2 0,3 0 0,1 1 0,1 0 0,2 1 0,1-1 0,0 1 0,1-1 0,0-1 0,0-1 0,1-1 0,-1-1 0,2-3 0,0-1 0,2-2 0,0-1 0,0 2 0,0 0 0,0 1 0,0 0 0,0-1 0,0 0 0,0-2 0,0-1 0,0 0 0,0-2 0,0 0 0,0-1 0,0 1 0,0 2 0,0 0 0,-1 0 0,0-2 0,-2-3 0,0 0-1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8:3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21400 14156 1000,'29'-15'-6,"-5"2"-10,-5 3-10,-5 1-11,-1 1-2,1 0 7,3 1 7,2-1 7,-1 0 5,-1 0 3,-3 0 3,-1 1 3,-1-1 1,2 2 1,0 1 0,1 0 2,1 1-1,1 1 1,1-1-1,1 0 1,-1 0 0,-4 2 0,-5 0 0,-3 2 0,-1 0 0,0 0 0,1 0 0,2 0 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8:5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60696 29327 1000,'-20'-28'-73,"5"8"18,7 6 16,5 7 17,3 3 10,2 2 3,0 0 4,2 2 4,0 0 1,1 0-1,1 0-1,2 0 0,-1 0-1,-1 0 1,-1 0 1,0 0 0,-2 0 0,0 2-1,-2 0 1,0 2-2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9:1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95775 31581 1000,'-11'-1'-3,"-4"0"-4,-5-2-6,-4 0-4,0-1-1,6 0 5,8 0 4,7 1 3,4-1 3,2 2-1,2 0-1,2 2-1,0 0 0,1 2-2,0 0-2,0 2-1,-1-1-1,-1 1-1,-1 0-2,0 0 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9:2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63703 27500 1000,'-10'7'-6,"-4"-3"-10,-3-1-10,-5-1-11,1-2-2,3 0 7,5 0 7,3 0 7,2 0 6,0 0 7,1 0 6,-1 0 6,1 0 2,2 1-2,2 2-2,2 0-2,1 1-1,0 0-1,0 0 0,0 0 0,0 0 0,0 0-1,0-1-1,0 1 0,0 0 0,0 0 0,0 0 0,0 0 1,0 0-1,-2 0 1,0-1-1,-2 1 1,1 0 0,0 0-1,2 0 1,1 0-1,0 0 1,0 0 0,0-1 0,0 1 0,-1 0-1,-1-2 1,0 0 0,-1-2 0,-1 0 0,2 2 0,0 1 0,2 0 0,1 0-1,2 0-2,2-2 0,2 0-3,0-1 0,-1 0 0,-1 0 0,0 0 0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9:4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41000 38000 1000,'0'6'-6,"2"-1"-12,0-2-12,1-2-12,0-2-2,0 0 11,-2-2 8,0 0 10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9:4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41150 38100 1000,'8'6'-7,"0"-1"-11,-1-2-12,1-2-12,-1-1-1,0 0 9,-2 0 10,0 0 10,-1 1 5,1 0 2,1 2 3,2 0 1,0 1 1,1-1 1,2 1 0,0 0 0,0-1 1,1 0 0,0-2-1,0 0 1,-2-1 0,-1 0 0,-2 0 0,-2 0-1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0:4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32000 47682 1000,'7'0'-75,"-1"0"17,-1 0 18,0 0 17,-1 0 9,0 0 4,-1 0 3,1 0 3,0-1 1,0 0 1,0-1 0,0-1 1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30322 17285,'0'-16,"0"8,0 1,0 30,0 1,-7 38,-1 1,-24 7,1 1,-8 7,0 1,31-56,0 0,16-46,0 0,31-24,0 0,-8 23,1 1,-17 23,1 0,-8 47,0 0,-24 23,0 0,1 9,-1-1,-7-47,-1 1,24-40,0 0,16-94,-1 0,17 9,-1-1,16 39,0 0,16 24,-1-1,9 17,-1-1,-15 8,0 0,-24 0,1 1,-32-1,0 0,-24-23,1-1,-16-15,-1 0,17 0,-1 0,9 16,-1 0,8 23,0 0,8 47,0 0,0 55,0 0,8 63,0 0,0 77,0 1,0-31,-1 0,9-56,0 1,-16-70,0-1,0-55,0 1,-8-16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0:4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31729 47850 1000,'-14'14'-3,"3"-1"-6,3-3-6,2-1-6,3-1-3,1 0 1,0 0 0,2-1 0,-1 1 1,0-2 4,-2-1 3,0 0 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1:4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66947 19100,'-31'46,"23"-38,0 0,8 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1:4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65231 25650,'-16'31,"16"-23,0 0,-7-8,-1 0,16 0,-1 0,-7-8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1:41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71750 23680,'0'-15,"8"15,-1 0,-7-8,0 1,8 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1:49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92100 9065,'0'-15,"7"15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21:37.998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8631 7481 0,'0'0'16,"0"0"-16,0 0 0,0 0 0,0 0 15,0 0-15,0 0 0,0 0 16,0 0-16,0 0 0,23-10 16,-23 10-16,0 0 0,0 0 15,0 0-15,0 0 0,0 0 0,0 0 16,25-6-16,-25 6 15,0 0-15,0 0 0,0 0 16,0 0-16,0 0 0,0 0 16,0 0-16,0 0 0,0 0 0,0 0 15,0 0-15,0 0 16,0 0-16,0 0 0,0 0 16,0 0-16,0 0 0,0 0 0,0 0 15,0 0-15,0 0 0,0 0 16,0 0-16,0 0 0,0 0 0,-26 0 15,26 0-15,0 0 16,0 0-16,0 0 0,0 0 16,0 0-16,-25 0 0,25 0 0</inkml:trace>
  <inkml:trace contextRef="#ctx0" brushRef="#br0" timeOffset="1399.6712">8192 7429 0,'0'0'15,"0"0"-15,0 0 0,0 0 0,0 0 16,0 0-16,0 0 0,0 0 16,0 0-16,0 0 0,0 0 15,0 0-15,0 0 0,0 0 16,0 0-16,0 0 0,0 0 0,0 0 15,0 0-15,0 0 16,0 0-16,0 0 0,0 0 0,0 0 16,0 0-16,0 0 15,0 0-15,0 0 0,0 0 0,0 0 16,0 0-16,0 0 0,0 0 16,21 14-16,-21-14 0,0 0 15,0 0-15,26 4 0,-26-4 16,0 0-16,25 2 0,-25-2 15,21 2-15,-9-1 0,0 0 16,1 0-16,2 1 0,-1-1 16,0 1-16,1-1 0,0 0 15,3 1-15,1 0 0,-1 1 0,2-1 16,0-1-16,1 1 0,5 0 16,4 1-16,-2-1 0,-2-1 15,1-1-15,0 1 0,1-2 16,-1 0-16,6 0 0,0 2 15,-3-1-15,-1 0 0,3-2 16,0-1-16,-2 2 0,-3 2 0,3 1 16,1 0-16,0-1 15,0-1-15,1 1 0,2 1 16,-1 1-16,0-1 0,7-1 0,-1 0 16,0-1-16,-3-1 0,3 0 15,-1 1-15,0-1 0,-2 0 16,4 0-16,2 1 0,-4-2 15,-1-1-15,8 1 0,2 0 16,-7 3-16,-1 1 0,6 1 16,0 1-16,-1-1 0,-1-1 15,2 0-15,2 1 0,-2-1 0,-1 0 16,2 2-16,2 2 16,-2-2-16,0-1 0,12 2 0,2 2 15,-7 0-15,-5-2 0,3 1 16,5 0-16,-4-3 0,0-2 0,2 3 15,1 5-15,-2-2 16,0-1-16,27 5 0,-5-1 16,-10-1-16,-7 2 0,4-3 0,2-1 15,-5-2-15,-1 1 0,2 0 16,3 2-16,-7-5 0,-3-3 16,7 2-16,4 2 15,-6 1-15,-5 0 0,4-1 0,4-1 16,-3 0-16,0 1 0,7-2 15,5 0-15,-7-1 0,-4 0 0,6 0 16,3 2-16,-6-1 0,-6 0 16,7 1-16,4 0 0,0-2 15,-1 1-15,6 0 0,4 1 16,-12 0-16,-7 0 0,11 2 16,7-1-16,-7 1 0,-4-3 15,5-1-15,4 0 0,-2 0 16,-2 1-16,5-1 0,4 2 15,-7-1-15,-5-1 0,6-2 16,4 0-16,-12 0 0,-7 2 16,6 0-16,4-1 0,-3 0 0,-2 0 15,3-1-15,2 0 16,-11 1-16,-7 2 0,5-6 0,3-1 16,-5 4-16,-2 2 0,0-1 15,2-1-15,-4-1 0,-5-3 16,-2 1-16,1-2 0,-2 2 15,-1-1-15,-7 1 0,-4-2 16,-8 5-16,-6 2 0,-5-2 16,-3 0-16,-6-5 0,-4-3 0,-9 0 15,-8 0-15,8 2 16,3 2-16,2 2 0</inkml:trace>
  <inkml:trace contextRef="#ctx0" brushRef="#br0" timeOffset="2350.6808">8670 5831 0,'0'0'0,"0"0"0,0 0 16,0 0-16,0 0 0,0 0 16,0 0-16,0 0 0,0 0 0,0 0 15,0 0-15,0 0 0,-18 16 16,18-16-16,-9 20 0,9-20 16,-14 22-16,2-5 0,-3 5 15,-2 3-15,-1 0 0,-7 10 16,-2 2-16,1-3 0,1 0 0,-4 4 15,2-2-15,4-7 16,3-5-16,3-1 0,5-6 16,6-9-16,4-4 0,9-9 15,6-8-15,1 0 0,2-3 0,3-5 16,6-2-16,-2-1 0,-1-3 16,3-3-16,-1 2 0,-4 2 15,-3 4-15,-2 2 0,0 5 16,-4 4-16,-3 2 0,-2 3 15,1 2-15,-3 2 0,0 1 0,1 1 16,-3 1-16,1 2 16,1 3-16,-1-2 0,0 1 15,1 2-15,-1 0 0,0 1 16,0-1-16,2 0 0,-1 0 0,2 1 16,-1-2-16,1 0 0,-1 0 15,0-1-15,0 0 0,-3-2 16,2-1-16,-1-1 0,1-1 15,1-1-15,-1 1 0,1 0 16,-2-2-16,0 2 0</inkml:trace>
  <inkml:trace contextRef="#ctx0" brushRef="#br0" timeOffset="2905.5169">8617 5610 0,'0'0'0,"0"0"0,0 0 16,0 0-16,0 0 0,0 0 0,2 25 15,-2-25-15,0 0 0,-3 33 16,3-33-16,-3 35 0,1-18 15,1 6-15,0 2 0,-1 1 16,0 1-16,-3 10 0,0 3 16,-2-1-16,1 1 0,-3 8 15,0-1-15,1-6 0,2-4 0,0 2 16,3-3-16,-2-7 0,2-3 0,0-6 16,3-6-16,1-5 15,1-3-15,1-6 0,3-7 16,-2-5-16,0-3 0,-1-1 15,0-1-15,0-1 0,1-2 0,-2 1 16,0-1-16,-1 4 16,0 1-16,0 2 0,1 0 15,-1 5-15,0 4 0,1 0 0,2 1 16,0 1-16,2 1 0,4-3 16,2-1-16,4 1 0,-2 1 15,3-2-15,0 1 0,1 1 16,0-2-16,-1 2 0,1 0 15,-2 0-15,1 2 0,-3-1 16,0-2-16,-2 1 0,-1 0 0,-1-2 16,-2-2-16,0-1 15,0-1-15,-2-4 0,0-3 16,-2 2-16,2 3 0,-4 2 0</inkml:trace>
  <inkml:trace contextRef="#ctx0" brushRef="#br0" timeOffset="3617.0387">8932 5593 0,'0'0'0,"0"0"0,0 0 16,0 0-16,0 0 0,0 0 16,0 0-16,0 0 0,0 0 0,0 0 15,0 0-15,0 0 0,0 0 16,0 0-16,0 0 0,2 25 16,-2-25-16,0 35 0,0-12 15,0 1-15,0 2 0,-2 12 16,0 4-16,0 0 0,1 2 15,-3 10-15,0 2 0,-2 1 16,0 1-16,-2 7 0,-1-3 16,1-7-16,1-5 0,1 0 15,4-7-15,1-11 0,1-9 0,3-8 16,4-7-16,-1-6 0,2-2 16,4-14-16,6-10 0,1-4 15,2-1-15,1-3 0,-2 1 16,-4 2-16,-3 3 0,-1 5 15,-3 5-15,-3 6 0,-2 3 16,-1 4-16,1 3 0,-1 4 0,2 3 16,-4 5-16,1 6 15,1 2-15,2 2 0,0-4 16,2-2-16,-1-1 0,2-4 0,3-2 16,3-5-16,1-5 0,-1-3 0,1-7 15,1-5-15,-1-2 16,2-1-16,-2-1 0,0-2 15,-3 4-15,-1 0 0,-2 2 16,-4 2-16,1 1 0,-1 5 0,-2 1 16,1 1-16,-1 4 0,0 1 15,0 4-15,-2 3 16,1 2-16,1 3 0,2 2 0,-3 4 16,1 1-16,-1 0 0,3-2 15,0 2-15,1-1 0,-1-2 16,1-1-16,-1-1 0,1-2 15,-1-1-15,2-5 0,1-1 16,0-2-16,1-4 0,0-5 16,0-6-16,-1-4 0,-1-3 0,-1-3 15,-2-4-15,0 0 16,-1-1-16,-4-6 0,-4 3 0,0 3 16,-1 3-16,-1 5 0,-3 4 15,0 1-15,0 3 0,-2 6 16,-3 6-16,0 2 0,-2 2 15,3 6-15,2 4 0,5 1 16,4 0-16,1-1 0,0-4 0,1-2 16</inkml:trace>
  <inkml:trace contextRef="#ctx0" brushRef="#br0" timeOffset="5233.5992">9592 6111 0,'0'0'0,"0"0"0,0 0 16,23-4-16,-23 4 0,26-7 0,-9 7 15,0 0-15,2 0 0,3 4 16,1 2-16,6 4 0,-2 1 16,3 1-16,1 2 0,-2-1 15,-3-1-15,5 0 0,-2-2 16,-4-7-16,-2-3 0,-4 0 15,-4 0-15,-3 0 0</inkml:trace>
  <inkml:trace contextRef="#ctx0" brushRef="#br0" timeOffset="5450.8902">9811 5913 0,'0'0'0,"0"0"0,0 0 0,0 0 16,-2 24-16,2-24 0,-3 34 16,3-13-16,0 3 0,1 4 0,1 3 15,-1 1-15,1-1 0,2 9 16,2-1-16,1 1 0,2-5 16,0-3-16,1-3 0,3-6 15,3-7-15,-3-3 0,-2-2 16,-2-2-16</inkml:trace>
  <inkml:trace contextRef="#ctx0" brushRef="#br0" timeOffset="5650.5484">10360 5881 0,'0'0'0,"0"0"0,0 0 15,0 0-15,0 24 0,0-24 16,-1 36-16,0-16 0,-1 1 15,0 2-15,-1 4 0,-1 7 0,-1-2 16,2 1-16,0 2 16,-1-3-16,2-1 0,2 1 0,2-7 15,-1-4-15,0-4 0,1-4 16</inkml:trace>
  <inkml:trace contextRef="#ctx0" brushRef="#br0" timeOffset="5816.5512">10404 6088 0,'0'0'0,"0"0"15,0 0-15,0 0 0,0 0 0,0 0 16,0 0-16,0 0 0,0 0 16,0 0-16,27 1 15,-27-1-15,0 0 0,32-3 0,-32 3 16,22-1-16,-22 1 0,24-7 16,-10 0-16,-2 2 0,-1 0 0,-2 1 15</inkml:trace>
  <inkml:trace contextRef="#ctx0" brushRef="#br0" timeOffset="5967.1845">10635 5827 0,'0'0'0,"0"0"0,0 0 16,0 0-16,0 0 0,0 0 0,0 27 15,0-27-15,0 38 0,0-14 16,0 3-16,0 0 16,0-1-16,1 7 0,1-1 15,1-4-15,1-2 0,4-5 0,2-7 16,1-3-16,2-5 0,-2-1 15,-1 0-15,-2-1 0</inkml:trace>
  <inkml:trace contextRef="#ctx0" brushRef="#br0" timeOffset="6334.1333">10900 5985 0,'0'0'15,"0"0"-15,0 0 0,0 0 0,0 0 16,0 0-16,-7 28 0,7-28 16,-1 30-16,1-30 0,1 35 15,2-18-15,1-1 0,3-2 16,0 0-16,3-3 0,2-2 15,2-3-15,0-3 0,6-5 16,2-4-16,0-4 0,0-2 0,-3 0 16,-3 2-16,-3 1 0,-2 0 15,-1 3-15,-1 2 16,-1 1-16,-1 2 0,-2 1 0,1 4 16,-2 0-16,0 1 0,2 2 15,-1 0-15,0-1 0,0-2 16,3-1-16,1-2 0,0-1 15,-2-3-15,2-2 0,1-3 16,-1-1-16,0 0 0,1-8 16,-1-3-16,-3 0 0,-1-1 0,-5 0 15,-3-3-15,-1 3 0,-3 1 16,-2 2-16,-2 0 16,0 6-16,0 2 0,-2 4 0,-1 5 15,4 3-15,1 3 0,1-1 16,2 0-16,0-1 0</inkml:trace>
  <inkml:trace contextRef="#ctx0" brushRef="#br0" timeOffset="6549.9375">11656 5836 0,'0'0'0,"0"0"0,0 0 0,32-1 15,-32 1-15,39-3 0,-12 1 16,10-1-16,-1-2 0,6-1 16,4-1-16,7-1 0,-4 2 0,9 0 15,2 3-15,-6 1 0,-6-1 16,0 3-16,-3 2 16,-5 3-16,-5-1 0,-3 0 0,-9-1 15,-5-1-15</inkml:trace>
  <inkml:trace contextRef="#ctx0" brushRef="#br0" timeOffset="6767.282">12317 5500 0,'0'0'0,"0"0"15,0 0-15,0 0 0,0 0 0,32 5 16,-32-5-16,33 8 15,-33-8-15,39 12 0,-13-4 16,-2 0-16,-1 0 0,5 5 0,-1 3 16,-4 1-16,-3 0 0,-2-1 15,-4-4-15,-2-2 0</inkml:trace>
  <inkml:trace contextRef="#ctx0" brushRef="#br0" timeOffset="7017.3764">11706 5917 0,'0'0'0,"0"0"16,0 0-16,25-2 0,-25 2 0,29 0 15,-7 0-15,1 0 0,2-1 16,5 0-16,3-2 15,6 0-15,-3-4 0,8 0 0,0 1 16,-3 3-16,-2 1 16,-4 2-16,-4 2 0,-6-4 0,-5 0 15,-3 0-15,-4 0 0,-2 1 0</inkml:trace>
  <inkml:trace contextRef="#ctx0" brushRef="#br0" timeOffset="7217.2259">11709 5917 0,'0'0'0,"0"0"16,0 0 0,0 0-16,0 0 0,0 0 0,0 0 15,29 21-15,-29-21 0,34 21 16,-10-9-16,4 0 0,3 0 0,-4-1 15,-4-1-15,-2-2 0</inkml:trace>
  <inkml:trace contextRef="#ctx0" brushRef="#br0" timeOffset="8116.6665">12723 6328 0,'0'0'16,"-6"-7"-16,-3-1 0,0-2 0,-1 0 15,-8-4-15,-7 1 0,1-1 16,0 1-16,-11 0 0,-5 2 15,0 5-15,2 3 0,-16 4 16,-7 3-16,4 5 0,3 0 0,-15 11 16,-1 3-16,9-1 0,8 1 15,-11 6-15,0 2 16,11 1-16,8 1 0,-19 15 0,7 0 16,9-6-16,9-2 0,2 8 15,2 8-15,7-2 0,6 0 16,4 13-16,2 9 15,3-12-15,1-8 0,4 10 0,4 7 16,4-9-16,3-6 0,5 5 16,3 3-16,0-9 0,0-6 0,9 3 15,6 5-15,0-12 16,-1-5-16,1-2 0,3 2 16,4-10-16,2-4 0,5-9 0,3-8 15,-1-7-15,-2-4 0,6-10 16,4-5-16,-4-3 0,-2 0 0,9-18 15,7-11-15,-10 2 16,-7 4-16,8-14 0,5-9 16,-6 3-16,-5 4 0,7-5 15,4-3-15,-5 7 0,-5 5 0,-3-8 16,-1-6-16,-5 12 0,-1 8 16,-6-11-16,-2-9 15,-8 10-15,-6 7 0,-4-7 0,-2-3 16,-5 8-16,-4 4 0,-7-5 31,-5-4-31,-2 9 0,-1 7 0,-9-4 0,-8-1 0,2 9 16,0 4-16,-5 4 0,-5 2 15,2 5-15,2 5 0,-10 9 0,-4 4 16,4 6-16,5 3 0,-13 6 16,-7 5-16,0 4 0,2 2 15,-5 14-15,-4 10 0,11 0 16,10 0-16,-5 9 0,-3 8 15,15-9-15,11-3 0,16 9 16,9 4-16,2-20 0,1-13 0,1-10 16</inkml:trace>
  <inkml:trace contextRef="#ctx0" brushRef="#br0" timeOffset="9166.7344">14267 6192 0,'0'0'0,"0"0"15,-20-7-15,11 4 0,-2 2 0,-3-3 16,-4 2-16,-5-1 0,0 2 16,-6 2-16,-3 4 15,-2 0-15,-1 0 0,-13 7 0,0 4 16,-1 2-16,0 3 0,-14 9 16,-3 5-16,3 2 0,3 0 0,-10 13 15,-1 0-15,-3 5 16,8-3-16,-24 22 0,9-5 15,20-9-15,12-7 0,10 5 16,7 5-16,3-11 0,4-6 0,6-1 16,4-1-16,7-1 0,3-1 15,7 1-15,6 1 0,3-5 16,2-3-16,9 0 0,7 2 16,0-3-16,1-1 0,11 0 15,9 1-15,1-6 0,-1-2 16,6-4-16,3-1 0,-2-7 15,0-1-15,10 1 0,7 2 16,-3-3-16,-1 0 0,3-7 16,2-5-16,-9-2 0,-6-4 0,4-5 15,4-5-15,-7 0 16,-2-2-16,1-9 0,2-8 0,-12-1 16,-9 0-16,5-1 0,3-1 15,-6-4-15,-5-3 0,3-11 16,3-6-16,-8 8 0,-5 8 15,3-4-15,4-6 0,-5 2 16,-3 0-16,-4-2 0,-2-1 16,-4 6-16,-3 5 0,1-4 15,1-3-15,-8 4 0,-5 2 0,-6-1 16,-5 0-16,-5 1 0,-4 2 16,-5-4-16,-1-3 15,1 8-15,0 5 0,-3 1 0,-1-1 16,-2 4-16,1 1 0,-3 0 15,-2 1-15,4 7 0,1 2 0,-6 2 16,-7 2-16,4 1 0,2 3 16,-4-1-16,-4-1 15,2 6-15,-1 2 0,0 5 16,-2 1-16,19 4 0,-1 0 0,-5 1 16,-5 3-16,0-2 0,-1 1 15,-2 5-15,0 2 0,0 0 16,0 0-16,-4 5 0,-1 4 15,-2 2-15,0 1 0,-2 5 16,-1 4-16,0 2 0,1 1 16,-6 9-16,-4 6 0,-17 22 0,9-6 15,-4 11-15,-3 9 0,22-28 16,15-19-16,10-12 0</inkml:trace>
  <inkml:trace contextRef="#ctx0" brushRef="#br0" timeOffset="10433.8879">13675 7719 0,'0'0'0,"0"0"0,21 3 0,-12-1 16,-1-1-16,5 1 0,1-1 15,4 1-15,3-1 0,7 1 16,2 1-16,2-1 0,1 0 0,0 1 15,1-1-15,9 1 0,1 1 16,-1 0-16,0 0 0,0 1 16,0 0-16,7 1 0,-3 1 15,0-2-15,-3 0 0,-1-1 16,0 4-16,-1-2 0,-2 3 16,-1-4-16,0 1 0,4-2 0,-2 0 15,-2-3-15,-4-1 16,0-1-16,-2 0 0,0-3 15,1-1-15,-4 0 0,-4-1 0,-3 3 16,0-2-16,-1 0 0,2-1 16,-3 1-16,-2 1 0,-1 1 15,-1-1-15,-4 2 0,-1 0 16,-1 0-16,1 0 0,-1 1 16,0 1-16,-2 0 0,-1 0 0,-3 0 15</inkml:trace>
  <inkml:trace contextRef="#ctx0" brushRef="#br0" timeOffset="14958.9467">12863 7397 0,'0'0'16,"0"0"-16,0 0 0,0 0 0,0 0 16,-5 24-16,5-24 0,0 0 15,15 21-15,-15-21 0,22 14 16,-22-14-16,31 4 0,-31-4 15,27 3-15,-16-3 0</inkml:trace>
  <inkml:trace contextRef="#ctx0" brushRef="#br0" timeOffset="15134.981">13732 7559 0,'0'0'16,"0"0"-16,0 0 0,0 0 0,0 0 15,0 0-15</inkml:trace>
  <inkml:trace contextRef="#ctx0" brushRef="#br0" timeOffset="15300.9163">13857 7496 0,'0'0'0,"0"0"16,-8 11-16,6-2 0,1 3 0,0-1 16,0-2-16,-1-1 0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11"/>
    </inkml:context>
    <inkml:brush xml:id="br0">
      <inkml:brushProperty name="width" value="0.01654" units="cm"/>
      <inkml:brushProperty name="height" value="0.01654" units="cm"/>
      <inkml:brushProperty name="color" value="#00BFF3"/>
    </inkml:brush>
  </inkml:definitions>
  <inkml:trace contextRef="#ctx0" brushRef="#br0">67426 10500 886,'-6'27'8,"3"-8"13,3-7 14,3-8 14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19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44391 37459 383,'-9'0'0,"0"0"0,-1 0 0,-1 0 0,0 0 0,2 0 0,2 0 0,2 0 0,3 0 10,4 0 19,4 0 20,4 0 19,3-1 3,3 0-14,3-2-14,3 0-14,2 0-9,1 0-1,1 2-3,1 0-3,1 1-2,1 0-1,1 0-3,1 0-1,1 0-2,1 0-1,0 0-1,2 0-2,0 1 0,1 0 0,-1 2 0,0 0 0,0 1 0,1 0 0,-1 0 0,0 0 0,1-1 0,-1-2 0,0-2 0,1-2 0,-1-2 0,0-2 2,0-2 0,1-2 2,-2 0 0,0 1 1,-1 0 0,-1 2 0,-1 2 1,-2-1 0,0 2 0,0 1-1,-3 0 2,-2 3-1,-1 2 1,-2 3 1,-2 0 0,1 3 1,-1 1 0,1 3 1,-1 0-1,1-1-2,0 0-2,-1-2-2,1-1-1,0 0 0,-1-2 0,1 0-1,0-2 0,0-2-1,2-2 1,1-2-1,1-1-1,1 2 1,1 0-1,1 2 0,0 0 0,1 0 0,-1 0 0,1 0 0,-1 0 0,1 0 1,-1 0-1,0 0 1,0 0-1,-1 2 1,-1 0-1,-1 2 0,1-1-1,1-1 1,3 0 1,1-1-1,2-1 1,-1 0 1,0 0 0,1 0 1,-1 0 0,0 1-1,1 2 1,-1-1 0,0 2 0,-1 0-1,-2 0 1,1 0-1,-3 0 0,0 0-1,-1 0 0,0 0-1,-2-1 0,2-1-1,1 0 0,1-1 0,0-1 0,-1 0 1,-1 0-1,-1 0 1,0-2 0,-1-2 1,1-4-1,-1-2 1,0-1-1,-1 3 1,-1 1 1,0 3 1,-3 0-1,-1 0 0,-2 0 0,-3 0 0,0 1 0,0 0 0,0 2 0,-1 0-1,0 0-7,0-2-14,-2-2-15,0-2-14,-3-1-7,-3-1 1,-2-2 2,-4 1 2,-1-1 0,-2 1 0,0 0-1,-1 2 0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2"/>
    </inkml:context>
    <inkml:brush xml:id="br0">
      <inkml:brushProperty name="width" value="0.02513" units="cm"/>
      <inkml:brushProperty name="height" value="0.02513" units="cm"/>
      <inkml:brushProperty name="color" value="#00BFF3"/>
    </inkml:brush>
  </inkml:definitions>
  <inkml:trace contextRef="#ctx0" brushRef="#br0">75965 2487 583,'0'-6'92,"0"6"-14,0 4-15,0 6-15,0 3-11,0 3-6,0 3-7,0 3-7,0 3-5,0 1-4,0 3-3,0 1-3,0 1-4,0 1-3,0-1-3,0-1-3,0 1-4,0-1-5,0-1-4,0-1-6,-1-2-4,-1-2-5,0-1-3,0-2-6,-2-4 0,2-3 4,0-4 2,2-4 4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2"/>
    </inkml:context>
    <inkml:brush xml:id="br0">
      <inkml:brushProperty name="width" value="0.0206" units="cm"/>
      <inkml:brushProperty name="height" value="0.0206" units="cm"/>
      <inkml:brushProperty name="color" value="#00BFF3"/>
    </inkml:brush>
  </inkml:definitions>
  <inkml:trace contextRef="#ctx0" brushRef="#br0">76177 3350 711,'-6'0'-42,"2"0"29,4 0 29,3 0 30,1 0 12,3 0-8,2 0-7,2 0-8,1 0-6,-2 0-6,2 0-7,0 0-7,0 0-3,0 0-1,-1 0-1,1 0 0,0 1-8,0 2-11,-2 2-14,2 2-11,-1 0-8,-2 0-3,-2 1-1,-2 0-3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31075 18681,'0'-15,"0"7,0 0,-8 8,0 0,-23 16,0-1,-24 40,0 0,1 15,-1 0,24-15,0-1,23-38,0 0,16-16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2"/>
    </inkml:context>
    <inkml:brush xml:id="br0">
      <inkml:brushProperty name="width" value="0.02613" units="cm"/>
      <inkml:brushProperty name="height" value="0.02613" units="cm"/>
      <inkml:brushProperty name="color" value="#00BFF3"/>
    </inkml:brush>
  </inkml:definitions>
  <inkml:trace contextRef="#ctx0" brushRef="#br0">77008 2337 561,'0'-6'48,"0"6"-3,0 4-2,0 6-3,-1 3-2,-1 3-1,0 3-1,-1 3-2,-1 3-4,0 1-5,0 2-5,1 2-7,0 1-3,0-1-2,2-2-1,0 1-3,1 0-6,-2 4-14,0 4-14,-1 5-13,0-3-7,3-3-1,4-5-1,2-5-2,2-5 2,-3-5 6,0-5 4,0-4 6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3"/>
    </inkml:context>
    <inkml:brush xml:id="br0">
      <inkml:brushProperty name="width" value="0.02319" units="cm"/>
      <inkml:brushProperty name="height" value="0.02319" units="cm"/>
      <inkml:brushProperty name="color" value="#00BFF3"/>
    </inkml:brush>
  </inkml:definitions>
  <inkml:trace contextRef="#ctx0" brushRef="#br0">77606 2431 632,'-1'-13'19,"0"3"9,-2 4 9,0 4 9,-3 4 0,-2 6-11,-3 4-9,-2 5-11,-2 3-4,0 1 0,2 1 1,1 1 0,2-1 0,2-1-1,4-2-2,2-2 0,3-3-2,0-1-2,2-3-2,0 0-1,3-3-2,2 1 2,3 0-1,3 0 1,2-1-1,0 1-2,-1-1-2,0 1-1,0 0-1,-2 2 2,-3 0 1,-1 1 1,-1 0 2,-2 0-1,-1-2 2,0-1 0,-2 1 0,-2 2 1,-2 2-1,-2 1 0,-2 1 0,-2 0 1,-2-2-1,-1-1 2,-3 0-5,-2 0-7,-2-1-7,-1 1-8,0-2-4,-1-2-3,2-4-1,1-2-3,1-2-3,2 0-6,3 0-6,1 0-4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3"/>
    </inkml:context>
    <inkml:brush xml:id="br0">
      <inkml:brushProperty name="width" value="0.01813" units="cm"/>
      <inkml:brushProperty name="height" value="0.01813" units="cm"/>
      <inkml:brushProperty name="color" value="#00BFF3"/>
    </inkml:brush>
  </inkml:definitions>
  <inkml:trace contextRef="#ctx0" brushRef="#br0">78293 2080 808,'-3'-7'31,"10"1"1,10 0 1,9 3 1,3-1-4,0 2-10,-3 0-9,-1 2-10,-5 0-15,-2 0-17,-4 0-17,-4 0-19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4"/>
    </inkml:context>
    <inkml:brush xml:id="br0">
      <inkml:brushProperty name="width" value="0.02423" units="cm"/>
      <inkml:brushProperty name="height" value="0.02423" units="cm"/>
      <inkml:brushProperty name="color" value="#00BFF3"/>
    </inkml:brush>
  </inkml:definitions>
  <inkml:trace contextRef="#ctx0" brushRef="#br0">71651 2996 605,'-9'-1'0,"0"0"0,-1-2 0,-1 0 0,-1-1 7,2 2 13,1 0 14,0 2 14,2 1 2,-1 2-7,0 2-9,0 2-8,-1 3-5,-2 7-2,-2 6-4,-1 5-1,-1 3-3,1 1-2,0-1-1,2 0-2,1-1-1,2-2-1,3-2 0,1-1-1,1-1 0,2-1 0,0 1 0,2-1 0,2-1-2,6-1-1,4-3-1,5-1-1,4-3-2,3-2 1,3-4 0,3-3 0,2-2 0,3-4-1,1-2-2,2-3-1,0-4 1,-1-2 0,0-3 2,-1-3 1,-3-3-2,-3-3-2,-5-3-3,-3-3-4,-5-1-1,-3-1 1,-4 1 0,-4 1 0,-4-2 1,-4 1 1,-4 0 1,-4-1 1,-3 3 1,-3 4 1,-3 3-1,-3 4 1,-2 4 0,2 3-2,1 3-2,1 2-1,0 5-4,-1 6-4,-1 6-6,-1 6-4,2 0-1,6-1 3,4-4 3,4-3 3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4"/>
    </inkml:context>
    <inkml:brush xml:id="br0">
      <inkml:brushProperty name="width" value="0.02021" units="cm"/>
      <inkml:brushProperty name="height" value="0.02021" units="cm"/>
      <inkml:brushProperty name="color" value="#00BFF3"/>
    </inkml:brush>
  </inkml:definitions>
  <inkml:trace contextRef="#ctx0" brushRef="#br0">72409 3400 725,'-22'14'59,"6"-3"-11,5-2-11,6-4-10,0 2-6,0 7 1,-1 7-1,-2 8 2,1 2-8,1 1-14,0 2-13,2 1-14,0-3-11,2-6-10,0-5-9,2-6-8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5"/>
    </inkml:context>
    <inkml:brush xml:id="br0">
      <inkml:brushProperty name="width" value="0.02358" units="cm"/>
      <inkml:brushProperty name="height" value="0.02358" units="cm"/>
      <inkml:brushProperty name="color" value="#00BFF3"/>
    </inkml:brush>
  </inkml:definitions>
  <inkml:trace contextRef="#ctx0" brushRef="#br0">79277 3296 621,'-10'0'32,"10"0"10,12 0 12,10 0 10,7-2-1,2 0-13,3-3-13,4-2-13,0 1-12,-3-1-11,-4 2-11,-2 1-11,-5 0-11,-4 2-11,-4 0-11,-6 2-11,-3 0-1,0 0 9,-2 0 10,0 0 10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5"/>
    </inkml:context>
    <inkml:brush xml:id="br0">
      <inkml:brushProperty name="width" value="0.0245" units="cm"/>
      <inkml:brushProperty name="height" value="0.0245" units="cm"/>
      <inkml:brushProperty name="color" value="#00BFF3"/>
    </inkml:brush>
  </inkml:definitions>
  <inkml:trace contextRef="#ctx0" brushRef="#br0">79880 2694 598,'-13'-18'62,"4"10"0,3 11-2,4 12-1,2 7-5,0 5-12,0 4-10,0 6-12,0 2-9,0 1-12,0-2-10,0 1-11,0-2-6,0-4-4,0-4-4,0-3-3,0-5-4,2-3-5,0-4-4,2-4-5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6"/>
    </inkml:context>
    <inkml:brush xml:id="br0">
      <inkml:brushProperty name="width" value="0.03079" units="cm"/>
      <inkml:brushProperty name="height" value="0.03079" units="cm"/>
      <inkml:brushProperty name="color" value="#00BFF3"/>
    </inkml:brush>
  </inkml:definitions>
  <inkml:trace contextRef="#ctx0" brushRef="#br0">81100 2459 476,'0'-8'0,"0"2"0,0 1 0,0 0 0,0 1 9,0 0 17,0 0 18,0 1 18,1 0 5,2 3-9,2 4-7,2 2-9,1 4-6,-1 4-7,1 3-4,0 5-7,-1 2-3,-1 3-1,0 1-1,-1 3-1,-3-1-10,-1 1-15,-2 1-16,-1-1-15,-3-2-9,2-3 3,-1-5 0,0-3 2,-1-7 1,0-10-2,-1-10-1,-2-10-1,1-4 5,2 1 12,3 1 10,1 1 13,2 0 9,3 1 8,4-1 9,2 1 8,2 2 7,0 1 5,-1 4 4,1 3 6,0 1 0,2 0-3,0 1-5,0-1-4,2 1-4,-1 2-4,1 2-4,0 2-3,-2 1-7,-1 0-8,-2 0-7,-2 0-9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6"/>
    </inkml:context>
    <inkml:brush xml:id="br0">
      <inkml:brushProperty name="width" value="0.03128" units="cm"/>
      <inkml:brushProperty name="height" value="0.03128" units="cm"/>
      <inkml:brushProperty name="color" value="#00BFF3"/>
    </inkml:brush>
  </inkml:definitions>
  <inkml:trace contextRef="#ctx0" brushRef="#br0">81900 2195 468,'0'-21'31,"0"3"8,0 5 8,0 3 10,0 4 0,2 4-8,0 4-7,2 4-7,-2 4-6,0 5 0,0 5-1,-1 5-2,-1 5-3,0 5-5,0 4-5,0 6-6,-1 2-5,-1-1-9,0 1-7,0 0-8,-2-3-5,2-4-1,0-5-3,2-5-3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6"/>
    </inkml:context>
    <inkml:brush xml:id="br0">
      <inkml:brushProperty name="width" value="0.0321" units="cm"/>
      <inkml:brushProperty name="height" value="0.0321" units="cm"/>
      <inkml:brushProperty name="color" value="#00BFF3"/>
    </inkml:brush>
  </inkml:definitions>
  <inkml:trace contextRef="#ctx0" brushRef="#br0">82838 2176 456,'0'-7'0,"0"1"0,0 0 0,0 2 0,0 0 2,0 0 1,0 0 3,0 0 2,-2 0 4,-2 0 8,-4 0 8,-2 1 6,-2 1 5,-2 5 2,0 6 1,-1 4 3,-1 3-3,1 1-4,0 2-6,-1 0-4,2 0-5,5 0-1,3 0-3,4 1-2,4-1-3,4-3-2,3-1-3,5-2-3,3-2-5,0-1-6,4 0-7,2-2-7,0 0-4,-1 0 0,-1 0 0,-2-1 0,-1 2 1,-4 0 1,-4 1 2,-5 2 1,-2 0 3,-4 1 2,-2 1 4,-3 1 2,-4 0 3,-2 1 2,-3 0 1,-2-1 2,-3 0 1,0-1-1,0 0-1,1-2 0,0-2-3,1-4-7,1-4-7,1-4-6,2-3-5,2-2-2,4-2-4,3-2-3,1 0 0,2 1 3,0 0 2,2 2 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32000 18897,'125'-31,"-86"23,0 0,-15 16,-1 0,-15 38,0 1,-16-24,0 0,-8 1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6"/>
    </inkml:context>
    <inkml:brush xml:id="br0">
      <inkml:brushProperty name="width" value="0.02396" units="cm"/>
      <inkml:brushProperty name="height" value="0.02396" units="cm"/>
      <inkml:brushProperty name="color" value="#00BFF3"/>
    </inkml:brush>
  </inkml:definitions>
  <inkml:trace contextRef="#ctx0" brushRef="#br0">83750 1527 612,'0'-8'0,"0"0"0,0 1 0,0-1 0,1 0 7,4 0 13,2 1 15,4 0 14,1 0 6,3 2-1,1 2 0,3 2-2,1 1-11,-1 2-20,0 0-23,1 2-20,-2 0-19,-3 2-13,-3-1-14,-2 2-14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7"/>
    </inkml:context>
    <inkml:brush xml:id="br0">
      <inkml:brushProperty name="width" value="0.02745" units="cm"/>
      <inkml:brushProperty name="height" value="0.02745" units="cm"/>
      <inkml:brushProperty name="color" value="#00BFF3"/>
    </inkml:brush>
  </inkml:definitions>
  <inkml:trace contextRef="#ctx0" brushRef="#br0">85150 2577 534,'17'-15'105,"3"5"-19,3 2-19,3 2-19,3 2-13,5 0-7,3 0-6,4 1-6,2 0-4,-3-1 1,1 0 0,-1 0 0,-2 0-5,-4 2-14,-2 0-11,-3 2-13,-4 0-13,-5 2-15,-5 0-14,-4 2-15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7"/>
    </inkml:context>
    <inkml:brush xml:id="br0">
      <inkml:brushProperty name="width" value="0.02514" units="cm"/>
      <inkml:brushProperty name="height" value="0.02514" units="cm"/>
      <inkml:brushProperty name="color" value="#00BFF3"/>
    </inkml:brush>
  </inkml:definitions>
  <inkml:trace contextRef="#ctx0" brushRef="#br0">86850 1881 583,'0'-13'5,"2"3"10,0 4 11,2 4 9,1 2 7,3 0 1,4 0 1,2 0 2,2 1-2,0 2-8,3 2-6,0 2-7,1 1-7,3 3-7,1 2-7,3 2-6,-3 0-10,-6-1-12,-5-2-13,-6 0-12,-4-1-2,-1 0 7,0-2 7,-1-1 7,-3 0 3,0 0-3,-3 0-4,-2 0-2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7"/>
    </inkml:context>
    <inkml:brush xml:id="br0">
      <inkml:brushProperty name="width" value="0.02737" units="cm"/>
      <inkml:brushProperty name="height" value="0.02737" units="cm"/>
      <inkml:brushProperty name="color" value="#00BFF3"/>
    </inkml:brush>
  </inkml:definitions>
  <inkml:trace contextRef="#ctx0" brushRef="#br0">85847 3161 535,'-8'0'3,"-2"0"6,0 0 7,-1 0 5,3-1 8,8-2 12,8-2 11,8 0 11,6-3 0,6 0-10,7 0-11,5 1-10,2 0-10,0 2-8,-2 2-10,0 2-7,-3 1-10,-4 2-9,-4 0-10,-3 2-9,-5 1-6,-5 3-4,-5 3-3,-4 4-4,-4-2 1,-2 0 9,-2-2 6,-2-2 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7"/>
    </inkml:context>
    <inkml:brush xml:id="br0">
      <inkml:brushProperty name="width" value="0.02721" units="cm"/>
      <inkml:brushProperty name="height" value="0.02721" units="cm"/>
      <inkml:brushProperty name="color" value="#00BFF3"/>
    </inkml:brush>
  </inkml:definitions>
  <inkml:trace contextRef="#ctx0" brushRef="#br0">85963 3477 539,'-21'-6'39,"8"2"12,7 4 12,7 3 11,5 1-1,5 3-15,5 2-15,5 2-15,3 2-10,1 3-8,0 3-6,2 2-8,-2 0-17,-5-3-26,-5-4-27,-4-4-28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8"/>
    </inkml:context>
    <inkml:brush xml:id="br0">
      <inkml:brushProperty name="width" value="0.03319" units="cm"/>
      <inkml:brushProperty name="height" value="0.03319" units="cm"/>
      <inkml:brushProperty name="color" value="#00BFF3"/>
    </inkml:brush>
  </inkml:definitions>
  <inkml:trace contextRef="#ctx0" brushRef="#br0">89230 2068 441,'0'-8'2,"0"1"2,0-1 2,0 0 4,0 2 11,0 6 22,0 4 21,0 6 21,0 4 2,0 7-17,0 5-19,0 7-17,-1 2-10,-1 0-3,0 0-3,0 0-2,-2-2-13,0-2-23,0-3-21,1-3-23,-1-3-9,2-3 3,0-3 4,2-2 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8"/>
    </inkml:context>
    <inkml:brush xml:id="br0">
      <inkml:brushProperty name="width" value="0.02496" units="cm"/>
      <inkml:brushProperty name="height" value="0.02496" units="cm"/>
      <inkml:brushProperty name="color" value="#00BFF3"/>
    </inkml:brush>
  </inkml:definitions>
  <inkml:trace contextRef="#ctx0" brushRef="#br0">89250 2609 587,'0'-16'4,"2"2"6,0 1 7,2 2 7,1 0 6,1 2 6,3 2 6,2 3 6,1-1-1,1 2-6,1-1-7,1 0-7,0 0-6,0 2-5,-3 0-6,0 2-4,-1 1-10,-2 2-12,-2 2-13,-2 2-13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8"/>
    </inkml:context>
    <inkml:brush xml:id="br0">
      <inkml:brushProperty name="width" value="0.03231" units="cm"/>
      <inkml:brushProperty name="height" value="0.03231" units="cm"/>
      <inkml:brushProperty name="color" value="#00BFF3"/>
    </inkml:brush>
  </inkml:definitions>
  <inkml:trace contextRef="#ctx0" brushRef="#br0">89794 1868 453,'0'-8'0,"0"1"0,0-1 0,0 0 0,0 2 12,2 6 22,0 4 23,2 6 22,-1 3 5,-1 5-17,0 3-15,-2 5-16,0 2-11,-2 1-6,0 1-7,-1 1-5,-2-1-8,2 0-5,-1-2-7,0 0-7,0-3-5,0-3-6,0-5-6,0-3-4,2-5-2,4-6 3,4-6 3,4-6 3,3-3 4,3 1 4,3-1 4,3 0 5,1 1 5,-3 3 7,-1 1 7,-2 2 7,-4 3 7,-3 4 10,-4 4 8,-4 4 9,-2 1 1,0-1-6,0-1-8,0 0-6,3-5-12,6-4-18,5-7-17,7-6-17,4-5-9,1-3 3,2-5 2,2-2 2,1-2 3,-2 1 6,0 3 5,-1 2 6,-3 0 4,-5 2 4,-4 1 4,-6 1 4,-3 2 5,-2 3 6,-3 3 5,0 3 6,-3 2 8,-1 2 9,0 2 9,-1 2 9,-2 2 7,-2 2 1,-2 2 2,-2 2 2,0 1-4,3 1-12,1 1-10,2 2-12,2 0-7,0 3-4,2 2-4,0 1-4,3 1-3,4-3-1,4-1 0,4-2-1,1-1-2,1 0-1,0-1 0,-1 1-2,0 0-1,-2 0 2,-3-1 0,-1 1 1,-1-1-1,-2 0-1,-1 1-2,0 0-2,-3 1 0,-4 3 2,-4 3 1,-4 3 1,-4 2 0,-3-1-2,-5 1-2,-3-1-2,-1 0-5,3-3-9,2-1-7,5-2-9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9"/>
    </inkml:context>
    <inkml:brush xml:id="br0">
      <inkml:brushProperty name="width" value="0.02796" units="cm"/>
      <inkml:brushProperty name="height" value="0.02796" units="cm"/>
      <inkml:brushProperty name="color" value="#00BFF3"/>
    </inkml:brush>
  </inkml:definitions>
  <inkml:trace contextRef="#ctx0" brushRef="#br0">92527 2427 524,'-6'-14'4,"2"5"6,4 3 8,3 4 8,2 1 6,5-2 10,4-2 7,4-2 8,4 1 0,8 2-11,7 1-11,7 2-9,-1 0-7,-3 0-2,-6-2-3,-3 0-2,-6-1-3,-2 2-7,-3 0-4,-2 2-6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9"/>
    </inkml:context>
    <inkml:brush xml:id="br0">
      <inkml:brushProperty name="width" value="0.03052" units="cm"/>
      <inkml:brushProperty name="height" value="0.03052" units="cm"/>
      <inkml:brushProperty name="color" value="#00BFF3"/>
    </inkml:brush>
  </inkml:definitions>
  <inkml:trace contextRef="#ctx0" brushRef="#br0">93071 1940 480,'-15'-19'88,"2"10"-7,2 10-7,4 10-7,-1 7-9,2 5-9,0 5-11,2 5-10,-1 4-8,-2 4-8,-2 4-7,-1 4-8,-2 1-10,2 1-15,2 0-13,-1 0-15,2-5-8,-1-8-3,0-10-3,0-7-3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31147 20206,'-47'-16,"55"-7,0-1,70-7,0 0,63 16,-1-1,-100 16,-1 0,0 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39"/>
    </inkml:context>
    <inkml:brush xml:id="br0">
      <inkml:brushProperty name="width" value="0.03323" units="cm"/>
      <inkml:brushProperty name="height" value="0.03323" units="cm"/>
      <inkml:brushProperty name="color" value="#00BFF3"/>
    </inkml:brush>
  </inkml:definitions>
  <inkml:trace contextRef="#ctx0" brushRef="#br0">95069 1196 441,'-3'-34'-20,"-2"10"37,-5 12 37,-4 11 37,-1 7 9,-1 4-22,0 3-22,1 5-22,-1 1-12,2-1-5,1-1-4,2 0-4,-1-2-2,2 1 1,1 0 0,0-1 0,3 0 0,2 1-2,4-1-2,3 1-1,2-1-1,3-1 1,3-1 0,4 0 2,2-2 1,2-1-2,4 0-1,3-2-1,1 0-1,-1 2 1,-1 0 0,-2 1-1,-2 1 0,-3 0-1,-4 0 0,-4-1-2,-5 2-1,-2 0 2,-6 1-1,-2 1 1,-6 2 0,-4 1 1,-5 3 0,-5 2 1,-1-1-4,-2 2-7,1-1-8,-1 1-9,2-2-5,3-1-5,4-3-5,2-1-5,2-4-4,2-6-6,3-6-4,1-6-5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0"/>
    </inkml:context>
    <inkml:brush xml:id="br0">
      <inkml:brushProperty name="width" value="0.03014" units="cm"/>
      <inkml:brushProperty name="height" value="0.03014" units="cm"/>
      <inkml:brushProperty name="color" value="#00BFF3"/>
    </inkml:brush>
  </inkml:definitions>
  <inkml:trace contextRef="#ctx0" brushRef="#br0">96450 928 486,'1'-9'4,"2"-1"8,2-3 7,2-2 8,1 2 7,-1 3 4,1 4 5,0 4 5,1 2 0,2 0-4,1 0-4,2 0-4,1 1-5,-1 4-4,0 2-5,-2 3-4,-3 4-5,-4 2-5,-6 3-7,-4 3-4,-4 1-5,-2 1-5,-2-2-3,-1 2-3,-1-2-3,2-1 0,4-3 0,0-1 0,4-3 1,6-2 0,6-4 1,5-3 1,4-2 2,4-4 0,4-2 3,2-3 1,0-3-3,0 0-9,0-2-8,-3 0-9,-2 1-2,-5 1 6,-5 2 4,-4 2 4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0"/>
    </inkml:context>
    <inkml:brush xml:id="br0">
      <inkml:brushProperty name="width" value="0.03127" units="cm"/>
      <inkml:brushProperty name="height" value="0.03127" units="cm"/>
      <inkml:brushProperty name="color" value="#00BFF3"/>
    </inkml:brush>
  </inkml:definitions>
  <inkml:trace contextRef="#ctx0" brushRef="#br0">97550 1212 469,'0'-8'7,"2"2"14,0 1 14,2 0 15,1 0 8,6 1 0,2-2 2,5-1 2,2 0-5,3 2-11,1 2-11,3 2-9,1 1-12,0 0-13,2 0-10,1 0-13,-2 0-12,-4 2-12,-3 0-12,-4 2-12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1"/>
    </inkml:context>
    <inkml:brush xml:id="br0">
      <inkml:brushProperty name="width" value="0.02893" units="cm"/>
      <inkml:brushProperty name="height" value="0.02893" units="cm"/>
      <inkml:brushProperty name="color" value="#00BFF3"/>
    </inkml:brush>
  </inkml:definitions>
  <inkml:trace contextRef="#ctx0" brushRef="#br0">71370 7403 507,'-7'-15'3,"2"4"9,3 3 6,2 3 9,-2 1 2,0 0-1,1 0-2,-2 0 0,-1 0-2,0 0 0,0 0-1,0 0 0,-2 2-1,-2 2-3,-3 4-1,-3 2-3,-3 4-1,-3 4-3,-4 3-2,-1 5-2,-3 2-1,1 0 2,-1 2 0,1 1 2,1 0 0,3 1 0,3-1-1,3 1 0,2-1-1,4 0 0,3 1 0,3-1 0,3 0-2,5-1-2,6-2-1,4 0-4,5-1 0,3-3-1,5-1-1,3-2 1,3-3-2,1-3 0,1-3-2,0-2 0,2-3-1,1-2 0,0-2 1,1-2 0,0-3 1,-1-4 0,-3-4 0,-2-3 1,-2-4 1,-1-3 0,-3-3-1,-1-3 1,-3-1 0,-1-2-1,-3-1 1,-1 0-2,-3-2 1,-4 1-1,-5 0-1,-2-1 0,-5 2 0,0 2 1,-3 2 0,-2 2 1,-2 2-1,-2 3 0,-2 3-1,-1 3-1,-3 2-1,-1 4-3,-3 3-2,-1 3-3,-2 2-3,-2 3-5,0 4-6,0 2-4,0 2-1,3 0 5,2 0 5,5 0 4,1 0 2,2-1-4,2 1-2,4 0-3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1"/>
    </inkml:context>
    <inkml:brush xml:id="br0">
      <inkml:brushProperty name="width" value="0.02609" units="cm"/>
      <inkml:brushProperty name="height" value="0.02609" units="cm"/>
      <inkml:brushProperty name="color" value="#00BFF3"/>
    </inkml:brush>
  </inkml:definitions>
  <inkml:trace contextRef="#ctx0" brushRef="#br0">71950 7708 562,'7'0'0,"0"-2"0,-2 0 0,0-1 0,1-3 7,7-2 13,6-3 15,5-4 13,1 1 5,-2 3-5,-3 3-4,-2 2-6,-4 5-3,-3 6-5,-3 6-4,-2 6-4,-4 4-5,-4 5-7,-4 2-6,-4 5-6,-3 2-4,-1 1-3,-3-1-3,-2 0-3,1-3-1,3-4 3,4-5 2,1-5 2,5-5 0,6-6-3,6-6-2,6-6-3,3-4 2,4-4 3,3-2 5,4-3 3,0-1 1,2 3-5,1 2-4,0 1-5,-2 3-1,-5 3 3,-6 2 1,-6 4 3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2"/>
    </inkml:context>
    <inkml:brush xml:id="br0">
      <inkml:brushProperty name="width" value="0.02581" units="cm"/>
      <inkml:brushProperty name="height" value="0.02581" units="cm"/>
      <inkml:brushProperty name="color" value="#00BFF3"/>
    </inkml:brush>
  </inkml:definitions>
  <inkml:trace contextRef="#ctx0" brushRef="#br0">77246 7716 568,'0'-12'9,"0"8"21,0 8 19,0 8 19,0 5 5,0 5-14,0 3-11,0 5-13,-1 0-9,-1 3-7,0 1-8,-1 1-6,0 0-8,-1-2-6,0 0-8,0-2-6,0-2-7,2-5-6,0-5-6,2-4-6,-1-5-3,0-1 3,-1-2 2,-1-2 3,-1-2 4,2-2 6,0-2 6,2-2 6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2"/>
    </inkml:context>
    <inkml:brush xml:id="br0">
      <inkml:brushProperty name="width" value="0.02017" units="cm"/>
      <inkml:brushProperty name="height" value="0.02017" units="cm"/>
      <inkml:brushProperty name="color" value="#00BFF3"/>
    </inkml:brush>
  </inkml:definitions>
  <inkml:trace contextRef="#ctx0" brushRef="#br0">77377 8346 727,'-6'-2'-28,"2"0"11,4-3 10,3-2 9,0 1 7,1 1 1,0 2 3,0 3 2,1-1 3,2-1 2,2 0 4,2-1 2,1-1 1,1 2-2,1 0-2,1 2-2,1 0-1,2 2-1,-1 0 1,2 2 0,0-1-8,-1-1-14,-1 0-15,0-1-14,-3-2-12,-3-1-5,-3 0-7,-2-1-6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2"/>
    </inkml:context>
    <inkml:brush xml:id="br0">
      <inkml:brushProperty name="width" value="0.02497" units="cm"/>
      <inkml:brushProperty name="height" value="0.02497" units="cm"/>
      <inkml:brushProperty name="color" value="#00BFF3"/>
    </inkml:brush>
  </inkml:definitions>
  <inkml:trace contextRef="#ctx0" brushRef="#br0">78029 7461 587,'0'-13'26,"0"8"8,0 7 8,0 6 8,-2 6 1,0 5-4,-3 5-5,-2 5-6,0 3-5,1 1-7,1 1-7,1 0-8,0 2-6,2 3-5,0 0-7,2 3-6,0 0-7,0-2-10,0-2-10,0-1-9,-1-6-4,0-6 0,-2-7 0,0-6 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3"/>
    </inkml:context>
    <inkml:brush xml:id="br0">
      <inkml:brushProperty name="width" value="0.02606" units="cm"/>
      <inkml:brushProperty name="height" value="0.02606" units="cm"/>
      <inkml:brushProperty name="color" value="#00BFF3"/>
    </inkml:brush>
  </inkml:definitions>
  <inkml:trace contextRef="#ctx0" brushRef="#br0">78788 7463 562,'-1'-15'3,"-1"2"6,0 2 6,-1 3 6,-2 1 4,0 2 2,-2 2 4,0 2 2,-1 3 1,-2 6-2,0 4-2,-1 5-2,0 2-2,0-1-5,2-1-5,1 0-3,1-1-4,3 3 0,1 1-1,2 3 0,2-1-1,3-3-1,3-3 1,3-2-2,3-3 0,2 1-1,1 0-1,3 0-1,1-2-1,0 0-5,-1-1-2,0 0-3,-2-1-2,-3 1 0,-4 2 0,-4 0 0,-3 1 1,-2 1 4,-2 1 3,-2 2 2,-4 0 2,-4 1 0,-5 1 0,-5 1 0,-2 0-1,0-1-3,-1-1-1,1 0-1,0-3-6,2-3-7,4-3-7,0-2-9,2-3-6,2-2-7,3-2-7,1-2-7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3"/>
    </inkml:context>
    <inkml:brush xml:id="br0">
      <inkml:brushProperty name="width" value="0.02392" units="cm"/>
      <inkml:brushProperty name="height" value="0.02392" units="cm"/>
      <inkml:brushProperty name="color" value="#00BFF3"/>
    </inkml:brush>
  </inkml:definitions>
  <inkml:trace contextRef="#ctx0" brushRef="#br0">79650 7077 613,'0'-8'3,"0"0"8,0 1 7,0-1 7,2 0 6,6 0 5,4 1 5,5 0 5,4 0-1,3 2-5,3 2-6,3 2-6,-1 2-8,0 2-11,-3 2-12,-1 2-10,-4-1-16,-3 0-19,-4 0-19,-4-2-20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53412 23209,'-15'0,"-1"0,1 0,7 8,0 0,8 15,0 1,0-1,0 0,0-7,0 0,0-9,0 1,8 0,0 0,23-8,0 0,8-16,0 1,-16-1,1 0,-9-7,1 0,-16-1,0 1,-24-1,1 1,-8 7,0 1,7-1,1 1,15 7,0 0,1 24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3"/>
    </inkml:context>
    <inkml:brush xml:id="br0">
      <inkml:brushProperty name="width" value="0.02237" units="cm"/>
      <inkml:brushProperty name="height" value="0.02237" units="cm"/>
      <inkml:brushProperty name="color" value="#00BFF3"/>
    </inkml:brush>
  </inkml:definitions>
  <inkml:trace contextRef="#ctx0" brushRef="#br0">81000 8096 655,'21'-8'2,"-3"2"3,-4 1 3,-4 1 3,1 1 9,7 0 12,7 2 13,6 1 13,6-1 0,2-1-14,4 0-12,3-1-15,-1-1-8,-4 2-5,-4 0-6,-4 2-5,-3 0-2,-1 2 2,-3 0 0,-1 2 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3"/>
    </inkml:context>
    <inkml:brush xml:id="br0">
      <inkml:brushProperty name="width" value="0.02562" units="cm"/>
      <inkml:brushProperty name="height" value="0.02562" units="cm"/>
      <inkml:brushProperty name="color" value="#00BFF3"/>
    </inkml:brush>
  </inkml:definitions>
  <inkml:trace contextRef="#ctx0" brushRef="#br0">82644 7381 572,'-8'-1'5,"2"-2"10,1-2 11,0-1 9,3-1 6,4 2 1,4 2 0,4 2 2,3 1-3,5 2-4,4 0-6,3 2-3,3 1-7,1 1-8,0 3-6,2 2-9,-2 0-2,-3 1 2,-5-1 3,-3 1 2,-4 0-7,-3 0-18,-3-1-18,-2 0-16,-3 0-10,-2-2 2,-2-2 1,-2-2 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4"/>
    </inkml:context>
    <inkml:brush xml:id="br0">
      <inkml:brushProperty name="width" value="0.02632" units="cm"/>
      <inkml:brushProperty name="height" value="0.02632" units="cm"/>
      <inkml:brushProperty name="color" value="#00BFF3"/>
    </inkml:brush>
  </inkml:definitions>
  <inkml:trace contextRef="#ctx0" brushRef="#br0">81570 8646 557,'-7'0'0,"-1"0"0,0 0 0,0 0 0,3-1 9,6 0 19,6-2 19,6 0 18,7-1 5,9 0-10,8 0-10,9 1-9,5-1-9,0 1-10,0-1-8,0 0-9,-3 0-10,-7 2-8,-5 0-10,-5 2-9,-7 1-10,-5 2-14,-6 2-11,-6 2-14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4"/>
    </inkml:context>
    <inkml:brush xml:id="br0">
      <inkml:brushProperty name="width" value="0.02483" units="cm"/>
      <inkml:brushProperty name="height" value="0.02483" units="cm"/>
      <inkml:brushProperty name="color" value="#00BFF3"/>
    </inkml:brush>
  </inkml:definitions>
  <inkml:trace contextRef="#ctx0" brushRef="#br0">81759 8677 590,'-15'0'7,"4"-2"15,3 0 14,3-1 15,2 0 4,3 3-5,4 4-5,2 2-6,3 4-5,4 4-6,2 3-6,2 5-7,4 2-9,1 1-16,3 0-15,1 2-15,-1-3-4,-8-3 8,-4-6 7,-6-5 7,-2-3-1,0 0-12,1-2-10,2 0-12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4"/>
    </inkml:context>
    <inkml:brush xml:id="br0">
      <inkml:brushProperty name="width" value="0.02982" units="cm"/>
      <inkml:brushProperty name="height" value="0.02982" units="cm"/>
      <inkml:brushProperty name="color" value="#00BFF3"/>
    </inkml:brush>
  </inkml:definitions>
  <inkml:trace contextRef="#ctx0" brushRef="#br0">85183 7381 491,'0'-7'0,"0"1"0,0 0 0,0 2 0,0 0 7,2 2 12,-1 0 13,3 2 12,0 0 4,0 2-8,0 0-6,-1 2-8,0 1-1,-1 6 3,0 2 4,-1 5 5,-1 3-3,0 3-7,0 2-7,0 4-7,-2 1-4,0 2 1,-3 1 0,-1 1 1,-2-3-8,3-2-20,-1-5-18,2-3-18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4"/>
    </inkml:context>
    <inkml:brush xml:id="br0">
      <inkml:brushProperty name="width" value="0.02469" units="cm"/>
      <inkml:brushProperty name="height" value="0.02469" units="cm"/>
      <inkml:brushProperty name="color" value="#00BFF3"/>
    </inkml:brush>
  </inkml:definitions>
  <inkml:trace contextRef="#ctx0" brushRef="#br0">85400 7830 593,'1'-7'42,"2"1"3,2 0 3,2 3 3,1-1-1,1 2-7,1 0-5,1 2-7,1 0-6,0 2-7,-1 0-7,1 2-7,-2-2-16,1 1-29,-2-2-28,0 0-27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4"/>
    </inkml:context>
    <inkml:brush xml:id="br0">
      <inkml:brushProperty name="width" value="0.02786" units="cm"/>
      <inkml:brushProperty name="height" value="0.02786" units="cm"/>
      <inkml:brushProperty name="color" value="#00BFF3"/>
    </inkml:brush>
  </inkml:definitions>
  <inkml:trace contextRef="#ctx0" brushRef="#br0">86098 7197 526,'-1'-7'4,"-1"0"9,0 2 9,-1 1 8,0 3 3,1 7-1,0 7-1,2 8-2,0 4 3,0 2 6,0 4 6,0 3 7,0 2-3,0 1-13,0 0-13,0 1-12,0 0-15,0-2-13,0-2-14,0-1-13,0-5-4,0-5 8,0-7 8,0-5 7,-1-3 0,0 0-11,-2 0-9,0 0-11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5"/>
    </inkml:context>
    <inkml:brush xml:id="br0">
      <inkml:brushProperty name="width" value="0.02087" units="cm"/>
      <inkml:brushProperty name="height" value="0.02087" units="cm"/>
      <inkml:brushProperty name="color" value="#00BFF3"/>
    </inkml:brush>
  </inkml:definitions>
  <inkml:trace contextRef="#ctx0" brushRef="#br0">87000 6846 702,'1'-8'2,"2"0"3,2 1 3,2 0 3,1 0 7,3 2 10,2 2 11,2 2 10,2 1 0,3 0-12,3 0-10,2 0-11,1 0-9,-1 2-5,-3 0-7,-1 2-5,-3 0-12,-3 0-18,-3-1-18,-2 1-18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5"/>
    </inkml:context>
    <inkml:brush xml:id="br0">
      <inkml:brushProperty name="width" value="0.02662" units="cm"/>
      <inkml:brushProperty name="height" value="0.02662" units="cm"/>
      <inkml:brushProperty name="color" value="#00BFF3"/>
    </inkml:brush>
  </inkml:definitions>
  <inkml:trace contextRef="#ctx0" brushRef="#br0">87429 6324 551,'-14'-21'8,"4"5"18,5 5 17,3 5 17,2 3 5,0 3-8,0 4-9,0 2-7,0 5-7,0 6-7,0 5-7,0 7-6,0 3-8,0 4-11,0 3-9,0 1-10,0 0-3,-2-7 5,0-7 5,-1-7 5,-1-5-7,0-1-20,0-2-20,0-2-20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5"/>
    </inkml:context>
    <inkml:brush xml:id="br0">
      <inkml:brushProperty name="width" value="0.02006" units="cm"/>
      <inkml:brushProperty name="height" value="0.02006" units="cm"/>
      <inkml:brushProperty name="color" value="#00BFF3"/>
    </inkml:brush>
  </inkml:definitions>
  <inkml:trace contextRef="#ctx0" brushRef="#br0">87550 7800 731,'25'0'57,"3"0"-4,3 0-3,3 0-5,0 0-8,-1 0-16,0 0-15,-1 0-16,-3 0-6,-3 0 3,-5 0 1,-3 0 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54481 23400,'-31'0,"39"0,0 0,39 8,0-1,23-7,1 0,-1 0,1 0,-9 8,1-1,-8 1,0 0,-1-8,1 0,-8-8,0 0,-23 1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5"/>
    </inkml:context>
    <inkml:brush xml:id="br0">
      <inkml:brushProperty name="width" value="0.02781" units="cm"/>
      <inkml:brushProperty name="height" value="0.02781" units="cm"/>
      <inkml:brushProperty name="color" value="#00BFF3"/>
    </inkml:brush>
  </inkml:definitions>
  <inkml:trace contextRef="#ctx0" brushRef="#br0">88224 7127 527,'-8'0'7,"0"-2"14,0 0 15,1-1 14,0 0 4,0 3-4,2 4-5,1 2-5,0 4-5,0 4-6,0 3-5,0 5-5,-1 3-4,0 3 0,-1 3 0,-1 2-2,0 3-8,1 0-20,0 1-17,2 2-19,0-4-7,2-7 2,0-9 4,2-7 3,0-5 3,2 0 2,0-2 2,2 0 2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5"/>
    </inkml:context>
    <inkml:brush xml:id="br0">
      <inkml:brushProperty name="width" value="0.03382" units="cm"/>
      <inkml:brushProperty name="height" value="0.03382" units="cm"/>
      <inkml:brushProperty name="color" value="#00BFF3"/>
    </inkml:brush>
  </inkml:definitions>
  <inkml:trace contextRef="#ctx0" brushRef="#br0">90087 6628 433,'-9'-21'10,"-1"3"20,-3 4 20,-2 5 19,0 2 5,3 2-13,2 2-11,1 2-13,1 3-6,0 4-2,1 4-2,-1 3-2,0 4-3,2 1-4,1 3-4,0 2-5,2 0-3,0-2-2,2 0-4,0 0-1,3-3-2,4-3 0,4-3-1,4-2 0,2-2 0,1-1-2,0 0-2,2 1-1,0 0-1,-2 2 0,-3 0 0,-1 1-1,-3 0 1,-2-1 2,-4 0 2,-2-2 1,-5 1 1,-2 2 1,-5 2 0,-4 1 0,-2 2-1,-1 0-3,-1-1-3,-1 1-3,1-2-5,-1-1-7,2-2-8,1-2-7,1-2-5,2-2-6,3-3-4,1 0-4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6"/>
    </inkml:context>
    <inkml:brush xml:id="br0">
      <inkml:brushProperty name="width" value="0.02783" units="cm"/>
      <inkml:brushProperty name="height" value="0.02783" units="cm"/>
      <inkml:brushProperty name="color" value="#00BFF3"/>
    </inkml:brush>
  </inkml:definitions>
  <inkml:trace contextRef="#ctx0" brushRef="#br0">90950 6277 527,'9'-14'0,"1"0"0,3 1 0,2 1 0,1 1 9,-1 4 20,1 2 19,0 4 19,-2 2 5,-1 2-9,-2 2-9,-2 2-8,-2 2-10,-1 5-10,0 4-10,-3 2-10,-1 4-5,-5-1-4,-5 1-3,-5 0-3,-3-2-3,2-4-6,1-2-6,1-3-4,2-3-1,6-2 4,4-4 5,6-2 5,4-2 4,4 0 2,3 0 4,5 0 4,0-1-4,2-1-8,-1 0-8,1-1-10,-2-1-4,-3 0 2,-3 0 0,-3 0 0,-2 0 2,-2 0 2,-2 0 3,-2 0 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6"/>
    </inkml:context>
    <inkml:brush xml:id="br0">
      <inkml:brushProperty name="width" value="0.02636" units="cm"/>
      <inkml:brushProperty name="height" value="0.02636" units="cm"/>
      <inkml:brushProperty name="color" value="#00BFF3"/>
    </inkml:brush>
  </inkml:definitions>
  <inkml:trace contextRef="#ctx0" brushRef="#br0">92150 6527 556,'9'-21'10,"3"3"19,4 4 21,2 6 19,3 1 4,3 2-10,3 2-12,3 2-10,0 2-11,2 4-11,-1 2-11,0 3-10,-2 0-11,-7-1-13,-5-2-11,-6-2-12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7"/>
    </inkml:context>
    <inkml:brush xml:id="br0">
      <inkml:brushProperty name="width" value="0.02735" units="cm"/>
      <inkml:brushProperty name="height" value="0.02735" units="cm"/>
      <inkml:brushProperty name="color" value="#00BFF3"/>
    </inkml:brush>
  </inkml:definitions>
  <inkml:trace contextRef="#ctx0" brushRef="#br0">72450 11910 536,'2'-16'7,"4"0"13,4 1 15,3-1 14,4 2 4,2 2-3,0 4-5,4 3-4,-1 1-4,-1 2-5,-3 0-5,-1 2-5,-2 2-4,-5 6-5,-2 4-4,-2 5-3,-5 3-9,-6 1-10,-6 1-11,-5 1-11,-4-1-3,-1-1 3,-1-2 3,-1-2 4,1-4 2,5-2 0,4-3 1,3-2-1,7-4 8,8-1 12,9-2 13,8-1 12,5-2 7,-1 0-2,-1 0-2,-1 0-1,-3 1-2,-1 2-2,-4 2-2,-3 2-1,-3 3-2,-4 4-3,-4 3-1,-4 5-3,-4 1-1,-2-1-2,-3-1-2,-3-1 0,-3-1-3,1 0-2,-2-2-2,-1-1-3,0-2-3,2-2-7,3-4-7,1-2-6,2-4-6,2-2-6,2-4-5,3-2-6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7"/>
    </inkml:context>
    <inkml:brush xml:id="br0">
      <inkml:brushProperty name="width" value="0.02836" units="cm"/>
      <inkml:brushProperty name="height" value="0.02836" units="cm"/>
      <inkml:brushProperty name="color" value="#00BFF3"/>
    </inkml:brush>
  </inkml:definitions>
  <inkml:trace contextRef="#ctx0" brushRef="#br0">72109 11055 517,'0'-15'0,"0"4"0,0 3 0,0 3 0,-2-1 5,0-2 10,-3-4 11,-2-2 10,-1 0 4,0 3-4,1 3-3,-1 2-2,-2 2-4,-2 0-3,-2 0-2,-4 1-3,-4 1-3,-1 5-1,-4 6-3,-3 4-1,-3 5-1,-1 5 0,-2 5 0,-2 5 0,-2 3 0,-1 2-2,-1 2 0,0 3-1,1-2 0,4 0-1,4-4 0,4-1 0,4-1-1,4-2-1,6 0 0,5-1-2,5-2-1,6-1 0,6-3-2,6-1 0,6-3-2,9-1 0,7-3-2,8-1-1,6-3 0,1-2-2,5-4-1,2-3-1,1-3 0,-2-6-2,-2-4 0,-2-5-1,-3-5-1,-3-3-4,-3-5-4,-2-3-3,-5-2-2,-7-1-1,-7 1-1,-7 0-1,-6-2 0,-6-3 0,-6-3 1,-6-2 0,-3 1 3,-2 6 4,0 6 4,-1 6 3,0 3 2,3 2-2,1 2-1,2 3-2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7"/>
    </inkml:context>
    <inkml:brush xml:id="br0">
      <inkml:brushProperty name="width" value="0.0274" units="cm"/>
      <inkml:brushProperty name="height" value="0.0274" units="cm"/>
      <inkml:brushProperty name="color" value="#00BFF3"/>
    </inkml:brush>
  </inkml:definitions>
  <inkml:trace contextRef="#ctx0" brushRef="#br0">78200 11597 535,'0'-14'1,"2"2"1,0 4 2,2 3 1,-1 1 6,1 2 11,0 0 10,0 2 9,-2 3 7,0 7 0,0 8 1,-1 6 0,-1 4-3,0 0-8,0 1-8,0 3-8,0-1-9,0 2-10,0 1-8,0 1-10,-1-3-9,-1-2-12,0-5-11,0-3-10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8"/>
    </inkml:context>
    <inkml:brush xml:id="br0">
      <inkml:brushProperty name="width" value="0.02134" units="cm"/>
      <inkml:brushProperty name="height" value="0.02134" units="cm"/>
      <inkml:brushProperty name="color" value="#00BFF3"/>
    </inkml:brush>
  </inkml:definitions>
  <inkml:trace contextRef="#ctx0" brushRef="#br0">78400 12109 687,'22'-23'19,"-3"4"9,-3 4 10,-3 2 9,-1 2 1,3 2-6,2 3-6,2 1-6,0 1-10,-1 2-15,-2 0-16,0 2-14,-1 0-13,-4 2-11,-3 0-11,-2 2-10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8"/>
    </inkml:context>
    <inkml:brush xml:id="br0">
      <inkml:brushProperty name="width" value="0.02855" units="cm"/>
      <inkml:brushProperty name="height" value="0.02855" units="cm"/>
      <inkml:brushProperty name="color" value="#00BFF3"/>
    </inkml:brush>
  </inkml:definitions>
  <inkml:trace contextRef="#ctx0" brushRef="#br0">79162 11309 513,'0'-14'3,"2"3"6,0 3 6,2 2 6,-1 4 7,-1 4 8,0 4 7,-1 4 8,-3 4 1,-2 5-7,-4 5-6,-2 5-6,-1 2-5,0 2-3,3 0-4,0 2-3,1-1-5,2-3-7,2-3-6,2-4-6,1-2-8,0-3-9,0-3-9,0-3-9,2-3-6,6-2-3,4-4-3,4-2-2,2-4 2,-2 0 8,-4-3 8,-3-2 8,-2-1 6,1 0 1,0 1 4,0-1 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8"/>
    </inkml:context>
    <inkml:brush xml:id="br0">
      <inkml:brushProperty name="width" value="0.0316" units="cm"/>
      <inkml:brushProperty name="height" value="0.0316" units="cm"/>
      <inkml:brushProperty name="color" value="#00BFF3"/>
    </inkml:brush>
  </inkml:definitions>
  <inkml:trace contextRef="#ctx0" brushRef="#br0">79834 11463 464,'5'-28'31,"-2"9"-4,-6 7-4,-2 8-4,-4 5 2,-1 2 9,-3 2 8,-1 2 8,-1 3 3,2 5-4,2 5-4,2 5-4,2 2-5,1-4-5,0 0-6,2-3-6,2-1-4,4-1-2,4 0-2,4-2-3,2-2-2,3-1-1,2-2-4,1-2-1,1-1-2,-3 0-4,-2-1-1,-1 1-3,-2 0-1,-2 0 0,-2 0 1,-2 0 1,-3 0-1,-4 0-1,-4 3-1,-4 0-1,-4 1 0,-3 1 0,-5 1 0,-3 2 1,-2-2-3,1-3-3,1-3-5,1-2-3,4-3-3,2-2 2,4-2 0,4-2 1,3-2 1,-1 0 1,0-1 0,0-2 1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58580 22865,'0'-15,"-8"15,1 0,-1 0,1 0,7 8,0-1,0 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8"/>
    </inkml:context>
    <inkml:brush xml:id="br0">
      <inkml:brushProperty name="width" value="0.02652" units="cm"/>
      <inkml:brushProperty name="height" value="0.02652" units="cm"/>
      <inkml:brushProperty name="color" value="#00BFF3"/>
    </inkml:brush>
  </inkml:definitions>
  <inkml:trace contextRef="#ctx0" brushRef="#br0">80800 10608 553,'16'-8'78,"-1"3"-5,1-1-5,-1 2-6,2 0-9,1 1-10,3-1-11,1 0-11,2 2-9,-1 4-8,0 4-7,1 3-7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8"/>
    </inkml:context>
    <inkml:brush xml:id="br0">
      <inkml:brushProperty name="width" value="0.02502" units="cm"/>
      <inkml:brushProperty name="height" value="0.02502" units="cm"/>
      <inkml:brushProperty name="color" value="#00BFF3"/>
    </inkml:brush>
  </inkml:definitions>
  <inkml:trace contextRef="#ctx0" brushRef="#br0">81500 11965 586,'0'-6'0,"2"1"0,0 2 0,2 2 0,0 1 0,0 0 0,-1 0 0,2 0 0,3 0 10,9 0 22,9 0 20,9 0 22,3 0 4,3 0-15,1 0-14,1 0-14,-3 0-16,-4 2-18,-6 0-18,-4 2-18,-5 0-14,-3-1-10,-4 1-9,-4 0-10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9"/>
    </inkml:context>
    <inkml:brush xml:id="br0">
      <inkml:brushProperty name="width" value="0.03254" units="cm"/>
      <inkml:brushProperty name="height" value="0.03254" units="cm"/>
      <inkml:brushProperty name="color" value="#00BFF3"/>
    </inkml:brush>
  </inkml:definitions>
  <inkml:trace contextRef="#ctx0" brushRef="#br0">82260 11183 450,'-8'-1'6,"2"0"12,0-2 12,3 0 13,-1 4 8,0 10 6,0 9 7,0 11 5,0 5-2,0 1-12,0 3-13,1 2-11,-2 1-14,2-2-18,0 0-17,-1-1-18,0-5-8,2-5-2,0-5-2,2-6-2,-1-5-1,0-1-4,-2-2-4,0-2-2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9"/>
    </inkml:context>
    <inkml:brush xml:id="br0">
      <inkml:brushProperty name="width" value="0.03272" units="cm"/>
      <inkml:brushProperty name="height" value="0.03272" units="cm"/>
      <inkml:brushProperty name="color" value="#00BFF3"/>
    </inkml:brush>
  </inkml:definitions>
  <inkml:trace contextRef="#ctx0" brushRef="#br0">83833 11246 448,'0'-8'7,"0"2"16,0 1 15,0 0 15,1 4 8,3 6 1,4 6 1,1 6 2,1 4-6,-2 4-12,-4 5-11,-2 3-12,-3 1-11,0 0-12,-2-2-12,0 0-11,-2-2-12,0-3-11,-1-4-12,-1-1-12,0-5-3,1-3 5,0-4 5,2-4 4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9"/>
    </inkml:context>
    <inkml:brush xml:id="br0">
      <inkml:brushProperty name="width" value="0.02649" units="cm"/>
      <inkml:brushProperty name="height" value="0.02649" units="cm"/>
      <inkml:brushProperty name="color" value="#00BFF3"/>
    </inkml:brush>
  </inkml:definitions>
  <inkml:trace contextRef="#ctx0" brushRef="#br0">83950 11643 553,'7'-9'5,"0"-2"9,-2-2 10,0 0 8,-1-2 8,3 4 3,2 3 4,2 3 4,2 1-2,0 2-7,4 0-6,2 2-7,0 0-8,1 0-10,-1 0-8,1 0-11,-3 0-11,-2 0-16,-2 0-16,-4 0-15,-2 0-5,0 2 5,-2 0 7,0 2 5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49"/>
    </inkml:context>
    <inkml:brush xml:id="br0">
      <inkml:brushProperty name="width" value="0.03126" units="cm"/>
      <inkml:brushProperty name="height" value="0.03126" units="cm"/>
      <inkml:brushProperty name="color" value="#00BFF3"/>
    </inkml:brush>
  </inkml:definitions>
  <inkml:trace contextRef="#ctx0" brushRef="#br0">84748 10677 469,'0'-6'13,"0"2"13,0 4 13,0 3 13,0 3 5,0 7-3,0 5-3,0 7-2,0 4-5,0 3-6,0 2-6,0 4-6,0 1-6,0 1-5,0-2-6,0 1-3,-1-1-8,-1-2-7,0-2-8,-1-1-8,0-3-2,-1-3 3,0-4 5,0-1 4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0"/>
    </inkml:context>
    <inkml:brush xml:id="br0">
      <inkml:brushProperty name="width" value="0.0349" units="cm"/>
      <inkml:brushProperty name="height" value="0.0349" units="cm"/>
      <inkml:brushProperty name="color" value="#00BFF3"/>
    </inkml:brush>
  </inkml:definitions>
  <inkml:trace contextRef="#ctx0" brushRef="#br0">85050 11575 420,'1'-8'3,"2"2"8,2 0 7,2 2 7,0 3 6,-1 6 5,0 5 5,-2 7 5,-1 2-3,0-2-9,-2-3-10,0-1-9,0-2-8,2 0-6,2-2-7,2-1-5,2-2-6,5-4-6,4-4-7,4-4-6,1-3-4,0-1 0,0-3-2,1-2 0,-1 0 3,-1-1 9,-1 0 8,-1 1 9,-2 0 9,-3 2 9,-3 2 8,-2 3 9,-3 2 8,-1 2 8,0 4 9,-2 3 7,0 2 4,-2 4 0,0 5-1,-2 4 1,0 2-5,0 1-9,0 1-10,0 1-8,2-1-7,4-2-6,4-1-5,4-2-5,1-3-6,1-3-3,0-3-6,-1-2-3,2-4-5,1-4-5,2-4-3,3-4-5,-1-4-2,-1-3 3,-3-5 1,-1-2 2,-3-4 3,-4 1 5,-5-1 5,-2 1 6,-6 1 2,-2 3 0,-5 3 0,-4 3 0,-2 4 2,-1 3 2,-1 4 3,-1 4 3,0 4-3,0 4-7,2 4-8,2 3-7,0 2-6,2-2-2,3-3-4,1-1-3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0"/>
    </inkml:context>
    <inkml:brush xml:id="br0">
      <inkml:brushProperty name="width" value="0.02902" units="cm"/>
      <inkml:brushProperty name="height" value="0.02902" units="cm"/>
      <inkml:brushProperty name="color" value="#00BFF3"/>
    </inkml:brush>
  </inkml:definitions>
  <inkml:trace contextRef="#ctx0" brushRef="#br0">87800 11214 505,'0'-8'0,"0"0"0,0 0 0,0 0 0,1 0 7,4-1 14,2-2 13,4 0 15,3 0 6,5 0-2,5-1-2,5 0-2,3 1-4,4 3-5,3 1-7,3 2-5,-2 2-8,-1 2-10,-3 2-11,-4 2-9,-2 2-10,-5 2-12,-3 1-10,-4 3-12,-4 0-6,-3-2-2,-3-2-3,-2-2-2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0"/>
    </inkml:context>
    <inkml:brush xml:id="br0">
      <inkml:brushProperty name="width" value="0.02739" units="cm"/>
      <inkml:brushProperty name="height" value="0.02739" units="cm"/>
      <inkml:brushProperty name="color" value="#00BFF3"/>
    </inkml:brush>
  </inkml:definitions>
  <inkml:trace contextRef="#ctx0" brushRef="#br0">89130 10581 535,'-1'-7'4,"0"1"7,-2 0 8,0 2 8,2 0 8,6 2 9,6 0 9,6 2 9,2 1 0,0 4-12,0 2-10,1 4-10,0 1-12,1 1-8,1 0-11,1 2-10,-2 1-4,-4 0 2,-3-1 1,-4 1 2,-3-1-6,-2-4-12,-3 0-13,0-2-12,-3-2-6,-1 0 2,0-2 0,-1 0 1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0"/>
    </inkml:context>
    <inkml:brush xml:id="br0">
      <inkml:brushProperty name="width" value="0.02651" units="cm"/>
      <inkml:brushProperty name="height" value="0.02651" units="cm"/>
      <inkml:brushProperty name="color" value="#00BFF3"/>
    </inkml:brush>
  </inkml:definitions>
  <inkml:trace contextRef="#ctx0" brushRef="#br0">88090 11896 553,'-22'-1'7,"5"0"16,3-2 16,4 0 15,4-1 4,2 0-6,4 0-6,3 1-6,4 0-6,7 0-4,7 2-4,7 1-5,5-1-8,2-1-9,3 0-12,4-1-10,0-1-6,-3 2 0,-4 0-1,-3 2 0,-4 0-3,-5 2-4,-6 0-5,-6 2-4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58000 22916,'-16'0,"-7"-8,0 0,-1 8,1 0,-1 16,1-1,-8 16,-1 1,17 7,-1 0,16-8,0 0,23 1,1-1,31-16,-1 1,1-8,0 0,-8-32,0 1,-16-32,0 0,-23 24,0 0,-16-8,0 0,-23 23,0 1,-1 15,1 0,15 7,1 1,15 16,0-1,0-15,0 0,8-8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1"/>
    </inkml:context>
    <inkml:brush xml:id="br0">
      <inkml:brushProperty name="width" value="0.02694" units="cm"/>
      <inkml:brushProperty name="height" value="0.02694" units="cm"/>
      <inkml:brushProperty name="color" value="#00BFF3"/>
    </inkml:brush>
  </inkml:definitions>
  <inkml:trace contextRef="#ctx0" brushRef="#br0">88186 12050 544,'-15'0'-3,"-2"2"-6,-2 0-6,1 2-5,0-1-2,4-1 6,4 0 4,5-1 5,2 0 19,3 3 34,4 4 34,2 2 34,4 1 2,6 3-30,4 0-30,5 1-29,1 0-17,-2-3-3,-2-2-3,-1-1-2,-3-2-18,-1 0-28,-2-2-29,-2 0-30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1"/>
    </inkml:context>
    <inkml:brush xml:id="br0">
      <inkml:brushProperty name="width" value="0.02833" units="cm"/>
      <inkml:brushProperty name="height" value="0.02833" units="cm"/>
      <inkml:brushProperty name="color" value="#00BFF3"/>
    </inkml:brush>
  </inkml:definitions>
  <inkml:trace contextRef="#ctx0" brushRef="#br0">91249 10548 517,'0'-9'6,"0"0"12,0-2 12,0 1 12,1 2 9,1 10 6,3 8 6,1 9 6,2 6-6,-2 3-18,-1 3-17,0 2-17,-2 2-14,-1 2-9,0 1-9,-1 0-9,-3-1-7,0-6-7,-3-4-6,-2-5-7,-1-5 1,0-3 6,1-4 7,0-4 7,-1-3 6,2-1 1,0 0 4,2-1 3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1"/>
    </inkml:context>
    <inkml:brush xml:id="br0">
      <inkml:brushProperty name="width" value="0.02372" units="cm"/>
      <inkml:brushProperty name="height" value="0.02372" units="cm"/>
      <inkml:brushProperty name="color" value="#00BFF3"/>
    </inkml:brush>
  </inkml:definitions>
  <inkml:trace contextRef="#ctx0" brushRef="#br0">91200 10940 618,'16'-23'5,"1"4"12,1 3 10,2 4 11,-1 1 7,1 1 3,-1 0 1,0 2 3,0 1-6,-1 1-13,-1 0-15,0 2-15,-3 0-9,-1 2-6,-2 0-6,-2 2-6,-3 0-11,-3 2-13,-2 0-14,-4 2-14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2"/>
    </inkml:context>
    <inkml:brush xml:id="br0">
      <inkml:brushProperty name="width" value="0.03222" units="cm"/>
      <inkml:brushProperty name="height" value="0.03222" units="cm"/>
      <inkml:brushProperty name="color" value="#00BFF3"/>
    </inkml:brush>
  </inkml:definitions>
  <inkml:trace contextRef="#ctx0" brushRef="#br0">91861 10287 455,'7'-6'60,"-2"6"4,-3 4 2,0 6 4,-3 3-5,-1 3-11,0 3-11,-1 3-10,-2 1-8,-1 2-3,-3 1-3,-2 1-4,0 0-7,4-3-11,0-1-13,2-3-12,1-1-7,2-2-1,0 1-2,2-2-1,0-2-3,2-1-4,0-2-3,2-2-5,0-2 2,2-2 7,-1-3 6,2 0 8,1-3 5,-2-1 5,-1 0 5,0-1 4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2"/>
    </inkml:context>
    <inkml:brush xml:id="br0">
      <inkml:brushProperty name="width" value="0.0343" units="cm"/>
      <inkml:brushProperty name="height" value="0.0343" units="cm"/>
      <inkml:brushProperty name="color" value="#00BFF3"/>
    </inkml:brush>
  </inkml:definitions>
  <inkml:trace contextRef="#ctx0" brushRef="#br0">92350 10408 427,'9'-15'3,"1"2"5,3 2 5,2 3 6,-1 1 4,-3 4 6,-2 2 5,-4 4 4,-2 3 0,0 5-5,-2 5-6,0 6-5,-2 0-5,0 0-3,-2-1-5,0 0-3,4-10-8,8-12-11,9-12-11,9-16-13,5-7-3,1 0 2,1-2 2,0 0 3,1 0 4,-4 3 2,-1 4 5,-1 2 2,-3 4 8,-3 3 10,-3 4 11,-3 5 11,-4 2 9,-6 2 10,-7 2 10,-4 3 10,-5 2 1,0 5-7,-1 6-7,-1 4-8,-1 3-5,2 1-5,1 1-6,0 2-4,2-2-4,2-1 0,3-4-1,1 0-1,3 0-2,5 0-4,6 1-4,4 1-3,3 0-5,3-3-2,1-1-4,3-2-4,-1-1-2,-3 2-2,-3 0-1,-3 1-2,-3 2 1,-2 0 1,-4 1 3,-3 1 3,-3 1 1,-6 1 3,-4 2 3,-5 0 2,-4-1 1,-2 0 1,-1-1 0,-2-1-1,-2-1-2,2-1-8,1 0-7,1-2-8,2-2-1,3-2 4,2-4 3,4-2 4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3"/>
    </inkml:context>
    <inkml:brush xml:id="br0">
      <inkml:brushProperty name="width" value="0.02728" units="cm"/>
      <inkml:brushProperty name="height" value="0.02728" units="cm"/>
      <inkml:brushProperty name="color" value="#00BFF3"/>
    </inkml:brush>
  </inkml:definitions>
  <inkml:trace contextRef="#ctx0" brushRef="#br0">94918 10559 537,'-8'-1'7,"1"-1"12,-1 0 13,0-1 13,2-1 5,6 0-4,4 0-3,6 0-4,5-1-4,7-2-3,7-2-4,7 0-5,4-2-2,2 0-4,1 2-4,3 1-2,-1 1-10,-4 2-13,-4 2-16,-3 2-14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3"/>
    </inkml:context>
    <inkml:brush xml:id="br0">
      <inkml:brushProperty name="width" value="0.03119" units="cm"/>
      <inkml:brushProperty name="height" value="0.03119" units="cm"/>
      <inkml:brushProperty name="color" value="#00BFF3"/>
    </inkml:brush>
  </inkml:definitions>
  <inkml:trace contextRef="#ctx0" brushRef="#br0">95796 10049 470,'-1'-8'2,"-1"2"5,0 0 5,-1 2 5,0 4 13,-1 10 20,0 8 22,0 9 21,0 5-1,0 1-21,1 4-22,-1 1-23,0 1-17,2 0-17,0 1-15,2-2-16,0-2-4,0-6 5,0-5 5,0-6 6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3"/>
    </inkml:context>
    <inkml:brush xml:id="br0">
      <inkml:brushProperty name="width" value="0.03617" units="cm"/>
      <inkml:brushProperty name="height" value="0.03617" units="cm"/>
      <inkml:brushProperty name="color" value="#00BFF3"/>
    </inkml:brush>
  </inkml:definitions>
  <inkml:trace contextRef="#ctx0" brushRef="#br0">97476 9963 405,'0'-8'2,"0"0"5,0 0 5,0 0 5,-2 2 9,-2 2 16,-4 4 14,-2 2 16,-3 5 1,0 6-11,-1 5-12,-1 7-11,1 2-8,2 1-6,4-1-5,3 0-6,1-1-2,2-1-2,0-3 0,2-1-1,1-4-3,4-3-8,2-4-6,4-4-7,1-4-6,3-4-5,1-4-6,3-4-5,0-3-2,-3-1 1,-1-3 1,-3-2 2,-2-1 3,-2-1 5,-4-1 5,-2-1 6,-2 2 4,0 0 4,0 3 4,0 1 4,-1 2 3,-1 1 5,0 0 5,-1 2 4,2 1 3,7 2 4,8 3 3,6 1 2,4 1 1,-1 2-4,1 0-4,-1 2-4,-1 1-2,-3 2 0,-3 2 0,-2 2 0,-4 1 0,-3 3-1,-2 2-1,-4 2 0,-2 1-1,-2 1-2,-2 1-1,-1 1-2,-3 0-4,0-3-8,-2-2-9,0-1-7,3-3-8,6-5-9,8-3-8,6-4-8,5-2-1,1-2 9,3 0 8,2-1 9,-2 0 4,0 2 0,-3 2-1,-1 2 0,-2 0 0,-3-1-3,-1-3-1,-2-1-1,-2-2 1,0 0 5,-2 0 6,0 0 5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4"/>
    </inkml:context>
    <inkml:brush xml:id="br0">
      <inkml:brushProperty name="width" value="0.0385" units="cm"/>
      <inkml:brushProperty name="height" value="0.0385" units="cm"/>
      <inkml:brushProperty name="color" value="#00BFF3"/>
    </inkml:brush>
  </inkml:definitions>
  <inkml:trace contextRef="#ctx0" brushRef="#br0">99095 9603 380,'0'-10'4,"0"-2"7,0-3 6,0-3 8,0 0 5,0 2 4,0 4 2,0 3 4,0 6 4,0 10 8,0 9 7,0 11 7,-1 8-2,-1 8-13,0 8-13,-1 8-12,-2 5-11,-2 3-7,-2 3-9,-1 2-7,0 0-11,3-7-12,2-5-14,4-6-14,1-9 1,0-10 11,0-11 12,0-11 11,-1-5 0,0 0-13,-2 0-13,0 0-14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4"/>
    </inkml:context>
    <inkml:brush xml:id="br0">
      <inkml:brushProperty name="width" value="0.02428" units="cm"/>
      <inkml:brushProperty name="height" value="0.02428" units="cm"/>
      <inkml:brushProperty name="color" value="#00BFF3"/>
    </inkml:brush>
  </inkml:definitions>
  <inkml:trace contextRef="#ctx0" brushRef="#br0">100200 9393 603,'9'-22'7,"3"5"11,4 4 13,2 3 11,0 3 4,-2 0-6,-1 2-7,-2 1-6,0 0-3,5 2 1,3 0 1,5 2 2,0 0-4,-3 2-8,-4 0-8,-1 2-7,-4 0-16,-1 0-27,-2-1-27,-2 1-25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63610 38500,'-63'16,"55"-9,1 1,-25 47,1-1,0 1,-1 0,-15-1,1 1,14-16,1 0,31-31,0 0,0-24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59513 23400,'-47'0,"39"0,0 0,16 0,0 0,39 0,0 0,15 0,1 0,31 0,0 0,-16 0,1 0,-24 0,-1 0,-14 16,-1-1,-24-7,1 0,0-8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5"/>
    </inkml:context>
    <inkml:brush xml:id="br0">
      <inkml:brushProperty name="width" value="0.02458" units="cm"/>
      <inkml:brushProperty name="height" value="0.02458" units="cm"/>
      <inkml:brushProperty name="color" value="#00BFF3"/>
    </inkml:brush>
  </inkml:definitions>
  <inkml:trace contextRef="#ctx0" brushRef="#br0">73380 15494 596,'-1'-8'4,"-2"2"9,-2 1 9,-2 0 8,-2 3 6,-1 4 4,-3 4 3,-2 4 3,-2 3-1,-1 5-8,-3 3-7,-1 5-8,-2 1-6,2-1-5,-2-1-4,1-2-5,1-1-4,4-1-1,5-3-1,3-1-2,4-2-2,4-2-2,4-3-3,4-1-2,5-1-1,5-2 1,7-1 1,5 0 1,5-3 2,0-4 1,3-4 2,3-4 1,-1-2-2,0 1-8,-1-1-6,-2 0-7,-4 1 0,-7 2 4,-9 3 5,-7 1 6,-3 1-1,0 0-7,1 0-7,2 0-6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5"/>
    </inkml:context>
    <inkml:brush xml:id="br0">
      <inkml:brushProperty name="width" value="0.0242" units="cm"/>
      <inkml:brushProperty name="height" value="0.0242" units="cm"/>
      <inkml:brushProperty name="color" value="#00BFF3"/>
    </inkml:brush>
  </inkml:definitions>
  <inkml:trace contextRef="#ctx0" brushRef="#br0">74069 15916 606,'-43'-7'13,"9"2"4,9 2 1,10 2 3,4 2 4,2 2 7,2 2 7,3 2 7,-1 3-1,-2 5-5,-2 5-7,-2 5-5,0 4-8,2 5-8,3 3-7,1 4-9,1-1-5,2-1-5,0-3-2,2-3-5,0-5-3,0-5-5,0-7-3,0-5-4,0-4-5,2 0-4,0-2-4,2 0-5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5"/>
    </inkml:context>
    <inkml:brush xml:id="br0">
      <inkml:brushProperty name="width" value="0.02777" units="cm"/>
      <inkml:brushProperty name="height" value="0.02777" units="cm"/>
      <inkml:brushProperty name="color" value="#00BFF3"/>
    </inkml:brush>
  </inkml:definitions>
  <inkml:trace contextRef="#ctx0" brushRef="#br0">73496 15040 528,'-8'-8'1,"0"0"2,0 1 2,1-1 3,-3 0 1,-4 2 3,-4 1 3,-3 0 2,-4 2 4,-2 0 6,-4 2 4,-3 0 5,-1 3 1,2 4-4,0 4-4,1 4-3,0 3-3,-1 3-3,-1 3-3,0 3-2,-1 3-2,1 4 0,2 4 0,0 4 1,2 1-2,1 0-3,3-1-2,1-1-3,4-3-3,5 0-1,5-3-1,5-2-2,4-3-2,5-2-1,6-3-2,4-3-2,6-3-1,5-2 2,7-4 1,5-3 0,5-4 1,3-8 0,5-6-1,4-7 0,2-6-2,0-5-1,0-5-2,0-5-2,-3-1-1,-6-1-1,-3 0 0,-5 0 0,-6 0-1,-5 3 2,-7 2 1,-5 1 1,-5 1 0,-2 0 0,-4-2-1,-2 0-1,-5 1 3,-2 4 4,-5 3 5,-4 5 5,-3 3 1,-1 4-1,-3 4 0,-1 5-2,0 2-1,5 3 1,3 4 0,4 2 1,2 2-7,-2 0-11,0 0-11,0 0-13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7"/>
    </inkml:context>
    <inkml:brush xml:id="br0">
      <inkml:brushProperty name="width" value="0.02519" units="cm"/>
      <inkml:brushProperty name="height" value="0.02519" units="cm"/>
      <inkml:brushProperty name="color" value="#00BFF3"/>
    </inkml:brush>
  </inkml:definitions>
  <inkml:trace contextRef="#ctx0" brushRef="#br0">80363 15371 582,'0'-8'4,"0"0"10,0 1 8,0-1 10,0 3 6,2 8 3,0 6 3,2 7 3,-1 5-1,0 1-7,-2 2-7,0 3-6,-3 2-7,0 5-8,-3 3-9,-2 4-6,0 0-10,1 1-10,1-1-9,1-2-10,0-4-5,2-7 0,0-9 0,2-7 0,-1-5 2,0 0 5,-2-2 4,0 0 4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7"/>
    </inkml:context>
    <inkml:brush xml:id="br0">
      <inkml:brushProperty name="width" value="0.02216" units="cm"/>
      <inkml:brushProperty name="height" value="0.02216" units="cm"/>
      <inkml:brushProperty name="color" value="#00BFF3"/>
    </inkml:brush>
  </inkml:definitions>
  <inkml:trace contextRef="#ctx0" brushRef="#br0">80350 15993 661,'1'-8'0,"2"0"0,2 0 0,2 0 0,1 1 7,1 0 11,2-1 13,0 0 12,1 1 4,1 0-2,1 2-4,2 1-3,0 0-6,0 2-10,2 0-10,1 2-9,0 0-8,-2 2-2,-3 0-4,-1 2-3,-3 0-8,-2 1-9,-4 2-10,-2 0-10,-2 0-3,0 0 4,0-3 3,0 1 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8"/>
    </inkml:context>
    <inkml:brush xml:id="br0">
      <inkml:brushProperty name="width" value="0.02801" units="cm"/>
      <inkml:brushProperty name="height" value="0.02801" units="cm"/>
      <inkml:brushProperty name="color" value="#00BFF3"/>
    </inkml:brush>
  </inkml:definitions>
  <inkml:trace contextRef="#ctx0" brushRef="#br0">81063 15280 523,'7'-21'4,"-1"5"8,0 4 9,-2 6 8,-1 7 6,0 10 4,-2 9 2,0 11 5,-2 2-3,-2-3-7,-2-2-8,-2-3-6,0-3-6,1-3-3,0-3-3,2-2-3,-1 0-3,-2 5-4,-2 5-3,-1 5-3,-1-1-3,4-2-3,2-5-2,4-3-4,2-4-2,4-4-4,2-5-2,4-2-3,3-6-2,5-6-2,5-6-2,5-5-1,2-4 0,-2 2 5,0 1 4,-1 2 4,-3 1 4,-5 5 4,-4 3 3,-6 4 4,-3 3 1,-2 2-1,-3 2-1,0 2-1,-2 3 9,0 2 17,0 3 17,0 4 18,-1-1 4,0-3-9,-2-4-11,0-1-10,1-3-8,6-1-7,4 0-6,5-1-8,5-4-7,4-4-5,3-5-7,4-5-5,0-1-4,-2 1 3,-3 2 0,-3 3 2,-3 1 4,-2 2 10,-4 2 8,-3 2 10,-2 2 4,-2 2 2,-2 2 2,-2 2 1,-2 2 6,0 2 8,-2 2 8,0 2 10,-1 0 2,0 1-2,0 0-3,1 0-2,-1-1-5,3-1-5,2-1-6,3-1-5,1-1-4,5-1-3,4 0-3,4-2-4,1 0-2,1-2-5,-1 0-5,1-2-3,-1-1-3,-1-4-1,-1-2-2,0-3-1,-3-2 0,-1 1 1,-2-1 0,-2 1 1,-3-1 1,-3 0-1,-2 0-1,-4 1 0,-2-1-1,-3 2-2,-4 1-3,-2 0-1,-1 3-3,-1 1-3,0 2-3,1 2-4,0 1 0,4 0 1,3 0 3,2 0 0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8"/>
    </inkml:context>
    <inkml:brush xml:id="br0">
      <inkml:brushProperty name="width" value="0.02536" units="cm"/>
      <inkml:brushProperty name="height" value="0.02536" units="cm"/>
      <inkml:brushProperty name="color" value="#00BFF3"/>
    </inkml:brush>
  </inkml:definitions>
  <inkml:trace contextRef="#ctx0" brushRef="#br0">84466 15527 578,'-7'-2'7,"2"0"14,2-3 14,2-2 14,5 0 4,8 1-8,7 1-6,9 0-7,6 1-4,6 0-1,6 0-2,6 1-1,2 0-4,-3-1-8,-1 0-7,-2 0-9,-3 0-10,-6 2-14,-4 0-13,-5 2-15,-6 0-4,-5 2 4,-6 0 6,-6 2 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8"/>
    </inkml:context>
    <inkml:brush xml:id="br0">
      <inkml:brushProperty name="width" value="0.02467" units="cm"/>
      <inkml:brushProperty name="height" value="0.02467" units="cm"/>
      <inkml:brushProperty name="color" value="#00BFF3"/>
    </inkml:brush>
  </inkml:definitions>
  <inkml:trace contextRef="#ctx0" brushRef="#br0">86150 15108 594,'0'-7'3,"0"1"6,0 1 6,0 0 5,2 1 9,6 0 10,4 0 9,5 1 10,3 0-1,1 3-11,1 4-10,0 2-12,1 3-9,-3 0-9,-1 1-7,-2 1-8,-3 0-3,-3 1 2,-3 0 3,-2 0 1,-3-1-3,-2-1-7,-2-1-7,-2-1-8,-2-1-8,0 0-9,-1-2-9,-2 0-10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8"/>
    </inkml:context>
    <inkml:brush xml:id="br0">
      <inkml:brushProperty name="width" value="0.02663" units="cm"/>
      <inkml:brushProperty name="height" value="0.02663" units="cm"/>
      <inkml:brushProperty name="color" value="#00BFF3"/>
    </inkml:brush>
  </inkml:definitions>
  <inkml:trace contextRef="#ctx0" brushRef="#br0">84920 15974 550,'-11'-3'8,"8"-2"14,9-5 15,10-3 16,7-2 4,6 1-4,8 1-5,7 0-4,3 3-6,0 1-7,0 3-6,-1 1-8,-1 1-6,-2 2-6,-3 0-5,-3 2-6,-5 1-8,-6 2-9,-5 2-9,-6 2-10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8"/>
    </inkml:context>
    <inkml:brush xml:id="br0">
      <inkml:brushProperty name="width" value="0.02559" units="cm"/>
      <inkml:brushProperty name="height" value="0.02559" units="cm"/>
      <inkml:brushProperty name="color" value="#00BFF3"/>
    </inkml:brush>
  </inkml:definitions>
  <inkml:trace contextRef="#ctx0" brushRef="#br0">85064 16200 573,'-14'0'0,"3"0"0,2 0 0,4 0 0,5 1 11,8 2 24,8 2 24,7 2 23,5 1 1,0 3-22,2 1-21,1 3-21,-1 0-11,-1 1 1,-3 0 0,-2 0 2,-3-3-17,-3 0-31,-4-2-33,-4-2-31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62878 22916,'31'0,"-7"-8,-1 0,-46 8,-1 0,1 16,-1-1,9 1,-1-1,1 9,-1-1,16 8,0 1,8-9,0 0,15-7,0 0,9-16,-1 0,16-32,0 1,-16 0,0 0,-23 0,0-1,-32 9,1 0,-32 30,1 1,30 8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9"/>
    </inkml:context>
    <inkml:brush xml:id="br0">
      <inkml:brushProperty name="width" value="0.02905" units="cm"/>
      <inkml:brushProperty name="height" value="0.02905" units="cm"/>
      <inkml:brushProperty name="color" value="#00BFF3"/>
    </inkml:brush>
  </inkml:definitions>
  <inkml:trace contextRef="#ctx0" brushRef="#br0">88629 15170 504,'-7'-7'9,"2"-1"16,2 0 18,2 0 16,1 3 7,0 6-2,0 6-3,0 6-4,0 3-7,0 3-15,0 1-15,0 2-13,-1 2-13,0 1-7,-2 1-10,0 1-8,0 0-6,-1-1-5,0-2-2,1 0-5,-1-3 3,0-5 9,0-5 7,0-4 10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9"/>
    </inkml:context>
    <inkml:brush xml:id="br0">
      <inkml:brushProperty name="width" value="0.02099" units="cm"/>
      <inkml:brushProperty name="height" value="0.02099" units="cm"/>
      <inkml:brushProperty name="color" value="#00BFF3"/>
    </inkml:brush>
  </inkml:definitions>
  <inkml:trace contextRef="#ctx0" brushRef="#br0">88800 15612 698,'15'-15'46,"-1"4"0,-1 4 0,-1 2-1,0 0-4,0 2-9,-1-1-8,1 0-9,-2 0-8,1 2-9,-2 0-7,0 2-8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9"/>
    </inkml:context>
    <inkml:brush xml:id="br0">
      <inkml:brushProperty name="width" value="0.0294" units="cm"/>
      <inkml:brushProperty name="height" value="0.0294" units="cm"/>
      <inkml:brushProperty name="color" value="#00BFF3"/>
    </inkml:brush>
  </inkml:definitions>
  <inkml:trace contextRef="#ctx0" brushRef="#br0">89300 14830 498,'0'-8'0,"0"0"0,0 0 0,0 1 0,0-1 7,0 2 11,0 0 13,0 2 12,0 4 8,0 8 2,0 8 3,0 7 2,0 5-3,0 3-9,0 0-10,0 3-10,0 2-10,0 1-10,0 1-12,0 0-11,0-1-4,0-2 3,0-3 1,0-3 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9"/>
    </inkml:context>
    <inkml:brush xml:id="br0">
      <inkml:brushProperty name="width" value="0.02241" units="cm"/>
      <inkml:brushProperty name="height" value="0.02241" units="cm"/>
      <inkml:brushProperty name="color" value="#00BFF3"/>
    </inkml:brush>
  </inkml:definitions>
  <inkml:trace contextRef="#ctx0" brushRef="#br0">89800 14859 654,'0'-8'0,"0"2"0,0 1 0,0 0 0,1 0 3,4-2 5,2-2 6,4 0 6,1-2 4,3 0 7,1 2 5,3 1 6,2 1 0,4 2-3,5 2-4,3 2-3,1 1-12,-3 2-23,-4 0-20,-2 2-22,-4 0-11,-3 0-3,-4-1-3,-4 2-1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09:59"/>
    </inkml:context>
    <inkml:brush xml:id="br0">
      <inkml:brushProperty name="width" value="0.02478" units="cm"/>
      <inkml:brushProperty name="height" value="0.02478" units="cm"/>
      <inkml:brushProperty name="color" value="#00BFF3"/>
    </inkml:brush>
  </inkml:definitions>
  <inkml:trace contextRef="#ctx0" brushRef="#br0">90348 14237 591,'-7'-6'88,"3"6"-16,1 4-15,2 6-15,1 4-8,2 7-2,0 5-1,1 7-2,0 2-9,-1 2-16,0 0-18,-1 1-15,-2-1-6,-1-5 8,0-5 8,-1-5 7,0-4-6,-1-3-17,0-3-18,0-2-18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0"/>
    </inkml:context>
    <inkml:brush xml:id="br0">
      <inkml:brushProperty name="width" value="0.02329" units="cm"/>
      <inkml:brushProperty name="height" value="0.02329" units="cm"/>
      <inkml:brushProperty name="color" value="#00BFF3"/>
    </inkml:brush>
  </inkml:definitions>
  <inkml:trace contextRef="#ctx0" brushRef="#br0">90300 15696 629,'38'-8'7,"-4"2"15,-2 1 15,-3 1 14,-1 0 4,1 1-5,1-1-6,0 0-6,1 0-7,1 2-10,-1 0-9,0 2-10,-2 0-11,-7 0-15,-5 0-16,-6 0-14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0"/>
    </inkml:context>
    <inkml:brush xml:id="br0">
      <inkml:brushProperty name="width" value="0.02759" units="cm"/>
      <inkml:brushProperty name="height" value="0.02759" units="cm"/>
      <inkml:brushProperty name="color" value="#00BFF3"/>
    </inkml:brush>
  </inkml:definitions>
  <inkml:trace contextRef="#ctx0" brushRef="#br0">91285 15266 531,'-2'-7'0,"0"2"0,-3 2 0,-2 2 0,0 2 10,1 2 20,1 2 21,0 2 20,1 3 4,1 5-11,-1 5-10,0 5-11,1 2-11,-1 1-10,0-1-9,0 0-9,1-1-13,2 0-15,2 0-13,2-2-15,1-4-6,2-5 5,-1-6 4,3-6 4,-1-4 3,1-1 1,0 0 2,-1-1 1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0"/>
    </inkml:context>
    <inkml:brush xml:id="br0">
      <inkml:brushProperty name="width" value="0.03187" units="cm"/>
      <inkml:brushProperty name="height" value="0.03187" units="cm"/>
      <inkml:brushProperty name="color" value="#00BFF3"/>
    </inkml:brush>
  </inkml:definitions>
  <inkml:trace contextRef="#ctx0" brushRef="#br0">92302 15287 460,'-1'-7'76,"-4"2"-5,-2 2-3,-3 2-4,-1 3-6,0 4-9,2 4-10,1 4-8,0 1-6,2 1-5,0 0-4,2-1-4,1-1-4,2 0-6,2 0-4,2-2-7,2-2-4,4-2-5,2-4-5,3-2-5,3-5-2,1-2-3,3-5 0,2-4-2,-1-1 1,-3-1 1,-3 1 1,-3 0 2,-3-1 2,-2 0 5,-4 1 4,-2-1 4,-2 0 4,0 2 5,0 1 5,0 2 5,-1 0 4,0 2 4,-2 2 4,0 3 3,1-1 2,6 2-1,4-1-1,5 0 0,4 0-1,2 2 1,1 0 0,2 2 1,0-1-1,-1 0-1,-3-2-1,-1 0-3,-2 1 0,-3 4-2,-1 4-1,-2 4-1,-3 3-1,-4 3 0,-4 3-1,-4 2-1,-2 2-1,-2-1-2,0-1-3,-1 0-2,0-3-3,2-2-5,2-1-5,3-3-4,2-2-6,7-6-6,6-4-8,6-6-6,3-2-1,1 1 6,1-1 6,1 0 7,-1 1 4,-3 1 2,-3 1 3,-2 0 1,-3 1 1,-1 1-4,0-2-3,-2 2-3,-1-1 1,-2 0 5,-3 0 5,0 0 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0"/>
    </inkml:context>
    <inkml:brush xml:id="br0">
      <inkml:brushProperty name="width" value="0.03068" units="cm"/>
      <inkml:brushProperty name="height" value="0.03068" units="cm"/>
      <inkml:brushProperty name="color" value="#00BFF3"/>
    </inkml:brush>
  </inkml:definitions>
  <inkml:trace contextRef="#ctx0" brushRef="#br0">94043 15052 478,'-1'-21'6,"-1"3"12,0 4 13,-1 5 11,-2 4 10,-2 8 5,-1 6 5,-3 7 6,1 5-4,2 3-14,4 3-15,3 3-13,0 3-11,-1 4-7,0 4-8,0 4-6,-2 4-8,0 4-11,0 3-9,0 5-9,0-2-4,2-6 4,0-5 4,2-5 4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1"/>
    </inkml:context>
    <inkml:brush xml:id="br0">
      <inkml:brushProperty name="width" value="0.01604" units="cm"/>
      <inkml:brushProperty name="height" value="0.01604" units="cm"/>
      <inkml:brushProperty name="color" value="#00BFF3"/>
    </inkml:brush>
  </inkml:definitions>
  <inkml:trace contextRef="#ctx0" brushRef="#br0">94750 14835 914,'0'-15'0,"0"3"0,0 1 0,0 3 0,1 1 1,2 3 3,2 1 4,2 2 2,2 0-1,3 0-5,3-2-5,3 0-5,2 0 2,3 2 10,1 2 8,3 2 10,-4 1-7,-4 2-26,-6-1-24,-6 3-24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55647 18624,'-47'-31,"47"23,0 0,70-15,1 0,46 15,1 0,23 1,-1-1,-69 23,-1 1,-54-1,0 1,-32-8,0-1,1-7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1"/>
    </inkml:context>
    <inkml:brush xml:id="br0">
      <inkml:brushProperty name="width" value="0.03077" units="cm"/>
      <inkml:brushProperty name="height" value="0.03077" units="cm"/>
      <inkml:brushProperty name="color" value="#00BFF3"/>
    </inkml:brush>
  </inkml:definitions>
  <inkml:trace contextRef="#ctx0" brushRef="#br0">98843 13861 476,'0'-28'6,"2"5"10,0 6 12,2 7 10,-1 4 2,-1 4-9,0 4-8,-1 4-8,-2 6 1,-1 9 9,0 9 10,-1 9 10,-2 6 2,0 6-5,-1 4-5,-2 5-6,0 2-6,-2-1-9,1-2-9,-2 1-7,0-2-9,2-1-4,3 0-7,1-2-5,1-4-9,2-8-11,0-8-11,2-7-11,0-7-3,2-5 8,0-5 7,2-4 7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1"/>
    </inkml:context>
    <inkml:brush xml:id="br0">
      <inkml:brushProperty name="width" value="0.02804" units="cm"/>
      <inkml:brushProperty name="height" value="0.02804" units="cm"/>
      <inkml:brushProperty name="color" value="#00BFF3"/>
    </inkml:brush>
  </inkml:definitions>
  <inkml:trace contextRef="#ctx0" brushRef="#br0">99459 14773 523,'13'-41'5,"-5"10"10,-5 11 10,-4 11 10,-6 7 7,-6 5 3,-5 6 3,-7 4 3,-3 4-2,-1 3-10,1 3-7,-3 3-10,1 0-6,5-2-3,3-2-3,5-1-3,2-3-2,4-1 0,3-2 0,3-2 0,2-3-2,3-1-6,4-2-3,2-2-6,4-2-2,6-1-2,4 0-1,5-1-1,2-1 0,1 0 2,-1 0 2,0 0 2,-1 0 1,-1 0-2,-3 0 0,-1 0-2,-3 0-3,-3 0-4,-3 0-5,-2 0-4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2"/>
    </inkml:context>
    <inkml:brush xml:id="br0">
      <inkml:brushProperty name="width" value="0.03632" units="cm"/>
      <inkml:brushProperty name="height" value="0.03632" units="cm"/>
      <inkml:brushProperty name="color" value="#00BFF3"/>
    </inkml:brush>
  </inkml:definitions>
  <inkml:trace contextRef="#ctx0" brushRef="#br0">100687 15180 403,'-8'0'6,"0"0"10,0 0 12,0 0 10,1 0 6,0 2 0,2 0 0,1 2-1,0 1-2,0 3-7,0 3-5,0 4-5,1 0-8,2-1-8,2-2-7,2 1-9,2-3-4,2-1-4,1-2-3,3-2-2,2-2-5,0-2-5,1-2-5,1-2-5,0-2 1,-1 0 8,-1-1 6,-1-1 9,-1 0 5,0 2 4,-2 2 5,-1 2 4,-1 2 11,-2 4 18,-2 2 17,-2 3 18,-1 2 4,2 0-8,0 0-9,2-1-9,1 0-8,3 0-6,4-2-6,2 0-7,3-3-3,1-3-3,3-2-1,2-4-2,-1-1-3,-2-2-1,-2 0-4,-1-1-2,-3-3-9,-1-4-13,-2-3-14,-2-5-14,-2-1-4,-2 2 8,-3 0 7,0 1 8,-4 1 3,0 3 1,-3 1-1,-2 2 1,-1 2-2,0 3-2,0 1-2,1 2-2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2"/>
    </inkml:context>
    <inkml:brush xml:id="br0">
      <inkml:brushProperty name="width" value="0.0276" units="cm"/>
      <inkml:brushProperty name="height" value="0.0276" units="cm"/>
      <inkml:brushProperty name="color" value="#00BFF3"/>
    </inkml:brush>
  </inkml:definitions>
  <inkml:trace contextRef="#ctx0" brushRef="#br0">102500 14851 531,'0'-8'3,"0"0"6,0 1 5,0-1 7,2 0 6,6 0 7,4 1 9,5-1 6,3 1 2,1 1-6,1 1-5,1 0-5,-2 2-6,-1 2-4,-4 2-4,-3 2-4,-2 2-12,-2 4-17,-3 1-19,-1 4-19,-2 1-10,-4-4-6,-2-4-4,-3-1-5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2"/>
    </inkml:context>
    <inkml:brush xml:id="br0">
      <inkml:brushProperty name="width" value="0.02705" units="cm"/>
      <inkml:brushProperty name="height" value="0.02705" units="cm"/>
      <inkml:brushProperty name="color" value="#00BFF3"/>
    </inkml:brush>
  </inkml:definitions>
  <inkml:trace contextRef="#ctx0" brushRef="#br0">102596 15382 542,'-8'0'3,"2"0"6,1 0 7,0 0 7,4 0 8,6 0 14,6 0 11,6 0 14,3 0-2,0 0-13,2 0-14,1 0-13,0 0-16,1 0-13,-1 0-15,0 0-15,-2-1-14,-3 0-14,-4-1-13,-4-1-14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2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103404 14524 407,'-8'-8'2,"2"0"3,1 0 4,0 0 3,0 5 13,-2 8 25,-1 9 23,-2 10 24,-2 4 1,2 2-20,1 3-22,0 0-21,2 2-13,-1 1-6,0-1-6,0 0-5,0 0-11,1 1-13,-1-2-14,1 1-14,-1-3-12,2-7-10,0-7-11,2-6-11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3"/>
    </inkml:context>
    <inkml:brush xml:id="br0">
      <inkml:brushProperty name="width" value="0.03482" units="cm"/>
      <inkml:brushProperty name="height" value="0.03482" units="cm"/>
      <inkml:brushProperty name="color" value="#00BFF3"/>
    </inkml:brush>
  </inkml:definitions>
  <inkml:trace contextRef="#ctx0" brushRef="#br0">104327 15013 421,'0'-22'5,"0"6"12,0 5 11,0 5 10,0 3 6,-2 2 0,0 2-1,-1 2-1,-2 3-1,-2 5 0,-2 5 0,-1 6-1,-1 1-4,2 1-6,3-1-7,1 0-6,1 0-6,2-1-2,0-1-3,2-1-3,1-3-1,4-3 1,2-4 2,4-4 1,0-3-3,0-2-4,1-2-6,0-2-6,0-3-4,1-4-4,1-4-3,2-3-3,-3-3-2,-2-1 4,-3-1 2,-2-1 2,-3 1 3,-1 0 3,0 1 3,-1 1 2,-1 1 1,0 4-2,0 3-2,0 3-2,-2 2-4,0 2-8,-3 2-8,-2 2-7,-1 1-2,0 2 4,0 0 4,2 2 3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3"/>
    </inkml:context>
    <inkml:brush xml:id="br0">
      <inkml:brushProperty name="width" value="0.02279" units="cm"/>
      <inkml:brushProperty name="height" value="0.02279" units="cm"/>
      <inkml:brushProperty name="color" value="#00BFF3"/>
    </inkml:brush>
  </inkml:definitions>
  <inkml:trace contextRef="#ctx0" brushRef="#br0">104800 14477 643,'15'-15'6,"-1"3"11,-1 1 12,0 2 11,-2 2 5,1 2-2,0-1-1,0 2-1,-1 0-5,0 2-9,1 0-7,0 2-10,-1 1-10,-1 2-13,0 2-14,-2 2-14,-1-1-4,0 0 8,-2 0 7,0-2 7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3"/>
    </inkml:context>
    <inkml:brush xml:id="br0">
      <inkml:brushProperty name="width" value="0.03121" units="cm"/>
      <inkml:brushProperty name="height" value="0.03121" units="cm"/>
      <inkml:brushProperty name="color" value="#00BFF3"/>
    </inkml:brush>
  </inkml:definitions>
  <inkml:trace contextRef="#ctx0" brushRef="#br0">105593 13681 469,'-1'-13'8,"-1"3"13,0 4 14,-1 4 15,-1 3 7,2 2-2,0 2-2,2 2 0,-1 3-5,-2 5-7,-1 5-7,-3 5-6,-1 3-7,0 1-6,0 1-6,1 0-7,0 0-7,1 0-11,0-1-11,2-1-11,0-3-8,2-5-6,0-5-6,2-4-6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3"/>
    </inkml:context>
    <inkml:brush xml:id="br0">
      <inkml:brushProperty name="width" value="0.03239" units="cm"/>
      <inkml:brushProperty name="height" value="0.03239" units="cm"/>
      <inkml:brushProperty name="color" value="#00BFF3"/>
    </inkml:brush>
  </inkml:definitions>
  <inkml:trace contextRef="#ctx0" brushRef="#br0">106131 13855 452,'0'-14'4,"0"3"7,0 2 8,0 4 6,-1 2 10,-1 2 11,0 2 11,0 2 10,-2 3 0,0 6-12,0 4-12,0 5-12,0 2-8,2 2-3,0 1-2,2 1-4,0-1-5,2-1-5,0-3-7,2-2-7,1-2-7,3-3-12,3-2-12,3-4-10,1-2-2,-3-2 10,-1-3 8,-2 0 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56035 17897,'0'-31,"0"23,0 0,0 55,0 0,-54 39,-1 0,-8 16,1-1,7-22,0-1,39-55,1 1,15-32,0 0,31-15,0-1,-7 8,-1 1,1 23,-1-1,-15 48,0 0,-8 0,0-1,-16 33,1-1,15-55,0 0,39-93,0-1,0-47,0 1,0 23,0 0,-15 70,-1 1,-7 22,0 1,-16 55,0-1,-24 9,1-1,-1-15,1 0,7-32,0 1,24-63,0-1,23-7,1 1,-1 22,0 1,-15 38,0 1,-32 31,0 0,-46 8,-1-1,-7 1,-1 0,9-32,-1 1,8-24,0 0,16 0,0 0,86 0,0 0,63-8,-1 0,16-8,1 1,-17-1,1 0,-71 16,0 0,-15-7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3"/>
    </inkml:context>
    <inkml:brush xml:id="br0">
      <inkml:brushProperty name="width" value="0.03413" units="cm"/>
      <inkml:brushProperty name="height" value="0.03413" units="cm"/>
      <inkml:brushProperty name="color" value="#00BFF3"/>
    </inkml:brush>
  </inkml:definitions>
  <inkml:trace contextRef="#ctx0" brushRef="#br0">105937 13763 429,'-2'-9'5,"-2"0"9,-4-2 10,-2 1 8,-2-1 11,1 4 8,-1 2 10,0 4 10,-1 5-1,-1 8-9,-3 7-9,-2 9-9,-2 6-13,-3 8-17,-3 5-15,-2 9-18,-3 2-5,-1-3 2,0-1 4,-2-3 3,2-4-11,7-10-22,5-8-24,7-8-23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6"/>
    </inkml:context>
    <inkml:brush xml:id="br0">
      <inkml:brushProperty name="width" value="0.02822" units="cm"/>
      <inkml:brushProperty name="height" value="0.02822" units="cm"/>
      <inkml:brushProperty name="color" value="#00BFF3"/>
    </inkml:brush>
  </inkml:definitions>
  <inkml:trace contextRef="#ctx0" brushRef="#br0">69399 4047 519,'1'-8'0,"2"-2"0,2 0 0,2-1 0,1-4 4,1-7 6,2-7 8,0-7 6,-1 2 4,-4 8 1,-4 8 0,-4 10 0,-4 6-1,-2 4-5,-3 4-3,-3 4-4,-4 5-3,-2 7-1,-3 7-1,-3 7-1,-1 3 0,0 0-2,-1 0 0,1 0 0,0 1-1,1-1 0,2 0 1,0 0-1,0 1 1,1 0-1,-1 2 0,1 0-1,1 0-1,4-1 1,5 0-2,3-1 0,3-1 0,4-2-1,3 0-1,2-1 0,5-3 0,6-3 0,5-5 0,7-3 1,4-4-1,5 0 0,3 0-1,3-2-1,1 0 1,-4-1 0,-3 1 1,-5 0 0,-4 1 1,-3 3 0,-4 3 0,-5 3-1,-3 4 1,-6 6-1,-4 6 1,-6 7-1,-4 2 0,-5 3 1,-6 2-1,-3 2 2,-5-1-2,1-4-1,-2-1-1,-1-4-1,1-3-3,2-6 0,2-4-3,1-5 0,2-3-5,1-3-4,1-1-7,1-3-5,1-1-3,3-1-1,1-1-1,2 0-1,2-2-2,1 1-2,0 0-3,2-1-2,1 0 2,0-2 3,2-3 6,1-1 4,0-1 5,0 0 5,0 0 5,0 0 6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06"/>
    </inkml:context>
    <inkml:brush xml:id="br0">
      <inkml:brushProperty name="width" value="0.0298" units="cm"/>
      <inkml:brushProperty name="height" value="0.0298" units="cm"/>
      <inkml:brushProperty name="color" value="#00BFF3"/>
    </inkml:brush>
  </inkml:definitions>
  <inkml:trace contextRef="#ctx0" brushRef="#br0">68900 11150 492,'21'0'-3,"-3"0"10,-4 0 8,-4 0 10,-2 1 5,1 2 0,2 2 0,0 2 1,0 3-1,-1 5-1,0 5 0,-2 5-1,-1 4-1,0 5-1,-2 3-1,0 4-1,-2 3-3,-1 0-2,0 2-4,-1 0-3,-1 2-2,0 2-1,0 2 0,0 2-2,0 2 0,0 1-1,0 3-1,0 2-2,0-3-2,0-2-2,0-4-4,0-4-3,0-4-3,1-4 1,2-4-2,0-3 0,1-4 0,0-4 1,0-2 2,0-2 1,0-2 1,0 1 2,0 1 1,-1 1 2,1 0 3,0 1 3,-1-1 3,1 1 3,1-2 0,0-1 0,1-3-3,2-1-1,1-2-1,3-1 1,4-1-1,2 0 0,4-2-3,5-3-7,5-1-7,5-2-6,5-1-4,8 0 1,6 0 1,6 0 0,0-1-8,-10-1-16,-10 0-17,-9-1-17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8:0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33380 7912 1000,'-56'-14'0,"14"4"0,13 4 0,15 5 0,4 1-6,-1-2-9,-4 0-10,-3-1-11,0-2-1,2 2 6,4-1 7,3 0 7,1 0 4,0 2 3,0 0 3,1 2 3,-1 1 1,2 2 0,0 2 1,2 2-1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8:2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26000 9132 1000,'7'-15'0,"-2"2"0,-3 2 0,0 3 0,-1-1-6,1 1-9,3-3-11,2 0-10,1 0-2,-2 1 6,-1 0 8,0 2 6,0-1 6,2-3 2,1-4 3,2-2 2,1 1 3,0 2 0,-2 3 0,-1 3 1,0 2 1,-2 2 0,-1 2-1,0 2 1,-1 0 0,0 0-1,0-2 0,0 0 0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8:2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21465 5150 1000,'-17'8'-4,"-2"0"-5,-1 0-6,-3-1-6,0 2-3,-1 0-2,1 1-1,-1 2-1,2-1 2,1-1 6,3-1 5,1 0 7,1-1 2,-1 1 2,-1 2 2,-1 0 0,2-1 1,3-4 0,4-1 0,4-4 1,2 0 0,-2 2 0,0 2 0,-1 2-1,-2 2 1,-2 2 0,-2 1 0,-1 3 0,-1 1 0,2 1 0,3 2 0,1 0 0,1 0 0,2 1 0,1-1 0,0 1 0,1-1 0,1-1 0,-2-1 0,2 0 0,-1-3 0,2-1 0,0-3 0,2-1 0,0-1 0,0 1 0,0 2 0,0 0 0,0 0 0,0-1 0,0 0 0,0-2 0,0-1 0,0-1 0,0 0 0,0-2 0,0 1 0,0 0 0,0 1 0,0 2 0,-1-1 0,0-2 0,-2-3 0,0 0-1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8:3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21400 14156 1000,'29'-15'-6,"-5"2"-10,-5 2-10,-5 3-11,-1 0-2,2 0 7,1 0 7,3 1 7,-1 0 5,-1-1 3,-2 0 3,-3 0 3,0 0 1,1 2 1,1 1 0,2 1 2,0-1-1,1 2 1,1-1-1,1 0 1,-1 0 0,-5 2 0,-3 0 0,-4 2 0,-1 0 0,0 0 0,1 0 0,2 0 0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8:5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60696 29327 1000,'-20'-28'-73,"6"7"18,5 8 16,6 6 17,3 3 10,2 2 3,0 0 4,2 2 4,0 0 1,2 0-1,0 0-1,1 0 0,0 0-1,-1 0 1,-1 0 1,0 0 0,-2 0 0,-1 2-1,0 0 1,-1 2-2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89666 22284 1000,'0'-9'-4,"0"0"-6,0-1-6,0-1-8,-1 1 0,0 6 4,-2 4 4,0 6 4,-1 2 3,2 0 3,0-1 3,2 1 3,0 1 1,0 4 0,0 2 1,0 3 1,0 2-1,2 3 0,0 1 1,2 3-1,0 1 0,0 1 1,-1 1-1,2 1-1,-1 1 1,1 1 0,2 3 1,0 3 0,1 3-1,0 6 1,0 5-1,-1 7 0,0 3 0,1 2-1,0 0 0,0 1 0,-1-2-1,0-5 0,-2-6 0,0-3 0,-2-5 0,1-6 1,0-4-1,0-5 0,0-4 0,0-3 0,0-3-1,0-3-1,0-3 0,0-1-1,0-2 0,0-2-1,-1-2-1,2-2-1,-2-3-1,1 0-1,1-4 0,2 0 1,2-3 1,1-2 0,1-2 0,-1-2-2,0-2-1,-2-1-3,-1-1 0,0 2 3,-2 3 2,0 1 2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90416 23913 1000,'0'-8'-4,"0"0"-5,0 0-7,0 0-7,0 1-1,0 1 1,0 0 3,0 2 2,-1 0 2,-1 2 2,0 0 1,-1 2 2,-1 1 1,0 2 1,0 2 2,0 2 1,-1 1 3,0 3 7,-1 2 6,-1 2 6,-2 0 2,0 1-4,-2 0-4,0-1-3,-1 2-2,-1 2-1,-1 0-1,-2 4 0,1 0-2,2-1 0,0-1-1,1-1-1,0-1 0,2-1 1,1-1-1,0 0 1,2-2 0,1 1 0,0 0 0,2-1 0,0 0 0,2-3-1,0-1 1,2-2 0,0-1 0,0 0 0,0 0 1,0 0-1,1 0 1,4 0 0,2 2 1,4 2 0,0-1 2,1-1-1,0 0 1,0-2 0,0 0 0,1 0-1,0-1 0,2 1-1,1 0 0,-2 0 0,-1 0-1,-1 0 0,0-1 0,0-1 0,0-1-1,-1 0 0,1-1 0,0 0-1,0 0 1,0 0-1,-2-1-1,1-1-2,-2 0-1,-1-1-2,0-1-1,-1 0-1,1 0-1,0 0 0,0-1 0,2-1-2,0 0 0,1-1 0,0-1 0,-2 0 2,-2 0 3,-2 0 1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58734 18647,'16'-16,"-8"1,0-1,-24 16,0 0,-38 63,-1-1,8 16,0 0,32-38,-1-1,24-32,0 1,15-16,1 1,-1 7,0 0,-15 31,0 0,-16 40,0-1,-15-15,0-1,7 1,0 0,16-32,0 1,8-24,0 0,8-32,-1 1,1 16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91700 24824 1000,'0'-14'-40,"0"3"4,0 3 5,0 2 4,0 2 6,0 0 7,0 0 9,0 1 7,0 0 4,0 3 2,0 4 0,0 2 2,0 3 0,2 2-2,0 2-1,2 1-1,-1 2-1,-1 2 0,0 0 0,-1 1-1,-1-1 0,2 2 0,0 0-1,2-1 1,-1 1-1,1-1-1,0 1 0,0 0-1,0-1-1,0 1 0,0-1 0,0 1 0,-1-1-1,-1 1 0,0 0 0,-1-2 0,-1 1 0,2-2 0,0-3 0,2-1 0,-1-2 1,-1-2 0,0-3-1,-2-1 1,0-1 0,0 0-1,0 0 0,0 0 1,1-2-1,0-4 0,2-4 1,0-4-1,1-2 0,0-1-2,0-1 0,0-1-2,0-2 0,0 0 1,-1 0 0,2-2 0,-2 0 2,1 3-1,0 1 2,0 2-1,0 2 1,0 1 0,0 0 0,-1 2 0,1 1 1,0 0 1,-1 2 1,2 1 1,-2 1 1,1 2 1,0 2 1,0 2 0,0 1 0,0 3 1,0 2 0,0 2 1,0 1-1,0 0 0,-1-1-1,2 1-1,-2 0-1,-1 0-1,0-1-1,-2 1-2,1 0 0,0-1-1,2 0 0,0 1 0,1 0 0,0 0 1,0-1-1,0 1 1,0-1 0,0-1-1,-1 0 0,2-2 0,-2 0-1,-1-2 0,0-1-1,-2 0-2,1-2 0,0-1-1,2 0-2,0-1-1,1-2-3,0-1-3,0 0-4,0-1-4,-1-1 0,0 0 4,-2 0 5,0 0 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92300 23847 1000,'22'-8'-66,"-3"2"20,-3 1 19,-2 0 19,-2 2 10,1 1 1,1 0 1,0 2 2,1-1-1,-1-1-1,0 0-1,-2-1-2,-1-1-2,-1 2-1,0 0-2,-2 2-2,0 1-1,-2 4-1,-1 2 0,0 3-2,-2 2 0,-1 0 1,0 0-1,-1-1 0,-2 0 1,-1 1 2,0-1 1,-1 1 1,-1-1 1,0-2 2,0-2 0,0-2 0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92450 25057 1000,'2'-9'-50,"4"0"15,4-2 13,3 1 15,3-1 8,2 1 2,0 0 2,1 2 1,1 0-1,1 0-2,1 1-3,1 0-3,0 0-2,0 2-2,1 2-1,-1 2-1,0 1 0,-3 0-1,-1 0 0,-2 0 1,-3-1-1,-1 0-1,-2-2 0,-2 0-2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94100 23319 1000,'2'5'-3,"4"-4"-5,4-6-6,3-4-4,4-3-1,2 1 7,1-1 5,3 0 6,1 0 4,1 1 1,1-1 1,1 0 0,0 1 1,1 1 0,-2 0 0,2 2-1,0 1 0,0 0-1,2 2-2,1 1 0,2-1-1,1 2 0,2-1-1,2 0-1,0-1 0,-1 0 0,-3-1 0,-1-2-1,-3 1 1,0-1 0,-1 0 0,-2 1 1,0-1-1,-1 0 1,-1 1-1,-1-1 0,-2 0 0,-3 0-1,-3 0 0,-2 0-1,-3 1-1,1-1-1,0 0-2,0 0-1,-1 0 0,-3 0-1,-1 1-1,-2-1 1,-1 0-2,0 0-1,0 0-1,0 0-3,-1 0 1,-2-2 1,-2 0 2,-2-1 1,-1 0 1,0 1 3,0 0 2,0 2 1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94721 20369 1000,'-1'-7'0,"-2"1"0,-2 0 0,-1 2 0,-3-3-6,0-4-11,-2-5-12,1-5-10,-2-2-1,3 3 13,-1 1 12,2 3 12,1 1 5,2 4-1,3 3-1,1 3-1,0 0 0,-1 2 0,0-1 3,-1 0 0,-1 0 1,0 2 2,0 0-1,0 2 1,0 0 1,0 2 2,0 0 1,1 2 1,-2 1 0,2 1-1,-1 3-1,0 2-2,0 2 0,2 1 0,0 3-1,2 2 1,0 0-1,0 1-1,0-1 1,0 1-1,0 0 0,0 1 0,0 1-1,0 1 0,1 2 0,2 3 0,2 3 0,2 3 0,0 3 0,-1 2-1,-1 4-1,0 2 1,0 2-1,0 1-1,1 2 1,2 0 0,0-1-1,-1-6-3,1-4-1,0-5-2,0-4-1,-1-3-2,1-4 0,-1-1-1,1-4-1,-2-3 0,-1-3 0,0-2 0,-1-4-1,0-3-2,-1-2-2,2-4-3,-1-2 1,1-3 3,2-4 3,0-2 2,0 0 3,-2 1 1,-3 2 2,0 2 2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95366 21105 1000,'0'-14'-14,"0"3"3,0 2 3,0 4 3,-2 2 4,0 2 3,-3 2 5,-2 2 3,-1 2 0,-2 2-6,0 1-5,-1 3-6,-1 2-2,0 2 3,0 1 3,1 3 2,-1 1 0,0-1-2,0 0-2,1 0-1,-1 1-1,1 0 1,-1-1 1,1 1 2,-1-1 0,2-1 1,1-1 0,0-1 0,2-2 0,1-2 0,0-4 1,2-3 0,0-1 1,2 0-1,0 0 1,2 0 0,0 0-1,0 0 1,0 0 0,0 0 0,0 0 1,0 0 0,0-1 2,0 1 1,1 1 0,2 2 0,2 2-1,2 2 0,1-1 1,-1 2-1,1 0 1,0 0 0,-1-1 0,0-1-1,-2 0 0,0-2-1,-1-1 0,1-1-1,2 0 0,0-1-1,1-2 0,-1 1-1,1 0 1,-1 0-1,2-1 0,2 0 0,2-2-1,2 0-1,0-1-2,1 0-1,0 0-3,-1 0-2,1 0-2,0 2-1,-1 0-1,1 2-1,-1-1-1,0-1 1,1 0 0,0-1 1,-2-1 2,-3 0 3,-3 0 2,-2 0 2,-2 0 3,0 0 0,0 0 1,0 0 1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6"/>
    </inkml:context>
    <inkml:brush xml:id="br0">
      <inkml:brushProperty name="width" value="0.01486" units="cm"/>
      <inkml:brushProperty name="height" value="0.01486" units="cm"/>
      <inkml:brushProperty name="color" value="#F2395B"/>
    </inkml:brush>
  </inkml:definitions>
  <inkml:trace contextRef="#ctx0" brushRef="#br0">96405 21484 986,'-14'0'-2,"3"0"-6,2 0-5,4 0-6,2 1 1,2 1 3,2 3 6,2 1 4,0 2 3,0 2 2,-2 0 1,0 1 1,0 0 1,2 0 0,2-2-1,2 0 1,0-2-1,-1 1 0,-1 0 0,0 0 1,-1-1-1,0-2-1,0-3-2,0 0-1,0-4-1,2 0-2,0-3-2,1-2-1,1-2-1,0-2 3,-1-2 0,1-1 2,-1-2 1,-1-2 0,0 0 1,-2 0 0,0 0 1,0 3 2,0 3 0,0 3 2,0 2 2,0 3 3,0 4 3,0 3 3,-1 1 1,2 1-2,-2 2-2,1 0-1,1 1-1,0 2-2,1 0 0,2 1-1,-1-1-1,-1-1-2,0-2 0,-1-2-2,-1-1 0,1 3 1,2 2-1,0 2 1,1 0-1,0-1-1,0 0 0,-1-2-2,1 0 0,-2-2 0,-1-1 1,0 0 0,-1-3 0,1-2 0,1-4 0,2-2 0,0-5 0,1-6 0,1-5-1,2-6 0,-1-4 0,-1 2 0,0-1 0,-2-1 1,-1 1 0,-2 1-1,-3 1 0,0 2-2,-2 0 1,0 3 0,0 2 1,0 1-1,-1 3 1,-1 3 0,0 3-1,-1 3 0,-2 1-1,-2 2 1,-2 0-1,-2 2-1,0 1 0,-1 2-4,0 2-1,0 2-3,1 2-2,1 4-1,1 2-1,1 3-2,0 1 1,0-2 3,1-3 3,-1-1 3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95247 24870 1000,'-8'-7'-2,"0"-1"-4,0 0-2,1 0-5,0 3 1,2 6 4,2 6 4,2 6 4,2 4 2,2 5 0,2 3 0,2 5 0,0 1 0,-1 2-1,-1 1-1,0 1 0,-1 0-1,0 2 0,0 1 2,0 1 0,0 0 0,2 2 1,0 0-1,1 2 1,0 1-1,0 1 1,-2 3 0,-1 2 1,0 0-2,0-2 0,-1-2-2,1-2-2,0-3 0,0-2 0,0-3-1,0-3 0,-1-4-1,0-2 1,-2-3-1,0-2-1,-1-6-1,2-3-3,0-6-3,2-4-3,0-5-2,1 0 0,2-3 0,0-2-1,0 0 3,-2 0 3,-2 2 3,-2 1 4,-1-1 1,2-2 2,0-2 0,2-2 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95822 25113 1000,'0'-21'-37,"-2"8"7,-1 7 8,0 7 6,-1 5 6,-2 7 3,0 6 4,-1 5 4,-2 4 1,0-1 0,-1 0 0,-1 1-2,-3-1 1,-2 1 0,-3-1-1,-3 1 0,-1-2 0,0-2 0,0-2 1,-1-1-1,1-3 1,1 1 0,1-2 0,1-1-1,1-1 1,2-1 0,3-1 0,1 0 1,2-2-1,2-3 0,3-1 1,1-2-2,1-1 1,2 0 0,0 0 0,2 0 0,1 0 1,4 2 0,2 0 0,4 1 2,0 1 0,1 0 0,0 0 0,0 0 1,0 0 0,3-1-1,1 1 1,3 0-1,1 0 0,-1 0 0,1 0-1,0-1 0,-2 0 0,0-2 0,-1-2-1,-1-2-1,-1-1 0,-1 2-1,-1 0-1,0 2-2,-1-1-2,1-1-2,1 0-2,2-1-4,-2-1-1,-1 0-2,-2 0 0,-2 0-2,-1 0 0,0 0 2,-1 0 1,1 0 2,-1 0 1,0 0 3,-2 0 1,0 0 2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97384 26122 1000,'7'-14'-24,"-2"1"4,-2 2 4,-2 2 4,-1 2 3,2-1 2,1 0 4,0 0 1,0 0 2,0 0 1,-2 1 1,0-1 1,-1 0 0,0 2-1,0 1 1,0 0-1,-1 0 1,-2 0-2,-2-1 0,-2-1 0,-1 0-1,0 2 1,1 2-1,-1 2 0,-1 1 0,0 0 0,-1 0 0,-1 0-1,-1 1 1,0 4 0,0 2 0,0 4 1,1 1 1,-1 1-1,1 1 1,-1 1 0,1 1 0,1 0 0,0-1 1,2 1-1,0 1 0,0 3 0,1 2 1,-1 4 1,1 1-1,2-3 0,2-1 0,2-3 0,1-2-1,0-3 0,0-2-1,0-4-1,0-2 0,2-2 1,0-3-1,2 0 1,1-5-1,3-2-1,4-5 0,2-4-2,2-3-1,1-3-2,2-3-2,-1-3-1,0 0-2,-3 3 1,-3 3 1,-2 4 1,-2 1 0,-1 2 2,1 3 0,0 1 2,-1 1 1,-2 2 2,-2 1 1,-2 1 3,-1 1 2,0 6 4,0 2 2,0 5 3,0 1 2,0-1-3,0 0-2,0-2-1,0 0-3,0 0-1,0 0-1,0-1-2,0 1-1,2-1 0,0 1-1,2 0-1,0 0 0,1 2 0,2 0-1,0 1 0,1 0-2,0-1-1,0 0-2,0-2-1,-1-1-1,1-2-1,0-2 1,0-2 0,0-1-1,-1 0-3,1 0-3,-1 0-3,2-1-1,0 0 0,1-2 1,2 0 0,-2-1 2,-1 0 4,-2 0 3,-2 1 3,-1-2 2,0 2 1,0-1 1,0 0 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58825 19213,'78'-125,"-15"70,-1 0,-7 24,0 0,-32 23,1 0,-24 31,0 1,-55 46,0 1,-23 15,0-1,15-30,1 0,23-24,0 0,31-15,0 0,39-16,1 0,46-39,0 0,8-16,0 0,-31 24,-1 0,-38 15,0 0,-16-7,0-1,-16 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09"/>
    </inkml:context>
    <inkml:brush xml:id="br0">
      <inkml:brushProperty name="width" value="0.01589" units="cm"/>
      <inkml:brushProperty name="height" value="0.01589" units="cm"/>
      <inkml:brushProperty name="color" value="#F2395B"/>
    </inkml:brush>
  </inkml:definitions>
  <inkml:trace contextRef="#ctx0" brushRef="#br0">99016 26090 923,'-1'-8'-1,"0"2"-2,-2 0-2,0 2-1,-1 1 0,2 2 3,0 2 2,2 2 4,0 1 1,0 0 1,0 0 1,0 0 1,0 0 0,2 1-2,0 2-1,2 0-2,0 1-1,0 2 2,0 0 1,0 1 0,-2 2 0,3 0-1,-2 1-1,1 1-2,0 1 0,0 1 1,0 1 0,0 2 1,-1-1 0,0 1 1,-2-1-1,0 0 1,-1 0 0,2-1-1,1-1 0,0-1 0,0 0 0,1 0 0,0-1 0,0 1 0,-1 0 1,-1-1-1,0 1-1,-1 0-1,-1-2 0,0-1 0,0-3-2,0 0 0,-2-3-1,0 1-4,-3 0-3,-2 0-3,0-3-3,1-2-3,1-6-3,0-2-3,1-3-2,0 0 1,0 0 0,0 1 0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1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95774 31580 1000,'-11'-1'-3,"-4"-1"-4,-4 0-6,-6 0-4,2-2-1,6 0 5,6 0 4,8 1 3,4-1 3,2 2-1,2 0-1,2 2-1,1 0 0,-1 2-2,0 0-2,1 2-1,-1-1-1,0 1-1,-2 0-2,0 0 0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2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60296 24929 1000,'-8'0'-42,"1"0"5,-1 0 5,0 0 6,2-2 4,1 0 5,2-3 6,2-2 5,1 0 3,0 1 0,0 1 2,0 1 0,1 0 0,2 0-2,2 0-3,1 0-1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2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61263 19950 1000,'-8'0'-6,"3"2"-11,-1 0-10,2 1-12,0 1-1,1 0 7,-1-1 8,0 1 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2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66069 19993 1000,'-6'-15'-3,"1"4"-6,2 3-5,2 3-5,0 0-4,-2-1-1,-2-3-1,-1-2-2,-2 1 5,3 3 9,-1 2 8,2 4 9,1 1 4,2 0-3,2 0-2,2 0-3,2 1-2,2 4-1,0 2-3,4 3 0,0 1-2,0-2-1,-3-3 1,1-1-1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2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66180 24333 1000,'-7'19'-53,"1"-4"12,0-6 11,3-6 12,-1-4 8,2 0 2,0-2 3,2 0 3,0-1 2,0 0 1,0 0 1,0 0 2,0 1-2,0-1-4,0 0-3,0 1-3,0-1-2,2 0 0,0 0 0,2 0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2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65146 18175 1000,'-14'-21'0,"3"4"0,2 3 0,5 4 0,0 2-5,2 2-10,0-2-9,2 0-10,0 2-1,0 4 8,0 4 9,0 4 8,0 3 5,0 3-1,0 3-1,0 3 1,0 0 0,2-4-1,0-2-1,2-2 1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2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63703 27500 1000,'-10'7'-6,"-4"-2"-10,-4-3-10,-3 0-11,-1-2-2,6 0 7,2 0 7,4 0 7,3 0 6,-1 0 7,0 0 6,0 0 6,1 0 2,2 2-2,2 0-2,2 1-2,1 1-1,0 0-1,0 0 0,0 0 0,0 0 0,0 0-1,0 0-1,0 0 0,0-1 0,0 2 0,0-2 0,0 1 1,0-1-1,-2 1 1,0 0-1,-1 0 1,-1 0 0,2 0-1,0 0 1,2 0-1,0-1 1,0 1 0,0 0 0,0 0 0,-1-1-1,-1 0 1,0-2 0,-1 0 0,-1-1 0,2 2 0,0 0 0,2 2 0,1-1-1,2 0-2,2-2 0,2 0-3,0-1 0,-1 0 0,-1 0 0,0 0 0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3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76700 28156 1000,'69'-63'-75,"-16"17"17,-17 15 17,-15 15 18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9:4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15400 37128 1000,'0'-8'-6,"2"1"-10,0-1-10,2 0-11,0 0-2,0 2 8,-1 1 6,2 0 7,-2 1 5,1 1 3,0-1 3,0 0 3,-1 0 3,-2 2 1,-2 0 1,-2 2 2,0 0 0,0 2 0,2 0-1,0 2 1,1 0-1,0 0 0,0-1-1,0 1 0,0 0-1,0 0 1,0 0-1,0 0 0,1 0 0,2 0 0,2 0 0,2 0 0,2 0 0,1 2 0,3 0 1,2 1 0,2 0 0,1-2 0,3-2 1,2-2 0,-1-1 0,0 0 0,-1 0-1,0 0 0,0 0 1,5 2-1,3 0 1,5 2-1,0-1 1,-2-1 0,-2 0-1,-1-1 1,-2-1-1,-2 1 0,0 2 1,-1 0-1,0 1 1,3-2-1,1 0 1,3-2-1,-1 1 1,-3 0-1,-4 2 0,-1 0-1,-3 1 1,1 2-1,-1 0 1,1 2 0,-1-1 0,-1 1-1,-1 0 0,0 0-1,-2 0 1,1 0-1,0-1 1,-1 1-1,1 0 1,2 0 0,0 0 0,1 0-1,0-1 1,1 1 0,0 0 0,-1 0 0,1 0 0,1 0 0,1-1 0,2 1 0,-1 1 0,1 1 0,-1 2-1,1 3 1,0 1 1,1-1-1,1 1 1,1 0 0,-1-1 1,-2 1-1,-1 0 0,-2-1 0,-1 0 0,0 0-1,2-2 1,1-1-1,-1-2 1,-1-2-1,-2-4 0,-3-2 0,0-2 0,2 0 0,0 0 0,1 0 0,0 0 0,-1 2-1,-1 0 1,0 2 0,-2-1-1,1 1 1,0 0 0,-1 0 0,1 1 0,0 2 0,-1 2 0,1 2 0,-2-1 0,-1-1 0,-2-2 0,-2-2 0,-1-2 0,0-1 0,0 0 0,-1-1 0,1-3-1,-2 0-1,-1-3 0,0-2-2,-1 0-2,0 0-1,0 2-3,0 1-1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59697 18428,'-16'-15,"8"-17,1 1,-1 31,0 0,8 8,0 0,31 46,1 1,7 78,0 0,8 16,0 0,-8-16,0 0,-7-39,-1 0,-23-78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00:0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94350 5815 1000,'0'-7'-4,"2"3"-5,0 1-6,1 2-6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00:0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94730 5257 1000,'-7'-7'0,"1"1"0,0 1 0,3 0 0,-1 1 0,2 1 0,0-1 0,2 1 0,0 0-6,2 3-12,0 4-11,2 2-12,-2 1-1,1-1 10,-2-1 8,0 0 10,-1-1 5,0-1 2,0 1 1,0 0 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00:0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93570 6600 1000,'-22'0'-60,"8"0"13,2 0 13,6 0 12,3 1 7,2 2 3,2 2 3,2 1 2,1 1 1,0 0 0,0-3 1,0 1 0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00:0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88740 10100 1000,'-8'0'-4,"2"0"-5,0 0-6,2 0-6,1 0-3,2 2 1,2 0 0,2 2 1,0 0 2,0 0 4,-2-1 6,0 1 4,-1 0 2,2 0 1,0 0 2,2 0 0,0 0 0,0 0 0,-1-1 1,1 1-1,1-1 1,0 1 0,1 0 0,2 0-1,0 0 1,2 0-1,-1 0-1,2 0 1,0-1-2,-1 0 1,0-2 0,-2 0-1,0-2 1,0 0-1,0-2-1,0 0 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00:0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94317 3966 1000,'-16'-1'-6,"0"-1"-11,1 0-11,0-1-11,0-1-1,2 2 10,2 0 11,3 2 9,1 1 6,2 2 0,2 2 0,2 2 0,0 1 1,0-2-1,-2 2 1,0 0-1,-2 0 1,-2 0 0,-2 0 1,-1-1-1,-2 1 1,1-3-1,-1 0 2,0 0-1,1-1 1,3 0 0,1 0 0,2 0 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00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32373 41765 1000,'-1'-7'-5,"1"3"-8,-3 1-10,0 2-8,0 1-2,2 0 4,2 0 5,2 0 5,1 0 3,-1 2 3,1 0 3,0 2 2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00:39"/>
    </inkml:context>
    <inkml:brush xml:id="br0">
      <inkml:brushProperty name="width" value="0.03333" units="cm"/>
      <inkml:brushProperty name="height" value="0.03333" units="cm"/>
      <inkml:brushProperty name="color" value="#F2395B"/>
    </inkml:brush>
  </inkml:definitions>
  <inkml:trace contextRef="#ctx0" brushRef="#br0">32675 42050 333,'33'13'166,"9"9"1,12 11 0,10 9-1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00:4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28382 48900 1000,'-1'7'-7,"0"-3"-11,-1-2-12,-1 0-12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00:5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39439 51200 1000,'-5'0'-1,"6"0"-2,6 0-1,6 0-2,3 0 0,1 0 2,1 0 1,1 0 1,0 0 1,-1 0-2,-2 0 0,1 0-1,-2 0-2,-1 0-2,-1 0-2,0 0-3,-3 0 0,-1 0-2,-2 0-1,-2 0-1,-1 0 1,0 0 0,0 0 2,0 0 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01:03"/>
    </inkml:context>
    <inkml:brush xml:id="br0">
      <inkml:brushProperty name="width" value="0.01534" units="cm"/>
      <inkml:brushProperty name="height" value="0.01534" units="cm"/>
      <inkml:brushProperty name="color" value="#F2395B"/>
    </inkml:brush>
  </inkml:definitions>
  <inkml:trace contextRef="#ctx0" brushRef="#br0">60848 51558 956,'0'-14'0,"2"3"0,0 3 0,1 3 0,0 2 2,-1 3 3,0 4 4,-1 2 4,-2 2-2,-1 0-7,0 0-8,-1-1-6,-1 1-8,-3 1-8,-2 1-8,-1 2-9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60059 20000,'-16'0,"-31"39,0 0,-23 32,-1-1,-7 8,0 0,7-7,1-1,39-39,-1 1,25-32,-1 0,0-8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12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45650 37500,'16'31,"-9"1,1-1,-1 16,1 0,0 0,0 0,-8 7,0 0,7 9,1 0,-8-48,0 1,8 0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22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89800 4900,'15'0,"-7"0,0 0,-8 8,0-1,0 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22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86283 10131,'0'-16,"-8"1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27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96100 4016,'0'-16,"8"16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3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60000 23367,'31'-16,"9"-7,-1-1,0 8,-1 1,-14-1,-1 1,17-8,-1-1,8 9,0-1,8 0,-1 1,8 15,1 0,-39-8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4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66946 19100,'-31'46,"24"-39,-1 1,8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4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65230 25650,'-15'30,"15"-22,0 0,-7-8,-1 0,16 0,-1 0,-7-8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41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71750 23681,'0'-16,"8"16,0 0,-8-7,0-1,8 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43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74750 20712,'0'-16,"0"8,0 1,0 0,0-1,8 0,0 0,7 8,0 0,-7 8,0 0,0-8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57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15181 37516,'-31'0,"31"-8,0 0,0-8,0 1,16-9,-1 1,9-9,-1 1,1 8,-1-1,-15 24,0 0,-8 8,0 0,8 7,0 1,0 8,-1-1,9-15,0 0,-1 0,1-1,8-7,-1 0,9-15,-1-1,0 8,1 0,-1 1,0-1,1-8,-1 0,16 9,0-1,8-16,0 1,7 0,0 0,-7 7,0 1,-8 7,0 0,0 0,0 0,-8 8,0 0,8-8,0 1,1-9,-1 0,-8-7,0-1,0 9,0-1,-15 0,-1 1,-7 7,0 0,-32 8,0 0,-15 0,0 0,-1 23,1 1,-16 7,0 1,23-25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60250 18247,'0'-16,"47"1,-1-1,-14 24,-1 0,-16 54,1 0,-16-46,0-1,8 9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08:41:58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17210 35366,'0'-15,"0"-1,0 0,15-23,0 0,9 0,-1 0,-7 23,-1 0,1 8,0 1,-16-1,0 0,-8 8,0 0,-8 16,1-1,7 1,0 0,8-1,0 1,-8 7,0 1,8 15,0 0,0 0,0 1,0-9,0 0,0 16,0-1,-7 17,-1-1,-8-22,1-1,-8 0,-1 0,1 0,-1 0,17-23,-1 0,0-16,0 0,8-8,0 0,0-8,0 1,16-17,-1 1,1-8,0 0,-1-16,1 0,0-15,-1 0,-15 0,0-1,7 1,1-1,-16 32,1 0,-8 23,-1 1,8 7,0 0,1 8,-1 0,8 8,0 0,0 7,0 1,8 15,-1 1,-7-9,0 1,8 23,0 0,-16 39,0-1,8-23,0 1,0-32,0 1,0-9,0 1,0-16,0-1,-7-7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23:19.050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12661 8875 0,'0'0'0,"0"0"0,-13-10 16,6 5-16,-2 1 0,-3-3 16,-4 0-16,-3-2 0,-1 1 0,-3 0 15,-3 0-15,0 1 16,-2 1-16,-2 3 0,1 1 15,-9 1-15,2 0 0,-2 2 16,-1 2-16,-1 0 0,0 2 0,-7 2 16,1 3-16,1 1 0,4 0 15,-4 0-15,0 1 0,2-2 16,2-1-16,-7 5 0,-1-1 16,5 0-16,4 0 0,1 2 15,1 1-15,3-4 0,2-2 0,0 3 16,1 3-16,5 0 15,2 1-15,-1 0 0,-3-1 16,2 2-16,0 0 0,4 1 0,3 1 16,1 1-16,2 1 0,-4 2 15,-3 2-15,5-2 0,3 0 16,0 0-16,-1 1 0,4-4 16,2 2-16,0 4 0,3 3 15,2-7-15,0-2 0,1 1 16,-1 1-16,3-2 0,1-2 0,-1 3 15,1 2-15,1-3 16,0 0-16,1 1 0,1 2 16,1-4-16,1 0 0,0 3 15,1 4-15,1-2 0,-1-1 0,4 0 16,4 0-16,-1-2 0,-1-2 0,1 3 16,1 2-16,1-4 15,0-2-15,2 2 0,-1 0 16,-1 1-16,-1-3 0,4 2 15,0-3-15,-2-1 0,-1 0 0,6 4 16,2 2-16,-6-4 0,0 1 16,6 4-16,3-1 0,0-2 15,1-2-15,2 1 0,-1 2 16,1-3-16,-1-1 0,5 1 16,3 0-16,-3-2 0,-2-2 0,5 0 15,4 3-15,-3-2 0,-4 0 16,11 3-16,5 0 15,-7-1-15,-3-1 0,5-1 16,3 0-16,-4 1 0,-4 1 0,6-1 16,5-1-16,-3-4 0,-3-1 15,10-1-15,2-4 0,-7-2 16,1 0-16,11-5 0,2-3 16,-5-3-16,-3-2 0,5-2 15,6-1-15,-8 3 0,-5 1 0,27-3 16,-4 2-16,-7 2 0,-3 2 15,1-4-15,2-3 16,-15 4-16,-6 3 0,7-5 0,5-2 16,-5-2-16,-5-1 0,5-1 15,2-1-15,-3 0 0,-2 0 16,1-5-16,2-4 0,-3-1 16,0 0-16,4-5 0,3-5 15,-8 3-15,-6 2 0,6-5 16,4-3-16,-4 4 0,-4 3 0,-1-6 15,0-3-15,-3 1 0,-4 2 16,1 1-16,-1 0 16,-5 0-16,-4 2 0,-3-3 0,1-2 15,-4 0-15,-1 2 0,-4 4 16,-2 2-16,-5 2 0,-3 0 16,-3-4-16,-3-2 0,-1 5 15,0 3-15,-1-2 0,-1-1 16,-1 1-16,-2 2 0,-2 7 15,-3-7-15,-3 4 0,-1 2 0,-4-4 16,-3-3-16,2 1 0,0 1 16,-3 2-16,-2 2 0,-1-1 15,-2 1-15,-1-4 0,-3-3 16,-2 7-16,-4 4 0,1-4 16,-3-1-16,4 3 0,2 4 0,-3-1 15,-4-1-15,-2 3 16,0 1-16,-1 3 0,0 1 15,0-2-15,0 0 0,-4 0 0,-4 2 16,1 1-16,2 2 0,-4-2 16,-1 0-16,6 1 0,3 2 15,-29-3-15,1 4 0,29 4 16,2 2-16,-20-4 0,1-2 16,2 1-16,0 0 0,4 1 15,2 2-15,1 0 0,1-2 16,-3 3-16,-3 1 0,9-1 0,5 2 15,-9 0-15,-4-1 16,9 4-16,5 2 0,-4 2 16,-3 1-16,0-5 0,-1-1 0,-3-1 15,-1 2-15,4 4 0,1 2 16,-1 1-16,-1 2 16,2-2-16,1 0 0,-2 1 0,-2 2 15,7-2-15,4 1 0,-6 1 16,-4 2-16,7 0 0,6 1 0,-5 3 15,-2 2-15,4 0 0,5 1 16,-6-4-16,-2-2 16,7 1-16,4 1 0,-2 0 15,-1 2-15,15-8 0,-5 2 0,-13 10 16,2 0-16,14-14 0,-2-1 16,-2 7-16,-2 4 0,4 3 0,3 1 15,-6-1-15,-2-3 16,2 1-16,4-2 0,0 3 0,2 1 15,2-2-15,-1-2 0,-3 5 16,0 0-16,4-3 16,1 0-16,0 3 0,1 3 0,3-3 15,2-2-15,-4 3 0,0 3 16,-1-2-16,2-2 0,2 0 16,1 1-16,2-1 0,1-1 0,0 1 15,-1 0-15,4-3 0,0-1 16,1 0-16,0-1 15,2 1-15,-1 0 0,1 1 16,1 2-16,1-1 0,0-1 0,1-1 16,0 1-16,0-1 0,0-1 15,1 2-15,2 1 0,-1-4 16,1 0-16,-2 0 0,0 1 16,2-2-16,3 0 0,-1 0 15,1 1-15,-1-1 0,1-2 0,2 2 16,4 1-16,-1 0 0,0 0 15,1 1-15,0 0 16,0-1-16,-1-3 0,2 2 0,2 0 16,-2 0-16,0-2 0,2 1 15,4 1-15,-2-1 0,-2-2 16,1 2-16,-1 2 0,0-2 16,2-1-16,1 0 0,0 1 15,1 0-15,0 0 0,0 0 16,-1 1-16,1-2 0,-1 0 0,3-1 15,2 3-15,0-2 0,-1 1 16,0 0-16,-1-1 16,0 2-16,0-1 0,2 0 0,2-3 15,0-1-15,-3-1 0,2 2 16,2 0-16,0-1 0,-1 0 16,6 0-16,0 0 0,-1-2 15,-2-1-15,4 1 0,4-1 16,-2-3-16,-1-1 0,3 2 15,4 0-15,-3-2 0,-1-1 0,2-1 16,3 1-16,-2-1 0,-2 0 16,9 0-16,2 0 0,-5 0 15,-5 1-15,4-1 0,1-2 16,-4 1-16,-3-1 0,3 1 16,3-1-16,-5 2 0,-2 0 15,4-2-15,3-2 0,-3 3 16,-3 3-16,2-1 0,3 0 15,-3-1-15,-4-1 0,3-2 16,4-2-16,-2 1 0,-2 0 0,3 2 16,2 1-16,-1-2 0,-3 1 15,4-5-15,2-2 0,-3 0 16,-3 2-16,1 1 0,2-2 16,-2 1-16,-2 2 0,7-5 15,0 0-15,-7 1 0,-1-1 0,8-4 16,1-1-16,-8 2 0,-2 2 15,8-4-15,1 0 16,-8 2-16,0-1 0,5-3 0,0 2 16,-5 2-16,0 2 0,6-8 15,-1-4-15,-2 0 0,0 1 16,-1 2-16,-1 0 0,-1 4 16,1 0-16,0-2 0,1-2 15,-5 0-15,-2-1 0,3 1 16,3 0-16,-4 0 0,-2 0 0,3 1 15,4 0-15,-8 0 0,-3-2 16,7-6-16,2 0 16,-8 5-16,1 1 0,4-8 0,0-4 15,-4 8-15,0 1 0,3-5 16,-2-2-16,-3 6 0,0 0 16,4-5-16,0-1 0,-8 5 15,-2 2-15,2-3 0,1 0 16,-6 4-16,1-1 0,0-1 15,1-4-15,-2 3 0,0 3 0,-1-6 16,-2-2-16,-1 2 0,0 1 16,0-1-16,1 0 0,-1 1 15,-2-1-15,0-1 0,0-1 16,-2 3-16,0 3 0,-3-5 16,-1-3-16,-2 8 0,1 2 15,-3-1-15,-1 2 0,-1-4 0,0-1 16,-2-2-16,-3 0 15,-2 1-15,-3 0 0,0 1 0,0 0 16,1 0-16,1 1 0,-3 0 16,-1-2-16,1 3 0,1 1 15,-2-2-15,-2-2 0,0 4 16,0 0-16,-2 0 0,-3-2 16,0 2-16,2 0 0,-2 1 15,0 1-15,-1 2 0,-1 2 0,-2-2 16,-3 1-16,3-1 0,1 0 15,-4 1-15,-2 1 0,0 2 16,-1 1-16,-2-1 0,-2-1 16,1 1-16,2 2 0,-5-1 15,0-2-15,-2 1 0,-2-1 16,2 0-16,-1 0 0,-1 0 16,1 0-16,-6-2 0,2-2 15,1 2-15,0 4 0,-1 1 16,-1 1-16,2 1 0,-1-1 15,-2 0-15,-3 1 0,1 0 0,-1 1 16,-11-1-16,0 0 0,6 1 16,6 1-16,-5-1 0,-3-1 15,3 0-15,3 0 0,-4 0 16,-1-2-16,2 2 0,3 2 16,-26 0-16,4 3 0,31 2 15,-2 0-15,-30-2 0,1 2 16,11 3-16,11 1 0,-8-1 15,-5 2-15,3 1 0,0 1 0,-2 4 16,-2 3-16,6-1 0,4 0 16,-8 4-16,-5 3 0,8 3 15,4 2-15,-2 0 0,-1-1 16,-1-1-16,2-2 0,-5 3 16,-4 2-16,11-2 0,7 0 15,-7 9-15,-5 5 0,2-1 16,2-2-16,2 2 0,4 1 15,3-4-15,2-3 0,1 8 0,1 4 16,1-4-16,3-2 0,1 6 16,2 5-16,0-5 0,0-2 15,2 11-15,1 5 0,8-3 16,5-4-16,-1 4 0,0 3 16,1-1-16,4-2 0,3 3 15,2-1-15,2-5 0,3-5 0,3 6 16,3 3-16,1-7 0,2-3 15,2 6-15,2 3 0,4-3 16,4-4-16,-1 4 0,2 4 16,-4-4-16,-1-4 0,6 4 15,5 2-15,1-6 0,1-3 0,3-3 16,1 1-16,1-4 16,0 0-16,6-3 0,5-1 15,-2-4-15,-3-4 0,4 2 16,2 1-16,3-4 0,3-3 0,5-2 15,4-1-15,-5-2 0,-4-2 16,8 0-16,7 0 0,-7-4 16,-4-3-16,7-1 0,5-1 15,-4 1-15,-1 0 0,9-1 16,6-1-16,-4-3 0,-3-3 0,7-2 16,6-1-16,-7-5 15,-6-3-15,11-3 0,7 0 16,-9 0-16,-5 2 0,10-3 15,7 0-15,-10-5 0,-5-3 0,5-7 16,3-5-16,-7 5 0,-5 3 16,6-2-16,4-2 0,-10 4 15,-9 2-15,4-6 0,3-5 16,-7 5-16,-2 2 0,0-8 16,2-5-16,-7 3 0,-4 2 0,5-7 15,4-5-15,-6 2 0,-5 3 16,0-4-16,1-1 15,-4 4-15,-2 2 0,-3-6 0,-2-5 16,-9 5-16,-7 6 0,-2-2 16,0 0-16,-1 5 0,2 3 15,-4-6-15,-4-4 0,-4 8 16,-5 6-16,-1-3 0,-2-3 16,-4 2-16,0 2 0,-4-3 15,0-2-15,-2 6 0,0 2 0,-4-3 16,-5-3-16,1 6 0,-1 6 15,-1-3-15,-1-1 0,-2 1 16,-1 2-16,-5 0 0,-6-3 16,5 5-16,2 4 0,-8-3 15,-7-1-15,3 2 0,3 2 16,-7 0-16,-4-1 0,20 11 16,-1-1-16,-30-13 0,-1 1 15,7 5-15,7 3 0,-4-2 0,-3-1 16,-1 4-16,-1 3 0,0 2 15,1 2-15,1-2 0,0-3 16,-7 4-16,-5 2 0,8 2 16,5 1-16,-8 2 0,-7 0 15,2 2-15,1 1 0,-5 0 16,-5-2-16,7 4 0,5 4 0,-7-1 16,-7 1-16,10 2 15,7 2-15,-6-3 0,-4 0 16,2 2-16,0-1 0,-3 0 0,-1-3 15,7 5-15,6 2 0,-7 1 16,-6 1-16,9 2 0,4-1 16,-4 1-16,-6-2 0,7-1 15,3 0-15,0 7 0,3 5 16,1 0-16,0 2 0,-6-1 16,-6 1-16,9-3 0,6 0 15,-4 2-15,-2 2 0,6 2 0,6 0 16,-3 6-16,-2 4 15,3-5-15,3-1 0,2-1 0,1 0 16,2-2-16,0-2 0,2 7 16,1 6-16,5-5 0,5-3 15,-5-1-15,-3 0 0,5-1 16,4-1-16,1 4 0,0 0 16,0-1-16,1-1 0,2 5 15,0 4-15,2-8 0,3-3 0,0 3 16,2 1-16,2-3 0,3-1 15,-4 4-15,-1 4 0,6-16 16,3 3-16,-2 0 0,1 0 16,0-2-16,1-2 0,1 1 15,1 2-15,2-4 0,2 2 0,2 1 16,2 3-16,0-3 16,1 0-16,2 0 0,1 1 15,0-5-15,-2-2 0,0 0 16,1 3-16,1-1 0,0 0 0,3 0 15,2 1-15,2 0 0,0-1 16,0 2-16,1 1 0,-3-2 16,0-1-16,3 0 0,3-1 15,0-2-15,0-1 0,0 1 16,1 0-16,-2 0 0,-2-1 16,1 0-16,4 2 0,-3-4 0,2-1 15,2 3-15,-1 0 16,0 1-16,-1-1 0,0 0 15,0 3-15,0-5 0,0-1 0,0 0 16,0 2-16,-1-3 0,-1-1 0,4 0 16,3-2-16,-7-1 15,-2 1-15,3 2 0,0 2 16,1-3-16,0 1 0,0-3 16,2 2-16,-2-1 0,-3-1 0,4 0 15,2-2-15,0 2 0,1-1 16,0 0-16,2 0 15,0-2-15,2 0 0,5-1 0,1 0 16,-8-1-16,0-2 0,7 1 16,1-2-16,-2 2 0,-5-1 15,2 1-15,0-1 0,-1 2 16,0 0-16,-3 2 0,-1-2 16,-2 0-16,0-1 0,2 2 15,4 1-15,-3 0 0,-3-1 0,0 0 16,0 1-16,1 0 0,-2 1 15,2-2-15,3 0 16,-7-2-16,-1 0 0,3 1 0,2 1 16,0 0-16,1 1 0,-2-2 15,-1-1-15,0 2 0,1 0 0,5 0 16,3 2-16,-9-2 16,-2-1-16,1 1 0,0-1 15,1 2-15,-1-2 0,1-1 0,1 1 16,-1 1-16,-2 0 0,1-1 15,0-2-15,1 1 0,0-1 16,1 1-16,0 1 0,-2-2 16,-1 0-16,2-1 0,3 1 15,0 0-15,-3-1 0,0 1 16,-1-2-16,-1 1 0,-2 0 0,2 0 16,2 2-16,-2 0 15,-1 0-15,-1-1 0,-3 1 16,-1 0-16,1 0 0,-1 1 0,1 1 15,-1-1-15,2 0 0,-1 0 16,2 1-16,-6-1 0,-1 0 16,1 0-16,0 1 0,-2-1 15,-1-1-15,1 0 0,1 1 16,0 1-16,0-2 0,1 1 16,1-1-16,0 0 0,-1 1 0,0-1 15,0 0-15,-1 0 16,0 2-16,-2-2 0,-1 0 15,0 0-15,1 1 0,-2 1 16,-1-2-16,1-2 0,0 2 0,-1-1 16,2 1-16,-1 0 0,-1 0 15,2 1-15,2-1 0,-1 0 16,-1 0-16,1 0 0,0 0 16,0 2-16,-1-2 0,0 1 15,1 0-15,0 0 0,-1 0 0,0-2 16,0 0-16,0 1 0,-1 0 15,0 0-15,2 1 0,0 0 16,1 0-16,-1 1 0,0 0 16,-1 0-16,0-1 0,0-1 15,0-1-15,-2 1 0,1 0 0,-2 1 16,1 0-16,-1 0 16,1 0-16,-2-1 0,1 1 15,-1 1-15,0-2 0,0 1 0,-1-1 16,0 0-16,1 0 0,-1 0 15,-1 1-15,2 1 0,-1-1 16,-1 0-16,0 0 0,0-1 16,1 0-16,-1 1 0,0-1 15,0 0-15,0 0 0,-2 0 16,0 0-16,0 0 0,0 0 0,0 0 16,0 0-16,0 0 0,0 0 15,0 0-15,0 0 16,7 1-16,-7-1 0,0 0 0,0 0 15,0 0-15,0 0 0,0 0 16,0 0-16,0 0 0,0 0 16,0 0-16,5 3 0,-5-3 15,0 0-15,0 0 0,0 0 16,0 0-16,0 0 0,0 0 16,0 0-16,0 0 0,0 0 0,0 0 15,0 0-15,0 0 16,0 0-16,0 0 0,0 0 15,0 0-15,0 0 0,0 0 0,0 0 16,0 0-16,0 0 0,0 0 16,0 0-16,0 0 0,0 0 15,0 0-15,0 0 0,0 0 16,0 0-16,0 0 0,0 0 16,0 0-16,0 0 0,0 0 15,0 0-15,0 0 0,0 0 0,0 0 16,0 0-16,0 0 0,0 0 15,0 0-15,0 0 0,0 0 16,0 0-16,0 0 0,0 0 16,0 0-16,0 0 0,0 0 15,0 0-15,0 0 0,0 0 16,0 0-16,0 0 0,0 0 16,0 0-16,0 0 0,0 0 15,0 0-15,0 0 0,0 0 0,0 0 16,5-3-16,-5 3 0,0 0 15,0 0-15,0 0 0,0 0 16,0 0-16,0 0 0,0 0 16,0 0-16,0 0 0,0 0 15,0 0-15,0 0 0,0 0 16,0 0-16,0 0 0,0 0 16,0 0-16,0 0 0,0 0 15,0 0-15,0 0 0,0 0 16,0 0-16,0 0 0,0 0 0,0 0 15,0 0-15,0 0 0,0 0 16,0 0-16,0 0 0,0 0 16,0 0-16,0 0 0,0 0 15,0 0-15,0 0 0,0 0 16,0 0-16,0 0 0,0 0 16,0 0-16,0 0 0,0 0 15,0 0-15,0 0 0,0 0 16,0 0-16,0 0 0,0 0 15,0 0-15,0 0 0,0 0 0,0 0 16,0 0-16,0 0 0,0 0 16,0 0-16,0 0 0,0 0 15,0 0-15,0 0 0,0 0 16,0 0-16,0 0 0,0 0 16,0 0-16,0 0 0,0 0 15,0 0-15,0 0 0,0 0 0,0 0 16,0 0-16,0 0 0,0 0 15,0 0-15,0 0 16,0 0-16,0 0 0,0 0 0,0 0 16,0 0-16,0 0 0,0 0 15,0 0-15,0 0 0,0 0 16,0 0-16,0 0 0,0 0 16,0 0-16,0 0 0,0 0 15,0 0-15,0 0 0,0 0 0,0 0 16,0 0-16,0 0 0,0 0 15,0 0-15,0 0 0,0 0 16,0 0-16,0 0 0,0 0 16,0 0-16,0 0 0,0 0 15,0 0-15,0 0 0,0 0 16,0 0-16,0 0 0,0 0 0,0 0 16,0 0-16,0 0 15,0 0-15,0 0 0,0 0 16,0 0-16,0 0 0,0 0 0,0 0 15,0 0-15,0 0 0,0 0 16,0 0-16,0 0 0,0 0 16,0 0-16,0 0 0,0 0 15,0 0-15,0 0 0,0 0 16,0 0-16,0 0 0,0 0 16,0 0-16,0 0 0,0 0 0,0 0 15,0 0-15,0 0 0,0 0 16,0 0-16,0 0 15,0 0-15,0 0 0,0 0 0,0 0 16,0 0-16,0 0 0,0 0 16,0 0-16,0 0 0,0 0 15,0 0-15,0 0 0,0 0 16,0 0-16,0 0 0,0 0 16,0 0-16,0 0 0,0 0 0,0 0 15,0 0-15,0 0 0,0 0 16,0 0-16,0 0 0,0 0 15,0 0-15,0 0 16,0 0-16,0 0 0,0 0 0,0 0 16,0 0-16,0 0 0,4 4 15,-4-4-15,6 2 0,-2 1 16,1-1-16,-5-2 0,11 3 16,-5-2-16,-6-1 0,10 1 15,-10-1-15</inkml:trace>
  <inkml:trace contextRef="#ctx0" brushRef="#br0" timeOffset="316.482">15029 10524 0,'0'0'0,"0"0"16,0 0-16,0 0 0,0 0 0,0 0 15,35-10-15,-35 10 0,34-9 16,-18 6-16,-3 0 0,-2 1 16</inkml:trace>
  <inkml:trace contextRef="#ctx0" brushRef="#br0" timeOffset="4011.5936">7008 11915 0,'0'0'0,"0"0"0,0 0 0,0 0 16,0 0-16,0 0 15,0 0-15,0 0 0,0 0 16,-23-8-16,23 8 0,0 0 0,0 0 16,0 0-1,0 0-15,0 0 0,0 0 0,0 0 16,-13 19-16,13-19 0,0 0 0,0 0 16,0 0-16,9 18 0,-9-18 15,0 0-15,0 0 16,0 0-16,13 19 0,-13-19 15,0 0-15,0 0 0,20 15 16,-20-15-16,14 7 0,-6-3 16,2 0-16,-1 0 0,-1-1 0,1-2 15,1 1-15,0-1 16,0 0-16,2 1 0,-1-2 16,1 1-16,2-1 0,0 2 15,1-2-15,0-2 0,-1 2 0,2-2 16,3 0-16,0-1 15,0 1-15,7-1 0,2-2 16,-2 2-16,0 0 0,1 0 0,4-4 16,-3 4-16,-1 3 0,9-1 15,-1 1-15,-2-3 0,-1 0 0,1-1 16,2 1-16,-2 1 16,0 0-16,2-1 0,3 0 15,-2 1-15,1 0 0,7-2 16,2 1-16,-2 0 0,-2 1 0,3 0 15,3 2-15,-4 0 0,-3 1 16,10 0-16,2 0 0,-4-2 16,-3 0-16,4 2 0,3 1 15,-8 0-15,-5-1 0,14-1 16,4 0-16,-7-2 0,-5-2 0,4 1 16,3 0-16,-6 0 0,-3 3 15,2 0-15,3 1 16,-6 1-16,-3-1 0,27 2 0,2 0 15,-31-2-15,-2 1 0,25 0 16,-4-2-16,-24-1 0,0-2 0,27 0 16,-1 3-16,-22-2 15,-3 0-15,25-3 0,5 2 16,-10-1-16,-6-2 0,6 5 16,4 2-16,-5 2 0,-4 1 0,6-4 15,4 0-15,-5 0 0,-3 1 16,7-2-16,8 0 0,-11-3 15,-6-2-15,6 2 0,5 2 16,-3-3-16,-1 1 0,5-2 16,3-1-16,-11 2 0,-7 0 0,9-3 15,6-3-15,-9 5 16,-7 4-16,5 2 0,3 1 16,-7 1-16,-4 0 0,11 0 15,5 0-15,-5-2 0,-6 0 0,5 4 16,1 3-16,-5-3 0,-7-2 15,10-1-15,5-1 16,-9 0-16,-8 1 0,9 0 0,4-1 16,-6-2-16,-3 0 0,3 2 15,3 1-15,-2-2 0,-2-3 0,4 2 16,2-1-16,-6 2 16,-4 2-16,5-2 0,5 0 15,-6 1-15,-3 1 0,6 0 0,5-2 16,-9 1-16,-4 1 0,8 1 15,6 0-15,-8 0 0,-8-1 16,11-1-16,6-1 0,-7 1 16,-4-1-16,5 3 0,3 1 15,-4-2-15,-1 1 0,3-3 16,5-1-16,-5 2 0,-3 1 0,6-1 16,5-1-16,-8 1 15,-4 1-15,10-1 0,7 2 16,-6-2-16,-4-2 0,8 1 0,5 1 15,-7-1-15,-5-1 0,10-2 16,6-2-16,-6 0 0,-4-1 0,10 2 16,5 1-16,-10 0 15,-6 0-15,11-3 0,6-3 16,-6 1-16,-2 0 0,12 2 16,10 2-16,-9-4 0,-7-2 0,-24 3 15,-14 4-15,-12-1 0</inkml:trace>
  <inkml:trace contextRef="#ctx0" brushRef="#br0" timeOffset="19731.0191">10358 12255 0,'0'0'0,"0"0"16,0 0-16,0 0 0,0 0 0,0 0 16</inkml:trace>
  <inkml:trace contextRef="#ctx0" brushRef="#br0" timeOffset="21204.3043">9670 10610 0,'0'0'15,"0"0"-15,0 0 0,0 0 0,0 0 0,0 0 16,-16-20-16,16 20 15,0 0-15,-16-12 0,16 12 16,-18-7-16,10 5 0,-3 1 16,-2 0-16,-1 2 0,-3 2 15,-2 1-15,-2 1 0,1 2 16,-1 1-16,-10 5 0,-3 3 16,3-1-16,3 0 0,-8 5 15,-2 0-15,4-2 0,2 0 0,1 1 16,3 1-16,0 1 0,3-1 15,-5 7-15,1 4 0,3-2 16,3-1-16,3 4 0,3 1 16,3-1-16,3-1 0,1 3 15,1 4-15,1-3 0,2 1 0,1 7 16,4 3-16,1-5 16,1-3-16,2 3 0,0 2 15,-1-5-15,-1-2 0,3 2 16,0 0-16,-1-4 0,1-4 0,3 2 15,4 2-15,-2-5 0,0-2 16,2 2-16,2 2 0,0-4 16,2-4-16,1 1 0,3-1 15,-1-2-15,-1-3 0,4 2 16,4 1-16,-2-2 0,-1-5 0,4 1 16,4-1-16,-3-4 0,0-2 15,2-1-15,0-4 16,-5 0-16,-1-1 0,8-3 0,2-3 15,-9 0-15,-2-1 0,5-5 16,5-3-16,-2-2 0,-2 2 0,3-9 16,-2-2-16,-4 6 15,-2 0-15,8-11 0,3-6 16,-5 5-16,-6 3 0,4-8 16,5-5-16,-2 2 0,0 3 0,3-8 15,-1-2-15,-7 6 0,-4 3 16,3-3-16,3-4 15,-6 5-15,-5 3 0,-1-2 0,-3-3 16,-3 5-16,-2 3 0,-1-3 16,-2 0-16,0 0 0,-1 4 0,-3-4 15,-1 0-15,0 2 16,0 3-16,-3-3 0,0-2 16,-1 5-16,1 6 0,-4-2 15,-3-2-15,0 5 0,-1 2 0,0-2 16,-1 1-16,-2 2 0,1 3 15,0 0-15,-2-1 0,3 1 16,1 2-16,-7-1 0,-4-1 16,3 5-16,1 1 0,1 3 15,-1 0-15,0-1 0,1 1 0,-6 1 16,-3 2-16,1 0 16,3 3-16,-5 3 0,-5 4 15,1 1-15,1 2 0,-5 5 0,-3 2 16,1 3-16,2 2 0,-12 10 15,-3 6-15,4 2 0,5 1 16,-12 11-16,-2 3 0,10-4 16,7-3-16,-6 4 0,14-14 15,10-12-15</inkml:trace>
  <inkml:trace contextRef="#ctx0" brushRef="#br0" timeOffset="22066.1289">13179 15811 0,'0'0'0,"0"0"16,0 0-16,0 0 0,0 0 0,0 0 16,0 0-16,1 32 15,-1-32-15,2 34 0,0-10 16,0 0-16,1 3 0,0 3 16,1 6-16,2 6 0,-1-2 0,2 10 15,-1 1-15,-1-5 0,-1-5 16,0 6-16,-3-1 0,0-7 15,-1-6-15,0-7 0,0-6 16,0-4-16</inkml:trace>
  <inkml:trace contextRef="#ctx0" brushRef="#br0" timeOffset="22236.1238">13270 16059 0,'0'0'0,"0"0"16,0 0-16,0 0 0,0 0 16,0 0-16,30-3 0,-30 3 15,28-2-15,-28 2 16,32-4-16,-15 2 0,2-1 0,-4 1 16,0 0-16,-3 1 0</inkml:trace>
  <inkml:trace contextRef="#ctx0" brushRef="#br0" timeOffset="22451.6494">13598 15558 0,'0'0'0,"0"0"0,0 0 16,0 0-16,0 0 0,0 0 15,0 0-15,4 26 0,-4-26 0,5 39 16,-3-10-16,0 4 0,0 4 15,1 16-15,3 3 0,-1 3 16,2 2-16,5 14 0,7 11 16,-5-18-16,-3-15 0,-2-11 15</inkml:trace>
  <inkml:trace contextRef="#ctx0" brushRef="#br0" timeOffset="22933.1217">14242 15597 0,'0'0'0,"0"0"15,0 0-15,0 0 0,-26 11 0,26-11 16,-25 18-16,12-6 0,-1 3 15,1 2-15,-1 3 0,-3 4 16,3 0-16,2 1 0,2 2 16,3-4-16,4-3 0,3 1 15,3-2-15,4-1 0,2 0 0,7 2 16,5-2-16,1-2 16,1 0-16,5 0 0,3 2 15,-1-1-15,-1-2 0,1 2 16,1 0-16,-1 2 0,-2 1 0,3 1 15,-3-1-15,-7-2 0,-6-1 16,-3-2-16,-4 1 16,-5-3-16,-3 1 0,-8 0 0,-9 3 15,-1 0-15,1-1 0,-9-1 16,-4 1-16,-2-2 0,0-2 16,-14 2-16,-3-3 0,4-3 0,3-4 15,-1-1-15,-1-1 16,3-3-16,8-1 0,10-6 0,6-5 15,7-2-15,4-3 0,0 4 16,2 3-16,0 2 0</inkml:trace>
  <inkml:trace contextRef="#ctx0" brushRef="#br0" timeOffset="23133.0508">14608 15512 0,'0'0'0,"0"0"0,0 0 0,0 0 16,24-8-16,-24 8 0,30-3 15,-30 3-15,45-1 0,-18 3 16,5 1-16,9 3 0,0 1 0,2 2 16,3 2-16,1 1 0,-10-3 15,-6-1-15</inkml:trace>
  <inkml:trace contextRef="#ctx0" brushRef="#br0" timeOffset="23316.0085">16093 15979 0,'0'0'0,"0"0"16,0 0-16,38 10 0,-17-6 0,-2 0 16,-3-1-16,-1-1 0</inkml:trace>
  <inkml:trace contextRef="#ctx0" brushRef="#br0" timeOffset="32784.2573">2283 11565 0,'0'0'0,"0"0"0,-6 10 0,0-5 15,3 0-15,-2 3 0,0 2 0,-5 5 16,-2 0-16,-2 5 16,-1 4-1,-1 8-15,0 6 0,1-1 0,3-3 0,-5 11 16,-4 2-16,1 6 0,5-1 16,2 2-16,-1 4 15,-1 1-15,-1-6 0,3 6 16,1 5-16,2-7 0,4-5 0,-3 14 15,0 5-15,2-7 0,-2-4 16,-2 36-16,0-3 0,4-10 16,-2-6-16,-1 4 0,-3 4 15,8-13-15,5-6 0,-3 13 16,-1 8-16,-3-11 0,4-6 0,-1 8 16,0 5-16,3-7 0,1-5 15,0 9-15,1 4 16,1-12-16,1-7 0,0 12 0,-3 9 15,0-11-15,3-9 0,0 4 16,1 2-16,-1-13 0,-3-8 16,3 9-16,3 6 0,-5-3 15,-2-3-15,7-4 0,4-1 16,-1-12-16,-2-9 0,0 8 16,1 5-16,-1-8 0,-1-5 0,1-7 15,0-4-15,1-8 0,0-4 16,4 2-16,4-1 15,-3-1-15,-1-3 0,3 0 16,4 0-16,-7-5 0,2-2 0,2-7 16,5-5-1,1 2-15,-2-1 0,-1 4 0,1-1 16,0 0-16,-1-1 0,3 1 16,0-3-16,4 2 0,-1 1 0,-3 2 15,0-1-15,4 0 0,-1 0 16,5-2-16,3-1 0,0-2 15,1 0-15,1 0 0,4-3 16,-2 4-16,1 2 0,11-2 16,2 0-16,0 0 0,0 2 0,0 1 15,1 3-15,0 1 0,1 0 16,4 1-16,3 0 0,3 0 16,-3 0-16,1-1 0,2 1 15,0-2-15,-3 1 0,38-3 16,-1-1-16,-23 2 15,10-3-15,11-1 0,-21 1 0,5 1 16,3 1-16,-10 0 16,-5 0-16,7 1 0,7 1 15,-13 6-15,-9 1 0,12 2 16,8 0-16,-9-2 0,-5-1 0,6 3 16,4 3-16,-7 1 0,-5 0 15,6-1-15,6 0 16,-12-3-16,-11-3 0,4 4 0,4 2 15,-6-4-15,-5-3 0,4 0 16,3-2-16,-9 1 0,-5 0 16,-4 7-16,-1 3 0,-9-5 15,-4-2-15,3 0 0,1 0 16,-7 1-16,-4-1 0,-3-1 16,1-1-16,-5-3 0,0 1 0,-7-1 15,0 0-15,0-4 0,-2-1 16,-1 0-16,-1 0 15,-2-1-15,0 0 0,-1-9 0,-5-6 16,1-2-16,-1 1 0,1-7 16,-1-5-16,1 0 0,0 1 0,-5-12 15,-3-10-15,0-8 16,3 1-16,2-10 0,2-6 16,0-5-16,-1 9 0,1-49 15,3 0-15,1 16 0,3 11 0,-1-9 16,-1-6-16,4 13 0,3 9 15,3-12-15,2-8 16,-1 17-16,-2 11 0,5-13 16,-1-9-16,-1 10 0,-3 7 0,5-12 15,3-6-15,-2 14 0,0 12 0,-2-11 16,-1-10-16,-1 15 16,-2 8-16,-2-4 0,1-2 15,0 9-15,3 8 0,-3-4 16,-1-4-16,-4 11 0,-2 7 0,-4 2 15,0-2-15,0 7 0,0 4 16,0 4-16,-2 5 16,-5 5-16,-1 3 0,-6-1 0,-4-4 15,2 10-15,1 5 0,1 2 16,2 1-16,1 2 0,1 3 0,-13 3 16,-7 1-16,5 8 0,5 6 15,-13 9-15,-7 5 16,15-6-16,10-4 0,7-4 0</inkml:trace>
  <inkml:trace contextRef="#ctx0" brushRef="#br0" timeOffset="35300.1182">4663 14726 0,'0'0'16,"0"0"-16,0 0 0,21 11 0,-14-7 15,3 0-15,2 0 0,1 0 16,2 0-16,1 1 0,-1 1 16,4 0-16,-2-2 0,8 3 15,3 1-15,-3-3 0,0-1 0,1 0 16,2-1-16,-2 1 0,-1 1 16,8-2-16,0-2 15,-2 2-15,-2 2 0,3-2 0,2-1 16,-3-1-16,-1-3 0,-2 2 15,3 2-15,-1-2 0,1 1 16,-3-2-16,0 0 0,-2 2 16,0 0-16,-1 0 0,3 0 15,-6 0-15,-1 0 0,1-2 16,1-1-16,-1 1 0,-1 3 0,0-2 16,1-2-16,-2-1 0,-3-2 15,0-2-15,-2-1 16,1-1-16,-2 1 0,0-2 0,-4-1 15,-1 1-15,-1 3 0,-1 0 16</inkml:trace>
  <inkml:trace contextRef="#ctx0" brushRef="#br0" timeOffset="36199.5323">4884 15734 0,'0'0'16,"5"10"-16,3 5 0,0 1 0,2 2 15,2 14-15,5 11 0,1 2 16,-4 2-16,6 15 0,1 4 15,0-3-15,1-2 0,-2-7 16,-6-13-16,-3-10 0</inkml:trace>
  <inkml:trace contextRef="#ctx0" brushRef="#br0" timeOffset="37533.1683">4823 14468 0,'0'0'0,"0"0"16,1 18-16,2-9 0,-3 0 15,3 2-15,-1 2 0,2 5 16,2 1-16,1 0 0,-3 0 16,3 0-16,1-1 0,1 2 15,1 0-15,0 1 0,0-1 0,1 1 16,-1 1-16,3 1 0,2-1 16,-2 1-16,0 3 0,-1-2 15,0 0-15,-1-2 0,4-1 16,-3-4-16,-2-3 0,-3-2 15</inkml:trace>
  <inkml:trace contextRef="#ctx0" brushRef="#br0" timeOffset="40235.6973">10196 10606 0,'0'0'0,"0"0"15,0 0-15,-27 0 0,27 0 0,-23 4 16,6-2-16,1 1 0,-1 0 16,-7 2-16,-2 0 15,0 1-15,2-1 0,-2-1 0,-3 2 16,0 0-16,2 2 0,-6 5 15,2 2-15,2 1 0,1 1 0,-2 0 16,-5 3-16,5-2 16,2 0-16,-5 6 0,0 2 15,2-2-15,1-2 0,3 4 16,0 3-16,2-2 0,-1-2 0,-2 4 16,-3 3-16,7 0 0,5-2 15,-5 12-15,-3 3 16,6 0-16,5-2 0,-3 5 0,2 2 15,3-2-15,1 0 0,2 7 16,4 0-16,1-8 0,-1-4 0,8 1 16,7 0-16,-2-6 15,2-7-15,5 0 0,5 0 16,-3-3-16,0-3 0,2 2 0,3 1 16,1-6-16,1-2 0,7-1 15,5-1-15,-2-2 0,-1-2 16,6-4-16,5-2 0,-3-3 15,-2-1-15,8-5 0,3-2 16,-4-2-16,-3-3 0,3-11 16,3-7-16,-4-1 0,-3 0 0,3-10 15,2-5-15,-4-1 0,-3 1 16,14-27-16,-3 3 16,-10 8-16,-9 4 0,4-5 0,0-3 15,-7 5-15,-5 4 0,0-8 16,0-4-16,-3 11 0,-2 6 15,0-8-15,2-6 0,-3 5 16,-2 4-16,-8-8 0,-2-5 16,-5 13-16,-2 11 0,0-1 15,-1-1-15,-5 8 0,-4 6 0,-7-1 16,-6 0-16,4 5 0,3 3 16,-11 3-16,-7-1 15,2 4-15,2 2 0,-5 4 0,-5 3 16,2 2-16,2 2 0,-10 5 15,-10 3-15,6 5 0,5 4 0,-11 11 16,-6 8-16,5 0 16,2-1-16,-11 19 0,-7 12 15,10 1-15,6-1 0,-13 24 16,-7 16-16,24-32 0,17-21 0,13-16 16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1718 1079,'-17'-17,"17"17,0 0,0 0,0 0,0 0,0 0,0 0,0 0,0 0,-17 0,17 0,0 0,0-17,0 17,0 0,-18 0,18 0,0 0,0 0,0 0,-17-17,17 17,-17 0,17-16,-17 16,0-17,17 17,-17-17,0 17,17-16,-18 16,18 0,-17 0,17-17,-17 17,17 0,0 0,-17-17,17 17,-17 0,17-17,-17 17,17 0,-17 0,17-17,0 17,-18 0,18 0,-17 0,17-16,-17 16,17 0,-17 0,17 0,0 0,-17 0,17-17,0 17,0 0,-17 0,17 17,0-17,-17 0,17 0,0 0,-18 16,18-16,-17 0,17 0,-17 17,17-17,-17 17,17-17,-17 17,17-17,-17 17,17-1,0 1,-17 0,17-1,0 1,-18 0,18 0,-17 0,17-1,0-16,-17 17,17 0,0-17,0 16,0-16,-17 0,17 17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1127 864,'0'0,"0"0,0 0,0 0,0 0,0 0,0 0,0 18,0-18,0 0,0 0,0 17,0-17,18 18,-18-18,0 0,0 18,0-18,0 17,0-17,0 18,0-18,0 0,17 17,-17-17,0 0,0 18,0-18,0 0,0 18,0-18,0 17,0-17,0 18,0-18,0 18,0-18,0 17,0-17,18 18,-18 0,0-18,0 17,17-17,-17 18,0-1,0-17,0 0,0 18,0-18,0 0,0 0,18 0,-18 0,0 18,0-18,0 0,0 0,0 0,0 0,18 0,-18 0,0 0,0 0,0 0,17 0,-17 0,0 0,0 0,0 0,18 17,-18-17,0 0,0 0,18 0,-18 0,17 0,-17 0,18 0,-1 0,-17 0,18 0,-18 0,18 0,-18 0,0 0,17 0,-17 0,0 0,0 0,0 0,0 0,0 0,0 0,0 0,0 0,0 0,0 0,0 0,0 0,0 0,18 0,-18 0,0 0,0 0,0 0,0 0,18 0,-18-17,0 17,17 0,-17 0,0 0,35-18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1362 820,'-17'0,"17"0,0 0,0 0,0 0,0 17,0-17,0 0,0 17,0-17,-17 17,17-17,0 16,-17 1,17 0,-17-17,17 17,-17 0,17 0,-17 0,17 0,-17-1,17 1,-17-17,17 17,0-17,-17 17,17 0,-17-17,17 0,0 17,-17-17,17 17,0-17,-17 17,17-17,0 0,0 16,0-16,0 0,0 0,-17 0,34 0,-17 17,0-17,0 0,0 0,0 0,0 0,0 0,0 0,17 0,-17 0,0 0,0 0,0 0,0 0,0 0,0 0,17 0,-17 0,0 0,0 0,0 0,0 0,17 0,-17 17,0-17,17 0,-17 0,17 0,-17 0,17 0,-17 0,17 0,0 0,0 0,0 0,0 0,0 0,0 0,-17 0,18 0,-1 0,0 0,-17 0,17 0,0 0,-17-17,17 17,0 0,-17 0,17 0,-17 0,17 0,-17 0,17 0,-17 0,17 0,0 0,-17 0,0 0,17 0,-17 0,17 0,-17 0,0 0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1208 824,'0'0,"0"0,0 0,0 0,0 0,0 18,0-18,0 0,-14 17,14-17,0 18,0 0,0-1,0 1,0 17,0-17,-15 17,15 0,0-17,0 17,-14-17,14-1,0 1,0 0,0-1,0 1,0-1,-14-17,14 18,0-18,0 18,0-18,14 17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3479 916,'-17'0,"17"0,0 0,0 0,0 0,0 17,-18-17,18 18,0-1,0 0,-18 1,18-1,0 18,-17-18,-1 18,18-18,-17 17,17-16,-18 16,0-16,1 16,-1-16,0 16,1 1,-19 0,19-1,-19 1,1 0,18-18,-19 18,1-18,0 18,-18-18,0 17,18-16,-18-1,17 0,1 1,0-1,17-17,-17 17,0 1,-1-18,1 17,0-17,-1 17,1-17,0 18,0-18,-18 17,17-17,1 17,0-17,0 0,-1 0,19 18,-19-18,19 0,-19 0,1 0,0 0,17 0,-17 0,0 0,17 0,0 0,-17-18,17 18,1 0,-1 0,0-17,1 17,-1 0,1 0,17-17,-18 17,18 0,0-18,-18 18,18 0,-17-17,-1 0,0 17,1-18,-1 1,0 0,1-1,-1 18,0-17,18 0,-17-1,-1 1,18 17,-17-17,-1 0,0-1,1 1,-1 0,18-1,-18 1,18 17,-17-17,17-1,-18 18,18-17,0 17,-18-17,18 17,-17-18,17 18,0-17,-18 17,18-17,-18 17,18-18,0 18,-17-17,17 17,-18-17,18 17,0-18,0 18,-17-17,17 17,0-17,-18 17,18-18,-18 18,18-17,0 0,-17 17,17 0,-18-18,18 18,0 0,0 0,0 0,0 0,0 0,0 0,0 18,0-18,0 0,0 0,0 0,0 0,0 17,0-17,0 0,0 0,0 0,0 0,0 17,0-17,0 0,0 0,0 0,0 18,0-18,0 34,0-16,0 16,18-16,-18 16,0 53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1133 936,'0'0,"0"0,0 0,0 0,0 0,0 0,0 0,17 0,-17 0,0 0,17 0,-17 0,16 0,-16 0,17 0,-17 0,0 0,17 0,0 15,-17-15,17 0,-17 0,17 0,-17 0,16 0,-16 15,17-15,-17 0,17 0,-17 0,0 0,17 15,0-15,-17 0,16 0,-16 0,17 0,0 0,-17 0,17 0,-17 16,17-16,-17 0,17 0,-17 15,0-15,16 0,-16 0,0 0,0 0,17 15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4735 921,'0'0,"0"0,0 0,0 0,0 0,0 0,0 0,0 17,0-17,0 0,0 0,0 18,0-18,0 17,0 0,0-17,0 18,0-1,0 0,0 1,-17-1,17 18,-18-1,0 1,1-17,-1 16,1 1,-19 0,19-18,-1 18,0-18,1 0,-1 18,0-18,1 1,-1 16,1-16,-1-1,0 0,1-17,17 18,-18-1,18-17,-18 17,18-17,-17 18,-1-18,0 17,-17 0,0 18,17-18,-17 1,0-1,17 1,-17-1,17-17,-17 17,0 1,17-18,-17 17,17-17,-17 17,17-17,-17 18,0-18,17 17,-17-17,17 0,-17 0,0 17,-1-17,1 0,0 18,-1-18,1 0,-18 0,36 0,-19 0,1 17,17-17,-17 0,18 0,-19 0,19 0,-1 0,-17 0,17 0,0 17,-17-17,0 0,0 0,-1 0,19 0,-19 0,1 18,0-18,0 0,17 0,-17 0,17 0,-17 0,-1 0,1 0,0 0,17 0,-17 0,0 0,17 0,-17 0,0 0,17 0,0 0,1 0,-19 0,19 0,-19 0,19 0,-18 0,17 0,0 0,-17 0,17-18,-17 18,0 0,0 0,17 0,-17 0,-1 0,19-17,-19 17,19 0,-18 0,17 0,-17 0,17-17,0 17,-17 0,17 0,1-18,-1 18,18 0,-17 0,-1-17,18 17,-18 0,1-17,-1 17,18 0,-18 0,1 0,-1-18,0 18,1 0,17-17,-18 17,1 0,17 0,-18 0,18-17,0 17,-18 0,18 0,-17 0,17 0,-18 0,18 0,-18 0,18 0,-17 0,17-18,-18 18,18 0,-18 0,18 0,-17 0,17-17,0 17,-18 0,18 0,0 0,0 0,0 0,0 0,-17 0,17 0,0 0,0 0,-18 0,18 0,0 0,0 0,-18 0,18-17,0 17,0 0,-35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1393 1132,'0'-17,"0"17,0 0,0 0,0 0,0 0,0 0,0 0,0-17,0 17,0 0,0 0,0-17,0 17,0 0,0 0,0-17,0 17,0-17,0 17,0 0,17-17,-17 17,0 0,17 0,-17 0,18-17,-1 17,-17 0,0 0,17 0,-17 0,0 0,17 0,-17 0,0 0,0 0,17 0,-17 0,0-17,17 17,-17 0,0 17,18-17,-18 0,0 0,17 0,-17 17,0-17,0 0,17 17,-17-17,0 0,0 0,0 17,0-17,17 17,-17-17,0 17,0-17,0 0,0 17,0-17,0 17,0 0,0 0,0-17,0 17,-17 0,17-17,0 17,-17 0,0 0,17-17,-18 17,18-17,0 17,-17-17,17 17,-17-17,0 17,17-17,-17 0,0 17,-1-17,18 0,-17 17,0-17,17 0,-17 0,17 17,-17-17,17 0,-18 17,1-17,17 0,-17 0,0 0,17 17,0-17,-17 0,17 0,-17 0,17 0,0 17,0-17,-18 0,18 0,0 0,0 0,0 17,-17-17,17 0,0 0,-17 0,17 0,0 0,0 0,0 0,0 0,0 0,0 0,0 0,0 0,17 0,-17 0,0 0,0 0,0 0,0 0,17 0,-17 0,0 0,0 0,0 0,0 0,0 0,0 0,18 0,-18 0,0 0,0 0,0 0,17 0,-17 0,17 0,-17 0,17 0,-17 0,17 0,-17 0,17 0,1 0,-1 0,-17 0,17 0,0 0,0 0,1 0,-1 0,0 0,-17 0,17 0,0-17,0 17,1 0,-18 0,17 0,0 0,-17 0,17 0,-17 0,17 0,0 0,-17 0,18 0,-1 0,-17 0,17 0,-17 0,17 0,-17 17,17-17,-17 0,18 0,-18 0,17 0,-17 0,0 0,17 0,-17 0,0 0,17 0,-17 0,17 0,-17 0,0 0,17 0,-17 0,35-17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62516 17978,'62'-62,"-23"54,0 0,-8 31,0 1,-23 31,0-1,-55 24,0 1,-15-9,0 0,46-46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1403 848,'-13'0,"13"0,0 18,0-1,-14 19,14-1,-13 18,13-18,0 0,-13 1,13-1,-14 0,14 0,-13-17,13 17,0-17,0 0,0-18,-13 17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1387 851,'0'0,"0"0,0 0,0 0,0 0,0 0,0 18,0-18,-14 0,14 17,0-17,0 18,0-18,0 18,0-1,0 19,0-19,0 1,0 0,-15-1,15 1,0-1,0 1,-14 0,14-1,0 1,0-18,0 18,0-18,0 17,-14-17,14 0,0 0,0 0,0 0,0 18,0-18,0 0,0 0,0 0,0 0,0 0,14 0,-14 0,0 0,0 0,0 0,0 0,0 18,0-18,0 0,0 0,0 0,0 0,0 0,0 0,0 0,0 0,0 17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0:30"/>
    </inkml:context>
    <inkml:brush xml:id="br0">
      <inkml:brushProperty name="width" value="0.03408" units="cm"/>
      <inkml:brushProperty name="height" value="0.03408" units="cm"/>
      <inkml:brushProperty name="color" value="#00BFF3"/>
    </inkml:brush>
  </inkml:definitions>
  <inkml:trace contextRef="#ctx0" brushRef="#br0">38268 26815 430,'-1'-7'4,"0"2"0,-2 2 1,0 2-1,0 2 2,0 2 0,2 2 2,0 2 2,1 1 0,0 1-1,0 1 0,0 2-2,0-1 0,0 1 0,0 0-1,0 0-1,0 0 0,0 1 0,0 1 0,0 2-1,0-2 1,0-1-1,0-3 2,0 0-1,0-3 0,0 1-1,0 0 0,0 0-2,0 0 0,0 1 0,0 2 0,0 0 0,0 1 1,0 1-1,0 2 0,0 0 1,0 2-1,0 5 1,0 3 1,0 5-1,0 1 1,0 1 0,0-1 0,0 0 0,0 0 0,0-1 0,0-2 0,0 1 0,0-3 0,0-2 0,0-1 0,0-2-1,0-3-1,0 1 1,0-2-1,0-1 1,1-1-1,0-1 0,2-1-1,0 0 0,0-1 0,0 1 0,-2 1 1,0 2-1,-1 0 0,2 1 1,0 1 0,2 1-1,-1 1 1,-1-1 0,0 1 0,-1 0-1,-1-2 1,0 1 0,0-2 0,0-1 0,0-1 1,0-3-1,0-1 0,0-2 0,0-1 0,0 0 1,0 0-1,0-1 0,0 1 0,0 0-1,0 0 0,0 0 0,0 0-1,0-1 0,0 1 0,0 0-1,0 1 1,2 3-1,0 4-1,1 2 0,1 1-1,0 1 1,0 0 1,0-1 0,0 0 0,0-1 0,0-1 2,0 0-1,-1-2 1,-1-1 0,0-1 0,-1 0 0,-1-2 1,2 1-1,0 0 0,2 0 0,-1-1 0,1 1-1,0 0 1,0 0-1,1 0 0,0 1 0,1 1 0,2 1 0,-1 1 0,-1 0-1,0-1 1,-2 1 0,0 0 0,0 1 1,0 1-1,0 2 1,0-1 0,2 1 0,0-1-1,1 1 1,1-2-1,0-1 0,0-2 0,0-2 0,0-2 0,-1 1 1,1 0-1,0 0 0,-1-1 0,0 1 0,-2 0 0,0 0 0,-2-1 0,1-1 2,0-1 1,0 0 1,0-1 1,0 1 0,0 2 0,0 0 0,0 0 0,0 1 0,0 0-1,0 0 0,0-1-1,1 1 1,2 0-1,0 0 1,0 0-1,0 1 0,-2 1-1,0 2-1,-1-2 0,1-1-1,2-2 1,0-2-1,1-1 0,0-1 0,0 1 1,0 0 0,-1 0 0,-1 0 0,-1 0-1,0-1 0,0 2 0,2 0 0,1 1-1,3 2 1,0-1 0,0-1 0,-2-1-1,0 0 0,-2-2 1,1-1-1,0-1 2,0 0-1,0-1 1,0 0 0,-1 0 0,1 0 1,-1 0 0,0 2-1,-2 0 0,0 1-1,-1 0 0,2-2 0,0-2 1,1-2-1,1-1 0,0 2 1,0 0-1,0 2 1,0-1-1,1-1-1,2 0 0,0-1 0,0-2-1,-1-1 0,0 0-1,-2-1 1,0-1 0,2 2 0,0 0 1,1 2-1,1-1 1,0 0 1,-1-2-1,1 0 2,0-2-1,2 0 1,0-1-1,1-1 1,0-1-1,-1 2 0,-1 1 1,0 0-1,-1 0 0,-1 0 0,1-1 0,0-1 0,0-1 0,0 0 0,-1 0 0,1 0 0,1 1 0,1-1 0,3 0 0,2 0 0,-1 1 0,-1 0 0,-2 2 1,-3 1 0,0-1-1,0 2 1,0-1-1,-1 0 1,1-1-1,0 0 0,0-1 1,-1-2-1,0 1 0,0-1 0,-2 0 1,0 0-1,-1 0 1,1 0 0,2 1 0,0-1 1,1 0 0,1 0 0,1 0 0,2 0 2,-1 0-1,1-1 0,0-2 0,-1 0-1,1-1 1,2-1-1,0-2 0,1 0-1,0 0 0,-1 1 0,-1 1-2,0 1 0,-2 0 0,-1 2 0,-1 1 1,-1 0-1,-1 2 1,0-1 0,-2 0-1,0 0 1,-1 0 0,1 0 1,1 1 0,2-1 1,-1-1 1,1 0-1,0-1 0,0-1-1,0-1 0,1 0 0,1 0-1,2 1 1,-1-1-1,-1 0 0,-1 0 0,0 1 0,-2 0 1,1 2 0,0 2 1,0 2 1,-1 1 0,1-2-1,0 0 0,0-1 0,-1-1 0,-1 0-1,-1 0 1,0 0 0,-1 0 0,1-1-1,2-2 1,0 0-2,1-2 1,-1-1 0,1-3 0,0-1 0,0-2 0,1 0 0,1 1-1,2-1 0,-1 1 0,-1 1 0,-1 1 1,0 1-1,-2 0 0,-1 2 0,-1 1 0,0 1 0,-1-1 0,0 0 0,-1-1 0,1-1 1,-1 0 0,0 1 0,-2 1 0,0 0 1,-1 1-1,0-1 1,-1-1-1,1-2 1,0 1 0,0-1 0,0 0 1,0 1 0,0-2 1,0-2-2,0-1 1,0-3-1,0 0-1,1 1 1,2 1 0,0 1 1,0 2-2,0 1-1,-2 2-1,0 3-2,-1-1 0,0 0 0,-1-1 1,1-1 0,0 0 1,0 2 0,0 3 0,0 1 0,-1 0 1,0 0 0,-2-1 0,0-1 1,-1-1 0,2 2 1,0 1-1,2 1 1,0-2 0,0 0 0,-1-3 0,1-1 1,0-3-1,-2 0 0,0-1 1,-2-1-2,1-1 1,0-1 0,2-1-1,0-1 1,1-1-1,0-1 0,0-1 0,0-1 1,-1 0-1,-1 3 2,0 1-1,-1 3 2,-1 0-1,0 1 1,0-1-1,0 1 0,0-1 0,0 1-1,0-1 0,0 0 0,-1 1-1,-1-1 0,0 0-1,-1 1 0,-1-1 0,0 1 0,0-1-1,0 1 0,-1-2 0,-2 0 0,-2-1 0,-1 0 0,-1-2 1,0 2 1,2 1 0,1 1 0,-1-1 1,-2-3 0,-2-3 0,-1-2-1,-2-2 1,2 1 0,1 1-1,1 1 0,-1 1 0,0-1 0,-1 1 0,-1-1 1,-1 2-1,1 0 0,-1 0-2,0 3 0,0 0-1,-1 2 0,-2 3 0,1 1 1,-2 2 0,0-1-1,1 0 1,-1 1-1,1-1 0,-1 2 0,0 1 0,1 1 0,-1 0 0,-2 0-1,1 0 1,-2 1 0,-1 0-1,3 0 1,0 2-1,0 1 1,2 0-1,-1 2 0,1 1 0,-1 0 0,0 1-1,-1 0 1,-1 0 0,-1 0 0,-2 0 1,-3 1-1,-3-1 1,-3 0 0,-1 0 0,0 2-1,-1 0 0,1 2-2,0 0 1,2 0 0,0 0 2,1 0 1,1 0 0,-1 0-1,1 0 1,0 0-1,-1 0 0,-1 0 0,-1 0 2,-1 0 0,1 0 0,0 2 0,1 0-1,1 2 1,1 1 0,1 1-1,1 3-1,2 2 1,-2 1-1,0 2-1,0 0 1,-2 1 0,0 1-1,-1 1 1,1 1-1,0 1-1,0 1 1,1 0 0,1-1 1,1 1-1,0 1 1,-1 5 0,-1 3 1,-1 4 0,1 3 0,1-1-1,3 0 1,2 0-1,0 1 0,3 1 2,0 0 1,0 2 1,3-1 0,1-1 0,2-3-2,3-2-1,0 0 0,2 1-2,1 1-1,1 0-1,0 2-2,2-1 0,0 0-2,2 0-1,1 3-4,2 6-5,2 6-5,2 6-6,1-1-7,2-10-8,0-8-7,2-9-8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0:31"/>
    </inkml:context>
    <inkml:brush xml:id="br0">
      <inkml:brushProperty name="width" value="0.02797" units="cm"/>
      <inkml:brushProperty name="height" value="0.02797" units="cm"/>
      <inkml:brushProperty name="color" value="#00BFF3"/>
    </inkml:brush>
  </inkml:definitions>
  <inkml:trace contextRef="#ctx0" brushRef="#br0">39050 28971 524,'-9'-2'3,"0"0"6,-2-3 7,0-2 6,2-3 3,5-3 0,4-5-1,6-4 1,3-2-1,3-1-2,3-1-1,4 0-3,1-4 0,1-1-2,1-4 0,1-3-1,1 0-1,1 0 0,1 1 0,1 2-1,-1 0-1,0 1-6,-1 1-3,0 1-6,-2 1-2,1 0-2,-1-1-1,1 1 0,-1-2-2,1-2 1,-1-4-1,1-3 0,-1 0 1,-1 0 2,-1 1 2,-1 2 3,-1 0 0,1 1 2,0 2 0,-1 0 2,0 2 0,-3 1 1,-1 3 1,-2 2 2,-1 2 0,0 3 1,-1 3 0,1 3 0,-1 1 1,-1 2-1,0 1 0,-2 1-1,0 1 1,0 2 0,0 2 0,0 2 0,-2 3-1,-3 4-1,-2 4-3,-4 4-1,-3 5-2,-7 7 0,-6 7-1,-5 7 0,-5 6-2,-1 6 1,-3 6-1,-1 6-1,-2 2-1,0-1-2,-2-1-2,-1-1-2,0-1-1,0-2-1,0-2-1,0-2 0,0-3 2,3-1 3,2-2 5,1-1 3,3-3 3,3 0-1,4-2 1,2 0 0,2-2 0,2-4 2,2-2 1,3-3 2,2-3-1,2-3 0,4-3-1,2-3-1,3-8 0,2-12 0,2-13 2,2-13 0,2-8 0,1-4 0,3-4-2,2-4-1,3-5 0,5-6-2,5-5 0,5-7-1,3-2-1,0-1 1,2 1-1,1 0 1,-1 2 0,0 6 1,-1 7 0,-1 5 1,-3 6 0,-2 6 1,-3 6-1,-3 5 1,-2 5 0,-3 3-1,-1 3 0,-2 3 0,-3 3 0,-1 3 0,-2 2 0,-2 4-1,-3 3 1,-2 2 0,-4 3 0,-2 4 0,-4 3 1,-4 5-1,-4 5-1,-3 5 1,-5 6-1,-1 7 0,-4 6-1,-3 8 1,-3 5 0,-1 3-1,-2 5 1,-2 4 1,-2 0-3,1-2-2,0-1-3,0-2-3,2-6-1,5-7 2,5-8 2,5-7 1,4-7 1,5-3 2,3-5 2,4-3 1,4-7 1,4-9 1,4-8 1,4-9 0,3-6 2,3-3 1,3-3 0,3-3 2,2-2 1,1-3 0,1-1 1,1-2 1,1-2-1,1-2-1,1-2 0,1-2-2,-1-1 1,-1 2 1,-3 0 1,-1 2 2,-2-1-2,1 2-2,-1-2-3,1 1-2,-1 1-2,-1 0 0,-1 1 0,-1 2 0,-1-1 0,-1-2-2,-1-3-2,0 0-2,-2-5-1,-1-2-2,-1-5 0,-1-4-2,0 0 1,0 1 1,0 2 2,-1 2 2,0 4 2,-2 4 1,-2 6 1,-2 4 1,-2 4 1,-1 2-1,0 1 0,-1 3-2,-2 1 1,-1 1 1,0 1 2,-1 1 0,-2 2 1,0 1 0,-1 2 0,-2 3-1,0 0 0,1-2-1,-1 0 1,0-1 0,0-2 0,0-3-1,0-3-1,1-2 0,-1-4-1,2-1 0,0-3 0,2 0-1,-1-2 1,-2 3 0,-2 2 2,-1 2 1,-3 2 1,0 3 0,-1 3 1,-1 3 0,-1 2 0,-2 2 0,0 3-1,-1 1 0,-1 2-1,-1 0 1,-1 2 0,-1 1 1,-1 0-1,-1 0-5,-1 0-2,-1 1-5,0-2 0,-1 0-1,1-2 1,-1 0 1,0-1 0,-3-1 0,-1-1 0,-2-1 1,-2-1 0,-1 2 1,0 1 1,-2 1 1,-1 1 0,-2 2 1,-3 2 2,0 2 0,-2 2 1,1 1 0,2 0 0,0 2-1,0-1 1,-2-1-1,-2 0 0,-2-1 0,1-1-1,2 2 0,3 0-1,4 2 1,1 1-1,-1 4 0,1 2 0,0 3 0,0 2 1,0 0 1,0 0 0,-1-1 1,1 2 0,0 2-1,0 1 1,0 3-2,-1 1 1,-1 1 0,-1 1 1,0 1 0,0 2 0,1 3-1,3 3 1,2 3-1,1 4 0,0 6 1,-1 6-1,1 6 0,0 4 0,1 3-1,1 3-1,2 3-1,0 0 0,1-1-2,1-2-2,1-3-2,2 0-2,5 2-4,3 0-3,5 1-4,3 0-1,6-1 2,4-1 2,6-1 1,2-6-4,0-10-11,-1-11-10,1-11-11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1:14:02"/>
    </inkml:context>
    <inkml:brush xml:id="br0">
      <inkml:brushProperty name="width" value="0.05476" units="cm"/>
      <inkml:brushProperty name="height" value="0.05476" units="cm"/>
      <inkml:brushProperty name="color" value="#F2385B"/>
    </inkml:brush>
  </inkml:definitions>
  <inkml:trace contextRef="#ctx0" brushRef="#br0">104754 38741 1000,'-29'-35'-37,"4"11"6,3 9 5,5 11 4,4 4 9,8 1 12,7 2 13,6 0 11,4 0-1,3-4-17,2-2-16,1-3-17,1-4-8,-1-4 0,-1-4 0,0-3 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26"/>
    </inkml:context>
    <inkml:brush xml:id="br0">
      <inkml:brushProperty name="width" value="0.03375" units="cm"/>
      <inkml:brushProperty name="height" value="0.03375" units="cm"/>
      <inkml:brushProperty name="color" value="#00BFF3"/>
    </inkml:brush>
  </inkml:definitions>
  <inkml:trace contextRef="#ctx0" brushRef="#br0">81761 27744 651,'14'-1'8,"-3"-2"10,-3-2 9,-2-2 10,-4-1 1,-2 1-6,-4-1-7,-2 0-6,-2 0-6,0 2-5,0 1-3,1 0-5,-2 1-2,0 1 1,-2-1 2,0 0 1,0 0 0,-1 2 1,0 0 0,0 2 0,0 0 1,-1 2-1,-1 0 0,-1 2-1,-1 0 0,2 0 1,1-1 0,1 1 0,0 1 0,0 2 1,0 2 0,1 2 1,-1 1-1,0 1 0,0 1-1,1 2-1,-1-1 0,2 1 1,1-1-1,0 1 1,2 0 0,1 1-1,0 1 1,2 2 0,0-1 0,2 1 0,0-1 0,2 1 1,0-1-1,0 1 0,0-1 0,0 1 1,0-1-1,0-1 0,0-1-2,0-1 0,1-1-1,2-2 0,2-3 0,2-1 0,1-1-1,-1-2 1,1-1 0,0 0 1,1-2-2,1-1 0,3 0-1,2-1-1,1-1-2,1 0 0,2 0-2,0 0 0,1-2-2,1 0 0,1-3-2,1-2 0,0-1-1,1-2-1,-1 0-2,1-1-1,-1-2 0,1 0-3,0-1 0,-1-1-2,1-1-1,-1-1-3,1-1-1,-1-1-3,-1 0-1,-1 0 0,-2 2 1,-3 1 1,-1 2 3,-4 1 5,-3 2 6,-2 2 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27"/>
    </inkml:context>
    <inkml:brush xml:id="br0">
      <inkml:brushProperty name="width" value="0.03568" units="cm"/>
      <inkml:brushProperty name="height" value="0.03568" units="cm"/>
      <inkml:brushProperty name="color" value="#00BFF3"/>
    </inkml:brush>
  </inkml:definitions>
  <inkml:trace contextRef="#ctx0" brushRef="#br0">83344 26959 616,'0'-25'7,"0"11"12,0 12 14,0 12 14,0 6 2,0 1-7,0 1-8,0 1-6,0 2-6,0 1-3,0 3-3,0 1-3,0 3-2,0 1 0,0 2-1,0 3 0,-1 0-2,0 2-4,-2 0-4,0 2-2,-2 0-4,0-2-2,-1 0-2,-1-1-3,-1-3 0,0-2 1,0-3 1,0-3 1,1-3-2,1-5-4,0-3-6,2-4-5,0-6-4,2-8-7,0-8-4,2-7-7,1-5 2,2 3 8,2 0 7,2 1 7,0 0 7,-1 2 5,-1 1 6,0 1 5,-1 1 3,0 3 3,0 1 2,0 2 3,-1 2 3,2 0 4,-2 2 5,1 1 5,1 0 1,2 0-2,2 0-1,2 0-1,0 1-1,1 0 0,0 2-1,0 0 0,-1 1-1,1 0-2,0 0-3,0 0-2,-1 0-2,1-2-4,0 0-2,-1-2-4,1 0-2,0 1-5,0-2-4,-1 2-3,0-2-9,-2-2-13,-2-2-13,-2-2-13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27"/>
    </inkml:context>
    <inkml:brush xml:id="br0">
      <inkml:brushProperty name="width" value="0.04128" units="cm"/>
      <inkml:brushProperty name="height" value="0.04128" units="cm"/>
      <inkml:brushProperty name="color" value="#00BFF3"/>
    </inkml:brush>
  </inkml:definitions>
  <inkml:trace contextRef="#ctx0" brushRef="#br0">83990 26717 533,'0'-32'-7,"0"12"25,0 12 25,0 14 25,-1 5 6,-1 1-15,0 0-14,-1 0-15,-1 0-8,2 1-2,0 1-3,2 1-3,0 1-1,0 0-3,0-1-2,0 1-3,-1 0-1,0-1-1,-2 1 0,0 0-1,0 0-1,0 3 1,2 1 0,0 3 1,1 2 0,0 3-1,0 3-1,0 3 1,0 2-3,-2 4-1,0 2-2,-2 4-3,0 1-1,-2 2-2,0 0-1,-1 2-3,-1 2-1,0 7-5,0 6-4,1 5-4,-1 2-2,0-5-1,0-3-2,0-4-1,1-6-1,0-5 0,2-6 0,1-5 0,0-8 1,0-6 3,0-7 4,0-6 3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29"/>
    </inkml:context>
    <inkml:brush xml:id="br0">
      <inkml:brushProperty name="width" value="0.03696" units="cm"/>
      <inkml:brushProperty name="height" value="0.03696" units="cm"/>
      <inkml:brushProperty name="color" value="#00BFF3"/>
    </inkml:brush>
  </inkml:definitions>
  <inkml:trace contextRef="#ctx0" brushRef="#br0">84587 28616 595,'7'-7'64,"1"2"-12,0 2-12,0 2-12,1 1-6,1 2-3,3 0-1,2 2-2,0-1-2,-1-1-1,-1 0-1,0-1-1,-2 0-1,-1 1 1,-1 3 2,0 2 0,-1 2-2,-1 2-5,1 1-6,0 3-6,-2 0-2,-4-1 1,-4-1 1,-4 0 1,-2-2 0,-2 1 1,0 0 1,-1 0-1,-2-1 1,-2-1-3,-1-1-1,-3 0-1,0-1-2,1 0 2,1-1 0,1 1 1,1 0 1,2 0 2,3 0 2,1-1 2,1 1 3,0-2 2,1-1 3,-1 0 2,3-2 2,8-1 3,6 0 2,7-1 2,4-1-1,-1 0-3,1 0-5,-1 0-3,1 0-3,0 0-1,-1 0-1,1 0-1,-1 0-2,1 0-2,-1 0-1,1 0-3,-1-1 0,1-1-1,-1 0 2,1-1-1,0-1-4,-1 0-10,1 0-11,-1 0-10,-1 1-4,-2 0 2,-4 2 2,-3 0 1,-2 0 3,0-2 2,-2-2 2,0-1 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2"/>
    </inkml:context>
    <inkml:brush xml:id="br0">
      <inkml:brushProperty name="width" value="0.03544" units="cm"/>
      <inkml:brushProperty name="height" value="0.03544" units="cm"/>
      <inkml:brushProperty name="color" value="#00BFF3"/>
    </inkml:brush>
  </inkml:definitions>
  <inkml:trace contextRef="#ctx0" brushRef="#br0">86005 28400 620,'-13'0'7,"6"0"15,6 0 16,6 0 15,3 0 2,0 0-10,-1 0-10,1 0-12,1 0-6,4 0-2,2 0-2,3 0-2,1 0-2,-3 0-1,-1 0-3,-2 0 0,-2 0-2,1 0 0,0 0 0,0 0-1,0 0 0,1 2 0,1 0 0,2 2-1,-1-1-1,-1-1 0,-1 0 0,-1-1 0,1-1-1,0 1-1,1 2 0,1 0-2,0 0 0,-1 0-2,0-1-1,-2-2-1,0 0-2,0 2-1,-1 0-2,1 2-2,-1-1-2,-1 0-3,0-2-3,-2 0-3,0-1-1,0 0 2,0 0 1,0 0 1,-1-1-1,1 0-1,0-2-3,0 0-2,0-1 0,0 0 5,-1 0 3,1 0 4,-1 0 3,0 1 3,-2-1 2,0 0 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69569 23850,'-31'0,"-16"0,0 0,24 0,-1 0,8 0,1 0,7 0,0 0,16 16,0-1,7 1,1-1,8 1,-1-1,16 1,0 0,32-1,0 1,30-16,1 0,24 0,-1 0,-15-8,0 0,-16 0,0 1,-16-1,0 0,-15 16,0 0,31 7,0 1,0-8,0-1,-23 1,-1 0,-15-8,0 0,-16 8,0-1,-8 1,1 0,7 8,0-1,32-7,-1 0,9-8,-1 0,8 0,0 0,-15 0,0 0,-17 0,1 0,0 8,0-1,0-7,0 0,0 0,-1 0,-7-7,0-1,-7 8,-1 0,-8 0,1 0,-9 8,1-1,-1-7,1 0,-1 0,1 0,-1 0,1 0,-9 0,1 0,-8 0,0 0,-16 8,0 0,-8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63950 38300,'47'-47,"-31"63,-1-1,-7 32,0 0,0 16,0-1,-1-15,1 0,0-8,0 0,0-31,-1 0,25-47,-1 0,24-55,0 0,-8 0,-1 1,-6 7,-1 0,-39 78,0 0,-24 47,1 0,15-23,0-1,0 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61625 19795,'-62'47,"30"-23,1-1,39-15,0 0,54-8,1 0,47-39,-1 0,-23 7,0 1,-46 15,-1 1,-55 7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2"/>
    </inkml:context>
    <inkml:brush xml:id="br0">
      <inkml:brushProperty name="width" value="0.03446" units="cm"/>
      <inkml:brushProperty name="height" value="0.03446" units="cm"/>
      <inkml:brushProperty name="color" value="#00BFF3"/>
    </inkml:brush>
  </inkml:definitions>
  <inkml:trace contextRef="#ctx0" brushRef="#br0">88364 27487 638,'7'-6'-5,"-2"6"17,-3 4 18,0 6 16,-4 2 5,-2 3-6,-4 2-8,-2 1-6,-1 2-6,1-1-4,0 1-3,2 0-5,0-1-2,-2 1-2,0-1-1,-1 1-2,-2 0-3,0 1-2,-1 1-5,-1 1-2,0 0-4,-1 1-1,0-1-3,1 1-2,0-3-4,4-3-2,3-5-4,3-3-4,3-5-3,5-8-6,6-6-5,4-7-5,3-5 2,-1 1 8,1-2 8,0-1 9,-2 1 6,-3 5 3,-3 3 4,-2 4 4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3"/>
    </inkml:context>
    <inkml:brush xml:id="br0">
      <inkml:brushProperty name="width" value="0.04007" units="cm"/>
      <inkml:brushProperty name="height" value="0.04007" units="cm"/>
      <inkml:brushProperty name="color" value="#00BFF3"/>
    </inkml:brush>
  </inkml:definitions>
  <inkml:trace contextRef="#ctx0" brushRef="#br0">88750 27469 548,'13'-22'0,"-2"4"3,-6 5 2,-3 3 3,-1 3 4,2 2 4,2 2 5,2 2 3,0 2 2,0 2-2,-2 2-1,0 2-1,-2 1-2,1 0-2,0-1-1,0 1-2,0 0-1,0 2 0,0 0-2,0 1 0,0 2 0,2 0-1,0 1 0,1 1 0,1 1-1,-2 1-3,-1 2-2,0 0-4,-1-1-1,0 1 0,0-2 0,0-1 0,1-4-2,3-8-5,3-8-4,4-8-4,0-4-2,-1 1 2,-1-1 2,0 0 2,-2-1 0,1-3 1,0-3-1,0-3 1,-1-3-1,1-2 2,0-4 1,0-3 0,-1 1 0,-1 4-1,0 4-2,-2 3-1,-1 4 1,0 3 3,-2 3 3,0 3 3,-1 3 4,1 6 8,2 4 5,0 6 8,0 3 3,-2 3-1,-2 4 0,-2 2-1,-1 2 0,0 1-2,0 1-2,0 1-1,0 0-1,0-1-3,0-1-1,0-1-2,-1 0-2,0 1-4,-2 1-4,0 1-2,-2 0-4,0-1-4,-1-1-4,-2-1-4,2-6-11,2-9-17,4-10-18,3-9-19,0-4 1,1 2 18,0 4 17,0 3 18,1 1 10,2 1 3,2-1 2,2 0 3,0 0 6,1 0 8,0 0 8,0 1 8,-1-1 4,1 2 0,0 1 0,0 0-1,0 0-1,1 0-6,1-1-3,2-1-6,-1-1-4,-1 2-6,-1 1-6,-1 0-5,-1 1-6,0-2-7,-2 0-6,0-1-7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3"/>
    </inkml:context>
    <inkml:brush xml:id="br0">
      <inkml:brushProperty name="width" value="0.04374" units="cm"/>
      <inkml:brushProperty name="height" value="0.04374" units="cm"/>
      <inkml:brushProperty name="color" value="#00BFF3"/>
    </inkml:brush>
  </inkml:definitions>
  <inkml:trace contextRef="#ctx0" brushRef="#br0">91044 26422 502,'-1'-24'36,"0"13"6,-2 14 6,0 14 7,-1 7 0,0 2-8,0 3-9,0 1-7,0 4-6,0 3-2,0 4-4,1 4-3,-1 3-2,0 4 0,0 2-1,0 3 1,0 0-6,0-2-12,0-4-10,0-2-11,0-3-8,1 0-3,-1-2-4,0 0-4,0-2 0,2-2 3,0-2 1,2-1 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4"/>
    </inkml:context>
    <inkml:brush xml:id="br0">
      <inkml:brushProperty name="width" value="0.03367" units="cm"/>
      <inkml:brushProperty name="height" value="0.03367" units="cm"/>
      <inkml:brushProperty name="color" value="#00BFF3"/>
    </inkml:brush>
  </inkml:definitions>
  <inkml:trace contextRef="#ctx0" brushRef="#br0">91450 27878 653,'14'-34'9,"-1"9"-1,-2 11-1,-2 9 0,0 6 3,1 2 9,3 2 10,2 2 9,-1 2 2,-3 3-7,-3 3-6,-2 3-6,-3 2-5,0 0-2,-2-1-2,0 1-3,-2 0-1,-2 3 0,-2 1 0,-2 3-1,-1-1-1,1-2-1,-1-1-2,0-2-1,2-3-2,6-1-1,4-3-3,6-1-2,3-3-2,3-2-1,3-4-2,3-2-2,2-3-3,-1-1-4,1 0-4,-1-1-4,-2-1-7,-3 2-7,-4 0-7,-4 2-8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4"/>
    </inkml:context>
    <inkml:brush xml:id="br0">
      <inkml:brushProperty name="width" value="0.03083" units="cm"/>
      <inkml:brushProperty name="height" value="0.03083" units="cm"/>
      <inkml:brushProperty name="color" value="#00BFF3"/>
    </inkml:brush>
  </inkml:definitions>
  <inkml:trace contextRef="#ctx0" brushRef="#br0">81483 30228 713,'0'-10'-9,"2"12"16,0 12 17,2 11 18,-1 6 4,-1-1-7,0-1-7,-1-1-7,-1 0-5,0 4-1,0 3-2,0 3-2,-1 0-6,-1-2-11,0-2-13,-1-1-12,-1-2-6,2 2 1,0 1 1,2 1 0,-1-4-1,0-6-4,-2-7-3,0-6-5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5"/>
    </inkml:context>
    <inkml:brush xml:id="br0">
      <inkml:brushProperty name="width" value="0.03784" units="cm"/>
      <inkml:brushProperty name="height" value="0.03784" units="cm"/>
      <inkml:brushProperty name="color" value="#00BFF3"/>
    </inkml:brush>
  </inkml:definitions>
  <inkml:trace contextRef="#ctx0" brushRef="#br0">81166 32455 581,'12'-1'-8,"-5"-2"9,-6-2 10,-6-2 10,-3 0 3,-2 1-2,0 0-4,-1 2-2,-1 1-3,-2 0-2,0 1-1,-1 2-2,-1 2-2,-1 4 0,-1 4 0,-1 3-1,-2 4 0,0 2 0,0 1 0,-2 3 0,0 0 0,2-1 0,3-2 2,1 1 0,2-1 1,1 1 0,1 1 0,0 1 1,2-1-2,3-1 0,1-3-1,2-1-2,2-1 0,2-1-1,2 1 1,2 0 0,2-2-1,4-3 0,2-3 0,3-2-1,3-3 0,1-2-1,3-2 0,2-2-2,1-4-1,4-4-2,3-5-3,3-5-2,1-4-2,1-1-4,-1-2-2,0-2-3,0-2-1,-2 1 1,0 0 1,-1-1 1,-2 2 1,-3 1 1,-3 3 0,-3 2 2,-3 2 0,-4 5 1,-5 3 1,-3 4 1,-2 3 3,0 0 8,0 2 6,0 1 7,0 2 9,2 7 10,0 6 11,1 6 10,0 4 1,-2 5-10,-2 3-9,-2 5-11,-2 1-5,-2 0-2,-2 0-2,-2 0-2,0-1-4,-1-5-5,0-4-8,0-3-5,0-3-8,0-1-9,1-1-10,-1-1-8,1-4-5,2-8-1,2-8 0,2-8 0,3-4 3,4-3 11,4-2 8,3-1 10,2 0 8,0 3 4,-2 3 6,-1 3 6,0 1 4,2 2 5,0 1 3,1 1 5,1 0 1,1 0 0,2 0-1,0 0 0,-1 1-2,1 1-2,-2 0-1,-1 2-3,-1 0-2,-1 2-5,-1 0-5,0 2-4,-2 0-7,-1 0-12,0 0-9,-2 0-11,-1-2-4,0-2 5,-2-3 2,0-3 5,-2-4 4,2-2 6,-2-3 7,1-3 6,-1-2 3,0-1 2,-1-1 1,-2-1 1,1 1 1,0 1 0,2 3 0,0 1 1,0 2 1,0 1 4,-2 1 3,0 1 4,-1 1 3,2 2 4,0 3 4,2 1 4,-1 4 5,2 6 6,-2 6 4,1 6 7,-1 4-1,0 3-8,-1 3-7,-2 3-7,-1 3-6,-2 4-4,-2 4-4,-1 5-3,-3 1-4,0 0-5,-2 0-5,0 0-4,0-2-4,1-4-1,0-4-2,2-3-1,2-7-6,4-9-12,4-9-10,4-8-12,3-7 2,3-2 12,4-3 13,2-3 13,2 0 5,1 3 1,1 2-1,1 4-1,-1 3 8,-1 2 15,-2 4 14,-2 2 14,-3 4 6,-3 4-4,-3 4-4,-2 3-3,-3 4-5,-2 3-3,-2 3-5,-2 3-3,-2 1-4,-2-1-2,-2-2-3,-2 1-2,2-5-7,5-4-7,4-4-9,6-6-8,4-5-3,5-6 2,5-6 2,5-6 2,3-2 3,3 1 0,1 1 2,2 1 2,1 1-1,-1 2-4,-1 2-4,-1 2-3,-4 1 0,-7 0 6,-7 0 6,-7 1 5,-2-1 4,0 0 1,1 0 1,2 0 2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6"/>
    </inkml:context>
    <inkml:brush xml:id="br0">
      <inkml:brushProperty name="width" value="0.02936" units="cm"/>
      <inkml:brushProperty name="height" value="0.02936" units="cm"/>
      <inkml:brushProperty name="color" value="#00BFF3"/>
    </inkml:brush>
  </inkml:definitions>
  <inkml:trace contextRef="#ctx0" brushRef="#br0">86081 33710 749,'-13'-15'-10,"3"2"3,4 2 4,4 3 4,4 0 6,6 2 8,4 1 9,5 0 8,4 1 2,3 0-3,3 0-3,3 1-4,2-2-3,1 2-3,1-1-4,0 0-2,2 0-4,1 2-6,0 0-7,2 2-5,1 1-8,-1 2-9,0 2-11,0 2-9,-2 0-2,-5-1 4,-5-1 5,-5 0 5,-4-2 5,-3 0 5,-3-2 6,-2 0 6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6"/>
    </inkml:context>
    <inkml:brush xml:id="br0">
      <inkml:brushProperty name="width" value="0.0451" units="cm"/>
      <inkml:brushProperty name="height" value="0.0451" units="cm"/>
      <inkml:brushProperty name="color" value="#00BFF3"/>
    </inkml:brush>
  </inkml:definitions>
  <inkml:trace contextRef="#ctx0" brushRef="#br0">88491 32867 487,'-1'-32'12,"0"12"10,-2 12 12,0 14 12,-2 7 1,-2 5-7,-2 3-7,-1 5-6,-3 0-6,0 0-3,-1-1-3,-1 0-4,-2 0-1,-3 6 0,-4 5 0,-1 5 1,-2 0-5,3-4-11,1-4-10,3-4-12,2-4-5,4-5-2,4-4-2,5-6 0,2-5-1,3-2 1,4-6 1,2-2 1,3-5 3,4-4 3,2-3 3,3-5 4,1-1 3,-1 1 4,-1 1 5,0 1 3,-2 1 2,-1 1 2,-1 1 1,0 1 2,-2 1 2,-1 2 6,-1 3 5,0 1 6,-1 2 4,0 2 3,-1 2 4,1 2 3,-1 2 1,0 4-3,-2 2-3,0 4-4,-1 1 0,0 3 0,-1 1 0,1 3 1,0 1-1,0-1-4,0 1-2,0-1-4,0 0-2,0-2-2,0-3-3,0-1-2,1-2-3,1-3-4,3-1-5,2-2-4,1-4-3,2-8-2,0-6-1,1-7-1,1-4 0,-1-1 1,1-1 1,0 0 1,-1-3 1,1 1 0,0-2 2,-1-1-1,1 1 1,-2 1 1,-1 3 1,-1 2-1,-1 1 3,-2 4 3,-2 3 3,-2 3 3,-1 4 9,1 4 13,2 6 14,0 4 13,0 6 2,-2 8-9,-2 6-10,-2 6-8,-1 4-6,0-1-2,0-1-2,0-2-2,-1 1-5,-2-1-9,-2 0-7,-2 1-8,0-3-4,2-4 2,3-3 1,1-4 1,1-9-8,0-11-16,0-11-17,0-13-16,1-3-1,3 3 14,4 5 15,2 3 13,2 4 12,0 1 7,-1 2 8,1 2 6,0 2 7,2-1 5,0 0 5,1 0 4,0 1 0,-1 2-3,-1 2-4,0 2-4,-1 1-3,-1 0-4,1 0-2,0 0-3,-1-1-7,-1-3-9,0-4-11,-2-2-11,-1-1-1,0 2 6,-2 2 5,0 3 7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7"/>
    </inkml:context>
    <inkml:brush xml:id="br0">
      <inkml:brushProperty name="width" value="0.04248" units="cm"/>
      <inkml:brushProperty name="height" value="0.04248" units="cm"/>
      <inkml:brushProperty name="color" value="#00BFF3"/>
    </inkml:brush>
  </inkml:definitions>
  <inkml:trace contextRef="#ctx0" brushRef="#br0">91231 32321 517,'0'-29'-4,"0"7"0,0 5 2,0 6 0,0 8 12,0 8 19,0 9 20,0 10 20,0 5 5,0 6-11,0 5-11,0 4-10,-1 5-9,0 2-6,-2 3-5,0 4-6,-1 1-7,0 3-11,0 2-11,1 1-9,-1 5-6,2 5 0,0 6-2,2 7-1,0-4-1,0-8-1,0-11 0,0-9-1,0-10-3,2-10-3,0-9-5,2-10-3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37"/>
    </inkml:context>
    <inkml:brush xml:id="br0">
      <inkml:brushProperty name="width" value="0.03168" units="cm"/>
      <inkml:brushProperty name="height" value="0.03168" units="cm"/>
      <inkml:brushProperty name="color" value="#00BFF3"/>
    </inkml:brush>
  </inkml:definitions>
  <inkml:trace contextRef="#ctx0" brushRef="#br0">91850 33909 694,'8'-8'-1,"0"2"-2,0 1-2,-1 0-3,1 1 4,0 0 5,0 0 8,0 1 6,0 0 4,1 3 1,2 4 0,0 2 1,0 3 0,-3 2-1,-1 2 0,-2 1 0,-2 3-2,0 1 0,-2 3 0,0 2-2,-2 1-1,-2 2-2,-2 3-3,-2 1-2,0-1-2,1-3 0,0-5 0,2-3-1,3-4-3,6-2-10,5-4-8,7-3-8,4-4-7,3-8-5,3-6-5,3-7-5,-2-1 2,-5 5 7,-6 5 7,-6 4 8,-3 3 4,1-2-1,1 0-1,2-1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62278 19431,'-62'-31,"54"39,0 0,8 46,0 1,0 8,0-1,0 1,0-1,0-30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93555 28427 999,'-13'-6'-21,"6"2"-7,6 4-5,6 2-5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40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93361 29000 999,'-13'7'-3,"8"-2"-8,7-3-7,6 0-7,3-2-4,-1 0 1,-1 0 2,0 0 0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4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93589 33181 999,'-26'-14'-30,"10"5"7,9 3 5,10 4 8,5 2 1,1 2-3,2 0-4,0 2-2,-1-1-1,-1 1 1,-2 0 3,-2 0 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4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93272 34100 999,'-19'0'-35,"7"0"6,8 0 6,8 0 7,5 0 1,3 0-2,4 0-2,2 0-2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42"/>
    </inkml:context>
    <inkml:brush xml:id="br0">
      <inkml:brushProperty name="width" value="0.02392" units="cm"/>
      <inkml:brushProperty name="height" value="0.02392" units="cm"/>
      <inkml:brushProperty name="color" value="#00BFF3"/>
    </inkml:brush>
  </inkml:definitions>
  <inkml:trace contextRef="#ctx0" brushRef="#br0">93239 28783 919,'-5'-6'-39,"6"4"16,6 4 17,6 4 16,4 3 8,3 1 1,3 3 0,3 2 1,1 1-1,1 1-3,-1 1-4,1 1-2,2 1-5,8 1-5,6 1-6,8 1-6,1-1-4,-2-1-1,-4-3 0,-2-1-1,-4-1-1,-2 1 0,-3 2 1,-3 0-1,-5-1 2,-5-3 3,-7-3 4,-5-3 3,-4-1 0,0 0-3,-2 0-2,0 0-3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42"/>
    </inkml:context>
    <inkml:brush xml:id="br0">
      <inkml:brushProperty name="width" value="0.02685" units="cm"/>
      <inkml:brushProperty name="height" value="0.02685" units="cm"/>
      <inkml:brushProperty name="color" value="#00BFF3"/>
    </inkml:brush>
  </inkml:definitions>
  <inkml:trace contextRef="#ctx0" brushRef="#br0">93027 32825 819,'-32'5'24,"13"-4"1,14-6 2,14-4 1,10-5-3,5-3-4,6-5-6,7-3-6,3-5-4,2-3-3,2-4-5,2-4-3,2-3-4,0 0-5,2-2-4,0 0-5,-1 1-3,-4 4-2,-4 3-3,-4 5-1,-5 4-1,-7 5 4,-7 5 3,-6 5 3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43"/>
    </inkml:context>
    <inkml:brush xml:id="br0">
      <inkml:brushProperty name="width" value="0.02879" units="cm"/>
      <inkml:brushProperty name="height" value="0.02879" units="cm"/>
      <inkml:brushProperty name="color" value="#00BFF3"/>
    </inkml:brush>
  </inkml:definitions>
  <inkml:trace contextRef="#ctx0" brushRef="#br0">96515 29750 764,'15'8'39,"1"0"-4,0-1-5,-1 1-4,1-1-5,1 0-3,2-2-4,0 0-3,-1-1-2,-1 1-3,-3 2-2,-1 0-1,-2 1-2,-2 2 0,-2 0 1,-2 1 0,-3 3 0,-1 1 1,-2 5-1,-1 2 0,-5 3-1,-4 2 1,-5 4-1,-5 3-1,-5 1 0,-3 1-2,-4-1-2,-4 0-1,-2-1-3,3-2 0,2-1-1,2-3-2,3-3 2,7-7 6,5-5 5,6-6 5,8-4 2,8-1-4,9 0-3,10-1-4,4-3-1,4 0 1,3-3 2,3-2 2,-1-1-4,0 0-7,-3 1-9,-1-1-7,-3 0-5,-2 0-5,-2 0-3,-1 0-4,-4 1 1,-3 1 6,-4 0 7,-4 2 6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58"/>
    </inkml:context>
    <inkml:brush xml:id="br0">
      <inkml:brushProperty name="width" value="0.03057" units="cm"/>
      <inkml:brushProperty name="height" value="0.03057" units="cm"/>
      <inkml:brushProperty name="color" value="#00BFF3"/>
    </inkml:brush>
  </inkml:definitions>
  <inkml:trace contextRef="#ctx0" brushRef="#br0">94554 29100 719,'-6'8'86,"4"0"-21,4-1-20,4 1-20,2 0-12,1 2-2,2 0-3,0 1-1,2 3-3,1 2 1,3 3 0,2 3-1,-1 1-1,-1-1-4,-2-1-3,-3-1-3,-1-2-1,0-3 1,-2-3 2,0-2 0,-3-2 2,-3-1 1,-2 1 1,-4 0 0,-1-1 2,-2 0-1,0-2 0,-1 0 0,-2-2 0,-4 1 0,-2 0 1,-3 0 0,-2-1-2,1 0-1,-1-2-2,1 0-2,-4 0-7,-4 2-13,-4 2-13,-6 2-13,1 0-3,7-1 10,7 0 7,7-2 9,4 1 7,1 0 2,0 1 4,2 2 3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7:59"/>
    </inkml:context>
    <inkml:brush xml:id="br0">
      <inkml:brushProperty name="width" value="0.02901" units="cm"/>
      <inkml:brushProperty name="height" value="0.02901" units="cm"/>
      <inkml:brushProperty name="color" value="#00BFF3"/>
    </inkml:brush>
  </inkml:definitions>
  <inkml:trace contextRef="#ctx0" brushRef="#br0">94530 31931 758,'-21'0'3,"5"-2"7,4 0 6,6-2 7,6 0 4,8 1 0,8-1 0,7 0 1,4 0-2,1 2-6,-1 0-5,1 2-6,-2 0-3,0 0-3,0 0-1,-2 0-4,-2 0-1,-3 0-1,-3 0-1,-3 0-2,-4 3 1,-4 7 2,-6 8 3,-4 6 3,-3 4 0,-2 0-3,0 2-1,-1 1-3,-2 2-3,-2 4-2,-1 4-4,-3 5-2,0-2-3,3-2-4,1-5-4,2-4-4,2-3-2,1-3 0,0-4-1,2-1-2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8:05"/>
    </inkml:context>
    <inkml:brush xml:id="br0">
      <inkml:brushProperty name="width" value="0.02815" units="cm"/>
      <inkml:brushProperty name="height" value="0.02815" units="cm"/>
      <inkml:brushProperty name="color" value="#00BFF3"/>
    </inkml:brush>
  </inkml:definitions>
  <inkml:trace contextRef="#ctx0" brushRef="#br0">100507 22731 781,'-2'-15'0,"-2"2"2,-4 3 0,-2 1 1,-1 1 2,1 2 2,0 1 2,2 0 4,0 2-1,0 0-2,1 2-1,-1 1-3,0 1 0,0 5 0,0 4-1,0 4 1,1 2 0,1 1 0,0 1 2,2 1 0,0 1 1,2-1-2,0 1-1,2 0 0,1-2-3,2 1-2,2-2-4,2-1-4,1-2-1,3-1 0,2-2-1,2-2-1,1-3-1,1-2-1,1-4-2,1-2-1,2-4-1,1-4 0,3-4 0,1-3 0,2-4-1,-1-1 0,0-3-2,1-1 0,-1-3 1,-1-5 6,-1-3 6,-1-4 4,-2-2 4,-3 2 2,-3 0 1,-3 2 1,-2 3 3,-2 7 4,-2 7 4,-2 7 4,-3 8 4,-4 10 6,-4 10 4,-4 9 6,-1 7-3,1 5-7,0 3-9,2 4-8,-1 5-6,0 8-3,-1 6-3,-1 7-4,0 0-5,2-7-9,2-7-9,2-6-8,1-5-7,-2-2-3,0-2-2,-1-1-3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62592 19081,'0'-31,"-16"31,1 0,7 63,0-1,8 63,0 1,0 77,0 1,-23 77,-1 1,17-180,-1 0,0-55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9:33"/>
    </inkml:context>
    <inkml:brush xml:id="br0">
      <inkml:brushProperty name="width" value="0.03149" units="cm"/>
      <inkml:brushProperty name="height" value="0.03149" units="cm"/>
      <inkml:brushProperty name="color" value="#00BFF3"/>
    </inkml:brush>
  </inkml:definitions>
  <inkml:trace contextRef="#ctx0" brushRef="#br0">98105 29637 698,'-13'-13'-8,"6"3"12,6 4 12,6 4 12,2 3 3,-1 4-4,0 2-3,-2 4-5,1 0-2,0 1-1,1 0-2,2 0-2,-1 1 0,-1 3 0,0 3 0,-2 3-1,0 2 0,-2 3-1,0 1-1,-2 3-1,0-1 0,0 0-3,0-1-2,0-1-3,0-1-1,0 1-3,0-1-4,0 1-2,0-3-1,-2-2 0,0-3 1,-2-2 1,1-8-1,1-11 1,0-10 0,2-11 0,1-5 1,1 1 1,3 1 1,2 1 1,2-2 2,2-5 0,2-4 2,1-6 0,2-1 0,1 0 0,2 1-1,0 2 0,0-1 1,-1 0 0,-1-2 1,-1 0 2,-1 1 0,-1 5 2,0 5 0,-2 6 1,-1 3 0,-1 4 0,0 5-1,-2 3 0,-1 4-11,0 6-18,-2 4-20,0 6-19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9:36"/>
    </inkml:context>
    <inkml:brush xml:id="br0">
      <inkml:brushProperty name="width" value="0.02766" units="cm"/>
      <inkml:brushProperty name="height" value="0.02766" units="cm"/>
      <inkml:brushProperty name="color" value="#00BFF3"/>
    </inkml:brush>
  </inkml:definitions>
  <inkml:trace contextRef="#ctx0" brushRef="#br0">98504 26181 795,'-2'-13'-15,"0"3"11,-3 4 12,-2 4 12,-1 3 3,2 4-1,1 2-4,1 4-2,-1 2-2,2 3 2,-1 3-1,0 3 2,-1 2-1,0 3-3,-1 1-1,-2 3-3,-1 3-4,-3 8-6,-4 6-5,-1 8-6,-2-1-4,4-6-3,3-8-3,3-6-4,2-5 0,2-1 1,2-3 2,2-1 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9:36"/>
    </inkml:context>
    <inkml:brush xml:id="br0">
      <inkml:brushProperty name="width" value="0.02648" units="cm"/>
      <inkml:brushProperty name="height" value="0.02648" units="cm"/>
      <inkml:brushProperty name="color" value="#00BFF3"/>
    </inkml:brush>
  </inkml:definitions>
  <inkml:trace contextRef="#ctx0" brushRef="#br0">98950 24025 830,'-7'-9'-3,"-1"-2"-5,0-1-7,0-3-5,1 1-1,0 3 5,2 2 6,1 4 5,0 1 3,0 0 1,0 0 3,0 0 1,0 0 1,0 1 2,0-1 1,0 0 0,0 0 2,-2 2-1,0 0-1,-1 2 0,-2 2 1,0 4 2,-1 4 1,-1 3 2,-1 5 2,0 3 0,0 5 1,1 3 2,0 3-2,0 1-2,2 0-2,1 2-2,1-1-1,2-1-2,2-3 0,2-2-1,2-2-1,4-3 0,2-3 0,3-3-1,4-3-1,2-4-2,3-5-1,3-2-3,1-5-3,1 0-2,-1-3-3,1-2-3,-1-3-1,1-3-2,-1-5 0,1-4-2,-1-3-1,-1-2-3,-1-4-3,-1-3-2,-2-1 0,-1 2 4,-2 0 3,-2 1 4,-3 2 3,-1 3 4,-2 3 3,-2 3 4,-2 3 2,-1 3-1,0 3-1,-1 3-1,-3 2 5,0 2 10,-3 2 9,-2 2 10,0 3 5,2 4 0,2 4 1,2 3-1,1 5-2,0 5-4,0 5-6,0 5-4,1 5-8,0 8-10,2 6-12,0 8-10,1-3-9,0-9-6,0-10-7,0-9-7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9:37"/>
    </inkml:context>
    <inkml:brush xml:id="br0">
      <inkml:brushProperty name="width" value="0.02443" units="cm"/>
      <inkml:brushProperty name="height" value="0.02443" units="cm"/>
      <inkml:brushProperty name="color" value="#00BFF3"/>
    </inkml:brush>
  </inkml:definitions>
  <inkml:trace contextRef="#ctx0" brushRef="#br0">100500 28651 900,'10'-15'22,"4"2"-3,3 2-2,5 3-3,2-1-3,4 0-2,3-2-4,3 1-3,3-3-2,2 0 0,4-1-2,3-1 0,0-1-3,0 2-3,-2 1-3,0 1-3,-3 1-3,-4 0-5,-3 2-4,-5 1-5,-4 1 0,-5 2 2,-5 2 3,-4 2 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9:38"/>
    </inkml:context>
    <inkml:brush xml:id="br0">
      <inkml:brushProperty name="width" value="0.02797" units="cm"/>
      <inkml:brushProperty name="height" value="0.02797" units="cm"/>
      <inkml:brushProperty name="color" value="#00BFF3"/>
    </inkml:brush>
  </inkml:definitions>
  <inkml:trace contextRef="#ctx0" brushRef="#br0">103225 27794 786,'8'-8'-36,"-2"0"4,-1 1 4,0-1 3,-4 2 12,-4 6 20,-5 4 20,-6 6 19,-1 3 5,1 5-9,1 3-10,1 5-9,0 1-6,2 1-1,1-1-3,0 0-2,2 0-1,1-1-2,0-1-1,2-1-2,0-1-1,2-1-1,0-1-1,2-1-1,1-2-1,2-3-2,2-2 1,2-4-2,1-2-2,3-2-2,2-3-4,2 0-2,1-4-1,3-2 1,2-4 1,1-2 1,2-4-1,1-3-2,1-5-3,1-3-2,0-3-2,1-1-3,-1-1-3,1 0-2,-3-2 1,-3 1 5,-5 0 6,-3-1 5,-3 2 4,-2 3 5,-2 4 4,-2 2 4,-3 3 7,-1 4 11,-2 4 10,-1 5 11,-2 4 2,2 7-6,0 7-5,2 8-6,0 4-6,2 5-5,0 3-5,2 4-5,0 3-2,1 4-1,2 3 1,0 2 0,0-3 0,-2-8-2,-2-9-1,-2-9-1,-1-4-10,2-1-22,0 1-20,2 0-21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9:38"/>
    </inkml:context>
    <inkml:brush xml:id="br0">
      <inkml:brushProperty name="width" value="0.02462" units="cm"/>
      <inkml:brushProperty name="height" value="0.02462" units="cm"/>
      <inkml:brushProperty name="color" value="#00BFF3"/>
    </inkml:brush>
  </inkml:definitions>
  <inkml:trace contextRef="#ctx0" brushRef="#br0">99500 31800 893,'16'1'-21,"-1"4"12,1 2 12,0 3 14,2 6 6,7 8 0,5 7 0,6 8 0,3 4-6,-2 0-10,0 0-10,-1 0-12,0 0-6,0-2-4,2 0-2,1-1-3,-4-4-2,-8-8 2,-7-6 1,-8-6 1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9:39"/>
    </inkml:context>
    <inkml:brush xml:id="br0">
      <inkml:brushProperty name="width" value="0.02951" units="cm"/>
      <inkml:brushProperty name="height" value="0.02951" units="cm"/>
      <inkml:brushProperty name="color" value="#00BFF3"/>
    </inkml:brush>
  </inkml:definitions>
  <inkml:trace contextRef="#ctx0" brushRef="#br0">102188 33494 745,'-16'-7'-1,"1"0"-1,-1 2-1,0 1-2,2-1-1,3 2 0,2-1-1,4 0 0,0 0 5,-2 2 8,-2 0 8,-1 2 10,-1 2 1,2 4-5,2 4-7,2 3-4,1 3-4,1 2 0,-1 0-1,0 1-1,0 0 0,2 1-1,0-1 0,2 1 0,1-2-2,2-1 0,2-2-1,2-2-1,2-3-1,3-3-1,3-3 0,3-2 0,3-3-3,1-2-3,3-2-2,1-2-4,1-3-1,-1-3-2,-1-5 1,-1-3-1,-1-2 0,-1 1 3,-1 1 3,-1 1 2,-1 0 2,-3 1 3,-1-1 3,-2 1 2,-2 1 4,-3 4 6,-1 4 5,-2 5 6,-1 4 8,-2 7 10,0 7 11,-2 8 11,0 3-2,0 4-14,0 3-15,0 3-13,1 1-14,4 0-9,2 1-11,4-1-11,-1 0-7,-1 0-6,-2 0-5,-2 1-5,-1-5 1,0-6 10,0-7 8,0-6 10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9:39"/>
    </inkml:context>
    <inkml:brush xml:id="br0">
      <inkml:brushProperty name="width" value="0.0223" units="cm"/>
      <inkml:brushProperty name="height" value="0.0223" units="cm"/>
      <inkml:brushProperty name="color" value="#00BFF3"/>
    </inkml:brush>
  </inkml:definitions>
  <inkml:trace contextRef="#ctx0" brushRef="#br0">98589 33309 986,'-7'-25'0,"1"11"1,0 12 0,2 12 0,1 8 0,2 7 1,2 5 1,2 7 1,1 4-4,0 6-5,0 4-6,0 5-6,-1-1-2,1-6 2,0-8 2,0-6 2,0-5 0,0-1-4,0-3-4,0-1-4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9:40"/>
    </inkml:context>
    <inkml:brush xml:id="br0">
      <inkml:brushProperty name="width" value="0.02524" units="cm"/>
      <inkml:brushProperty name="height" value="0.02524" units="cm"/>
      <inkml:brushProperty name="color" value="#00BFF3"/>
    </inkml:brush>
  </inkml:definitions>
  <inkml:trace contextRef="#ctx0" brushRef="#br0">98663 36513 871,'-10'-8'0,"-3"0"-1,-5 0-1,-3 0 0,-1 1 0,6 1 1,5 0 1,5 2 2,1 0 0,-2 2-3,-2 0-2,-1 2-2,-2 0-1,0 0 1,0 0 2,1 0 2,-1 1-1,2 4 1,1 2-2,0 3 0,1 4 0,-2 2 1,0 3 1,-1 3 1,0 1 1,2 1 2,3-1 1,1 1 2,1-1 0,2-1-2,0-1-1,2-1-1,1-2 0,4-1-2,2-2 0,4-2 0,2-3-3,3-3-3,3-2-5,3-4-3,2-2-3,3-4-3,1-2-3,3-3-2,-1-4 1,0-4 5,-1-3 6,-1-5 5,0-2 3,1-1 1,1 0 2,1-2 0,-2 1 2,-3 5 0,-5 3 2,-3 5 0,-4 3 3,-3 2 3,-3 4 4,-2 3 4,-3 3 4,0 4 8,-2 3 6,0 5 7,-1 4 0,0 2-6,0 3-6,0 3-7,1 4-5,2 5-4,2 4-5,2 6-4,1 7-7,3 10-9,2 9-8,2 11-9,-1-3-6,-3-14-2,-3-13-1,-2-13-3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0:19"/>
    </inkml:context>
    <inkml:brush xml:id="br0">
      <inkml:brushProperty name="width" value="0.05004" units="cm"/>
      <inkml:brushProperty name="height" value="0.05004" units="cm"/>
      <inkml:brushProperty name="color" value="#00BFF3"/>
    </inkml:brush>
  </inkml:definitions>
  <inkml:trace contextRef="#ctx0" brushRef="#br0">47675 44350 439,'-10'12'159,"-2"9"-37,-3 9-35,-3 9-36,-1 3-20,1 0-5,0-2-5,2 0-5,-1 4-4,-3 8-1,-3 9-2,-3 9-2,0 3-3,3-3-1,3-3-2,3-3-1,2-3-2,2-6-1,3-5 0,1-4-1,2-6 0,2-4 0,2-5 1,2-5 0,3-5 0,4-3 0,4-4 1,4-4 0,2-4 0,3-3 0,1-2 0,3-4 0,1-3 0,1-5-1,1-5-1,1-5-1,-2-3 1,-1-2 0,-4 0 0,-3 0 1,-4-1 0,-2 1 1,-6 1 0,-3 1 1,-3 2 1,-2 1 0,-2 2 2,-1 3 0,-3 1 1,-2 4-1,-2 3 0,-1 3-1,-3 1 0,0 2-2,-1 0 0,-1 2-2,-1 2 0,-1 4-1,-1 3-2,-1 5 1,0 3-3,1 1-2,1 3-3,1 1-2,1 1-9,2-1-13,3-1-14,1 0-14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63241 18766,'-15'0,"15"-8,0 0,0 16,0 0,0 31,0 0,0-16,0 1,0-16,0 0,15-1,1 1,-8 16,0-1,-16 24,0 0,-39 8,0 0,0-16,0 0,24-23,-1-1,24 1,0 0,47-16,0 0,24 0,-1 0,-31 0,0 0,-23 0,0 0,-32 7,0 1,1 8,-1 0,8-1,0 1,1 7,-1 1,0 15,0 0,-31 16,0 0,-32 7,1 1,-1-8,1 0,54-40,1 1,-1-8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0:20"/>
    </inkml:context>
    <inkml:brush xml:id="br0">
      <inkml:brushProperty name="width" value="0.03754" units="cm"/>
      <inkml:brushProperty name="height" value="0.03754" units="cm"/>
      <inkml:brushProperty name="color" value="#00BFF3"/>
    </inkml:brush>
  </inkml:definitions>
  <inkml:trace contextRef="#ctx0" brushRef="#br0">49950 44713 585,'2'-21'14,"4"6"10,4 6 11,3 7 11,4 2 4,1 0-6,3 0-6,2 0-4,0-1-5,-2-1-1,0 0-4,0-1-2,-1-1-5,3 2-8,1 0-8,3 2-9,-2 0-5,-3 2-2,-5 0-1,-3 2-3,-3 1-4,-2 1-10,-3 3-8,-1 2-8,-3 2-3,-6 1 5,-4 3 4,-5 2 4,-2-1 5,0-3 4,2-3 6,1-2 4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0:20"/>
    </inkml:context>
    <inkml:brush xml:id="br0">
      <inkml:brushProperty name="width" value="0.04453" units="cm"/>
      <inkml:brushProperty name="height" value="0.04453" units="cm"/>
      <inkml:brushProperty name="color" value="#00BFF3"/>
    </inkml:brush>
  </inkml:definitions>
  <inkml:trace contextRef="#ctx0" brushRef="#br0">49625 45600 494,'-42'1'23,"9"2"2,11 2 3,10 2 2,5 1 0,2 3 1,2 2 0,2 2-1,1 2 1,0 5-2,0 3 0,0 5-2,0 2-1,0 2-2,0 2-3,0 3-2,0 0-2,0 2-2,0 1-1,0 0-1,0 0-4,0-4-6,0-2-6,0-3-6,0-4-9,0-5-9,0-5-11,0-5-10,1-5-8,2-4-5,2-6-6,2-4-5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0:21"/>
    </inkml:context>
    <inkml:brush xml:id="br0">
      <inkml:brushProperty name="width" value="0.04601" units="cm"/>
      <inkml:brushProperty name="height" value="0.04601" units="cm"/>
      <inkml:brushProperty name="color" value="#00BFF3"/>
    </inkml:brush>
  </inkml:definitions>
  <inkml:trace contextRef="#ctx0" brushRef="#br0">49700 45612 478,'9'-14'18,"3"3"1,4 2 0,2 4 1,4 1-2,5 0 0,4 0-2,6 0-1,1 0-3,-1 1-1,-3-1-4,-2 0-2,-3 0-2,-3 0 1,-5 0-1,-3 0-1,-3 1 0,-2 0 1,-3 2-1,-1 0 0,-1 3 6,-2 2 12,-1 3 12,0 4 12,-2 1 2,-1 1-9,0 1-9,-1 2-9,-3 3-4,0 9-1,-3 7-1,-2 8-1,-1 3 0,0-2-3,1-2-2,-1-2-2,0-3-3,0-3-6,0-5-4,0-4-5,-1-6-13,-1-10-19,-3-10-20,-2-10-19,1-11-2,1-13 15,2-12 15,2-13 15,2-5 11,-1 2 4,0 4 4,0 3 5,0 4 4,0 8 2,1 6 4,-1 7 3,0 6 1,2 3 1,1 5 0,0 3 1,0 5 8,0 6 12,-1 6 15,-1 6 13,-1 5 3,2 5-7,1 5-7,0 5-7,0 4-6,0 1-4,-1 2-3,-1 2-4,0 0-4,2-2-3,2-1-5,2-3-3,3-6-8,4-13-10,4-11-13,3-11-10,3-11-3,0-7 6,-1-9 5,1-7 6,-1-2 5,-1 2 6,-1 3 5,0 4 6,-3 3 5,-1 7 4,-2 5 5,-2 7 5,-1 3 4,0 2 3,0 2 4,0 3 5,-1 1 2,-1 3 4,0 4 3,-1 2 3,-3 5-2,-2 7-5,-4 8-7,-2 5-5,-3 6-6,-1 3-5,-3 2-3,-1 4-6,-1-1-2,4-2-3,3-4-2,3-2-1,1-4-3,2-5-4,1-5-3,0-5-4,5-8-4,8-12-3,8-12-5,7-11-4,5-7 0,3-1 6,1-1 5,3 0 4,-4 2 6,-6 7 3,-7 7 4,-6 7 4,-4 3 3,-1 0 0,1 0 1,0 0 1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0:22"/>
    </inkml:context>
    <inkml:brush xml:id="br0">
      <inkml:brushProperty name="width" value="0.03672" units="cm"/>
      <inkml:brushProperty name="height" value="0.03672" units="cm"/>
      <inkml:brushProperty name="color" value="#00BFF3"/>
    </inkml:brush>
  </inkml:definitions>
  <inkml:trace contextRef="#ctx0" brushRef="#br0">51693 44681 599,'2'-14'43,"4"6"-5,4 5-4,3 4-5,1 5-6,-2 4-9,-4 3-9,-2 5-8,-4 3-6,-3 3-3,-2 3-3,-3 3-2,-2 0-2,0-3 0,0-4 1,0-1 0,1-4 0,-1 1 1,0-2-1,0-1 1,0-2 1,2-3 3,1-2 3,1-4 2,1-2 4,3-2 2,4-2 4,2-2 2,2 0 3,0 2 3,0 2 1,0 2 3,-2 3 2,-1 4 3,-2 3 3,-2 5 2,-1 3 1,-2 1 0,0 3 0,-1 1 0,-1 0-2,2-3-1,0-3-3,2-3-1,0-1-2,0 0-1,0-1 0,0 1-1,1-2-2,1-3-3,3-3-2,2-2-3,2-3-1,4 0-1,2-2 1,3 0-1,2-4-3,-1-4-5,1-5-6,0-5-6,-1-6-7,1-5-8,-1-6-8,1-7-8,-1-5-3,1-6 4,0-5 3,-1-7 3,1-1 6,1 3 8,1 3 8,1 3 8,0 3 5,-3 4 2,-1 4 1,-2 4 1,-2 4 5,-1 7 6,-1 6 7,0 5 6,-4 10 11,-5 14 17,-4 13 17,-5 15 15,-6 7 1,-2 2-15,-5 2-16,-3 2-17,-1-2-13,2-8-13,4-6-14,3-7-13,2-3-11,1 0-9,0-1-10,2 1-9,3-4-3,8-7 6,6-6 4,8-8 6,0-3 9,-1 0 14,-4 1 14,-3-1 15,0 3 14,0 8 18,1 6 18,2 7 16,-2 12 3,-3 15-12,-2 15-13,-4 17-11,-1 9-11,2 6-11,1 4-10,0 6-9,1 0-11,0-3-8,0-2-11,0-4-8,0-6-2,1-11 6,2-11 6,0-11 6,0-9-1,0-7-9,-2-9-9,0-7-9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0:22"/>
    </inkml:context>
    <inkml:brush xml:id="br0">
      <inkml:brushProperty name="width" value="0.05225" units="cm"/>
      <inkml:brushProperty name="height" value="0.05225" units="cm"/>
      <inkml:brushProperty name="color" value="#00BFF3"/>
    </inkml:brush>
  </inkml:definitions>
  <inkml:trace contextRef="#ctx0" brushRef="#br0">53941 43957 421,'1'-37'3,"2"7"7,2 5 6,2 7 7,2 4 3,1 2-2,3 4-1,2 3-1,0 1-5,-1 2-10,-1 0-10,0 2-10,-2 0-5,1 0 2,0 0-1,0 0 1,-2 3 1,-3 6-1,-2 5-1,-4 7 0,-3 5 1,-4 5 2,-4 4 2,-3 6 1,-3 1 4,-2-2 1,0-2 4,-1-1 2,1-4 1,3-2 2,3-3 1,3-3 0,1-4 2,2-3 1,1-4 1,0-4 1,4-5 0,8-3-1,6-4-1,7-3-1,4-5-2,-1-4 1,1-4-1,-1-3-1,-1-1 0,-3 5 0,-3 3-1,-2 4 0,-5 6 1,-5 8 6,-4 8 4,-5 8 4,-4 3 2,-2 3-2,-2 0-1,-1 0-2,-2 1-3,2-1-4,1-1-3,1-1-4,1-2-3,2-3 0,2-3-1,2-2-1,3-4-1,4-1-1,4-2-2,4-2-2,4-3 0,3-4 2,5-4 3,3-4 2,1-1 2,-3 1 2,-3 0 1,-2 2 2,-7 4 3,-9 8 7,-8 8 6,-9 8 6,-6 5-2,-3 4-8,-3 4-10,-3 5-8,0 0-5,1-2 0,3-2 0,1-1 0,2-4 2,1-2 3,1-3 3,1-3 4,2-3 2,3-4 4,2-5 3,4-3 3,8-3 6,14-2 10,13-2 10,15-2 10,6-2 2,0-2-9,0-1-7,0-3-7,3 1-9,9 4-7,8 4-7,7 4-9,1 3-10,-7 2-13,-7 2-14,-6 2-13,-8-1-1,-8-1 8,-8-2 11,-7-2 9,-6-1-2,-1 0-13,-2 0-14,-2 0-13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09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70875 3950 333,'49'20'167,"16"14"-1,16 15 1,16 15 0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11"/>
    </inkml:context>
    <inkml:brush xml:id="br0">
      <inkml:brushProperty name="width" value="0.04564" units="cm"/>
      <inkml:brushProperty name="height" value="0.04564" units="cm"/>
      <inkml:brushProperty name="color" value="#F2395B"/>
    </inkml:brush>
  </inkml:definitions>
  <inkml:trace contextRef="#ctx0" brushRef="#br0">17508 1165 482,'-16'0'2,"2"-2"5,1 0 6,1-1 4,4-1 8,6 2 12,7 0 12,8 2 12,4 0 1,3 0-10,3 0-8,3 0-11,0 0-6,-1 0-4,-3 0-3,-1 0-5,-1 0-3,1 0-3,1 0-3,1 0-3,0 0-3,-1 0-1,-1 0-3,-1 0-1,-1 0-2,-1 2 1,-1 0 0,0 2 1,-3 0-10,-3 3-18,-3 2-20,-2 2-19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11"/>
    </inkml:context>
    <inkml:brush xml:id="br0">
      <inkml:brushProperty name="width" value="0.04235" units="cm"/>
      <inkml:brushProperty name="height" value="0.04235" units="cm"/>
      <inkml:brushProperty name="color" value="#F2395B"/>
    </inkml:brush>
  </inkml:definitions>
  <inkml:trace contextRef="#ctx0" brushRef="#br0">18497 1700 519,'-14'2'30,"4"4"12,4 4 14,5 3 12,1 3 1,0 2-13,0 0-12,0 1-12,0 1-9,0 3-3,0 1-4,0 3-3,-1 0-5,-1 1-5,0-1-4,-1 1-6,-1-2-1,2 0 0,0-1 2,2 0 0,0-3-2,0-2-8,0-1-8,0-2-8,1-4-10,2-5-12,2-4-11,2-6-13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12"/>
    </inkml:context>
    <inkml:brush xml:id="br0">
      <inkml:brushProperty name="width" value="0.0432" units="cm"/>
      <inkml:brushProperty name="height" value="0.0432" units="cm"/>
      <inkml:brushProperty name="color" value="#F2395B"/>
    </inkml:brush>
  </inkml:definitions>
  <inkml:trace contextRef="#ctx0" brushRef="#br0">19366 2250 509,'-7'9'50,"2"1"5,2 3 5,2 2 4,1 0-3,0-1-10,0-1-11,0 0-11,0-1-6,0 3-4,0 2-4,0 2-2,0 0-5,0 1-5,0-1-6,0 1-5,0-1-4,0 1-1,0 0-2,0-1-2,0 0-3,0-3-4,0-1-4,0-2-5,0-4-6,2-6-11,0-6-9,2-6-11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12"/>
    </inkml:context>
    <inkml:brush xml:id="br0">
      <inkml:brushProperty name="width" value="0.04082" units="cm"/>
      <inkml:brushProperty name="height" value="0.04082" units="cm"/>
      <inkml:brushProperty name="color" value="#F2395B"/>
    </inkml:brush>
  </inkml:definitions>
  <inkml:trace contextRef="#ctx0" brushRef="#br0">19777 1161 538,'0'-14'6,"-2"3"10,0 3 11,-2 2 11,2 5 8,2 6 4,4 6 3,2 5 5,2 4-3,0-1-10,-1 1-8,1-1-10,-1 0-24,-2-1-36,-3-1-38,0 0-37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65448 21015,'16'-15,"-32"23,1-1,7 1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13"/>
    </inkml:context>
    <inkml:brush xml:id="br0">
      <inkml:brushProperty name="width" value="0.03838" units="cm"/>
      <inkml:brushProperty name="height" value="0.03838" units="cm"/>
      <inkml:brushProperty name="color" value="#F2395B"/>
    </inkml:brush>
  </inkml:definitions>
  <inkml:trace contextRef="#ctx0" brushRef="#br0">14820 2850 573,'-11'0'17,"8"0"13,9 0 14,10 0 15,2 1 1,1 4-11,-2 2-10,-1 3-10,-2 3-6,-3 2-1,-3 1-3,-2 3-2,-3 1-4,0-1-7,-2 1-9,0-1-6,-2 2-5,-2 0-1,-2 0-1,-2 3-1,-1-2 1,-2-3 2,0-3 4,-1-3 2,0-2 2,1-2 0,0-3 0,2-1 1,1-2 4,4-4 7,3-2 7,2-3 8,4-3 1,2 0-4,3-2-4,3 0-4,2 0-4,0-1-5,-1 0-4,1 0-5,0 2-2,1 1-1,1 2 0,1 2 0,0 2-7,-1 0-16,-1 2-14,0 0-14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13"/>
    </inkml:context>
    <inkml:brush xml:id="br0">
      <inkml:brushProperty name="width" value="0.03692" units="cm"/>
      <inkml:brushProperty name="height" value="0.03692" units="cm"/>
      <inkml:brushProperty name="color" value="#F2395B"/>
    </inkml:brush>
  </inkml:definitions>
  <inkml:trace contextRef="#ctx0" brushRef="#br0">16050 2475 595,'1'-14'49,"4"2"-7,2 4-7,4 3-7,0 1-3,1 0 3,0 0 2,0 0 2,-1 2 0,-1 4-6,-1 4-4,0 4-4,-3 2-4,-1 3-3,-2 2-4,-2 1-2,-2 3-5,-2 1-4,-2 3-5,-1 1-5,-2 0-2,2-3 1,1-3 1,0-3 1,1-2 3,0-3 4,0-1 3,1-2 5,1-4 0,7-4-2,6-6-3,6-4-3,4-5 0,5-3 0,3-5 2,5-3 0,-2 0 2,-6 7 0,-5 5 0,-6 7 1,-4 1-10,1 0-20,0-2-21,0 0-20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31"/>
    </inkml:context>
    <inkml:brush xml:id="br0">
      <inkml:brushProperty name="width" value="0.03735" units="cm"/>
      <inkml:brushProperty name="height" value="0.03735" units="cm"/>
      <inkml:brushProperty name="color" value="#F2395B"/>
    </inkml:brush>
  </inkml:definitions>
  <inkml:trace contextRef="#ctx0" brushRef="#br0">24581 1650 589,'15'0'30,"0"0"-2,-2 0-3,-1 0-4,0 0-1,0 0-1,-1 0-1,1 0 0,-1 1-2,0 2-1,-2 2-3,0 2-1,-2 1-1,1-1-2,0 1-2,0 0-1,-1 1-1,-2 3-1,-3 4 0,0 2 0,-4 0-3,-2-1-3,-4-2-3,-2-2-5,-2-3-1,1 1 1,-1-2 0,0 0 0,0-2 2,0-1 1,1-1 3,-1 0 1,1-2 2,0 0-1,2-2 0,1 0 0,2-1 4,4 2 6,4 0 8,4 2 7,3 0 2,1 0-2,3-1-3,2 2-1,0-1-3,-1 1-1,-1 1-1,0 2-1,-2-1-2,1-1-1,0 0-2,0-1-1,-1-1-1,-1 3-1,0 2 1,-2 2-1,-1 1 0,-2 1-2,-3 1-3,0 2-1,-2-1 0,0 1 0,0 0 2,0-1 1,-2 1 0,-2 0 0,-4-1-1,-2 1-1,-2 0 0,1-1-1,-1 1-1,0 0-2,-1-1 1,-2-1-1,-1-1 1,-3 0 1,1-3-2,1-1-1,2-2-3,3-2-1,0-2-1,0-1 0,0 0 1,1-1 1,0-4-2,4-4-5,2-6-5,4-3-5,2-5-5,2-2-4,2-1-3,2-2-5,0 0 1,-1 6 3,0 5 5,-2 5 4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32"/>
    </inkml:context>
    <inkml:brush xml:id="br0">
      <inkml:brushProperty name="width" value="0.04134" units="cm"/>
      <inkml:brushProperty name="height" value="0.04134" units="cm"/>
      <inkml:brushProperty name="color" value="#F2395B"/>
    </inkml:brush>
  </inkml:definitions>
  <inkml:trace contextRef="#ctx0" brushRef="#br0">26023 1631 532,'-9'-13'54,"0"3"-10,-1 4-8,-1 4-10,-2 2-6,0 0-3,-1 0-2,-1 0-3,-1 0-2,2 0 0,1 0-1,1 0-1,0 1 0,0 2-3,1 2-1,-1 2-1,1 1-1,0-1 1,2 1 0,1 0 2,0 0 1,2 2-1,1 0 1,0 1-1,2 1 0,0 0 1,2-1-1,1 1 0,1 0 1,3 2 1,4 0 1,2 1 2,1-1-1,-1-1 0,0-2-1,-2-2-1,0-1-1,2 0 0,0 0 0,1-1 0,0 2 0,0 0-1,-2 1 0,-1 2-1,1-1 0,0-1 0,1-1-2,2 0 1,-1-1-2,-1-1 1,-1 1-1,0 0 0,-2 1 0,-1 3 0,0 4-1,-2 2 1,-1 0-1,-2-1 0,-2-2 1,-2-2-1,-1-1 0,-2 1 0,0 1 0,-1 1-1,-2 0 0,0 0 0,-1-2 0,-1-1 0,-2-1 1,0 0-1,-1-2-1,-1-1 0,-1 0-1,0-2-2,1-1-3,-1 0-1,-1-2 0,-1-2-1,-3-2 1,-1-2 0,-1-2-1,3-2-2,1-2-3,3-1-2,1-3-4,2 0-5,2-1-5,3-1-4,1-1-4,2 0-1,2 1-1,2-1-1,1 1 3,2 2 6,0 3 8,2 1 6,0 1 5,0 0 1,-1 1 1,1-1 2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32"/>
    </inkml:context>
    <inkml:brush xml:id="br0">
      <inkml:brushProperty name="width" value="0.03707" units="cm"/>
      <inkml:brushProperty name="height" value="0.03707" units="cm"/>
      <inkml:brushProperty name="color" value="#F2395B"/>
    </inkml:brush>
  </inkml:definitions>
  <inkml:trace contextRef="#ctx0" brushRef="#br0">27218 533 593,'9'-6'55,"2"4"-2,1 4-3,3 4-3,0 2-5,-1 0-8,-1-1-8,0 1-8,-2 0-6,-3 2-2,-1 0-2,-2 1-3,-1 2-2,0 0-1,0 1-2,0 1-1,-2 0-2,-2-3 0,-4-1-2,-2-2 0,-3 0-2,-2 2-1,-2 1-2,-1 3-1,-2 0-1,1-1-1,-1-1-1,1 0-1,-1-2 1,2-3 3,1-1 2,1-2 4,2-2 6,6 0 11,4-1 11,6-2 11,3 0 3,1 0-7,3 0-6,2 0-7,1 0-8,1 0-9,1 0-8,1 0-9,0 0-8,-1 0-5,-1 0-5,0 0-7,-2 0-2,-1 2 0,-1 1-1,-1 0 0,-1 1 2,-2 0 6,-2 0 4,-2 0 6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33"/>
    </inkml:context>
    <inkml:brush xml:id="br0">
      <inkml:brushProperty name="width" value="0.03841" units="cm"/>
      <inkml:brushProperty name="height" value="0.03841" units="cm"/>
      <inkml:brushProperty name="color" value="#F2395B"/>
    </inkml:brush>
  </inkml:definitions>
  <inkml:trace contextRef="#ctx0" brushRef="#br0">28471 1431 572,'7'-7'-3,"-1"1"10,0 0 10,-2 2 9,1 0 4,0 2-1,1 0-2,2 2-2,0 0-3,-1 2-4,1 0-4,0 2-4,-1 0-4,0 2-2,-2 0-3,0 1-2,-2 1-1,-1 0 0,0 0 1,-2 0-1,-1 0 0,-2 3-3,-2 2-1,-1 2-2,-3 0-1,0 1-1,-1 0-1,-1-1 0,-1 0 0,0-3 2,0-1 1,1-2 1,-1-2 2,2 0 2,1-2 3,0 0 1,3-2 7,5-1 10,2 0 9,5-1 10,2-1 2,0 1-7,0 2-6,0 0-8,1 1-3,1 0-1,3 0-1,2 0-2,0 0 0,-1 0-2,-1 0-2,0 0 0,-2 0-2,-1 1-1,-1 2-1,0 0-1,-1 1-1,-1 0-4,1 0-1,0 0-3,-1 0-1,-2 3 2,-3 2 1,0 1 1,-4 1 1,0-2 1,-3-3 1,-2-1 1,-3 1 0,-3 2-1,-5 3-1,-4 3-1,-2 1-2,-1-1-5,-1-1-3,0 0-4,-2-2-2,1 1 1,-1 0 2,1-1 0,0-1-3,3-4-10,1-5-8,3-2-9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36"/>
    </inkml:context>
    <inkml:brush xml:id="br0">
      <inkml:brushProperty name="width" value="0.03816" units="cm"/>
      <inkml:brushProperty name="height" value="0.03816" units="cm"/>
      <inkml:brushProperty name="color" value="#F2395B"/>
    </inkml:brush>
  </inkml:definitions>
  <inkml:trace contextRef="#ctx0" brushRef="#br0">30516 1566 576,'-1'-12'8,"-1"8"15,0 8 16,-1 8 15,-1 5 3,2 3-9,0 3-9,2 3-9,0 1-6,0 1-3,0-1-3,0 0-3,0 3-2,0 5-3,0 4-3,0 6-2,0 4-1,0 4-1,0 4 0,0 3 0,0 2-5,0-2-7,0-3-8,0-1-8,0-1-5,0 0 0,0 0-1,0 0-1,0-1-1,0-1-1,0-1-1,0 0-2,0-4 0,0-6 2,0-6 2,0-5 1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36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30330 1416 652,'8'-7'30,"-1"2"-1,1 2-2,0 2 0,1 1-1,3 2-1,4 0 0,2 2-1,1 0-2,-1 2-2,-1 0-4,-1 1-3,0 1-2,-1 2-2,1 0-3,0 1-2,-2 0 0,-3 0 1,-3-2 1,-2 0 2,-3-1-1,-1 1-3,0 1-5,-1 2-3,-2-1-1,-1 1 0,0 0 1,-1 0 0,-3 0-1,-4 1 0,-4 1-2,-3 1-1,-4 2-1,-1 3-1,-3 4-1,-1 2-1,-1-1 0,1-2 2,1-3 2,1-2 2,2-4-7,3-1-14,3-2-15,3-2-16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37"/>
    </inkml:context>
    <inkml:brush xml:id="br0">
      <inkml:brushProperty name="width" value="0.03787" units="cm"/>
      <inkml:brushProperty name="height" value="0.03787" units="cm"/>
      <inkml:brushProperty name="color" value="#F2395B"/>
    </inkml:brush>
  </inkml:definitions>
  <inkml:trace contextRef="#ctx0" brushRef="#br0">31834 250 580,'-16'1'31,"1"4"5,-1 2 7,0 3 7,1 4-2,3 2-8,1 3-8,2 3-9,1 2-4,0 1-2,1 1 0,-1 1-1,0 0-1,0 0-4,0 1-2,0-1-4,1 0-1,1-1-2,0-1-1,2-1 0,0-2-2,2-1 0,0-3-1,2-1 0,2-3-1,6-2-4,4-4-2,5-3-4,2-3-1,-1-6-2,-1-4 0,0-5-2,-2-4-1,1-1-2,0-3-2,0-1-1,-2-1 0,-3 2 5,-3 3 4,-2 1 4,-4 3 2,-4 3 2,-4 3 1,-4 2 2,-3 4 1,-2 4 1,-1 4 2,-3 4 2,-1 2 0,-1 3 0,-1 2-1,-1 2-1,1 0-4,3 1-10,3-1-11,2 1-9,3-2-3,3-3 4,1-3 3,2-2 3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45"/>
    </inkml:context>
    <inkml:brush xml:id="br0">
      <inkml:brushProperty name="width" value="0.03474" units="cm"/>
      <inkml:brushProperty name="height" value="0.03474" units="cm"/>
      <inkml:brushProperty name="color" value="#F2395B"/>
    </inkml:brush>
  </inkml:definitions>
  <inkml:trace contextRef="#ctx0" brushRef="#br0">33384 1616 633,'9'-7'54,"0"2"-11,1 2-10,2 2-10,0 2-5,3 2-1,1 2 0,3 2-1,0 1 0,-3 1-3,-1 2-2,-2 0-2,-3 0-1,-1-1-3,-2 0-1,-2-2-2,-2 1 0,-2 1 0,-2 3 2,-2 2 0,-3 1-1,-2-1-6,-3 1-4,-3 0-6,-3-1-1,-2 1 0,-1 0 0,-2-1 1,-2 0 2,3 0 1,0-2 4,1-1 1,0-1 2,0 0 1,1-2 1,-1-1 0,2-1 2,3-2 1,3-2 2,3-2 2,3-1 2,6 0 3,4 0 3,5 0 3,5 0 2,2 2-3,3 0-1,3 2-2,1 0-2,1 0 0,-1 0-2,1 0 0,-2-1-2,-1 1-3,-3 0-2,-1 0-1,-3 1-3,-1 0 1,-2 1-1,-2 2-1,-2 0 1,-1-1 0,0 1 1,-2 0 1,-2 2 0,-2 4 1,-3 3 0,-4 5 1,-3 0-1,-3-1-1,-5-3-1,-3-1-2,-3-2 0,-1-1 0,-1-1 2,-1 0 0,1-2-1,1-3-5,3-1-4,1-2-5,3-4-9,1-8-15,2-6-14,3-7-14,2-2-2,4 3 13,4 3 13,4 3 13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71830 29516,'0'-16,"0"24,0 0,0 31,0 0,-8 63,1-1,-1 1,1 0,7-48,0 1,0-47,0 0,7-8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49"/>
    </inkml:context>
    <inkml:brush xml:id="br0">
      <inkml:brushProperty name="width" value="0.04041" units="cm"/>
      <inkml:brushProperty name="height" value="0.04041" units="cm"/>
      <inkml:brushProperty name="color" value="#F2395B"/>
    </inkml:brush>
  </inkml:definitions>
  <inkml:trace contextRef="#ctx0" brushRef="#br0">35169 1231 544,'-8'-8'66,"-1"0"-18,-2 0-21,0 0-18,0 2-10,1 1-1,0 2 1,2 2 0,0 2 0,0 2 2,1 2 2,-1 1 1,0 4 0,0 2 1,0 3-2,0 3 1,1 2-1,-1-1 1,0 1 1,0 0 1,1-1-1,0 1 0,2-1 0,1 1-1,-1 0 0,2 1 0,-1 1 0,0 1 1,0 0 0,2 1-2,0-1 1,2 1-2,0-2 0,0-3 1,0-3-1,0-3 0,2-4-1,6-6 1,4-6-2,5-6 1,2-4-2,-3-1-2,-1-3-1,-2-1-2,-1-4-1,1-1-2,1-4-1,2-3 0,-1-1-2,-1-1 1,-1 1 1,0 0-1,-2-1 0,-1-1 0,-1-1-1,0 0 0,-2-1 1,-1 1 1,0 1 1,-2 2 3,0 0 0,0 3 3,0 1 1,0 3 3,0 0 0,0 1 1,0 0 0,0-1 0,-1 2-1,-1 3 1,0 3-2,-2 3 0,0 1 1,0 2 3,0 1 3,0 0 2,-1 6 6,-2 8 8,-2 9 7,-1 10 9,-1 2 0,2-2-6,2-1-6,2-2-7,1-1-4,-2 1-1,-1 0-3,0 3-1,0-2-2,0 0 0,2-1-2,0 0 0,1-1-1,0 1 0,0 1-1,0 1 0,0 0-1,0 1 0,0-1-1,0 1 0,0 0-1,0 1-1,0 1 1,0 0-1,1 1 0,0-1 1,2-1 0,0-1 0,2-2-2,0-1-9,1-2-6,2-3-7,0 0-6,-1 2-1,1 0-3,0 1-3,0-1 0,0-1 2,0-2 2,-1-2 1,2-2-2,0-1-3,1-1-5,2 0-4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49"/>
    </inkml:context>
    <inkml:brush xml:id="br0">
      <inkml:brushProperty name="width" value="0.03553" units="cm"/>
      <inkml:brushProperty name="height" value="0.03553" units="cm"/>
      <inkml:brushProperty name="color" value="#F2395B"/>
    </inkml:brush>
  </inkml:definitions>
  <inkml:trace contextRef="#ctx0" brushRef="#br0">36920 666 619,'15'-7'63,"-1"2"-13,0 2-13,-2 2-12,0 2-6,0 4-2,-1 2-2,1 3 0,-1 3-1,-3 0-2,-1 1-1,-2 1-1,-2 1-3,0-1-6,-2 1-6,0 0-5,-2-1-2,-4 1 0,-2 0 2,-3-1 0,-3 0 2,0-1 1,-1-1 2,-1 0 2,0-2 1,0-3-1,2-1 1,1-2-1,1-1 1,1 0 5,0 0 4,2 0 3,3 0 4,6 0 1,6-1 3,6 1 1,3 0 1,1-2-4,1 0-1,1-2-3,0 0-3,-1 0-1,-1 0-3,-1 0-2,-1 0-1,0 0-1,-2 0-2,-1 0 0,0 1-1,2 0 2,0 2 2,1 0 2,0 1-6,-1 0-13,-1 0-11,0 0-12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56"/>
    </inkml:context>
    <inkml:brush xml:id="br0">
      <inkml:brushProperty name="width" value="0.03471" units="cm"/>
      <inkml:brushProperty name="height" value="0.03471" units="cm"/>
      <inkml:brushProperty name="color" value="#F2395B"/>
    </inkml:brush>
  </inkml:definitions>
  <inkml:trace contextRef="#ctx0" brushRef="#br0">87988 4170 633,'-1'-11'35,"-1"8"2,0 9 4,-1 10 3,-2 4-2,0 3-8,-1 1-7,-2 3-8,1 0-4,1 2-4,0 1-1,2 1-4,-1 0 0,0 1 1,-1-1 1,-2 0 0,1 2 0,1 3-2,0 2-4,2 4-1,-1 0-3,0 0-1,-1-1 0,-2-2-2,0-1 0,1-3 0,-1-4 0,0-1-1,0-3 0,2 0 0,1 1 0,0-1 0,0 0-1,-1 1 0,-3-1 1,-2 1-2,0-3 1,1-3-2,0-5-2,2-3 0,2-7-7,6-10-12,4-10-12,6-9-11,0-3-3,-1 5 9,-2 4 8,-2 6 8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57"/>
    </inkml:context>
    <inkml:brush xml:id="br0">
      <inkml:brushProperty name="width" value="0.04079" units="cm"/>
      <inkml:brushProperty name="height" value="0.04079" units="cm"/>
      <inkml:brushProperty name="color" value="#F2395B"/>
    </inkml:brush>
  </inkml:definitions>
  <inkml:trace contextRef="#ctx0" brushRef="#br0">88829 4824 539,'21'-14'0,"-5"1"0,-5 2 0,-4 2 0,-4 3 5,1 2 9,0 4 10,0 3 9,-2 1 2,-4 3-6,-4 2-7,-3 2-5,-4 1-5,-2 1-2,-2 1-2,-1 2-2,-3 0-1,1 1-2,-2 1-1,-1 1-1,0 1 0,1-1 1,1 1 2,1-1 0,1 0 0,2-2 0,2-3-2,3-1-1,2 0 0,4 1 0,4 3 1,4 2 1,4 0 2,4 1 4,3-1 5,5 1 3,2-1 3,1-1-1,1-1-1,1 0-1,1-2-1,1-1-1,1-1-2,1-1-2,0 0-1,-1 0-2,-1-1-2,-1 1-1,-1-1-3,-1 0-2,-1-2-1,-1 0-3,-2-2-2,-3 1-5,-2 0-4,-4 0-4,-4-3-4,-4-2-3,-6-6-3,-4-2-3,-3-4-3,1 0-2,-1-1-2,0-1-3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58"/>
    </inkml:context>
    <inkml:brush xml:id="br0">
      <inkml:brushProperty name="width" value="0.04211" units="cm"/>
      <inkml:brushProperty name="height" value="0.04211" units="cm"/>
      <inkml:brushProperty name="color" value="#F2395B"/>
    </inkml:brush>
  </inkml:definitions>
  <inkml:trace contextRef="#ctx0" brushRef="#br0">92166 4591 522,'7'-4'11,"-2"8"23,-2 8 22,-2 7 22,-2 5 3,-2 1-17,-2 1-17,-2 1-16,-1 1-11,-2 1-4,0 0-4,-1 2-4,-2 1-4,0-1-3,-1 0-4,-1 1-2,0-3-2,1-2 2,1-3 2,0-3 2,1-1-3,-1 0-6,-1-1-7,-1 1-5,-1-3-1,2-3 5,1-4 4,1-4 6,4-3 4,8 1 4,8 0 4,7 0 3,6-1 2,1 0 1,3-2 1,1 0 0,1-1 0,-1 2 1,-1 0 0,-1 2 1,-1 0-1,-1 2-2,-1 0-1,-1 1-1,-1 0-1,-3-2-2,-1-2-1,-2-2 0,-1 0-7,1 2-9,1 2-10,2 2-9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58"/>
    </inkml:context>
    <inkml:brush xml:id="br0">
      <inkml:brushProperty name="width" value="0.04348" units="cm"/>
      <inkml:brushProperty name="height" value="0.04348" units="cm"/>
      <inkml:brushProperty name="color" value="#F2395B"/>
    </inkml:brush>
  </inkml:definitions>
  <inkml:trace contextRef="#ctx0" brushRef="#br0">95806 4550 505,'-17'38'167,"0"-4"-41,-1-2-39,-1-3-41,-1 1-22,-3 5-5,-1 4-6,-3 6-6,0 1-3,1 0-3,1-2-2,2 0-2,-1-4-2,3-4-3,0-5-1,1-5-1,3-7-12,6-9-21,6-8-21,6-10-21,4-3-2,0-1 18,1 0 18,2 1 17,0-2 11,-1 0 2,1-1 2,0-1 2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59"/>
    </inkml:context>
    <inkml:brush xml:id="br0">
      <inkml:brushProperty name="width" value="0.05245" units="cm"/>
      <inkml:brushProperty name="height" value="0.05245" units="cm"/>
      <inkml:brushProperty name="color" value="#F2395B"/>
    </inkml:brush>
  </inkml:definitions>
  <inkml:trace contextRef="#ctx0" brushRef="#br0">96550 4726 419,'14'16'99,"-1"2"-22,-2 0-22,-2 1-22,-2 1-12,-1 3-2,0 1-1,-2 3-3,1-1-2,0-1-1,1-3-3,2-1-1,0-3-2,0-1-2,0-2-2,-1-2-2,1-3-2,2-3-5,0-3-3,2-2-3,0-4-3,1-6 0,1-4 0,1-5 0,2-5-1,3-3-2,4-5-1,2-3-2,0-1 0,-2 1 3,-1 3 4,-2 2 2,-3 2 1,-1 3 1,-3 3 0,-1 3 0,-2 2 2,-1 4 5,0 3 5,-2 3 5,0 3 10,-2 5 13,-1 6 14,0 4 14,-2 3 2,-1-1-10,0 1-11,-1 0-11,-1 1-6,0 5 0,0 3 0,0 5-2,0 1-1,0 0-1,0 1-2,0-1-1,0 0-4,0-1-3,0-2-5,0 1-3,-1-3-5,-1 0-4,0-1-6,-1-1-4,-1-1-4,2-3-3,0-1-4,2-2-4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59"/>
    </inkml:context>
    <inkml:brush xml:id="br0">
      <inkml:brushProperty name="width" value="0.05009" units="cm"/>
      <inkml:brushProperty name="height" value="0.05009" units="cm"/>
      <inkml:brushProperty name="color" value="#F2395B"/>
    </inkml:brush>
  </inkml:definitions>
  <inkml:trace contextRef="#ctx0" brushRef="#br0">100597 4555 439,'7'-13'44,"-2"6"8,-3 6 8,0 6 8,-5 5-1,-2 3-9,-5 5-10,-4 4-11,-3 1-6,-1 2-5,-3 1-4,-1 1-5,-1 2-4,-1 3-4,1 3-3,-1 2-4,1 3-2,-1-1-2,1 0-3,-1 0-2,2-2-5,3-6-8,3-4-7,3-5-8,3-7-11,6-10-14,4-10-15,6-10-14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2:59"/>
    </inkml:context>
    <inkml:brush xml:id="br0">
      <inkml:brushProperty name="width" value="0.05273" units="cm"/>
      <inkml:brushProperty name="height" value="0.05273" units="cm"/>
      <inkml:brushProperty name="color" value="#F2395B"/>
    </inkml:brush>
  </inkml:definitions>
  <inkml:trace contextRef="#ctx0" brushRef="#br0">101450 3932 417,'16'1'42,"-1"2"3,1 2 3,0 1 3,-2 3-2,-1 2-5,-2 2-6,-2 1-6,-1 3-4,1 1-3,2 3-3,0 2-2,0 1-3,-3 2-1,-1 3-3,-2 1-1,0 1-2,0 1 0,1-1-1,2 0 0,-1 0 0,-1-1-1,0-1 1,-2-1-1,0-2-2,0-1-3,0-3-5,0-1-4,1-4-2,3-3-1,4-4 0,2-4-1,4-9 1,3-10 0,5-13 2,3-11 1,4-9 1,2-6 0,4-5 2,3-7 0,2-1-1,0 3-3,2 3-3,0 3-3,-1 3-5,-4 4-3,-4 4-4,-3 4-5,-5 4-2,-5 3-3,-5 5-1,-5 4-3,-4 3-1,-2 4-3,-4 5-3,-2 3-1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4:27"/>
    </inkml:context>
    <inkml:brush xml:id="br0">
      <inkml:brushProperty name="width" value="0.062" units="cm"/>
      <inkml:brushProperty name="height" value="0.062" units="cm"/>
      <inkml:brushProperty name="color" value="#F2395B"/>
    </inkml:brush>
  </inkml:definitions>
  <inkml:trace contextRef="#ctx0" brushRef="#br0">60120 27292 354,'-7'14'8,"0"-3"17,2-3 16,1-2 16,-1-3 0,-2 0-18,-2-2-18,-2 0-17,-1-1-8,-1 2 2,-1 0 0,-1 2 2,-1-1 3,0-1 3,1 0 3,-1-2 4,0 0 2,0-2 2,1 0 2,-1-1 1,1-2 1,3-2 1,1-2 1,2-2 0,1-1-1,-2-1-2,0-1-2,-1-1-3,2 2-1,6 8 0,6 7-1,6 6 0,3 4 0,3 3-2,2 2 1,2 1-2,0 1 0,1-3-2,-1-1-2,1-2-2,-1-2 0,-1-1-2,-1-1-1,0 0 0,-2-2-2,1-1 1,0 0 0,-1-2 0,1 0-1,1 0-1,2 0-2,0 0-1,1-1-2,3-2-2,1-2-1,3-2-2,-1-1 0,-3 0 2,-3 0 1,-3 0 1,1 0 3,3 1 2,5-2 3,3 2 3,1-1 1,-3 0 1,-3 0-1,-3 0 0,-2 0 0,1 0 1,0 0 0,-1 0 0,1 0 0,0 1 0,-1-1 0,1 0 0,-1 0-1,-1 2 0,-1 0 0,-1 2-1,0-1-1,0 0 1,-1-2-1,1 0 0,1 0 0,3 0 0,3 2 0,3 0 0,0 1 0,-3 0-2,-3 0-1,-2 0-1,-2-1-3,5-2-2,2-2-4,3-1-2,0-1 1,-1 2 3,-3 2 3,-1 2 4,-1 2 3,1 0 0,1 2 1,1 0 2,-1 0-2,-1 0-2,-3-2-3,-1 0-2,-1-1-1,0 0-2,-1 0 0,1 0-1,1-1-1,1 0 1,3-2 0,2 0 1,0 1 2,1 2 4,-1 3 3,1 4 4,-2-1 0,-1-1-4,-3-2-5,-1-2-4,-2-2-2,-1-2 0,-1-2 1,0-1 0,-1-1 1,3 2 2,2 2 1,2 2 2,0 2 1,1 4 1,-1 2 2,1 4 1,-2 0 0,-1-1-1,-2-1-3,-2 0-1,-2-2-2,1-1-3,0-1-3,0 0-3,-1-2-10,1-2-20,0-2-18,0-2-20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72050 29950,'16'0,"23"0,0 0,-8 0,0 0,0 8,1-1,-32 17,0-1,0-15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54:40"/>
    </inkml:context>
    <inkml:brush xml:id="br0">
      <inkml:brushProperty name="width" value="0.03366" units="cm"/>
      <inkml:brushProperty name="height" value="0.03366" units="cm"/>
      <inkml:brushProperty name="color" value="#F2395B"/>
    </inkml:brush>
  </inkml:definitions>
  <inkml:trace contextRef="#ctx0" brushRef="#br0">40950 31311 653,'21'-7'53,"-3"2"-13,-4 2-11,-4 3-12,-2 0-6,1 0-2,2 0 0,0 0-1,0 0-1,-1 1-1,0 2-1,-2 0 0,0 1-2,2 0-1,0 0-1,1 0-1,0 0-1,0 0 0,-2 0 0,-1 0 0,0 0 0,0 1-1,0 2-1,0 0 0,-2 1-1,-1 2 2,-2 0 0,-2 1 1,-2 2 0,-2 0 1,-2 1 1,-1 1 0,-2 1 1,0 0-2,0-1 1,0 1-1,0 0-1,-1 1 0,-2 1-2,0 1-1,-1 0 0,-1-2 0,-2-3-2,0-1 1,0-2 0,1-2 1,1-3 1,1-1 2,1-2 3,4-4 7,2-2 6,4-3 7,2-3 3,4 0-2,2-2-1,4 0 0,0 1-4,1 1-3,0 2-3,0 2-4,-1 0-4,1 0-1,0-1-3,0-1-1,-1-1-3,1 2-2,0 1-3,0 0-1,0 2-2,1 0-4,1 2-2,1 0-3,0 1-1,0 0-1,-2 0-1,-1 0 0,0 0-1,0-2-2,-1 0-2,1-2-2,0-1 0,0-1 0,-1-3 2,1-2 1,-1 0 3,-2 0 5,-2 2 7,-2 1 4,-2 0 4,1 0 1,0 0 2,0 1 0,-1-1 1,0 0 0,-1 0 1,-2 0-1,0 0 6,0 1 10,0-1 11,0 0 10,0 3 5,0 6 2,0 6 2,0 6 0,0 2-2,2-1-9,1-1-7,0-1-9,0 1-6,0 0-2,-2 1-3,0 1-4,-1 1-2,0 0 0,0-1-1,0 1-1,0-2 0,0-1-1,0-2 0,0-2 0,0-3-1,0-4-1,0-4-1,0-4-2,1-3 1,2-4 1,2-2 0,1-3 2,2-2 1,0-1 1,0-1 0,0-1 2,0 0-1,1 1 1,2 1 0,0 1-1,0 1 0,-1 0-1,0 2-1,-2 1 0,-1 1-4,0 3-3,-2 1-4,0 2-3,-1 2-5,1 0-5,2 2-5,0 1-5,0 0 0,0 0 3,-2 0 3,0 0 3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17"/>
    </inkml:context>
    <inkml:brush xml:id="br0">
      <inkml:brushProperty name="width" value="0.05151" units="cm"/>
      <inkml:brushProperty name="height" value="0.05151" units="cm"/>
      <inkml:brushProperty name="color" value="#00BFF3"/>
    </inkml:brush>
  </inkml:definitions>
  <inkml:trace contextRef="#ctx0" brushRef="#br0">36132 15970 427,'-8'7'142,"-2"-2"-37,0-3-39,-1 0-39,-1-2-20,0 0-1,1 0-3,-1 0-2,0-1 1,0 0 1,1-2 1,-1 0 2,3-1 3,6 0 6,6 0 4,6 0 5,3 0 1,-1 0-4,1 0-4,0 1-4,0-1-3,1 2-1,1 0-1,2 2-1,0 0-2,1 0 0,1 0 0,1 0-2,0 0 0,-1 0-1,0 0-2,-2 0 0,-1-1-1,-1-2 0,-1-2 1,0-2-1,-5 0-3,-6 1-8,-8 0-8,-6 2-7,-3 0-1,0 2 5,2 0 5,1 2 5,-2 0 2,-3 0 1,-5 0 0,-3 0 0,-1 0 0,5 0 4,3 0 1,4 0 3,6-2 4,6-4 7,8-4 6,6-3 6,3-2 2,-1 4-2,-1 3-3,0 3-3,0 1-2,1 2-1,3 0-2,2 2-2,1 0 0,1 0 1,1 0 0,1 0 0,-4 1-5,-9 4-10,-8 2-10,-10 3-11,-4 0-3,-1-2 5,-1-4 3,-1-2 5,-1-2 4,0 0 1,1 0 4,-1 0 2,1-1 3,0 0 2,2-2 3,1 0 2,3-1 4,6 0 5,6 0 5,6 0 5,3 0 1,1 1-4,2-1-3,0 0-4,1 0-3,-1 0-2,1 0-1,0 0-1,-4 2-6,-5 4-8,-6 4-8,-6 4-8,-4 0-3,-1-1 4,-3-2 4,-2-2 5,-1-1 1,-1 0 0,-1 0 0,-1 0-1,0-1 2,2-1 4,3 0 4,1-2 4,5-2 3,6-3 1,7-5 2,8-4 2,3 0-2,1 1-6,1 2-5,1 2-6,1 2-7,0 1-8,-1 0-9,1 2-7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18"/>
    </inkml:context>
    <inkml:brush xml:id="br0">
      <inkml:brushProperty name="width" value="0.04207" units="cm"/>
      <inkml:brushProperty name="height" value="0.04207" units="cm"/>
      <inkml:brushProperty name="color" value="#00BFF3"/>
    </inkml:brush>
  </inkml:definitions>
  <inkml:trace contextRef="#ctx0" brushRef="#br0">53010 20061 522,'-1'-13'10,"-1"8"17,0 7 19,-1 6 18,-1 6 3,0 3-11,0 5-13,0 3-12,-1 3-7,0-1-4,-1 0-2,-1 1-4,-1-1-1,2 1-3,1-1-1,0 1-1,0-1-2,0 1-1,-1-1-2,-1 0 0,0 0-3,2-1 0,2-1-3,2-1-2,1-1-1,0-3-2,0-1-2,0-2-2,0-7-6,0-11-14,0-10-12,0-11-13,0-6-4,2-3 6,0-1 4,2-2 6,-1 1 4,-1 5 6,0 5 5,-1 5 5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19"/>
    </inkml:context>
    <inkml:brush xml:id="br0">
      <inkml:brushProperty name="width" value="0.05254" units="cm"/>
      <inkml:brushProperty name="height" value="0.05254" units="cm"/>
      <inkml:brushProperty name="color" value="#00BFF3"/>
    </inkml:brush>
  </inkml:definitions>
  <inkml:trace contextRef="#ctx0" brushRef="#br0">53003 19575 418,'1'-29'24,"3"5"4,4 5 2,2 5 3,2 3-1,2 2-3,0 3-4,1 1-4,1 1-3,1 2 0,1 0-2,2 2 0,-1 0-2,1 2 0,-1 0-1,1 2-1,-1 1-1,-3 6 0,-1 2-2,-2 5 0,-2 1-1,-1 1-3,0-1-1,-2 1-3,-2 1-1,-2 3-1,-4 3 0,-2 3-2,-4 1 0,-2 1-1,-3-1 0,-3 0-1,-3 0 1,-2-1-1,-2-1 0,-1-1 1,-1-2-2,1-3 0,1-3-1,1-3 0,0-3-1,1-1 1,-1-2 2,1-2 0,0-3 1,2-2 0,2-4 2,3-2 1,2-3 1,6-2 4,4-2 2,6-1 3,3-2 2,3 0-1,4 0-1,2 1 0,2 0 0,3 2 1,1 2 0,3 2 2,0 2 0,1 0 1,-1 2 1,1 0 1,-2 2 0,-1 2-2,-3 2 0,-1 2-1,-3 1-2,-1 2-2,-2 0-2,-2 1-2,-3 2-1,-1 1 2,-2 3 0,-2 2 1,-2 1 1,-2 3-1,-2 1 0,-2 3 0,-3 0-3,-2 1-4,-3-1-7,-3 1-4,-3-2-3,0 0 2,-1-1 0,-1-1 2,-1-2 1,-1-3 1,-1-3 0,-1-2 1,0-3 0,1-1-2,1 0-2,1-2-1,1-1-2,2-2-2,2-3-2,3 0-2,2-5-4,2-2-6,4-5-6,2-4-5,4-2 0,2-1 8,4-1 7,2-1 7,1 0 2,-1 2-5,0 3-4,-2 1-4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19"/>
    </inkml:context>
    <inkml:brush xml:id="br0">
      <inkml:brushProperty name="width" value="0.04655" units="cm"/>
      <inkml:brushProperty name="height" value="0.04655" units="cm"/>
      <inkml:brushProperty name="color" value="#00BFF3"/>
    </inkml:brush>
  </inkml:definitions>
  <inkml:trace contextRef="#ctx0" brushRef="#br0">54878 19869 472,'-14'-14'9,"4"1"-3,4 2-1,5 2-1,1 2 6,0-1 15,0 0 15,0 0 15,1 4 5,1 8-5,3 8-7,2 7-4,0 6-7,-2 3-6,-3 3-5,0 3-7,-4 2-4,0 0-2,-3 2-3,-2 1-2,-1 0-3,1 2-2,-1 0-4,0 2-3,1-1-3,0-2-5,2-2-4,1-2-4,0-3-1,2-7 1,0-5 1,2-7 1,0-7-7,0-12-17,0-10-17,0-11-17,0-3-1,0 5 14,0 5 15,0 5 14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19"/>
    </inkml:context>
    <inkml:brush xml:id="br0">
      <inkml:brushProperty name="width" value="0.04121" units="cm"/>
      <inkml:brushProperty name="height" value="0.04121" units="cm"/>
      <inkml:brushProperty name="color" value="#00BFF3"/>
    </inkml:brush>
  </inkml:definitions>
  <inkml:trace contextRef="#ctx0" brushRef="#br0">54850 20975 533,'8'-22'11,"0"7"4,0 3 4,-1 6 3,1 2 3,2 0 3,0 0 3,1 1 2,2-2 1,2 2-1,1-1-1,3 0-2,1 1-1,1 0-3,1 1-2,1 2-4,0 0-2,-1-2-4,-1-1-3,0 0-3,-2 0-4,1 0-6,-1 2-5,1 1-4,-2-2-15,-3 0-24,-3-3-24,-2-2-23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20"/>
    </inkml:context>
    <inkml:brush xml:id="br0">
      <inkml:brushProperty name="width" value="0.05011" units="cm"/>
      <inkml:brushProperty name="height" value="0.05011" units="cm"/>
      <inkml:brushProperty name="color" value="#00BFF3"/>
    </inkml:brush>
  </inkml:definitions>
  <inkml:trace contextRef="#ctx0" brushRef="#br0">56044 19187 439,'-7'-15'20,"2"2"-1,2 2-1,2 3-1,1 3 5,0 8 11,0 6 11,0 7 12,-1 5 1,0 5-9,-2 3-8,0 5-9,-1 2-5,-2 4-3,0 3-4,-1 2-3,-1 2-2,2 0-1,1 0 0,0 0-1,1 2-2,1 6-3,-1 4-4,0 5-5,0 5-4,2 3-6,0 4-7,2 5-5,0-2-3,0-5 4,0-7 3,0-5 4,0-4-3,2-3-11,0-1-9,2-2-10,-1-4-2,-1-8 5,0-6 7,-1-7 4,-1-6 4,0-3 0,0-4 1,0-4 0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20"/>
    </inkml:context>
    <inkml:brush xml:id="br0">
      <inkml:brushProperty name="width" value="0.04491" units="cm"/>
      <inkml:brushProperty name="height" value="0.04491" units="cm"/>
      <inkml:brushProperty name="color" value="#00BFF3"/>
    </inkml:brush>
  </inkml:definitions>
  <inkml:trace contextRef="#ctx0" brushRef="#br0">56716 21145 489,'-1'-13'47,"-2"4"7,-2 6 7,-2 5 7,-1 4-3,-2 5-12,0 5-13,-1 5-12,-2 3-9,0 1-6,-1 1-5,-1 1-7,0 0-2,1-3-2,1-1-1,0-3-1,3-1-1,1-2 0,2-3-2,2-1 0,3-2 2,4-2 7,4-3 5,4-1 6,2-2 2,3-4-2,2-2-1,1-3-3,2-2 0,1 0 0,1 0 0,1 0 0,0 1-3,-1 2-9,-1 3-8,0 1-7,-3 1-5,0 0-2,0 0 0,-2 0-2,-1 0-6,-1 2-11,-1 0-12,0 1-11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20"/>
    </inkml:context>
    <inkml:brush xml:id="br0">
      <inkml:brushProperty name="width" value="0.04091" units="cm"/>
      <inkml:brushProperty name="height" value="0.04091" units="cm"/>
      <inkml:brushProperty name="color" value="#00BFF3"/>
    </inkml:brush>
  </inkml:definitions>
  <inkml:trace contextRef="#ctx0" brushRef="#br0">57146 21133 537,'-21'-6'98,"6"4"-14,6 4-15,7 4-14,2 4-12,0 7-8,0 6-7,0 5-9,0 5-6,0 2-3,0 4-4,0 3-4,-1 3-2,-1 2 0,0 3 0,-1 4 1,-1-3-8,2-6-13,0-8-14,2-6-14,-1-5-10,0-5-4,-2-3-5,0-4-6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21"/>
    </inkml:context>
    <inkml:brush xml:id="br0">
      <inkml:brushProperty name="width" value="0.04104" units="cm"/>
      <inkml:brushProperty name="height" value="0.04104" units="cm"/>
      <inkml:brushProperty name="color" value="#00BFF3"/>
    </inkml:brush>
  </inkml:definitions>
  <inkml:trace contextRef="#ctx0" brushRef="#br0">57200 19347 536,'37'-21'153,"-3"7"-34,-5 5-36,-4 6-35,-1 3-21,-1 0-8,1 0-8,-1 0-7,0 0-10,-3 2-11,-1 0-11,-2 2-10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72859 29166,'0'-16,"-8"32,0-1,-7 48,-1-1,1 32,-1 0,1 8,-1-1,16-38,0-1,8-54,0 0,-1 0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36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71550 21163 999,'8'-22'-86,"-1"5"22,1 3 22,0 4 21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38"/>
    </inkml:context>
    <inkml:brush xml:id="br0">
      <inkml:brushProperty name="width" value="0.03364" units="cm"/>
      <inkml:brushProperty name="height" value="0.03364" units="cm"/>
      <inkml:brushProperty name="color" value="#00BFF3"/>
    </inkml:brush>
  </inkml:definitions>
  <inkml:trace contextRef="#ctx0" brushRef="#br0">72604 19205 654,'0'-13'6,"0"6"15,0 6 13,0 6 14,-1 4 2,-1 1-8,0 3-8,-1 2-8,-2 4-8,0 7-3,-1 7-6,-2 7-4,1 1-2,1-4 0,0-4 2,2-3-1,-1-3 1,0 2-2,-1 1 0,-2 1-2,1 0 1,-1 1-1,0-1 2,0 0 0,0 2-1,0 1-4,1 2-3,-1 2-3,0 1-1,0-1 2,0-2 2,0 0 2,1-2-1,1-3-3,0-3-4,2-3-3,0-3-2,2-3 3,0-3 0,2-3 2,0-4-3,0-4-8,0-6-7,0-4-7,0-5-3,0-6 3,0-4 3,0-4 2,0-2 4,2 2 3,0 4 3,2 3 4,0 2 2,0-1 4,-1 0 3,2 1 3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39"/>
    </inkml:context>
    <inkml:brush xml:id="br0">
      <inkml:brushProperty name="width" value="0.03365" units="cm"/>
      <inkml:brushProperty name="height" value="0.03365" units="cm"/>
      <inkml:brushProperty name="color" value="#00BFF3"/>
    </inkml:brush>
  </inkml:definitions>
  <inkml:trace contextRef="#ctx0" brushRef="#br0">73000 19031 653,'0'-22'-29,"0"4"10,0 5 12,0 3 12,1 5 10,2 6 9,2 6 10,2 6 10,0 3 0,-1 5-6,-1 2-8,0 3-7,-1 0-5,0 0-1,0-1-2,0 0-2,0-1 0,2 2-1,0 3 0,1 1 1,1 1-3,0-1-3,0-1-4,0-1-3,-1-1 0,-1 1 0,-1-1 3,0 0 1,0 0-1,0-3-2,1-1-2,2-2-3,-1-3 0,-1-1 0,-1-3 1,0-1 1,0-1 0,0 2 0,1 0 0,2 1-1,-1-1 0,-1-1 1,-1-2-1,0-2 1,0-4 1,0-4 1,1-6 1,2-4 2,0-3 1,-1 1-1,1-1 0,0 0 0,0-1-1,0-1 1,0-3 0,-1-1-1,1-3 1,0-2-1,0-1 0,0-2 0,0-3-2,1-1-1,2-3-1,0-1-1,1-2-2,1-2 0,1-3-2,2-1-1,-1-1 0,1-2 1,0 0 0,-1-2 1,0 2-1,-1 4 1,0 4 1,-2 4-1,-1 2 1,-1 3 1,0 1 3,-2 3 1,0 2 1,-2 5 0,-1 3 1,0 4 0,-2 2 1,-1 1 0,0-1 1,-1 0 1,-3 2-12,0 4-23,-3 4-23,-2 4-24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40"/>
    </inkml:context>
    <inkml:brush xml:id="br0">
      <inkml:brushProperty name="width" value="0.03459" units="cm"/>
      <inkml:brushProperty name="height" value="0.03459" units="cm"/>
      <inkml:brushProperty name="color" value="#00BFF3"/>
    </inkml:brush>
  </inkml:definitions>
  <inkml:trace contextRef="#ctx0" brushRef="#br0">74894 20040 635,'-31'66'90,"3"-9"-22,1-8-22,3-10-21,1-5-13,1-1-3,1-3-4,1-1-2,0-1-3,0 4-1,1 3-2,-1 3-2,2-3-1,5-8-1,3-7-2,4-9-2,5-8-3,6-11-5,6-12-6,6-9-5,2-5-2,1 3 5,-1 3 3,1 3 3,-2 3 5,-1 3 3,-2 3 4,-2 3 4,-3 3 6,-1 4 10,-2 4 8,-2 4 9,-2 3 3,0 2-4,-2 2-3,0 2-4,-1 0-1,0 1 0,0 0-1,0 0 1,0-1-1,0 1-5,0 0-3,0-1-5,0 0-1,2 0 0,0-2-1,2 0 0,0-7-8,3-10-16,2-11-17,2-11-16,2-6-4,1-1 6,3 0 8,2-2 8,-1 0 5,1 2 6,-2 0 6,-1 1 5,-1 3 4,-3 4 2,-1 3 2,-2 5 3,-2 3 4,0 2 8,-2 4 7,0 3 7,-2 6 9,-1 10 10,0 9 10,-1 11 9,-1 3 1,0-1-8,0-3-10,0-1-9,0-3-8,0-3-5,0-3-6,0-3-5,1-2-6,3-1-7,4 0-6,2-2-5,2-2-6,1-4-3,2-4-4,0-4-4,1-3-1,1-2 2,1-1 2,1-3 3,0 1 1,-1 1 2,0 2 1,-2 2 3,-3 4 1,-5 4 4,-4 6 3,-6 4 2,-4 4 3,-3 1 1,-5 3 0,-4 2 2,-1 0 1,-1 1 3,1-1 1,-1 1 3,2-2-1,3-3 0,2-3-3,4-2-1,1-2-1,1-1-1,-1 1 0,0 0-1,0 0 0,2 0 1,1 0-1,0-1 1,1 1 2,-2 0 2,0 0 2,-1 0 4,0-1-1,2 1-1,2 0-1,2 0-3,1 0 0,0 0-2,0-1-2,0 1 0,2-3-6,6-6-10,4-6-9,5-5-10,1-4-2,-2 2 7,-4 1 6,-3 1 7,-2 1 4,0 0 3,-2 2 3,0 1 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41"/>
    </inkml:context>
    <inkml:brush xml:id="br0">
      <inkml:brushProperty name="width" value="0.03274" units="cm"/>
      <inkml:brushProperty name="height" value="0.03274" units="cm"/>
      <inkml:brushProperty name="color" value="#00BFF3"/>
    </inkml:brush>
  </inkml:definitions>
  <inkml:trace contextRef="#ctx0" brushRef="#br0">76500 21094 671,'7'-8'0,"-1"2"-1,0 1-1,-2 0-1,1 3 9,0 4 18,1 4 17,2 4 17,-2 3 4,-1 3-13,-2 3-13,-2 3-11,-1 4-10,2 5-4,0 5-5,2 4-4,-1 8-5,0 8 0,-2 9-3,0 9-2,-1 5-5,0 2-9,0 2-8,0 3-10,-1-8-6,0-16-2,-2-15-3,0-15-4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41"/>
    </inkml:context>
    <inkml:brush xml:id="br0">
      <inkml:brushProperty name="width" value="0.02829" units="cm"/>
      <inkml:brushProperty name="height" value="0.02829" units="cm"/>
      <inkml:brushProperty name="color" value="#00BFF3"/>
    </inkml:brush>
  </inkml:definitions>
  <inkml:trace contextRef="#ctx0" brushRef="#br0">78091 20363 777,'-4'-8'51,"8"0"-8,8 0-8,7 0-8,5 1-5,1 1-5,1 0-3,1 2-5,0 0-4,-1 2-8,-1 0-6,-1 2-7,-1 0-6,-1 0-5,-1 0-6,-1 0-4,-2 0-2,-5 2 3,-3 0 1,-4 2 2,-2 0 4,0 0 5,0-1 5,0 2 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41"/>
    </inkml:context>
    <inkml:brush xml:id="br0">
      <inkml:brushProperty name="width" value="0.02666" units="cm"/>
      <inkml:brushProperty name="height" value="0.02666" units="cm"/>
      <inkml:brushProperty name="color" value="#00BFF3"/>
    </inkml:brush>
  </inkml:definitions>
  <inkml:trace contextRef="#ctx0" brushRef="#br0">77974 21216 825,'-7'6'0,"-1"-3"0,0-2 1,0-4 0,5 0 5,10 1 9,10 0 10,9 2 10,6 0 0,3 0-8,1 0-9,2 0-8,1-1-8,-2-1-10,0 0-7,-1-1-9,-3-1-3,-3 2 3,-5 0 4,-3 2 2,-4 0-2,-3 0-5,-3 0-7,-2 0-6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57"/>
    </inkml:context>
    <inkml:brush xml:id="br0">
      <inkml:brushProperty name="width" value="0.02874" units="cm"/>
      <inkml:brushProperty name="height" value="0.02874" units="cm"/>
      <inkml:brushProperty name="color" value="#00BFF3"/>
    </inkml:brush>
  </inkml:definitions>
  <inkml:trace contextRef="#ctx0" brushRef="#br0">74351 10950 765,'-24'1'2,"1"4"2,-1 2 3,1 4 4,1 1 1,4 1 2,5 1 2,3 1 1,1 3 1,0 4-2,-1 3 0,-1 4-2,-1 3-1,0 1-2,0 1-1,1 1-1,-2 1-1,0 2 1,-1 2 0,-1 2 1,-1 2-3,0 0-5,1 2-6,-1 0-6,1 0-1,2-4 2,3-2 3,1-3 2,2-5-3,0-7-7,2-7-8,1-7-7,1-6-4,3-4-1,4-6-1,2-4-1,2-3 3,0-1 3,0-2 5,0 0 4,0 0 3,-1-1 5,1 0 4,0 1 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57"/>
    </inkml:context>
    <inkml:brush xml:id="br0">
      <inkml:brushProperty name="width" value="0.03122" units="cm"/>
      <inkml:brushProperty name="height" value="0.03122" units="cm"/>
      <inkml:brushProperty name="color" value="#00BFF3"/>
    </inkml:brush>
  </inkml:definitions>
  <inkml:trace contextRef="#ctx0" brushRef="#br0">75300 10437 704,'7'-9'-2,"-1"-2"-3,0-2-4,-1-1-4,-2 1 8,-1 6 19,0 6 20,-2 6 18,0 4 4,0 3-12,0 4-11,0 2-13,2 4-6,2 7-3,4 5-3,2 6-2,1 2-2,-1 0-1,0-1-2,-2-1-2,-1-2 0,0 0 1,-2-2 1,0 0 0,-2-2 0,1-3-1,0-3-1,0-3-1,1-4 0,0-3 1,1-4 1,2-4 1,0-4 1,-1-3 2,1-2 1,0-4 1,0-2 1,0-5-3,0-4 0,-1-4-3,2-1-1,0-1 0,1 1 0,2-1-2,1-6 1,5-11-2,3-12 0,5-11 0,2-7-1,1 1 0,0-1 1,2 1-1,0 2 0,-3 6 0,-2 6-1,-1 6-1,-4 6-1,-3 7 0,-4 7-1,-4 8-1,-5 5-3,-2 6-5,-6 6-5,-2 6-6,-3 3-4,0 0-6,0 0-4,1-1-6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58"/>
    </inkml:context>
    <inkml:brush xml:id="br0">
      <inkml:brushProperty name="width" value="0.03991" units="cm"/>
      <inkml:brushProperty name="height" value="0.03991" units="cm"/>
      <inkml:brushProperty name="color" value="#00BFF3"/>
    </inkml:brush>
  </inkml:definitions>
  <inkml:trace contextRef="#ctx0" brushRef="#br0">76829 10882 551,'1'-19'-3,"2"9"8,2 8 7,2 10 8,0 4 1,-1 3-5,0 1-5,-2 3-6,-2 4-3,-2 7 1,-3 6 0,-4 8 1,-1 2-1,-1-4 0,-2-2-1,0-3-1,1-3 0,2-2 0,4-1 1,3-3 0,1-3-1,0-3 0,0-4-1,0-5 0,1-1-2,3 0 1,4-1-1,2 1-1,1 0 0,-2 0 0,-2-1 0,-2 1 0,-2 1 0,1 0 1,0 1 0,0 1 0,-2 1 0,-2 1 1,-3 2 1,-4 0 0,-1-1 1,-1 1-1,-2-2 1,0-1-1,-2-2 0,-1-4-1,-3-5 0,-1-2-2,-3-6 1,0-2 0,-1-5 0,-1-4 1,0-3 0,-1-1 0,1-3 0,-1-1 1,3-1-1,3 3 3,4 1 0,5 3 3,2 1 0,2 2 2,2 2 1,2 3 2,1 0 1,2 0 0,0 0 0,2 0 1,1 0-1,3-2 0,4 0-2,2-1 0,4-2-2,3-1-3,5-3-3,3-2-3,3 0-2,1-1-4,0 1-4,2-1-2,0 0-2,-1 1 2,-1-1 1,-2 1 2,1-1-2,-1 1-3,1-1-3,-1 0-4,0 0 0,-2-3 3,0-1 1,-1-3 3,0 1 2,-1 1 2,1 3 2,-1 2 3,-2 1 3,-3 2 7,-4 2 5,-5 3 7,-2 3 8,-2 6 9,-2 6 9,-2 6 10,-4 5 1,-4 5-7,-6 5-5,-4 5-6,-4 3-6,-1 2-5,-3 3-4,-1 1-5,-2 1-3,-1 0-2,-1 0-1,-1 1-1,-1-2-2,-1 0-2,-1-2-3,0 0-3,0-2-2,5-5-5,3-4-3,4-3-5,8-8-6,9-12-12,9-12-10,11-12-11,5-4 1,1 1 10,1 3 11,1 1 12,-2 4 8,-3 3 7,-4 4 6,-5 4 8,-2 4 5,-2 2 5,-2 4 5,-2 2 5,-3 4 2,-4 4 2,-4 3 0,-4 5 2,-3 2-2,-2 1-5,-1 1-4,-3 1-4,1-2-6,3-3-3,3-5-4,3-3-5,4-6-7,5-6-8,7-8-9,6-6-8,4-5-4,1-1 2,3-3 2,2-1 2,-1 0 3,-2 3 5,-1 3 6,-2 2 6,-3 4 4,-3 5 6,-3 3 5,-2 4 5,-3 3 5,0 3 8,-2 3 6,0 4 7,-2 1 2,0 1-4,-2 1-4,0 1-3,-1 0-3,0-3-2,0-1-2,0-2-1,2-5-7,2-6-10,4-8-10,2-6-11,2-6-9,2-3-9,0-5-9,1-3-7,0-3-1,0-1 10,-2 0 8,0-2 9,-2 1 6,1 3 4,0 3 2,0 4 4,-1 1 7,-2 4 12,-3 3 10,0 3 11,-1 4 11,1 6 8,3 6 9,2 6 8,1 6 0,-2 7-10,-1 7-10,0 7-9,-2 6-7,-1 8-4,0 6-4,-1 7-4,-1 8-6,2 7-9,0 8-9,1 8-9,2 3-7,2 0-5,2-2-6,2 0-4,1-7-4,1-11-2,1-13 0,2-11-2,-2-11 2,-1-10 3,-2-9 5,-2-10 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73562 29231,'-16'-31,"-15"31,-1 0,1 23,0 1,7 15,1 0,23 0,0 0,31-7,0-1,1-7,-1-1,-7 0,-1 1,-15-1,0 1,-32 15,1 0,-24 8,0 0,-8-16,0 1,16-40,0 0,31-8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59"/>
    </inkml:context>
    <inkml:brush xml:id="br0">
      <inkml:brushProperty name="width" value="0.03042" units="cm"/>
      <inkml:brushProperty name="height" value="0.03042" units="cm"/>
      <inkml:brushProperty name="color" value="#00BFF3"/>
    </inkml:brush>
  </inkml:definitions>
  <inkml:trace contextRef="#ctx0" brushRef="#br0">80200 12075 723,'0'-22'2,"2"3"3,0 3 5,2 3 4,1 1 4,6 2 6,2 1 5,5 1 6,2 1-1,1 2-5,1 2-6,1 2-5,1 1-5,-1 0-3,1 0-4,-1 0-3,0 1-2,-3 2 0,-1 2 0,-2 2 0,-3 1-9,-3 3-14,-3 2-16,-2 1-15,-3 1-6,-2-3 5,-2-1 5,-2-2 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5:59"/>
    </inkml:context>
    <inkml:brush xml:id="br0">
      <inkml:brushProperty name="width" value="0.03038" units="cm"/>
      <inkml:brushProperty name="height" value="0.03038" units="cm"/>
      <inkml:brushProperty name="color" value="#00BFF3"/>
    </inkml:brush>
  </inkml:definitions>
  <inkml:trace contextRef="#ctx0" brushRef="#br0">79954 13031 724,'-16'0'0,"2"0"1,1 0 0,1 0 0,3 0 6,6-2 11,6 0 12,6-2 11,4 0 3,5 1-5,3-1-4,5 0-6,2 0-8,3 2-12,1 0-13,2 2-11,2 1-7,1 4-3,0 2-2,2 3-2,-3 1-5,-8-2-5,-6-2-6,-6-2-6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0"/>
    </inkml:context>
    <inkml:brush xml:id="br0">
      <inkml:brushProperty name="width" value="0.03232" units="cm"/>
      <inkml:brushProperty name="height" value="0.03232" units="cm"/>
      <inkml:brushProperty name="color" value="#00BFF3"/>
    </inkml:brush>
  </inkml:definitions>
  <inkml:trace contextRef="#ctx0" brushRef="#br0">83170 12950 680,'-11'0'-2,"8"0"15,9 0 13,10 0 15,5 0 3,2 0-6,4 0-6,4 0-6,0 0-6,2 2-2,1 0-2,1 2-4,1 0-1,0 0-2,2-1-3,1 2 0,1-2-3,4 1-2,2 0-3,4 0-2,1 1-1,0 0 1,0 1 0,0 2 0,0-1 0,2-1 1,0-1 0,1 0 0,2-1 1,2 0 0,2 0 0,2 0 0,-1-1 0,-3-1 1,-3 0-1,-2-1 1,1-1-2,7 2-2,7 0-3,8 2-2,-1-1-2,-7-1 2,-7 0 0,-7-2 2,-4 0 0,-2-2-1,-2 0-2,-2-1 0,0-1 0,0 2 3,2 0 1,1 2 3,-1 0 1,0 0-2,-2 0-1,0 0-1,-3 1-2,-2 1 1,-3 3-1,-3 2-1,-3 1 0,-3-2-3,-4-1-1,-1 0-2,-4-2-1,-1-1-3,-2 0-1,-3-1-1,-1-1 0,0 0 2,-2 0 4,0 0 2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0"/>
    </inkml:context>
    <inkml:brush xml:id="br0">
      <inkml:brushProperty name="width" value="0.03426" units="cm"/>
      <inkml:brushProperty name="height" value="0.03426" units="cm"/>
      <inkml:brushProperty name="color" value="#00BFF3"/>
    </inkml:brush>
  </inkml:definitions>
  <inkml:trace contextRef="#ctx0" brushRef="#br0">86088 9750 642,'29'2'57,"-5"6"-12,-5 4-12,-5 5-11,-4 3-7,-2-1-2,-4 1-3,-2-1-2,-5 2-5,-4-1-4,-6 2-6,-3 2-4,-5-1-3,-2 1 0,-1-1 1,-2 1 1,-1-2 0,2 0 2,3-1 0,1 0 1,3-3 1,3-3 3,3-3 2,3-2 2,4-2 4,7 1 7,8 1 7,6 2 5,4-1 4,1-1-3,1-1 0,1 0-2,0-1-1,-1 1-3,-1 2 0,0 0-3,-4 1-1,-1-1-2,-4 1-2,-3 0-2,-1 0-1,-2-1 0,-1 1 0,0 0 0,-4 0-2,-4 3-4,-5 2-2,-6 2-4,-3 0-2,-1 1-1,-3-1-1,-1 1-2,-1-1-2,-1-1-4,1-1-5,-1-1-5,2-2-2,3-2-4,3-4-2,3-3-2,2-2 0,4-4 3,2-2 5,4-3 4,2-2 3,2 2 2,2 1 4,2 0 2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1"/>
    </inkml:context>
    <inkml:brush xml:id="br0">
      <inkml:brushProperty name="width" value="0.03158" units="cm"/>
      <inkml:brushProperty name="height" value="0.03158" units="cm"/>
      <inkml:brushProperty name="color" value="#00BFF3"/>
    </inkml:brush>
  </inkml:definitions>
  <inkml:trace contextRef="#ctx0" brushRef="#br0">87100 11321 696,'10'-15'44,"5"4"0,5 3-2,5 3 0,3 1-4,1 2-7,1 0-8,1 2-7,0-1-5,-2 0-3,0-2-4,0 0-4,-4 0-5,-2 2-9,-3 2-10,-2 2-8,-4 1-4,-1 0 2,-2 0 2,-2 0 2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1"/>
    </inkml:context>
    <inkml:brush xml:id="br0">
      <inkml:brushProperty name="width" value="0.03571" units="cm"/>
      <inkml:brushProperty name="height" value="0.03571" units="cm"/>
      <inkml:brushProperty name="color" value="#00BFF3"/>
    </inkml:brush>
  </inkml:definitions>
  <inkml:trace contextRef="#ctx0" brushRef="#br0">87491 10478 616,'-8'-7'-2,"0"-1"-1,0 0-4,0 0-1,1 1 1,1 0 9,0 2 8,2 1 7,0 3 9,0 7 11,0 7 11,0 8 10,0 4 1,1 6-10,-2 5-9,2 5-10,-2 3-9,0 4-10,-2 2-9,0 4-8,0-1-10,1-1-9,0-2-8,2-2-8,0-5-6,2-7-2,0-9-2,2-7-2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1"/>
    </inkml:context>
    <inkml:brush xml:id="br0">
      <inkml:brushProperty name="width" value="0.03791" units="cm"/>
      <inkml:brushProperty name="height" value="0.03791" units="cm"/>
      <inkml:brushProperty name="color" value="#00BFF3"/>
    </inkml:brush>
  </inkml:definitions>
  <inkml:trace contextRef="#ctx0" brushRef="#br0">88938 9761 580,'8'-14'1,"-2"3"3,-1 3 3,0 2 3,-2 5 7,-1 6 13,0 6 12,-1 6 12,-3 4 1,0 2-8,-3 4-8,-2 3-10,-1 4-5,-2 3-4,0 4-3,-1 4-3,-1 5-6,0 7-7,0 8-6,1 6-6,-2 4-4,-2 0 3,-2 2 0,-1 1 2,0-5 1,5-13 3,2-11 0,6-11 2,1-10-10,2-4-22,0-5-24,2-4-21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1"/>
    </inkml:context>
    <inkml:brush xml:id="br0">
      <inkml:brushProperty name="width" value="0.03407" units="cm"/>
      <inkml:brushProperty name="height" value="0.03407" units="cm"/>
      <inkml:brushProperty name="color" value="#00BFF3"/>
    </inkml:brush>
  </inkml:definitions>
  <inkml:trace contextRef="#ctx0" brushRef="#br0">90064 11513 645,'-14'-8'4,"2"2"6,4 1 8,3 0 7,5 0 6,8 0 5,8-1 6,7-1 6,5 0-2,3 2-9,1 2-8,2 2-10,1 1-10,-3 0-9,-2 0-12,-1 0-9,-3 0-9,-1 2-7,-3 0-7,-1 2-7,-3 0-1,-3 0 3,-3-1 2,-2 2 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2"/>
    </inkml:context>
    <inkml:brush xml:id="br0">
      <inkml:brushProperty name="width" value="0.03714" units="cm"/>
      <inkml:brushProperty name="height" value="0.03714" units="cm"/>
      <inkml:brushProperty name="color" value="#00BFF3"/>
    </inkml:brush>
  </inkml:definitions>
  <inkml:trace contextRef="#ctx0" brushRef="#br0">91838 9874 592,'-1'-11'25,"0"10"6,-2 10 8,0 10 6,-3 5 1,-4 2-6,-3 3-7,-5 1-7,-1 1-3,1 1-2,1-1-2,1 0-1,1-1-3,2-1-3,2-3-4,3-1-4,1-3-2,2-2-2,2-1 0,2-2-2,1-2-1,2-1-2,0-1-2,2 0-2,1-3-1,5-1 0,4-2 0,4-2 0,4-2-3,7-1-3,5 0-5,6-1-4,2-3-2,-2 0 2,-2-3 0,-1-2 2,-5 0-3,-4 0-7,-5 2-7,-4 1-6,-5 0 1,-3 0 9,-3 0 9,-2 0 10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2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92650 10100 333,'49'20'167,"16"14"-1,16 15 1,16 15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74850 28380,'0'-30,"47"30,0 0,-1 0,1 0,-31 7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8"/>
    </inkml:context>
    <inkml:brush xml:id="br0">
      <inkml:brushProperty name="width" value="0.03079" units="cm"/>
      <inkml:brushProperty name="height" value="0.03079" units="cm"/>
      <inkml:brushProperty name="color" value="#00BFF3"/>
    </inkml:brush>
  </inkml:definitions>
  <inkml:trace contextRef="#ctx0" brushRef="#br0">92191 9933 714,'-14'-6'27,"4"4"1,4 4 1,4 4 1,2 3-2,0 3-4,0 3-5,0 4-5,0 2-2,-2 5-2,0 3 1,-1 4-2,-2 5 0,0 6 0,-2 6 0,0 6-1,-1 4-1,1 1-5,-1 3-3,0 2-4,0-2-3,0-3-3,0-4-3,1-4-3,0-3-2,2-2-1,2-2-3,2-2-2,1-4-2,0-4-1,0-5-2,0-5-2,0-5 2,2-5 4,0-5 3,2-4 3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8"/>
    </inkml:context>
    <inkml:brush xml:id="br0">
      <inkml:brushProperty name="width" value="0.03304" units="cm"/>
      <inkml:brushProperty name="height" value="0.03304" units="cm"/>
      <inkml:brushProperty name="color" value="#00BFF3"/>
    </inkml:brush>
  </inkml:definitions>
  <inkml:trace contextRef="#ctx0" brushRef="#br0">93426 10700 665,'-10'24'103,"-4"1"-22,-4 1-23,-3 1-22,-2 2-14,-1 2-5,1 4-6,-1 3-5,1 0-6,-1-2-2,1-2-5,-1-1-3,1-3-3,1-1-2,1-3-2,1-1-3,3-6-7,5-7-13,4-8-14,6-8-14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9"/>
    </inkml:context>
    <inkml:brush xml:id="br0">
      <inkml:brushProperty name="width" value="0.038" units="cm"/>
      <inkml:brushProperty name="height" value="0.038" units="cm"/>
      <inkml:brushProperty name="color" value="#00BFF3"/>
    </inkml:brush>
  </inkml:definitions>
  <inkml:trace contextRef="#ctx0" brushRef="#br0">93194 10658 578,'-8'-16'0,"2"2"-1,1 1 0,0 1-1,3 4 10,4 6 20,4 7 19,4 8 21,1 3 2,-1 3-13,-1 2-14,0 1-13,-1 3-10,1 3-3,2 3-5,0 3-3,1 1-3,0 2-2,-1 0 0,1 2-2,0-1-2,-1-2-7,1-1-7,0-3-5,-1-2-5,-1-3-5,0-3-4,-2-3-4,-1-3-3,-2-3-2,-3-3-2,0-2-2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09"/>
    </inkml:context>
    <inkml:brush xml:id="br0">
      <inkml:brushProperty name="width" value="0.03731" units="cm"/>
      <inkml:brushProperty name="height" value="0.03731" units="cm"/>
      <inkml:brushProperty name="color" value="#00BFF3"/>
    </inkml:brush>
  </inkml:definitions>
  <inkml:trace contextRef="#ctx0" brushRef="#br0">94990 9820 589,'0'-11'70,"0"8"-7,0 9-7,0 10-7,-1 4-7,-1 3-8,0 1-6,-1 3-8,-2 3-5,0 6-2,-1 6-3,-2 6-3,0 7-4,-2 8-6,0 7-6,-1 9-7,-1 1-5,1-2-6,-1-3-5,0-3-5,1-3-2,2-1-1,2-3 1,3-1 0,0-7 0,0-10 2,0-11 1,0-11 1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0"/>
    </inkml:context>
    <inkml:brush xml:id="br0">
      <inkml:brushProperty name="width" value="0.03373" units="cm"/>
      <inkml:brushProperty name="height" value="0.03373" units="cm"/>
      <inkml:brushProperty name="color" value="#00BFF3"/>
    </inkml:brush>
  </inkml:definitions>
  <inkml:trace contextRef="#ctx0" brushRef="#br0">91874 13405 652,'-14'-1'-1,"3"-2"-2,3-2-2,2-2-2,2 0 1,0 1 5,0 0 5,1 2 4,0 1 8,3 2 12,4 2 11,2 2 12,2 1 1,2 0-7,0 0-8,2 0-9,0 0-6,1 1-5,1 2-5,1 0-5,1 0-4,2-2-2,0-3-1,1 0-3,1-2 0,1 0 1,1 0 1,1 0 1,3 0 0,7 2-4,5 0-3,6 1-4,2 1 0,-2 0 2,-2 0 2,-1 0 3,-2 0 0,2 2-1,1 0-2,0 1 0,3 0-1,2-2 1,3-2 2,4-2 1,1-2 1,2 0-3,0-2 0,1 0-2,-2 0-1,-6 0 1,-6 2 0,-6 0 0,-5 1 0,-7 0 1,-5 0-1,-7 0 1,-3 1-2,-2 2-5,-2 2-4,-2 2-5,-3 1-2,-4 0 0,-4-1 0,-4 1 0,-2-1 0,1 0 2,-1-2 1,0 0 3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0"/>
    </inkml:context>
    <inkml:brush xml:id="br0">
      <inkml:brushProperty name="width" value="0.03829" units="cm"/>
      <inkml:brushProperty name="height" value="0.03829" units="cm"/>
      <inkml:brushProperty name="color" value="#00BFF3"/>
    </inkml:brush>
  </inkml:definitions>
  <inkml:trace contextRef="#ctx0" brushRef="#br0">90700 14616 574,'38'-7'73,"-2"2"-14,-2 2-17,-1 2-14,-3 1-8,-3 0 2,-4 0 0,-1 0 1,-3 2-2,-1 6-2,-1 4-5,-1 5-3,-2 3-1,-2-1-2,-4 1 1,-3 0-1,-4 0-3,-8 1-5,-6 0-4,-7 3-6,-4-1-3,-1 1 1,-1-1-1,-1 1 0,1-1 1,0-2 1,0 0 1,3 0 1,0-4 2,2-3 1,3-4 2,1-4 2,6-3 4,9-1 8,8 0 7,9-1 8,9-3 1,7 0-3,8-3-5,8-2-3,-1-1-4,-10 2-4,-9 1-3,-11 1-5,1 0-8,11 2-11,11 0-11,11 2-12,-1 0-3,-10 0 5,-12 0 7,-9 0 5,-7 0 0,1 0-7,0 0-6,0 0-7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1"/>
    </inkml:context>
    <inkml:brush xml:id="br0">
      <inkml:brushProperty name="width" value="0.03729" units="cm"/>
      <inkml:brushProperty name="height" value="0.03729" units="cm"/>
      <inkml:brushProperty name="color" value="#00BFF3"/>
    </inkml:brush>
  </inkml:definitions>
  <inkml:trace contextRef="#ctx0" brushRef="#br0">97145 13047 589,'-3'-7'67,"11"2"-8,11 2-6,11 2-6,5 1-7,-3-2-5,-2 0-6,-1-2-6,-2 0-5,1 1-3,-1-1-6,0 0-3,0 0-3,-3 2 0,-1 0-1,-3 2-1,-1 1-7,-2 2-15,-3 2-15,-1 2-15,-3 1-7,-4 3 2,-4 2 1,-4 2 1,-3-1 5,0-3 8,-1-3 7,-2-2 8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1"/>
    </inkml:context>
    <inkml:brush xml:id="br0">
      <inkml:brushProperty name="width" value="0.03598" units="cm"/>
      <inkml:brushProperty name="height" value="0.03598" units="cm"/>
      <inkml:brushProperty name="color" value="#00BFF3"/>
    </inkml:brush>
  </inkml:definitions>
  <inkml:trace contextRef="#ctx0" brushRef="#br0">96776 13995 611,'-21'-1'5,"5"0"10,5-2 11,5 0 10,4 0 3,5 0-3,6 2-3,4 0-3,5 1-3,3 0-2,5 0-1,3 0-3,3 0-1,1-2-3,0 0-3,2-2-3,0 1-3,1 1-7,-1 0-4,0 2-6,0 0-6,-1 0-6,-2 0-6,0 0-7,0 0-3,1 0 0,1 0 0,1 0 1,-2-2-2,-2 0 1,-3-3-1,-3-2-1,-4 0 3,-3 1 8,-4 0 7,-4 2 8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2"/>
    </inkml:context>
    <inkml:brush xml:id="br0">
      <inkml:brushProperty name="width" value="0.04585" units="cm"/>
      <inkml:brushProperty name="height" value="0.04585" units="cm"/>
      <inkml:brushProperty name="color" value="#00BFF3"/>
    </inkml:brush>
  </inkml:definitions>
  <inkml:trace contextRef="#ctx0" brushRef="#br0">100131 12725 479,'14'-21'-2,"-2"5"4,-4 5 2,-3 4 4,-3 7 12,-4 6 21,-4 7 22,-3 8 21,-2 1 1,2 0-17,2-1-18,2 0-19,1-1-10,1 3-5,-1 1-4,0 3-5,0-1-3,2 0-1,0-1 0,2-1-3,0-1 0,0-1-1,0-1-2,0 0 0,1-3-2,2 1 0,2-2-1,2-1 1,0-2-2,1-1-1,0-2-2,0-2 0,1-2-2,1-2 2,3-3-1,2 0 1,2-5 0,3-4 0,3-6 0,3-3-1,1-6 1,1-3 0,-1-5 0,1-3 1,-2-3 1,0-1 0,-1 0-1,-1-2 1,-2 1 1,-4 4 2,-5 2 3,-3 3 1,-3 2 2,-2 3 1,-3 1 0,0 3 1,-4 1-1,0 3 1,-3 1-2,-2 2 1,-4 3-4,-7 3-4,-7 2-4,-7 4-4,-4 4-4,-3 6 0,-1 5-2,-2 7 0,2 1-2,4-1-2,5-3-1,5-1-3,4-2 0,1-1-2,3 0 0,1-2 0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7"/>
    </inkml:context>
    <inkml:brush xml:id="br0">
      <inkml:brushProperty name="width" value="0.03924" units="cm"/>
      <inkml:brushProperty name="height" value="0.03924" units="cm"/>
      <inkml:brushProperty name="color" value="#00BFF3"/>
    </inkml:brush>
  </inkml:definitions>
  <inkml:trace contextRef="#ctx0" brushRef="#br0">81660 18908 560,'5'-34'62,"-4"13"-4,-6 11-5,-4 12-4,-4 9-5,-3 5-8,-3 7-6,-3 5-7,-2 5-5,-1 3-3,-1 2-3,-1 4-2,0 0-4,1 0-3,1-1-3,1-2-4,1-2-1,1-3 0,1-5 0,1-4 1,2-3-1,2-4 0,4-5-1,3-3 0,3-3 1,6-2 4,4-3 4,6 0 5,3-2 2,5 0 0,3 0 0,5 0 0,1-1-1,1-1-3,-1 0-2,1-1-3,0-1-2,2 2-3,3 0-4,1 2-3,1 0-2,1 0 0,-1 0 0,0 0 0,-1-1-3,-5 0-5,-4-2-4,-3 0-5,-4 0-1,-1 0 1,-2 2 1,-2 0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65654 38569,'62'-16,"-62"0,0 1,-15 15,-1 0,-15 15,-1 1,-7 23,0 0,8-8,-1 1,17-9,-1 1,16-9,0 1,31-32,1 1,22-9,1 1,-16 7,1 0,-17 16,1 0,-24 8,0 0,0 0,0 0,15 0,1-1,7-22,1-1,46-31,1 0,-24 16,0 0,-24 23,1 0,-16 0,-1 1,-14 7,-1 0,0 31,0 0,0 24,1-1,7-7,0 0,7-23,1-1,16-15,-1 0,1-24,-1 0,8-23,1 0,-24-31,-1 0,-7 15,0 0,-15 24,-1 0,16 23,0 0,8 0,0 1,23-1,0 0,9 16,-1 0,-8 23,0 0,-23 24,0-1,-16-7,0 0,-15-16,-1 1,17-17,-1 1,47-39,0-1,8 16,0 0,-16 8,1 0,-17 0,1 0,-8-7,0-1,-8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75416 29696,'-16'-16,"32"9,-1-1,40 1,0-1,15 8,1 0,-1 0,0 0,-31 0,1 0,-25 0,1 0,-8 0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8"/>
    </inkml:context>
    <inkml:brush xml:id="br0">
      <inkml:brushProperty name="width" value="0.04002" units="cm"/>
      <inkml:brushProperty name="height" value="0.04002" units="cm"/>
      <inkml:brushProperty name="color" value="#00BFF3"/>
    </inkml:brush>
  </inkml:definitions>
  <inkml:trace contextRef="#ctx0" brushRef="#br0">82185 19043 549,'-15'-9'0,"2"0"1,3-1 0,1-1 1,1 0 7,0 2 16,0 2 14,0 2 16,1 4 2,1 6-9,0 6-11,2 6-9,-1 5-6,0 6-2,-1 6-3,-1 7-2,-1 3-2,2 4 1,0 2-1,2 4 1,-1 2-3,0 5-4,-1 4-5,-1 3-3,-1 7-7,0 9-8,0 8-7,0 10-9,1-1-7,1-9-4,0-8-5,2-9-5,0-12-1,2-14 4,0-15 3,2-15 3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8"/>
    </inkml:context>
    <inkml:brush xml:id="br0">
      <inkml:brushProperty name="width" value="0.03823" units="cm"/>
      <inkml:brushProperty name="height" value="0.03823" units="cm"/>
      <inkml:brushProperty name="color" value="#00BFF3"/>
    </inkml:brush>
  </inkml:definitions>
  <inkml:trace contextRef="#ctx0" brushRef="#br0">84087 20281 575,'-6'-8'8,"6"2"16,4 1 17,6 1 16,3 0 4,5 2-8,3 0-8,5 2-8,1 0-6,1 0-6,-1 0-6,1 0-5,0 0-7,2 2-4,2 0-7,3 2-6,-1-1-5,-2-1-5,-1 0-5,-3-2-5,-3 0-7,-3 0-7,-4 0-7,-5 0-9,-2 0 2,-2-2 7,-2 0 10,-2-1 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8"/>
    </inkml:context>
    <inkml:brush xml:id="br0">
      <inkml:brushProperty name="width" value="0.03833" units="cm"/>
      <inkml:brushProperty name="height" value="0.03833" units="cm"/>
      <inkml:brushProperty name="color" value="#00BFF3"/>
    </inkml:brush>
  </inkml:definitions>
  <inkml:trace contextRef="#ctx0" brushRef="#br0">84736 19261 574,'-15'-15'-1,"4"3"0,3 1 0,3 2-1,1 1 3,0 0 10,0 1 7,1-1 9,-2 2 6,2 4 4,-1 4 4,0 4 4,1 4-1,2 7-5,2 6-6,2 5-6,0 5-5,0 2-3,-2 4-5,0 3-3,-1 2-5,0 4-4,0 2-4,0 3-4,0 3-8,0 0-11,0 1-10,0 1-11,0-4-5,0-10-1,0-10-1,0-9 0,0-7 3,0-3 7,0-3 8,0-2 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9"/>
    </inkml:context>
    <inkml:brush xml:id="br0">
      <inkml:brushProperty name="width" value="0.04044" units="cm"/>
      <inkml:brushProperty name="height" value="0.04044" units="cm"/>
      <inkml:brushProperty name="color" value="#00BFF3"/>
    </inkml:brush>
  </inkml:definitions>
  <inkml:trace contextRef="#ctx0" brushRef="#br0">87094 18951 544,'-8'-6'9,"0"6"18,1 4 19,-1 6 17,0 4 4,0 5-13,0 5-12,0 5-13,1 2-6,1 0-3,0 1-2,2-1-3,0-2-1,2-3-3,0-5-3,2-3-2,2-4-3,4-1-2,4-2-4,3-2-3,3-4-3,0-4-5,-1-6-4,1-4-5,2-6-1,5-9 2,5-7 0,5-8 2,1-6 1,-3-1 3,-3-2 1,-3-1 2,-4 0 3,-3 7 2,-4 6 4,-4 6 2,-4 3 2,-3 1 2,-2 1 0,-4 1 2,-3 3 0,-5 7-4,-5 5-1,-5 6-3,-4 5 0,-2 4 0,-1 4 1,-2 3 0,-1 4-2,3 1-8,1 3-7,3 2-8,2-1-3,5-3-2,3-3 0,4-3 0,3-2 1,0-1 5,2 0 6,1-2 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9"/>
    </inkml:context>
    <inkml:brush xml:id="br0">
      <inkml:brushProperty name="width" value="0.03602" units="cm"/>
      <inkml:brushProperty name="height" value="0.03602" units="cm"/>
      <inkml:brushProperty name="color" value="#00BFF3"/>
    </inkml:brush>
  </inkml:definitions>
  <inkml:trace contextRef="#ctx0" brushRef="#br0">89577 19183 610,'-10'0'11,"10"0"23,12 0 21,10 0 23,7 0 1,2 0-19,4 0-18,3 0-20,1 0-13,-2 0-10,0 0-9,-1 0-8,-4-1-8,-4 0-7,-4-2-6,-6 0-7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19"/>
    </inkml:context>
    <inkml:brush xml:id="br0">
      <inkml:brushProperty name="width" value="0.03872" units="cm"/>
      <inkml:brushProperty name="height" value="0.03872" units="cm"/>
      <inkml:brushProperty name="color" value="#00BFF3"/>
    </inkml:brush>
  </inkml:definitions>
  <inkml:trace contextRef="#ctx0" brushRef="#br0">89232 20050 568,'-9'7'2,"-3"-1"6,-4-1 6,-1 0 5,1-2 7,10 0 10,9-2 10,8 0 10,7-3 0,5 0-10,5-3-9,5-2-11,3 1-6,2 1-4,2 2-4,2 2-3,1 1-6,1 2-9,-1 0-7,0 2-9,-1-1-4,-2-1-4,-2 0-3,-2-2-2,-4 1-6,-7 0-7,-7 2-7,-6 0-8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20"/>
    </inkml:context>
    <inkml:brush xml:id="br0">
      <inkml:brushProperty name="width" value="0.04502" units="cm"/>
      <inkml:brushProperty name="height" value="0.04502" units="cm"/>
      <inkml:brushProperty name="color" value="#00BFF3"/>
    </inkml:brush>
  </inkml:definitions>
  <inkml:trace contextRef="#ctx0" brushRef="#br0">92530 17894 488,'6'-18'58,"-6"10"6,-4 11 7,-5 12 6,-5 6-4,-2 3-16,-3 3-14,-3 3-16,-1 1-10,-1 0-4,1 1-5,-1-1-5,2 0-2,1-2-2,2 0-1,3-1-2,1-2 0,2-3-1,3-3-1,1-3-1,3-2 0,4 0 2,4-2 2,4-1 2,4-2 1,5-2 0,5-4 1,5-2 1,5-4 0,5-2 0,4-4 0,6-2-1,2-1-1,0 2-5,0 3-3,0 1-4,-1 2-4,-4 2-4,-2 2-5,-3 2-4,-5 1-4,-4 2-3,-5 0-5,-5 1-3,-4 1 1,-4 0 5,-5 0 6,-2 0 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20"/>
    </inkml:context>
    <inkml:brush xml:id="br0">
      <inkml:brushProperty name="width" value="0.04488" units="cm"/>
      <inkml:brushProperty name="height" value="0.04488" units="cm"/>
      <inkml:brushProperty name="color" value="#00BFF3"/>
    </inkml:brush>
  </inkml:definitions>
  <inkml:trace contextRef="#ctx0" brushRef="#br0">93625 17643 490,'-15'-22'0,"4"6"0,3 5 0,3 5 0,1 2 3,0 0 9,0 0 6,0 0 9,1 3 7,0 6 9,2 6 9,0 6 8,2 6 1,0 10-11,2 9-10,0 8-10,0 11-7,0 13-3,-2 13-2,0 12-4,-3 12-10,-4 9-15,-4 10-17,-3 10-16,-2-7-13,2-23-8,3-24-10,1-23-9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22"/>
    </inkml:context>
    <inkml:brush xml:id="br0">
      <inkml:brushProperty name="width" value="0.04921" units="cm"/>
      <inkml:brushProperty name="height" value="0.04921" units="cm"/>
      <inkml:brushProperty name="color" value="#00BFF3"/>
    </inkml:brush>
  </inkml:definitions>
  <inkml:trace contextRef="#ctx0" brushRef="#br0">71727 10871 447,'-17'-21'4,"0"5"9,-1 4 8,-1 6 9,1 3 3,3 2 0,2 2-2,4 2 0,0 4-2,-3 5-2,-4 7-2,-1 6-2,-3 4-2,2 2 0,1 4-1,1 3-1,2-1-1,2-6-3,4-4-2,3-5-3,1-3-2,2-1-2,0 0-2,2-2-2,1 0 0,2 3-2,2 2 1,2 1-2,1 1 1,1-1-2,2-1-2,0-1 0,0 3 3,1 5 7,0 6 7,0 7 6,-1 1 2,-3-2-7,-1-2-6,-2-2-6,-1-2-4,0-3 0,0-3-1,0-3 0,-1-3-3,-1-1-2,0-3-4,-1-1-2,-3-1-2,0-1-2,-3 1 0,-2 0-2,-1-1 0,-2 1 1,0 0 2,-1-1 0,-2 0 1,0 0 2,-1-2 0,-1-1 1,-1 0 0,-2 0-3,0-1-1,0 1-2,-3 0-1,0 0-2,-1-1-1,-1 1-2,1-1 2,3 0 1,3-2 2,3-1 3,2 0 1,0-2 2,2-1 2,1 0 1,1 0 6,4 1 8,2 3 9,4 2 9,2 1 5,1 2 2,3 0 3,2 1 3,0 2 0,-2 1 1,-3 3-1,-1 1 1,-1 4-3,-2 5-3,0 5-4,-2 4-4,0 5-2,-2 2-1,0 4 0,-2 2-2,0 2 0,-2 0-2,0 0 0,-1 0-2,-1-2-2,2-1-1,1-2-2,1-2-1,-2 0-2,0 4-1,-3 2-1,-2 4-1,0 2-2,1 3 0,0 3-1,2 3 0,0 0-1,2-3 0,1-3-2,1-2 0,-1-4-2,2-3-3,-1-2-3,0-4-3,0-1-1,2 0 1,0 0 0,2 0 0,0-2 0,0-4 1,0-4 0,0-3 0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37"/>
    </inkml:context>
    <inkml:brush xml:id="br0">
      <inkml:brushProperty name="width" value="0.04054" units="cm"/>
      <inkml:brushProperty name="height" value="0.04054" units="cm"/>
      <inkml:brushProperty name="color" value="#F2395B"/>
    </inkml:brush>
  </inkml:definitions>
  <inkml:trace contextRef="#ctx0" brushRef="#br0">66235 1515 542,'-9'-39'37,"0"19"7,-1 17 8,-1 18 8,-1 9-1,2 2-11,1 3-10,0 1-10,1 2-7,-1-1-2,-2 0-2,0 1-3,-1 0-3,-1 4-4,-1 3-4,-1 2-5,0 2-2,2 1-2,2-1-1,3 0-2,1-2-1,2-4 0,2-4-1,2-3 0,1-5-2,0-3-2,0-5-3,0-3-1,1-8-5,4-12-9,2-12-7,3-11-9,1-5 0,0 3 5,-2 3 6,0 4 6,-3 0 4,-1 2 3,-2 1 3,-2 1 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76950 29181,'16'-31,"15"31,0 0,8 8,0 0,8 7,0 1,-24 15,1 0,-40 15,0 1,1-31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37"/>
    </inkml:context>
    <inkml:brush xml:id="br0">
      <inkml:brushProperty name="width" value="0.04266" units="cm"/>
      <inkml:brushProperty name="height" value="0.04266" units="cm"/>
      <inkml:brushProperty name="color" value="#F2395B"/>
    </inkml:brush>
  </inkml:definitions>
  <inkml:trace contextRef="#ctx0" brushRef="#br0">66201 1078 515,'2'-28'41,"6"7"0,4 7 0,5 7-1,3 3-3,1 2-6,1 0-7,1 2-6,0 0-3,-1 2-3,-1 0 0,-1 2-2,-1 1-1,-1 1 0,0 3 0,-2 2 1,-2 0-3,-1-1-3,-2 0-4,-2-2-4,-2 1-1,-2 2 0,-3 2 0,0 1 0,-3 3 1,-1 1 1,0 3 0,-1 2 1,-3 0 1,-2 1 0,-3-1 1,-3 1-1,-3-1 1,0 1-2,-1-1-1,-1 1-2,-1-1 0,-1 1 0,-1-1 1,-1 1-1,-1-2 0,1-1 2,-1-3 0,1-1 2,1-3 0,2-1 1,4-2 0,3-2 0,4-3 1,6-4 4,6-4 3,6-4 2,6-3 1,5 0-3,7-1 0,5-1-3,2 0-1,-3 4-1,-3 3 1,-3 2-1,-3 2 0,-1 0 1,-3 0 1,-1 0 0,-2 1 0,-1 2 1,0 2 1,-2 2 0,-2 1 1,-2 1-2,-4 2-1,-2 0 0,-4 2-1,0 1 0,-3 3 2,-2 2 0,-2 1 0,-2 3 0,-2 1-1,-1 3 0,-2-1 0,-2 0-1,0-1-1,-1 0 1,-2-2-2,-3 2-3,-3 1-3,-2 1-2,-3-1-2,1-3-1,-1-3-2,1-2-1,2-4-1,5-3-3,5-3-1,5-2-1,5-7-6,6-8-9,6-10-8,6-7-9,2-3-1,-1 5 6,0 5 7,-2 5 6,0 2 4,2 0 1,0 0 1,1 1 1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38"/>
    </inkml:context>
    <inkml:brush xml:id="br0">
      <inkml:brushProperty name="width" value="0.04097" units="cm"/>
      <inkml:brushProperty name="height" value="0.04097" units="cm"/>
      <inkml:brushProperty name="color" value="#F2395B"/>
    </inkml:brush>
  </inkml:definitions>
  <inkml:trace contextRef="#ctx0" brushRef="#br0">68224 1350 537,'-14'3'10,"4"6"22,4 5 20,4 7 22,2 2 3,0 1-15,0-1-14,0 1-15,0 1-9,-2 3-5,0 3-4,-1 2-6,-2 4-3,-2 5-4,-2 3-5,-2 4-3,0 2-3,1 0-1,0-1-2,2 1-1,1-3-1,0-7 2,2-8 1,1-6 2,0-9-11,2-10-19,0-12-22,2-10-20,0-5-2,0 3 18,0 1 17,0 2 17,-1 2 11,0 1 4,-2 0 5,0 2 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38"/>
    </inkml:context>
    <inkml:brush xml:id="br0">
      <inkml:brushProperty name="width" value="0.03616" units="cm"/>
      <inkml:brushProperty name="height" value="0.03616" units="cm"/>
      <inkml:brushProperty name="color" value="#F2395B"/>
    </inkml:brush>
  </inkml:definitions>
  <inkml:trace contextRef="#ctx0" brushRef="#br0">68100 2722 608,'7'-29'7,"-1"7"2,0 5 1,-1 7 2,-1 2 2,1 0 6,2 0 5,0 0 5,2 1 2,3 1 0,4 0 0,2 2 0,1-1-2,1 0-4,0-1-3,-1-1-3,1 0-4,1 2-5,1 2-3,2 2-6,-1 1-2,-2 0 0,1 0-2,-2 0-1,-1 0-4,-1 0-7,-1 0-9,-1 0-8,-1 1-7,-4 2-7,-3 2-6,-2 2-7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38"/>
    </inkml:context>
    <inkml:brush xml:id="br0">
      <inkml:brushProperty name="width" value="0.04565" units="cm"/>
      <inkml:brushProperty name="height" value="0.04565" units="cm"/>
      <inkml:brushProperty name="color" value="#F2395B"/>
    </inkml:brush>
  </inkml:definitions>
  <inkml:trace contextRef="#ctx0" brushRef="#br0">69475 869 481,'0'-22'5,"0"3"8,0 3 8,0 3 9,0 4 6,0 6 4,0 6 5,0 6 4,-1 4-2,0 3-7,-2 3-7,0 3-7,-1 3-5,0 3-2,0 3-2,0 3-2,0 1-2,-2 2-1,0 1-1,-1 1-2,-1 3-1,0 5-3,1 7-2,-1 6-2,0 5-4,0 3-5,0 5-5,1 3-4,0 1-5,2-2-5,2-1-5,2-3-4,1-2-3,0-3-2,0-3 0,0-2-1,0-7 2,0-9 5,0-8 6,0-9 5,0-6 1,2-3-1,0-3-2,2-2-2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39"/>
    </inkml:context>
    <inkml:brush xml:id="br0">
      <inkml:brushProperty name="width" value="0.04292" units="cm"/>
      <inkml:brushProperty name="height" value="0.04292" units="cm"/>
      <inkml:brushProperty name="color" value="#F2395B"/>
    </inkml:brush>
  </inkml:definitions>
  <inkml:trace contextRef="#ctx0" brushRef="#br0">70186 2500 512,'-15'23'104,"1"-1"-23,1-1-21,1-1-23,-1 0-12,0 3-3,-1 1-3,-1 3-4,-1 1-3,-2 1-1,0 0-3,-1 2-1,0-1-2,1-3 0,1-3 0,1-3 0,1-3-2,2-1-1,3-2-2,1-2-3,4-3 2,6-1 5,6-2 3,6-2 5,3-2 1,1-1-2,1 0-2,1-1-3,3-2-3,7-1-4,5 0-4,6-1-5,0-1-2,-5 2 2,-7 0 0,-5 2 3,-5 0-2,1 0-2,-2 0-3,-1 0-2,0 0-7,-1 0-14,1 0-11,0 0-13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39"/>
    </inkml:context>
    <inkml:brush xml:id="br0">
      <inkml:brushProperty name="width" value="0.04661" units="cm"/>
      <inkml:brushProperty name="height" value="0.04661" units="cm"/>
      <inkml:brushProperty name="color" value="#F2395B"/>
    </inkml:brush>
  </inkml:definitions>
  <inkml:trace contextRef="#ctx0" brushRef="#br0">70846 3048 471,'-7'-17'55,"2"11"5,2 12 8,2 11 6,1 9-2,0 3-12,0 4-13,0 5-12,-1 3-9,0 4-8,-2 4-8,0 4-7,-2 2-8,0 1-12,-1 1-11,-1 1-11,0-3-2,2-8 7,2-8 8,2-7 8,0-7-5,0-2-17,-2-3-16,0-2-16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6:40"/>
    </inkml:context>
    <inkml:brush xml:id="br0">
      <inkml:brushProperty name="width" value="0.04777" units="cm"/>
      <inkml:brushProperty name="height" value="0.04777" units="cm"/>
      <inkml:brushProperty name="color" value="#F2395B"/>
    </inkml:brush>
  </inkml:definitions>
  <inkml:trace contextRef="#ctx0" brushRef="#br0">71716 955 460,'-12'-14'43,"8"3"9,8 2 10,8 4 9,4 2-2,3 0-11,1 2-13,3 0-12,1 1-8,1 0-3,1 0-5,1 0-3,-1 0-4,0 0-2,0 0-2,-2 0-2,-2 1-4,-1 0-2,-3 2-3,-1 0-3,-5 2-9,-8 2-13,-8 1-15,-8 3-13,-5-1-2,-1-2 10,-3-4 9,-1-2 11,-2-3 6,3 0 3,0-2 2,1 0 4,0-2 2,2 0 3,1-1 2,1-1 2,1-1 4,1 0 5,0 0 4,2 0 5,1 1 3,2-1 2,3 0 3,1 0 2,3 2 4,6 2 8,4 4 6,5 2 7,3 2-1,2 0-8,0 0-9,1 0-8,0 0-6,1 0-4,-1 0-4,1 0-3,-1-1-5,-3-1-3,-1 0-4,-2-2-3,-5 1-7,-8 2-9,-8 2-7,-8 2-9,-4 0 0,1-1 7,-1 0 6,1-2 8,0-1 4,2 0 4,3-2 2,1 0 4,2-1 3,1 0 4,0 0 2,2 0 4,2-1 4,4 0 5,4-2 3,4 0 5,4-1-1,5-2-5,5 0-5,6-1-5,0 0-7,0 0-8,-1 2-7,-1 1-8,-2 0-3,-4 2 1,-5 0 0,-3 2 2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24:40.533"/>
    </inkml:context>
    <inkml:brush xml:id="br0">
      <inkml:brushProperty name="width" value="0.05292" units="cm"/>
      <inkml:brushProperty name="height" value="0.05292" units="cm"/>
      <inkml:brushProperty name="color" value="#0085CD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6082 2455 0,'0'0'0,"-6"-2"15,-4 1-15,0 0 0,0-1 0,-9 0 16,-5-1-16,1 1 0,-3 1 16,-7 2-16,-3 4 15,-1 1-15,1-1 0,-17 8 16,-4 7-16,-9 3 0,2 1 0,-17 10 16,-2 3-16,3 0 0,8-1 15,-17 16-15,-2 8 0,-22 19 16,24-11-16,6 0 0,2 0 15,15-10-15,9-5 0,5 4 16,5 3-16,6-7 0,6-3 0,11 12 16,5 6-16,6-14 15,3-10-15,1 11 0,0 7 0,8 4 16,4 1 0,6 17-16,8 12 0,-2-16 0,0-9 0,2-7 15,3-3-15,4 4 16,3 2-16,4-7 0,1-8 0,1-12 15,2-9-15,6-3 0,5-3 16,-2-5-16,-1-3 0,2-5 16,3-5-16,1-3 0,3-1 15,3-7-15,0-1 0,2-3 16,-1-2-16,1-2 0,3-4 16,0-3-16,3-2 0,4-16 15,3-11-15,-1-6 0,-1-3 0,7-7 16,6-2-16,-4-6 0,0-3 15,3-4-15,0-4 0,-5 6 16,-4 3-16,-4-2 0,-2-1 16,-6 5-16,-5 4 0,-10-2 15,-9-2-15,-7 6 0,-8 2 16,0 3-16,0 1 0,-7 2 16,-4 2-16,-4-4 0,-3-5 15,-3 6-15,-1 3 0,-8 3 16,-1 2-16,-7 5 0,-3 1 0,-4 2 15,-5 2-15,-1 6 0,-2 6 16,-3 1-16,-4 4 0,-2-2 16,-2 2-16,-4 6 0,-1 5 15,-5 3-15,-3 1 0,-5 3 16,-2 1-16,3 9 0,4 5 16,-7 4-16,-6 3 0,-1 3 0,-2 0 15,-3 8-15,-3 4 0,0 5 16,2 5-16,-3 5 0,0 5 15,-2 3-15,-3 1 0,0 9 16,1 4-16,6 4 0,5 3 16,6-1-16,5 1 0,14-7 15,10-6-15,6-5 0,8-2 16,7-19-16,4-10 0,5-8 16</inkml:trace>
  <inkml:trace contextRef="#ctx0" brushRef="#br0" timeOffset="275.6835">6482 3657 0,'0'0'0,"0"0"16,0 0-16,16 27 0,-16-27 0,11 23 15,-7-14-15,1-1 0</inkml:trace>
  <inkml:trace contextRef="#ctx0" brushRef="#br0" timeOffset="66032.8966">24201 4677 0,'0'0'0,"0"0"0,0 0 16,0 0-16,0 0 0,0 0 0,26 9 15,-26-9-15,18 10 0,-18-10 16,23 14-16,-8-5 0,0 0 16,3 1-16,3 0 0,-4 0 15,-1-2-15,-3-1 0</inkml:trace>
  <inkml:trace contextRef="#ctx0" brushRef="#br0" timeOffset="76518.0055">20774 12325 0,'0'0'0,"0"0"0,0 0 16,0 0-16,33 3 0,-33-3 16,48 5-16,-18-2 0,3 0 0,7 0 15,5 1-15,11 1 0,-1 1 0,17 1 16,2 1-16,4 0 16,-10-1-16,-6-1 0,-15-2 15,-13 0-15</inkml:trace>
  <inkml:trace contextRef="#ctx0" brushRef="#br0" timeOffset="77961.4006">27044 4137 0,'0'0'0,"0"0"16,0 0-16,0 0 0,-13 25 0,13-25 16,0 0-16,0 0 0</inkml:trace>
  <inkml:trace contextRef="#ctx0" brushRef="#br0" timeOffset="79954.5848">23380 11329 0,'0'0'0,"0"0"0,0 0 16,23 7-16,-23-7 0,25 1 0,-25-1 16,39-5-16,-15 0 0,3 0 15,2-3-15,10-2 0,0 1 16,0-1-16,2 1 0,5-1 16,-3-1-16,-3 2 0,-2 1 15,-3 0-15,-2 1 0,-2 0 16,-3 1-16,-2 3 0,-4 2 0,-3 0 15,-4 1-15,-1-1 0,-1-1 16,-4 1-16,-1 0 0,-1 0 16</inkml:trace>
  <inkml:trace contextRef="#ctx0" brushRef="#br0" timeOffset="81251.2752">18378 5778 0,'0'0'0,"-13"-4"0,-3 0 16,4-2-16,-1 2 0,-6-5 0,-2 0 16,-1 0-16,-1 2 0,-2 0 15,-3 2-15,-6 1 0,0 4 0,-1 1 16,-3 3-16,2 5 0,0 2 16,-2 4-16,-2 2 0,-7 6 15,2 0-15,4 4 0,3 1 16,4 2-16,2-1 0,-1 9 15,4-1-15,6 0 0,3-1 16,7 1-16,5 1 0,2-1 16,1-1-16,5-2 0,5-1 15,5 1-15,4 0 0,5-1 16,3-2-16,3-6 0,3-2 16,7-7-16,6 0 0,3-7 15,3-3-15,4-5 0,3-2 16,2-7-16,3-5 0,10-8 15,2-2-15,-5 2 0,-2 1 0,21-20 16,-14-5-16,-11 4 0,-9 2 16,-11 2-16,-5-1 0,-10 2 15,-6-2-15,-4 0 0,-1-1 16,-7-4-16,-5-2 0,-7 2 16,-6 1-16,-4 6 0,-2 0 0,-4 3 15,-2-2-15,2 17 0,-5-1 16,-2 6-16,-5 1 0,-6 3 15,-4 4-15,-1 8 0,0 5 16,-4 8-16,-2 7 0,0 5 16,-1 5-16,5 4 0,2 6 0,-12 33 15,12 7-15,14-28 0,9-16 16,7-12-16</inkml:trace>
  <inkml:trace contextRef="#ctx0" brushRef="#br0" timeOffset="82265.5231">24908 11854 0,'0'0'0,"0"0"0,0 0 0,0 0 16,0 0-16,0 0 0,0 0 16,27 4-16,-27-4 0,0 0 15</inkml:trace>
  <inkml:trace contextRef="#ctx0" brushRef="#br0" timeOffset="91301.3481">28500 12405 0,'0'0'0,"0"0"15,0 0-15,0 0 0,0 0 0,0 0 16,23 9-16,-23-9 0,33 6 16,-9-2-16,6 1 15,0 1-15,1-1 0,12 3 0,2 2 16,-2 0-16,-2-2 0,8 3 16,0 3-16,-7-4 0,-6 1 15,5 3-15,-3 1 0,-8 0 16,-7 0-16,-4-4 0,-5-2 15,-3-2-15</inkml:trace>
  <inkml:trace contextRef="#ctx0" brushRef="#br0" timeOffset="92139.2716">30238 12733 0,'0'0'16,"0"0"-16,0 0 0,-17 22 0,17-22 16,-17 26-16,11-16 0,0 0 15</inkml:trace>
  <inkml:trace contextRef="#ctx0" brushRef="#br0" timeOffset="103186.429">18197 7080 0,'0'0'0,"0"0"15,0 0-15,0 0 0,0 0 0,0 0 16,0 0-16,-24 2 15,24-2-15,0 0 0,0 0 16,0 0-16</inkml:trace>
  <inkml:trace contextRef="#ctx0" brushRef="#br0" timeOffset="107735.6874">25258 7347 0,'0'0'0,"0"0"0,0 0 0,0 0 16,28-1-16,-28 1 0,33-4 16,-14 1-16,1 0 0,5 0 15,6 2-15,11-2 0,0 0 16,5-1-16,5 1 0,11 1 15,-1 1-15,14 0 0,0 2 16,-4 1-16,-2 2 0,16 1 0,1-1 16,3-3-16,-7-1 0,4 1 15,5 1-15,29-2 0,-14-2 16,-1-3-16,-3-4 0,-9 1 16,-8 1-16,11-1 0,8-2 15,-10 1-15,-8 1 0,6 2 16,7 1-16,-11-2 0,-5 1 0,5 1 15,5 4-15,-11 1 0,-5 2 16,5 0-16,6 0 16,-6-4-16,-2 1 0,4-3 0,2-2 15,-8 1-15,-4-2 0,5 1 16,2 0-16,-8 0 0,-7-1 16,6-2-16,4-2 0,-12 1 15,-6 1-15,0 3 0,2 1 16,-5 3-16,-2-1 0,1 1 15,2-2-15,-8-3 0,-4-2 0,2 2 16,0 0-16,-5 1 0,-3 1 16,-3 0-16,-2-1 0,0 0 15,-1-1-15,-5 3 0,-5 0 16,-4 2-16,-3-1 0,-1 0 16,-3 0-16,-2 2 0,-1 1 0,-6 1 15,0-1-15,-3 0 16,1-3-16,-1 3 0,-1-2 0,1 2 15,0-3-15,-2 3 16,0 1-16,0 1 0,-2 0 0,0 0 16,-3 1-16,2-1 0,-1-1 15,2 0-15,-1 0 0,2-1 16</inkml:trace>
  <inkml:trace contextRef="#ctx0" brushRef="#br0" timeOffset="107912.81">30233 6786 0,'0'0'0,"0"0"0,0 0 15,0 0-15,0 0 0,0 0 16,0 0-16,15 23 0</inkml:trace>
  <inkml:trace contextRef="#ctx0" brushRef="#br0" timeOffset="108711.9108">26253 7190 0,'0'0'0,"0"0"0,0 0 0,0 0 0,26 0 15,-26 0-15,42-2 16,-15 0-16,1 0 0,-2-1 16,-4 1-16,-3 1 0</inkml:trace>
  <inkml:trace contextRef="#ctx0" brushRef="#br0" timeOffset="109203.8703">30286 6595 0,'0'0'0,"0"0"0,0 0 0,0 0 16</inkml:trace>
  <inkml:trace contextRef="#ctx0" brushRef="#br0" timeOffset="109710.8566">24175 7224 0,'0'0'15,"0"0"-15,0 0 0,0 0 0,0 0 16,0 0-16,0 0 0,0 0 15,-20-9-15,20 9 0,0 0 16,0 0-16,0 0 0,0 0 16,0 0-16,0 0 0</inkml:trace>
  <inkml:trace contextRef="#ctx0" brushRef="#br0" timeOffset="119092.3133">14935 4300 0,'0'0'0,"0"0"0,0 0 16,0 0-16,23-4 0,-23 4 0,27-3 15,-27 3-15,34-1 0,-15 2 16,1 2-16,0 0 0,0 1 15,-1 1-15,0 1 0,3 3 0,-2 0 16,-3 4-16,0 3 16,-3-1-16,-1 1 0,-3 1 0,-3-1 15,-3 1-15,-2-2 0,-3 5 16,-3 0-16,-3 2 0,-2 1 16,-10 5-16,-8 1 0,-1-1 15,-2 1-15,-4 0 0,-5 3 16,-2 0-16,5-3 0,1-3 15,1-2-15,6-7 0,5-3 16,4-8-16,7-4 0,4-1 0,1-1 16,3 2-16</inkml:trace>
  <inkml:trace contextRef="#ctx0" brushRef="#br0" timeOffset="119552.3387">15438 4000 0,'0'0'16,"0"0"-16,0 0 0,25-4 0,-25 4 16,25-1-16,-10 3 0,-1 1 15,0 0-15,1 3 0,-1 2 16,-3 2-16,-3-1 0,-4 7 15,-5 3-15,-3 1 0,-3-1 16,-5 2-16,-3-2 0,-2 1 0,0-1 16,-1 1-16,1-1 15,3-5-15,3 0 0,2-3 0,1-1 16,5-2-16,1-1 0,3-1 16,2-1-16,3-2 0,3 0 15,3-2-15,3 0 0,2 1 16,0-1-16,4 0 0,3 0 15,-1 0-15,-1-1 0,-1 0 16,-2 2-16,0-1 0,-2 0 16,1 2-16,-1 0 0,-6 1 0,-2 2 15,-4 2-15,-1 2 0,-7 2 16,-3 3-16,-12 6 16,-9 6-16,-4 0 0,-2 3 0,-16 13 15,-5 4-15,-8 8 0,4-2 16,6-4-16,14-13 0,9-10 0</inkml:trace>
  <inkml:trace contextRef="#ctx0" brushRef="#br0" timeOffset="119754.4003">16034 4257 0,'0'0'0,"0"0"0,0 0 16,0 0-16,-14 24 0,14-24 0,-10 17 16,10-17-16</inkml:trace>
  <inkml:trace contextRef="#ctx0" brushRef="#br0" timeOffset="120654.946">11883 5731 0,'0'0'0,"0"0"0,0 0 0,0 0 16,0 0-16,0 0 0,0 0 15,0 0-15,0 0 0,0 0 0</inkml:trace>
  <inkml:trace contextRef="#ctx0" brushRef="#br0" timeOffset="152371.6404">5488 7387 0,'0'0'0,"0"0"0,0 0 15,0 0-15,0 0 0,0 0 0,-19 9 16,19-9-16,0 0 0,0 0 16,0 0-16,0 0 0,0 0 15,29 15-15,-10-4 0,-19-11 16,31 18-16,-31-18 0</inkml:trace>
  <inkml:trace contextRef="#ctx0" brushRef="#br0" timeOffset="152701.9591">8236 7441 0,'0'0'0,"0"0"15,0 0-15,0 0 0,0 0 0,0 0 16,0 0-16,0 0 0,0 0 15,0 0-15,0 0 16,0 0-16,18 21 0,-18-21 0</inkml:trace>
  <inkml:trace contextRef="#ctx0" brushRef="#br0" timeOffset="171750.0664">7508 11169 0,'0'0'0,"0"0"0,4 17 16,-1-10-16,1 0 0,-3-2 16</inkml:trace>
  <inkml:trace contextRef="#ctx0" brushRef="#br0" timeOffset="177368.6514">15021 16419 0,'0'0'15,"-9"-4"-15,-5-3 0,0-1 16,-2-4-16,-10-2 0,-6-2 15,0 2-15,-1 2 0,-11 3 0,-4 5 16,2 5-16,-1 5 0,-7 12 16,2 7-16,3 7 0,4 5 15,-5 16-15,4 7 0,5 5 16,5 5-16,0 13 0,7 1 16,0 29-16,11-14 0,16-6 15,11-4-15,6-13 0,8-9 16,2-12-16,4-9 0,4-19 15,3-12-15,6-4 0,4-3 0,3-4 16,3-4-16,7-12 0,7-10 16,-7-5-16,-5-2 0,7-12 15,7-7-15,-3-4 0,-2-2 16,-4-11-16,-1-6 0,-12 7 16,-11 5-16,4-14 0,1-11 15,-5 8-15,-7 6 0,-10-9 16,-7-7-16,-2 8 0,-3 4 0,2 1 15,0 0-15,-5 12 0,-2 8 16,-1 14-16,-1 8 16,-2 13-16,-2 7 0,3 8 0,2 7 15,-1 0-15,0-1 0,1 11 16,2 9-16,-1 15 0,-1 11 0,1 17 16,1 9-16,1-28 15,0 6-15,4 50 0,-1 6 16,2-4-16,0-4 0,0 5 15,4 2-15,-1-13 0,2-9 0,0-7 16,0-4-16,-4-21 0,-3-14 16,-3-20-16,-1-16 15,0-1-15,-2-3 0,2 4 0</inkml:trace>
  <inkml:trace contextRef="#ctx0" brushRef="#br0" timeOffset="177535.2222">15527 16724 0,'0'0'15,"0"0"-15,0 0 0,0 0 0,0 0 16,0 0-16,24-18 0,-24 18 16,29-13-16,-29 13 0,40-15 15,-16 8-15,2 0 0,1 0 16,0 1-16,8-4 0,-2-1 0,-1-3 16,-2-4-16,-3-3 15,-4-2-15,0-2 0,-4 5 16,-4 5-16</inkml:trace>
  <inkml:trace contextRef="#ctx0" brushRef="#br0" timeOffset="177752.6119">15924 15682 0,'0'0'0,"0"0"0,0 0 0,0 0 16,0 0-16,-1 33 0,1-7 15,0 6-15,1 3 0,0 14 16,1 12-16,0 22 0,1 2 0,0 32 15,1 30-15,6 11 16,5-12-16,9 66 0,6 16 16,3-33-16,3-22 0,15-11 0,8-7 15,-2-27-15,-3-19 0,-18-33 16,-11-24-16,-7-17 0</inkml:trace>
  <inkml:trace contextRef="#ctx0" brushRef="#br0" timeOffset="178052.4588">16356 16521 0,'0'0'0,"0"0"0,0 0 0,-11 20 0,9-12 16,0 8-16,-1 7 15,1 2-15,1 2 0,2 14 16,4 5-16,0-2 0,1-2 0,11 8 16,13 2-16,-2-5 0,-2-6 15,16-4-15,7-9 16,-7-8-16,-2-6 0,6-14 0,7-11 16,-2-3-16,-1-2 0,8-15 15,1-8-15,-8 4 0,-5 2 0,5-6 16,-15 11-16,-12 10 0</inkml:trace>
  <inkml:trace contextRef="#ctx0" brushRef="#br0" timeOffset="178235.469">16722 16444 0,'0'0'15,"-8"9"-15,2 2 0,1 0 16,1 2-16,-2 13 0,0 7 15,0 4-15,1 6 0,1 18 0,3 7 16,2 15-16,3-1 0,11 23 16,9 5-16,11 12 0,3-6 15,6 12-15,-13-40 0,-10-28 16</inkml:trace>
  <inkml:trace contextRef="#ctx0" brushRef="#br0" timeOffset="178451.6002">17468 16871 0,'0'0'0,"0"0"15,0 0-15,0 0 0,0 0 16,0 0-16,0 0 0,0 0 0</inkml:trace>
  <inkml:trace contextRef="#ctx0" brushRef="#br0" timeOffset="180141.9521">13936 16675 0,'0'0'0,"0"0"16,0 0-16,0 0 0,0 0 16,-19-10-16,19 10 0,0 0 15,0 0-15,0 0 0,-19-7 16,19 7-16,0 0 0,0 0 0,0 0 15,0 0-15,0 0 0,29 8 16,-29-8-16,33 5 0,-33-5 16,45 1-16,-15-1 0,2 0 15,1-2-15,16 0 0,4-1 16,13 0-16,0 2 0,19-1 16,3 2-16,-5-1 0,-4-1 15,18 1-15,3-1 0,-1-2 16,-11 2-16,44 0 0,-3 3 15,-16-4-15,-12-2 0,7 0 0,5-1 16,-12 3-16,-6 2 0,3 0 16,2 2-16,-6-2 0,-5 0 15,14 6-15,9 3 0,-9 1 16,-6 0-16,2 1 0,1 2 16,-7 0-16,-5-1 0,3 1 15,1 0-15,-9 0 0,-7 0 0,4 2 16,5 0-16,-9 0 0,-5-2 15,2 2-15,1 0 16,-9-3-16,-6-1 0,4-2 0,2-1 16,-8-1-16,-5 1 0,7 4 15,5 3-15,-7 3 0,-4 0 16,4 9-16,3 6 0,-18-10 0,-14-7 16,-8-5-16</inkml:trace>
  <inkml:trace contextRef="#ctx0" brushRef="#br0" timeOffset="187073.3174">12644 7470 0,'0'0'0,"0"0"15,0 0-15,0 0 0,-3 30 0,3-30 16,-4 24-16,4-24 0</inkml:trace>
  <inkml:trace contextRef="#ctx0" brushRef="#br0" timeOffset="195943.2125">6296 7134 0,'0'0'0,"0"0"0,0 0 15,0 0-15,0 0 0,0 0 16,0 0-16,0 0 0,0 0 0,0 0 16,0 0-16,0 0 15,0 0-15,0 0 0,0 0 0,0 0 16,0 0-16,0 0 0,0 0 15,0 0-15,21-13 16,-21 13-16</inkml:trace>
  <inkml:trace contextRef="#ctx0" brushRef="#br0" timeOffset="215749.3515">12653 9210 0,'0'0'0,"0"0"0,0 0 15,0 0-15,0 0 0,0 0 0,0 0 16,0 0-16,0 0 0,0 0 16,26 12-16,-26-12 0,25 1 15,-25-1-15,36 0 0,-36 0 16,32 0-16,-19 0 0</inkml:trace>
  <inkml:trace contextRef="#ctx0" brushRef="#br0" timeOffset="216015.4148">13862 9281 0,'0'0'0,"0"0"16,0 0-16,0 0 0,0 0 0,0 0 15,0 0-15,0 0 16,0 0-16,16 15 0,-16-15 0,0 0 16,20 19-16,-20-19 0</inkml:trace>
  <inkml:trace contextRef="#ctx0" brushRef="#br0" timeOffset="217212.7149">13150 9416 0,'0'0'0,"0"0"16,0 0-16,0 0 0</inkml:trace>
  <inkml:trace contextRef="#ctx0" brushRef="#br0" timeOffset="217507.7355">14085 9290 0,'0'0'0,"0"0"0,0 0 15,0 0-15,0 0 0,0 0 16,0 0-16,6 21 0,-6-21 0,0 0 16</inkml:trace>
  <inkml:trace contextRef="#ctx0" brushRef="#br0" timeOffset="218497.2421">14242 10099 0,'0'0'0,"0"0"0,0 0 16,0 0-16,0 0 0,0 0 15,0 0-15,0 0 0,0 0 0,0 0 16,0 0-16,-8 22 0,8-22 15,-2 19-15,2-19 0,-5 28 16,5-28-16,-5 31 0,0-13 16,0 0-16,-2 0 0,-2 4 15,1-1-15,0-3 0,1-3 0,2-2 16</inkml:trace>
  <inkml:trace contextRef="#ctx0" brushRef="#br0" timeOffset="221636.6537">12131 8295 0,'0'0'0,"0"0"16,-6 19-16,0-7 0,1 1 0,-3 5 15,0 5-15,-2 8 0,2 4 16,-2 4-16,0 5 0,-1 11 15,0 0-15,-1 14 0,2 2 16,2-3-16,2-1 0,2 15 16,1 3-16,1 6 0,0-6 15,6 41-15,2-6 0,1-14 0,-2-8 16,-1 3-16,-1 3 16,4-9-16,2-9 0,0 5 0,2 2 15,-1-7-15,0-4 0,5 5 16,0 3-16,-1-4 0,-1-5 15,-4 14-15,0 9 0,0-6 16,0-3-16,1 8 0,0 5 16,-1-8-16,-2-7 0,10 14 15,6 9-15,-1-19 0,-1-13 0,3 6 16,3 4-16,-9-28 0,-5-22 16,-5-13-16</inkml:trace>
  <inkml:trace contextRef="#ctx0" brushRef="#br0" timeOffset="223403.1382">20146 8508 0,'0'0'16,"0"0"-16,0 0 0,0 0 0,0 0 16,0 0-16,0 0 15,0 0-15,0 0 0,0 0 0,11 19 16,-11-19-16,17 20 0,-17-20 16,21 28-16,-21-28 0,29 32 15,-10-14-15,5 3 0,7 7 16,3-1-16,3-2 15,5-5-15,11 4 0,1-5 0,15 1 16,3-4-16,-5-5 0,-2-4 0,14-4 16,1-5-16,-5-4 0,-4-3 15,16-8-15,2-5 16,-9 3-16,-6-2 0,39-12 16,-5-1-16,-10 1 0,-7 0 0,3-1 15,2 1-15,-10-4 0,-7 0 0,-1-6 16,-1-1-16,-10 2 15,-6 5-15,-3-5 0,1 0 16,-13 1-16,-8-1 0,0 0 16,-1-3-16,-5 4 0,-3 2 15,-8-4-15,-6-1 0,-4 0 0,-3 3 16,-7-3 0,-4-1-16,-5 7 0,-3 1 0,-13-1 0,-8-3 15,-4 5-15,-4 0 0,-11-1 16,-6-2-16,0 3 0,-1 3 15,-9-2-15,-7 0 0,5 3 16,1 3-16,-11-5 0,-8-1 16,2-2-16,1 1 0,-5 5 15,-4 2-15,7 9 0,6 4 0,-12 1 16,-7-1-16,8 4 0,5 2 16,-8 4-16,-3 4 0,6 5 15,8 5-15,-2 3 0,-1 5 16,9 2-16,5 4 0,-6 4 15,-5 4-15,10-2 16,7 0-16,-1 12 0,0 8 0,7-4 16,7-2-16,-5 7 0,-4 3 15,10-3-15,7-4 0,3 9 16,2 5-16,10-5 0,4-2 0,0-4 16,0-2-16,5-7 0,4-3 15,1 5-15,2 4 0,4-3 16,2-3-16,4 3 0,2-1 15,1 1-15,2 3 0,2 3 16,1 5-16,2-7 0,2-5 0,6 1 16,5 0-16,3-6 15,1-3-15,3 0 0,3 1 16,2-4-16,0-1 0,10-4 16,6-1-16,3-7 0,0-4 0,13-1 15,9-1-15,-7-4 0,-4-2 16,12-6-16,10-3 0,-5 0 15,-3-3-15,0 0 0,0-2 16,-7 4-16,-7-1 0,-3 5 16,-4 0-16,-13 2 0,-6 0 0,-8 5 15,-5 2-15,-5 2 0,-5-2 16,-9 9-16,-5 5 16,-5 0-16,-4-1 0,7-13 0,1-3 15,0-1-15</inkml:trace>
  <inkml:trace contextRef="#ctx0" brushRef="#br0" timeOffset="224336.4376">16364 10327 0,'0'0'0,"0"0"16,0 0-16,32-7 0,-19 6 15,7-1-15,4-1 0,3-1 16,1 0-16,15-2 0,6-1 15,10 0-15,1-1 0,22 0 16,10-2-16,-6 3 0,-3 1 0,22-6 16,20-5-16,-12-4 15,-10 0-15,58-6 0,-4 2 16,-26 11-16,-18 7 0,14-3 0,10-2 16,-17-1-16,-10 1 0,10 3 15,8-1-15,-20 6 0,-12 3 16,9 0-16,5 0 0,-14 2 15,-9 0-15,17 4 0,12 5 16,-14-3-16,-7-1 0,11-6 16,9-2-16,-14 1 0,-10 1 0,19-1 15,10-1-15,-10 0 0,-7 0 16,19-5-16,14-3 16,-15 1-16,-10-1 0,21-1 0,15-1 15,-15 3-15,-8 2 0,16 1 16,12 1-16,-23-3 0,-15-2 15,16 2-15,11 1 0,-44 1 16,-31 3-16,-21 0 0</inkml:trace>
  <inkml:trace contextRef="#ctx0" brushRef="#br0" timeOffset="226890.7688">12286 8154 0,'0'0'0,"0"0"0,-19 11 0,10-4 16,-1 3-16,-3 7 0,0 4 15,-1 1-15,-1 3 0,0 3 16,-2 3-16,-3 7 0,-1 0 0,2 6 16,-1 4-16,-1 11 15,2 1-15,1 3 0,3 0 16,-2 4-16,3-6 0,4 1 15,4 3-15,2 3 0,4-5 0,4-3 16,1 1-16,2-1 0,-1-3 16,12 25-16,2-5 0,-1-5 15,-1-2-15,1 6 0,1 4 16,-5 7-16,-3 4 0,-2 4 16,-2 2-16,-4 0 0,0-1 0,-1 7 15,1 7-15,1-11 0,-1-7 16,7 1-16,5 3 0,-6-14 15,-4-9-15,2 8 0,1 5 16,0-1-16,1-2 0,0 9 16,-1 8-16,-1-3 0,-1-2 15,0 0-15,2 0 0,1-3 16,1-1-16,4 2 0,0 2 16,-1-12-16,2-8 0,-1 0 15,3-2-15,-7-3 0,-3-3 0,-2-5 16,0-2-16,-2 1 0,1-1 15,-2 0-15,0-2 0,-1-10 16,1-6-16,-1-3 0,1-1 16,0-7-16,0-4 0,0-12 15,1-7-15,5-12 0,2-9 0,5-21 16,1-17 0,-5 16-16,-3 10 0,-3 10 0</inkml:trace>
  <inkml:trace contextRef="#ctx0" brushRef="#br0" timeOffset="227537.0619">14749 8111 0,'0'0'15,"-7"12"-15,-1 3 0,2-2 0,-2 3 16,-4 14-16,-2 9 16,-2 0-16,1 0 0,-4 18 0,0 7 15,-3 8-15,0 0 0,-5 20 16,-3 7-16,-1 2 0,3-11 15,-16 51-15,0-4 16,6-17-16,2-14 0,-4 14 16,-3 7-16,6-15 0,4-11 0,-8 14 15,-5 12-15,4-18 0,3-11 0,-5 11 16,-4 9-16,5-15 16,3-8-16,2 12 0,-1 10 15,7-17-15,4-11 0,-2 6 16,-5 5-16,1-8 0,0-5 0,0 10 15,-1 7-15,8-14 0,6-9 16,-6 12-16,-5 7 0,5-15 16,4-10-16,5 5 0,4 3 15,3-15-15,3-9 0,1 1 16,-1 0-16,0-11 0,-1-7 0,3-6 16,0-4-16,3-9 0,1-8 15,0-5-15</inkml:trace>
  <inkml:trace contextRef="#ctx0" brushRef="#br0" timeOffset="231870.1328">12196 9868 0,'0'0'15,"0"0"-15,0 0 0,0 0 16,0 0-16,0 0 0,0 0 0,0 0 16,0 0-16,0 0 0,0 0 15,-1 31-15,1-31 0,0 25 16,-2-7-16,1 2 0,2 1 15,0 3-15,0 0 0,0 1 16,1 0-16,1 11 0,2 2 16,3 0-16,1-1 0,3 8 15,2 1-15,-1-6 0,-1-2 16,1-2-16,2 0 0,1 4 0,-3-2 16,0 2-16,0 3 15,-2-4-15,-1-2 0,-3 3 0,-3 2 16,-1-2-16,-3-1 0,1 3 15,0-1-15,0-7 0,0-8 16,1 2-16,3 1 0,1-6 16,3-7-16,1-7 0,2-5 15,-3 0-15,-1-1 0,-3-1 0</inkml:trace>
  <inkml:trace contextRef="#ctx0" brushRef="#br0" timeOffset="232310.2825">14452 10183 0,'0'0'0,"0"0"16,0 0-16,0 0 0,0 0 0,-15 13 15,15-13-15,0 0 0,0 0 16,-15 23-16,15-23 0,0 0 15,-11 24-15,8-18 0</inkml:trace>
  <inkml:trace contextRef="#ctx0" brushRef="#br0" timeOffset="233041.0653">12309 10429 0,'0'0'0,"-7"7"0,-1 1 16,0 1-16,1 0 0,7 5 0,7 1 15,4-1-15,4-1 0,-2-2 16,-2-1-16,-2-2 0</inkml:trace>
  <inkml:trace contextRef="#ctx0" brushRef="#br0" timeOffset="233287.2704">14469 10700 0,'0'0'0,"-6"4"16,-2 3-16,2 1 0,0 0 0,-1 7 16,0 1-16,1-1 0,1-3 15,1-1-15</inkml:trace>
  <inkml:trace contextRef="#ctx0" brushRef="#br0" timeOffset="234836.0382">8066 14807 0,'0'0'0,"0"0"16,0 0-16,0 0 0,0 0 16,0 0-16,0 0 0,0 0 15,0 0-15,0 0 0,0 0 16,0 0-16,0 0 0,28 8 16,-28-8-16,21 4 0,-21-4 0,24 7 15,-8-4-15,0-1 0,3 0 16,2 1-16,2-1 0,1 0 15,2 0-15,3-1 0,2 0 16,10-3-16,0-1 0,2-1 16,3 1-16,9-2 0,0-2 15,1 0-15,2-1 0,11 1 0,-2 0 16,1 0-16,2 0 16,10-1-16,-2 0 0,12-1 0,-2 2 15,-5 1-15,-4 0 0,37-4 16,-7 2-16,-8 0 0,-5 1 15,11 1-15,8-1 16,-16 1-16,-11 1 0,1 2 16,1 2-16,-1-1 0,3-2 0,-2 1 15,0 0-15,2 0 0,0 2 16,8 0-16,3 2 16,-9 1-16,-7 0 0,0 2 0,0 2 15,3-3-15,-1-3 0,2 0 16,1 0-16,-6-3 0,-3 0 0,7-4 15,5-4 1,-15 3-16,-9 1 0,-4 3 0,-2 1 16,-2-3-16,-1-3 0,-4 2 15,-1 0-15,-8 4 0,-5 3 0,2-6 16,3-5-16,-12 6 16,-6 4-16,-6 0 0,-5 0 0,4 0 15,1-1-15,-1 0 16,-2-1-16,-3-5 15,-2-3-15,-2-2 0,-1-1 0,-4 4 16,-2 3-16,-4 2 0</inkml:trace>
  <inkml:trace contextRef="#ctx0" brushRef="#br0" timeOffset="234982.3583">13213 14376 0,'0'0'0,"-4"9"16,0 0-16,6-5 0,4-2 0,-1 1 15,1-1-15,-2 1 0</inkml:trace>
  <inkml:trace contextRef="#ctx0" brushRef="#br0" timeOffset="246302.8922">11274 16629 0,'0'0'0,"0"0"0,0 0 16,0 0-16,0 0 0,0 0 0,0 0 15,0 0-15,0 0 0,0 0 16,12 17-16,-12-17 0,0 0 0,0 0 16,15 17-16,-15-17 15,0 0-15,18 12 0,-9-8 16,0 0-16,0 0 0,3-1 16,0 0-16,0-1 0,1 1 0,0-2 15,0 1-15,2-1 0,0-1 16,2 2-16,0-1 0,1-1 15,1 0-15,1 0 0,1-1 16,5 0-16,-1 0 0,3 1 16,2 0-16,-2 0 0,0 0 0,3 1 15,3 0-15,-2-1 16,-1 0-16,10 0 0,1 0 16,-3 0-16,-1-1 0,1 0 15,3 1-15,-2-1 0,-3 1 0,12-2 16,1-1-16,-4 0 0,-2 0 15,3 3-15,3 3 0,-4-1 16,-3 0-16,10 1 0,1 0 16,-4-1-16,-3 1 0,4 1 15,2 2-15,-4-1 0,-1 0 0,11 1 16,5 1-16,-7 0 16,-7 0-16,7 1 0,3-1 15,-5-1-15,-3-2 0,27 4 16,-4-1-16,-23-3 0,0 0 0,26 1 15,0 1-15,-11-2 0,-7-3 16,4 0-16,2-1 0,-5 3 16,-2 3-16,1-1 0,4 1 15,-4 1-15,-3 0 0,7 0 16,4 0-16,-5-2 0,-4-1 0,6 3 16,4 2-16,-4 2 15,-2 2-15,0-1 0,0-2 16,-7 2-16,-5 0 0,8-2 0,7-1 15,-7 0-15,-6-1 0,6-2 16,5-2-16,-4-2 0,-4-1 0,4 0 16,4 0-16,-5 0 15,-4 0-15,5 1 0,2 1 16,-3-1-16,-4-2 0,8 3 0,4 2 16,-1 0-16,-1-1 0,0 7 15,1 3-15,-20-5 16,-16-3-16,-9-1 0</inkml:trace>
  <inkml:trace contextRef="#ctx0" brushRef="#br0" timeOffset="254653.2518">23652 12135 0,'0'0'0,"0"0"0,0 0 16,0 0-16,0 0 0,-24-9 16,24 9-16,-25-3 0,12 5 0,-1-1 15,-1 3-15,-4 1 0,-2 0 16,-2 1-16,-1 1 0,-8 4 15,1 0-15,-2 0 0,-3 0 16,3 0-16,2 2 0,-7 0 16,-1-1-16,4-1 0,2-3 0,2 2 15,2-1-15,2-1 16,-1-2-16,2 3 0,0-1 0,3 1 16,2-1-16,3 1 0,1 2 15,3-1-15,2 0 0,1 3 16,1 3-16,2 1 0,1 2 15,4 0-15,2-1 0,2-3 16,1-2-16,4 0 16,1 1-16,4-1 0,3 0 0,2 0 15,3-1-15,0 2 0,-1 0 16,2 3-16,2 1 0,3-2 0,1 2 16,1 5-16,-2 3 15,2 2-15,2 2 0,8 8 16,0 1-16,-1-2 0,0-2 15,4 11-15,1 3 0,-3-5 16,-4-3-16,-3-3 0,-4-2 16,1-3-16,1-2 0,-1 6 0,-2-2 15,-4-4-15,-1-3 0,-5-4 16,0 0-16,-1 1 0,2-1 16,-3 0-16,-1 0 0,-3-1 15,-2-4-15,-5-1 0,-2-3 16,-2-3-16,-1-2 0,-5-1 15,-2-1-15,-1 3 0,-1 1 0,-3 0 16,-2-1-16,0-4 16,-2-2-16,-2 0 0,-5-1 15,0-1-15,-2 0 0,-2-2 0,-3 0 16,0-2-16,0 0 0,-7-2 16,1-1-16,-1-2 0,0 1 0,1-4 15,-1-2-15,2 1 16,0 1-16,4 0 0,4 1 15,0-3-15,0-2 0,4-1 16,2 1-16,2 1 0,3 2 16,3-1-16,3-1 0,1 1 0,1-1 15,3-1-15,4 1 0,2 0 16,1 0-16,4-3 0,3-1 16,3-3-16,2 0 0,4-1 15,4-2 1,5 0-16,4-2 0,0 0 0,-1 2 15,9-3-15,0 2 0,0 2 16,-2 0-16,2 1 0,3-1 16,-2 4-16,-2 4 0,6-1 15,-1 1-15,-7 1 0,-4 2 0,5 2 16,3 4-16,-1-2 0,-3-1 16,-9 2-16,-5 2 15,-5 0-15</inkml:trace>
  <inkml:trace contextRef="#ctx0" brushRef="#br0" timeOffset="255470.3169">24159 11912 0,'0'0'0,"0"0"0,0 0 16,0 0-16,0 0 0,0 0 0,-13 18 16,13-18-16,0 0 0,0 0 15,-9 24-15,7-17 0,0 0 16,1 1-16,0 0 0,0-2 16,-1 1-16,2-1 0,0 1 15,0-3-15,0-1 0,2 0 16,-1 0-1,2-2-15,1-1 0,0 0 0,-1 1 16,0-1-16,2 1 0,-2 0 16,0 1-16,0-1 0,-1 2 15,-1 0-15,0 0 0,0-1 16,0 1-16,0-1 0,-1 0 0,0-2 16,1 4-16,-1-4 15,0 0-15,0 0 0,0 0 16,0 0-16,-2-1 0,2 1 15,-1-4-15,1 4 0,0-3 0,0 3 16,1-3-16,0 1 0,0-2 16,0 1-16,-1 0 0,0 1 15</inkml:trace>
  <inkml:trace contextRef="#ctx0" brushRef="#br0" timeOffset="256503.139">24348 11664 0,'0'0'0,"0"0"0,0 0 0,0 0 16,0 0-16,0 0 0,-20 18 15,20-18-15,-12 17 0,12-17 16,-16 23-16,8-8 0,-2 4 0,-2 2 16,-3 3-16,1 0 15,1 2-15,-4 9 0,3 0 0,2-2 16,2-2-16,-1 6 0,2-2 16,2-6-16,2-4 0,1-3 15,3-2-15,1-5 16,3-3-16,1-5 0,3-3 15,1-2-15,5-2 0,0-3 0,2-2 16,0-2-16,-1-1 0,1-2 16,2-3-16,0 3 15,2 1-15,4-1 0,-1 2 16,-2-1-16,-2-1 0,-3 2 0,-1 1 16,-2 3-16,-2 2 0,-5 4 15,0 2-15,-3 4 0,-1 4 0,-4 4 16,-4 5-16,-4 3 0,-3 2 15,-7 8-15,-3 2 16,-2 2-16,-4 2 0,5-7 16,2-4-16,-3 0 0,4-3 15,5-6-15,3-6 0,5-6 16,2-2-16,5-4 16,2-2-16,5-1 15,6-5-15,4-4 0,3-3 16,-1 2-16,-3 2 0,2 1 15,0 2-15,1 1 0,-2 2 0,-1 6 16,-1 4-16,-6 2 0,-3 3 16,-7 5-16,-2 5 0,-3 3 15,-1 3-15,-2 2 0,-1 2 16,-3 3-16,-3 3 0,-5 6 16,-1-2-16,3-5 0,3-4 0,3-2 15,2-4 1,1-6-16,4-6 0,1-3 0,3-2 15,1-2-15,3-3 0,0-5 16,4-2-16,1-4 0,3-2 16,1-5-16,2-3 0,2 0 15,2-1-15,1-6 16,-1-4-16,-3 5 0,-2 4 0,-1 4 16</inkml:trace>
  <inkml:trace contextRef="#ctx0" brushRef="#br0" timeOffset="257306.965">24185 12902 0,'0'0'0,"0"0"16,0 0-16,-12 23 0,6-10 0,1 3 16,0 4-16,0 8 0,0 2 0,2 2 15,0 4 1,1 2-16,2 3 0,2 4 16,0-4-16,2-3 0,3-2 15,1-9-15,-1-4 0,6-4 16,3-4-16,-4-8 0,0-3 15,1-13-15,2-11 0,0-4 0,1-3 16,7-20-16,4-9 0,-1-1 16,-4 0-16,7-19 0,3-5 15,3 0-15,-5 11 0,12-27 16,-6 10-16,-7 18 16,-3 11-16,-3 13 0,-2 7 15,-6 12-15,-3 9 0,1 5 0,-2 3 16,-4 3-16,-2 3 0,-3 5 15,0 1-15,-1 0 0,0 0 0,0 3 16,2 3-16,-2-3 0,0 3 16,-1 5-16,-2 6 15,-1 1-15,1 1 0,1-1 0,0-3 16,1-2-16,0 0 0,1 3 16,-1 0-16,1-3 0,0-1 15,0-1-15,2-2 0,-2-2 16,0-2-16,0 0 15,0 0-15,0-2 0,-1 1 0,-2 1 16,-2 2-16,-1 0 0,0 2 0,-3 3 16,-3 2-16,-1-2 15,-3-2-15,2 1 0,0 0 16,0-2-16,0 0 0,-4-2 16,-4-1-16,-1-4 15,-1-1-15,1-2 0,2-2 0,-7-1 16,0-2-16,3 0 0,2 0 15,2-3-15,2 0 0,3-2 16,1 1-16,3-1 0,3 0 16,2 1-16,2 1 0,1-1 15,3 2-15,2-2 0,0 0 16,3 2-16,4 0 0,1 1 16,1-2-16,2 4 0,2 2 15,-1 1-15,1 1 0,2 3 16,2 1-16,-1 1 0,2 0 0,1 4 15,1 4-15,-1 0 0,-1 1 16,9 7-16,2 6 0,-3-2 16,-1-2-16,10 12 0,4 6 15,-1-4-15,-2-1 0,13 8 16,4 1-16,-7-5 0,-5-2 0,9 8 16,5 3-16,-7-9 0,-3-4 15,20 7-15,-5-10 16,-17-13-16,-11-8 0,-11-4 15,-7-3-15,-5-3 0</inkml:trace>
  <inkml:trace contextRef="#ctx0" brushRef="#br0" timeOffset="257986.4145">24926 12212 0,'0'0'0,"0"0"0,0 0 16,0 0-16,0 0 0,0 0 15,0 0-15,0 0 0,19-19 0,-19 19 16,31-16-16,-13 8 0,1 1 16,3 0-16,2 0 0,0 2 15,0 1-15,4 3 0,-3 3 16,-3-1-16,-2 2 0,-4 4 16,-4 3-16,-3 4 0,-5 2 15,-4 6-15,-3 4 16,-4-1-16,-2 0 0,-7 8 0,-4 1 0,1-1 15,2-1-15,-9 0 0,-1-5 16,2-6-16,4-7 0,4-4 16,4-3-16,2-3 15,3 0-15,5-5 0,3-2 16,2-2-16,1-3 0,8-2 16,6-3-16,0-1 0,1 0 0,3 0 15,3 0-15,-1 2 0,0 1 0,-1 1 16,-1 2-16,-3 2 15,-1 3-15,-4 4 0,-2 3 16,-5 5-16,-2 4 0,-5 6 16,-4 7-16,0 0 0,-2 1 0,-5 2 15,-3 2-15,-1-6 0,1-2 0,-2 0 16,3-4-16,3-3 16,2-3-16,2-4 0,3-2 15,2-2-15,1-1 0,1-4 16,1-5-16,1 0 0,1-3 0,5-4 15,3-5-15,1-2 16,0-1-16,6-12 0,1-5 0,-1 1 16,1 1-16,-1 2 15,-4 7-15,-3 6 0</inkml:trace>
  <inkml:trace contextRef="#ctx0" brushRef="#br0" timeOffset="258537.3341">25203 11830 0,'0'0'0,"0"0"16,0 0-16,0 0 0,-12 25 15,12-25-15,-4 38 16,2-8-16,-1 9 16,3 1-16,2 1 0,-2-41 0,2 62 0,0 20 15,0-4-15,0-4 0,3 21 16,2 18-16,-2-4 0,-4-18 0,-2 33 15,-2-15-15,0-24 0,1-17 16,-4-6-16,-3-3 0,0-17 16,0-10-16,0-6 0,0-4 15,1-8-15,-1-7 0,-4-13 16,-3-9-16,1-4 0,-1-5 0,4 1 16,-2-9-16,1 1 15,-1 2-15,4-10 0,4-6 16,3 7-16,3 7 0,6-2 0,5-2 15,1 3-15,2 1 0,0 4 16,1 2-16,0 3 0,-2 2 0,4 2 16,4 1-16,-8 5 15,-5 2-15,3 5 0,2 2 16,-5 1-16,0 1 0,-5 10 16,-2 6-16,-3-1 0,-3 1 0,-5 7 15,-3 7-15,2-5 0,-2 1 16,0 7-16,2 2 15,1-5-15,3-2 0,0-6 16,3-5-16,0-5 0,3-6 0,4-2 16,4-3-16,2-1 0,3 0 15,9-3-15,6-4 0,2-3 16,0-3-16,16-4 0,8-3 16,-2 0-16,-2 1 0,-4 3 15,-11 4-15,-9 3 0</inkml:trace>
  <inkml:trace contextRef="#ctx0" brushRef="#br0" timeOffset="259237.1374">26730 12381 0,'0'0'0,"0"0"0,0 0 15,0 0-15,0 0 0,-26 13 16,13-2-16,-3 4 0,-1 2 0,-7 6 15,-4 3 1,-14 14-16,-5 4 0,-5 6 0,3-4 16,-10 8-16,-2-1 0,0 0 15,8-6-15,-8 4 0,-1-2 16,12-7-16,11-4 0,-8-1 16,1-4-16,13-6 0,4-2 0,-8 14 15,7-3-15,13-18 16,2 1-16,-4 2 0,-1 3 15,4-3-15,3-2 0,-1 1 16,1 2-16,3-4 0,3-3 0,1-3 16,2-1-16,-1-3 0,1-1 0,1-3 15,-1-3-15,2 0 16,0 1-16,0 1 0,0-1 16,2-2-16,-2 1 0,2-1 15,-2 0-15,2 0 0,1 3 0,1 2 16,2 1-16,-1 1 0,1 0 15,4 5-15,2 1 16,0 1-16,0-3 0,4 6 16,5 1-16,-1 3 0,-2 3 15,8 8-15,4 0 0,1 2 0,-1 0 16,3 3-16,1 1 0,7 9 16,0 1-16,7 5 15,3 6-15,3 7 0,-5-3 16,13 10-16,3-2 0,17 21 0,-9-14 15,-2-5-15,0-3 0,-1-7 16,0-5-16,3-6 0,3-3 16,-9-7-16,-6-5 0,-18-11 0,-13-9 15,-8-5-15</inkml:trace>
  <inkml:trace contextRef="#ctx0" brushRef="#br0" timeOffset="259458.1636">27028 14704 0,'0'0'15,"-2"12"-15,0-1 0,0 1 16,1 1-16,0 1 0,0-1 16,0-3-16</inkml:trace>
  <inkml:trace contextRef="#ctx0" brushRef="#br0" timeOffset="272671.4443">15218 11451 0,'0'0'0,"0"0"16,0 0-16,-10 16 0,6-7 0,-2 0 16,-1 3-16,-1 3 0,-1 3 0,-4 8 15,0 2-15,0-1 16,0 0-16,1 4 0,0 5 16,-1 7-16,1 1 0,0 2 0,1 3 15,-3 5-15,1-2 0,3-2 16,3 0-16,3-3 0,4 0 15,5 7-15,2 0 16,3-2-16,4-3 16,-2-8-16,0-7 0,11 0 15,10 1-15,-1-5 0,0-2 16,11-1-16,3-3 0,3-5 0,-1-3 16,10-3-16,4-1 0,1-3 15,0-1-15,-18-3 0,-13-2 16,-9 0-16</inkml:trace>
  <inkml:trace contextRef="#ctx0" brushRef="#br0" timeOffset="273337.1746">22113 10458 0,'0'0'0,"0"0"16,0 0-16,22 11 0,-22-11 0,18 12 16,-6-4-16,2 2 0,2 2 15,5 6-15,0 2 0,-2 2 16,-1 0-16,0 1 0,-1 1 15,1 1-15,0 2 0,3 5 16,-2-1-16,-2 2 0,-4 0 0,-1-1 16,-1 0-16,-1-3 0,-1-3 15,-1-1-15,-2 0 16,0 0-16,-3-1 0,-1 0 16,-2-1-16,-1 0 0,-1 0 0,-3 2 15,-4 3-15,-3-2 0,-3 2 16,-4 2-16,-6 3 0,-10 8 15,-4 0-15,-7 4 16,-6 3-16,12-11 0,8-8 0,7-7 16</inkml:trace>
  <inkml:trace contextRef="#ctx0" brushRef="#br0" timeOffset="275954.7591">19366 16226 0,'0'0'0,"0"0"16,0 0-16,0 0 0,0 0 15,0 0-15,0 0 0,31 4 16,-31-4-16,29-9 0,-9 3 16,1-1-16,0 1 0,5-1 15,2-1-15,9-1 0,-1 0 0,5 2 16,3 0-16,0 1 15,0 1-15,10 0 0,0 2 16,0 1-16,1 2 0,10 3 0,-1 2 16,-4 1-16,-4 1 0,12 3 15,2 2-15,-1 1 0,1-1 16,8-2-16,-2-3 0,-5-1 16,-4 0-16,13-1 0,3 0 15,17 0-15,-8 0 0,-1 0 16,2 0-16,-7-1 0,-4 1 0,-1 2 15,2 2-15,-1 2 0,2 3 16,2-2-16,2-1 0,-5-1 16,-6-2-16,8 1 0,5 0 15,-7-2-15,-3 0 0,6 0 16,5 0-16,-5-1 0,-2-1 16,3 0-16,2 0 0,-5 1 15,-3 0-15,4-1 0,3 0 16,-2-2-16,-4 0 0,16 8 15,11 4-15,-18-5 0,-12-2 16,-3-4-16,-1-3 0,5 0 0,1 0 16,10 1-16,6 3 15,-14 1-15,-11 0 0,2-1 0,0 0 16,3-1-16,3 1 0,-1 2 16,1 1-16,-1-3 0,-3-2 15,2 1-15,1 0 0,0-5 16,-1-2-16,1 2 0,2 1 15,-3 2-15,-2 1 0,-1 0 16,0 1-16,-3-1 0,-3-1 0,4 0 16,2 0-16,-4 1 0,-4-2 15,12 5-15,8 3 16,-16 1-16,-11 1 0,1-4 0,0-1 16,4 0-16,4 1 0,-2 2 15,0-1-15,-8 3 0,-4 1 16,3-2-16,0-1 0,2-4 15,-1-1-15,-3-1 0,-2 0 16,-16-2-16,-13 1 0,-7-1 0</inkml:trace>
  <inkml:trace contextRef="#ctx0" brushRef="#br0" timeOffset="277036.7119">27189 14977 0,'0'0'0,"0"0"0,0 0 0,-18 25 16,11-15-16,-4 5 0,-4 6 0,0 6 15,-2 5-15,-9 14 16,-6 5-16,-5 9 16,3-1-16,-4 7 0,-1-4 0,5-6 15,9-14-15,6-11 0</inkml:trace>
  <inkml:trace contextRef="#ctx0" brushRef="#br0" timeOffset="277473.7375">26882 15666 0,'0'0'0,"0"0"0,0 0 16,0 0-16,0 0 0,17 27 16,-17-27-16,15 26 0,-5-12 0,0 7 15,0 5-15,0 3 0,-1 2 16,2 10-16,-2 3 15,-2 0-15,0 1 0,2 6 0,-1-4 16,-2-8-16,1-4 0,1-3 16,-1-7-16,1-7 0,0-6 15,-3-8-15,1-6 0,-1-3 16,0-3-16,-2-9 0,0-7 16,-1-1-16,0-1 0,-1-2 15,1-2-15,-1 1 0,-1 1 0,1-4 16,1 2-16,2 1 0,-1 2 15,2-1-15,3 0 0,0 5 16,1 4-16,3-1 16,2 1-16,3 2 15,4 2-15,1 1 0,0 1 0,9-4 16,2-1-16,-2 3 0,-3 3 0,5-3 16,4-1-16,-3 1 15,-2 1-15,2-4 0,1-1 16,-6 0-16,-4 1 0,5-3 15,-1 0-15,-7 4 0,-2 2 0,-1-6 16,-2-3-16,-6 6 0,-2 3 16,-3 2-16,0 4 15,-2 1-15</inkml:trace>
  <inkml:trace contextRef="#ctx0" brushRef="#br0" timeOffset="278286.8723">27386 15279 0,'0'0'0,"0"0"16,0 0-16,0 0 0,0 0 16,6 26-16,-6-26 0,10 34 15,-5-14-15,3 4 0,2 4 16,1-1-16,0 1 0,4 6 15,3-3-15,0-3 0,-1-5 0,7-2 16,3-5-16,-4-7 16,-2-8-16,4-8 0,3-7 15,0-4-15,-1-5 0,2-6 0,1-4 16,1-7-16,-2 0 0,2-5 16,1-4-16,2-6 0,-3 2 15,-2 5-15,-2 0 0,-1 7 16,-2 3-16,-1-1 0,-3 6 15,-6 9-15,-3 8 0,-4 5 16,-2 4-16,-1 5 0,-2 3 0,-3 13 16,-3 10-16,-1-2 0,-3 3 15,-6 7-15,-5 5 0,0 1 16,2-1-16,-4 8 0,-1 1 16,0-3-16,-1-3 0,3-8 15,2-5-15,6-8 0,5-6 0,3-2 16,2-3-16,2 0 15,2-1-15,7-3 0,5-2 16,2-1-16,-1-2 0,5-2 16,3 0-16,-3 1 0,1 1 0,1 2 15,0 0-15,0 2 0,1 0 16,6 3-16,2 3 0,-8-2 16,-1 1-16,4 5 0,1 2 15,-6-2-15,-2 1 0,5 5 16,-1 0-16,-3-1 0,-3-2 15,-2 2-15,-3 2 0,-2 0 16,-3 1-16,-2-1 0,-3 2 16,-1-5-16,-1-1 0,-3 2 0,-3 3 15,-3 0-15,-4 1 0,-3-3 16,-4-4-16,2-1 0,2-2 16,-3-3-16,-1-2 0,0-3 15,0-2-15,2-6 0,0-4 16,4-3-16,2-2 0,3-6 15,2-3-15,5-4 0,4-3 16,6-9-16,4-6 0,3-6 0,1 4 16,5-8-16,3-3 15,9-7-15,2 3 0,6-6 0,0 3 16,-2 7-16,-2 6 0,20-23 16,-2 5-16,-17 21 0,-12 15 0,-8 11 15</inkml:trace>
  <inkml:trace contextRef="#ctx0" brushRef="#br0" timeOffset="279203.6635">28818 14540 0,'0'0'0,"0"0"15,0 0-15,0 0 0,0 0 0,0 0 16,0 0-16,0 0 0,11 24 16,-11-24-16,7 26 15,-7-26-15,3 31 0,-2-12 0,0 1 16,-1-1-16,0-1 0,0-1 16,0-2-16,2-2 0,0-1 15,1 0-15,0-2 0,1-4 16,-1-1-16,3 0 0,0 0 15,2-1-15,0-1 0,2 1 16,1-1-16,-2 0 0,1-1 16,-1 2-16,0 0 0,0 1 0,-1 0 15,-2 4-15,1 2 0,-2 1 16,0 2-16,-4 1 0,-3 2 16,-3 4-16,0 2 0,-3-1 15,-2 2-15,0-3 0,1-1 16,0-2-16,1-2 0,0-2 15,2-3-15,2-2 0,2-2 16,2 0-16,2-2 0,1-1 0,2-1 16,1-3-16,2-3 0,0-2 15,1-2-15,-1 0 0,0-1 16,0 1-16,0-1 0,-3 2 16,1 1-16,-2 0 0,-1 2 15,-2 0-15,-1 2 0,0 1 16,-3 1-16,0 6 0,0 2 15,-4 2-15,-3 2 0,1 2 0,1 3 16,-3 9-16,0 4 16,1 3-16,2 2 0,-1 13 15,2 2-15,3-2 0,0-2 0,6 6 16,2-4-16,0-9 0,1-5 16,1-9-16,4-7 0,-1-6 15,-1-2-15,0-9 0,-1-6 16,1-3-16,0-4 0,-2-5 15,2-5-15,1-6 0,0-3 0,3-14 16,0-6 0,2 1-16,3 1 0,2-9 0,-1 0 15,-1 3-15,-2 2 0,2 8 16,-1 4-16,4 4 0,1 4 0,-3 5 16,-3 4-16,-4 9 0,-2 5 15,0 4-15,1 3 0,-1 2 16,-2 3-16,-1 1 0,1 3 15,-2 3-15,1 3 0,1-2 16,3 0-16,0-1 0,1 1 0,1 3 16,0 4-16,2 0 0,-1 1 15,-1-1-15,-1 0 0,-1 0 16,-1 2-16,-3 2 0,-1 2 16,-1-1-16,-1 0 0,-3 1 15,-1 1-15,-3-1 0,-3 2 16,-3-2-16,-3 0 0,-2-2 15,-2-1-15,3-3 0,3-4 16,2-2-16</inkml:trace>
  <inkml:trace contextRef="#ctx0" brushRef="#br0" timeOffset="279506.3543">29198 15344 0,'0'0'0,"0"0"0,0 0 0,26 8 16,-15 0-16,3 2 0,4 4 0,3 0 16,3 0-16,10 9 0,4 3 15,-1 1-15,2 0 0,11 8 16,1-1-16,6 3 0,-4-2 16,-1-6-16,1-2 0,3-2 15,-7-6-15,1 0 16,-2-3-16,-8-4 0,-6-4 0,-4-4 15,-3-4-15,-2-2 0,-3-1 0,-5-2 16,-2-2 0,-6-6-16,-4-5 0,-6-6 0,-5-4 15,-1-7-15,-2-2 0,-4-10 16,-3-5-16,2 6 0,3 11 0,3 9 16</inkml:trace>
  <inkml:trace contextRef="#ctx0" brushRef="#br0" timeOffset="279753.94">29623 14766 0,'0'0'16,"0"0"-16,0 0 0,0 0 16,0 0-16,0 0 0,0 0 0,25-14 15,-25 14-15,27-8 0,-27 8 16,34-10-16,-14 5 0,2 0 15,3 1-15,0 0 0,-2 0 16,4 1-16,-1 2 0,-4 3 16,-2 1-16,-5 2 0,-3 2 15,-2 0-15,-1-3 0,-2 0 16</inkml:trace>
  <inkml:trace contextRef="#ctx0" brushRef="#br0" timeOffset="279906.4435">29811 14966 0,'0'0'0,"0"0"0,0 0 16,0 0-16,0 0 0,0 0 0,0 0 15,0 0-15,0 0 0,0 0 16,0 0-16,0 0 0,26 3 16,-26-3-16,28-6 0,-28 6 15,26-8-15,-26 8 0,28-8 16,-28 8-16,25-7 0,-16 6 16,-2 2-16,0-1 0,-1 1 0,-2-1 15</inkml:trace>
  <inkml:trace contextRef="#ctx0" brushRef="#br0" timeOffset="280037.0469">29887 15105 0,'0'0'0,"0"0"15,0 0 1,0 0-16,0 0 0,0 0 16,0 0-16,0 0 0,0 0 0,0 0 15,0 0-15,0 0 0,19-19 16,-19 19-16,25-31 0,-12 12 16,0-2-16,6-9 0,1-3 15,-4 5-15,-1 5 0,-3 3 16</inkml:trace>
  <inkml:trace contextRef="#ctx0" brushRef="#br0" timeOffset="280254.2073">29908 14452 0,'0'0'0,"-2"9"15,1 5-15,2 1 0,2 3 0,2 15 16,2 9-16,1 5 16,0 4-16,8 25 0,1 10 15,4 10-15,0-6 0,-2-9 0,-4-14 16,-3-18-16</inkml:trace>
  <inkml:trace contextRef="#ctx0" brushRef="#br0" timeOffset="280505.666">29847 15177 0,'0'0'0,"0"0"0,0 0 16,0 0-16,0 0 0,0 0 15,0 0-15,0 0 0,27-8 0,-27 8 16,25-13-16,-25 13 0,30-15 16,-12 7-16,3-2 15,-2 2-15,-1 2 0,-3-1 0,-2 2 16,-1 1-16</inkml:trace>
  <inkml:trace contextRef="#ctx0" brushRef="#br0" timeOffset="280853.382">30615 14650 0,'0'0'0,"-7"10"16,-3 6-16,0 4 0,2 1 0,6 3 16,6 0-16,0-5 0,-1-4 15,-1-2-15</inkml:trace>
  <inkml:trace contextRef="#ctx0" brushRef="#br0" timeOffset="292954.1851">3968 16023 0,'0'0'0,"-11"4"16,-5 2-16,-3 1 0,1 0 0,-10 1 16,-2 1-16,-7 1 0,-2-1 15,2 5-15,-4 2 0,-3 5 16,0-3-16,0 5 15,-1 3-15,0 0 0,5 2 0,-4 7 16,3 2-16,2 4 0,2 2 0,3 3 16,4 2-16,-3 7 15,3-2-15,1 4 0,1 3 16,3-2-16,3-2 0,-6 26 16,2-5-16,5-7 0,5-3 0,6-3 15,4 0-15,5-9 0,1-6 16,4 2-16,-3 1 0,5-4 15,5-3-15,-1-1 0,3 0 16,0-2-16,-1 1 0,10-7 16,3-3-16,2-1 0,0-1 15,0 1-15,2 0 0,3-3 0,1-1 16,5-5-16,3-2 16,-3-2-16,-1-2 0,1-4 15,3-3-15,-11-6 0,4 0 0,7-3 16,8 0-16,-5 0 0,1-1 15,22-6-15,-4-3 0,1-5 16,2-5-16,-3-4 0,-6-5 16,-4 0-16,-2 0 0,13-20 15,10-15 1,-4-2-16,-7-3 0,-16 16 0,-12 12 16,4-10-16,3-5 15,-6-2-15,-3-1 0,-3-10 0,-3-7 16,0 8-16,2 7 0,-4-13 15,1-8-15,-11 6 0,-5 4 0,-1-8 16,1-6-16,-3 11 0,1 7 16,-3-4-16,-3-1 15,-8 11-15,-4 8 0,-2-7 0,-1-3 16,3 7-16,0 4 0,-12 6 16,-8 3-16,0 4 0,2 3 0,-6 0 15,-2 2-15,2 4 16,-1 4-16,-12-3 0,-8-2 15,6 9-15,3 7 0,-10 4 16,-4 3-16,8 3 0,8 3 0,-11 4 16,-11 4-16,5 3 0,4 3 15,-12 10-15,-7 7 0,11 0 16,7 2-16,-4 17 0,-3 12 16,3-3-16,4 0 0,-8 21 15,-3 15-15,15-10 0,9-4 0,1 15 16,1 13-16,8-10 15,6-7-15,9-29 0,8-18 16,2-14-16</inkml:trace>
  <inkml:trace contextRef="#ctx0" brushRef="#br0" timeOffset="306508.9978">29082 8898 0,'0'0'0,"0"0"0,0 0 16,0 0-16,0 0 0,0 0 0,0 0 15,0 0-15,0 0 0,0 0 16,0 0-16,0 0 0,0 0 16,0 0-16,0 0 0,0 0 15,0 0-15,0 0 0,0 0 16,-10 17-16,10-17 0,0 0 16,18 19-16,-18-19 0,0 0 15,19 23-15,-19-23 0,17 15 16,-6-5-16,1-1 0,1 1 15,1 2-15,-1-1 0,1 0 16,0 0-16,1 0 0,0 0 0,6 4 16,1 1-16,1-2 0,0-1 15,0 0-15,-1 1 0,0-2 16,0 0-16,1 0 0,1 0 16,-1 1-16,-1 1 0,-1-2 15,0 1-15,5 2 0,-2-1 0,1 1 16,1 1-16,-2-3 0,-2-2 15,0 0-15,-1 0 0,-1-1 16,-2-1-16,1 0 0,-1 1 16,1-1-16,-1 0 0,-1 0 15,-2 0-15,-2-3 0,0-1 16,-3-1-16,1 0 0,-2 0 16,1 0-16,0 0 0,1 1 15,-2-1-15,-1-1 0,-2 0 16,0-1-16,0-1 0,-1 0 15,-1 0-15,0-1 0,-2 1 16,0 0-16,-2-1 0,2 3 16,-2-3-16,3 1 0,-3-1 15,0 0-15,0 0 0,0 0 0,0 0 16,2-2-16,-2 2 0,2-2 16,-2 2-16</inkml:trace>
  <inkml:trace contextRef="#ctx0" brushRef="#br1" timeOffset="311118.4458">29027 8882 0,'0'0'0,"0"0"16,0 0-16,0 0 0,0 0 16,0 0-16,0 0 15,0 0-15,0 0 0,0 0 0,0 0 16,0 0-16,0 0 0,0 0 16,0 0-16,0 0 0,0 0 0,0 0 15,0 0-15,0 0 16,0 0-16,0 0 0,0 0 15,24 16-15,-24-16 0,20 15 16,-9-7-16,-1 0 0,0 2 0,2-2 16,2 1-16,2 1 0,0 0 15,2 2-15,-1 0 0,1 0 16,0-1-16,5 4 16,1-2-16,0 0 0,2 1 0,-1-2 15,0 1-15,1 0 0,-1 0 16,6 5-16,1-1 0,-4 0 0,-4-1 15,1 1-15,0 2 0,-1-3 16,-2-1-16,1 0 0,0 2 16,-2-2-16,-1-1 0,-1 0 15,-1 1-15,0-1 0,0-2 0,-2 1 16,1 1-16,-2-2 16,0-2-16,1 0 0,-2 0 15,-2-1-15,-1 0 0,-1-1 16,-1-2-16,-1-1 0,0-1 0,-3-1 15,2 0-15,-2 0 0,0-1 16,-1-1-16,0 1 16,0-1-16,-2 0 0,-2-1 15,2 1-15,-2-1 0,0 0 0,0 0 16,0 0-16,1-2 0</inkml:trace>
  <inkml:trace contextRef="#ctx0" brushRef="#br1" timeOffset="311620.7411">29752 9017 0,'0'0'0,"0"0"16,0 0-16,0 0 0,0 0 0,0 0 16,23 19-16,-23-19 0,18 15 15,-18-15-15,25 22 0,-10-9 16,0 0-16,2 1 16,1 1-16,0 0 0,0 1 0,4 6 15,0 0-15,-1-2 0,0-1 0,0 1 16,-1-1-16,0 1 15,-1-1-15,3 4 0,0-1 16,-2-1-16,-1-3 0,-3-3 16,0-1-16,-3 1 0,-1 0 0,-3-3 15,-1-2-15,-3-3 0,0 1 16,-2-3-16,0 0 0,-1-1 16,-2 0-16,-4-1 0,-4 0 15,-4-2-15,-2 0 0,-4 2 16,-3 0-16,-3 1 0,-3 1 0,-4 1 15,-6 3-15,-1-1 0,-2 3 16,-13 6-16,-3 5 0,-7 4 16,6 2-16,-1 4 0,1 5 15,6-4-15,14-9 0,8-5 16</inkml:trace>
  <inkml:trace contextRef="#ctx0" brushRef="#br1" timeOffset="312170.6189">29042 8422 0,'0'0'0,"0"0"15,0 0-15,0 0 0,0 0 16,0 0-16,2 26 0,-2-26 16,6 22-16,-1-10 0,4 0 15,0 0-15,1 0 0,-1-1 16,0 1-16,-1 0 0,1 0 16,0 1-16,0-2 0,0-1 15,-1-1-15,0 1 0,0-3 16,-1 0-16,-2-1 0,1-1 0</inkml:trace>
  <inkml:trace contextRef="#ctx0" brushRef="#br1" timeOffset="312387.9345">28907 8717 0,'0'0'0,"0"0"0,0 0 0,0 0 15,0 0-15,0 0 0,26 15 0,-26-15 16,22 12-16,-22-12 16,34 17-16,-15-5 0,1-1 0,0 4 15,1 1-15,-2 3 0,1 1 16,2 1-16,-4-3 0,-3-2 16</inkml:trace>
  <inkml:trace contextRef="#ctx0" brushRef="#br1" timeOffset="312987.9408">28944 10203 0,'0'0'0,"0"0"15,0 0-15,0 0 0,0 0 0,0 0 16,0 0-16,14 22 15,-14-22-15,16 17 0,-16-17 16,20 22-16,-9-9 0,1 1 16,0 1-16,-1-2 0,-2-1 0,-2-1 15</inkml:trace>
  <inkml:trace contextRef="#ctx0" brushRef="#br1" timeOffset="313171.3242">28873 10425 0,'0'0'0,"0"0"15,0 0-15,0 0 0,0 0 0,0 0 16,28 15-16,-28-15 16,28 12-16,-28-12 0,38 18 0,-18-10 15,1-1-15,-3 0 0,-3-1 16,-2-2-16</inkml:trace>
  <inkml:trace contextRef="#ctx0" brushRef="#br1" timeOffset="313837.9602">29156 10575 0,'0'0'0,"0"0"0,0 0 16,0 0-16,0 0 0,0 0 0,0 0 15,0 0-15,0 0 0,27-11 16,-27 11-16,26-17 0,-26 17 0,29-23 16,-11 5-16,2 1 15,1-1-15,10-9 0,3-3 16,-2 1-16,-1 1 0,9-10 15,3-2-15,-4 3 0,-4 3 0,9-5 16,2 2-16,-3 3 16,-4 5-16,4-3 0,-2 3 15,-8 2-15,-4 4 0,0 1 16,-1 1-16,-4 6 0,-4 7 0,0-1 16,-1 1-16,-6 1 0,-2 1 15,-3 4-15,-3 0 16,0 1-16,-2 0 0,-3 1 0,1 5 15,-2 1-15,-2 2 0,-6 3 16,-3 2-16,2-4 0,2 0 0,2-2 16</inkml:trace>
  <inkml:trace contextRef="#ctx0" brushRef="#br1" timeOffset="314304.2321">29512 9985 0,'0'0'0,"0"0"0,0 0 0,0 0 16,0 0-16,0 0 0,0 0 15,0 0-15,23-6 0,-23 6 16,24-4-16,-24 4 0,31-4 0,-12 1 15,2-1-15,0 1 16,0-2-16,2 1 0,2-1 16,1 1-16,0 0 0,7-3 15,0-1-15,-3 1 0,-3 2 0,0 0 16,-1 1-16,-1 2 0,-3 1 16,1 1-16,-3 2 15,-7 1-15,-2-1 0,0 2 0,0 2 16,-2 0-16,-1 0 0,-3 2 15,-2 4-15,-2 0 0,-2 1 0,-2 5 16,-2 1-16,-4 3 16,-3 0-16,-4 4 0,-2 2 15,-1 7-15,1-1 0,-2 2 0,-1 2 16,1-2-16,1-1 0,-7 8 16,1 1-16,4-5 0,3-3 15,3 0-15,0 1 0,3-3 16,2-7-16,2-1 0,1-7 15,1-4-15</inkml:trace>
  <inkml:trace contextRef="#ctx0" brushRef="#br1" timeOffset="314485.0784">30103 10291 0,'0'0'0,"0"0"0,0 0 0,0 0 0,0 0 16,-2 23-16,2-23 0,7 23 15,-7-23-15,7 19 0</inkml:trace>
  <inkml:trace contextRef="#ctx0" brushRef="#br1" timeOffset="315605.1481">29199 8316 0,'0'0'0,"-6"5"15,-2 2-15,2 0 0,-1 1 0,-3 6 16,-1 2-16,-1 4 0,-2 2 16,-1 3-16,0 3 0,-3 10 15,1 1-15,0 4 0,3 2 16,1 3-16,1 0 0,-2 13 0,1 1 15,0 0-15,-1 0 0,0 11 16,3-4-16,2-10 0,3-18 16,1-10-16</inkml:trace>
  <inkml:trace contextRef="#ctx0" brushRef="#br1" timeOffset="316038.0939">29697 11428 0,'0'0'0,"0"0"0,17-13 16,-8 3-16,1-1 0,4-3 15,2-4-15,6-7 0,1-1 0,1-6 16,-1-3-16,2-8 0,-1 0 16,6-14-16,1-7 0,-1 3 15,-2-1-15,3-10 0,-1 0 16,-5 5-16,-2 4 0,3-11 15,-3 0-15,-3 7 0,-3 3 16,3-33-16,-5 5 0,-4 10 16,-1 9-16,-4-5 0,-1-2 15,-3 4-15,-2 3 0,-2-9 0,-1-5 16,2 7-16,2 2 16,-3-4-16,-1-4 0,-2 10 0,0 6 15,2 22-15,0 14 0,1 11 16</inkml:trace>
  <inkml:trace contextRef="#ctx0" brushRef="#br1" timeOffset="316487.4473">29453 7607 0,'0'0'0,"0"0"0,0 0 0,0 0 0,24 0 16,-24 0-16,25-3 0,-25 3 15,30-1-15,-14 0 0,1-1 16,-1 2-16,0 0 0,-2 2 15,0 1-15,0 0 0,-2 1 16,-5 2-16,-1 1 0,-3 7 16,-1 8-16,2 1 0,-2-3 15,0-4-15</inkml:trace>
  <inkml:trace contextRef="#ctx0" brushRef="#br1" timeOffset="317337.6269">29386 7877 0,'0'0'0,"0"0"16,0 0-16,0 0 0,-15 23 0,10-13 15,-1 3-15,0 2 16,1 0-16,0 4 0,1 4 16,-1 6-16,2 0 0,1 2 15,1 2-15,0-2 0,1-1 0,0 5 16,1-4-16,1-4 16,1-4-16,2-5 0,-1-2 0,-1-4 15,0-1-15,0-4 0,1-3 16,2-6-16,3-3 0,1-8 15,1-6-15,0-6 0,0-3 16,4-12-16,2-2 16,-1 0-16,1 3 0,-1-3 0,0 5 15,-4 11-15,-1 5 0,-1 5 0,-3 4 16,1 4-16,0 1 16,0 5-16,-1 1 0,1 4 15,-1 4-15,-1 4 0,0 4 16,-1 2-16,0-1 0,-1 5 0,2 0 15,-3-2-15,-1 0 0,-2-1 16,-1 1-16,-1-2 0,0-2 0,-4-1 16,-2-2-16,-3-2 15,-1-2-15,-2-5 0,-2-3 16,4-3-16,1-5 0,-2-9 0,2-6 16,2 0-16,3 0 0,2-1 15,3 0-15,1 3 0,0 3 16,1 5-16,0 2 0,2 1 15,0 3-15,2 2 0,2 2 16,0 5-16,0 1 0,2 3 16,2 2-16,-1 0 0,-1 2 0,0-1 15,0-2-15,-1-2 0,1-3 16,2-3-16,3-5 0,0-3 16,0-2-16,3-4 0,3-6 15,-2 0 1,0-1-16,3-4 0,0-1 0,-3 5 0,-3 4 15,0 5-15,1 3 0,-2 2 16,-2 3-16,0 2 0,1 6 16,-5 1-16,-2 4 0,-2 4 15,0 4-15,-3-2 0,-1 3 0,-4 3 16,0 1-16,1-2 0,-1-1 16,2-1-16,1-3 0,0-3 15,0-2-15,0-3 0,0 0 16,1-2-16,0 1 0,1-1 15,1 4-15,0-1 0,-1-1 0,0 2 16,0 3-16,1-2 16,-2 1-16,-2 5 0,0 2 15,1-1-15,0 0 0,1-3 16,0 1-16,0-4 0,1-1 0,1-2 16,2 0-16,0-2 0,2-1 15,-2-2-15,1-2 16,2-1-16,1-3 0,2-5 0,2-3 15,1-4-15,0-2 0,5-12 16,1-5-16,-4 5 0,-2 6 0,-2 2 16</inkml:trace>
  <inkml:trace contextRef="#ctx0" brushRef="#br1" timeOffset="317504.4101">30164 7616 0,'0'0'0,"0"0"0,0 0 15,0 0-15,0 0 0,0 0 0,0 0 16,0 0-16,0 0 0,0 0 15,0 0-15,0 0 0,0 0 16,-13 24-16,13-24 0,-7 32 0,7-32 16,-7 37-16,4-17 15,-1 0-15,2 1 0,-1 1 16,1-4-16,-1-2 0</inkml:trace>
  <inkml:trace contextRef="#ctx0" brushRef="#br1" timeOffset="317671.7578">30185 7862 0,'0'0'0,"0"0"16,0 0-16,0 0 0,0 0 15,0 0-15,0 0 0,0 0 16,-1 24-16,1-24 0,-3 25 0,3-25 16,-7 34-16,3-17 15,0 0-15,0 2 0,3 1 0,-1-1 16,1-1-16,0 1 0,1-1 16,1-3-16,1-4 0,0-7 15,0-7-15,-2 3 0,3-4 0,-3 4 16</inkml:trace>
  <inkml:trace contextRef="#ctx0" brushRef="#br1" timeOffset="318021.2892">30297 7771 0,'0'0'0,"0"0"16,0 0-16,0 0 0,0 0 0,11-17 15,-11 17-15,0 0 0,0 0 16,0 0-16,0 0 0,0 0 16,15 0-16,-13 6 0,0 3 15,-5 3-15,-1 2 0,-3 4 16,-2 3-16,0-1 0,-4 1 15,-3 4-15,-2-4 0,3-2 0,2-3 16,3-3-16,2-4 16,4-1-16,1-5 0,7-2 15,3-3-15,2-3 0,1 0 0,2 1 16,4-1-16,-2 1 0,-1-1 16,3 2-16,1-1 0,-1 1 15,-2 2-15,-2 3 0,-1 3 16,-2-1-16,-1 1 0,-5 4 15,-2 2-15,-2 1 0,-1 0 0,-3-1 16,0 0-16,2-3 16,-1 1-16,2-1 0,2 0 15,5 0-15,2-2 0,4-1 16,5-2-16,1-3 0,3-1 0,-3 0 16,-3 1-16,-3-1 15</inkml:trace>
  <inkml:trace contextRef="#ctx0" brushRef="#br1" timeOffset="318226.0212">30006 7879 0,'0'0'0,"0"7"16,2 3-16,0-2 0,0 0 0,-1-1 15</inkml:trace>
  <inkml:trace contextRef="#ctx0" brushRef="#br1" timeOffset="320354.5032">21000 14865 0,'0'0'0,"0"0"15,0 0-15,-21 8 0,13-4 16,-2 1-16,-1 0 0,0 1 15,-1 2-15,-2 0 0,-3 1 16,0 1-16,0-1 0,-4 5 16,1 1-16,1-2 0,2 0 0,-2 2 15,-1 1-15,0 1 0,0-1 16,1 1-16,0 0 0,1 0 16,2-1-16,-4 7 0,1 1 15,-1 1-15,-1-1 0,0 2 16,0 1-16,2-1 15,1-2-15,2 2 0,2 1 0,1-2 16,0-2-16,-3 6 0,1 1 16,-1 0-16,2 1 0,1-1 15,1-1-15,0-1 0,-1-2 16,2 1-16,0 1 0,3-2 16,1-2-16,1 3 0,2 1 15,0 0-15,-1-2 0,2 0 16,1-1-16,1 0 0,1 0 0,-2 1 15,2-1-15,2 2 0,0 2 16,0-1-16,0 3 0,1-3 16,0-3-16,2 1 0,3-1 15,0-2-15,-1-1 0,1 0 16,1 0-16,1-2 0,2-1 0,0 1 16,1 0-16,-3 0 15,-1 0-15,0 1 0,0-1 16,2 1-16,1 1 0,3 0 15,2-1-15,0 1 0,2 0 0,1 2 16,-1-4-16,1 0 0,-1 1 16,1-3-16,-1-2 0,2-4 15,2-2-15,-5-1 0,-1 1 16,1-2-16,-1-1 0,1-1 16,3-1-16,-2 0 0,0-1 0,-2-3 15,1-2-15,-1-2 0,-1-1 16,2-1-16,1-1 0,-1-2 15,1-2-15,0-3 0,-1-2 16,0 1-16,-1-3 0,-1-3 16,1-3-16,-2 1 0,1 0 15,1-6-15,1-4 0,-3 0 16,0 2-16,0-9 0,-1-1 16,-1 2-16,-4 0 0,1-4 15,-1-3-15,-1 2 0,-1 1 0,-1-8 16,-1-2-16,1 3 0,3 3 15,-2 0-15,-3 0 0,-1 1 16,0-1-16,-2 0 0,-2 0 16,-2 2-16,1 2 0,-2-6 15,-3 1-15,2 3 0,-1 2 16,-1 2-16,1-1 0,-1 2 16,1 0-16,-3 6 0,0 3 15,-2 1-15,-2-2 0,-1 6 16,1 1-16,0 5 0,-1 1 0,0 2 15,1 3-15,1 0 0,1 1 16,-3-2-16,-3 0 16,0 7-16,-4 3 15,2-1-15,1 1 0,1 5 16,-2 5-16,-2-1 0,-1 1 16,-3 1-16,-3 1 0,9 0 0,3 2 15,-7 5-15,-3 3 0,1 0 16,1 3-16,0 3 0,1 3 15,1 4-15,1 2 0,-2 6 16,-1 4-16,1-1 0,1 1 16,2-5-16,5-10 0,4-6 15</inkml:trace>
  <inkml:trace contextRef="#ctx0" brushRef="#br1" timeOffset="321870.9657">31097 8186 0,'0'0'16,"0"0"-16,0 0 0,0 0 0,-8 22 16,8-22-16,-4 25 15,1-8-15,-1 0 0,0 4 0,0 4 16,-2 1-16,1 0 0,-3 10 16,-1 1-16,-1-1 0,0-3 15,-2 10-15,0-1 0,-1-4 16,1-3-16,-2-3 0,1-2 15,2-2-15,1-4 0,0 0 16,3-3-16,2-9 0,2-4 0,3-8 16,5-2-16,4-7 0,3-5 15,-2 3-15,-2 2 0,-1 1 16</inkml:trace>
  <inkml:trace contextRef="#ctx0" brushRef="#br1" timeOffset="322329.4297">31728 9080 0,'0'0'0,"0"0"0,0 0 15,0 0-15,0 0 0,0 0 0,0 0 16,27-16-16,-27 16 0,25-10 16,-25 10-16,36-8 0,-16 3 15,3-1-15,3 1 0,2 0 16,1 1-16,9-3 0,3 3 15,-1-2-15,-2 1 0,1 1 16,-7-1-16,-7 3 0</inkml:trace>
  <inkml:trace contextRef="#ctx0" brushRef="#br1" timeOffset="322771.2489">31408 10064 0,'0'0'0,"0"0"0,0 0 16,0 0-16,0 0 0,21 17 15,-21-17-15,22 20 0,-8-7 0,3 2 16,3 3-16,-2 1 15,2 0-15,9 11 0,2 4 16,-1-3-16,-1-4 0,10 8 16,1-3-16,-5-4 0,-3-5 0,7 3 15,0-3-15,-2-3 0,-4 0 16,-1-4-16,-2-2 0,-6-4 16,-6-5-16,-3 0 0,-4-2 15,-2 0-15</inkml:trace>
  <inkml:trace contextRef="#ctx0" brushRef="#br1" timeOffset="323171.6838">30916 10644 0,'0'0'0,"0"0"0,0 0 16,0 0-16,0 0 0,-5 24 15,5-24-15,0 21 0,0-21 0,3 37 16,-1-9-16,3 4 0,0 5 16,6 18-16,5 6 0,4 14 15,1-3-15,-2-3 0,-3-14 16,-4-12-16</inkml:trace>
  <inkml:trace contextRef="#ctx0" brushRef="#br1" timeOffset="326321.6094">31256 9954 0,'0'0'0,"0"0"16,0 0-16,0 0 0,0 0 0,0 0 16,0 27-16,0-27 0,1 27 15,-1-27-15,0 36 16,-1-15-16,0 1 0,0 2 0,0 3 16,-1 1-16,1 0 0,1 7 15,1-3-15,1-5 0,0-3 16,0 0-16,-1-4 0,0-4 0</inkml:trace>
  <inkml:trace contextRef="#ctx0" brushRef="#br1" timeOffset="326504.4388">31461 9981 0,'0'0'0,"0"0"16,0 0-16,0 0 0,0 0 0,0 0 15,0 0-15,0 0 16,0 0-16,0 0 0,32-2 16,-32 2-16,27-1 0,-27 1 0,39 0 15,-18-2-15,0 0 0,-2 1 16,-4 0-16,-1 0 0</inkml:trace>
  <inkml:trace contextRef="#ctx0" brushRef="#br1" timeOffset="326788.32">30780 10574 0,'0'0'0,"0"0"0,0 0 16,0 0-16,0 0 0,-22 5 15,22-5-15,0 0 0,-20 20 0,12-7 16,0 5-16,1 2 0,-1 1 16,-2 10-16,1 4 15,0-1-15,0-1 0,1 0 0,0-6 16,2-5-16</inkml:trace>
  <inkml:trace contextRef="#ctx0" brushRef="#br1" timeOffset="327006.7299">31035 10429 0,'0'0'0,"0"0"16,0 0-16,0 0 0,0 0 0,21 23 16,-21-23-16,18 18 0,-18-18 15,28 19-15,-10-9 0,2-4 16,1 0-16,-3-2 0,-3 0 16,-1 1-16</inkml:trace>
  <inkml:trace contextRef="#ctx0" brushRef="#br1" timeOffset="327306.4015">31294 8240 0,'0'0'0,"0"0"0,0 0 16,0 0-16,26 21 0,-26-21 15,0 0-15,23 16 0</inkml:trace>
  <inkml:trace contextRef="#ctx0" brushRef="#br1" timeOffset="329438.5282">28568 7721 0,'0'0'0,"0"0"0,0 0 16,0 0-16,0 0 0,0 0 15,18 16-15,-18-16 0,0 0 0,21 17 16,-21-17-16,17 18 15,-17-18-15,18 25 0,-9-7 16,1 1-16,1 1 0,1 4 16,2 4-16,3 5 0,-1 0 0,1 5 15,0 3-15,1 8 0,-4-5 16,1 0-16,-2 0 0,1 8 16,0-2-16,-3 1 15,-2 1-15,-1-4 0,-1-2 0,2 7 16,1 1-16,-4-4 0,0-2 15,0 0-15,1-1 0,-3-4 16,0-3-16,0 9 0,2 2 16,-2-6-16,-1-3 0,-4 6 15,-2 5-15,0-3 0,-2-1 0,0 6 16,-2 5-16,-2-8 0,0-3 16,-2 24-16,4-2 0,1-9 15,1-6-15,-3 0 0,0-2 16,2-3-16,0-2 0,1 2 15,-1 3-15,-2-5 0,-1-5 16,-2 9-16,0 4 0,-2-4 16,0-2-16,-10 0 0,-6 0 15,5-4-15,2-4 0,3 1 16,1 2-16,-1-2 0,-3-2 0,-3 4 16,-1 1-16,2-4 0,2-2 15,-5 3-15,-3 2 0,3-4 16,3-5-16,-5 8 0,-2 6 15,-2-3-15,-1-3 0,-3 1 16,0-3-16,2-4 0,2-4 0,-5 6 16,-3 5-16,7-9 15,4-7-15,-5-1 0,-4 1 16,1 1-16,0 1 0,-6-4 16,-3-3-16,12-4 0,7-5 0,-7-1 15,-7-1-15,1-1 0,2-1 16,-7-1-16,-6-4 0,7 2 15,5-2-15,-6 0 0,-3 0 16,-2-3-16,-1-2 0,-6 0 16,-5-1-16,9-1 0,5-1 0,2 1 15,0 2-15,0-1 0,-1-1 16,-9-5-16,-4 0 16,7 1-16,5 0 0,2-8 0,0-4 15,-1 3-15,-2 5 0,-3-3 16,-2-2-16,6 1 0,3-1 15,-5-4-15,-5-3 0,7 2 16,3 1-16,-5-6 0,-3-5 16,5 0-16,4 0 0,-3 3 15,-3 4-15,0-4 0,2-1 0,0-3 16,2-2-16,3 3 0,2 0 16,0-2-16,-1 0 0,0-2 15,1 2-15,2-4 0,2-5 16,-1 3-16,-1 2 0,3-3 15,0-1-15,2 1 0,0 1 16,0-4-16,0-2 0,6 2 16,2 1-16,2-3 0,0-1 15,-2 1-15,1 1 0,4-6 16,3-5-16,3 4 0,3 4 0,-5-4 16,-2-4-16,2 3 0,2 0 15,3 0-15,3-3 0,3 2 16,-1 0-16,2-3 0,3-3 15,1 12-15,1 6 0,-1-7 16,-1-4-16,3 0 0,1 1 16,2 0-16,0 3 0,1-4 0,4-1 15,-3 3-15,-2 0 16,2 2-16,3 0 0,4 0 0,5 0 16,-3 4-16,-1 1 0,7-6 15,3-3-15,-3 6 0,-1 4 16,6-1-16,5 0 0,-1 2 15,-2 2-15,3-3 0,1-3 16,1 4-16,2 3 0,2-3 16,2-1-16,0 3 0,1 2 0,0-2 15,-1-2-15,0 3 0,-2 1 16,5 4-16,2 3 0,0 2 16,0 0-16,0 1 0,0-1 15,3 1-15,4-1 0,-1-1 16,1-1-16,-3 2 0,1 1 15,1 5-15,4 3 0,-5-2 16,-4-4-16,5-2 0,5-2 16,-6 7-16,-4 4 0,3 1 15,4 3-15,2 0 0,1 1 0,1-1 16,0-1-16,-2 3 0,0 3 16,2-1-16,4 0 0,-5 1 15,-3 0-15,3 2 0,4 4 16,-1 0-16,0 0 0,-1-6 15,-3-4-15,1 8 0,1 3 16,2 1-16,3 1 0,-8-5 16,-4-2-16,3 3 0,1 4 15,-4-2-15,-3 0 0,-2 0 16,-1 0-16,0 0 0,1 2 0,-2 3 16,-2 1-16,0 1 0,-2 3 15,1-1-15,0 1 0,-4-3 16,-5-1-16,-9-3 0,6 3 15,-3 1-15,-2-2 0,1 1 16,1 0-16,2-1 0,2-2 0,-8 3 16,1 3-16,-4-2 0,-3-3 15,-1 1-15,-1 1 16,-2-4-16,0 1 0,-1 0 0,-1-1 16,1 1-16,0 1 0,-2-2 15,1 1-15,0-1 0,-2 3 16,1-1-16,-1 2 0,-1-3 15,0 0-15,-1 0 0</inkml:trace>
  <inkml:trace contextRef="#ctx0" brushRef="#br1" timeOffset="333455.0742">24124 14026 0,'0'0'0,"0"0"0,0 0 0,-28 2 16,16-2-16,-3 1 0,-3 2 15,-7-1-15,-2 1 0,-1 0 0,-2 2 16,1 0-16,2 1 0,-10 0 16,0-2-16,2 2 15,3-3-15,-4 2 0,0 0 16,4-1-16,3 1 0,-5 3 0,2 2 15,4-5-15,-3-1 0,2 0 16,6 0-16,5-3 0</inkml:trace>
  <inkml:trace contextRef="#ctx0" brushRef="#br1" timeOffset="333605.0683">22663 14702 0,'0'0'0,"-4"6"0,-2 2 16,1 2-16,-1 1 0,-2 7 16,-5 3-16,3-3 0,3-3 15,0-2-15</inkml:trace>
  <inkml:trace contextRef="#ctx0" brushRef="#br1" timeOffset="339649.5699">26630 9251 0,'0'0'0,"0"0"16,0 0-16,0 0 0,0 0 0,-7 20 15,7-20-15,0 0 0,7 19 16,-7-19-16,0 0 0,28 16 16,-28-16-16,26 5 0,-26-5 15,21 6-15</inkml:trace>
  <inkml:trace contextRef="#ctx0" brushRef="#br1" timeOffset="339915.6734">27722 9106 0,'0'0'0,"0"0"15,0 0-15,0 0 0,0 0 0,0 0 16,0 0-16,0 0 0,0 0 16,0 0-16,0 0 15,14 16-15,-14-16 0,26 4 0,-26-4 16,21 4-16</inkml:trace>
  <inkml:trace contextRef="#ctx0" brushRef="#br1" timeOffset="340083.9639">28037 9054 0,'0'0'0,"0"0"0,0 0 16,0 0-16,0 0 0,0 0 0,0 0 0,12 17 16</inkml:trace>
  <inkml:trace contextRef="#ctx0" brushRef="#br1" timeOffset="340888.7193">23238 14870 0,'0'0'15,"0"0"-15,0 0 0,-6 21 16,6-21-16,-4 25 0,0-9 15,2 2-15,1 2 0,-1 3 16,0 3-16,0 8 0,-1-2 0,-1 12 16,-2 2-16,4 1 0,2 0 15,0-9-15,0-7 0,0-5 16</inkml:trace>
  <inkml:trace contextRef="#ctx0" brushRef="#br1" timeOffset="341188.4214">23524 14923 0,'0'0'0,"0"0"0,0 0 16,0 0-16,0 0 0,0 0 16,0 0-16,0 0 0,0 0 15,0 0-15,-14 22 0,14-22 16,-3 21-16,3-21 0,-1 29 16,1-12-16,0 1 0,0 3 15,1 4-15,1 0 0,0 1 0,2 14 16,2 2-16,0 2 0,-1 1 15,2 0-15,-2-8 0,0-8 16</inkml:trace>
  <inkml:trace contextRef="#ctx0" brushRef="#br1" timeOffset="345902.6512">21015 17452 0,'0'0'0,"0"0"0,0 0 16,0 0-16,0 0 0,0 0 0,0 0 15,0 0-15,0 0 0,0 0 16,0 0-16,0 0 0,0 0 15,0 0-15,0 0 0,0 0 16,0 0-16,0 0 16,0 0-16,0 0 15,0 0-15,0 0 0,0 0 0,0 0 16,0 0-16,0 0 0,0 0 16,0 0-16,0 0 0,0 0 0,0 0 15,0 0-15,0 0 16,0 0-16,0 0 15,0 0-15,0 0 0,0 0 0,0 0 16,0 0-16,0 0 0,0 0 0,0 0 16,0 0-16,0 0 15,0 0-15,0 0 0,0 0 16,0 0-16,0 0 0,0 0 0,0 0 16,0 0-1,0 0-15,0 0 0,0 0 0,0 0 0,0 0 16,0 0-16,0 0 0,0 0 15,0 0-15,0 0 0,22-11 16,-22 11-16,0 0 0,0 0 0,0 0 16,0 0-16,0 0 0,0 0 15,0 0-15,10-22 0,-10 22 16,0 0-16,0 0 0,0 0 16,0 0-16,0 0 0,0 0 15</inkml:trace>
  <inkml:trace contextRef="#ctx0" brushRef="#br1" timeOffset="352888.7763">17632 13311 0,'0'0'0,"-10"-3"0,-7-1 15,0 0-15,-1-2 0,-13-1 16,-5-2-16,-8-1 0,2 3 0,-5 1 15,-3 4-15,-8-4 0,4 0 16,-3 0-16,-3 1 16,1 0-16,7 0 0,-3 3 0,-3 0 15,7 1-15,6-2 0,-12 3 16,-1 0-16,7 3 0,6 1 0,-5 2 16,-2 0-16,2-3 0,4-1 15,-10 2-15,1 3 16,9-3-16,2 1 0,-28 0 0,4-2 15,12 4-15,8 3 0,-5-1 16,-3 1-16,9-1 0,5 1 16,-3 4-16,-2 2 0,5-4 15,4-2-15,-10 2 0,-6 2 16,9-3-16,6 0 0,-7 4 16,-3 5-16,7-5 0,5-4 0,-3 8 15,-4 7-15,5-5 0,5 0 16,-7-1-16,-5 0 15,7-3-15,6-2 0,-2 4 0,0 5 16,3-1-16,2 0 0,-4-1 16,-4-3-16,17-6 0,2-1 0,-15 15 15,0 2-15,13-14 16,-2 0-16,-1 5 0,-2 5 16,4-4-16,2-4 0,-4 7 15,-3 5-15,2-4 0,4 0 0,3 4 16,0 2-16,2-3 0,1-3 15,-1 3-15,-1 1 0,3-6 16,3-3-16,-1 5 0,-2 4 16,7-6-16,1-2 0,-2 4 15,0 2-15,1-3 0,2-2 16,1 3-16,2 2 0,0-2 0,-2-2 16,2 2-16,0 2 15,2-2-15,2 0 0,3 2 16,0 1-16,1-8 0,-2 1 0,3 2 15,-1 3-15,1 1 0,0 1 16,3 1-16,2-1 16,0-3-16,0-2 0,0 3 0,1 3 15,0-2-15,2-1 0,6 4 16,3 0-16,-6-7 0,-3 0 0,5 6 16,0 0-16,-3-4 0,3-3 15,6 3-15,1-2 16,-3-4-16,-2-2 0,4 2 0,1-1 15,0-2-15,-2-3 0,4 1 16,2 0-16,-5-3 0,2 1 16,7 1-16,3 2 0,-4-4 15,-1 0-15,5 3 16,5 2-16,-1-1 0,-1 0 0,-1-2 16,1-3-16,-2 0 0,1 1 15,1 0-15,1 0 0,-1 0 16,0 0-16,0-3 0,1-1 15,0-2-15,0 1 0,-1-1 16,-1 0-16,0 2 0,-2 0 0,2-3 16,2-3-16,-1 2 0,-1 1 15,2-3-15,1 1 16,-2-1-16,0 2 0,8-4 16,0-3-16,-7 5 0,-1 2 0,5-3 15,1-3-15,-3 0 0,-1-2 16,2-1-16,0 0 0,-1 1 15,-1-1-15,-2-1 0,-2-1 16,-1-1-16,1 0 0,2 1 16,2 2-16,-4-1 0,0 1 0,2 0 15,2 1-15,1-4 0,0-4 16,-1-3-16,0-3 16,-2-1-16,-2-3 0,0 1 0,-3 0 15,3-2-15,1 1 0,-4-5 16,-2-1-16,-1 1 0,0 2 15,3-6-15,2-4 0,-1 2 0,-2 3 16,6-8-16,3-6 16,-4 8-16,-1 6 0,21-23 15,-3 1-15,-1-1 0,-1 1 0,-17 16 16,-13 11-16,-7 9 0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0:48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63205 8688 1000,'-1'5'0,"-2"-6"0,-2-6 0,-1-6 0,1-4 0,7-3 0,8-3 0,6-3 0,1 0-7,-3 3-11,-4 3-12,-4 3-12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0:54"/>
    </inkml:context>
    <inkml:brush xml:id="br0">
      <inkml:brushProperty name="width" value="0.0291" units="cm"/>
      <inkml:brushProperty name="height" value="0.0291" units="cm"/>
      <inkml:brushProperty name="color" value="#00BFF3"/>
    </inkml:brush>
  </inkml:definitions>
  <inkml:trace contextRef="#ctx0" brushRef="#br0">40663 12631 503,'-1'-13'66,"-2"3"-4,-2 4-4,-2 4-4,0 3-5,0 4-6,2 2-6,1 4-7,-1 2-4,2 3-6,-1 3-4,0 3-5,0 2-3,2 1-2,0 1-2,2 1-1,0-1-1,2-3-1,0-3 0,2-3-2,0-3 0,2-2-1,0-4-2,1-3-1,2-3-2,4-6-5,2-4-4,3-5-5,2-4-2,0-3 1,-1-4 1,1-1 0,-3-1 1,-3 2 3,-4 4 2,-4 3 3,-3 1 2,-2-1 1,-2-1 2,-2-1 1,-3 1 0,-2 5 0,-3 2-2,-3 6-1,-2 2-4,0 4-4,1 2-6,-1 4-4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75460 30365,'-32'15,"9"-15,-1 0,9 0,-1 0,32-8,-1 1,79 7,0 0,23 0,1 0,-48-8,1 1,-48 14,1 1,-24-1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1:22"/>
    </inkml:context>
    <inkml:brush xml:id="br0">
      <inkml:brushProperty name="width" value="0.01501" units="cm"/>
      <inkml:brushProperty name="height" value="0.01501" units="cm"/>
      <inkml:brushProperty name="color" value="#F2395B"/>
    </inkml:brush>
  </inkml:definitions>
  <inkml:trace contextRef="#ctx0" brushRef="#br0">62542 3050 976,'-3'1'1,"8"4"2,9 2 1,10 3 2,0 0-1,-4-2-2,-4-4-2,-6-2-2,-3-3-7,0 0-12,-2-2-13,0 0-12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1:32"/>
    </inkml:context>
    <inkml:brush xml:id="br0">
      <inkml:brushProperty name="width" value="0.01635" units="cm"/>
      <inkml:brushProperty name="height" value="0.01635" units="cm"/>
      <inkml:brushProperty name="color" value="#00BFF3"/>
    </inkml:brush>
  </inkml:definitions>
  <inkml:trace contextRef="#ctx0" brushRef="#br0">61399 10758 897,'-1'-34'39,"-1"13"-9,0 11-9,-1 12-8,-1 6-15,0 0-19,0 0-18,0-1-18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1:43"/>
    </inkml:context>
    <inkml:brush xml:id="br0">
      <inkml:brushProperty name="width" value="0.01488" units="cm"/>
      <inkml:brushProperty name="height" value="0.01488" units="cm"/>
      <inkml:brushProperty name="color" value="#F2395B"/>
    </inkml:brush>
  </inkml:definitions>
  <inkml:trace contextRef="#ctx0" brushRef="#br0">58708 7031 985,'-11'-14'1,"-4"5"2,-5 3 1,-5 4 2,1 3-6,5 2-15,7 2-16,5 1-15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46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94300 50833,'16'0,"-8"-8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48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39493 27149,'-32'0,"9"-8,-1 0,16 8,1 0,-1 0,0 0,0-8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48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45250 30714,'0'-16,"0"8,0 1,8-1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2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46800 27644,'0'-16,"0"0,0 1,0 7,0 0,0 0,0 1,0-1,0 0,0 16,0 0,8-1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2:3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58450 39450,'15'0,"-7"0,0 0,0 0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2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56796 28499,'-32'0,"24"-8,1 0,-1 8,0 0,0-8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2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61807 28100,'-32'0,"-15"0,0 0,40 0,-1 0,0 0,0 0,24 8,-1-1,-15 1,0 0,8-8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75578 30500,'-78'0,"78"8,0 0,16 15,-1 0,40 24,0 0,7-9,0 1,-54-31,0 0,8 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2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67427 22816,'0'-16,"-8"16,0 0,0 8,0 0,-7-8,-1 0,0 0,1 0,7 0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3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49197 25400,'-16'0,"8"8,1 0,-1-8,0 0,8-8,0 0,0 16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3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57666 47100,'-16'0,"16"8,0-1,0 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4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57830 46650,'-16'0,"0"0,1 0,15 15,0 1,-8-8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4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58278 45981,'-62'-16,"54"9,0-1,63 8,-1 0,-30 8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30:49.6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12409 9594 0,'0'0'0,"0"0"15,0 0-15,0 0 0,0 0 0,0 0 16,0 0-16,0 0 0,0 0 15,0 0-15,0 0 16,0 0-16,0 0 0,27-4 0,-27 4 16,0 0-16,26-1 0,-26 1 15,33 3-15,-33-3 0,37 1 16,-16 0-16,2 1 0,1-1 16,1 1-16,10-1 0,0 1 15,0 0-15,0-1 0,8 1 16,-1 0-16,-1 0 0,-1 1 0,1-1 15,-1-1-15,1 0 0,0 0 16,7 0-16,1-2 16,-3 1-16,-1-1 0,4 1 0,3-1 15,-5 1-15,-3-1 0,14-1 16,3 0-16,-8 0 0,-5-1 0,11-1 16,4 2-16,-5 1 15,-2 2-15,4 1 0,4-1 16,-8 0-16,-4 0 0,34 1 15,1 1-15,-10 2 0,-6-1 0,4-2 16,2-2-16,-14 7 0,-10 3 16,11-1-16,6 0 0,-6-4 15,-3-4-15,6 4 0,6 2 16,-10-3-16,-7 0 0,9-2 16,8 0-16,-9-1 0,-5-2 0,7 1 15,5 2-15,-5 0 16,-3 1-16,1-1 0,2-2 15,-12 3-15,-9-2 0,7 4 0,5 1 16,-9-4-16,-7-1 0,1-1 16,-1 0-16,-7 1 0,-7 2 15,5-2-15,2-2 0,-6 0 16,-6 1-16,-2 1 0,-2 0 16,-2-1-16,-3 0 0,3 0 15,2-1-15,-9 1 0,-1-1 0,2 1 16,1 0-16,-2 0 15,-2-1-15,0 1 0,-2 1 16,-1-1-16,-1-1 0,-1 0 0,0 0 16,-2 1-16,0 0 0,0 0 15,3-2-15,-3 2 0,0 0 0,0 0 16,0 0-16,0 0 16,0 0-16,0 0 0,0 0 15,0 0-15,0 0 0,0 0 16,0 0-16,0 0 0,0 0 0,0 0 15,-3 1-15,1 2 16,0 0-16,-2 3 0,-3 2 16,2-1-16,-1-2 0,2 1 0</inkml:trace>
  <inkml:trace contextRef="#ctx0" brushRef="#br0" timeOffset="8399.495">14416 5961 0,'0'0'0,"0"0"0,0 0 0,0 0 15,0 0-15,0 0 0,0 0 16,0 0-16,0 0 0,0 0 16,-21-13-16,21 13 0,0 0 0,0 0 15,0 0-15,0 0 0,-28-5 16,28 5-16,0 0 16,0 0-16,-23-7 15,23 7-15,-11-4 0,7 3 0,-1-1 0,1 1 16,-2-1-16,2 0 15,-1-2-15,3 0 0,1-1 0,0 1 16,1-3-16,1 2 0,0-1 16,1-1-16,2 1 0,-1 0 15,2 0-15,-1 1 0,0-2 16,0 1-16,-1 0 0,0-2 16,2 0-16,-1 1 0,0 1 15,1 1-15,-1 0 0,1 1 16,-1 1-16,1-2 0,0 1 0,1 1 15,-1 2-15,1-2 0,-2 1 16,3-1-16,0 1 0,1-2 16,0 1-16,1 2 0,1 2 15,-1-1-15,2 1 0,-1-1 16,0-1-16,0 3 0,0 0 16,-1 2-16,-1 2 0,-1 0 15,0 0-15,0 1 0,-2 2 16,1 1-16,-2-2 0,0 2 0,1-1 15,-1 1-15,2 3 0,-2-3 16,0 1-16,-2 0 0,0-1 16,-1 0-16,-1 0 0,0 0 15,-1 0-15,0-1 0,-1 2 16,-1-1-16,1 1 0,-1-1 16,-2 0-16,1-3 0,0 0 0,-2 1 15,0 1-15,-1-3 16,0 0-16,0-2 0,-1-3 0,-1 1 15,0 0-15,2 0 0,0 1 16,0-2-16,1 0 0,-1-1 16,0-2-16,1-1 0,-1 0 15,2 0-15,-1 0 0,2 0 16,-1-2-16,1 0 0,0-2 16,0 1-16,1 0 0,0-1 15,-1 1-15,1-1 0,0 1 0,-1 2 16,2-2-16,-1 1 0,0-1 15,-1 1-15,1-1 0,0-1 16,0 2-16,1-1 0,1 2 16,0-2-16,1-1 0,1 2 15,0-1-15,1 1 0,1-1 16,0-1-16,1 0 0,0 0 16,0 1-16,1-2 0,1 2 15,1-1-15,0 1 0,2 1 16,1 2-16,0 0 0,0 0 0,0-1 15,1-1-15,-1 2 0,0-1 16,0 3-16,0 0 0,-1 0 16,-1 1-16,1 1 0,0 0 15,0-1-15,0 1 0,-2 0 16,1 0-16,-1 2 0,-1 0 0,1 0 16,-1 1-16,0-1 15,0 1-15,-1 1 0,1 3 16,-2-2-16,-1 0 0,1-1 0,-1 2 15,-1 0-15,0 1 0,-1-1 16,0 0-16,-2 1 0,0-1 16,-1-1-16,0 0 0,-1 1 15,-2 0-15,1-2 0,-2 1 16,1-2-16,-2 0 0,0 0 16,1 0-16,-1-1 0,1-1 0,-1 0 15,-1 1-15,1-1 16,-1-2-16,-1-2 0,0 2 0,0-1 15,2 0-15,-2 0 0,0 1 16,0-2-16,0 0 0,2-1 16,-1 1-16,0-1 0,1 0 15,-1-2-15,0 0 0,2 1 16,-1 0-16,0-1 0,2 0 16,-1 0-16,1 1 0,-1-1 15,1 0-15,-1-1 0,2 2 0,-1-1 16,1 0-16,0-1 0,0 0 15,2-1-15,1-1 0,0 0 16,1 0-16,0 0 0,0-2 16,1 2-16,1 2 0,0-2 15,2 0-15,-2 1 0,0 1 16,1-1-16,1-1 0,-1 0 16,1 2-16,1-2 0,0 2 15,1-1-15,0 2 0,2-1 16,1 2-16,0 0 0,0 0 0,1 2 15,-1-2-15,1 3 0,0 0 16,-1 0-16,0 0 0,-1 0 16,-1 0-16,0 2 0,0 0 15,-1 1-15,1 0 0,-2 1 16,1-2-16,-2 2 0,1 3 16,0-1-16,2 1 0,-2 0 15,0 2-15,-2-3 0,-1 2 16,-1 0-16,0 1 0,-2 1 0,-1 0 15,0 0-15,0 0 0,0-1 16,-2 1-16,1-1 16,0 1-16,-1-1 0,0 0 0,-1 1 15,1 1-15,0-1 0,-2 0 16,0-1-16,-1 0 0,0-1 16,1-1-16,-1 0 0,0-1 0,1 0 15,-1 0-15,1-1 16,-1 0-16,-1-1 0,1-2 15,0 1-15,0 0 0,1-1 0,-1 0 16,2-1-16,-1-2 0,1 1 16,-1 1-16,1 0 0,-1-1 15,1-1-15,-1 1 0,2-2 16,-1 1-16,1-2 0,0-1 16,1 3-16,0 0 0,0-1 15,-2-1-15,2 1 0,0-1 0,0 1 16,2-1-16,0 0 15,1-1-15,1 0 0,0 1 0,2-2 16,0 0-16,0 0 0,2-3 16,-1 3-16,0 0 0,2 1 15,-1 0-15,2 1 0,1 0 16,-1-1-16,1 0 0,0 2 16,0 1-16,0 1 0,1 1 15,1-1-15,0 1 0,0-1 16,0 1-16,-1 0 0,-2 1 0,1 1 15,0 0-15,-1 0 0,-1 1 16,0 0-16,-1 0 0,0 1 16,-1-2-16,-1 2 0,1 0 15,-2-2-15,0 1 0,0 0 16,0 0-16,0-1 0,-2-2 0,2 4 16,-2-4-16,0 2 15,0-2-15,-1 3 0,0-1 16,-2 1-16,1-1 0,0 0 0,0 1 15,-1-2-15,0-1 0,0 1 16,0-1-16,-1 2 0,1-1 16,-1 0-16,-1-1 0,1 1 15,-1-1-15,1 1 0,0-1 16,0 1-16,2-1 0,0 0 16,-2 0-16,1-1 0,1 0 0,0 1 15,2 0-15,-2-1 16,2 1-16,-3-1 0,3 1 15,0 0-15,0 0 0,0 0 0,0 0 16,0 0-16,0 0 0,0 0 16,0 0-16,5 2 0,-5-2 15,7 2-15,-1 1 0,-6-3 16,8 3-16,-8-3 0</inkml:trace>
  <inkml:trace contextRef="#ctx0" brushRef="#br0" timeOffset="12101.8153">14830 5713 0,'0'0'15,"0"0"-15,0 0 0,0 0 0,0 0 16,0 0-16,0 0 0,0 0 16</inkml:trace>
  <inkml:trace contextRef="#ctx0" brushRef="#br0" timeOffset="14983.2727">18227 10649 0,'0'0'0,"0"0"0,0 0 16,0 0-16,0 0 0,0 0 15,0 0-15,0 0 0,0 0 0,0 0 16,0 0-16,25-3 0,-25 3 15,0 0-15,27-2 0,-27 2 16,26 1-16,-9 0 0,3-1 16,-2 1-16,1-1 0,3 2 15,2-2-15,1 1 0,-1-1 0,9 0 16,1 0-16,-1 1 16,-1 1-16,8-1 0,0-1 15,-3 1-15,-2-1 0,3 0 0,0 0 16,0 0-16,-2 2 0,8-2 15,0-1-15,-1 0 0,-1 1 16,2 0-16,3 1 16,-3 0-16,-2 0 0,11 0 0,2-1 15,-4 1-15,-4 0 0,5 0 16,2-2-16,-6 1 0,-4 1 0,15-1 16,4 1-16,-7-2 0,-5 1 15,5 0-15,3 0 16,-4 2-16,-4 1 0,30 1 0,-4 0 15,-15-3-15,-12-1 0,10 0 16,4 2-16,-5-1 0,-2 2 16,1-2-16,1-1 0,-3-1 15,-5-1-15,9 2 0,5 1 16,-11-2-16,-7-1 0,10 0 16,5 1-16,-3 4 0,-3 0 0,5-1 15,4 0-15,-11-3 0,-7-2 16,9 0-16,7-1 15,-4 1-15,-3 3 0,8 1 16,4 2-16,-10-3 0,-9-2 0,10 1 16,5 0-16,-10 4 0,-6 2 15,5-3-15,4-2 0,-4 1 16,-1-1-16,3 2 0,4 0 16,-10-2-16,-4-1 0,9 2 15,7 1-15,-8 0 0,-6 0 0,9-1 16,4 0-16,-5 1 0,-3 1 15,5-2-15,3 0 16,-9-2-16,-7 0 0,10 1 16,6 2-16,-9 1 0,-7-2 0,6 4 15,3 0-15,-2-1 0,-2-2 0,6 1 16,5 1-16,-7-3 16,-6-1-16,8-1 0,5 1 15,-13 0-15,-7 1 0,8 1 16,9 0-16,-7 2 0,-2 0 0,1 0 15,4 1-15,-5-3 0,-5-1 16,2 1-16,2 0 16,-5-1-16,-4 1 0,2 0 0,2 1 15,-2-1-15,-3 0 0,5 0 16,5 0-16,-8 0 0,-2 0 0,-1-1 16,-1 1-16,-2 1 15,-2 2-15,2-1 0,3-2 16,-20-1-16,1 0 0,5 0 0,3-1 15,-4 1-15,-2 1 0,0 2 16,-1-2-16,-3 0 0,-3-2 16,2 2-16,3 0 0,-3 2 15,-1 1-15,-2-3 0,-1 0 16,0 0-16,0-1 0,-1 0 16,0 0-16,-3-1 0,1-1 0,-2 1 15,1 1-15,-2 1 0,0-2 16,-2 1-16,0 1 15,-2-2-15,2 0 0,-2 0 0,2 0 16,-2 0-16,0 0 0,0 0 16,0 0-16,0 0 0,0 0 0,0 0 15,0 0-15,0 0 16,0 0-16,0 0 0,0 0 16,0 0-16,0 0 0,0 0 15,0 0-15,0 0 0,0 0 0,0 0 16,0 0-16,0 0 15,0 0-15,0 0 0,0 0 16,0 0-16,0 0 0,0 0 0,0 0 16,0 0-16,0 0 0,0 0 15,0 0-15,0 0 0,0 0 16,0 0-16,0 0 0,0 0 16,0 0-16,0 0 0,0 0 15,0 0-15,0 0 0,0 0 16,0 0-16,0 0 0,0 0 0,-4 4 15,-4-1-15,0 0 16,-3 2-16,1-2 0,1-1 0,1 1 16</inkml:trace>
  <inkml:trace contextRef="#ctx0" brushRef="#br0" timeOffset="17049.0894">13258 5809 0,'0'0'0,"0"0"15,0 0-15,0 0 0,0 0 0,0 0 16,20 10-16,-20-10 0,0 0 15,20 3-15,-20-3 0,21 3 16,-9-1-16,1-1 0,1 0 16,1 0-16,-2 0 0,4 1 15,1 0-15,2-1 0,0-1 0,6 2 16,1 0-16,-2-1 0,0-2 16,0 3-16,2 1 15,-1 0-15,-3 0 0,1-2 16,3-3-16,0 2 0,1 2 0,5 0 15,-1 1-15,-2-1 16,-3 0-16,3-2 0,2 1 0,-3 0 16,-4-1-16,2 1 15,3 2-15,-1-2 0,-2-1 0,0 2 16,-2 0-16,1 0 0,-1-1 16,3 0-16,0 0 0,-1 1 15,-3 0-15,1 1 0,1-2 16,1 1-16,2 1 0,-2-1 0,1-2 15,-2 0-15,1-1 0,2 1 16,1 2-16,-1-2 0,-2-1 16,1-2-16,3 1 0,3 1 15,-3 2-15,-3-1 0,-3-1 16,-4 1-16,-1-1 0,1 2 16,1 1-16,0 1 0,-1-2 0,0-1 15,0-1-15,-1 1 0,-1 0 16,2 1-16,1 2 15,1-1-15,0 0 0,0 0 0,0 0 16,1 1-16,0-1 16,3-1-16,3-1 0,-3-1 15,-1 0-15,-1 1 0,1 1 0,1-1 16,-1 1-16,0-1 16,-1-1-16,-2 0 0,0-3 0,2 4 15,0 1-15,-1 3 0,-1 1 16,-2-3-16,-2-2 0,1 0 15,0 2-15,1-1 0,1-1 16,-1 2-16,-1-1 0,-2 2 16,0-2-16,-2 0 0,1 0 0,2 0 15,2 2-15,-3-1 0,0 0 16,-2-1-16,-2 0 0,-2 0 16,1 2-16,0-1 0,0-2 15,-1 0-15,-1-1 0,1 1 16,1 1-16,0 1 0,1-1 15,-2-1-15,0 1 0,-1-1 16,0-1-16,0 1 0,0 0 16,-1 0-16,0 0 0,0-1 15,-2-1-15,0 1 0,0 2 0,1-2 16,1-2-16,-3 3 0,0 0 16,-2 0-16,0 0 0,-1 0 15</inkml:trace>
  <inkml:trace contextRef="#ctx0" brushRef="#br0" timeOffset="17866.2571">16257 5909 0,'0'0'0,"0"0"0,0 0 16,0 0-16,0 0 0,0 0 16,0 0-16,0 0 0,0 0 15,0 0-15,0 0 0,0 0 16,0 0-16,26-5 0,-26 5 16,0 0-16,0 0 0,23 2 15,-23-2-15,0 0 0,25 9 0,-25-9 16,0 0-16,22 13 0,-17-8 15,0 1-15,-3 0 0,-1 1 16,-1 0-16,-1 2 0,-1 0 16,-2 1-16,0 0 0,-4 0 15,-1 1-15,0-2 0,-3-3 0,1 1 16,0-1-16,0 0 16,1-2-16,1-1 0,-1-1 15,0-1-15,-1 0 0,1-1 0,0-1 16,1-1-16,1-1 0,2-2 15,0-1-15,3-1 0,1-1 16,2-1-16,1-1 0,0 0 16,1 2-16,1 0 0,3 0 15,-2 1-15,0 0 0,1-1 16,3 0-16,0 2 0,0 2 0,2 1 16,1-1-16,0 1 15,1 1-15,0 1 0,-1 3 16,0 0-16,-2 2 0,0 0 0,0 0 15,0 0-15,0 1 0,-2 1 16,0 1-16,-1 0 0,-2 0 16,0 0-16,0 1 0,-2-1 15,-1 0-15,-1 1 0,-1 2 16,-1-1-16,-2 0 0,0 0 16,-1-1-16,-3 1 0,0-2 0,-2 0 15,-1 0-15,1-1 0,0-1 16,0-2-16,-1 0 0,1-2 15,2 0-15,1-2 0,1-2 16,2-2-16,1-3 0,3-2 16,3-2-16,1 0 0,3 1 0,4-4 15,1-3-15,0 4 16,0 2-16,1 0 0,-1 1 16,-1 1-16,0 1 0,0 2 15,1 2-15,0 0 0,-1 1 0,-1 2 16,-1 5-16,-3-1 0,0-1 15,-3 3-15,-2 5 0,-2-3 16,-2 2-16,0 2 0,-1-3 16,2-1-16</inkml:trace>
  <inkml:trace contextRef="#ctx0" brushRef="#br0" timeOffset="18901.1337">14407 5748 0,'0'0'0,"0"0"0,0 0 0,0 0 16,0 0-16,0 0 0,0 0 16,-6 22-16,6-22 0,-2 20 15,2-20-15,-3 28 0,2-15 0,0 1 16,1 1-16,0 0 0,-1 2 15,1 2-15,0 1 0,0-1 16,0 1-16,-2 5 0,2 3 16,-1 0-16,-1 0 0,1 1 15,1 1-15,0 0 0,0 2 0,0 4 16,1-1-16,0 0 0,0 0 16,0 0-16,1-2 15,-2 0-15,0-2 0,-2 3 0,1 4 16,-1 2-16,0-4 0,-2 4 15,-2 2-15,2 1 0,0-1 16,-2-1-16,-4 1 0,2 0 16,3-1-16,-2 5 0,0-3 15,4-3-15,3-2 0,0-2 16,-1-2-16,3 0 0,3 0 0,-2-4 16,-1-1-16,-1 1 0,0 1 15,3 3-15,0 0 0,-2 1 16,-1 2-16,1 1 0,0 2 15,-2-1-15,-3-1 0,2 0 16,0 0-16,-1-1 0,0-2 16,2-1-16,1 0 0,0-3 15,0-3-15,-2-1 0,-1 0 16,0-5-16,0-2 0,2 1 16,2 2-16,-1-5 0,1-1 0,-2 0 15,-2 2-15,1-4 0,1-2 16,1-2-16,1 0 0,0-4 15,1 0-15,0-5 0,-3-2 16,2 2-16,-2-2 0,0 0 16,2-1-16,0-2 0,2-1 0,-1 5 15,0 4-15,0-11 16,0-9-16,-1 2 0,-1 2 16,0 2-16</inkml:trace>
  <inkml:trace contextRef="#ctx0" brushRef="#br0" timeOffset="19703.4306">14419 5414 0,'0'0'0,"-1"-10"15,-1-4-15,0 1 0,-1-2 0,0-9 16,0-7-16,-1 3 0,2 2 0,-1-13 16,-2-4-16,3 4 15,1 3-15,-1-12 0,1-4 16,1 5-16,0 4 0,1-7 16,0 0-16,0 7 0,1 3 0,-1-3 15,-1-3-15,0 4 16,0 3-16,2-3 0,0 1 15,0 2-15,1 2 0,0-10 0,-1-2 16,0 6-16,0 4 0,-1-3 16,-1 0-16,0 3 0,1 4 0,-1-5 15,-1-4-15,0 10 16,-1 8-16,0-5 0,0-3 16,-1 6-16,1 5 0,1-3 15,1-1-15,0 2 0,1-3 0,0 1 16,0-1-16,0 5 0,2 2 15,-2 1-15,1-2 0,-1 3 16,0 4-16,0 2 0,0 2 16,-1 1-16,0 1 0,0 2 15,0 2-15,0 0 0,0 3 0,0 2 16,4-2-16,-2 2 0,0 0 16,-2 0-16,2 4 15,-1 0-15,0-1 0,1 3 0,-1 1 16,-1 1-16,0 2 0,1 2 15,0 4-15,1 0 0,0 0 16,0 3-16,1 2 0,-1-1 16,0 0-16,-1 5 0,0 4 15,-1-1-15,-1 1 0,-2 12 16,0 3-16,-1 0 0,1-1 0,-1 12 16,-2 3-16,2-4 0,0-6 15,2 10-15,1-1 16,0-2-16,1-1 0,0-9 0,0-12 15,0-10-15</inkml:trace>
  <inkml:trace contextRef="#ctx0" brushRef="#br0" timeOffset="20414.4163">14799 5750 0,'0'0'16,"0"0"-16,0 0 0,0 0 0,-24 6 15,24-6-15,-24 14 0,8-6 16,-1 2-16,-3 2 0,-2 1 16,-8 5-16,0-2 0,0 6 15,-2 4-15,-7 4 0,1-2 0,0 3 16,-1 5-16,-5 1 0,3-4 16,9-8-16,7-5 0,5-5 15</inkml:trace>
  <inkml:trace contextRef="#ctx0" brushRef="#br0" timeOffset="20708.0347">12941 6984 0,'0'0'0,"0"0"16,0 0-16,0 0 0,0 0 0,-26 6 16,26-6-16,-13 2 15,8-2-15,-1 1 0,2 1 16,-1-2-16,1 1 0,0 0 16,2 3-16,0-2 0,0-1 15,2-1-15,-2 2 0,2-2 0,0 0 16,0 0-16,0 0 0,0 0 15,0 0-15,0 0 0</inkml:trace>
  <inkml:trace contextRef="#ctx0" brushRef="#br0" timeOffset="21316.5267">12978 6923 0,'0'0'0,"0"0"16,0 0-16,0 0 0,17-16 0,-17 16 16,14-14-16,-4 5 15,2 0-15,1-2 0,3-3 0,0 1 16,2-3-16,2 1 0,2-1 15,5-5-15,1 2 0,1 1 16,0 3-16,-1 2 0,-1 2 16,4 0-16,-3 1 0,-3 3 15,0 2-15,-3 2 0,-3 2 16,-3 2-16,-4 2 0,-4 2 16,-5 0-16,-2 1 0,-2 2 0,-5 3 15,-2 3-15,-4 0 0,-4-1 16,-3 2-16,-3-2 0,-3 4 15,2-2-15,-3-2 0,0-1 16,0 1-16,-1-4 0,1-2 16,0-3-16,3-1 0,1 0 0,0-4 15,0-2-15,3 0 16,4-3-16,3-3 0,3-2 16,4-2-16,4-1 0,4 0 15,3-1-15,2 0 0,1-2 0,3 1 16,2-1-16,3 4 0,3 1 15,2 1-15,3 0 0,0 4 16,1 1-16,0 5 0,2 4 16,-3 2-16,-1-1 0,-2 3 15,-2 1-15,-2 2 0,-3 1 0,-3 3 16,-3 2-16,-3 1 16,-4-1-16,-2 3 0,-2 3 15,-4 1-15,-3 2 0,-5-3 0,-6 0 16,-1-4-16,0-3 0,0-3 15,-1-3-15,0-5 0,-1-2 16,3-6-16,4-3 0,2-7 16,5-3-16,7-5 0,9-6 15,4-3-15,5-3 0,10-12 16,7-4-16,-1 6 0,-1 3 0,5-1 16,1 5-16,-2 2 0,0 4 15,-4 8-15,-4 6 16,-8 4-16,-4 3 0,-4 3 0</inkml:trace>
  <inkml:trace contextRef="#ctx0" brushRef="#br0" timeOffset="22317.2839">13622 6389 0,'0'0'15,"0"0"-15,0 0 0,0 0 0,19-24 16,-19 24-16,27-19 0,-9 8 15,2-3-15,3 0 0,3 0 16,9-2-16,-2-2 0,0 0 16,1-1-16,-2 1 0,-2-1 0,5-3 15,-2-2-15,-1 2 16,0 1-16,0-4 0,1-1 16,-1-1-16,-1-2 0,7-4 15,3-1-15,-2 3 0,-1 0 0,3 0 16,3-2-16,6-3 0,-2-1 15,-2 2-15,-3 1 0,0 4 16,0 4-16,1-5 0,-4 2 16,-6 1-16,-8 1 0,3 3 15,1 3-15,-3 3 0,-4 2 16,-3 3-16,0-3 0,-1 3 16,-3 0-16,0 2 0,-1 0 15,-1 1-15,0 3 0,-5 1 16,1 1-16,-2 1 0,-1 2 0,-2 0 15,0-3-15,-3 3 0,-2 2 16,2-2-16,-2 2 0,0 0 16,-3 2-16,-1-1 0,-1 1 15,-1 2-15,1-1 0,-3 2 16,0 2-16,0 0 0,-2 1 0,-1 2 16,-1 1-16,-2 1 15,1 0-15,-2 1 0,-2 4 16,-1 0-16,0 1 0,-4 0 0,-3-1 15,1 5-15,-1 2 0,-7 7 16,1 0-16,-2-2 0,-1-1 16,-7 4-16,1 1 0,2-2 15,-1 1-15,3-5 0,2 0 16,5-4-16,5-1 0,-1 1 16,3-1-16,7-7 0,2-1 0,3-3 15,2-2-15,4-5 0,1-1 16,7-5-16,3-3 15,3-4-15,4-6 0,10-6 16,9-6-16,-1-1 0,-2-1 16,7-9-16,2-1 0,-3 2 0,-2 3 15,7-5-15,1 4 16,-7 2-16,-4 4 0,-3 4 0,-3 0 16,-4 7-16,-3 5 0,-4 2 15,-2 3-15,-1 4 0,-1 1 16,-2 7-16,-1 2 0,-3 2 15,-4 1-15,-2 1 0,-3 2 16,0 2-16,-2 1 0,-1 0 16,-2 0-16,2-1 0,0-1 0,0-1 15,0-1-15,2-5 0,-1-1 16,2-2-16,0 0 0,3-1 16,2-2-16,2-5 0,4-3 15,5-4-15,4-1 0,5-4 16,3-1-16,-1 0 0,0-1 0,5-1 15,-1 4-15,0 2 16,-1 3-16,-3 4 0,-2 2 16,-3 4-16,0 3 0,-4 1 15,-1 2-15,-3 2 0,-2 4 0,-5 0 16,-3 1-16,-4-1 0,-1 1 16,-6 0-16,-6 0 0,-1-2 15,-1-1-15,0-1 0,3-1 16,4-1-16</inkml:trace>
  <inkml:trace contextRef="#ctx0" brushRef="#br0" timeOffset="22700.0199">14605 4256 0,'0'0'0,"0"0"0,0 0 15,0 0-15,0 0 0,0 0 16,0 0-16,0 0 0,-12 32 0,12-32 16,-7 39-16,3-14 15,2 1-15,-1 5 0,-1 1 16,1 7-16,1-1 0,0 17 15,1 5-15,-2-5 0,1-5 0,0 15 16,0 3-16,1-5 0,2-1 16,0 10-16,0 3 0,0-4 15,1-4-15,2 11 0,0 8 16,0 13-16,0-11 0,-4 11 16,-3 5-16,0-11 0,-1-9 0,-6 18 15,-3 13-15,4-35 0,2-25 16,3-19-16</inkml:trace>
  <inkml:trace contextRef="#ctx0" brushRef="#br0" timeOffset="23633.5153">25064 11188 0,'0'0'0,"0"0"0,0 0 15,0 0-15,0 0 0,0 0 16</inkml:trace>
  <inkml:trace contextRef="#ctx0" brushRef="#br0" timeOffset="23831.9307">24888 11139 0,'0'0'0,"0"0"0,0 0 15,0 0-15,0 0 0,0 0 0</inkml:trace>
  <inkml:trace contextRef="#ctx0" brushRef="#br0" timeOffset="27616.8827">20185 8642 0,'0'0'0,"0"0"15,0 0-15,0 0 0,0 0 0,0 0 16,0 0-16,0 0 0,0 0 0,0 0 16,0 0-16,0 0 15,0 0-15,0 0 0,0 0 16,0 0-16,28 3 0,-28-3 16,28 0-16,-28 0 0,34 2 0,-14 0 15,1 0-15,0 0 16,0 2-16,0-1 0,0 3 0,3 2 15,-3-3-15,-3 5 0,-3 1 16,-3 3-16,-2 0 0,-4 3 16,-5 2-16,-2 0 0,-3 0 15,-1-1-15,-4 1 0,-1 0 16,-2 1-16,-4 4 0,-2-1 16,0-1-16,2 0 0,-5-1 0,-3 1 15,0-1-15,3 1 0,-1-3 16,-1-1-16,2-3 0,1-3 0,5 0 15,2-1-15,3-2 16,2-2-16,3 0 0,1-1 16,3-1-16,2 0 0,4-2 15,2 0-15,2-1 0,1-1 16,3-1-16,4-1 0,2 1 16,1-1-16,0-2 0,3-1 15,-3 0-15,3-1 0,6 0 0,3-1 16,-2 1-16,-2-1 0,-1-2 15,2 1-15,-1-3 0,2 2 0,0-1 16,0-2 0,-6 3-16,-4 2 0,-4 1 0</inkml:trace>
  <inkml:trace contextRef="#ctx0" brushRef="#br0" timeOffset="27850.2015">21087 8469 0,'0'0'0,"0"0"15,0 0-15,0 0 0,-21 17 0,21-17 16,-27 30-16,11-11 16,-3 2-16,-7 13 0,-3 5 15,0 0-15,1 1 0,-7 9 0,2-1 16,-2 4-16,2-6 0,9-5 15,6-2-15,5-10 0,3-7 0,2-4 16</inkml:trace>
  <inkml:trace contextRef="#ctx0" brushRef="#br0" timeOffset="28049.5834">21031 8719 0,'0'0'0,"0"0"0,0 0 15,0 0-15,0 0 0,22 17 16,-22-17-16,18 10 0,-18-10 16,25 15-16,-10-8 0,-1 0 15,1 1-15,0-1 0,1 3 16,0 0-16,2 1 0,-1 0 16,0 1-16,2 3 0,-4-2 0,-2-2 15,-2-2-15,-2-1 0</inkml:trace>
  <inkml:trace contextRef="#ctx0" brushRef="#br0" timeOffset="28299.9915">20975 9030 0,'0'0'0,"0"0"0,0 0 16,0 0-16,0 0 0,0 30 0,0-30 15,3 32-15,-2-14 0,1 7 16,1 4-16,1 3 0,-2 4 16,2 17-16,2 5 0,-1 16 15,1-1-15,1 22 0,1 1 16,1 6-16,0-7 0,4 6 16,2-10-16,2 6 0,-6-31 0,-3-21 15</inkml:trace>
  <inkml:trace contextRef="#ctx0" brushRef="#br0" timeOffset="28542.1519">21962 8841 0,'0'0'0,"0"0"0,0 0 16,0 0-16,0 0 0,0 0 16,0 0-16,24 5 0,-24-5 0,0 0 15</inkml:trace>
  <inkml:trace contextRef="#ctx0" brushRef="#br0" timeOffset="28769.5913">22439 8818 0,'0'0'0,"0"0"15,0 0-15,10 26 0,-10-26 0,13 26 16,-9-15-16,0-2 0</inkml:trace>
  <inkml:trace contextRef="#ctx0" brushRef="#br0" timeOffset="32582.876">5756 8467 0,'0'0'0,"-13"-9"16,-6-4-16,-10-7 0,1-1 0,-13-11 15,-15-12-15,4 2 16,2 3-16,-10-5 0,-3 2 16,-3-2-16,8 3 0,-1 2 15,-1 1-15,-17-11 0,11 8 0,0-6 16,1-4-16,9 0 0,9 0 15,-3-7-15,2-4 0,4 5 16,3 4-16,-3-13 0,1-9 16,8 5-16,5 2 0,1-7 15,2-4-15,5 2 0,5 2 16,5-4-16,3-2 0,5 4 16,0 4-16,8-4 0,2 2 15,5 7-15,4 10 0,1-5 16,3-1-16,-2 10 0,-3 6 0,6 2 15,2 3-15,-2 7 0,-2 5 16,8 8-16,2 5 0,-4 5 16,-4 4-16,7 3 0,3 3 15,-2 4-15,0 3 0,1 3 16,-1 4-16,-3-2 0,-6 1 0,10 0 16,5 3-16,-15-5 0,0 5 15,1 4-15,-1 3 16,-1 3-16,-3 2 0,-5 4 0,-4 4 15,-5-3-15,-3 1 0,-8 8 16,-6 4-16,-3 3 0,-5-1 0,-12 15 16,-6 7-16,-2-8 15,-3-3-15,-26 25 0,5-5 16,12-14-16,10-12 0,8-5 16,6-3-16,10-11 0,8-6 0,10-9 15,5-6-15,3-6 0,5-3 16,14-14-16,13-11 0,-22 14 15,-3 2-15,-3 3 0</inkml:trace>
  <inkml:trace contextRef="#ctx0" brushRef="#br0" timeOffset="32816.0957">5082 6377 0,'0'0'0,"0"0"0,0 0 16,30-7-16,-30 7 0,36-11 0,-7 1 16,3 0-16,2 0 0,15-6 15,4-2-15,7-2 0,-3 4 16,9-2-16,3 1 0,-12 6 16,-6 4-16,5 5 0,-2 5 15,-13 2-15,-8 1 0,-8-1 0,-7-2 16,-4-1-16</inkml:trace>
  <inkml:trace contextRef="#ctx0" brushRef="#br0" timeOffset="33083.3498">5155 6878 0,'0'0'0,"0"0"0,0 0 16,20-13-16,-20 13 0,32-16 0,-8 6 16,3-2-16,3 0 0,13-3 15,4 1-15,-1 0 0,-1 1 0,14-3 16,1 3-16,8-4 16,-6-1-16,-2 2 0,-3 1 15,7-2-15,-2 2 0,-6-2 0,-1-3 16,-14 4-16,-10 5 0,-8 2 15</inkml:trace>
  <inkml:trace contextRef="#ctx0" brushRef="#br0" timeOffset="33505.451">6495 6347 0,'0'0'0,"0"0"0,0 0 16,26-8-16,-26 8 0,36-8 0,-9 3 15,4-2-15,3-2 0,14-3 16,4-1-16,14-2 0,1-1 16,4 0-16,2 0 0,12-4 15,-4 0-15,14-2 0,-1 2 16,1 1-16,-8 4 0,8-6 16,-1 0-16,17 0 0,-14 6 0,-4-1 15,-1 0-15,-7 2 0,-5-1 16,3 2-16,1 1 0,-8-1 15,-4 1 1,18-3-16,12-1 0,-20 1 0,-14 2 16,-6 0-16,-3-1 0,-4 5 0,-2 3 15,-2-4-15,1-2 16,-3 4-16,-3 1 0,-3 0 16,-1-2-16,-2 1 0,-2-1 0,4-1 15,1 1-15,-5-1 0,-3 0 16,-3 0-16,-2-1 0,-5 1 15,-1 0-15,-5-2 0,-5 0 16,-3 4-16,-2 3 0,-6 3 16,1-2-16,-2 2 0,-2 2 0,0 0 15,0 0-15,0 0 0</inkml:trace>
  <inkml:trace contextRef="#ctx0" brushRef="#br0" timeOffset="34249.671">6826 4231 0,'0'0'15,"0"0"-15,0 0 0,-24 16 16,24-16-16,-33 28 0,11-5 16,-2 5-16,-3 3 0,-10 17 15,-3 4-15,-8 15 0,0-3 0,-1 16 16,4 0-16,5 4 0,8-10 15,9-1-15,6-8 0,9-16 16,7-11-16,16 0 0,9-15 16,-7-11-16,7-3 0,11-9 15,8-9-15,2 0 0,2-2 0,10-7 16,3-6-16,0 3 16,-5 0-16,27-14 0,-10 2 15,-12 10-15,-9 9 0,-2-4 16,-1 0-16,-6 5 0,-4 3 0,-5-3 15,-4-1-15,-5-1 0,-3-1 16,-3-1-16,-4 0 0,-8 7 16,0 0-16,-1 2 0,-2 3 15,-1 1-15</inkml:trace>
  <inkml:trace contextRef="#ctx0" brushRef="#br0" timeOffset="34583.3901">6973 4401 0,'0'0'0,"0"0"15,0 0-15,0 0 0,-20 22 0,20-22 16,-20 32-16,8-13 16,-1 3-16,0 6 0,1 4 15,-4 11-15,4 3 0,-9 15 16,0 2-16,1-1 0,2-2 0,-3 15 15,2 0-15,0 5 0,4-6 16,1 5-16,2-4 0,2-11 16,2-7-16,-1 18 0,2-10 15,6-11-15,1-7 0,0-8 16,1-4-16,1-11 0,2 1 0,0-5 16,2-2-16,4-8 0,4-3 15,8-9-15,7-5 16,-3-10-16,3-8 0,-7 5 0,-5 5 15,-6 4-15</inkml:trace>
  <inkml:trace contextRef="#ctx0" brushRef="#br0" timeOffset="34883.1086">7867 4315 0,'0'0'0,"0"0"0,0 0 16,0 0-16,0 0 0,0 0 16,0 0-16,-19 23 0,19-23 0,-18 35 15,4-6-15,-2 1 16,-3 0-16,-3 10 0,-2 7 16,-5 13-16,3-5 0,-10 20 15,-3 17-15,2-1 0,8-11 0,1 6 16,7-3-16,3-13 0,6-11 15,3 12-15,6-16 16,3-18-16,2-12 0,7-9 0,4-5 16,-2-12-16,4-6 0,-4 4 15,-3-1-15,-3 2 0</inkml:trace>
  <inkml:trace contextRef="#ctx0" brushRef="#br0" timeOffset="35416.9256">7934 4543 0,'0'0'0,"0"0"15,0 0-15,0 0 0,0 0 0,-3 28 16,3-28-16,1 29 0,-1-29 0,3 39 16,1-15-16,0 2 0,2 1 15,3 6-15,0 1 16,2-2-16,0-1 0,4-3 0,1-1 15,4 2-15,-1-3 0,1-7 16,1-5-16,2-6 0,1-7 16,5-7-16,-1-6 0,4-7 15,3-7-15,0-3 0,2-4 16,3-8-16,-1-2 0,-3-5 16,-1-4-16,2-9 0,-5 4 0,1-6 15,-3 4-15,-4 2 16,-1 4-16,-3 9 0,-2 5 15,-4 7-15,-3 7 0,-3 7 0,-1 5 16,-1 6-16,1 2 0,0 6 16,-1 3-16,2 7 0,0 6 15,-3 1-15,1 6 0,-2 1 16,-2 3-16,2 3 0,0 3 16,2 0-16,1-1 0,-1 2 15,1 1-15,0 0 0,-1-2 0,5 7 16,2 0-16,1-3 15,-1-5-15,1 3 0,-1-2 0,1 0 16,-1 0-16,-2-7 0,1-2 16,0 0-16,1 2 0,1 0 15,-1 1-15,0 0 0,-1 0 16,1 0-16,3 0 0,-5-6 16,-3-6-16,-3-4 0</inkml:trace>
  <inkml:trace contextRef="#ctx0" brushRef="#br0" timeOffset="35584.6243">9779 4566 0,'0'0'0,"0"0"15,0 0-15,0 0 0,0 0 0,0 0 16,-2 32-16,-4-8 0,-4 4 15,1-3-15,2-3 0,0-2 16</inkml:trace>
  <inkml:trace contextRef="#ctx0" brushRef="#br0" timeOffset="36983.3087">6951 6740 0,'0'0'16,"0"0"-16,0 0 0,-7 19 0,7-19 15,-10 29-15,5-4 0,1 3 16,-3 5-16,0 17 0,2 8 16,-2 0-16,2 1 0,0 20 15,1 18-15,1-8 0,-1-3 0,0 16 16,-1 11-16,3-14 16,1-14-16,3 26 0,2-16 15,1-25-15,-2-15 0,8-21 16,6-12-16,0-16 0,-4-10 0,-1-27 15,-2-22-15,-4 18 0,0 11 0,-3 7 16</inkml:trace>
  <inkml:trace contextRef="#ctx0" brushRef="#br0" timeOffset="37350.0678">7046 6796 0,'0'0'0,"0"0"0,0 0 16,0 0-16,6 30 0,-1-12 0,1 6 16,-1 5-16,1 3 0,3 17 15,0 5-15,2 1 0,1 0 16,6 15-16,1 1 0,2 9 16,-2-5-16,2 1 0,0-7 15,-2-13-15,-1-10 0,3-6 0,0-9 16,-4-9-16,1-5 0,-3-8 15,2-8-15,-5-7 0,-1-6 0,0-20 16,1-14-16,-1-8 16,-1-5-16,4-12 0,5-11 15,2-8-15,-1 0 0,10-44 16,-4 7-16,-6 31 0,-6 21 0,-5 16 16,-3 14-16,0 14 0,0 12 15,0 12-15,1 5 16,3 7-16,-1 5 0,6 17 0,5 13 15,-8-13-15,-2-8 0,-5-7 16</inkml:trace>
  <inkml:trace contextRef="#ctx0" brushRef="#br0" timeOffset="37568.8799">7946 7261 0,'0'0'0,"0"0"16,0 0-16,-3 29 0,3-29 0,-4 31 16,-4-5-16,1 2 0,0 3 0,-7 12 15,-1 1-15,-3 6 16,2-4-16,2 5 0,3-3 16,4-9-16,0-5 0,6-9 15,4-7-15,3-11 0,1-7 0,-2 0 16,0 0-16,-2 0 0</inkml:trace>
  <inkml:trace contextRef="#ctx0" brushRef="#br0" timeOffset="37784.3843">7970 7204 0,'0'0'0,"0"0"16,0 0-16,0 0 0,0 0 15,6 27-15,-6-27 0,10 30 0,-3-5 16,2-2-16,1 1 0,-1 5 15,1 5-15,1 6 0,-1-4 16,1 11-16,-1 1 0,-1-7 16,-1-3-16,2 6 0,1-3 15,-1-7-15,-2-6 0,-1-4 16,0-1-16,-2-7 0,1-4 0,-2-2 16,1-3-16,-2-1 0</inkml:trace>
  <inkml:trace contextRef="#ctx0" brushRef="#br0" timeOffset="37966.8104">7763 7596 0,'0'0'0,"0"0"0,0 0 16,0 0-16,0 0 0,0 0 0,0 0 16,37-17-16,-37 17 0,44-14 15,-13 5-15,2 2 0,2 2 16,13-2-16,1 0 15,-7 2-15,-7-1 0,-5 2 0</inkml:trace>
  <inkml:trace contextRef="#ctx0" brushRef="#br0" timeOffset="38126.4545">8656 6949 0,'0'0'0,"0"0"16,0 0-16,23 23 0,-23-23 0,22 23 15,-22-23-15,16 17 0</inkml:trace>
  <inkml:trace contextRef="#ctx0" brushRef="#br0" timeOffset="38683.7174">15089 9403 0,'0'0'0,"0"0"0,0 0 16,28-2-16,-28 2 0,25-1 0,-10 0 15,-3 0-15,-1 0 0,-2 1 16</inkml:trace>
  <inkml:trace contextRef="#ctx0" brushRef="#br0" timeOffset="40450.2221">8667 6368 0,'0'0'0,"0"0"16,0 0-16,6 18 0,-6-18 0,8 20 16,-8-20-16,12 35 0,-4-15 15,1 4-15,4 4 0,1 9 16,2 2-16,4 0 0,3 1 16,3 9-16,-3-3 0,0-2 15,0-3-15,4 3 0,-2-5 16,-2-6-16,-1-2 0,-4-6 15,-3-3-15,-2-4 0,-5-3 16,-1-3-16,-2-2 0,0-2 16,-2-3-16,-2 1 0,-2-1 0,-4 2 15,-5 3-15,-6 2 0,-2 1 16,-4 2-16,-3 2 0,-2 0 16,-2 0-16,0-1 0,2-3 15,3-5-15,3-4 0,4 0 16,4-1-16,2-1 0</inkml:trace>
  <inkml:trace contextRef="#ctx0" brushRef="#br0" timeOffset="40599.8263">8876 6550 0,'0'0'0,"0"0"0,0 0 0,19-12 15,-19 12-15,30-13 0,-7 6 16,2 1-16,4 0 0,6 1 15,-1 3-15,0-2 0,-1 0 0,1 1 16,-6-1-16,-6 2 0</inkml:trace>
  <inkml:trace contextRef="#ctx0" brushRef="#br0" timeOffset="40833.5183">9279 6181 0,'0'0'15,"0"0"-15,0 0 0,0 0 16,7 29-16,-7-29 0,4 39 16,1-14-16,1 4 0,2 5 15,1 4-15,2 13 0,0 1 0,1 16 16,0 1-16,1 1 0,2 1 16,2 13-16,1 0 0,5 7 15,2-3-15,0 0 0,-2-7 16,6-8-16,0-15 0,-1-4 15,-9-16-15,-6-13 0</inkml:trace>
  <inkml:trace contextRef="#ctx0" brushRef="#br0" timeOffset="41199.7306">9709 6370 0,'0'0'0,"0"0"0,-2 22 16,2-22-16,-2 29 0,2-8 0,0 3 15,1 3-15,1 2 0,3 9 16,0 0-16,2-4 0,2-3 16,3 1-16,1-4 0,1-6 0,1-5 15,2-10-15,3-7 16,1-9-16,2-7 0,4-7 15,1-8-15,-3-2 0,-4-2 0,-2-13 16,-3-5-16,-5 4 0,-5 4 0,-7-5 16,-6 4-1,-8 8-15,-2 5 0,-8 7 0,-2 7 16,-4 4-16,-3 4 0,-2 9 16,1 7-16,3 1 0,2 3 0,7-1 15,5-3-15,4-2 0,4-1 16,3 1-16</inkml:trace>
  <inkml:trace contextRef="#ctx0" brushRef="#br0" timeOffset="41385.7176">10090 5936 0,'0'0'16,"0"0"-16,0 0 0,32 12 0,-16-5 15,7 3-15,7 4 16,9 6-16,0 3 0,9 12 15,-2 8-15,-5 3 0,-6 1 0,-3 21 16,-9 7-16,-7 11 0,-11-2 16,-19 19-16,-14 5 15,-7-10-15,-5-4 0,-8 10 0,14-32 16,11-23-16</inkml:trace>
  <inkml:trace contextRef="#ctx0" brushRef="#br0" timeOffset="41699.4866">8447 6539 0,'0'0'0,"-6"13"16,1 5-16,2-2 0,-1 1 0,1 14 16,1 9-1,1 1-15,1 2 0,9 14 0,6 2 16,6 2-16,2-6 0,19 3 16,8-3-16,0-13 0,0-8 0,27-9 15,14-8-15,-26-6 0,-19-2 16,-12-3-16</inkml:trace>
  <inkml:trace contextRef="#ctx0" brushRef="#br0" timeOffset="42083.8427">10728 5638 0,'0'0'0,"0"0"16,0 0-16,0 0 0,0 0 0,26 15 15,-26-15-15,21 26 0,-11-8 0,-2 3 16,-2 5-16,-5 0 16,-4 0-16,-4 9 0,-4 0 15,0-5-15,1-2 0,0-2 16,3-4-16,2-5 0,0-4 0,3-2 15,1-1-15,4-4 16,5 0-16,5-1 0,6-2 0,2 1 16,2-1-16,2 0 0,3 1 15,-4 5-15,-2 0 0,-1 6 16,-4 3-16,-8 1 0,-6 2 0,-14 7 16,-11 3-16,-8 3 15,-6 3-15,-17 11 0,-7 3 16,3-8-16,1-8 0,5-2 0,14-10 15,8-5-15</inkml:trace>
  <inkml:trace contextRef="#ctx0" brushRef="#br0" timeOffset="42349.4819">9793 5551 0,'0'0'0,"10"-7"16,5-2-16,5-2 0,3-2 0,20-9 16,13-4-16,16-7 15,6-1-15,26-5 0,10 0 16,13 3-16,-8 4 0,46-4 15,4 4-15,-36 11 0,-23 9 0,-34 3 16,-24 2-16,-15 3 0</inkml:trace>
  <inkml:trace contextRef="#ctx0" brushRef="#br0" timeOffset="42534.4212">11896 4909 0,'0'0'0,"0"0"16,-4 23-16,4-23 0,-12 36 0,5-19 16,2-2-16,-1-2 0</inkml:trace>
  <inkml:trace contextRef="#ctx0" brushRef="#br0" timeOffset="43759.1014">23498 7164 0,'0'0'0,"0"0"0,0 0 16,0 0-16,0 0 0,0 0 16,0 0-16,0 0 0,-28-10 0,28 10 15,-18-14-15,18 14 16,-24-20-16,11 2 0,-1-6 16,-2-3-16,1-3 0,-5-13 15,-3-13-15,-5-18 0,4-1 0,-3-24 16,-3-21-16,1-18 15,3-15-15,-3-52 0,7 19 16,4 31-16,4 21 0,0 22 0,-1 14 16,3 18-16,3 11 0,4-4 15,3-2-15,4 5 0,1 2 16,10-4-16,7-3 0,3 13 16,4 10-16,0 5 0,3 2 15,1 6-15,0 3 0,0 7 0,0 6 16,-2 5-16,1 5 0,3 4 15,3 5-15,-6 6 0,-2 5 16,3 4-16,3 4 0,-5 2 16,-4 1-16,-5 4 0,-2 2 15,-7 0-15,-4 0 16,-9 1-16,-2 8 0,-5-1 16,-1-1-16,-13 7 0,-10 6 0,-10 5 15,-8 2-15,-7 7 0,-6 3 16,-29 28-16,9-9 0,8-7 15,7-4-15,6-9 0,6-4 0,7-4 16,6-2-16,9-11 16,6-7-16,16-5 0,9-2 15,2-8-15,0-5 0,1-4 0</inkml:trace>
  <inkml:trace contextRef="#ctx0" brushRef="#br0" timeOffset="43982.8453">23837 5156 0,'0'0'16,"0"0"-16,0 0 0,0 0 15,0 0-15,0 0 0,28-2 16,-28 2-16,44 0 0,-12-1 15,8 0-15,3 0 0,2 0 0,16 4 16,1 4-16,2 0 0,-12-1 0,-10-1 16</inkml:trace>
  <inkml:trace contextRef="#ctx0" brushRef="#br0" timeOffset="44183.4657">23858 5812 0,'0'0'0,"0"0"16,0 0-16,0 0 0,35 5 15,-12-3-15,8-1 0,5-1 16,5 0-16,23-2 0,8 0 16,16-1-16,-6 2 0,-2 0 15,-19 1-15,-12-1 0</inkml:trace>
  <inkml:trace contextRef="#ctx0" brushRef="#br0" timeOffset="44516.6715">25497 5580 0,'0'0'15,"0"0"-15,28-6 0,-5 2 0,5-1 16,24 0-16,13-1 0,18 0 15,1 0-15,37-3 16,32-1-16,2 1 0,-16 0 0,63-1 16,-15 1-16,-32 1 0,-23 3 0,1-4 15,2-2-15,-19 1 16,-14 1-16,15-4 0,11-2 16,-13 2-16,-8 2 0,19-3 0,15-3 15,-14 6-15,-8 3 0,15-1 16,9-2-16,-18 3 0,-14 3 15,8 1-15,4 4 16,-22 1-16,-17 2 0,-4-3 0,-3 0 16,-18 7-16,-12 4 0,-16-8 15,-12-7-15,-6 1 0,-4 1 0,-3 1 16</inkml:trace>
  <inkml:trace contextRef="#ctx0" brushRef="#br0" timeOffset="44982.8599">26568 4181 0,'0'0'0,"13"1"0,3 2 15,-3 2-15,3-1 0,6 7 0,2 3 16,-2 3-16,-1 4 0,-2 10 15,-7 6-15,-7 2 0,-5 1 16,-9 6-16,-6 3 0,-8 9 16,-4-3-16,-1 5 0,0-7 15,7-8-15,6-7 0,4 0 16,4-6-16,6-8 0,3-5 0,11-4 16,9-3-16,8-8 0,4-5 15,18-12-15,12-9 16,6-3-16,2-2 0,27-13 0,9-7 15,-8-1-15,-5-2 0,13-7 16,-33 17-16,-23 13 0</inkml:trace>
  <inkml:trace contextRef="#ctx0" brushRef="#br0" timeOffset="45183.081">28181 3892 0,'0'0'0,"0"0"0,0 0 0,0 0 15,-18 25-15,5-5 0,-4 6 16,-3 4-16,-1 5 0,-12 17 16,-4 6-16,-7 14 0,2-2 15,-4 14-15,2-3 0,4 0 16,9-13-16,7-5 0,9-10 16,5-13-16,4-10 0,15-13 15,11-10-15,-6-2 0,-4-1 0,-3-1 16</inkml:trace>
  <inkml:trace contextRef="#ctx0" brushRef="#br0" timeOffset="45583.9394">28168 4036 0,'0'0'0,"0"0"16,0 0-16,0 0 0,0 0 0,10 29 15,-10-29-15,15 37 0,-5-18 16,2 6-16,3 2 15,-2-1-15,0-4 0,7 3 0,1-4 16,2-3-16,0-4 0,12-2 16,6-7-16,2-8 0,2-8 0,8-10 15,6-7-15,7-8 16,-3-3-16,7-13 0,-2-4 16,-10 2-16,-7 1 0,9-17 15,-7 3-15,-15 18 0,-11 11 0,-5 14 16,-4 9-16,-7 9 0,-5 4 15,-3 8-15,0 2 16,4 7-16,1 3 0,-2 6 0,2 6 16,-2 2-16,0-2 0,-2 9 15,1 6-15,-1-2 0,0 0 16,1 5-16,2 3 0,0-2 0,3-3 16,5 12-16,1 3 15,2-5-15,1-2 0,-1 3 0,1 4 16,-5-13-16,-4-14 0,-2-12 15</inkml:trace>
  <inkml:trace contextRef="#ctx0" brushRef="#br0" timeOffset="45733.1008">29708 4205 0,'0'0'0,"0"0"0,0 0 15,0 0-15,0 0 0,-4 38 16,-11-11-16,3-4 0,1-2 0,2-3 16</inkml:trace>
  <inkml:trace contextRef="#ctx0" brushRef="#br0" timeOffset="46216.8812">26444 6007 0,'0'0'0,"0"0"0,-10 22 0,3-5 16,0 4-16,-6 14 0,-3 10 15,-1 1-15,1 2 0,-5 24 16,-5 23-16,3-7 0,1-6 0,-3 18 16,-3 15-16,7-19 0,5-14 15,4 19-15,9-18 16,9-24-16,5-16 0,8-40 0,6-24 15,-8 5-15,-5 6 0,-5 3 16</inkml:trace>
  <inkml:trace contextRef="#ctx0" brushRef="#br0" timeOffset="46520.8011">26663 6153 0,'0'0'0,"0"0"0,0 0 15,4 31-15,-4-31 0,6 37 0,-2-11 16,1 6-16,-1 3 0,3 16 16,-1 5-16,4 8 0,0-4 0,2 4 15,1-3-15,-1-8 16,0-4-16,1 0 0,0-7 16,-2-11-16,-1-7 0,1-8 0,0-7 15,-2-10-15,0-5 0,5-16 16,4-13-16,3-5 0,2-4 15,4-20-15,5-13 0,5-9 16,-2 4-16,4-6 0,-3 6 16,7-11-16,-9 26 0,-7 25 15,-7 17-15,-5 13 0,-4 7 0,-3 2 16,-3 2-16,-1 0 0</inkml:trace>
  <inkml:trace contextRef="#ctx0" brushRef="#br0" timeOffset="46733.9397">27371 6400 0,'0'0'0,"0"0"0,0 0 0,0 0 0,-8 26 16,8-26-16,-10 34 16,4-11-16,-2 4 0,-1 2 15,-1 3-15,-4 8 0,-1-2 0,2 0 16,2 0-16,-1 5 0,2-5 15,5-9-15,1-7 0,2-3 16,0-3-16,0-4 0</inkml:trace>
  <inkml:trace contextRef="#ctx0" brushRef="#br0" timeOffset="46933.46">27449 6395 0,'0'0'0,"0"0"16,0 0-16,0 0 0,0 0 0,0 0 15,11 26-15,-11-26 0,11 28 16,-5-7-16,0 3 0,0 1 16,-1 1-16,0 3 0,-2 3 15,1 7-15,0-1 0,-1 0 16,-1 0-16,-1 5 0,-1-5 0,-1-1 16,0-3-16,0-5 0,0-6 15,0-4-15</inkml:trace>
  <inkml:trace contextRef="#ctx0" brushRef="#br0" timeOffset="47083.383">27286 6582 0,'0'0'16,"0"0"-16,0 0 0,0 0 0,0 0 16,0 0-16,0 0 15,27-18-15,-27 18 0,40-11 0,-10 6 16,4 0-16,4 0 0,3-1 15,-5 2-15,-6 0 0</inkml:trace>
  <inkml:trace contextRef="#ctx0" brushRef="#br0" timeOffset="47268.1423">28104 5976 0,'0'0'0,"0"0"15,0 0-15,0 0 0,-13 34 0,13-34 16,-10 20-16,10-20 0</inkml:trace>
  <inkml:trace contextRef="#ctx0" brushRef="#br0" timeOffset="47833.8638">20938 8963 0,'0'0'0,"0"0"15,0 0-15,0 0 0,0 0 0,0 0 16,0 0-16,0 0 0,0 0 15,0 0-15,0 0 0,0 0 16</inkml:trace>
  <inkml:trace contextRef="#ctx0" brushRef="#br0" timeOffset="48412.0817">20599 9340 0,'0'0'0,"0"0"0,0 0 16,8 18-16,-8-18 0,0 0 0</inkml:trace>
  <inkml:trace contextRef="#ctx0" brushRef="#br0" timeOffset="52150.9525">18909 8544 0,'0'0'0,"0"0"16,0 0-16,0 0 0,0 0 0,0 0 15,0 0-15,0 0 0,0 0 16,0 0-16,0 0 0,0 0 15,24 13-15,-24-13 0,22 5 16,-22-5-16,26 2 0,-26-2 16,36 5-16,-15-1 0,0-1 15,5 1-15,2 1 0,4 0 0,-5 0 16,-4-2-16</inkml:trace>
  <inkml:trace contextRef="#ctx0" brushRef="#br0" timeOffset="52319.8617">19912 8639 0,'0'0'0,"0"0"0,0 0 16,0 0-16,0 0 0,0 0 16,0 0-16,0 0 0,0 0 0,24 4 15,-24-4-15,30-1 0,-30 1 16,33-6-16,-33 6 0,25-4 15</inkml:trace>
  <inkml:trace contextRef="#ctx0" brushRef="#br0" timeOffset="52613.7483">21219 6530 0,'0'0'0,"0"0"15,0 0-15,0 0 0,0 0 0,11 20 16,-11-20-16,12 18 16,-12-18-16,0 0 0</inkml:trace>
  <inkml:trace contextRef="#ctx0" brushRef="#br0" timeOffset="53669.2053">29969 5915 0,'0'0'16,"0"0"-16,0 0 0,0 0 16,0 0-16,-1 33 0,1-33 15,-2 36-15,1-17 0,3 7 16,3 7-16,0-2 0,2 0 0,4 8 16,2 0-16,3 4 15,1-2-15,0-1 0,-2-2 16,0-5-16,2-4 0,2 5 0,-2-2 15,-3-4-15,-5-5 0,1-2 16,-1-3-16,-4-3 0,-2-2 16,-3-1-16,-2 0 0,-4-1 15,-2 0-15,-5 1 0,-3 2 16,-7-2-16,-5 1 0,-4 1 16,-4 0-16,7-3 0,5-1 0,5-3 15</inkml:trace>
  <inkml:trace contextRef="#ctx0" brushRef="#br0" timeOffset="53850.038">30172 6130 0,'0'0'0,"0"0"0,0 0 16,30-9-16,-14 7 0,5 0 15,3-2-15,9 3 0,2 2 0,1 1 16,2 2-16,-3 2 0,-1 1 15,0 2-15,-5-3 0,-6 0 16</inkml:trace>
  <inkml:trace contextRef="#ctx0" brushRef="#br0" timeOffset="54400.6656">30754 5963 0,'0'0'0,"0"0"0,0 0 15,0 0-15,30 0 0,-30 0 0,32 8 16,-13 0-16,1 4 0,-2 1 16,1 4-16,-2 3 0,-3 3 15,1 9-15,-4 0 0,-5 0 16,-5-1-16,-4 7 0,-5 1 16,0-3-16,-1-1 0,1-4 15,-1-2-15,2-5 0,2-2 0,1-5 16,3-4-16,3-3 0,4-3 15,8-5-15,7-4 0,8-7 16,6-6-16,7-5 0,3-4 16,2-2-16,0-2 0,3-6 15,-6-2-15,-5 4 0,-9 8 16,1-8-16,1-5 0,-6 9 16,-1 8-16,-11 7 0,-5 7 15,-2-2-15,-1 1 0,-3 5 16,-3 2-16,0 7 0,0 4 0,-3 4 15,-3 2-15,1 1 16,1 4-16,-1 2 0,2 5 0,0 4 16,2 1-16,1-4 0,2-1 15,2-3-15,4-3 0,4-5 16,2-3-16,2-8 0,-1-3 0,3-7 16,3-3-16,3-7 15,1-5-15,6-11 0,0-5 16,-3-2-16,-3 0 0,-6-4 0,-6-4 15,-6 2-15,-5 0 0,-8 0 16,-6 4-16,-4 8 0,-4 7 16,-11 11-16,-9 11 0,-8 10 15,-7 10-15,13-5 0,11-4 16,8-2-16</inkml:trace>
  <inkml:trace contextRef="#ctx0" brushRef="#br0" timeOffset="54850.2659">28327 6386 0,'0'0'0,"0"0"0,-19 19 16,6-6-16,-3 3 0,-3 13 0,1 8 15,0-3-15,0 0 0,-1 6 16,1 0-16,4-4 0,2-3 15,1-3-15,2-5 0,2-6 16</inkml:trace>
  <inkml:trace contextRef="#ctx0" brushRef="#br0" timeOffset="55033.6988">28003 6460 0,'0'0'15,"0"0"-15,0 0 0,0 0 0,0 0 16,26 12-16,-26-12 0,36 18 16,-14-7-16,5 5 0,5 1 15,2 1-15,2-1 0,16 6 16,4-1-16,9 0 0,-4-4 0,-4-2 16,-12-3-16,-10-3 0</inkml:trace>
  <inkml:trace contextRef="#ctx0" brushRef="#br0" timeOffset="55367.1332">29147 5882 0,'0'0'16,"-14"11"-16,-6 7 0,-5 7 15,2 0-15,-8 13 0,1 5 0,-2 10 16,5-1-16,5 10 0,8-4 16,9-4-16,9-5 0,10 5 15,9-3-15,6-5 0,4-4 0,9-6 16,7-6-16,3-3 15,2-2-15,5-7 0,2-3 16,20-7-16,-16-9 0,-20-1 0,-14 1 16,-10 0-16</inkml:trace>
  <inkml:trace contextRef="#ctx0" brushRef="#br0" timeOffset="55564.8255">29789 6418 0,'0'0'0,"0"0"15,0 0-15,0 0 0,0 0 0,0 0 16,0 0-16,0 0 0</inkml:trace>
  <inkml:trace contextRef="#ctx0" brushRef="#br0" timeOffset="56367.0351">28413 5901 0,'0'0'0,"0"0"0,0 0 16,-16 20-16,8-12 0,0 6 0,-1 4 15,0 2-15,1 0 0,-2 11 16,0 4-16,3 0 0,1 1 0,2 11 16,3 3-16,1-3 15,1-2-15,5 7 0,4 1 16,1-7-16,2-4 0,7 0 16,7-6-16,-2-6 0,1-2 0,8-5 15,7-3-15,-2-6 0,1-4 16,5-4-16,6-4 0,0-2 15,-1-3-15,13-6 0,3-3 16,-3-1-16,-2-2 0,-18 6 16,-12 0-16,-8 4 0</inkml:trace>
  <inkml:trace contextRef="#ctx0" brushRef="#br0" timeOffset="56670.7111">29447 5803 0,'0'0'0,"0"0"0,0 0 16,0 0-16,24 11 0,-24-11 16,34 14-16,-12-4 0,1-1 0,5 5 15,3 2-15,7 5 0,-1 1 16,0 2-16,1 2 0,1 3 15,-3 1-15,-7 1 0,-2 0 16,-2 4-16,-4-2 0,-6 1 16,-6 1-16,-5 1 0,-6 0 0,-11 3 15,-6 6-15,-6-3 16,-3-1-16,-20 14 0,-9 7 16,-1 0-16,-1 1 0,9-10 15,15-15-15,10-11 0</inkml:trace>
  <inkml:trace contextRef="#ctx0" brushRef="#br0" timeOffset="56892.7454">29290 6433 0,'0'0'15,"0"0"-15,-14 19 0,14-19 16,-12 19-16,6-12 0</inkml:trace>
  <inkml:trace contextRef="#ctx0" brushRef="#br0" timeOffset="59918.0784">18143 11904 0,'0'0'0,"0"0"16,0 0-16,0 0 0,0 0 0,0 0 15,-15-16-15,15 16 0,0 0 16,0 0-16,0 0 16,-17-15-16,17 15 0,0 0 0,0 0 15,0 0-15,0 0 0,0 0 16,0 0-16,0 0 0,0 0 0,0 0 16,24 9-16,-24-9 0,23 8 15,-23-8-15,31 10 16,-31-10-16,36 8 0,-14-2 0,3-2 15,-1 1-15,1 2 0,8 1 16,2 0-16,-2-1 0,0-1 0,9 0 16,1 0-16,-3-2 15,-3-3-15,2 2 0,2 2 16,-2-3-16,1 0 0,7 0 16,1 1-16,-4-1 0,-1-1 0,3 1 15,4 3-15,-5-1 0,-2 0 16,13 0-16,4-1 0,-6 0 15,-5-2-15,12 0 0,1-1 16,-6 1-16,-5 2 0,7-1 16,7-1-16,-9-1 0,-5-2 0,35 2 15,0 0-15,-14 2 0,-9 0 16,4-2-16,3-1 16,-7-1-16,-4-1 0,7 1 15,5-1-15,-7 3 0,-4 2 0,6 0 16,4 1-16,-8-1 0,-3 0 15,7 0-15,6 0 16,-8 1-16,-6-1 0,10-1 0,6-1 16,-8-3-16,-4-4 0,3 7 15,4 4-15,-9 0 0,-4 0 0,11-5 16,6-1-16,-5 2 16,-4 5-16,5-5 0,4-3 15,-11 3-15,-8 0 0,11 0 0,6 0 16,-7 0-16,-5 1 0,6 1 15,4 0-15,-7-2 0,-5 1 0,6 3 16,4 1-16,-7-3 16,-5-1-16,7-2 0,6-1 15,-11 5-15,-6 4 0,10-4 16,7-2-16,-7-2 0,-6-1 0,7 2 16,3 2-16,-10 2 0,-7 1 15,10-4-15,4 0 0,-8-1 16,-4 1-16,7 1 0,6-1 15,-10 1-15,-8 0 0,9-2 16,6-2-16,-7 1 0,-6 0 0,5 2 16,1 2-16,-2 0 15,-4 0-15,2-2 0,-1-1 16,-6 1-16,-5 1 0,5 1 16,4 1-16,-5-3 0,-2-4 0,-1 3 15,-2 0-15,-2 0 0,-1-1 16,0 2-16,-1 3 15,-4-4-15,-4-2 0,2-2 0,4-1 16,-15 5-16,0 2 0,0-2 16,1-2-16,-3 1 0,0-2 0,-2 3 15,0 0-15,-1 0 16,-2-1-16,-1 0 0,-2-1 16,0 1-16,-2 1 0,-1-2 15,0 1-15,-2 1 0,0 0 0,2 0 16,-2 0-16,0 0 0,0 0 15,0 0-15,0 0 0,2-3 16,-2 3-16,0 0 0,0 0 16,0 0-16,0 0 0,0 0 15,0 0-15,0 3 0,0-3 0,-4 3 16,1 2-16,-4 2 16,0 3-16,0-1 0,0-1 15,2-2-15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859 680,'0'0,"0"0,0 0,0 0,0 0,0 0,0 0,18 0,-18 0,0 0,0 0,17 0,1 0,-1 0,1 0,17 0,-17 0,17 0,0 0,18 0,0 0,17 0,0 0,53 0,-17 0,17 0,0 0,0 0,0 0,0 0,-17 0,35 0,17 0,18 0,0 0,0 0,-18 0,18 0,-18 0,18 0,-18 0,1 0,-1 0,0 0,-35 0,0 0,-35 0,-17 0,-1 0,-17 0,-18 18,18-18,-18 0,0 0,0 0,0-18,1 18,-1 0,0 0,0 0,0 0,0 0,1 0,16 0,1 0,0 0,0 0,17 0,-17 0,17 0,0 0,-17 0,0 0,-18 0,0 0,1 0,-19 0,18 0,-17 18,-1-18,1 0,0 0,-1 0,1 0,-1 0,-17 0,18 0,0 0,-1 0,1 0,-1 0,19 0,-1 17,17-17,1 0,0 0,-18 0,18 0,-18 0,0 0,0 0,-17 0,0 0,34 0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1609 325,'-17'0,"17"0,0 0,0 0,0 0,0 0,0 0,0 0,0 0,0 0,-17 0,17 0,0 0,0 0,0 0,0 0,-18 0,18 0,0 0,0 0,0 0,-17 0,17 0,-17 0,17 0,-17 0,17 17,-17-17,0 0,0 17,17-17,-17 17,0-1,0-16,0 17,-1-17,18 17,-17-17,0 0,17 16,-17-16,17 0,-17 17,17-17,0 0,-17 0,17 0,0 17,0-17,-17 0,17 0,0 0,0 0,0 17,-17-17,17 0,0 17,0-17,0 0,0 0,-17 16,17-16,0 0,0 0,0 0,0 0,0 0,0 0,0 0,0 0,-17 17,17-17,0 0,0 0,-17 0,17 0,0 17,-18-17,18 0,0 0,0 0,0 0,0 0,0 0,0 0,0 0,0 0,0 0,0 0,0 0,0 0,18 0,-18 0,0 0,0 0,0 0,0 0,0 0,0 0,0 0,0 0,17 0,-17 0,0 0,0 0,0 0,0 0,0 0,0 0,0 0,0 0,0 0,17 0,-17-17,0 17,17 0,-17 0,0-17,17 17,-17-16,17-1,-17 17,17 0,0-17,-17 17,17 0,0-17,-17 17,17-17,-17 17,18 0,-1-16,-17 16,17-17,-17 17,17 0,-17-17,17 17,-17 0,17 0,-17-16,0 16,17 0,-17 0,0-17,17 17,-17 0,0 0,17-17,-17 17,0 0,0 0,0-17,17 17,-17 0,0-17,0 17,17 0,-17 0,0-16,0 16,0 0,0 0,0 0,0 0,0 0,0 0,0 0,0 0,0 0,0 0,0 0,0 0,0 0,0 0,-17 0,17 0,0 0,0 0,0 0,0 0,0 0,0 0,0 0,0 0,0 0,0 0,0 0,0 0,0 0,0 0,0 0,0 0,-17 0,17 0,0 0,0 0,0 0,0 0,0 0,0 0,0 0,0 0,0 0,0 0,-17 0,17 0,0 0,-17 0,17 16,-17-16,17 0,-17 17,17 0,-17-17,0 17,17-17,-17 17,17-17,-17 16,17-16,-18 17,1-17,0 17,17-17,-17 16,0-16,0 17,17-17,-17 0,17 17,-17-17,0 0,17 17,-17-17,17 0,-17 17,17-17,-18 0,18 16,-17-16,17 0,0 0,-17 17,17-17,0 0,0 0,0 17,-17-17,17 0,0 0,0 0,0 0,-17 0,17 0,0 16,0-16,0 0,-17 0,17 0,0 0,0 0,0 0,0 0,0 0,0 0,0 0,0 0,17 0,-17 0,0 0,0 0,0 0,0 0,0 0,0 0,0 0,0 0,0 0,0 0,0 0,17 0,-17 0,0 0,0 0,0 0,0 0,0 17,0-17,0 0,0 0,0 0,0 0,0 0,0 0,17 0,-17 0,0 0,0 0,0 0,0 0,0 0,0 0,0 0,0 0,0 0,0 0,0 0,17 0,-17 0,0 0,0 0,0 0,0 0,0 0,0 0,0 0,17 0,-17-17,0 17,18 0,-18 0,17-16,0 16,0-17,0 0,0 17,0-16,0-1,0 0,0 17,0-17,1 0,-1 17,0-16,0-1,0 17,0-17,0 1,0 16,0-17,0 17,-17-17,17 17,-17 0,18-17,-18 17,0 0,17 0,-17 0,0-17,0 17,0 0,17 0,-17 0,0-16,0 16,17 0,-17 0,0 0,0 0,0 0,0 0,17 0,-17-17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48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63205 8688 1000,'-1'5'0,"-2"-6"0,-2-6 0,-1-6 0,1-4 0,7-3 0,8-3 0,6-3 0,1 0-7,-3 3-11,-4 3-12,-4 3-12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59"/>
    </inkml:context>
    <inkml:brush xml:id="br0">
      <inkml:brushProperty name="width" value="0.02327" units="cm"/>
      <inkml:brushProperty name="height" value="0.02327" units="cm"/>
      <inkml:brushProperty name="color" value="#00BFF3"/>
    </inkml:brush>
  </inkml:definitions>
  <inkml:trace contextRef="#ctx0" brushRef="#br0">69810 9252 630,'-37'-47'31,"4"2"-3,3 0-3,5 2-3,2-4-2,1-5-2,1-5-4,1-7-1,1-4-3,2-3-1,2-3-3,3-3-2,2-1-1,4 2-2,4 0-1,4 1-2,6 0 1,8 1 2,7 0 4,9-1 3,5 3 1,4 3 0,4 4 1,4 5 0,0 5 0,-2 10 2,-4 8 0,-2 9 2,-4 7-2,-3 5-1,-5 5-3,-4 5-3,-3 5 0,-4 7 1,-5 7 0,-3 8 1,-5 4-1,-4 5-4,-6 3-2,-4 4-5,-5 4 0,-3 2 1,-5 4 0,-3 2 2,-4 1 1,-3 0 0,-3-2 0,-2 0 0,-2-3-2,-1-4-2,1-4-3,0-3-3,2-5-4,4-3-4,3-5-4,5-3-5,3-4-4,6-3-2,5-3-4,5-2-2,2-3 1,2-2 4,0-2 6,2-2 4,0-1 4,2 0 2,0 0 2,2 0 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78642 28966,'0'-16,"-8"32,0-1,8 40,0-1,-8 17,1-1,-9 0,0 0,-7-38,0-1,15-23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59"/>
    </inkml:context>
    <inkml:brush xml:id="br0">
      <inkml:brushProperty name="width" value="0.02115" units="cm"/>
      <inkml:brushProperty name="height" value="0.02115" units="cm"/>
      <inkml:brushProperty name="color" value="#00BFF3"/>
    </inkml:brush>
  </inkml:definitions>
  <inkml:trace contextRef="#ctx0" brushRef="#br0">71000 9337 693,'10'-16'6,"5"0"13,5 1 13,5-1 12,5 2 3,3 1-4,4 2-5,5 2-6,-1 3-6,-2 2-11,-4 4-10,-2 3-11,-4 1-8,-3 3-7,-5 2-7,-3 2-8,-4 0-2,-4 1 2,-5 0 1,-2 0 3,-3-1 0,0-1 0,0-1-1,0 0 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59"/>
    </inkml:context>
    <inkml:brush xml:id="br0">
      <inkml:brushProperty name="width" value="0.0226" units="cm"/>
      <inkml:brushProperty name="height" value="0.0226" units="cm"/>
      <inkml:brushProperty name="color" value="#00BFF3"/>
    </inkml:brush>
  </inkml:definitions>
  <inkml:trace contextRef="#ctx0" brushRef="#br0">70996 10213 648,'-34'6'7,"10"-3"11,12-2 13,11-4 12,9-1 4,9-2-5,9 0-5,9-1-4,6-1-5,2 0-5,4 0-3,2 1-5,1 0-8,-2 2-9,-2 2-10,-2 2-10,-5 1-3,-9 0 6,-9 0 6,-9 0 5,-4 0-7,0 0-18,0 0-18,0 0-19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0:59"/>
    </inkml:context>
    <inkml:brush xml:id="br0">
      <inkml:brushProperty name="width" value="0.02645" units="cm"/>
      <inkml:brushProperty name="height" value="0.02645" units="cm"/>
      <inkml:brushProperty name="color" value="#00BFF3"/>
    </inkml:brush>
  </inkml:definitions>
  <inkml:trace contextRef="#ctx0" brushRef="#br0">74217 9224 554,'-9'0'0,"-2"0"0,-2 0 0,-1 0 0,3 0 8,8 0 16,9 0 16,10 0 16,7 0 2,8 0-11,9 0-10,7 0-12,6 0-6,5 0-2,5 0-1,6 0-2,4-2-1,8 0 1,7-3 0,7-2-1,4-1 0,3 0-4,4 1-3,2-1-3,1 0-4,-1 2-2,0 1-4,-2 0-2,-1 3-3,-2 2-4,-2 4-2,-2 2-3,-4 1-4,-6-2-2,-6-3-4,-5 0-3,-7-4-1,-5 0 1,-7-3 2,-5-2 1,-5-1 2,-4-2 2,-4 0 2,-3-1 3,-7 0 2,-5 2 3,-8 2 3,-7 3 2,-4 0 2,-2 0 0,-3 0-1,0 0-1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0"/>
    </inkml:context>
    <inkml:brush xml:id="br0">
      <inkml:brushProperty name="width" value="0.02439" units="cm"/>
      <inkml:brushProperty name="height" value="0.02439" units="cm"/>
      <inkml:brushProperty name="color" value="#00BFF3"/>
    </inkml:brush>
  </inkml:definitions>
  <inkml:trace contextRef="#ctx0" brushRef="#br0">76803 7131 601,'9'-7'4,"3"1"9,3 0 8,4 2 9,2 0 4,5 2 1,3 0 1,4 2 1,1 0-2,-1 2-4,-3 0-5,-1 2-4,-4 1-3,-3 3-3,-5 4-2,-3 2-2,-5 3-3,-6 1-5,-6 3-3,-6 1-5,-6 3-4,-7 1-2,-7 3-4,-7 1-3,-3 0-1,0-1 1,0-3 0,-1-1 0,3-3 2,6-3 0,4-3 2,5-3 1,8-3 4,14-4 5,12-4 6,13-4 6,10-5 0,9-4-5,7-5-5,7-5-4,5-2-8,-2 1-8,-1 1-9,0 1-10,-8 2-1,-10 2 7,-13 4 7,-11 3 6,-7 1 3,1 2-1,0 1-2,0 0-1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0"/>
    </inkml:context>
    <inkml:brush xml:id="br0">
      <inkml:brushProperty name="width" value="0.03117" units="cm"/>
      <inkml:brushProperty name="height" value="0.03117" units="cm"/>
      <inkml:brushProperty name="color" value="#00BFF3"/>
    </inkml:brush>
  </inkml:definitions>
  <inkml:trace contextRef="#ctx0" brushRef="#br0">79132 6681 470,'0'-29'5,"0"7"9,0 5 9,0 7 9,-3 6 6,-4 11-1,-6 10 1,-3 10 0,-6 5-3,-2 4-7,-3 3-6,-2 2-7,-2 2-6,3-2-4,2 0-4,1-1-4,3-4-3,3-4 1,3-5 0,3-5 0,6-9-6,11-12-13,12-14-14,10-11-13,6-10-4,4-3 8,3-4 5,3-4 8,-1 1 5,-2 6 5,-4 6 4,-2 5 4,-4 5 7,-7 3 6,-5 3 6,-6 3 7,-5 4 12,-3 8 17,-2 6 17,-4 8 17,0 3 2,1 5-12,0 2-11,2 3-11,0 0-10,0-2-6,0-1-7,0-2-6,2-4-4,3-1-3,5-4-2,4-3-3,3-2-2,3-4 2,3-3-1,3-2 1,2-5-5,1-5-11,1-7-10,1-5-10,-1-5-4,0 1 1,-1-2 2,-1-1 1,-3 1 4,-3 1 4,-4 3 5,-5 2 5,-2 2 6,-2 4 5,-2 5 6,-2 3 5,-3 4 10,-2 6 13,-4 4 14,-2 6 14,-1 3 2,2 3-7,2 3-10,2 3-7,2 2-7,2 1-4,2 1-6,2 1-3,1 1-3,1 1 0,2 0-1,0 2 1,0 1-8,-1 1-15,0 1-15,-2 1-15,-1-4-14,0-6-9,-2-7-10,0-6-10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1"/>
    </inkml:context>
    <inkml:brush xml:id="br0">
      <inkml:brushProperty name="width" value="0.02704" units="cm"/>
      <inkml:brushProperty name="height" value="0.02704" units="cm"/>
      <inkml:brushProperty name="color" value="#00BFF3"/>
    </inkml:brush>
  </inkml:definitions>
  <inkml:trace contextRef="#ctx0" brushRef="#br0">76080 9614 542,'0'-7'0,"0"0"0,0 2 0,0 1 0,-1 0 7,0 0 12,-2 0 14,0 0 13,-2 4 4,0 10-5,-1 8-6,-2 9-5,-1 5-3,-3 2-2,-4 2-1,-1 3-2,-4 1-3,0 4-4,-1 2-5,0 4-5,0-1-4,4-3-4,5-2-5,3-3-3,3-5-6,0-6-7,2-6-6,1-5-7,2-7-4,5-6-2,6-8-2,4-6-2,1-5 2,-1 0 4,-2-1 6,-2-1 5,-1 0 2,0 1-1,-1 1-2,1 0-2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1"/>
    </inkml:context>
    <inkml:brush xml:id="br0">
      <inkml:brushProperty name="width" value="0.02939" units="cm"/>
      <inkml:brushProperty name="height" value="0.02939" units="cm"/>
      <inkml:brushProperty name="color" value="#00BFF3"/>
    </inkml:brush>
  </inkml:definitions>
  <inkml:trace contextRef="#ctx0" brushRef="#br0">76450 9865 499,'7'-8'3,"-2"2"9,-3 1 7,0 0 8,-1 4 8,3 6 7,4 6 7,2 6 9,1 3-2,-2 3-10,-2 1-9,-2 3-10,-2 3-6,1 6-3,0 6-2,0 6-2,-1 2-4,0-2-3,-2-2-4,0-2-3,0-4-2,2-6 0,2-5-1,2-6-1,1-7-1,-1-3-1,1-6-2,0-4-2,2-9-1,5-10-1,6-11 1,4-10-1,2-10 0,0-8-1,1-8 0,-1-7-1,1-3 2,1 5 2,1 3 3,1 4 3,-2 7 2,-5 10-1,-5 10 1,-5 10-1,-4 9-8,-4 10-19,-4 10-17,-4 10-19,-2 3-2,0-3 11,0-3 11,0-2 13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2"/>
    </inkml:context>
    <inkml:brush xml:id="br0">
      <inkml:brushProperty name="width" value="0.02557" units="cm"/>
      <inkml:brushProperty name="height" value="0.02557" units="cm"/>
      <inkml:brushProperty name="color" value="#00BFF3"/>
    </inkml:brush>
  </inkml:definitions>
  <inkml:trace contextRef="#ctx0" brushRef="#br0">77950 10700 573,'-2'39'159,"-4"-2"-40,-4 0-39,-4-1-40,-2 0-23,-1 2-8,-1 2-7,-1 2-6,1-1-7,3-5-4,3-5-3,3-5-5,1-5-1,2-3 1,1-5 0,0-3 2,3-5-4,4-8-6,4-6-9,4-7-6,1-3-2,1 2 5,0 3 4,0 1 4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2"/>
    </inkml:context>
    <inkml:brush xml:id="br0">
      <inkml:brushProperty name="width" value="0.02703" units="cm"/>
      <inkml:brushProperty name="height" value="0.02703" units="cm"/>
      <inkml:brushProperty name="color" value="#00BFF3"/>
    </inkml:brush>
  </inkml:definitions>
  <inkml:trace contextRef="#ctx0" brushRef="#br0">78500 10991 542,'6'-4'41,"-1"8"8,-2 8 7,-2 7 7,-1 5-1,0 1-13,0 1-10,0 1-13,0 0-6,0-1-3,0-1-3,0-1-3,1-1-3,0 1-5,2-1-5,0 0-4,0 0-7,0-3-9,-2-1-9,0-2-9,-3-3-2,-2-3 4,-3-3 5,-3-2 4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2"/>
    </inkml:context>
    <inkml:brush xml:id="br0">
      <inkml:brushProperty name="width" value="0.02381" units="cm"/>
      <inkml:brushProperty name="height" value="0.02381" units="cm"/>
      <inkml:brushProperty name="color" value="#00BFF3"/>
    </inkml:brush>
  </inkml:definitions>
  <inkml:trace contextRef="#ctx0" brushRef="#br0">77880 11775 615,'-21'-15'55,"5"2"-8,4 3-9,6 1-7,6 1-4,8 0 4,7 1 3,9-1 2,4 0-2,3 2-9,1 1-7,2 0-9,1 1-13,-1 1-16,-2-1-16,0 0-17,-3 0-7,-7 2-1,-5 0 1,-6 2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78500 29544,'31'-16,"0"9,1-1,7 8,0 0,0-7,0-1,-16 8,1 0,-24-8,0 1,8-1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2"/>
    </inkml:context>
    <inkml:brush xml:id="br0">
      <inkml:brushProperty name="width" value="0.02959" units="cm"/>
      <inkml:brushProperty name="height" value="0.02959" units="cm"/>
      <inkml:brushProperty name="color" value="#00BFF3"/>
    </inkml:brush>
  </inkml:definitions>
  <inkml:trace contextRef="#ctx0" brushRef="#br0">79831 10547 495,'-1'-7'0,"-1"2"0,0 2 0,-1 2 0,-1 1 3,0-2 7,0 0 6,0-1 6,1 2 8,0 7 11,2 7 11,0 8 10,1 4 0,-2 2-12,0 4-11,-2 3-12,1 2-6,1 1-4,0 0-2,2 2-4,0-1-2,0-4-2,0-2-2,0-3-1,0-3-3,0-5-1,0-3-1,0-4-1,-3-4-6,-4-1-11,-6-2-10,-4-2-11,-3-2-5,-1-1 0,-1 0 0,-1-1 0,0-1 1,1 0 3,1 0 2,1 0 3,2 0 2,5 0 4,3 0 2,4 0 4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3"/>
    </inkml:context>
    <inkml:brush xml:id="br0">
      <inkml:brushProperty name="width" value="0.02086" units="cm"/>
      <inkml:brushProperty name="height" value="0.02086" units="cm"/>
      <inkml:brushProperty name="color" value="#00BFF3"/>
    </inkml:brush>
  </inkml:definitions>
  <inkml:trace contextRef="#ctx0" brushRef="#br0">80300 10878 703,'9'-22'6,"1"5"12,3 3 12,2 5 12,1 2 4,1 2-3,1 2-3,2 2-3,0 3-11,1 4-17,1 3-19,1 5-18,-2 0-13,-5-3-9,-5-3-8,-4-2-9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3"/>
    </inkml:context>
    <inkml:brush xml:id="br0">
      <inkml:brushProperty name="width" value="0.03036" units="cm"/>
      <inkml:brushProperty name="height" value="0.03036" units="cm"/>
      <inkml:brushProperty name="color" value="#00BFF3"/>
    </inkml:brush>
  </inkml:definitions>
  <inkml:trace contextRef="#ctx0" brushRef="#br0">81114 10694 483,'16'-8'43,"0"2"1,-1 1 1,1 0 1,0 3-3,-1 4-7,1 4-7,0 4-6,-2 3-6,-3 3-4,-3 3-6,-2 3-4,-4 3-1,-4 1 0,-4 2 3,-4 3 0,-3-1-2,-1 0-6,-3-1-7,-2-1-7,0-2-2,-1-1 1,0-3 3,1-1 2,1-3 3,5-3 6,3-3 5,4-2 6,6-4 2,10-3-2,8-2-2,9-4-1,5-3-5,0-5-8,2-5-7,1-5-9,-1-3-4,-1-1-2,-3-1 0,-1-1-1,-4 1 0,-1 3 3,-4 3 2,-3 3 3,-3 2 2,-3 2 2,-3 3 2,-2 1 3,-3 3 15,-2 2 30,-2 4 30,-2 2 30,-2 4 6,0 4-19,-1 3-18,-1 5-19,-1 3-10,0 3-5,0 3-3,0 3-3,1-1-4,2-3-4,2-5-4,3-3-2,0-4-4,1-1 0,2-2-2,0-2-2,3-4-2,4-3-3,4-4-4,3-3-4,3-5-1,0-4 1,-1-4 0,1-3 0,-2-3 1,-1-1-1,-2-1 1,-2-1-1,-3 1 1,-1 1 3,-2 3 2,-2 2 3,-2 1 3,-2 4 5,-2 3 4,-2 3 5,-3 2-1,-4 2-7,-4 2-6,-3 2-6,-2 1-1,2 0 2,3 0 3,1 0 4,1 0-9,1 0-20,-1 0-19,0 0-20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4"/>
    </inkml:context>
    <inkml:brush xml:id="br0">
      <inkml:brushProperty name="width" value="0.02371" units="cm"/>
      <inkml:brushProperty name="height" value="0.02371" units="cm"/>
      <inkml:brushProperty name="color" value="#00BFF3"/>
    </inkml:brush>
  </inkml:definitions>
  <inkml:trace contextRef="#ctx0" brushRef="#br0">82650 8703 618,'0'-7'7,"2"2"12,0 2 12,2 2 14,4 0 2,9-2-8,9-2-7,9-2-8,0 1-6,-7 1-3,-9 2-5,-7 2-3,-2 0-3,4 0 1,3-2 1,5 0 1,5-2 0,9 0-1,7-1 1,8-2 0,4 0-1,3-1-1,2-2-2,2 0 0,2-1-1,3 1 2,3-1 0,3 0 2,2 0-1,1-3-5,1-2-2,1-1-4,0-1-2,1 1 2,-1 0 0,0 3 1,-1-1-1,-5 2-6,-3 1-5,-4 1-5,-7 1-1,-7 2 1,-8 2 2,-7 3 2,-10 1-5,-9 3-12,-10 4-12,-10 2-12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4"/>
    </inkml:context>
    <inkml:brush xml:id="br0">
      <inkml:brushProperty name="width" value="0.02855" units="cm"/>
      <inkml:brushProperty name="height" value="0.02855" units="cm"/>
      <inkml:brushProperty name="color" value="#00BFF3"/>
    </inkml:brush>
  </inkml:definitions>
  <inkml:trace contextRef="#ctx0" brushRef="#br0">84514 10027 513,'-15'-6'55,"2"2"1,2 4 3,3 3 1,-1 3-3,-2 5-8,-2 5-9,-1 5-7,-3 5-8,-2 5-4,-2 5-6,-1 4-4,0 2-6,1-4-5,2-2-5,3-3-5,0-1-8,0 2-9,1 3-9,-1 1-9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4"/>
    </inkml:context>
    <inkml:brush xml:id="br0">
      <inkml:brushProperty name="width" value="0.02755" units="cm"/>
      <inkml:brushProperty name="height" value="0.02755" units="cm"/>
      <inkml:brushProperty name="color" value="#00BFF3"/>
    </inkml:brush>
  </inkml:definitions>
  <inkml:trace contextRef="#ctx0" brushRef="#br0">84200 10363 532,'0'-9'3,"2"0"8,0-2 6,2 0 8,0 1 6,2 3 6,0 2 6,1 4 6,3 3 0,4 6-3,3 4-5,5 5-4,1 3-6,-1 3-8,-1 1-7,-1 3-9,-2 1-5,-1 1-4,-2 0-3,-2 2-4,-3-1-7,-1-3-11,-2-3-13,-2-3-11,-2-3-7,-2-3-3,-2-3-2,-2-2-2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4"/>
    </inkml:context>
    <inkml:brush xml:id="br0">
      <inkml:brushProperty name="width" value="0.02688" units="cm"/>
      <inkml:brushProperty name="height" value="0.02688" units="cm"/>
      <inkml:brushProperty name="color" value="#00BFF3"/>
    </inkml:brush>
  </inkml:definitions>
  <inkml:trace contextRef="#ctx0" brushRef="#br0">85608 9825 545,'9'-8'7,"0"-2"12,1 0 14,2-1 13,-2 1 6,-1 4 0,-2 4-1,-2 4 1,-1 4-6,0 4-9,-1 3-10,2 5-8,-4 2-9,-2 1-7,-5 1-6,-4 1-6,-2 0-4,0-1 1,0-1 1,1-1 1,1-1-2,2-3-5,4-1-4,2-2-6,4-2 2,2-3 6,4-1 6,2-2 7,2-1 3,3 0 3,2 0 1,2 0 2,-1 1 2,-1 1 1,-3 3 1,-1 2 2,-3 2 0,-2 3-1,-4 3-1,-2 4-1,-5 1 0,-6 4 0,-6 3-2,-5 3 0,-4 0 0,1 0-1,-1-1 0,1-1-1,0-2-1,1-1 0,1-3 0,1-1-1,3-6-12,6-7-24,6-8-24,6-8-25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5"/>
    </inkml:context>
    <inkml:brush xml:id="br0">
      <inkml:brushProperty name="width" value="0.03238" units="cm"/>
      <inkml:brushProperty name="height" value="0.03238" units="cm"/>
      <inkml:brushProperty name="color" value="#00BFF3"/>
    </inkml:brush>
  </inkml:definitions>
  <inkml:trace contextRef="#ctx0" brushRef="#br0">86817 9555 453,'0'-16'1,"2"2"4,0 1 4,2 1 2,0-1 2,0 0-2,-1-1-2,1-1-1,-1 2 9,-4 4 19,-2 6 21,-3 5 18,-4 6 2,-4 11-16,-4 9-17,-3 11-16,-3 4-9,1 4-3,-1 1-2,1 2-1,-1 1-3,2 3-3,1 2-3,1 2-3,3-2-1,5-4-4,4-6-1,6-4-3,3-7-1,4-7-3,2-9 0,4-7-3,2-7 0,3-6 0,3-6-1,3-6 1,1-5 0,-1-5 0,-1-5 1,0-5 0,-4-1 0,-3 2 2,-4 1-1,-4 3 2,-4 2 1,-4 5 5,-4 3 4,-4 5 3,-3 3 3,-2 4 0,-1 4 0,-3 4 0,-1 3-2,1 2-8,-1 1-6,1 3-7,1 0-5,6 0-5,5-2-5,4 0-5,4-3 0,2-1 3,2-2 5,2-2 2,1-2 4,0-2 1,0-2 2,0-1 1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5"/>
    </inkml:context>
    <inkml:brush xml:id="br0">
      <inkml:brushProperty name="width" value="0.03124" units="cm"/>
      <inkml:brushProperty name="height" value="0.03124" units="cm"/>
      <inkml:brushProperty name="color" value="#00BFF3"/>
    </inkml:brush>
  </inkml:definitions>
  <inkml:trace contextRef="#ctx0" brushRef="#br0">87647 10530 469,'8'-1'3,"0"0"5,0-2 5,0 0 6,-3 2 8,-5 6 14,-4 6 11,-5 6 14,-3 3 0,0 2-10,0 3-11,1 1-11,0 2-8,4 1-3,2 1-5,4 1-4,2-2-4,2-4-3,2-3-4,2-5-4,2-3-3,3-2-4,3-4-2,4-3-4,1-3-3,1-6-1,1-4-1,1-5-1,0-5-1,-1-3 2,-1-5 2,-1-3 0,-2-2 2,-4 2 0,-4 0 1,-5 1 1,-2 1 0,-4 3 3,-2 1 0,-3 3 2,-4 3-1,-4 5-2,-4 4-4,-3 6-2,-1 2-1,2 0 3,4 0 3,3 0 3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5"/>
    </inkml:context>
    <inkml:brush xml:id="br0">
      <inkml:brushProperty name="width" value="0.02671" units="cm"/>
      <inkml:brushProperty name="height" value="0.02671" units="cm"/>
      <inkml:brushProperty name="color" value="#00BFF3"/>
    </inkml:brush>
  </inkml:definitions>
  <inkml:trace contextRef="#ctx0" brushRef="#br0">88600 9443 549,'1'-8'3,"2"2"8,2 1 7,2 0 6,1 3 9,3 2 10,2 4 9,2 2 10,-1 2-1,-1 2-12,-3 0-11,0 1-11,-4 2-10,-3 1-7,-2 3-8,-4 2-7,-2-1-5,-2-3-4,-1-3-2,-3-3-3,2-1-3,4-2-3,6-1-2,4 0-3,5-3 1,6-4 6,4-4 5,5-4 6,1-1 0,0 1-4,-1 0-4,-1 2-5,-3 1-2,-5 0 0,-5 2 0,-4 1 0,-3 0 1,0 2 2,0 0 2,0 2 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79331 28947,'0'-47,"0"70,0 1,0 46,0 1,-8 38,0 1,1-8,-1-1,8-46,0 0,0-47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6"/>
    </inkml:context>
    <inkml:brush xml:id="br0">
      <inkml:brushProperty name="width" value="0.02647" units="cm"/>
      <inkml:brushProperty name="height" value="0.02647" units="cm"/>
      <inkml:brushProperty name="color" value="#00BFF3"/>
    </inkml:brush>
  </inkml:definitions>
  <inkml:trace contextRef="#ctx0" brushRef="#br0">88893 7777 553,'-7'0'1,"0"0"2,2 0 0,1 0 3,1-1 7,3-1 12,4 0 14,2-1 13,5-1 5,8 0-4,6 0-3,7 0-5,4 0-6,4-2-10,2 0-10,4-1-9,1-1-7,-2 0-6,0 0-4,-1 0-5,-4 2-4,-4 1-3,-5 2-3,-5 2-4,-4 1-3,-3 0-6,-3 0-6,-3 0-4,-2-1-3,-2 0 0,-2-2 2,-2 0-1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06"/>
    </inkml:context>
    <inkml:brush xml:id="br0">
      <inkml:brushProperty name="width" value="0.01599" units="cm"/>
      <inkml:brushProperty name="height" value="0.01599" units="cm"/>
      <inkml:brushProperty name="color" value="#00BFF3"/>
    </inkml:brush>
  </inkml:definitions>
  <inkml:trace contextRef="#ctx0" brushRef="#br0">92250 7781 917,'0'-8'5,"0"0"10,0 1 11,0-1 11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22"/>
    </inkml:context>
    <inkml:brush xml:id="br0">
      <inkml:brushProperty name="width" value="0.01501" units="cm"/>
      <inkml:brushProperty name="height" value="0.01501" units="cm"/>
      <inkml:brushProperty name="color" value="#F2395B"/>
    </inkml:brush>
  </inkml:definitions>
  <inkml:trace contextRef="#ctx0" brushRef="#br0">62542 3050 976,'-3'1'1,"8"4"2,9 2 1,10 3 2,0 0-1,-4-2-2,-4-4-2,-6-2-2,-3-3-7,0 0-12,-2-2-13,0 0-12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23"/>
    </inkml:context>
    <inkml:brush xml:id="br0">
      <inkml:brushProperty name="width" value="0.02609" units="cm"/>
      <inkml:brushProperty name="height" value="0.02609" units="cm"/>
      <inkml:brushProperty name="color" value="#F2395B"/>
    </inkml:brush>
  </inkml:definitions>
  <inkml:trace contextRef="#ctx0" brushRef="#br0">28647 17400 562,'-8'0'3,"-2"0"7,0 0 6,-1 0 7,3-1 8,8-1 10,8 0 8,8-1 10,6-3-1,6-2-11,6-3-12,7-3-10,3-2-8,2 2-5,2 1-4,2 1-5,-1 0-5,-2 0-7,-4 0-8,-2 1-6,-5 0-6,-6 2-5,-5 2-4,-6 3-6,-9 1-2,-11 3-4,-10 4-3,-11 2-3,-3 1 4,5-2 12,5-2 11,5-2 12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24"/>
    </inkml:context>
    <inkml:brush xml:id="br0">
      <inkml:brushProperty name="width" value="0.03111" units="cm"/>
      <inkml:brushProperty name="height" value="0.03111" units="cm"/>
      <inkml:brushProperty name="color" value="#F2395B"/>
    </inkml:brush>
  </inkml:definitions>
  <inkml:trace contextRef="#ctx0" brushRef="#br0">28743 16578 471,'-14'-28'0,"5"7"0,3 7 0,4 7 0,1 3 5,0 2 9,-2 0 9,0 2 9,0 1 6,4 4 2,2 2 2,4 3 2,1 5-2,-1 6-2,1 5-4,0 6-2,-1 5-4,-2 2-4,-3 4-3,0 3-3,-5 1-4,-2 0-5,-5 0-5,-4 0-5,-3 0-2,-5 0 1,-3-1 3,-5 1 0,-2 0-8,0-2-20,-2 0-20,-1-2-20,3-4-4,5-9 13,7-9 11,5-9 13,4-5 3,3 0-6,1-2-6,2 0-6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24"/>
    </inkml:context>
    <inkml:brush xml:id="br0">
      <inkml:brushProperty name="width" value="0.02905" units="cm"/>
      <inkml:brushProperty name="height" value="0.02905" units="cm"/>
      <inkml:brushProperty name="color" value="#F2395B"/>
    </inkml:brush>
  </inkml:definitions>
  <inkml:trace contextRef="#ctx0" brushRef="#br0">30500 18150 504,'17'37'102,"1"-6"-8,3-4-9,1-5-9,2-3-13,1-1-19,1 0-19,1-2-18,-1-1-13,-3-1-3,-3-1-5,-2 0-3,-4-2-13,-1-1-22,-2-1-22,-2 0-22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25"/>
    </inkml:context>
    <inkml:brush xml:id="br0">
      <inkml:brushProperty name="width" value="0.03405" units="cm"/>
      <inkml:brushProperty name="height" value="0.03405" units="cm"/>
      <inkml:brushProperty name="color" value="#F2395B"/>
    </inkml:brush>
  </inkml:definitions>
  <inkml:trace contextRef="#ctx0" brushRef="#br0">78657 14095 430,'0'-13'5,"2"4"9,0 6 10,2 5 10,0 2 4,0 3-1,-1 2 0,2 2-1,-1 5 0,1 7 1,2 8 1,0 8 0,1 3-2,0-3-4,0-4-5,-1-2-3,1-2-5,-2-1-3,-1-1-3,0-1-4,-2-1-2,-1 1-1,0-1-3,-1 0 0,-1 0-2,0-1-2,0-1-1,0-1-1,-2-2-3,-2-3-4,-4-3-3,-2-2-4,-2-4-3,-1-1 0,-2-2-2,0-2-1,-2-4 0,-1-6-1,-3-6 0,-1-5 0,-1-6 0,1-2 3,1-2 2,1-4 1,0-1-1,1 1-6,-1 1-5,1 1-7,-1 3 1,1 3 6,-1 5 7,0 3 5,2 4 6,3 2 2,3 4 4,3 3 3,1 1 4,2 0 5,1 0 5,0 0 5,2 2 9,0 5 11,2 5 11,0 6 12,1 2 1,0 3-11,0 1-9,0 3-11,-1 1-8,-2 0-5,-2 2-6,-1 1-6,-1-1-8,2-1-8,2-3-10,2-1-8,2-5-10,2-5-12,2-6-12,2-6-11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25"/>
    </inkml:context>
    <inkml:brush xml:id="br0">
      <inkml:brushProperty name="width" value="0.03518" units="cm"/>
      <inkml:brushProperty name="height" value="0.03518" units="cm"/>
      <inkml:brushProperty name="color" value="#F2395B"/>
    </inkml:brush>
  </inkml:definitions>
  <inkml:trace contextRef="#ctx0" brushRef="#br0">81050 15200 416,'7'1'5,"-1"2"9,0 2 9,-2 2 10,0 1 2,0-1-4,0 1-4,0 0-4,1 0 2,2 2 13,1 0 10,3 1 11,1 1 2,0 2-10,-1 0-8,1 1-10,-1 1-10,-2-1-12,-2 1-11,-2 0-13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28"/>
    </inkml:context>
    <inkml:brush xml:id="br0">
      <inkml:brushProperty name="width" value="0.0149" units="cm"/>
      <inkml:brushProperty name="height" value="0.0149" units="cm"/>
      <inkml:brushProperty name="color" value="#F2395B"/>
    </inkml:brush>
  </inkml:definitions>
  <inkml:trace contextRef="#ctx0" brushRef="#br0">42793 17850 984,'-8'0'-12,"0"0"6,0 0 7,0 0 6,-1 1 2,-1 4-1,-3 2-3,-2 3-2,0 2-2,-1 0-3,1-1-1,-1 1-2,0 0-3,-2 0-5,0-1-5,-1 1-4,0-1-2,-1-2 3,1-3 3,-1-1 2,2-1 1,3 0 2,3 0 1,2 0 2,3 0 0,1 0 1,0 0 1,2 0 1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2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41684 18550 1000,'-9'0'-4,"0"2"-6,-1 0-6,-1 2-7,0 0 0,2 0 4,2-1 4,2 1 6,1-1 3,-2 0 1,0-2 2,-1 0 2,-1-1 1,2 2 2,1 0 1,0 2 2,1 0-1,1 0-2,-1-1-2,0 1-2,1 0-4,2 0-5,2 0-5,2 0-4,0 0-1,-1 0 5,0 0 4,-1 0 5,-2-1 3,-1-1 1,0 0 1,-1-2 0,-1 1 3,0 0 3,0 2 2,0 0 5,0 0 0,0 0 0,0-2 0,1 0-1,0-1 4,3 0 8,4 0 7,2 0 8,2 0-4,-2 0-18,-1 0-15,0 0-17,-1 0-8,0 0 2,-1 0 2,1 0 1,0 0 1,-2 2 2,0 0 1,-2 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79800 28593,'0'-16,"8"1,0-1,15 1,0-1,32 9,0-1,15 16,0-1,-38 1,-1 0,-23 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2"/>
    </inkml:context>
    <inkml:brush xml:id="br0">
      <inkml:brushProperty name="width" value="0.01635" units="cm"/>
      <inkml:brushProperty name="height" value="0.01635" units="cm"/>
      <inkml:brushProperty name="color" value="#00BFF3"/>
    </inkml:brush>
  </inkml:definitions>
  <inkml:trace contextRef="#ctx0" brushRef="#br0">61399 10758 897,'-1'-34'39,"-1"13"-9,0 11-9,-1 12-8,-1 6-15,0 0-19,0 0-18,0-1-18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3"/>
    </inkml:context>
    <inkml:brush xml:id="br0">
      <inkml:brushProperty name="width" value="0.01923" units="cm"/>
      <inkml:brushProperty name="height" value="0.01923" units="cm"/>
      <inkml:brushProperty name="color" value="#00BFF3"/>
    </inkml:brush>
  </inkml:definitions>
  <inkml:trace contextRef="#ctx0" brushRef="#br0">42125 17924 762,'7'-7'2,"-2"0"3,-3 2 3,0 1 3,-2 0 1,0 0-2,0 0-2,0 0-1,-2 0 2,-2 0 7,-4 0 8,-2 1 7,-2 0 1,-1 3-7,-2 4-6,0 2-6,-1 3-7,-1 2-8,-1 2-7,-1 1-7,-1 1-3,-1-3 1,-1-1 2,-1-2 1,0-2-4,1-2-9,1-2-10,1-2-8,1 0-1,2 2 8,2 2 8,3 1 8,0 2 6,0 0 4,1 0 3,-1 0 5,0 0 1,0-1 2,1 1 0,-1 0 1,0-1 1,0-1 4,1 0 3,-1-2 3,0 1 3,0 0 3,1 1 3,-1 2 3,1 0 1,0 0-4,2-1-3,1 1-3,0 0-3,2 2-5,1 0-3,0 1-5,2 0-1,0 0 0,2-2 0,0-1 1,1 0-2,-2-2-3,0-1-3,-1 0-3,-1-2-2,0-1-1,0 0-1,0-1 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3"/>
    </inkml:context>
    <inkml:brush xml:id="br0">
      <inkml:brushProperty name="width" value="0.01684" units="cm"/>
      <inkml:brushProperty name="height" value="0.01684" units="cm"/>
      <inkml:brushProperty name="color" value="#00BFF3"/>
    </inkml:brush>
  </inkml:definitions>
  <inkml:trace contextRef="#ctx0" brushRef="#br0">41350 18975 870,'0'-8'5,"0"2"1,0 1 1,0 0 1,0 1 3,2 1 5,0-2 4,2 2 5,1-1-4,1 0-11,3 0-11,2 0-11,2 1-8,3 0-6,3 2-4,4 0-6,0 1-1,-1 0 3,-1 0 2,-1 0 3,-2 1 4,-1 0 6,-2 2 5,-2 0 6,-2 1 4,-1 2 2,-1 0 3,0 2 2,-2-2 4,-1-1 3,0-2 3,-2-2 4,1-1 2,0 0 1,1 0 2,2 0 1,0-1 2,1 0 1,2-2 3,0 0 0,2-1-1,3-2-6,3 0-7,4-1-5,1-1-8,2 0-7,3 1-8,1-1-8,1 1-5,-1 2 1,-1 2-2,-1 2 0,-2 2 1,-1 2 1,-3 2 2,-1 2 1,-2 0 3,-3-1 3,-1-1 4,-2 0 3,-2-2 6,-1 0 9,0-2 9,-2 0 9,0-1 4,0 0-2,0 0 0,-1 0-1,2-2-1,4-4-1,2-4-2,3-3-1,1-2-3,-1 4-4,-1 3-3,0 3-3,-2 1-5,-1 2-4,-1 0-4,0 2-4,-1 1-1,1 4-1,1 2 2,2 3 0,-1 1-2,1 0-3,0-2-3,-1-1-4,1-1 0,0-2 3,-1-2 4,1-2 3,-1-2 3,-1-2 4,-1-2 3,0-2 2,-2 0 5,-1 2 5,0 3 5,-2 1 4,-1 1 3,0 0 0,-2 0 1,0 0-1,-1 0-1,1 2-1,2 0-2,0 2-2,1-1-4,2-1-8,0 0-7,1-2-8,2-1-4,3-4 0,4-2 1,2-3-1,-1-1-3,-5 2-9,-5 2-8,-4 3-8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4"/>
    </inkml:context>
    <inkml:brush xml:id="br0">
      <inkml:brushProperty name="width" value="0.01836" units="cm"/>
      <inkml:brushProperty name="height" value="0.01836" units="cm"/>
      <inkml:brushProperty name="color" value="#00BFF3"/>
    </inkml:brush>
  </inkml:definitions>
  <inkml:trace contextRef="#ctx0" brushRef="#br0">43700 17891 798,'1'-8'3,"2"0"6,2 0 5,2 0 6,2 1 3,3 2-1,3 3 0,4 1-1,1 1-2,3 2-5,1 0-4,3 1-4,1 1-6,2-2-8,3 0-8,1-2-8,1 0-6,1 0-4,-1 0-4,0 0-4,-1 1 1,-3 0 6,-3 2 6,-3 0 7,-3 0 5,-1 0 3,-3-2 5,-1 0 3,-2-1 5,-3 0 4,-1 0 6,-2 0 4,-1-1 5,0 0 5,0-2 4,0 0 5,-1 0 2,1 0-1,0 2-1,0 0 0,1 1-4,1-2-3,3 0-3,2-2-4,1 1-6,1 1-6,1 0-7,1 2-7,0 0-4,-1 0-2,0 0-2,-2 0-3,0 0-2,-1 2-1,1 0-1,0 1-1,-1 1 0,-1-2 3,-1 0 3,0-2 3,-1 0 3,1 0 3,1 0 3,2 0 4,-1 0 0,1-2 0,0 0-2,-1-2 0,1 1-1,1 1 1,2 0 1,0 2 0,-1 0 0,-3 2 1,-3 0-1,-2 1 1,-4 0 7,-1-2 16,-2-2 15,-2-2 16,0-1 1,0 1-13,2-1-15,0 0-13,2 0-7,0 2-3,1 0-2,2 2-1,0 0-6,1 0-10,2 0-9,0 0-10,0 0-3,-3 0 2,-1 0 2,-2 0 3,-1 0 4,0 0 6,0 0 6,0 0 7,-1 0 8,-2 0 13,-2 0 11,-2 0 12,-1-1 9,2 0 6,0-2 6,2 0 5,-1 1-8,-4 4-21,-2 4-21,-3 4-23,-4 2-14,-2 1-9,-3 1-9,-3 2-9,-2-1 0,-1-1 9,-1-1 8,-1-1 10,1-2 6,3-2 5,3-4 4,3-2 4,2-2 3,2 2 1,3 0 1,1 2 0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4"/>
    </inkml:context>
    <inkml:brush xml:id="br0">
      <inkml:brushProperty name="width" value="0.01474" units="cm"/>
      <inkml:brushProperty name="height" value="0.01474" units="cm"/>
      <inkml:brushProperty name="color" value="#00BFF3"/>
    </inkml:brush>
  </inkml:definitions>
  <inkml:trace contextRef="#ctx0" brushRef="#br0">46474 18500 994,'-8'7'-82,"0"-1"29,0 0 29,0-2 28,1-1 16,-1 0 1,0-2 2,0 0 2,1 0-2,0 2-5,2 2-3,1 2-6,-1 0-3,0 1-5,-2 0-5,0 0-4,0-1-1,0-1 1,2-1 1,1 0 1,0-1-4,0 0-8,0 0-8,0 0-9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5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45966 19150 1000,'-7'7'-32,"2"0"0,2-2 1,2 0 1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5"/>
    </inkml:context>
    <inkml:brush xml:id="br0">
      <inkml:brushProperty name="width" value="0.01843" units="cm"/>
      <inkml:brushProperty name="height" value="0.01843" units="cm"/>
      <inkml:brushProperty name="color" value="#00BFF3"/>
    </inkml:brush>
  </inkml:definitions>
  <inkml:trace contextRef="#ctx0" brushRef="#br0">46015 19650 795,'-6'3'55,"1"6"-8,2 5-6,2 7-9,1 3-10,2 3-15,0 1-14,2 3-16,-1 0-8,-1 2-2,0 1-3,-2 1-2,0-1 0,0-2 2,0-1 2,0-3 3,1-2 4,0-1 6,2-3 6,0-1 6,0-2 4,0-3 1,-2-1 1,0-2 1,-1-3 1,0-1 0,0-2 1,0-2-1,-1-1 5,0 0 7,-2 0 7,0 0 9,0 0 2,0 1 0,2 2-1,0 0-1,1 2-1,0 2 0,0 1 0,0 3-1,0 2-3,0 3-7,0 3-7,0 3-7,1 2-7,0-1-7,2 0-7,0 1-7,0-1-4,0-1-1,-2-1 1,0-1-1,-1-3 3,0-3 5,0-5 6,0-3 4,0-2 4,2 0 1,0 0 2,2 0 1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5"/>
    </inkml:context>
    <inkml:brush xml:id="br0">
      <inkml:brushProperty name="width" value="0.01809" units="cm"/>
      <inkml:brushProperty name="height" value="0.01809" units="cm"/>
      <inkml:brushProperty name="color" value="#00BFF3"/>
    </inkml:brush>
  </inkml:definitions>
  <inkml:trace contextRef="#ctx0" brushRef="#br0">46013 23350 810,'-8'8'2,"2"0"3,1 0 4,0-1 3,0 2 3,0 2 5,-1 2 3,-1 1 4,0 1-1,2 0-4,2-2-5,2-1-6,2-3-12,2-4-24,2-6-22,2-4-22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6"/>
    </inkml:context>
    <inkml:brush xml:id="br0">
      <inkml:brushProperty name="width" value="0.02286" units="cm"/>
      <inkml:brushProperty name="height" value="0.02286" units="cm"/>
      <inkml:brushProperty name="color" value="#00BFF3"/>
    </inkml:brush>
  </inkml:definitions>
  <inkml:trace contextRef="#ctx0" brushRef="#br0">48016 18397 641,'0'-7'13,"0"0"3,0 2 3,0 1 2,0 3 4,0 7 6,0 7 6,0 8 6,-1 3 0,-1 3-6,0 1-6,-1 2-6,-1 3-9,2 3-14,0 3-14,2 2-13,0 2-12,2 0-7,0 0-8,2 0-8,0-2 0,0-5 8,-1-5 8,1-5 9,0-5 7,0-1 6,0-4 7,0-3 5,-1-1 5,0 0 1,-2-1 1,0 1 3,-2 0 4,0-1 8,-2 1 9,0 0 8,-1 0 6,2-1 5,0 1 3,2 0 5,0 0-1,0-1-6,0 1-7,0 0-5,0 0-5,-2 3-4,-1 2-5,0 2-3,0 0-4,0 1-4,2-1-5,1 1-4,0-1-6,0 1-7,0-1-9,0 1-7,0 0-4,1 1 1,2 1 1,0 1 0,0 1 2,0 1 0,-1 1 1,-2 1 1,0-1 3,0-1 7,0-3 6,0-1 6,0-3 4,0-3 2,0-3 0,0-2 2,0-3 3,-2-1 2,-1 0 3,0-2 3,0 0 10,0 0 19,2 0 17,1 0 19,0 0-2,0 2-22,0 0-20,0 2-21,0 0-20,1 1-17,2 1-19,0 2-17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7"/>
    </inkml:context>
    <inkml:brush xml:id="br0">
      <inkml:brushProperty name="width" value="0.01957" units="cm"/>
      <inkml:brushProperty name="height" value="0.01957" units="cm"/>
      <inkml:brushProperty name="color" value="#00BFF3"/>
    </inkml:brush>
  </inkml:definitions>
  <inkml:trace contextRef="#ctx0" brushRef="#br0">41316 19178 749,'0'-10'31,"0"12"0,0 12 1,0 11 1,0 9-4,0 5-7,0 4-9,0 6-8,0 1-8,0-2-6,0-2-8,0-2-7,-1-2-3,-1 0 0,0-2 0,-1 0 0,-1-2 1,2-3-1,0-4 1,2-2 0,0-2 3,0-3 6,0-1 5,0-3 6,0-1 6,0-1 4,0 0 4,0-2 6,0-1 1,0-1 0,0-1 1,0 0-1,0-1 3,0 3 6,0 2 6,0 1 5,0 2 3,0 1-4,0 1-2,0 2-2,0-2-6,2 0-7,0-1-8,2 0-8,-1-3-4,-1-1 0,0-2 0,-1-3 0,-2-1-11,-1-2-18,0-2-21,-1-2-20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80376 27931,'-47'-31,"47"70,0 0,0 63,0-1,-15-7,-1 0,8-63,1 0,-1-7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7"/>
    </inkml:context>
    <inkml:brush xml:id="br0">
      <inkml:brushProperty name="width" value="0.02098" units="cm"/>
      <inkml:brushProperty name="height" value="0.02098" units="cm"/>
      <inkml:brushProperty name="color" value="#00BFF3"/>
    </inkml:brush>
  </inkml:definitions>
  <inkml:trace contextRef="#ctx0" brushRef="#br0">43150 18597 699,'6'-14'0,"-1"2"2,-2 4 2,-2 3 0,0 1 1,0 2 0,2 0-1,0 2-1,0 1 2,0 2 3,-2 2 4,0 2 3,-2 1 3,0-1 2,-2 1 2,0 0 2,-1 0 0,0 2-1,0 0-1,1 1-2,-1 2-3,2 3-1,0 3-4,2 4-2,0 0-5,0 3-5,0 0-8,0 1-5,0 1-5,0 4-1,0 3-2,0 3-2,0 1-2,2 2-3,0 1-2,2 0-2,-1 1 0,1 0 3,0 0 1,0 1 3,-1-6 2,0-8 3,-2-9 2,0-9 4,-1-4 1,0 0 2,0 0 2,0 0 1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7"/>
    </inkml:context>
    <inkml:brush xml:id="br0">
      <inkml:brushProperty name="width" value="0.02084" units="cm"/>
      <inkml:brushProperty name="height" value="0.02084" units="cm"/>
      <inkml:brushProperty name="color" value="#00BFF3"/>
    </inkml:brush>
  </inkml:definitions>
  <inkml:trace contextRef="#ctx0" brushRef="#br0">43289 22200 703,'-8'20'25,"2"-5"2,1-6 1,1-6 3,1-1-1,2 6-1,2 4-2,2 5-1,0 4-3,-1 3-3,0 3-4,-1 3-3,-1 1-12,0 0-16,0 1-19,0-1-18,0-1-7,0-3 3,0-4 3,0-1 2,-1-5 7,-1-3 10,0-4 10,-1-4 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8"/>
    </inkml:context>
    <inkml:brush xml:id="br0">
      <inkml:brushProperty name="width" value="0.01979" units="cm"/>
      <inkml:brushProperty name="height" value="0.01979" units="cm"/>
      <inkml:brushProperty name="color" value="#00BFF3"/>
    </inkml:brush>
  </inkml:definitions>
  <inkml:trace contextRef="#ctx0" brushRef="#br0">41521 23229 741,'-8'0'2,"0"0"4,1 0 3,-1 0 5,3-2 5,8-2 7,6-4 7,7-2 7,4-2-1,1 1-9,1-1-8,1 0-9,1 1-7,1 1-7,1 0-4,1 2-7,1 0-6,-1 0-6,0 1-7,1-1-6,-1-1-2,1-2 3,-1-2 4,1-1 2,-2-2 2,0 1 2,-1-1 0,-1 0 2,-2 2 3,-2 1 5,-4 2 4,-3 2 5,-2 2 3,-1 1 1,0 0 0,-2 2 2,-1 0 0,0 2 0,-2 0 1,0 2 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8"/>
    </inkml:context>
    <inkml:brush xml:id="br0">
      <inkml:brushProperty name="width" value="0.01674" units="cm"/>
      <inkml:brushProperty name="height" value="0.01674" units="cm"/>
      <inkml:brushProperty name="color" value="#00BFF3"/>
    </inkml:brush>
  </inkml:definitions>
  <inkml:trace contextRef="#ctx0" brushRef="#br0">42936 23716 875,'-15'-1'4,"2"-1"5,3 0 7,1-1 7,4-1 0,6 2-4,6 0-4,6 2-4,3 0-7,3 0-8,1 0-11,3 0-8,-2 0-4,-3 0 1,-5 0 1,-3 0 1,-2 0 1,0 2-2,0 0-2,0 2-2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8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44000 23750 1000,'8'0'-20,"0"0"2,0 0 2,-1 0 1,2 0-1,0 0-1,1 0-3,2 0-2,-2 0 0,-1 0 4,-2 0 3,-2 0 3,-1 0 3,0 0 1,0 0 3,0 0 2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39"/>
    </inkml:context>
    <inkml:brush xml:id="br0">
      <inkml:brushProperty name="width" value="0.02027" units="cm"/>
      <inkml:brushProperty name="height" value="0.02027" units="cm"/>
      <inkml:brushProperty name="color" value="#00BFF3"/>
    </inkml:brush>
  </inkml:definitions>
  <inkml:trace contextRef="#ctx0" brushRef="#br0">42356 23813 723,'-22'-1'-2,"3"-1"-4,3 0-5,3-1-3,3-1 4,4 2 14,4 0 15,4 2 13,3 0 7,0 2-4,1 0-3,2 2-2,0-1-3,3-1-4,2 0-2,2-1-4,2-1-2,3 0-4,3 0-3,3 0-3,2-1-4,3-1-2,1 0-4,2-1-3,1-1-3,1 0-1,-1 0-2,0 0-1,0 1 1,-1 0 0,-1 2 3,-1 0 1,-2 1 0,0 0-1,-1 0 0,-1 0-2,-1 1 1,-3 0 3,-1 2 2,-3 0 3,0 0 2,0 0 1,-1-2 2,1 0 1,-1-2 1,1 0 2,-1-2 1,1 0 1,-1-1 1,-1 0 1,-1 0 0,0 1 0,-2-2 0,1 2-1,0-1-2,-1 0-1,1 1 0,0 2 0,-1 2 1,1 2 0,-2 1-2,-1 2-2,-2 0-3,-2 1-3,-1 1-2,2-2 0,0-1 0,1 0 0,1-2 1,0-1 0,-1 0 1,1-1 1,1-2 1,0-1 0,1 0 2,1-1 1,1-1 1,0 0 1,-1 0 0,1 0 1,0 1-1,1 0-1,1 2-3,1 0 0,0 1-2,-1-2 2,0 0 0,-2-1 1,-1-2-1,-1 2-3,-1-1-3,0 0-2,-2 0-2,-1 2-1,0 0 0,-2 2-1,0 0-1,0 2 1,0 0-1,-1 2 0,2-1 0,0-1 3,1 0 1,2-1 2,-1-1 1,1 0 0,0 0 1,0 0 1,-1 0 0,1 2 1,0 0 2,0 2 0,-1-1 0,1-1 0,0 0-2,0-2 0,-2 0 0,-1 0 0,-2 0 0,-2 0 2,-1 1-3,0 0-4,0 2-4,0 0-4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40"/>
    </inkml:context>
    <inkml:brush xml:id="br0">
      <inkml:brushProperty name="width" value="0.02379" units="cm"/>
      <inkml:brushProperty name="height" value="0.02379" units="cm"/>
      <inkml:brushProperty name="color" value="#00BFF3"/>
    </inkml:brush>
  </inkml:definitions>
  <inkml:trace contextRef="#ctx0" brushRef="#br0">43300 22841 616,'3'-15'47,"6"4"-4,5 3-3,7 3-4,3 1-5,1 0-6,1 0-6,1 0-6,4 1-5,6 0-1,8 2-4,7 0-2,1 1-4,-3 0-6,-2 0-7,-3 0-5,-4 0-4,-4 0-1,-4 0-1,-3 0-1,-4 1 1,0 0 2,-1 2 1,0 0 3,-3 1 2,0 0 4,-1 0 4,0 0 4,-2-1 3,-1-1 0,-1 0 2,-1-1 0,0-3 1,2-1 2,0-2 1,1-1 1,1-2 1,1 0 2,1 0 1,1 1 2,1-1-1,-1 0-1,1 0-1,-1 0-3,-1 1 0,-3 2 0,-3 3 0,-2 1 0,-3 2 1,-1 1 1,0 3 1,-2 2 2,-1 0 2,-1 0 3,0-2 2,-2 0 3,1-2-1,0-1-5,1 0-6,2-1-5,2-2-4,4-1-2,3 0-3,5-1-3,2-1-2,1 0-2,1 0-1,1 0-2,1 1-1,0 0 0,2 2 1,1 0-1,-2 1 1,-5 0 1,-5 0 0,-5 0 0,-3 0 3,-2 0 4,-2 0 5,-2 0 3,-1 0 12,0-2 18,-1 0 19,1-2 19,1 0 3,0 1-13,1-1-12,2 0-13,0 0-15,2 2-18,0 0-18,1 2-17,-2 0-6,-4 2 7,-6 0 8,-4 2 6,-3 0 8,0 0 7,1-1 9,-1 1 9,0 0 5,0 0 5,0 0 5,0 0 4,1 0 1,1 0 0,0 0-1,2 0 0,-1 0-4,0 1-4,-1 2-4,-2 0-4,0 1-4,1 2 1,-1 0-2,0 1 0,-1 2-5,-4 0-12,-2 1-11,-3 1-10,-3 1-5,-3 1 1,-3 1 2,-3 2 1,-1-2 1,1-1 1,1-3 1,2-1 1,1-2 2,2-1 1,4 0 2,3-2 3,3-1-1,3 0-1,2-2-1,4 0-2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43"/>
    </inkml:context>
    <inkml:brush xml:id="br0">
      <inkml:brushProperty name="width" value="0.01488" units="cm"/>
      <inkml:brushProperty name="height" value="0.01488" units="cm"/>
      <inkml:brushProperty name="color" value="#F2395B"/>
    </inkml:brush>
  </inkml:definitions>
  <inkml:trace contextRef="#ctx0" brushRef="#br0">58708 7031 985,'-11'-14'1,"-4"5"2,-5 3 1,-5 4 2,1 3-6,5 2-15,7 2-16,5 1-15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4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46266 18600 1000,'-1'7'-4,"-1"-1"-8,0-1-8,-1 0-8,-1-2-2,2-2 3,0-2 4,2-2 4,0-1 2,0 0 3,0 0 3,0 1 1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4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45947 12516 1000,'-8'-7'-4,"2"2"-7,1 2-6,0 2-8,1 1 1,1 0 5,-1 0 7,0 0 6,0 0 3,2 2 0,0 0 0,2 2-1,0-1-2,0-2-4,0-2-5,0-2-4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80550 29779,'0'-31,"23"31,1 0,46 0,0 0,-7-8,-1 1,-31 7,1 0,-32-8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1"/>
    </inkml:context>
    <inkml:brush xml:id="br0">
      <inkml:brushProperty name="width" value="0.01845" units="cm"/>
      <inkml:brushProperty name="height" value="0.01845" units="cm"/>
      <inkml:brushProperty name="color" value="#F2395B"/>
    </inkml:brush>
  </inkml:definitions>
  <inkml:trace contextRef="#ctx0" brushRef="#br0">43063 19810 794,'-15'0'3,"4"0"3,3 0 5,3 0 4,0 0 3,2 1 1,-1 2 0,0 0 1,0 2 0,2 2-3,0 2-2,2 2-3,0 0-2,0 1-3,0 0-4,0 0-2,0-1-1,0 1 1,0 0 1,0 0 1,0-2 0,2-1-2,0-2-3,2-2-2,1-2-1,3-1 0,4 0-1,2-1 0,2-3 0,-1 0 2,1-3 1,0-2 2,-1-2 0,-1-2 0,-1-2-1,0-1 0,-3-2-2,-1 1-3,-2-1-4,-2 0-3,-2 1-1,-1-1 5,0 1 2,-1-1 4,-2 1 2,-1 0 3,0 2 1,-1 1 3,-2 1 1,-2 2-1,-2 3 0,-1 1 0,-3 1 0,0 2 1,-1 0 1,-1 2 1,0 1-1,2 2-2,2 2-2,3 2-3,0 1-2,0 1-3,0 2-2,0 0-4,1-1-1,1-1-2,0-2 0,2-2-2,1 0 1,2 2-1,2 1 1,2 3 0,1-1-2,0-2-5,-1-4-6,2-2-4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1"/>
    </inkml:context>
    <inkml:brush xml:id="br0">
      <inkml:brushProperty name="width" value="0.01878" units="cm"/>
      <inkml:brushProperty name="height" value="0.01878" units="cm"/>
      <inkml:brushProperty name="color" value="#F2395B"/>
    </inkml:brush>
  </inkml:definitions>
  <inkml:trace contextRef="#ctx0" brushRef="#br0">43350 18819 781,'0'-8'-24,"2"0"4,0 0 3,2 0 3,1 1 10,3 1 15,4 0 16,2 2 15,2-1 5,1 0-7,1-1-7,2-2-6,-1 1-7,1 1-5,-1 0-5,1 2-6,-1 0-4,-1 0 0,-1 0-1,0 0-2,-1 0 1,3-2-1,1 0 1,3-1-1,0-1 0,1 0-1,-1 0-2,1 1-2,0-2 1,1 0 1,1-2 1,1 0 3,0 0 1,-1 1 2,-1 0 3,-1 2 3,-1 0 1,1 1-1,-1-1 0,1 0 0,-1 0-1,1 0-1,-1 0-2,1 1-1,-1-2-2,1 0 0,-1-2-1,1 1-2,-1-2 0,-1 2-1,-1 1 1,-1 0-1,0 1 0,-1-1-1,1-2 0,0 0 0,-2 0 1,1 3 1,-2 1 1,-1 2 2,0 1 1,1 0 1,2 0 0,0 0 0,0 0 1,1-2-1,-1 0 0,1-1-1,0-1-1,1 0-1,1 0-3,1 1-1,0-1-1,-3 0 1,-1 0 2,-2 0 0,-3 1 1,-1 0-2,-2 2 0,-2 1-2,-1 0 3,-1 2 8,1 0 7,0 2 8,0-1 2,0 0-5,0-2-4,-1 0-5,1 0-8,-2 2-13,-1 2-13,0 2-13,-2 1-8,-2 0 1,-2 0-1,-2 0 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2"/>
    </inkml:context>
    <inkml:brush xml:id="br0">
      <inkml:brushProperty name="width" value="0.0209" units="cm"/>
      <inkml:brushProperty name="height" value="0.0209" units="cm"/>
      <inkml:brushProperty name="color" value="#F2395B"/>
    </inkml:brush>
  </inkml:definitions>
  <inkml:trace contextRef="#ctx0" brushRef="#br0">46091 14178 701,'-7'-14'0,"2"3"0,2 2 0,2 4 0,-1 2 3,-6 0 6,-4 2 6,-5 0 7,-1 2 1,3 2 0,2 2-2,4 2-2,2 2-1,1 1-1,0 3-1,2 2-2,0 1 0,2 1 0,0 1 2,2 1 0,0-1-2,0-3-3,0-2-4,0-4-4,1-2-2,2-2 0,2-3-1,2 0 1,1-2-1,3 0 0,2 0 0,2 0 0,0-2 0,1-2-3,-1-4-1,1-2-3,-1-1-3,-3 1-1,-1 0-4,-2 2-2,-2 0 0,-2-2 1,-3 0 2,0-1 3,-4-2 1,0 0 3,-3-1 2,-2-1 2,-1 1 3,-2 1 2,0 2 2,-1 2 3,0 2 2,0 1 0,2 0 2,1 2 1,0 0 1,0 2-1,0 0-1,1 2 0,0 1-4,2 4-6,2 2-7,2 3-6,1 2-6,0 0-6,0 0-4,0-1-6,0 0-4,2 0-2,0-2-3,2 0-2,-1-2 3,2-1 10,-2-1 9,1 0 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46414 14600 1000,'-1'8'-32,"0"0"1,-2-1 2,0 1 1,-1 0 3,0 0 6,0-1 5,0 1 6,1 0 3,1 0-2,0 0-1,2-1-1,-1 1 1,0-2 1,-2-1 3,0 0 1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3"/>
    </inkml:context>
    <inkml:brush xml:id="br0">
      <inkml:brushProperty name="width" value="0.01565" units="cm"/>
      <inkml:brushProperty name="height" value="0.01565" units="cm"/>
      <inkml:brushProperty name="color" value="#F2395B"/>
    </inkml:brush>
  </inkml:definitions>
  <inkml:trace contextRef="#ctx0" brushRef="#br0">46075 15050 937,'-8'22'-27,"2"-1"5,1-3 5,0-1 6,1 0 4,1 1 1,-2 3 3,2 2 2,-1 0 1,2 1 1,0-1 1,2 1 0,0-1 1,0 3-2,0 0 0,0 1-1,-1 0 0,0 0 0,-2 1-1,0-1 1,-1 1 1,0 3 1,0 1 1,1 3 1,-2 0 1,2 2-1,-1 1 0,0 0-1,1 2 0,0-1-2,1 0-1,2 0-1,0-2-2,0-6 0,0-4-1,0-4-1,0-5 1,0-1 0,0-3 1,0-1 1,0-1 2,2 0 1,1-1 4,0 1 1,0 0 1,-2 0-1,-2-1-1,-2 1-1,-2 1 0,0 3 1,-1 3 3,-1 4 1,0 0 0,2 1 0,2-1 0,2 1-2,1-1 1,0-1-1,0-1 0,0-1 0,0-1 0,0 1-2,0-1 0,0 1-2,0-1 0,0-3-2,0-1-2,0-2-1,0-1-1,0 1 0,0 1 1,0 2 0,0-1-1,0 1 0,0 0-2,0-1-1,0 0 1,0 0 0,0-2 2,0-1 1,0 0 1,0 0 3,0-1 2,0 1 2,0 0 1,0 0-1,0-1-2,0 1 0,0-1-3,2 0 0,0-2-2,2-1 0,-1 0-5,-1-2-7,0-1-7,-1 0-7,-1-2-3,1-2 0,2-2 0,0-2-1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5"/>
    </inkml:context>
    <inkml:brush xml:id="br0">
      <inkml:brushProperty name="width" value="0.02056" units="cm"/>
      <inkml:brushProperty name="height" value="0.02056" units="cm"/>
      <inkml:brushProperty name="color" value="#F2395B"/>
    </inkml:brush>
  </inkml:definitions>
  <inkml:trace contextRef="#ctx0" brushRef="#br0">41453 18094 713,'-15'0'2,"-1"0"5,1 0 4,-1 0 5,1 0 1,2 0 1,3 0-2,1 0 0,1 0 1,0 0-1,0 0 1,1 0 1,-1 1-1,2 2-2,1 2-3,0 2-2,0 2-1,0 3-1,-1 3-2,-1 3 0,0 2-2,2-1 0,2 1 0,2 0-2,1-2 0,0-1 1,0-3 1,0-1 0,0-2 0,2-2-2,0-2-3,2-2-2,1-1 0,1 1 1,3 2 1,2 0 1,2 0 1,1-2-1,3-3 0,2 0 0,1-4-1,1 0 1,1-3 1,1-2 0,0-2 0,-1-2-3,-1-2-2,-1-1-2,-2-2-2,-3-1 0,-3-2 0,-2 1-1,-2-1 1,-1 4 1,1 3 2,0 3 1,-1 0 1,-2 0 1,-3-1 0,0-1 2,-2-2-1,0-2-1,0-1 0,0-3-1,-2 0 0,-2 3 1,-4 1 0,-2 2 1,-2 3 0,-1 3 1,-2 2-1,0 4 1,0 1-1,1 2-3,1 0-2,1 2-3,1 1-1,2 1 2,2 3 1,2 2 2,1 0-3,0-1-6,0 0-5,1-2-7,-1 0-4,0 0-2,0 0-1,0 0-3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6"/>
    </inkml:context>
    <inkml:brush xml:id="br0">
      <inkml:brushProperty name="width" value="0.02251" units="cm"/>
      <inkml:brushProperty name="height" value="0.02251" units="cm"/>
      <inkml:brushProperty name="color" value="#F2395B"/>
    </inkml:brush>
  </inkml:definitions>
  <inkml:trace contextRef="#ctx0" brushRef="#br0">42481 18428 651,'-13'-1'3,"3"0"5,4-2 7,4 0 5,3 0 4,4 0 1,2 1 3,4 2 2,2 0-3,5 2-6,3 1-7,5 0-6,2 0-5,1 0 0,0-2-2,2 0-1,1-1-1,-1 0-1,1 0-2,-1 0 0,0-1-2,1 0 1,-1-2-2,0 0 0,1-2 1,1 0 0,1-1 1,0-1 1,1 0 1,-3 2 0,-2 2 2,-1 2 0,-2 1 2,1 2 0,-1 0 0,1 2 1,-1 0 0,0 0 0,1-1 0,-1 1 0,0-1 1,-1 0 1,-1-1 1,-1-2 1,0 0 1,-1-2 1,1-1-1,-1 0 1,0 0-1,-1 0 0,-1 2 1,-1 1-1,1 0-1,0 0 1,0 0 0,3 0 0,-1-1-2,1-1-3,-1 0-4,1-1-3,-1-1-1,1 0 1,-1 0 2,1 0 1,-2 1 1,-1 0 2,-3 2 1,-1 1 2,-1 0 0,0 0-1,-1 0 1,1 0-1,-1 0 0,-1 0 0,-1 0 0,0 0 1,-2 0-1,1 0-1,0 0-1,0 0 0,-1 0-1,1 0 1,0 0 1,0 0 0,-1 0 0,-1 1-2,0 2-1,-2 0-2,0 0 0,2 0 0,0-2-1,1 0 1,1-1 0,0 0 2,-1 0 2,1 0 1,0 0 1,2 0 0,0 0-1,1 0-1,1 0 1,1 0-2,1 0 1,2 0-1,-2 0 1,-1 0-2,-3 0 1,-1 0-1,0 0 0,0 0-1,1 0 0,1 0 0,1 0 0,-1 2 0,1 0 1,0 2 0,0-1 0,-1-1 0,1 0 0,0-1-1,0-3 2,1 0 1,1-3 3,1-2 2,0 0 1,-3 0 0,-1 2 1,-2 1 0,-2 0-1,1 2-2,0 0-1,0 2-2,-1 0-1,-1 0 0,0 0-2,-2 0 0,0 0 0,0 0 0,0 0 0,-1 0 1,1 0-2,0 0-2,0 0-1,0 0-2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6"/>
    </inkml:context>
    <inkml:brush xml:id="br0">
      <inkml:brushProperty name="width" value="0.02482" units="cm"/>
      <inkml:brushProperty name="height" value="0.02482" units="cm"/>
      <inkml:brushProperty name="color" value="#F2395B"/>
    </inkml:brush>
  </inkml:definitions>
  <inkml:trace contextRef="#ctx0" brushRef="#br0">50513 18266 590,'7'-1'0,"-1"-1"0,0 0 0,-2-1 0,1-1 2,2 2 3,2 0 4,2 2 3,0 0 2,1 2 1,0 0 1,0 2 1,-1 0 1,-1 2 1,-1 0 1,0 1 2,-2 1 0,-1 2-2,0 0-1,-2 1-2,-1 2-1,-2 0-4,-2 1-2,-2 1-3,-2 1-2,-1 1-3,-3 1-1,-2 1-3,-2 0-1,-2-1 1,-1 0 1,-3-2 1,0-2-1,3-3-1,1-3-2,3-2-1,0-3-1,2-2 1,1-2 0,0-2 0,2-4 2,2-6 0,3-5 1,1-7 1,3-2 0,5 2 1,6 0 1,4 1 0,2 2 1,1 2 1,0 5 2,-1 1 2,0 3 2,-1 3 2,0 1 3,-2 2 2,-2 2 0,-1 2-2,-2 2-3,-2 2-2,-2 2-2,-1 2-1,0 1-2,-2 3-1,-1 2 0,-4 0 1,-2 1 1,-3 1 1,-3 0-3,-2-1-3,-2-1-6,-1 0-4,-4-2-5,-2-1-4,-3-1-5,-3 0-4,0-3-5,3-1-2,3-2-4,3-1-3,2-3-2,2-1 1,3 0 0,1-1 0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7"/>
    </inkml:context>
    <inkml:brush xml:id="br0">
      <inkml:brushProperty name="width" value="0.0237" units="cm"/>
      <inkml:brushProperty name="height" value="0.0237" units="cm"/>
      <inkml:brushProperty name="color" value="#F2395B"/>
    </inkml:brush>
  </inkml:definitions>
  <inkml:trace contextRef="#ctx0" brushRef="#br0">45713 18048 618,'-9'0'3,"0"0"3,-2 0 5,1 0 5,-1-2 4,4 0 4,2-3 5,4-2 5,2-1 0,2-2-4,2 0-3,2-1-3,2-2-3,3 0-2,3-1-3,3-1-2,4-2-3,5-1-1,5-3-3,5-1-2,1-1-1,-4 3 1,-2 1-1,-3 3 1,0-1-3,5 0-4,3-1-5,4-1-4,0 0-3,-6 3 1,-4 1 1,-5 3 1,-3 1 0,-3 2 3,-1 2 1,-2 2 2,-3 1 1,-1 1 0,-2-2 0,-2 2 1,-1-1 1,-1 0 2,1 0 1,0 0 2,-1 0 2,-1 0 1,0 0 1,-1 0 3,-1 0-1,1-2 1,1 0-1,2-1 0,-1-1-1,-1 0-1,0 0-1,-1 1-1,-1 0-3,1 2-6,1 2-3,2 2-6,-1 2-12,-2 2-18,-3 2-20,0 2-18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8"/>
    </inkml:context>
    <inkml:brush xml:id="br0">
      <inkml:brushProperty name="width" value="0.02424" units="cm"/>
      <inkml:brushProperty name="height" value="0.02424" units="cm"/>
      <inkml:brushProperty name="color" value="#F2395B"/>
    </inkml:brush>
  </inkml:definitions>
  <inkml:trace contextRef="#ctx0" brushRef="#br0">47783 17588 605,'-6'-9'-1,"4"-2"0,4-2-1,4-1-1,4-2 5,3 1 9,5-1 11,4 0 9,1 1 3,1 1-3,-1 1-4,1 0-4,-1 3-3,-1 3-2,-1 2-2,-1 4-1,-1 3-2,-3 4-1,-1 4 0,-2 3-2,-3 3 0,-3 0 1,-2-1-1,-4 1-1,-1 0 1,0-1-3,0 1-1,0-1-1,-2 1-1,-4-2 1,-4-1 0,-3-1 0,-3 0-2,1 0-2,-1-1-2,0 1-4,0-2-2,-1-2 0,-2-4-2,1-2 0,-1-3-1,4-1 1,3 0 1,3-1 1,1-4 1,2-4 0,1-5 1,0-5 0,4-2 1,6-1 0,6 1 1,5-1 0,4 2 1,0 1 2,-1 3 2,1 1 2,-1 3 3,1 2 1,0 4 2,-1 3 2,0 2 0,-2 2 0,-3 2-1,-1 2 0,-2 2-2,-2 1-1,-3 3-2,-1 2-1,-2 2-2,-4 1-1,-2 3-1,-3 2-1,-4-1 0,-2 1-2,-3-2-1,-3-1-1,-2-1-1,1-3-1,-1-1 0,0-2-2,1-2-3,1-2-5,1-3-5,1 0-6,1-4-2,4-2 0,3-4 1,2-2 0,3-1-3,1 1-6,0 0-6,2 2-7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69550 38091,'30'-94,"-30"70,0 1,0 62,0 0,0 47,0 0,-8 40,1-1,-1 0,1 0,7 47,0 0,0-140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81245 29181,'-16'-31,"8"31,1 0,7 47,0 0,0 23,0 0,-8 24,0 0,0-40,1 1,-1-47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9"/>
    </inkml:context>
    <inkml:brush xml:id="br0">
      <inkml:brushProperty name="width" value="0.01509" units="cm"/>
      <inkml:brushProperty name="height" value="0.01509" units="cm"/>
      <inkml:brushProperty name="color" value="#F2395B"/>
    </inkml:brush>
  </inkml:definitions>
  <inkml:trace contextRef="#ctx0" brushRef="#br0">45778 18150 971,'-7'7'0,"2"-1"0,2 0 0,2-1 0,0 4-1,-2 13-4,-2 11-2,-1 12-3,-1 1 0,2-10 4,2-9 4,2-10 3,1-1 3,0 10 0,0 11 1,0 9 1,0 5-1,0 0-2,0-1-4,0 2-1,1-2-2,2-1 3,2 0 1,2-2 2,-1-1 0,-1-2-1,-2-2-3,-2-1-1,-1-3-2,2 0 0,0-2-2,2 1 0,-1-2 0,-2 2 4,-2 0 3,-2 2 3,-2-1 2,0-3-2,-1-4-2,-1-1-1,-1-3 1,0 0 2,0 1 3,1-1 2,0-1 1,2-3 2,2-3 2,2-3 0,1-3-5,2-4-13,0-5-13,2-2-12,0-3-5,0 0 2,-1 0 2,1 0 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1:59"/>
    </inkml:context>
    <inkml:brush xml:id="br0">
      <inkml:brushProperty name="width" value="0.02501" units="cm"/>
      <inkml:brushProperty name="height" value="0.02501" units="cm"/>
      <inkml:brushProperty name="color" value="#F2395B"/>
    </inkml:brush>
  </inkml:definitions>
  <inkml:trace contextRef="#ctx0" brushRef="#br0">45697 23009 586,'-7'-1'0,"2"0"0,2-2 0,2 0 0,0-1 2,-2 0 5,-2 0 5,-1 0 4,-1-1 4,2-2 0,2-1 2,2-3 2,2-3-1,4-1-1,2-5-2,3-1-1,3-2-1,0 2 0,1 3-2,1 1 0,1 3 1,0 3-1,-1 2 1,1 4 1,-2 2-1,-1 2-2,-2 2-2,-2 2-3,-1 3-3,-1 4-1,1 3-4,0 5-1,-1 2-2,0 1 0,-2 1 2,0 1-1,-2 1 0,1-1-2,0 1-3,0-1-3,-1-1 0,-2-1 0,-2-3-1,-2-1 1,-1-2 1,-2-2 1,0-3 2,-1-1 1,-2-1 2,-2-2 0,-2-1 0,-1 0 2,-2-2 0,1-1-1,-1 0 0,0-1 0,1-4-1,-1-2-1,0-5 1,1-4-2,0-2 0,2-1-1,2-1-1,3-1-1,1 0 0,4 1-1,2 0 0,4 2 0,3 0 0,5-1 2,5-1 0,6-1 1,1 0 3,1 3 1,-1 1 4,1 2 1,-1 3 3,0 3 2,1 2 1,-1 4 1,-1 3 1,-4 6-4,-5 4-2,-3 5-2,-3 3-1,-2 3 0,-3 1 0,0 3 1,-5 0-1,-2-1-1,-5-1-1,-4-1-2,-1-3-2,-1-3-4,0-5-4,1-3-4,-1-4-5,2-4-7,1-4-5,1-4-7,1-2-6,2-1-3,2-2-5,3 0-5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00"/>
    </inkml:context>
    <inkml:brush xml:id="br0">
      <inkml:brushProperty name="width" value="0.02257" units="cm"/>
      <inkml:brushProperty name="height" value="0.02257" units="cm"/>
      <inkml:brushProperty name="color" value="#F2395B"/>
    </inkml:brush>
  </inkml:definitions>
  <inkml:trace contextRef="#ctx0" brushRef="#br0">45842 13991 649,'-22'0'-10,"3"0"5,3 0 4,3 0 6,2 0 3,2 0 2,2 0 2,3 0 3,1-3 0,2-6-1,2-5-2,2-7 0,2-4-1,5-3-1,4-3 0,4-2 0,0-2-1,1 3 2,-2 2 0,-1 2 1,-1 2 1,-1 5 1,-1 3 0,0 4 2,-2 4-1,-1 3-2,0 2-1,-2 4-1,0 5-2,0 10-2,0 7 0,-1 10-3,1 5 1,-2 3 2,-1 1 0,0 2 2,-2-1 0,-1-2-4,0-3-3,-1-4-2,-3-2-3,0-5-2,-3-3-1,-2-5-3,-2-2 0,-2-2 0,-2-3 1,-1-1 1,-2-2 0,-1 0-1,-2-2-1,1 0 0,-3-4 0,0-6 2,-1-6 0,-1-6 1,2-4 2,3-4 0,5-5 1,3-3 2,4-1-2,4 3-2,4 3-3,4 4-3,4 2-2,5 4-1,5 5-3,5 3-2,1 3 0,-3 4 2,-3 3 3,-3 2 2,-2 3-3,-2 0-7,-3 1-8,-1 2-6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06"/>
    </inkml:context>
    <inkml:brush xml:id="br0">
      <inkml:brushProperty name="width" value="0.02326" units="cm"/>
      <inkml:brushProperty name="height" value="0.02326" units="cm"/>
      <inkml:brushProperty name="color" value="#F2395B"/>
    </inkml:brush>
  </inkml:definitions>
  <inkml:trace contextRef="#ctx0" brushRef="#br0">89650 23728 630,'21'-7'58,"-5"1"-12,-5 0-13,-4 2-12,-3 0-7,1 2 0,2 0-2,0 2 0,0 0-2,0 2 0,-2 0-2,0 2-1,-2 0 0,1 2 0,0 0 1,0 1 0,-2 1-2,-2 2-7,-3 0-7,-4 2-6,-1-2-3,-1-1 1,-2-2 2,0-2 2,-1-2 1,1-1 3,-1 0 2,0-1 4,2-4 0,3-2 2,2-5 0,4-4 1,2-1 1,4 1 0,2 1 0,3 1 0,3 0 1,0 2 3,1 0 1,1 2 2,0 1 1,-1 2 2,-1 3 0,0 1 1,-2 2 0,-1 1 1,0 3 1,-2 2 0,-3 1-1,-6 2-3,-6 0-4,-6 2-2,-2-1-3,1 1 0,1 0-1,1 0-1,0-2-1,0-1-2,0-2-3,1-2-3,-1-3 0,2-2 2,1-4 3,1-2 1,3-3 2,6-4-1,5-2 1,7-3 1,2-1-1,-1 3 1,-1 1-1,0 3 1,-2 1 0,-1 4 1,0 2-1,-2 4 1,-2 3 0,-4 4-2,-4 4-1,-4 3 0,-2 2-1,0-1 1,1 0 0,-1-2 1,0-1 1,0-2-1,0-2 0,1-2 1,-1-3 1,2-1 6,0-2 5,2-1 6,2-2-3,2 2-7,3 0-9,4 2-9,-1-2-1,-1 0 3,-2-3 4,-1-2 3,-2 0 3,1 4 1,2 3 1,0 2 2,0 2-1,-4 0-3,-2 0-1,-3 0-3,-1-2-2,4-4-2,2-4-3,4-4-2,1 0 2,1 2 9,2 4 6,0 3 8,0 2 1,-2 1-4,-2 3-5,-2 2-6,-2 1-2,-2 0-1,-2 0-1,-2 0-1,0-3 1,0-5 2,2-4 2,1-5 4,1-2-2,4 0-3,2 2-4,4 1-5,0 1 1,1 2 3,0 2 3,0 2 4,-2 2 3,-1 2 1,-2 2 2,-2 2 2,-1 1 1,0-1-2,0 1 0,0 0-2,-1-1-1,-2-1-2,-2 0-1,-1-1-3,-2-3-2,2-3-3,1-2-4,0-3-2,1-2-11,1 2-20,-2 1-20,2 0-20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08"/>
    </inkml:context>
    <inkml:brush xml:id="br0">
      <inkml:brushProperty name="width" value="0.0225" units="cm"/>
      <inkml:brushProperty name="height" value="0.0225" units="cm"/>
      <inkml:brushProperty name="color" value="#F2395B"/>
    </inkml:brush>
  </inkml:definitions>
  <inkml:trace contextRef="#ctx0" brushRef="#br0">89881 18233 651,'0'-6'4,"0"4"5,0 4 7,0 4 5,0 3 4,0 3-2,0 3 0,0 4-1,0-1-1,0-1-1,0-3-2,0-1 0,0-1-4,0 0-4,0-1-6,0 1-5,1 1 0,0 3 1,2 4 3,0 2 2,0 2 1,0 3 1,-2 1 0,0 2 0,-1 3 0,0 1 1,0 2 1,0 2 0,0 2 0,0-1-1,0 0-2,0 0-1,0 0-2,2 0 0,0 1-2,2-1-2,-1-1 0,-1-2-1,0-2-1,-1-1 0,-2-2-1,-1 2 2,0 1 0,-1 1 2,-1 1-2,0 2 0,0 2-2,0 3-1,-1-2-2,0-2 1,-1-3 0,-1-4-1,0-1 0,2-3-1,2-2-1,2-1-1,1-3-2,0-1 0,0-2-2,0-3-1,0-1-1,0-2-2,0-3-1,0-1-2,0-1-3,2-2-5,0-1-4,2 0-5,0-2 0,0-2 7,-1-2 5,2-2 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08"/>
    </inkml:context>
    <inkml:brush xml:id="br0">
      <inkml:brushProperty name="width" value="0.02376" units="cm"/>
      <inkml:brushProperty name="height" value="0.02376" units="cm"/>
      <inkml:brushProperty name="color" value="#F2395B"/>
    </inkml:brush>
  </inkml:definitions>
  <inkml:trace contextRef="#ctx0" brushRef="#br0">89557 18197 617,'0'-29'-5,"0"5"4,0 5 4,0 5 5,0 2 4,0-2 4,0 0 3,0-1 5,0 1 0,0 1-2,0 2-1,0 2-3,0 2 1,2 1 0,0 0 1,2 2 1,1 0-1,3 0-2,3 0-2,4 0-3,0 2 0,-1 4 1,-1 4 0,0 4 1,-3 2-3,-1 3-5,-2 2-7,-2 1-5,-2 2-3,-2 0-1,-2-1-1,-2 1-1,-2-2 1,-2-1-1,-2-3 1,-1-1 0,-4-1 1,-2 0 0,-3-1-1,-3 1 1,-1-2 1,-1-2 1,1-4 1,-1-2 1,2-5 1,3-2 2,3-5 0,3-4 1,2-2 0,4-1 2,2-1 0,4-1 0,3 0 1,6 3-1,4 1 0,5 2-1,3 2 1,-1 3 4,1 1 3,0 2 3,-2 3 1,1 2-2,-2 3-1,-1 4-2,-2 1-2,-3 1 0,-2 2-2,-4 0 0,-2 1-1,0 1 0,-2 1 0,0 2 0,-2-2-1,-4-1 1,-2-2-1,-3-2-1,-2-2 0,0-1 0,0 0 1,1-2-1,-1-1 1,0-2 0,0-2-1,1-2 1,0-2-1,2-4 1,2-2-1,2-3 1,2-2-1,2 1-2,2-1-1,2 0-1,3 3-3,4 3-7,3 4-4,5 4-7,1 3-5,-1 4-5,-1 2-6,0 4-5,-3 0-1,-1-1 5,-2-1 4,-2 0 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09"/>
    </inkml:context>
    <inkml:brush xml:id="br0">
      <inkml:brushProperty name="width" value="0.02135" units="cm"/>
      <inkml:brushProperty name="height" value="0.02135" units="cm"/>
      <inkml:brushProperty name="color" value="#F2395B"/>
    </inkml:brush>
  </inkml:definitions>
  <inkml:trace contextRef="#ctx0" brushRef="#br0">89797 23500 687,'0'9'34,"0"3"-5,0 4-6,0 2-4,0 2-4,0 1 1,0 1-2,0 1 1,0 1-1,0 3-1,0 1-1,0 3-1,-1 1-1,0 2 1,-2 2-1,0 3 1,-2 0-1,0 2-1,-1 0-1,-1 2-1,0-1 0,2-2-2,2-2-1,2-1-2,1-3 0,0 0-1,0-1-1,0-1 0,0-3-1,0-2 0,0-3 1,0-3-1,0 1 0,0 3-1,0 5-1,0 3-1,0 1-1,2-3-1,0-4 1,2-1-1,-1-3-1,-1 1 0,0-1-1,-1 0 0,-1 2 1,0 1 1,0 3 2,0 1 2,0 0 2,0-1 0,0-3 2,0-1 0,-1-3-1,-1-3-4,0-3-3,-1-3-3,-1-4-10,2-4-15,0-6-15,2-4-15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10"/>
    </inkml:context>
    <inkml:brush xml:id="br0">
      <inkml:brushProperty name="width" value="0.02427" units="cm"/>
      <inkml:brushProperty name="height" value="0.02427" units="cm"/>
      <inkml:brushProperty name="color" value="#F2395B"/>
    </inkml:brush>
  </inkml:definitions>
  <inkml:trace contextRef="#ctx0" brushRef="#br0">89562 28600 604,'0'7'-1,"-2"-1"-1,0 0 0,-1-2-2,-1 0 1,2 0 3,0 0 4,2 0 3,1-1 1,3 0 0,4-2 0,2 0-1,2-1 2,0 0 5,-1 0 5,1 0 4,-1 0 1,-1 0-3,0 0-3,-2 0-3,-1 1 0,-2 2 3,-3 2 4,0 2 3,-2 1-1,0 1-3,0 1-5,0 2-3,-2 0-5,-4 1-2,-4 1-2,-4 1-3,-1 0-3,-1 0-2,1-2-2,-1-1-2,1-1 0,1-2 5,1-3 3,0-1 4,3-2 3,3-4 0,2-2 2,4-3-1,2-4 1,4-4 0,2-4 0,3-3-1,4-2-1,1 1-3,4 1-5,4 1-2,-2 2-3,-3 3-1,-5 2-1,-3 4-2,-4 3-7,-4 2-14,-4 4-14,-4 2-14,-1 1-4,0-4 4,2-2 7,1-3 4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11"/>
    </inkml:context>
    <inkml:brush xml:id="br0">
      <inkml:brushProperty name="width" value="0.02905" units="cm"/>
      <inkml:brushProperty name="height" value="0.02905" units="cm"/>
      <inkml:brushProperty name="color" value="#F2395B"/>
    </inkml:brush>
  </inkml:definitions>
  <inkml:trace contextRef="#ctx0" brushRef="#br0">87227 23422 504,'-28'20'0,"7"-5"0,7-6 0,6-6 0,4-3 1,-2 2 1,0 0 2,-1 2 2,1-1 5,4-2 10,4-2 11,4-2 9,2-1 3,1 0-8,2 0-6,0 0-7,2-1-2,1-2 1,3-1 1,2-3 2,1 0-1,1 0-4,1 2-3,1 1-4,1-1-3,3 0-3,1-1-1,3-1-3,2-3-2,4-2-2,4-3-2,4-3-3,4-1-2,2 1-3,4 1-3,2 1-2,2 0-2,0 1 1,-1-1 1,1 1 1,0 0 2,0 1 4,-1 0 3,1 2 5,-4 2 2,-8 1 0,-7 2 0,-9 3 0,-5 0 1,-3 0 0,-3 0 1,-3 0 1,-2 1-1,-3 0 1,-1 2-2,-2 1 0,-1-1 1,0 0-1,0-2 0,-1 0 1,1-1 0,0 1 1,0-1-1,0 0 1,0 0 0,0 0 0,-1 0-1,1 1 1,0 0-4,0 2-5,0 2-5,0 2-7,0 1 1,1 0 4,1 0 5,2 0 5,-1 0 3,1 2 4,0 0 2,0 2 4,-2 1 0,-1 1-1,-2 3-1,-2 2-1,-3 1-1,-2 1-2,-3 2-1,-4 0-2,-2 0-1,-1-1-1,-3-1-1,-2 0-1,0-3-2,-1-1 0,0-2-1,1-2 0,0-2-1,2 0 1,2-2 1,3 0 0,1-3 2,2-2-1,2-4 0,2-2 0,4-3-1,5-3 0,7-3 0,6-3-1,3-1 0,1 3 2,1 1 2,1 3 1,-2 1 2,-3 4 4,-5 3 4,-3 3 3,-3 2 2,-2 3 0,-3 4 1,-1 2 1,-2 3-1,-4 2 0,-2 2-1,-3 1-1,-3 2 0,0 0-2,-2-1-2,0 1 0,-1-2-5,-3-1-6,-2-2-7,-1-2-6,-3-1-8,0 0-9,-1-1-8,0 1-8,-1-1 0,4-2 7,3-2 7,3-2 7,2-1 1,0 2-9,2 0-7,1 2-9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11"/>
    </inkml:context>
    <inkml:brush xml:id="br0">
      <inkml:brushProperty name="width" value="0.02739" units="cm"/>
      <inkml:brushProperty name="height" value="0.02739" units="cm"/>
      <inkml:brushProperty name="color" value="#F2395B"/>
    </inkml:brush>
  </inkml:definitions>
  <inkml:trace contextRef="#ctx0" brushRef="#br0">86440 24850 535,'-7'-1'0,"2"-1"0,2 0 0,2-1 0,2-3 5,2-2 8,2-3 10,2-3 9,2-2 4,5 2-1,4 1-2,3 1-1,1 2-3,-3 4-6,-3 4-4,-2 4-5,-4 4-5,-1 4-2,-2 3-2,-2 5-4,-3 3-2,-2 1-2,-3 3-3,-4 1-2,-2 0-1,-1-3 0,-3-3 1,-2-3 1,0-3-1,1-2-1,1-4-1,0-3-2,2-2 0,-1-4 3,0-2 2,0-3 2,1-4 2,3-4 2,1-4 2,2-3 2,2-3 2,2-1 1,2-1 3,2-1 1,3 0 2,4 1 1,3 1 0,5 1 0,2 3 1,1 5-2,1 5 0,1 5 0,-1 3 0,-5 3 1,-3 4 2,-4 2 2,-3 4 0,-1 6 0,0 4-1,-2 5 0,-2 1-4,-6 0-6,-4 0-7,-5-2-6,-3-2-3,1-3 1,-1-3-1,0-3 1,1-2-2,1-2-6,1-3-4,0-1-6,2-3-5,3-6-5,1-4-6,2-5-5,2-3-1,2 1 1,2-1 3,2 0 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82160 28847,'0'-16,"-8"1,0-1,-8 16,1 0,-16 16,-1-1,9 32,-1 0,24-8,0 0,16 0,0 1,7-9,1 0,-1 8,0 0,-15-7,0-1,-16 16,0 0,-54 7,-1 1,-7-24,0 1,46-32,1 0,7 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12"/>
    </inkml:context>
    <inkml:brush xml:id="br0">
      <inkml:brushProperty name="width" value="0.02765" units="cm"/>
      <inkml:brushProperty name="height" value="0.02765" units="cm"/>
      <inkml:brushProperty name="color" value="#F2395B"/>
    </inkml:brush>
  </inkml:definitions>
  <inkml:trace contextRef="#ctx0" brushRef="#br0">83813 23452 530,'-28'-15'4,"9"1"6,7 0 8,8 2 7,6 2 4,4 2-1,4 4 0,3 3 0,5 0-2,5 0-2,5-2-4,5 0-2,3 0-3,3 2-2,1 2-3,2 2-3,1 1-2,0 2-1,0 0-2,1 1-1,-2 1-3,-2-2 0,-2-1-3,-2 0-1,0-1-2,1 2 1,0 0-1,2 1 0,-1 1 1,-1 0 1,-3 0 2,-2 0 2,0-1 1,-1 1 1,0 0 2,1 0 1,0-2 2,2-1 1,3-2 2,1-2 2,2-1 1,2-2 1,2 0 0,2-1 1,1-2-1,-2-2-1,0-2-2,-1-2 0,-2 0-2,-2 3-1,-2 1-1,-1 2-1,-4 2-1,-4 0-1,-3 2 0,-5 0-1,-2 2 0,-1 0 1,0 2-1,-2 0 2,-1 2-1,-1 0 1,-1 1 0,0 2-1,0-1 0,3 1 0,3 0-2,3 0 0,2-2-1,1-1 1,1-2 0,1-2 0,1-1 1,-1 0 1,0 0 1,1 0 1,-1 1 0,-1 0 0,-1 2 1,-1 0 1,-2 1-1,-1 0-1,-3 0-1,-1 0-1,-1-1 0,2-1-1,0 0 0,1-1-1,0-1 0,-1 0 0,-1 0 0,-1 0-1,0 0 0,0 0 1,-1 0-1,1 0 1,0 0 0,-1 0 0,1 0-1,0 0 0,0 0 1,3 0-1,2 0 1,1 0 0,2 0 0,-1 2-1,1 0 0,-1 1-1,1 1 1,-1-2-1,1 0-1,-1-2 1,0 1 0,-1 0-1,-1 2-1,0 0 0,-3 1 1,-1 2 0,-2 0 2,-3 2 1,0-2-1,0-1 0,-1-2-1,1-2-1,0-1-4,0 0-6,0 0-8,-1 0-7,1 0-8,0 2-10,0 1-11,-1 0-11,0 0 2,0-2 10,-2-2 13,0-2 11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13"/>
    </inkml:context>
    <inkml:brush xml:id="br0">
      <inkml:brushProperty name="width" value="0.02807" units="cm"/>
      <inkml:brushProperty name="height" value="0.02807" units="cm"/>
      <inkml:brushProperty name="color" value="#F2395B"/>
    </inkml:brush>
  </inkml:definitions>
  <inkml:trace contextRef="#ctx0" brushRef="#br0">94531 23950 522,'-7'0'6,"4"2"14,2 0 11,4 2 14,2 0 2,2 2-5,1 0-8,3 1-5,1 1-6,0 2-3,-1 0-2,1 1-5,-1 2-1,-2 0-3,-2 1-3,-2 1-1,-2 1-3,-2-1-3,-2 1-4,-2 0-2,-4-2-1,-4-1 0,-5-2 0,-5-2 1,-2-2-1,1-1 0,1 0-1,1-2 0,0-2 0,0-2 3,1-3 2,-1-4 2,4-2 2,7-3 0,6-4 2,8-1 1,5-3 0,5 0-1,5 1 1,5-1-2,2 2 2,-1 3 4,-1 3 3,-1 3 4,-1 2 1,-1 2 0,-1 2 1,-1 2-1,-2 2 0,-4 4-2,-4 2-1,-5 3-1,-2 3-1,-4 2-1,-2 1-1,-3 3-1,-4 0-1,-2 1-1,-3 0-1,-3-1 0,-3-1-2,0-3-4,-1-2-2,0-4-4,-1-2-1,2-2 2,3-3 1,1 0 1,2-6-2,3-6-6,1-7-6,2-7-6,2-2-11,0 5-15,2 3-15,1 5-15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13"/>
    </inkml:context>
    <inkml:brush xml:id="br0">
      <inkml:brushProperty name="width" value="0.02874" units="cm"/>
      <inkml:brushProperty name="height" value="0.02874" units="cm"/>
      <inkml:brushProperty name="color" value="#F2395B"/>
    </inkml:brush>
  </inkml:definitions>
  <inkml:trace contextRef="#ctx0" brushRef="#br0">84842 22985 510,'-9'-2'0,"-2"-2"0,-2-4-1,-1-2 1,-1 0 0,4 2 2,3 4 2,3 3 2,0-1 2,0 0 4,-2-3 4,0-2 3,0-1 2,0 0-2,2 1-1,1-1-1,1 0-1,2 0 0,2 0 2,2 0 0,1 0-1,3-1 0,2-2-2,2 0-1,2-1-1,1 1-1,3-1-1,2 0-1,-1 2-2,-3 3-5,-3 2-3,-2 4-5,-3 2-2,-1 4-2,-1 2-2,0 3-1,-3 3-1,-2 0-1,-3 1 0,-4 1 0,-2 1 0,-1 1 1,-3 1 0,-2 2 1,-2-2 0,-1-1 3,-3-3 1,-1-1 2,-1-3 2,1-2 1,1-4 2,1-2 1,1-3 1,2-1 3,2 0 1,3-1 2,2-3 2,2-4 2,4-4 1,2-3 2,5-3 1,6 1 0,6-1 1,5 1-1,5 0 2,1 2 1,3 3 3,1 1 2,0 3-1,-1 4-3,-3 4-2,-1 4-3,-4 4-2,-5 2 0,-5 3-1,-4 4 0,-5 1-3,-4 3-4,-4 1-6,-4 3-5,-4 0-3,-3 1-1,-5-1-1,-3 1-1,-3-3-1,-1-1 1,-1-4-1,-1-3 0,0-2 1,1-3 1,1-1 3,2-2 2,1-3 2,2-4 1,4-4 2,3-3 1,4-5 2,3-2 1,4-3 2,4-3 1,4-1 2,4 1 3,4 1 2,3 1 3,5 2 0,5 3-1,5 3-2,5 2-2,1 4 1,-1 1 0,-3 2 2,-1 2 0,-4 3-1,-3 4-3,-5 3-3,-3 5-4,-4 3-2,-4 1-1,-4 3-3,-4 1-1,-4 1-1,-2-1 0,-3-1 0,-3-1-1,-3-2 0,-2-3 0,-2-2-1,-1-4 1,-1-2-1,-1-2 2,1-3 1,-1 0 0,2-4 2,1-2 1,2-4 2,3-2 1,2-3 2,4-1-1,4-3 1,4-1 0,4-1 0,2 0 1,4 2-1,2 1 1,4 2 0,5 1-1,5 2 1,5 2-1,2 3-6,-1 2-13,-2 4-13,1 3-12,-4 1-11,-3 1-6,-5 2-7,-3 0-6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2:20"/>
    </inkml:context>
    <inkml:brush xml:id="br0">
      <inkml:brushProperty name="width" value="0.03433" units="cm"/>
      <inkml:brushProperty name="height" value="0.03433" units="cm"/>
      <inkml:brushProperty name="color" value="#F2395B"/>
    </inkml:brush>
  </inkml:definitions>
  <inkml:trace contextRef="#ctx0" brushRef="#br0">67390 38034 427,'-8'0'-2,"2"0"-2,0 0-2,2 0-4,1 0 1,2 0 2,2 0 2,2 0 4,1 0 1,0-2 2,0 0 1,0-1 1,-1 0 6,-1 2 8,0 2 9,-1 2 9,0 0 4,3 1 0,4 0 1,2 0 1,2-1-4,0 0-6,-1-2-7,1 0-6,2-1-5,3 2-2,5 0-2,3 2-3,3-1-1,-1-2-1,1-2-2,-1-2-1,1-2 0,-1 0 0,0-1 0,1-2 2,0 1-1,1 1 1,0 0 1,3 2-1,-2 1 1,-2 0 0,-2 2-1,-1 0 0,-1 1 0,-1 0-1,1 0 0,-1 0 1,1 1-1,-1 0 0,1 2-1,-1 0 1,1 0-1,-1 0 1,1-2 0,-1 0 1,1-2-1,-1 0 0,1-2 1,-1 0-1,1 0 1,-1 0 1,1 2 1,0 0 1,-1 2 0,1 2-2,-1 2-1,1 2-1,-1 0-2,2-1 1,1 0 0,1-2-1,1-1 0,1 0 0,1-2-2,1 0 0,0-1 0,1 0 0,-1 0 1,0 0 1,2-1 1,1-2 0,2-2 0,2-2 1,3 0 0,1-1-1,2 0 0,2 0 0,1 0 0,0 1 0,0-1 0,0 0 1,0 0-1,0 2 1,0 1 0,0 1-1,0-1 0,2 2-1,1-1-1,0 0 0,-1 0-1,-4 2 0,-4 0 0,-4 2 1,-2 1-1,-1 2-2,-1 2-1,-1 2-3,-2 0 1,0-1-1,-1-1 0,-1 0 1,-1-2 0,-3 0-1,-1-2 1,-3 0 0,0-1 1,1 2 1,1 0 1,2 2 2,-2-1 1,0-1-2,-1 0 0,0-1-1,-2-1-1,-1 0-2,-1 0-1,-1 0-1,-1 0 0,-2 0 0,-3 0 0,-1 0 0,-1-3 1,-2-2-2,-1-5-1,0-4 0,-2-1-2,-1-1 0,0 0-2,-1 1-1,-3-1-3,-2 2-7,-4 1-5,-2 1-7,-1 1-3,1 1-4,0 0-2,2 2-3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5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76291 50347,'-16'0,"-23"-16,0 1,23 7,1 0,7 8,0 0,16 0,0 0,15 0,1 0,-17 0,1 0,0 0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6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59150 13178,'0'-15,"0"-1,0 0,8 8,0 1,23-1,0 0,-15 8,0 0,-1 8,1 0,-8-1,0 1,-8 24,0-1,-8 16,0 0,-8-16,1 0,-1-15,0 0,9-8,-1-1,23-7,1 0,8 0,-1 0,1 0,-1 0,-15 8,0 0,-8 23,0 1,-8 7,0 0,-15-8,-1 0,16-7,0-1,-7-7,-1 0,16-32,0 0,8-7,0-1,0 1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6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60250 12766,'0'-16,"8"16,0 0,-8 39,0 0,0 8,0 0,-8 24,0-1,8-15,0 0,8-9,0 1,-1-31,1 0,16-24,-1 0,1-23,-1-1,-7 1,-1 0,-7 0,0-1,0 1,0 0,-24 23,0 0,-7 0,-1 0,1 32,0-1,7 1,0-1,8 1,1-1,-1-15,0 0,16-16,0 0,-1 0,1 1,0-1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6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60950 13350,'16'0,"-8"24,-1-1,1 24,0 0,-8 0,0 0,8-23,0-1,7-15,1 0,0-8,-1 0,1-39,0-1,-1 1,1 0,-8 8,0-1,-16 9,0-1,-15 17,-1-1,1 8,-1 0,8 0,1 0,7 0,0 0,0 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6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57500 15154,'0'-16,"0"8,0 0,0 1,0-1,8 8,0 0,0-8,-1 0,9 8,0 0,-1 0,1 0,0-8,-1 0,9 1,-1-1,1-8,-1 0,-7 9,0-1,0 0,-1 0,-7 8,0 0,8 0,-1 0,1 0,0 0,7 0,1 0,-1 0,1 0,-9 0,1 0,0 0,-1 0,1 0,0 0,-1 0,1 0,0 0,-1 0,1 0,0 0,-1 0,1 0,8 0,-1 0,1 16,-1-1,-7-15,0 0,-9 0,1 0,8 0,0 0,-9-7,1-1,0 8,0 0,8-16,-1 0,1 9,0-1,7 0,1 0,-9 8,1 0,8 0,-1 0,8 0,1 0,-1 16,1-1,-9-7,1 0,-9 8,1-1,0-15,-1 0,9 0,-1 0,1 0,-1 0,1-7,-1-1,1 0,-1 0,1 8,-1 0,9 0,-1 0,-15 0,-1 0,9 0,0 0,-1 0,1 0,-1 0,1 0,-1 8,1 0,-9 7,1 1,0-8,-1 0,-7 0,0-1,-8 1,0 0,8 0,0 0,-8 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6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95400 51533,'0'16,"8"-16,0 0,-8-8,0 0,0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83650 28012,'16'-62,"7"62,0 0,9 23,-1 1,-15 15,-1 0,-30 16,-1-1,-15-7,-1 0,9-24,0 1,62-32,0 0,15-8,1 1,-32 7,1 0,-16 0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7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95760 51100,'-16'16,"-7"-1,-1 1,24-8,0 0,-16 7,1 1,7-1,0 1,8 0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8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95270 51581,'0'-15,"7"7,1 0,-39 39,0 1,-9 15,1 0,16-8,-1 0,1-8,-1 1,40-32,-1 0,25-47,-1 0,8-8,0 0,-24 24,1-1,-16 25,0-1,-16 8,0 0,-16 23,1 1,-8 15,-1 0,17 0,-1 0,0-23,0 0,16-8,0-1,24-46,0 0,15-16,0 0,-16 32,1-1,-24 17,0-1,0 16,0-1,-24 17,1-1,-1 1,1-1,7 1,1-1,7-23,0 0,0 8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8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95709 51244,'0'-16,"8"-15,0 0,0 23,0 0,-16 31,0 1,-31 15,0 0,23-16,1 1,-1-16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8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39493 27149,'-32'0,"9"-8,-1 0,16 8,1 0,-1 0,0 0,0-8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8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41089 30050,'-15'47,"15"8,0 0,7-1,1 1,8 0,0 0,7-24,0 0,1-7,-1-1,-15-15,0 0,0 0,0-1,-32 9,1 0,-32 15,0 0,16-15,0 0,8-16,-1 0,25 0,-1 0,0-16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8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41550 30531,'31'-15,"-7"7,-1 0,9 8,-1 0,16 0,0 0,-16 16,1-1,-9-7,1 0,-16-8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8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42894 29500,'0'16,"-16"7,0 1,1 23,-1 0,8 23,1 0,7 32,0 0,-8 7,0 1,8-32,0 1,0-40,0 0,8-31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8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43597 30444,'-16'31,"1"-7,-1-1,16 16,0 0,0-7,0-1,8-7,0-1,15-15,1 0,-1-24,0 0,9-23,-1 0,-23-8,0 0,-8 0,0 0,-16 8,0 0,-7 39,-1 0,1 16,0-1,-1 32,1 0,15-31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48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45250 30714,'0'-16,"0"8,0 1,8-1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2:3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58450 39450,'15'0,"-7"0,0 0,0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84450 28412,'16'-47,"7"40,0-1,40 8,-1 0,1 8,-1-1,-39 1,1 0,-16 0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2:3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55650 26675,'0'-16,"0"8,0 1,0-17,0 1,0 7,0 1,0 7,0 0,8 8,0 0,7 0,1 0,7 0,1 0,-9 8,1 0,-8-8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2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55431 27444,'0'-16,"-15"-7,-1-1,16 16,0 1,0-1,0 0,23 8,1 0,7 0,0 0,-15 8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2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56796 28499,'-32'0,"24"-8,1 0,-1 8,0 0,0-8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2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54475 27400,'-31'16,"-1"-16,1 0,23 0,1 0,-1 0,0 0,8-8,0 0,0 24,0-1,16 9,-1-1,9-7,-1 0,16-24,0 0,-23 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2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55878 27300,'-15'0,"-9"0,1 0,15 0,0 0,8 8,0 0,8 0,0-1,0 9,-1 0,17-16,-1 0,-15 0,0 0,8-16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2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55425 27633,'-16'16,"-31"-16,1 0,38-8,0 0,24 8,-1 0,9 0,-1 0,16 0,0 0,-23-8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2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67427 22816,'0'-16,"-8"16,0 0,0 8,0 0,-7-8,-1 0,0 0,1 0,7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2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78550 12728,'47'-16,"0"-7,0 0,-39 23,0 0,7-8,1 0,-8 8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2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81810 12700,'-16'0,"0"0,1 0,-1 0,0 0,9 0,-1 0,0 0,0 0,16 0,0 0,-8 8,0 0,-8 0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3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50964 17831,'-31'-16,"31"9,0-1,-8 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60300 31812,'16'47,"15"7,0 1,9 16,-1-1,8 1,0-1,-8-39,0 1,0-32,1 0,61-71,1 1,118-126,-1 0,1 63,-1 0,-156 94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3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49197 25400,'-16'0,"8"8,1 0,-1-8,0 0,8-8,0 0,0 16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3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40800 29300,'0'125,"8"-78,0 0,23 94,0 0,1-102,-1 0,16 8,0 0,-23-23,-1-1,9-7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4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45722 16210,'0'-63,"-8"39,0 1,-8 23,1 0,-1 16,1-1,-1 1,0 0,1-9,-1 1,8 0,1 0,7 0,0 0,-8-1,0 1,8 0,0 0,0 0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4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76650 15950,'47'31,"24"-7,-1-1,-62-15,0 0,15 15,1 1,-1 15,1 0,-1 32,1-1,-16-46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4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80060 16657,'0'-32,"-32"-7,1 0,23 31,0 0,1 1,-1-1,0 0,0 0,24 8,-1 0,1 16,0-1,-1 9,1-1,-16-7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4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80397 16345,'-31'-16,"23"1,0-1,24 8,-1 1,9 7,-1 0,-15-8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4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80978 15963,'-31'-32,"15"25,1-1,15 0,0 0,-8 8,0 0,39 16,0-1,-23-15,0 0,0 8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4:0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80997 16281,'-16'-16,"8"9,1-1,-1 8,0 0,16 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53429 8365,'-47'-47,"7"-31,1-1,31 48,1 0,7-8,0-1,0 1,0 0,7-8,1 0,-8 8,0 0,0 7,0 1,-15 0,-1-1,0-7,1 0,-1-16,0 0,-7 1,-1-1,-7-8,-1 0,-7 1,0-1,-8 8,0 0,8 1,0-1,-24 8,0 0,0 0,1 0,-1 8,0-1,-7 1,-1 0,1 0,-1 0,1 7,-1 1,-7 8,-1-1,9 8,-1 1,-7-1,-1 0,1 9,-1-1,-15 0,0 0,-15 16,-1 0,0 15,0 1,8-1,0 1,1 7,-1 0,8-7,0-1,15-7,1 0,-1 7,1 1,-16 15,0 0,0 16,0 0,-16 7,0 1,24 8,0-1,7 1,1-1,7 1,1-1,7-23,0 0,8-8,1 0,-1 8,0 0,-8 24,0-1,9 24,-1 0,8 0,0 0,0-15,0-1,0-7,-1-1,9 1,0-1,23-15,1 0,7-16,0 0,8-8,0 1,0-1,0 0,-8-7,0-1,8-7,0 0,-7-16,-1 0,0 0,0 0,16-32,0 1,15-24,1 0,-1 1,1-1,-16 31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4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46988 10931,'0'-31,"-8"31,0 0,-7 31,-1 1,0 15,1 0,-1-8,0 0,1 0,-1 0,0 8,1 0,7-8,0 0,8 8,0 0,0 8,0 0,8-8,0 0,-8 23,0 1,0-1,0 1,0-1,0 1,0-32,0 0,0-8,0 1,15-9,1 1,0-1,-1 1,9-9,-1 1,9-8,-1 0,8-16,1 0,22-39,1 0,23 0,0 0,9-23,-1-1,23-23,1 0,7-8,1 1,-9 30,1 1,-24 15,0 0,-31 24,-1-1,-22 25,-1-1,-24 8,1 0,-24 0,0 0,1 0,-1 0,23 0,1 0,8 8,-1-1,-15 9,0 0,0-8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6481 28483,'-31'-63,"31"55,0 0,8 8,0 0,47 47,-1 0,9 55,0 0,-1 31,1 0,-16-39,0 0,8-71,0 1,23-95,1 1,140-204,0 0,158-133,-1 0,70 55,1-1,-337 283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8:57"/>
    </inkml:context>
    <inkml:brush xml:id="br0">
      <inkml:brushProperty name="width" value="0.037" units="cm"/>
      <inkml:brushProperty name="height" value="0.037" units="cm"/>
    </inkml:brush>
  </inkml:definitions>
  <inkml:trace contextRef="#ctx0" brushRef="#br0">10188 18434 594,'0'15'1,"0"-2"1,0-3 2,0-1 1,-1-4 6,-2-8 10,-2-6 10,-2-7 10,0-5 1,-1 0-7,0 0-8,0-2-8,0-3-4,2-3-1,1-5-1,1-3-1,-1-4-2,2-4 0,-1-4-1,0-4-1,1 0-3,2 1-3,2 2-5,2 2-3,1 1-2,2 2 0,0 0 1,1 2-1,1 0 2,0 2 0,0 0 2,0 1 1,0 2 2,1 2 0,2 2 1,0 1 1,0 3 2,-1 3 2,0 4 1,-2 2 2,0 2 2,0 2-1,0 2 0,-1 3 0,2 1 0,2 2 1,2 2 1,1 3 0,1 3-1,-1 7-3,0 7-3,-2 8-2,-2 2-2,-2-1 0,-4-1 0,-2-1 0,-2-1 1,0-1-1,0-1 0,0-1 1,-1 0 0,-1 0-1,0-1 1,-1 1 0,-3 1 0,-2 1-2,-3 3 1,-3 1-2,-3 2 0,0-1-2,-1 1 0,-1-1-2,-2 1-2,-3 1-1,-3 1-1,-3 1-1,0 0-3,1 1-3,3-1-2,2 1-4,2-4-3,5-3-6,3-6-4,4-5-5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8:57"/>
    </inkml:context>
    <inkml:brush xml:id="br0">
      <inkml:brushProperty name="width" value="0.03884" units="cm"/>
      <inkml:brushProperty name="height" value="0.03884" units="cm"/>
    </inkml:brush>
  </inkml:definitions>
  <inkml:trace contextRef="#ctx0" brushRef="#br0">11677 18431 566,'-10'0'23,"10"0"14,12 0 14,10 0 14,4 0 2,0-2-13,-1-1-12,0 0-12,-1-1-8,4 1-5,3-1-4,3 0-4,-1 0-5,-3 2-6,-5 0-4,-3 2-6,-4 0-5,-1 0-6,-3 0-6,-1 0-5,-3 1-5,-2 4 1,-4 2-1,-2 3 0,-4 1 2,0 0 3,-3-2 4,-2-1 3,0-1 3,0 0 0,2-2 0,1 0 0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8:57"/>
    </inkml:context>
    <inkml:brush xml:id="br0">
      <inkml:brushProperty name="width" value="0.03851" units="cm"/>
      <inkml:brushProperty name="height" value="0.03851" units="cm"/>
    </inkml:brush>
  </inkml:definitions>
  <inkml:trace contextRef="#ctx0" brushRef="#br0">11590 19650 571,'-27'14'8,"11"-3"19,9-3 16,10-2 19,7-3 3,4-2-11,3-2-9,5-2-11,2 0-6,1 0-6,1 1-4,1 2-4,1 0-6,2-2-7,2-1-8,3 0-6,-1 0-4,0 0 2,-1 2 1,-1 1 1,-2 0 1,-3 1 1,-3 2 2,-3 0 1,-3 1-9,-3 0-20,-3 0-20,-2 0-20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8:58"/>
    </inkml:context>
    <inkml:brush xml:id="br0">
      <inkml:brushProperty name="width" value="0.04025" units="cm"/>
      <inkml:brushProperty name="height" value="0.04025" units="cm"/>
    </inkml:brush>
  </inkml:definitions>
  <inkml:trace contextRef="#ctx0" brushRef="#br0">14800 19278 546,'37'0'113,"-3"0"-26,-5 0-24,-4 0-27,-1-1-13,1 0-2,1-2-2,1 0-2,1-1-2,1 0-2,1 0-2,1 0-1,1 0-2,1 1-1,0-1-2,2 0-2,0 0-1,1 2-1,-1 0-2,0 2-1,0 0 0,1 0 0,-1 0 0,0 0 1,0 0-1,-1 0-1,-1 0-3,-1 0-1,-1 0-2,0 0 2,1 0-1,-1 0 1,0 0 1,1 2 1,-1 0 2,1 2 1,-1-1 1,0-1 1,1 0 0,-1-1 1,0-1 0,1 0 0,-1 0-1,0 0 0,1 0 0,-1 0-1,0 0-1,1 0 0,0-1-1,2-1 1,3 0 1,1-1-1,1-1 1,0 0 0,0 0 0,1 0 1,-1 0-2,0 1 1,0-2-1,0 2-1,1-1 0,-1 2-1,0 0 0,0 2-2,0 0 0,1 0-1,-1 0-1,0 0-1,0 0-1,-2 2 1,0 0 1,-1 2 1,-2-1-3,0 2-4,-1-2-5,-1 1-5,-2 0-4,-1 0-1,-3 0-2,-1 0-1,-4-1-1,-3-1 0,-4 0 2,-4-1-1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8:58"/>
    </inkml:context>
    <inkml:brush xml:id="br0">
      <inkml:brushProperty name="width" value="0.03839" units="cm"/>
      <inkml:brushProperty name="height" value="0.03839" units="cm"/>
    </inkml:brush>
  </inkml:definitions>
  <inkml:trace contextRef="#ctx0" brushRef="#br0">16190 15872 573,'6'-19'4,"-2"7"16,-4 8 17,-2 8 16,-4 7 3,-2 7-10,-3 7-10,-3 7-10,-3 4-5,-2 1-2,-1 0-1,-3 2-2,0-1-1,1 0 0,1-1 0,1-1 0,1-3-4,1-2-8,1-3-6,1-3-8,5-4-2,10-3 4,10-4 2,10-4 4,5-4 2,2-3 0,3-2 2,1-4 1,1-1-1,1-2-3,-1 0-3,0-1-2,0 0-4,-1 2-3,-1 2-3,-1 2-4,-2 1-4,-2 0-4,-1 0-4,-2 0-5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8:59"/>
    </inkml:context>
    <inkml:brush xml:id="br0">
      <inkml:brushProperty name="width" value="0.03556" units="cm"/>
      <inkml:brushProperty name="height" value="0.03556" units="cm"/>
    </inkml:brush>
  </inkml:definitions>
  <inkml:trace contextRef="#ctx0" brushRef="#br0">16891 16314 618,'-15'-14'3,"4"2"3,3 4 6,3 3 4,1 5 9,0 8 11,0 7 12,0 9 12,-1 6 0,0 5-13,-1 4-12,-1 6-12,-1 3-13,2 3-12,0 4-15,2 2-12,-1 1-8,0 0-3,-1-2-2,-1 0-4,0-7 0,2-10 0,2-12 0,2-9 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8:59"/>
    </inkml:context>
    <inkml:brush xml:id="br0">
      <inkml:brushProperty name="width" value="0.04053" units="cm"/>
      <inkml:brushProperty name="height" value="0.04053" units="cm"/>
    </inkml:brush>
  </inkml:definitions>
  <inkml:trace contextRef="#ctx0" brushRef="#br0">18437 16018 542,'-2'-25'42,"0"13"7,-3 12 8,-2 14 6,-3 9-2,-3 6-11,-5 8-13,-4 7-12,-2 3-6,-1 2-2,-1 0-2,0 2-1,-3-1-6,1-2-8,-2-2-8,-1-2-9,2-4-6,3-6-4,5-5-5,3-7-3,5-6-8,4-8-8,6-8-10,5-8-8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0"/>
    </inkml:context>
    <inkml:brush xml:id="br0">
      <inkml:brushProperty name="width" value="0.05245" units="cm"/>
      <inkml:brushProperty name="height" value="0.05245" units="cm"/>
    </inkml:brush>
  </inkml:definitions>
  <inkml:trace contextRef="#ctx0" brushRef="#br0">19050 15959 419,'7'-8'-13,"-1"2"18,0 1 17,-1 0 19,-1 3 5,3 4-6,2 4-6,2 4-6,0 3-5,1 1-4,0 3-3,0 2-4,0 1-2,1 1-3,1 1-2,2 1-2,-1-2-2,-1-3-1,-1-4-2,0-4-2,-1-4 0,3-1 0,1-2 0,3-2 0,2-4 0,3-8-1,3-6-1,3-7-1,1-4-4,-1-2-6,-2-3-6,1-1-7,-3 0-2,-2 1 5,-1 3 4,-2 2 3,-3 2 5,-1 3 3,-2 3 4,-3 3 4,-1 2 6,-2 2 7,-2 2 9,-2 3 8,-1 3 7,0 8 9,-1 6 8,1 7 9,0 4-1,-2 1-11,0 1-9,-2 1-9,1 2-7,2 1-2,2 3-2,2 1-2,1 3-2,2 2-1,0 4 0,1 3-1,0 1-4,-1 2-7,0 0-8,-2 2-8,0 0-6,-2 2-9,-1 0-9,0 2-7,-2-5 0,-1-8 9,0-10 8,-1-7 9,-1-6-3,0-1-14,0-1-14,0 0-14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2"/>
    </inkml:context>
    <inkml:brush xml:id="br0">
      <inkml:brushProperty name="width" value="0.03505" units="cm"/>
      <inkml:brushProperty name="height" value="0.03505" units="cm"/>
    </inkml:brush>
  </inkml:definitions>
  <inkml:trace contextRef="#ctx0" brushRef="#br0">15732 20655 627,'-2'-13'45,"-2"6"-1,-4 6-1,-2 6-1,-2 5-3,1 4-7,-1 3-5,0 5-7,0 3-4,-1 6-2,-1 5-1,-2 5-1,1 1-3,-1 0-1,1-1-3,-1-2-2,1 0-3,0 1-2,2-1-4,1 0-4,1-2-2,2-6-5,3-4-3,1-5-4,1-4-3,2-2-5,0-4-4,2-3-4,1-4-2,2-8 0,2-6 1,2-7 0,0-3 4,-1 1 8,-1 0 8,0 2 7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2"/>
    </inkml:context>
    <inkml:brush xml:id="br0">
      <inkml:brushProperty name="width" value="0.03926" units="cm"/>
      <inkml:brushProperty name="height" value="0.03926" units="cm"/>
    </inkml:brush>
  </inkml:definitions>
  <inkml:trace contextRef="#ctx0" brushRef="#br0">16200 20409 560,'7'-28'3,"-1"5"1,0 7 2,-1 5 0,-1 5 7,1 6 14,1 4 15,2 6 13,-1 4 2,-1 5-10,0 5-9,-1 5-11,-2 3-5,-1 2-4,0 3-1,-2 1-4,1 3-1,0 4-3,2 4-1,0 4-1,1-1-3,0-3-1,0-4-1,0-4-3,0-5 0,0-5 0,-1-7-2,2-5 1,-1-7-2,1-8 1,2-8-2,0-8 0,1-7 0,2-5 1,0-7 0,1-5 0,2-7 0,1-10-2,3-8-3,2-9-2,1-1 0,1 7 1,1 7 1,1 7 2,-1 5 1,-3 6-3,-3 4-1,-2 5-1,-4 4 0,-1 5 0,-2 3 1,-2 5 1,-2 3-4,-2 6-7,-2 4-8,-2 6-9,-1 2-1,0 0 5,0-1 3,0 1 5,0 0 1,-2 0 1,0 0-1,-1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3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67725 34560,'16'-63,"-8"48,0-1,-8 0,0 1,0-1,0 1,-16-9,0 1,-31-9,0 1,-15 0,-1-1,-15 24,-1 1,-22 7,-1 0,8 31,0 0,8 24,0 0,-8 54,0 1,-16 62,0 0,71-78,0 0,39-31,0 0,86 23,0 0,47-39,1 0,38-47,0 0,0-79,1 1,-56-8,1 0,-32-8,0 0,-55-39,1 0,-48-16,0 0,-38 63,-1 0,-24 47,1 0,-110 55,0-1,71 40,-1 0,87-32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2"/>
    </inkml:context>
    <inkml:brush xml:id="br0">
      <inkml:brushProperty name="width" value="0.03829" units="cm"/>
      <inkml:brushProperty name="height" value="0.03829" units="cm"/>
    </inkml:brush>
  </inkml:definitions>
  <inkml:trace contextRef="#ctx0" brushRef="#br0">17497 21500 574,'-23'31'119,"4"-2"-28,3 0-29,3-1-29,1 0-14,1 1-1,-1 1-2,0 1 1,0 0-3,-2 2-1,0 1-2,-1 1-2,1-2-6,1-4-9,2-3-9,2-5-10,3-5-12,2-8-12,4-8-15,3-8-12,0-3-1,1 0 16,0 2 14,0 1 15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3"/>
    </inkml:context>
    <inkml:brush xml:id="br0">
      <inkml:brushProperty name="width" value="0.03651" units="cm"/>
      <inkml:brushProperty name="height" value="0.03651" units="cm"/>
    </inkml:brush>
  </inkml:definitions>
  <inkml:trace contextRef="#ctx0" brushRef="#br0">17950 21587 602,'8'-6'8,"0"6"16,-1 4 17,1 6 16,-1 1 2,-1-1-11,0-1-12,-2 0-10,0 3-7,0 9-2,0 9 0,0 9-1,-1 2-3,0 0-4,-2-3-3,0-2-5,-1-2-3,0-2-5,0-1-5,0-3-5,0-2-2,0-5 3,0-3 2,0-5 3,-2-2-4,0-2-7,-3-2-9,-2-2-8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3"/>
    </inkml:context>
    <inkml:brush xml:id="br0">
      <inkml:brushProperty name="width" value="0.03295" units="cm"/>
      <inkml:brushProperty name="height" value="0.03295" units="cm"/>
    </inkml:brush>
  </inkml:definitions>
  <inkml:trace contextRef="#ctx0" brushRef="#br0">17297 22308 667,'-21'-8'6,"7"0"10,5 0 10,6 0 12,5 1 3,6-1-1,4 0-3,5 0-3,4 0-4,5 1-8,3-1-8,5 0-8,1 1-2,0 0 0,0 2 3,1 1 0,-4 0-12,-6 0-28,-5 0-28,-6 0-27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4"/>
    </inkml:context>
    <inkml:brush xml:id="br0">
      <inkml:brushProperty name="width" value="0.03549" units="cm"/>
      <inkml:brushProperty name="height" value="0.03549" units="cm"/>
    </inkml:brush>
  </inkml:definitions>
  <inkml:trace contextRef="#ctx0" brushRef="#br0">19515 21033 619,'-16'-6'91,"2"4"-16,1 4-18,1 4-16,-1 4-11,0 3-5,-1 5-5,-1 3-4,-1 3-5,1 1-3,-1 1-3,0 1-3,1 1-5,-1 1-3,0 0-6,1 2-5,-1 0-4,2-1-1,1-1-3,1-1-2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4"/>
    </inkml:context>
    <inkml:brush xml:id="br0">
      <inkml:brushProperty name="width" value="0.03541" units="cm"/>
      <inkml:brushProperty name="height" value="0.03541" units="cm"/>
    </inkml:brush>
  </inkml:definitions>
  <inkml:trace contextRef="#ctx0" brushRef="#br0">19233 21145 621,'-6'-13'9,"4"4"19,4 6 19,4 5 18,2 4 3,1 5-13,2 5-14,0 5-12,1 4-11,1 3-5,1 3-7,2 3-7,-1 0-2,-1 0 1,-1-1 2,0-1 1,-2-2-7,1-3-17,0-4-16,0-1-17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4"/>
    </inkml:context>
    <inkml:brush xml:id="br0">
      <inkml:brushProperty name="width" value="0.04483" units="cm"/>
      <inkml:brushProperty name="height" value="0.04483" units="cm"/>
    </inkml:brush>
  </inkml:definitions>
  <inkml:trace contextRef="#ctx0" brushRef="#br0">20633 20666 490,'0'-12'60,"0"8"-1,0 8-1,0 8-1,0 4-4,0 3-10,0 1-9,0 3-8,0 1-6,0 1-2,0 1-2,0 1-1,0 0-3,0 1 0,0-1-3,0 0-1,1 1-2,0-1-3,2 0-2,0 1-4,1-2 1,0-3 0,0-3 1,0-3 1,0-2-3,0-1-6,-1-1-7,1 0-7,-1-1-3,-4-1 0,-2 1 1,-3 0 0,-3-1 2,0-3 4,-2-1 2,1-2 5,-4 0-1,-2 2-1,-3 2-4,-3 2-1,-1-1-2,1-1 1,1-2 0,1-2 1,2-2-1,2-1-1,4 0-3,3-1-1,2-2 0,0-1 3,2 0 2,1-1 3,0-2 2,0 0 1,0-1 2,0-2 2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4"/>
    </inkml:context>
    <inkml:brush xml:id="br0">
      <inkml:brushProperty name="width" value="0.03334" units="cm"/>
      <inkml:brushProperty name="height" value="0.03334" units="cm"/>
    </inkml:brush>
  </inkml:definitions>
  <inkml:trace contextRef="#ctx0" brushRef="#br0">21050 20860 659,'22'-29'32,"-1"7"3,-3 5 5,-1 6 3,-1 4 0,2 1-4,0 0-6,1 2-4,1 0-7,1 2-6,1 0-8,1 2-8,0 0-8,-3 0-11,-1 0-11,-2 0-10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5"/>
    </inkml:context>
    <inkml:brush xml:id="br0">
      <inkml:brushProperty name="width" value="0.04514" units="cm"/>
      <inkml:brushProperty name="height" value="0.04514" units="cm"/>
    </inkml:brush>
  </inkml:definitions>
  <inkml:trace contextRef="#ctx0" brushRef="#br0">22194 20750 487,'-1'44'170,"0"-6"-42,-2-6-41,0-5-43,-2-1-22,0 7-2,-1 5-2,-2 6-3,1 4-6,-1 3-13,0 4-10,0 2-12,1 0-9,0-4-5,2-4-7,1-4-6,0-6 0,2-8 7,0-7 6,2-8 6,0-6 4,0 1-3,0-2 0,0 0-3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5"/>
    </inkml:context>
    <inkml:brush xml:id="br0">
      <inkml:brushProperty name="width" value="0.04423" units="cm"/>
      <inkml:brushProperty name="height" value="0.04423" units="cm"/>
    </inkml:brush>
  </inkml:definitions>
  <inkml:trace contextRef="#ctx0" brushRef="#br0">23159 21161 497,'-14'1'106,"3"3"-23,3 4-21,2 2-23,2 2-12,-2 2-3,0 0-3,-1 1-3,-1 1-2,2 1 0,1 1-2,0 1 0,1 0-2,1-1 0,-1 0-1,0-2-2,0 0-1,2 1-2,0 1-3,2 1-2,1-1-2,2-2-4,2-4-3,2-3-4,1-2-2,1 0-2,1-2-2,2 0-1,0-4-2,3-6 0,2-6 1,1-6-1,1-3 0,-1-3-1,-1-1 0,0-3 0,-3 0 0,-3 0 5,-3-1 3,-2 1 4,-2 0 1,0 3 1,-1 1 0,1 3-1,-2 2 3,-6 2 5,-4 4 5,-5 3 6,-3 2 1,1 0 0,-1 2-1,0 1-1,0 2-5,-3 5-8,-2 6-9,-1 4-9,1 1-7,3-3-4,4-2-5,5-4-4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6"/>
    </inkml:context>
    <inkml:brush xml:id="br0">
      <inkml:brushProperty name="width" value="0.03774" units="cm"/>
      <inkml:brushProperty name="height" value="0.03774" units="cm"/>
    </inkml:brush>
  </inkml:definitions>
  <inkml:trace contextRef="#ctx0" brushRef="#br0">24263 20000 582,'21'9'120,"-6"1"-30,-3 3-30,-6 2-29,-3-1-19,-2-1-8,-2-2-8,-2-2-7,-1-1-5,-2 1 2,0 2-1,-1 0 2,0 0 1,2-1 6,2 0 3,2-2 5,2 0 3,4 0 3,2 0 3,4 0 4,0-1 0,1-1-1,0-1 0,0 0 0,-1 0-1,-1 2 1,-1 1-1,0 3 1,-3 1-1,-3 0-2,-2-1-2,-4 1-2,-2-1-4,-3 0-6,-4-2-5,-2-1-6,-1 1-1,-1 0 1,0 1 1,1 2 3,0-2-6,0-1-11,2-2-10,1-2-12,1-2-4,1-2 1,0-2 1,2-2 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36197 52350,'-16'0,"1"0,-1 0,47 0,1 0,77 0,1 0,7 0,1 0,-8 23,-1 0,-62-16,0 1,-23 0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6"/>
    </inkml:context>
    <inkml:brush xml:id="br0">
      <inkml:brushProperty name="width" value="0.03427" units="cm"/>
      <inkml:brushProperty name="height" value="0.03427" units="cm"/>
    </inkml:brush>
  </inkml:definitions>
  <inkml:trace contextRef="#ctx0" brushRef="#br0">22691 19127 641,'-4'-9'49,"8"0"-4,8-1-4,7-1-2,5 0-4,1 2-4,1 2-3,1 2-4,2 2-3,3 0-4,3 2-3,2 0-5,4 1-4,1 0-5,2 0-5,2 0-6,1 0-4,0 0-5,0 0-4,0 0-5,0 0-3,0-2-5,0 0-2,0-1-5,-5-1 2,-8 2 6,-9 0 7,-8 2 6,-7-1 4,1 0 0,-2-2 1,0 0 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09:07"/>
    </inkml:context>
    <inkml:brush xml:id="br0">
      <inkml:brushProperty name="width" value="0.03571" units="cm"/>
      <inkml:brushProperty name="height" value="0.03571" units="cm"/>
    </inkml:brush>
  </inkml:definitions>
  <inkml:trace contextRef="#ctx0" brushRef="#br0">24263 19737 616,'0'-15'29,"0"2"4,0 2 2,0 3 3,1 0-1,1 2-4,3 0-4,2 2-5,2 1-3,4 2 0,2 2-2,3 2 0,0 2-4,-5 2-2,-3 1-5,-4 3-3,-2 1-3,0 0 0,0-1-2,0 1 1,-2 1-3,-3 0-1,-2 1-2,-3 1-1,-3 1-2,0-1-2,-1 1 0,-1 0-2,-1-2 0,2-1-1,1-2 0,1-2-1,0-2 1,0-1 1,0-1 1,0 0 2,2-1 3,4 0 6,4 0 6,4 0 7,2 0 1,2 0-2,0-1-1,1 1-2,2 1-1,0 0-2,1 1-1,1 2-2,-1 0 0,-1 0-1,-2-1-1,-2 1 0,-2 0-1,-2 2 0,-3 0 1,0 1 0,-3 0-1,-1 0 0,0-2 0,-1 0-1,-3-1 0,-2 1-2,-3 1-1,-3 2-2,-3 0-3,-3 3-5,-4 1-7,-1 3-5,0-1-4,5-4 1,4-5-2,6-3 1,2-1-3,1 0-1,-1 1-3,0 2-3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1017 222,'0'0,"0"0,0 0,0 0,0 0,0 0,0 0,18 0,-18 0,0 0,0 0,17 0,1 0,0 0,17 0,0 0,0 0,1 0,17 0,-1 0,1 0,18 0,-18 0,17 0,1 0,-1 0,19 0,-19 0,1 0,-1 0,18 0,-17 0,17 17,0-17,-17 0,17 0,-18 0,19 0,-36 0,17 0,-17 17,0-17,0 0,0 0,-18 0,18 0,17 0,-17 0,0 0,0 0,0 0,-18 0,18 0,-18 0,1 0,17 0,-18 0,0 0,0 0,18 0,-17 0,-1 0,18 0,-18 0,0 0,1 0,-1 0,0 0,0 0,1 0,-1 0,0 0,0 0,1 0,-1 0,0 0,1 0,-1 0,0 0,-17 0,17 0,0 0,0 0,1 0,-19 0,19 0,-1 0,0 0,0 0,-17 0,17 0,-17 0,17 0,-17 0,0 0,-1 0,-17 0,18 0,-18 0,0 0,17 0,-17 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628 588,'0'0,"0"0,0 0,0 0,0 0,0 0,0 0,18 0,-18 0,0 0,0 0,17 0,-17 0,0 0,0 0,18 0,-18 0,0 0,18 0,-18 0,0 0,17 0,-17 0,18 0,17 0,-17 0,17 0,0 0,0 0,1 0,17 0,-18 0,0 0,0 0,1 0,-1 0,0 0,0 0,-17 0,17 0,0 0,1 0,-19 0,19 0,-1 0,0 0,-17 0,17 0,-17 0,17 0,0 0,-17 0,17 0,-17 0,17 0,0 0,-17 0,17 0,-17 0,-1 0,1 0,-1 0,1 0,0 0,-1 0,1 0,-18 0,18 0,-1 0,1 0,-1 0,1 0,0 0,-1 0,19 0,-19 0,1 0,-1 0,1 0,0 0,-1 0,1 0,0 0,-1 0,19 0,-19 0,1 0,-1 0,1 0,53 0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895 255,'0'-24,"0"24,0 0,0 0,0 0,0 0,0 0,18 0,-18 0,0 0,17 0,-17 0,18 0,-1 0,1 0,0 0,-1 0,1-23,-1 23,1 0,17 0,-17 0,0 0,-1 0,-17 0,18 0,-1 0,-17 0,18 0,-18 0,0 0,18 0,-18 0,17 0,1 0,-18 0,17 0,1 23,0-23,-1 0,18 0,-17 0,-18 0,18 0,-1 0,1 0,-18 0,0 0,17 0,-17 0,0 0,0 0,0 0,18 0,-18 0,0 0,18 0,-18 0,0 0,17 0,-17 0,0 0,18 0,-18 0,0 0,0 0,0 0,0 0,0 0,0 0,0 0,0 0,0 0,0 0,0 0,0 0,0 0,0 0,0 0,0 0,17 0,-17 0,0 0,0 0,0 0,18 0,-18 0,18 0,-18 0,17 0,-17 0,18 24,-18-24,0 0,18 0,-18 0,0 0,35 23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897 217,'0'0,"0"0,0 0,0 0,0 0,0 0,18 0,-18 0,0 0,0 0,18 0,-18 0,0 0,18 0,-18 0,0 0,0 0,18 0,-18 0,18 0,-18 0,18 0,-18 0,18 0,0 0,-18 0,19 0,-1 0,-18 0,18 0,0 0,-18 0,18 0,-18 0,18 0,-18 0,0 0,18 0,-18 0,18 0,-18 0,0 0,18 0,-18 0,18 0,-18 0,18 0,-18 0,0 0,18 0,-18 0,18 0,-18 0,18 0,-18 0,18 0,-18 0,18 0,-18 0,18 0,-18 0,19 0,-19 0,18 0,0 0,0 0,-18 0,18 0,0 0,0 0,-18 0,18 0,-18 0,18 0,-18 0,18 0,-18 0,18 0,-18 0,18 0,-18 0,18 0,-18 0,0 0,18 0,-18 0,0 0,0 0,0 0,0 0,18 0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493 662,'0'0,"0"0,0 0,0 0,0 0,0 0,0 0,18 0,-18 0,0 0,19-17,-19 17,0 0,18 0,-18 0,18-18,-18 18,0 0,18 0,-18 0,19 0,-1 0,-18-17,18 17,0 0,1 0,-1 0,0 0,0 0,1 0,-1 0,0-18,0 18,1 0,-1 0,0 0,-18 0,18 0,1 0,-19 0,18 0,0-17,-18 17,19 0,-1 0,-18 0,0 0,18 0,-18 0,0 0,0 0,0 0,0 0,0 0,0 0,18 0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483 757,'0'-18,"0"18,0 0,0 0,0 0,0 0,0 0,18 0,-18 0,0-17,17 17,-17 0,0 0,0 0,18 0,-18 0,0-18,17 18,-17 0,18 0,-18 0,18 0,-18 0,17-17,-17 17,18 0,-18 0,17 0,-17 0,18 0,-18-18,18 18,-18 0,0 0,17 0,-17 0,18 0,0 0,-18 0,17 0,1 0,-18-17,17 17,-17 0,18 0,-18 0,18 0,-18-18,17 18,-17 0,18 0,-18 0,0 0,0 0,17 0,-17-17,0 17,0 0,18 0,-18 0,0 17,18-17,-18 0,0 0,0 0,17 0,-17 0,0 0,0 0,18-17,-18 17,0 0,0 0,0 0,17 0,-17 0,0 0,0 0,18 0,-18 0,0 0,18 0,-18 0,0 0,17 0,-17 0,0 0,18 0,-18 0,0 0,17 0,-17 0,18-18,-18 18,18 0,-18 0,17 0,-17 0,18 0,-18 0,17 0,-17 0,0 0,18 0,-18 0,0 0,18 0,-1 0,-17 0,18 0,-18 0,18 0,-18 0,0 0,17 0,-17 0,0 0,18-17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1497 395,'-18'0,"18"0,0 0,0 0,-18 0,18 0,-17 0,17 0,-18 0,18 0,-18 0,18 0,-17 0,17 0,-18 0,18 0,-17 0,-1 0,0 0,18 0,-17 0,-1 18,0-18,1 17,-1-17,1 18,-19 0,19-1,-19 1,1 0,0 17,0-18,-1 1,1 17,18-17,-19 0,19-1,-1 1,0-1,18 1,-17-18,-1 18,18 17,-17-18,17 1,0 0,0-1,-18-17,18 18,0 0,0-18,0 17,0 1,0-1,0 1,0 0,0-1,18 1,-18 0,17 17,-17-18,18 1,-1 0,-17-1,18 1,0-18,-18 17,17 1,-17 0,18-18,0 17,-18-17,17 18,-17-18,18 18,-1-1,1 1,0-1,-1 1,1 0,0-1,-1-17,18 18,-17 0,0-1,-1-17,1 18,0-1,-1-17,18 0,1 18,-19-18,19 0,-1 0,0 0,0 18,1-18,16 0,-16 0,-1 0,0 0,18 0,-18-18,0 18,1 0,17 0,-18 0,18-18,-18 18,18-17,-36 17,19-18,-1 18,-17-17,-1-1,18 18,-17-18,0 1,-1-1,1 0,-18 18,18-17,-18 17,17-18,-17 18,18 0,-18-17,0 17,17-18,-17 18,0-18,0 18,18-17,-18-1,0 18,0-18,18 1,-18 17,0-18,17 1,-17 17,0-18,18 0,-18 1,0-1,0 18,0-17,0-1,18 0,-18 1,0-1,0 0,0-17,0 18,0-1,0 0,0 1,-18-1,18 0,-18 1,18-1,-17 1,17 17,-18-18,18 0,-18 1,1-1,-1 18,1-17,-1-1,0 0,1 1,-1-1,0 18,18-18,-17 18,-1-17,1-1,-19 18,19-17,-1-1,0 0,1 18,-18-17,17 17,0-18,-17 18,17-18,1 18,-1-17,1 17,-1-18,0 18,1 0,17 0,-18-17,0 17,1 0,-1 0,18 0,-17 0,-1 0,0-18,1 18,-1 0,1 0,-19 0,1 0,0 0,0 0,17 0,-17 0,-1 0,19 0,-18 0,35 0,-18 0,0 0,18 0,-17 0,17 0,-36 18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1560 1475,'0'0,"0"0,0 0,0 0,0 0,0 0,0 0,0 0,17 0,-17 0,0 0,0 18,0-18,18 0,-18 0,0 0,18 0,-18 0,17 18,1-18,0 0,-1 0,1 18,-1-18,19 0,-1 18,18-18,-18 18,18-18,-18 18,18-18,-17 18,16-18,1 18,0-18,0 17,0-17,-18 0,18 0,-17 18,16-18,1 0,-17 0,17 0,-18 0,0 0,0 0,1 0,-1 0,0-18,1 18,-1 0,0 0,0-17,1 17,-1-18,0 18,18-18,-18 0,18 0,-17 18,16-18,1 0,0 0,-17 18,-1-18,18 18,-36-18,19 18,-1 0,-17-18,17 1,18-1,-18 0,-17 0,17 0,0 0,0 0,-17 0,17 0,-17 0,0 0,-1 18,1-17,-18-1,18 18,-18-18,17 18,-17-18,0 18,0 0,0-18,0 18,0-18,18 18,-18-18,0 18,0 0,0-18,0 18,0-18,0 0,17 0,-34 18,17-17,0-19,-18 18,1-18,17 18,-18-18,0 18,1 0,-1-17,0 17,1 0,-1 0,0 0,1 0,-1 18,1-18,-1 0,-17 0,17 0,-17 1,17 17,-17-18,17 18,1-18,-19 0,1 18,0-18,-1 18,1 0,18 0,-19-18,19 18,-19 0,19 0,-1 0,0 0,-17 0,0 0,17 0,-17 0,0 0,-18 0,0 0,18 0,-1 0,-17 0,18 0,-18 0,18 0,0 0,-1 0,-16 0,16 0,19 0,-19 0,1 0,0 0,-36 0,1 0,-1 0,-17 0,17 0,-17 0,0 0,17 0,1 0,-1 0,1 0,-1 0,18 0,0 0,1 0,-1 0,17 18,1-18,17 0,-17 0,0 18,0-18,-1 18,19-18,-19 0,19 18,-1-18,1 0,-1 18,18-18,0 0,-18 0,18 17,0-17,0 0,-17 0,17 18,0-18,0 0,0 18,0-18,0 18,0 0,0-18,0 18,0 0,0-18,0 18,0-18,-18 18,18-18,0 0,0 18,0 0,0-1,0-17,0 18,0 0,18 0,-18 0,0 0,0 0,0 0,0-18,17 18,-17 0,0 0,18-1,-18 1,18 0,-18 0,17 0,1 0,-1 18,1-36,-18 18,18 0,-1 0,1-1,0-17,-1 18,19 0,-19 0,1 0,17 18,0-18,18 0,0 18,0-19,-18 1,18 0,-17 0,-1-18,0 18,18 0,0-18,0 18,-18 0,18 0,-18-18,1 18,-19-18,18 0,1 18,-1-18,-17 17,-1-17,19 0,-19 0,1 0,-1 0,1 0,-18 0,18 0,-18 0,17 0,-17 0,0 0,0 0,0 0,0 0,18 0,-18 0,0 0,0 0,0 0,0 0,0 0,0 0,0 0,0 0,0 0,0 0,0 0,18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39876 51231,'-16'-15,"8"7,0 0,-7 24,-1-1,-23 32,0 0,0 8,0 0,-16 15,0 0,31-30,1-1,23-24,0 1,31-16,1 0,30-39,1 0,0 15,-1 1,-38 15,-1 0,-15 32,0-1,-8 8,0 1,0-1,0 0,15-7,1-1,31-23,0 0,0-16,0 1,-8-32,0 0,-39 8,0 0,-31 7,0 1,-16 16,0-1,-8 32,0-1,24 1,-1-1,95-46,0 0,23 0,0-1,-23 17,-1-1,-46 40,0-1,-32 16,0 0,-15 16,0 0,7-16,1 0,23-8,0 0,31-7,0-1,16-7,0 0,-15-16,-1 0,-23-32,0 1,-1-39,1-1,-8-23,0 1,0 54,0-1,-8 33,1-1,-9 8,0 0,16 15,0 1,24-16,-1 0,16-8,0 0,-15 8,-1 0,-7 16,0 0,-16 23,0 0,-8 31,0 1,0-17,0 1,1-24,-1 1,8-24,0-1,8-14,-1-1,17-16,-1 1,1-8,-1-1,9 17,-1-1,-31 8,0 0,16 1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306 945,'0'-17,"0"17,0 0,0 0,0 0,0-18,0 18,18 0,-1-17,1 17,0 0,-1 0,19 0,17-18,-18 18,18 0,0 0,0 0,-18 0,18 0,-17 0,-1 0,0 0,1 0,-1 0,1 0,-1 0,18 0,0 0,18 0,-1 0,-17 0,18 0,0 0,-1 0,-17 0,18 0,-18 0,-18 0,18 0,0 0,0 0,18 0,0 0,17 0,-17 0,-18 0,18 0,-18 0,17 0,-17 0,0 0,18 0,17 0,1 0,-19 0,19 0,-1 0,-17 0,-1 0,-17 0,18 0,0 0,17 18,0-18,19 0,-19 17,18-17,-18 0,1 18,-1-18,-17 0,-1 17,1-17,0 0,-18 18,-18-18,18 0,-18 0,18 0,-17 0,-1 0,0 0,1 0,-1 0,0 0,1 0,-18 0,17 0,0 0,1 0,-1 0,0 0,18 0,-17 0,17 0,0 17,-18-17,18 0,0 0,0 0,0 0,18 0,-18 0,17 0,1 0,0 0,-18 0,17 0,-17 0,0 0,-17 0,-1 0,1 0,-1 0,-17 0,17 0,0 0,1 0,-1 0,0 0,1 0,-1 0,18 0,-18 0,18 0,-17 0,-1 0,18 0,0 0,-18 0,1 0,17 0,0 0,-18 0,18 0,0 0,-18 0,1 0,-1 0,0 0,1 0,-19 0,1 0,0 0,-1 0,1 0,-18 0,35 0,-17 0,0 0,0 0,17 0,0 0,18 0,-17 0,-1 0,18 0,-18 0,18 0,0 0,-17 0,-1 0,0 0,1 0,-19 0,19 0,-19 0,1 0,0 0,-18 0,17 0,1 0,0 0,-1 0,1 0,0 0,-1 0,1 0,0 0,-1 0,-17 0,18 0,0 0,-1 0,1 0,-18 0,18 0,-18 0,17 0,-17 0,18 0,-18 0,0 0,18 0,-18 0,0 0,0 0,17 0,-17 0,18 0,0 0,-1 0,1 0,-18 0,18-17,-1 17,19 0,-19 0,19 0,-1 0,0 0,1 0,17 0,-18 0,1-18,17 18,-18 0,0 0,-17 0,17 0,1-17,-19 17,1 0,0-18,-1 18,-17 0,18 0,0-17,-18 17,17 0,-17 0,0 0,18 0,-18 0,18-18,-1 18,-17 0,18 0,-18-17,18 17,-18 0,17 0,-17 0,18 0,0 0,-1 0,1-18,0 18,-18 0,17 0,1 0,0 0,-18 0,17 18,-17-18,18 0,-18 0,0 0,18 0,-18 0,0 0,17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988 608,'0'0,"0"0,0 0,0 17,0 1,0-1,0 1,0 0,0-1,0 19,0-19,0 18,0-17,0 17,0 0,0 1,0 17,0-1,0-16,0 16,0-16,0 16,0-16,0-1,0 0,0-17,0-1,0 1,0-18,0 0,0 18,0-18,0 0,0 0,0 0,0 0,0 0,0 0,0 0,18 0,-18 0,0-18,0 18,0 0,0 0,17 0,-17 0,0 0,0 0,18 0,-18 0,0 0,18 0,0 0,-18 0,35 0,-17 0,0 0,-1 0,19-18,-1 18,1 0,17-17,0 17,18 0,0 0,18 0,-1-18,19 18,17 0,18 0,17 0,-17 0,0 0,-18 0,0 0,-17 0,-19 0,-17 0,0 0,-18 0,-17 18,-1-18,1 0,-19 0,19 0,-18 0,-1 0,1 0,0 0,-18 0,18 0,-1 0,-17 0,18 0,-18 0,0 0,18 0,-18 0,0 0,18 0,-18 0,17 0,-17 0,18 0,-18 0,18 0,-1 0,-17 0,18 0,0 0,0 0,-18 0,17 0,1 0,0 0,0 0,-1-18,1 18,0 0,0 0,-1 0,1 0,0 0,-1 0,1 0,0 0,0 0,-1 0,1 0,0 0,0 0,-1-17,1 17,-18 0,18-18,-1 18,-17 0,0 0,0 0,18-18,-18 18,0 0,0 0,0 0,0 0,0 0,0 0,0 0,0 0,0 0,0 0,0 0,18 0,-18 0,0 0,0 0,0 0,0 0,0 0,0-17,0 17,0 0,0-18,0 18,0-18,0 1,18-1,-18 1,0-1,0-17,0 17,17-17,-17 0,0 0,18-1,-18 1,18-18,-18 0,0-17,18 17,-18-17,0 34,17-16,-17 16,0 1,0 0,0 17,0 1,0 17,0-18,0 18,0 0,0 0,0 0,0 0,0 0,0 0,0 0,0 0,-17 0,17 0,0 0,0 0,0 0,0 0,0 0,0 0,-18 0,18 0,-18 0,0 0,1 0,-1 0,18 0,-18 18,0-18,1 0,-19 0,19 0,-19 0,1 0,-1 0,-17 17,18-17,-1 0,1 0,-1 18,-17-18,0 0,0 0,-1 0,1 0,-18 0,18 0,-18 0,-18 0,1 0,-1 0,-17 0,17 0,0 0,1 0,-1 0,18 17,18-17,0 0,0 0,-1 0,19 0,-18 0,17 0,-17 0,18 18,-1-18,-17 0,17 0,1 18,-1-18,19 0,-19 0,19 0,-1 0,0 0,0 0,1 0,17 0,-18 0,18 0,-18 0,18 0,-18 0,18 0,-17 0,17 0,-18 0,18 0,0 0,0 0,-18 0,18 0,0 0,0 0,0 0,0 0,0 0,0 0,0 0,0 0,0 0,0 0,0 0,-17 0,17 0,-18 17,0-17,0 0,-17 18,-1-18,1 0,17 18,-17-18,-1 0,1 0,-18 0,17 0,-88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706 1016,'-18'0,"18"0,0 0,0 0,0 0,0 0,0 17,0-17,0 0,-17 18,17-18,0 17,-18-17,18 18,-17-18,17 18,-18-1,0 1,1-18,-1 18,18-1,-35 18,17-17,1 0,-1-1,18 18,-18-17,1 0,-1-1,18 1,-17-1,17-17,-18 18,18-18,0 18,0-18,0 0,0 0,0 0,0 0,0 0,0 0,0 0,0 0,0 0,0 0,18 0,-18 0,0 0,0 0,0 0,0 0,0 0,0 0,0 0,17 0,-17 0,0 0,0 0,0 0,0 0,0 0,0 0,0 0,0 0,18 0,-18 0,0 0,0 0,0 0,0 0,0 0,0 0,17 17,-17-17,18 0,0 0,-1 0,1 0,-1 0,1 0,0 0,-1 0,1 0,0 18,17-18,-18 0,1 0,0 0,-1 0,1 0,17 0,-17 0,17 0,-18 0,19 0,-1 0,-18 0,19 0,-1 0,0 0,-17 0,17 0,-17 0,17 0,-18 0,1 0,-18 0,18 0,-1 0,-17 0,18 0,-1 0,-17 0,18-18,-18 18,0 0,18 0,-18 0,0 0,0-17,0 17,-18 0,18 0,0 0,0 0,0 0,0 0,-18 0,18 0,0-18,0 18,0 0,-17 0,17 0,0 0,0 0,0 0,0 0,-18 0,18-18,0 18,0 0,-17 0,-1-17,0-1,1 1,17-1,-18 0,1 1,-1 17,0-18,18 1,-17-1,17 0,-18 1,1-1,-1 1,18-1,-18 0,1 1,-1-19,0 19,18 17,-17-18,-1 1,1-1,-1 0,18 1,-18 17,1-18,-1 18,1-17,-1 17,0-18,18 18,-17-18,17 18,-18 0,1-17,-1 17,18 0,-18-18,18 18,-17 0,-1 0,18 0,-17-17,17 17,0 0,-18 0,0-18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644 654,'-17'0,"17"0,0 0,0 0,0 0,0 0,-18 18,18-18,0 0,-17 19,17-19,0 19,-18-19,18 19,-17-1,17 1,-18 0,1-1,17 1,-18 0,1-19,17 18,-18 1,18-19,-17 19,17-19,-18 19,18-19,0 0,0 0,0 0,0 0,0 18,0-18,0 0,0 0,0 0,0 0,0 0,0 0,18-18,-18 18,0 0,0 0,0 0,0 0,0 0,0 0,17 0,-17 0,0 0,0 0,0 0,0 0,0 0,0 0,18 18,-18-18,0 0,17 0,-17 0,18 0,-18 0,17 0,1 0,-1 0,-17 0,18 0,-1 0,-17 0,18 0,-18 0,17 0,-17 0,0 0,0 0,0 0,18 0,-18 0,0 0,0 0,0 0,0 0,0 0,0 0,17 0,-17 0,0 0,0 0,0 0,0 0,0 0,0 0,0-18,0 18,0 0,0 0,0 0,0 0,0 0,0-19,0 19,0 0,0 0,0 0,0 0,0 0,0 0,0-19,0 19,0 0,0 0,0-19,0 19,0-18,0 18,-17-19,17 0,-18 1,18-1,0 0,-17 1,17-1,-18 19,18-19,0 19,0-19,-17 19,17-18,0 18,0 0,0-19,0 19,-18 0,18 0,0 0,18 0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33357 42078,'0'-47,"0"39,0 1,-8-1,0 0,-31 39,0 0,-39 48,0-1,31-16,0 1,15-32,1 0,31-23,0 0,31-55,1 0,38-15,0-1,-23 24,0 0,-23 39,-1 0,-15 23,0 1,-8-1,0 1,0-1,0 1,8-9,0 1,23-16,0 0,16-24,0 1,0-24,0 0,-16 16,1 0,-24 23,-1 0,-7 16,0 0,0 23,0 0,-7 32,-1-1,-16 9,1-1,15-47,0 1,32-71,-1 0,8 8,1 0,-9 23,1 1,-1 15,1 0,-1 0,1 0,-9 0,1 0,-8-8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35933 41435,'0'-94,"7"47,1 0,-1 23,1 1,-8 31,0 0,-8 62,1 1,7 22,0 1,-8 32,1-1,7 39,0 1,0-9,0 1,0-71,0 0,-8-70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36716 42228,'0'-31,"23"7,0 1,-7 23,0 0,-8 23,-1 1,-7 23,0 0,0-16,0 0,0-23,0 0,24 0,-1 0,24-8,0 0,-24 7,1 1,-32 47,0 0,-47 23,1 0,7-8,0 1,16-56,0 1,15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74076 34350,'-47'0,"39"0,0 0,-31 39,0 0,-8 16,0 0,16 15,-1 0,1-7,0-1,23-30,0-1,24-86,-1 0,24-23,1 0,-1 31,0 0,-8 8,1 0,-9 31,1 1,-9 30,1 0,-16 40,0-1,0 9,0-1,0-31,0 0,23-31,1 0,15-32,0 1,8-47,0-1,-16 17,1-1,-25 24,1-1,0 17,0-1,-8 24,0 0,0 31,0 0,0 31,0 1,-8-1,0 0,-7-23,-1 0,8-39,0 0,8-71,0 1,16-17,0 1,7 39,1 0,-1 31,1 1,7-1,0 0,-7 16,-1 0,-15-1,0 1,0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76107 33691,'16'-63,"-16"32,0 0,0 23,0 0,0 16,0 0,0 54,0 1,-8 15,0 0,-15 32,0-1,-1 56,1-1,7 0,1 1,7-126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76709 34700,'-78'16,"63"38,-1 1,16 7,0 1,39-24,0 0,8-31,0 0,0-16,0 0,-32-8,1 1,-8 7,0 0,-8-7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43428 51457,'0'-16,"0"-31,0 0,0 39,0 0,0-7,0-1,8 32,0-1,-8 48,0 0,-8 54,0 1,-8 30,1 1,-1 23,1 1,7-126,0 0,8-8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76914 34916,'-32'-16,"9"16,0 0,-1 31,1 1,-8 38,-1 0,1 24,0 0,15-39,1-1,7-22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78100 34281,'-15'0,"7"0,0 0,16 0,0 0,-24 16,0 0,-15 38,0 1,-8 0,0 0,15-8,1 0,15-32,0 1,31-40,1 1,31-48,0 1,-1 31,1 0,-31 23,-1 1,-23 22,0 1,-23 39,-1 0,16-16,0 1,16-25,0 1,47-31,0-1,7-15,1 0,-16 23,0 1,-39 7,-1 0,-14 16,-1 0,0 0,0-1,8-14,0-1,24-23,-1-1,-7 1,-1 0,-15 23,0 0,-39 8,0 0,8 23,0 1,15-1,0 1,16 23,0 0,16 39,0 0,-1 23,1 1,-16-8,0-1,-31-22,-1-1,-7-39,0 0,0-31,0 0,15-32,1 1,38-48,1 1,78-55,0 0,47-8,0 0,-110 101,0 1,-7 15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81475 33575,'0'-31,"-15"23,-1 0,8 32,0-1,-7 1,-1-1,0 1,1-1,7-7,0 0,16-24,0 0,-1 0,1 0,0 8,0 0,-8-8,0 1,-16-9,1 0,7-23,0 0,8 8,0-1,8 24,0 1,15-1,1 0,15 16,0 0,0 7,0 1,-15 0,-1-1,-15 17,0-1,-40 24,1 0,-16-1,0 1,8-16,0 0,23-31,1 0,15-16,0 0,23-54,1-1,-9 16,1 0,-16 24,0-1,-8 32,0 0,-7 39,-1 0,8 15,0 1,0 39,1 0,-1-1,0 1,8-70,0-1,0-23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82478 33687,'16'0,"-16"-15,0-1,-8 1,0-1,-8 32,1-1,-1 32,1 0,7 15,0 1,8-24,0 0,16-31,-1 0,24-24,0 0,16-62,-1 0,-22 0,-1 0,-31 31,0 0,-31 32,-1-1,-7 32,0-1,16 16,0 1,30-9,1 1,39-17,0 1,-24-8,1 0,-9 0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83366 34000,'31'0,"-23"16,-1-1,-14 9,-1-1,-8 16,1 0,7 0,0 0,16-8,0 0,38-15,1 0,16-16,-1 0,-15-8,0 0,-32 0,1 0,-8 1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83966 34275,'-47'-94,"31"79,1-1,7 16,0 0,-8 8,1 0,-1 62,0 0,1 40,-1-1,-15 40,0-1,15-85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85794 32181,'-16'-15,"16"7,0 0,0 24,0-1,0 64,0-1,0 47,0 1,0 14,0 1,-16 32,1-1,-1-8,1 1,7-79,0 0,8-54,0-1,0-23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85128 35975,'-31'0,"15"-16,1 1,7-1,0 1,8 7,0 0,16 24,-1-1,9 40,-1 0,1 23,-1 0,-15-7,0-1,0-15,0-1,-1-38,1 0,23-40,1 1,30-63,1 0,31-55,0 0,-55 94,0 0,-23 16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88450 35025,'31'-94,"-31"79,0-1,8 16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33:40.0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16613 4057 0,'0'0'0,"0"0"0,0 0 16,0 0-16,0 0 0,30 2 0,-30-2 16,23-1-16,-7 2 0,2 2 15,1 0-15,1 0 0,-1-2 0,2 3 16,0-1-16,5 3 0,-2 0 16,-4-1-16,-4 1 15,-1-1-15,-3 0 0,-2 0 0,-1 1 16,-4 0-16,-2 1 0,-2-3 15,-1 1-15,-4-1 0,-5 1 16,-5-3-16,-6-4 0,-12 0 16,-4-2-16,-8 1 0,-5-2 15,-14-1-15,0-4 0,-13 3 16,1-1-16,3 2 0,1 0 0,-8 1 16,4 3-16,7 0 0,7-1 15,1 2-15,10 1 16,10 1-16,8 2 0,10-1 0,6 2 15,9-3-15,4 0 0,9-1 16,4 2-16,8-1 0,6 0 0,10 2 16,7 3-16,8-2 15,6-1-15,17 0 0,4 1 16,1 3-16,2 2 0,9 5 16,-2 4-16,-7 1 0,-4 0 0,24 6 15,-13-4-15,-17-5 0,-14-3 16,-12-2-16,-9-1 0,-13-10 15,-9-6-15,-7 0 0,-7 2 16,-3-5-16,-4-2 0,-12 0 16,-10-2-16,13 6 0,3 1 0,4 2 15</inkml:trace>
  <inkml:trace contextRef="#ctx0" brushRef="#br0" timeOffset="2634.3098">9537 7436 0,'0'0'0,"0"0"0,0 0 0,0 0 16,-23 0-16,23 0 0,-21 4 15,21-4-15,-21 4 0,10-1 16,-1 3-16,1-2 0,1 1 0,0 0 15,0-3-15,0 1 16,1-1-16,-1-1 0,0 0 0,0 1 16,0-1-16,1 1 0,1-1 15,2 0-15</inkml:trace>
  <inkml:trace contextRef="#ctx0" brushRef="#br0" timeOffset="2917.3957">7242 7558 0,'0'0'0,"0"0"16,0 0-16,0 0 0,0 0 16,6 25-16,-6-25 0,5 23 15,-5-23-15,0 0 0</inkml:trace>
  <inkml:trace contextRef="#ctx0" brushRef="#br0" timeOffset="21333.6774">10531 9181 0,'0'0'15,"0"0"-15,0 0 0,-3 22 0,3-22 16,0 23-16,0-6 0,0 1 16,0 0-16,2 2 0,-1 2 15,1 7-15,1-2 0,-1 0 16,-1 0-16,2-4 0,-1 1 16,0-1-16,-1-2 0,1-1 15,2-2-15,0 1 0,-1-2 16,0-9-16,-1-1 0,0-1 0,-1-1 15,0-1-15</inkml:trace>
  <inkml:trace contextRef="#ctx0" brushRef="#br0" timeOffset="21550.9996">10610 9307 0,'0'0'0,"0"0"0,0 0 15,19-11-15,-19 11 0,23-15 0,-8 4 16,3 1-16,2-3 0,2 2 16,2 0-16,8-4 0,0 1 15,2-1-15,3-2 0,3-1 16,-3 2-16,-2-1 0,-1 1 16,-5 0-16,-5 3 0,-4 2 15,-3 1-15,-4 3 0</inkml:trace>
  <inkml:trace contextRef="#ctx0" brushRef="#br0" timeOffset="21800.8375">11162 8994 0,'0'0'0,"0"0"0,0 0 15,0 0-15,0 0 0,-3 18 16,3-18-16,-5 23 0,5-23 0,-8 34 15,3-14-15,1 1 16,1 0-16,1 2 0,2 4 16,0 5-16,0 0 0,1-1 0,1 1 15,0 0-15,0-1 0,0 8 16,0 0-16,-2-6 0,0-5 16,-2 2-16,1 0 0,0-6 0,0-4 15,0-4-15</inkml:trace>
  <inkml:trace contextRef="#ctx0" brushRef="#br0" timeOffset="22184.393">11237 9454 0,'0'0'0,"0"0"16,0 0-16,27-7 0,-16 3 0,2-1 16,4 0-16,-1 0 0,1 1 15,4 1-15,0 1 0,-3 0 16,-1 1-16,-4 1 0,-2 2 16,-2 1-16,-1 1 0,-4 3 15,-2 1-15,-3 0 0,-2 2 0,-5 5 16,-2 2-16,0-1 0,1-1 15,1 0-15,-1 1 0,1-3 16,1-1-16,3-1 0,1-1 16,1-2-16,2-2 0,1 1 15,2-1-15,2-2 0,3 0 0,3-2 16,4-1 0,-1-1-16,1 0 0,4-1 0,3-1 15,0 0-15,-1-1 0,-3 1 0,-3 0 16,-2 0-16</inkml:trace>
  <inkml:trace contextRef="#ctx0" brushRef="#br0" timeOffset="22672.8169">12033 8977 0,'0'0'0,"0"0"16,0 0-16,0 0 0,0 0 0,-28 8 15,28-8-15,-28 14 16,13-6-16,-3 4 0,-2 2 15,-1 0-15,-2 0 0,-8 5 16,-1 1-16,0 1 0,0 1 0,-8 5 16,-1 1-16,7-3 0,4-2 15,3 0-15,4 2 0,4-2 16,5-4-16,5 1 0,6-1 16,5-7-16,4-1 0,7-1 15,8 1-15,1-1 0,2 1 0,3-2 16,1-1-16,-1 2 0,-3-1 15,0 5-15,-4 2 16,-7-4-16,-3 1 0,-3 0 0,-3 2 16,-2 0-16,-2 1 0,-4-1 15,-5-1-15,2-1 0,0-1 16,0-1-16,2 0 0,0-2 16,1-1-16,2-4 0,1 0 15,1-1-15,0-1 0,0-2 16</inkml:trace>
  <inkml:trace contextRef="#ctx0" brushRef="#br0" timeOffset="22966.6875">12288 9604 0,'0'0'16,"0"0"-16,0 0 0,0 0 0,-6 23 16,6-23-16,-5 21 15,1-9-15,-1 0 0,1 0 0,-1 1 16,2 1-16,0-2 0,1-1 16,-1-1-16,1-1 0,0-1 15,-1-4-15,-1-2 0,1-2 16,0 1-16,2-7 0,-1-2 15,1 0-15,1 2 0,0-1 0</inkml:trace>
  <inkml:trace contextRef="#ctx0" brushRef="#br0" timeOffset="23141.9228">12213 9224 0,'0'0'0,"0"0"0,0 0 16,0 0-16,0 0 0,0 0 15,0 0-15,0 0 0,0 0 0,0 0 16,25 16-16,-25-16 0,0 0 16,20 23-16,-20-23 0,12 16 15,-12-16-15,0 0 0,17 23 16,-13-17-16,1 0 0,-2-1 16</inkml:trace>
  <inkml:trace contextRef="#ctx0" brushRef="#br0" timeOffset="23633.3488">12529 9434 0,'0'0'0,"0"0"0,0 0 16,-3 21-16,3-21 0,-5 21 16,0-4-16,2 3 0,1 0 0,-3 7 15,1 2-15,2-2 0,1-3 0,4 0 16,3-1-16,1-2 16,1-1-16,4-4 0,3-3 15,1-5-15,-2-3 0,4-6 16,2-6-16,1-1 0,0-2 0,2-8 15,2-8-15,-2 1 0,-1 1 16,6-11-16,-1-5 0,-3 3 16,-4 0-16,-3-1 0,-4-1 15,-2 4-15,-2 4 0,-5-6 16,-5 1-16,-3 4 0,-3 5 0,-7 3 16,-5 2-16,1 5 0,1 2 15,-7 6-15,-7 6 16,6 4-16,-1 4 0,-4 5 15,1 4-15,4-3 0,2 1 0,0 6 16,3 2-16,7-5 0,4-1 16,4 0-16,1 0 0,2-3 15,0-1-15,1-5 0</inkml:trace>
  <inkml:trace contextRef="#ctx0" brushRef="#br0" timeOffset="24151.8548">13095 9384 0,'0'0'0,"0"0"15,0 0-15,0 0 0,0 0 0,24 6 16,-24-6-16,25 7 0,-25-7 16,29 9-16,-12-4 0,-1 1 15,0 0-15,-2 3 0,0-1 16,-3 1-16,-2-2 0,-3 1 16,-4 0-16,-2-1 0,-1 0 0,-7 2 15,-4 2-15,-2-2 0,-2 1 16,-5 2-16,0 1 15,3-1-15,1 0 0,2-1 16,0-2-16,4 1 0,3 0 0,2 1 16,4-1-16,2 1 0,2 0 0,4-1 15,2 1-15,3-2 16,0 0-16,5 1 0,3 1 16,-3-2-16,0-1 0,-4 1 15,-1 0-15,-3-1 0,-1 1 0,-4 0 16,-3 0-16,-1 1 0,-1 0 15,-3 0-15,-3 1 16,0-2-16,0-1 0,0 1 16,-1-1-16,1 1 0,1 1 0,2-4 15,-1 1-15,1-2 0,1 0 16,-2-1-16,-1 0 0,2-1 0,0 0 16,2 0-16</inkml:trace>
  <inkml:trace contextRef="#ctx0" brushRef="#br0" timeOffset="27834.7619">10545 9058 0,'0'0'16,"0"0"-16,0 0 0,0 0 0,0 0 15,0 0-15,0 0 0,0 0 16,0 0-16,-12-19 0,12 19 16,0 0-16,0 0 0,0 0 0,0 0 15,0 0-15,0 0 0,0 0 16,0 0-16,0 0 0,0 0 0,0 0 15,0 0-15,0 0 16,0 0-16,0 0 0,-1 20 16,1-20-16,0 0 0,0 0 15,-2 27-15,2-27 0,-3 17 0,2-7 16,0 1-16,0-2 16,0 1-16,1 1 0,0 1 15,0-1-15,0 0 0,0-1 0,-1 0 16,0 0-16,1 0 0,-1 0 15,1-1-15,0-1 0,0-1 16,0-1-16,0-1 16,0-2-16,0 1 0,0-1 0,0-3 15,0 3-15,0-3 0,0 0 16,0 0-16,1-3 0,0-1 16,0 0-16,0-2 0,0 0 0,1-1 15,1 2-15,-1-1 16,0-1-16,-1-2 0,-1 1 0,0-3 15,0 1-15,0 2 0,0 1 16</inkml:trace>
  <inkml:trace contextRef="#ctx0" brushRef="#br0" timeOffset="32500.6097">10797 9971 0,'0'0'0,"0"0"15,0 0-15,0 0 0,0 0 0,0 0 16,0 0-16,2-20 0,-2 20 16,0 0-16,0 0 0,0 0 15,0 0-15,-3 29 0,3-29 16,-12 30-16,6-12 0,-3 4 16,-2 3-16,-1 1 0,0 2 15,-6 12-15,-1 4 0,-3 6 16,1-3-16,1 0 0,2 0 15,-1 3-15,4-5 0,3-5 0,2-4 16,3-5-16,1-4 0,2-7 16,0-4-16,1-4 0,0-4 0,1-2 15,-1-1-15,1-1 16</inkml:trace>
  <inkml:trace contextRef="#ctx0" brushRef="#br0" timeOffset="32800.0397">10805 10097 0,'0'0'0,"0"0"0,0 0 15,0 0-15,0 0 0,0 0 16,12 22-16,-12-22 0,8 18 0,-8-18 15,9 29-15,-5-12 0,1 1 16,-1 4-16,2 4 0,-1-1 16,0-1-16,0 10 0,1 1 15,-1-1-15,1-4 0,-1 8 16,1-1-16,-1-5 0,-1-5 0,-1-5 16,-2-2-16,0-4 0,-1-5 15,0-1-15,0-2 16,0-2-16</inkml:trace>
  <inkml:trace contextRef="#ctx0" brushRef="#br0" timeOffset="33017.1073">10679 10471 0,'0'0'15,"0"0"-15,0 0 0,0 0 0,26 4 16,-26-4-16,31 0 0,-14 0 16,1 2-16,2 0 0,2 0 15,-1-1-15,0 2 0,1-2 16,-3 0-16,-3 1 0</inkml:trace>
  <inkml:trace contextRef="#ctx0" brushRef="#br0" timeOffset="33350.2951">11182 10146 0,'0'0'0,"0"0"16,0 0-16,1 23 0,-1-23 15,1 27-15,-1-8 0,0 2 16,0 2-16,0 8 0,-1 1 16,0-1-16,0-1 0,1 4 15,0 0-15,0-3 0,1-2 0,0-2 16,0 0-16,1-6 0,-1-4 15,0-2-15,0-1 16,0-4-16,0-1 0,-1-3 0,0 0 16,0-1-16</inkml:trace>
  <inkml:trace contextRef="#ctx0" brushRef="#br0" timeOffset="33734.3245">11606 10024 0,'0'0'16,"0"0"-16,0 0 0,-10 24 0,7-12 16,0 5-16,-1 4 0,0 2 15,1 1-15,-1 11 0,-1 4 16,1-1-16,-2-2 0,3 8 16,2-2-16,3-2 0,5-1 15,3 2-15,2-3 0,0-9 0,0-5 16,1-3-16,3-6 15,0-2-15,2-3 0,3-6 0,2-4 16,-8 0-16,-1 0 0,-4 0 16</inkml:trace>
  <inkml:trace contextRef="#ctx0" brushRef="#br0" timeOffset="34117.1716">11965 10303 0,'0'0'0,"0"0"0,0 0 0,-8 19 15,8-19-15,-9 24 0,6-9 16,1 1-16,1 0 0,0 1 16,1 1-16,1-3 0,1-1 0,2 1 15,2-1-15,1-2 16,-1-1-16,3-6 0,1-2 15,1-4-15,1-2 0,2-2 0,2-4 16,-1-3-16,1-3 0,-3 1 16,-2 0-16,-1-1 0,-1 1 15,-3-2-15,-1-3 0,-2 3 16,-2 0-16,-2 2 0,-2 2 16,-5 0-16,-3 1 0,-2 3 15,-3 3-15,1 0 0,1 2 16,-2 3-16,1 3 0,-1 2 0,2-1 15,1 2-15,1 1 16,2-1-16,2 1 0,4-1 0,2 0 16,1-1-16,0 0 0,0-1 15</inkml:trace>
  <inkml:trace contextRef="#ctx0" brushRef="#br0" timeOffset="34383.4186">12338 10189 0,'0'0'0,"0"0"16,0 0-16,0 0 0,-5 20 0,5-20 16,-4 27-16,2-10 15,-1 1-15,1 2 0,0 4 16,-1-2-16,0 0 0,1 8 0,0 2 15,0-3-15,1-1 0,-1-1 16,0-4-16,1-7 0,-1-2 16,1 0-16,0-4 0,1-5 15,0 1-15,0-2 0</inkml:trace>
  <inkml:trace contextRef="#ctx0" brushRef="#br0" timeOffset="34583.6683">12334 10419 0,'0'0'0,"0"0"16,0 0-16,0 0 0,0 0 0,0 0 15,29-7-15,-29 7 16,23-4-16,-23 4 0,27-3 16,-14 1-16,1 0 0,2 1 15,0 0-15,0-1 0,-2 1 0,-1-1 16,0 0-16,-1-1 0,-1 1 15,-2 0-15,-1 0 0,-1 1 16</inkml:trace>
  <inkml:trace contextRef="#ctx0" brushRef="#br0" timeOffset="34850.7237">12658 10247 0,'0'0'15,"0"0"-15,0 0 0,0 0 0,0 0 16,0 0-16,0 0 15,0 0-15,0 0 0,0 0 0,0 0 16,-17 20-16,17-20 0,-10 21 16,10-21-16,-10 29 0,6-15 15,-1 2-15,1 2 0,-2 0 16,1 0-16,0 0 0,3 2 16,0-2-16,0-1 0,-1 3 15,1 0-15,1-2 0,0-2 0,0-2 16,1-1-16,0-2 0,0-1 15,1-3-15,1-3 0,0-3 16,1-2-16,-1 1 0,0-1 16,0 1-16</inkml:trace>
  <inkml:trace contextRef="#ctx0" brushRef="#br0" timeOffset="35233.4004">12748 9858 0,'0'0'0,"0"0"0,0 0 0,0 0 16,0 0-16,0 0 0,0 0 16,28 6-16,-28-6 0,24 8 15,-24-8-15,30 15 0,-14-7 0,-2 2 16,-1 1-16,-2 2 15,-1 2-15,-1 3 0,-2 1 16,-2 0-16,-1 2 0,-3 8 16,-4 2-16,0 0 0,-1 0 0,-4 8 15,-3 1-15,1-3 0,0-3 0,-1 0 16,0-1-16,1-4 16,1-1-16,1 2 0,0-2 15,1-5-15,2-2 0,-3 1 0,1-5 16,3-5-16,1-3 0,0-2 15,1-1-15,1-3 0,1-1 16,2-3-16,2-2 0,-1 0 16,-1 0-16,0 1 0</inkml:trace>
  <inkml:trace contextRef="#ctx0" brushRef="#br0" timeOffset="35717.5388">13116 10319 0,'0'0'0,"0"0"0,0 0 0,0 0 16,0 0-16,0 0 0,21 17 15,-21-17-15,20 9 0,-20-9 16,23 12-16,-12-6 0,0 0 0,-2 1 15,-2 1-15,0 0 0,-1 1 16,-3 0-16,-2-1 0,-3 2 16,-3-2-16,-1 1 0,-4 0 15,0-1-15,0 1 0,1 0 16,0 0-16,2 0 0,0-2 0,2 1 16,0 0-16,1 0 15,0 0-15,3-2 0,2 1 16,2-1-16,1-1 0,4 0 15,2 0-15,1 0 0,1 1 0,0-2 16,0 2-16,-1-1 0,0 1 16,0 2-16,-2-1 0,-4 0 15,-1 2-15,-3 0 0,-2 0 16,-4 0-16,-1 1 0,-7 4 16,-4 1-16,2-2 0,-1-1 15,2 1-15,1 1 0,0-1 16,1 1-16,1 0 0,1-1 15,2-1-15,-1 2 0,1-4 0,1-2 16,2 0-16</inkml:trace>
  <inkml:trace contextRef="#ctx0" brushRef="#br0" timeOffset="69025.8493">19869 7816 0,'0'0'0,"0"0"0,0 0 0,0 0 16,0 0-16,0 0 0,0 0 16,0 0-16,0 0 0,0 0 15,0 0-15,0 0 0,0 0 16,0 0-16,0 0 16,0 0-16,0 0 0,0 0 0,0 0 15,0 0-15,0 0 0,0 0 16,0 0-16,15 16 0,-15-16 0,0 0 15,0 0-15,0 0 0,0 0 16,0 0-16,0 0 0,0 0 16,0 0-16,0 0 0,0 0 15,0 0-15,0 0 0,7 22 16,-7-22-16,0 0 0,0 0 0,0 0 16,0 0-16,0 0 15,0 0-15,0 0 0,0 0 16,0 0-16,0 0 0,0 0 0,0 0 15,0 0-15,0 0 0,19 13 16,-19-13-16,0 0 0,0 0 16,0 0-16,10 10 0,-10-10 15,5 2-15,-5-2 0,4 6 16,-2-2-16,1 1 0,-1 0 16,-2-5-16,3 8 0,-1-3 0,-1 0 15,1-2-15,-1 1 16,0 0-16,0-1 0,1 0 0,0 0 15,-1 0-15,2-1 0,-1 1 16,0-2-16,-2-1 0,2 3 16,0 0-16,-2-3 0,5 2 15,-5-2-15,0 0 0,0 0 16,0 0-16,0 0 0,0 0 16,3 5-16,-3-5 0,0 0 15,0 0-15,0 0 0,0 0 0,-4 5 16,4-5-16,0 0 15,-4 5-15,4-5 0,0 0 0,-2 5 16,2-5-16,0 0 16,0 0-16,0 0 0,-2 5 0,2-5 15,0 0-15,0 0 0,0 0 16,0 0-16,0 0 0,2 6 16,-2-6-16,0 0 0</inkml:trace>
  <inkml:trace contextRef="#ctx0" brushRef="#br0" timeOffset="80068.3167">17683 7522 0,'0'0'0,"0"0"16,0 0-16,0 0 0,0 0 0,2-22 16,-2 22-16,0 0 15,0 0-15,11-20 0,-11 20 16,17-13-16,-5 4 0,6 1 0,4 0 15,1 0-15,3 1 0,12-4 16,5 2-16,0 2 0,0-1 16,16 0-16,2 1 0,0 1 15,0 0-15,15 1 0,2 1 16,7 2-16,-7 0 0,16 2 16,2 2-16,-11-1 0,-7-2 0,39 5 15,-7 2-15,-14 1 0,-10-1 16,-2-1-16,-2-2 0,-14 6 15,-11 2-15,-7-3 16,-5-1-16,-9-7 0,-6-2 0,-5-4 16,-3-2-16,-5 3 0,-4 1 0,-3-1 15,-1 0-15,-4 1 0,-1-1 16,-4 5-16,-3-3 16,0 2-16,-1 1 0,-4-1 15,-1-3-15,-1 3 0,-1-1 0,2 0 16,3 1-16,0 0 0</inkml:trace>
  <inkml:trace contextRef="#ctx0" brushRef="#br0" timeOffset="80230.2717">19893 7539 0,'0'0'0,"0"0"0,0 0 16,0 0-16,0 0 0,0 0 15,0 0-15,0 0 0,0 0 16,21 14-16,-21-14 0,0 0 0,0 0 16,0 0-16</inkml:trace>
  <inkml:trace contextRef="#ctx0" brushRef="#br0" timeOffset="80351.3791">19986 7617 0,'0'0'16,"0"0"-16,0 0 0,0 0 0,0 0 15,0 0-15,-22 10 0,22-10 16,0 0-16,-14 6 0</inkml:trace>
  <inkml:trace contextRef="#ctx0" brushRef="#br0" timeOffset="84851.4675">17332 5636 0,'0'0'0,"0"0"0,0 0 0,0 0 16,0 0-16,3 21 0,-3-21 15,-2 22-15,2-22 0,-3 34 0,-1-14 16,1 3-16,0 2 0,-3 4 16,0 2-16,-3 10 0,-1-1 15,-2 12-15,0 1 0,2-1 16,2 0-16,1 5 0,3-6 16,-2-4-16,1-3 0,-2-4 15,1-3-15,0-9 0,3-6 0,1-3 16,-1-2-16,1-7 0,0-4 15,0-2-15,1-2 0,0 1 16</inkml:trace>
  <inkml:trace contextRef="#ctx0" brushRef="#br0" timeOffset="85287.2431">17247 5653 0,'0'0'0,"0"0"0,0 0 15,0 0-15,25-3 0,-25 3 16,31-1-16,-31 1 0,41 0 0,-19 1 16,1 2-16,-1 0 15,-1-2-15,4 7 0,-1 5 16,-3 0-16,-2 0 0,-3 2 0,-4 2 15,-4 0-15,-4-2 0,-6 3 16,-7 2-16,-1 1 0,-1-2 16,-9 9-16,-6 2 0,0 1 15,1-1-15,-2-3 0,-3-3 16,-1-1-16,4-5 0,6 2 16,4 0-16,3-3 0,1 0 0,6-5 15,3-2-15,4-5 0,3-2 16,2 2-16,4 1 0,0 0 15,0-2-15,0 1 0,2 0 16,-1-2-16,0-1 0,1 3 16,0-2-16,2 1 0,0-2 15,1 2-15,2 2 0,-2-3 16,-2 0-16,1-1 0,0 1 16,-3-4-16,-2-2 0,-1 2 0,-2-1 15,0 1-15</inkml:trace>
  <inkml:trace contextRef="#ctx0" brushRef="#br0" timeOffset="85753.4289">17808 5959 0,'0'0'0,"0"0"0,0 0 16,0 0-16,0 0 0,0 0 16,20 4-16,-20-4 0,0 0 15,0 0-15,9 22 0,-9-22 16,0 21-16,0-21 0,-6 23 16,2-11-16,-2 0 0,0 2 15,-2 1-15,0 0 0,0 0 0,3 0 16,1-1-16,0-1 0,3 0 15,1-1-15,2-2 0,2-2 16,1 0-16,3-1 0,1-1 16,1 1-16,1 0 0,3 0 15,-1 0-15,-1 0 0,-2 2 0,-4-1 16,-4 1-16,-2-2 16,-1 2-16,-2 2 0,-3 2 15,-1-2-15,0 0 0,-4 2 16,0 2-16,0 0 0,0-3 0,0 0 15,1-2-15,1 0 0,1 0 16,3-3-16,1 0 0,0-2 16,0 0-16,1-2 0,2 0 15,0 1-15,0-2 0,0 0 16</inkml:trace>
  <inkml:trace contextRef="#ctx0" brushRef="#br0" timeOffset="86068.285">18323 5797 0,'0'0'0,"0"0"0,0 0 15,0 0-15,0 0 0,0 0 16,0 0-16,0 0 0,8 25 0,-8-25 15,-4 29-15,1-11 0,-1 1 0,-3 6 16,-2 4-16,-1 0 16,-1 0-16,-4 12 0,-2 3 15,3 0-15,1-1 0,-3 7 16,2-6-16,-2 3 0,3-6 0,2-7 16,2-7-16,2-8 15,1-6-15,0-6 0,0-6 0,3-6 16,1-3-16,-1 1 0,2 1 15,0 1-15</inkml:trace>
  <inkml:trace contextRef="#ctx0" brushRef="#br0" timeOffset="86453.3149">18282 6028 0,'0'0'16,"0"0"-16,0 0 0,6-19 0,-6 19 16,6-16-16,-2 8 15,-1 1-15,0 1 0,0 1 0,1 1 16,-2 1-16,0 1 0,0 3 15,1 3-15,-1 0 0,1 1 16,0 6-16,2 1 0,-1 3 16,2-1-16,-1 4 0,1 3 15,1 4-15,1-2 0,0 3 16,-1 0-16,-1-1 0,0-2 0,-1-1 16,0-2-16,-2-3 15,0-3-15,0-2 0,1-4 16,-1-1-16,0-2 0,2-9 0,-1-5 15,2-2-15,0-2 0,2-4 16,0-6-16,2 0 0,2-1 16,7-13-16,2-5 0,-2 6 15,1 4-15,-1-2 0,-1 0 16,-1-2-16,-1 4 0,-5 4 16,-4 1-16,0 6 0,-1 5 0,-3 1 15,-1 3-15,-1 4 0,-1 1 16,0 3-16,0 0 15,0 1-15,0 1 0,0 2 0</inkml:trace>
  <inkml:trace contextRef="#ctx0" brushRef="#br0" timeOffset="86801.0133">18952 6167 0,'0'0'16,"0"0"-16,0 0 0,31-1 16,-31 1-16,36-5 0,-13 1 0,2 0 15,3-2-15,10 0 0,4 0 16,-2 0-16,-2 3 0,8-3 15,-2-1-15,-5 2 0,-3 1 16,0-3-16,-5 0 0,-10 3 16,-5 2-16,-2 2 0,-4 0 15,-2 0-15,-1-3 0,-2 1 16,-1-2-16,-4 4 0,0 0 16,-4 2-16,-2-4 0,-1 2 0,0 0 15,1 0-15,0 0 0,2 0 16</inkml:trace>
  <inkml:trace contextRef="#ctx0" brushRef="#br0" timeOffset="87717.8738">20015 6009 0,'0'0'0,"-3"7"16,-4 4-16,0 2 0,-2-1 0,-3 7 0,-1 5 15,1 0-15,0 0 0,1 4 16,1 5-16,0 5 0,3-2 16,0-5-16,0-2 0,3-2 15,1-1-15,0-6 0,1 0 16,1-5-16,1-1 0,0-4 15,0-3-15,0 0 0</inkml:trace>
  <inkml:trace contextRef="#ctx0" brushRef="#br0" timeOffset="87906.7058">20021 6263 0,'0'0'0,"0"0"16,0 0-16,0 0 0,0 0 15,33-14-15,-33 14 0,32-8 16,-11 3-16,4 1 0,4 0 16,0 0-16,2 1 0,9-3 15,0 1-15,-4 1 0,-2 1 0,0-2 16,-6 0-16,-6-3 0,-5-2 16,-4 2-16,-2 1 0,-2 2 15</inkml:trace>
  <inkml:trace contextRef="#ctx0" brushRef="#br0" timeOffset="88168.069">20583 5830 0,'0'0'0,"0"0"16,0 0-16,0 0 0,0 0 15,0 0-15,8 26 0,-8-26 16,5 24-16,-5-24 0,2 38 15,-2-14-15,0 2 0,-1 3 16,0 2-16,0 10 0,1 1 0,0 1 16,0 0-16,0 5 0,0-7 15,-1-5-15,-1-4 16,0-4-16,-1-4 0,2-5 0,0-5 16,1-3-16,1-2 0,0-4 15,0 1-15,1-2 0</inkml:trace>
  <inkml:trace contextRef="#ctx0" brushRef="#br0" timeOffset="88451.4425">21036 5927 0,'0'0'0,"0"0"16,0 0-16,2 27 0,-2-27 15,0 31-15,-1-12 0,-1 4 16,-1 0-16,-4 9 0,-2 0 16,0 1-16,1-2 0,-1 7 15,1-1-15,0-4 0,2-5 0,0-4 16,2-4-16,-1-7 0,2-6 15,0 0-15,1-3 0,-1 0 16</inkml:trace>
  <inkml:trace contextRef="#ctx0" brushRef="#br0" timeOffset="88817.5811">20969 5823 0,'0'0'0,"0"0"0,0 0 16,23-5-16,-23 5 0,28 0 0,-8 0 15,4 2-15,0 2 0,5-1 16,4 0-16,8 2 0,0 3 16,6 5-16,-4 0 0,-9 0 0,-6 1 15,-9 1-15,-7 2 0,-8 1 16,-8 1-16,-7 2 0,-5 3 15,-6-1-15,-5-2 0,-9 6 16,-3 0-16,4-4 0,3-1 16,6 2-16,3 1 0,6-5 15,3-3-15,4 0 0,4 1 16,5-3-16,3-3 0,8 0 16,6-1-16,1 0 0,3-1 15,5-4-15,6 0 0,0-2 0,0 2 16,-7-2-16,-4-1 0,-4-1 15</inkml:trace>
  <inkml:trace contextRef="#ctx0" brushRef="#br0" timeOffset="89234.7973">21624 6300 0,'0'0'0,"0"0"15,0 0-15,0 0 0,21-9 0,-21 9 16,23-6-16,-23 6 0,30-6 0,-12 2 16,4-3-16,0 1 15,0-2-15,8-1 0,2 2 16,-4-3-16,-4 2 0,-4-3 16,-4-2-16,-2 2 0,-3 1 0,-8-1 15,-6-1-15,-4 1 0,-3 1 16,-9 1-16,-6 1 15,-1 3-15,-2 0 0,-8 5 0,-3 3 16,4 0-16,3 3 0,-1 5 16,5 5-16,7-1 0,5-1 15,9 3-15,9 3 0,4-3 16,1 0-16,8 2 0,4 0 16,-1-2-16,2-2 0,8 0 15,7-1-15,-2-2 0,-2 0 0,4-2 16,5-2-16,-6-1 0,-4-3 15,0-3-15,-4-4 0,-7 1 16,-3-2-16,-2 2 0,-5-1 16,-1 2-16</inkml:trace>
  <inkml:trace contextRef="#ctx0" brushRef="#br0" timeOffset="89684.9502">22182 6077 0,'0'0'0,"0"0"0,0 0 0,0 0 16,0 0-16,-2 20 0,2-20 16,-2 27-16,2-27 0,-3 35 15,1-15-15,-1-1 0,2 0 0,1 0 16,3 2-16,1 3 0,2-2 15,1-3-15,3-3 0,3-2 16,3-2-16,3-4 0,3-2 16,3-3-16,3-2 0,0-6 15,2-5-15,6-5 0,0-2 0,-1-7 16,1-2-16,-4-2 16,-3-2-16,1-4 0,-5-1 15,-5 1-15,-5-2 0,-5 0 0,-4-1 16,-6 3-16,-4-1 0,-8 0 15,-5 3-15,-5 10 0,-5 4 16,-11 1-16,-5 2 0,0 3 16,0 3-16,-3 9 0,0 6 15,4 3-15,4 1 0,1 4 16,2 4-16,5-1 0,4 1 16,7 2-16,6 2 0,4-1 0,5-4 15,0-3-15,2-3 16,1-3-16</inkml:trace>
  <inkml:trace contextRef="#ctx0" brushRef="#br0" timeOffset="90001.5222">22802 6273 0,'0'0'0,"0"0"0,0 0 0,0 0 16,-27 11-16,27-11 0,-24 16 15,13-7-15,0 1 0,2-1 16,0-1-16,1 3 0,1-1 0,1 2 16,2-1-16,2-2 0,2 0 15,5-4-15,3 0 16,3 0-16,4-3 0,9 0 15,6-2-15,0-1 0,0-1 0,10-2 16,1-1-16,-2-1 0,-4-1 16,-4-1-16,-4-5 0,-4 5 15,-4-1-15,-3 3 0</inkml:trace>
  <inkml:trace contextRef="#ctx0" brushRef="#br0" timeOffset="90217.6411">22841 6295 0,'0'0'0,"0"0"0,0 0 15,-5 25-15,4-15 0,0 3 16,-1 4-16,0-1 0,1-1 0,-2 8 16,0 5-16,1 0 15,0-2-15,0 2 0,-1 2 16,0-3-16,-1-3 0,-4 3 0,0-1 15,2-5-15,0-4 0,2-3 16</inkml:trace>
  <inkml:trace contextRef="#ctx0" brushRef="#br0" timeOffset="91701.8887">20530 8638 0,'0'0'16,"0"0"-16,0 0 0,0 0 16,0 0-16,-8 30 0,8-30 15,-10 25-15,5-10 0,-2 3 16,0 3-16,-2 2 0,0-1 0,-3 11 15,1 3-15,0 0 0,0-1 16,-5 9-16,-1 2 0,2-4 16,3 0-16,0-5 0,1-1 15,1 2-15,2-4 0,2-9 16,0-5-16,3-5 0,1-4 16,1-8-16,2-7 0,2-3 0,4 0 15,-2-1-15,0 3 0,-2 1 16</inkml:trace>
  <inkml:trace contextRef="#ctx0" brushRef="#br0" timeOffset="92068.6561">20323 8578 0,'0'0'0,"0"0"15,0 0-15,0 0 0,30-4 16,-30 4-16,40 0 0,-14 1 16,0 0-16,5 2 0,3 1 15,8 2-15,-3 1 0,-2 3 16,0 1-16,0 4 0,-6 1 16,-8 0-16,-6 1 0,-9-1 0,-4 0 15,-10-1-15,-7 3 16,-5 0-16,-3 1 0,-4 0 15,-5 1-15,2-1 0,0-1 0,-3 3 16,1 1-16,7-3 0,4-1 0,6-3 16,4-1-16,5 0 15,3 0-15,4-2 0,4-1 16,1-2-16,0-1 0,3-1 16,3-1-16,0-2 0,2-2 0,4-3 15,2-1-15,-3 0 0,-5-1 16,-1 2-16</inkml:trace>
  <inkml:trace contextRef="#ctx0" brushRef="#br0" timeOffset="92450.9695">20745 9125 0,'0'0'16,"0"0"-16,0 0 0,0 0 0,23 1 15,-23-1-15,28 1 16,-28-1-16,33-2 0,-13 1 0,2-2 15,0-1-15,0 0 0,0-1 16,1-2-16,3 0 0,-1-1 16,-3 0-16,0-1 0,-5-3 15,-1-1-15,-6-1 0,-4-2 16,-2 1-16,-5-1 0,-4 2 16,-3 2-16,0 1 0,-2-2 15,-3 5-15,-3 1 0,0 3 0,-1 0 16,0 4-16,1 4 15,0 1-15,3 3 0,-1 7 0,1 1 16,2 0-16,1 1 0,0 6 16,3 2-16,3-1 0,2 0 0,2-2 15,1-2-15,1 0 16,1-1-16,5-1 0,3-2 16,2-2-16,2-2 0,3-2 15,4-2-15,0-4 0,2-4 0,2 0 16,4-3-16,-6 2 0,-4 0 15,-5-1-15</inkml:trace>
  <inkml:trace contextRef="#ctx0" brushRef="#br0" timeOffset="92885.1936">21255 8981 0,'0'0'0,"0"0"0,0 0 16,0 0-16,4 24 0,-4-24 0,0 23 15,-1-9-15,1 1 0,0 1 16,1 2-16,0-2 0,1-2 0,4 3 16,1-2-16,2-2 15,2-2-15,1-3 0,1-1 16,2-3-16,1-3 0,4-2 0,3-3 15,0-5-15,0 0 0,3-5 16,3-2-16,-2-2 0,0 1 16,4-8-16,-2-1 0,-2-1 15,-4-1-15,0-4 0,-4 0 16,-7 2-16,-4 1 0,-9 0 16,-6-1-16,-4 8 0,-3 3 0,-10 2 15,-5 0-15,0 3 0,3 2 16,-5 3-16,-2 3 15,4 4-15,4 3 0,1 2 0,3 5 16,3-2-16,2 2 0,3 1 16,2 2-16,4 0 0,4-1 15,1-4-15,0-1 0,1 0 16</inkml:trace>
  <inkml:trace contextRef="#ctx0" brushRef="#br0" timeOffset="93168.1123">21766 8981 0,'0'0'0,"0"0"15,0 0-15,-11 20 0,11-20 0,-13 22 16,4-5-16,0-1 0,-1 2 16,-2 5-16,1-1 15,2-1-15,2 0 0,4 0 16,2 1-16,2-2 0,2-2 0,4-3 15,3-1-15,1-2 0,2-2 16,5-4-16,4-2 16,-1-3-16,-1-1 0,6-3 0,3-5 15,-3-3-15,-1-2 0,-4-3 16,-4-5-16,-3-1 0,-1 0 0,-3 3 16,-2 5-16,-1 2 0</inkml:trace>
  <inkml:trace contextRef="#ctx0" brushRef="#br0" timeOffset="93387.9106">21982 8993 0,'0'0'0,"0"0"0,0 0 15,-3 22-15,3-22 0,0 28 0,0-7 16,0 1-16,1 3 0,-1 8 16,0 4-16,0-1 0,0 1 0,0 9 15,0 0-15,-1-3 0,-2-1 16,0 5-16,0-2 15,-3-4-15,0-4 0,1-1 0,3-2 16,0-6-16,1-3 0,0-6 16,1-5-16,3-4 0,4-7 15,-3 0-15,-1-1 0,1 0 16</inkml:trace>
  <inkml:trace contextRef="#ctx0" brushRef="#br0" timeOffset="93670.7671">22062 8778 0,'0'0'0,"0"0"0,0 0 16,29-1-16,-29 1 0,32 2 16,-10 1-16,1 1 0,0 0 15,6 3-15,-1 1 0,-4-1 16,-3-1-16,-1-2 0,-7-2 16,-4-2-16,-4 0 0,0 0 15,-1 0-15,-1 0 0</inkml:trace>
  <inkml:trace contextRef="#ctx0" brushRef="#br0" timeOffset="94118.6773">21845 9250 0,'0'0'15,"0"0"-15,0 0 0,20 2 0,-20-2 16,23 4-16,-7 0 0,-1-2 15,2 0-15,2 1 0,1-1 16,-1 2-16,-2 1 0,-1-4 16,1 1-16,-4-2 0,-2 1 15,-1-1-15</inkml:trace>
  <inkml:trace contextRef="#ctx0" brushRef="#br0" timeOffset="94868.2497">20887 7725 0,'0'0'0,"16"-1"0,7-2 16,4 1-16,5 0 0,19-1 0,21 1 15,14 1-15,-1 1 0,19 1 16,3 2-16,5 2 0,-11 0 16,32 8-16,-18 2 0,-22-1 0,-16-2 15,-14-2-15,-10-1 16,-11-2-16,-8-1 0,-13-6 15,-7-3-15,-5-2 0,-4-3 0,-1 3 16,-2 2-16,0 1 0</inkml:trace>
  <inkml:trace contextRef="#ctx0" brushRef="#br0" timeOffset="95153.9921">22215 7677 0,'0'0'0,"0"0"0,0 0 0,23 2 16,-23-2-16,24 1 0,-24-1 16,32 4-16,-14-1 0,1 0 15,5 0-15,-3 1 0,-2 0 0,3 3 16,-3 0-16,-3 2 0,-4-1 15,-5 0-15,-2 0 0,-6 0 16,-4 0-16,-7 2 0,-5 1 16,-2-1-16,-2 1 0,-4 0 15,-4 0-15,1 0 0,3 0 16,-6 4-16,1 1 0,6-2 16,4-3-16,5-3 0</inkml:trace>
  <inkml:trace contextRef="#ctx0" brushRef="#br0" timeOffset="102835.0564">24314 12252 0,'0'0'0,"0"0"16,0 0-16,0 0 0,0 0 0,0 0 16,0 0-16,22 5 15,-22-5-15,0 0 0,0 0 16,18 16-16,-18-16 0,0 0 15,17 13-15,-17-13 0,11 8 0,-4-5 16,-1-2-16,1 1 0,-2 0 16,1-1-16,-1-3 0,0 2 15,-1 1-15,1 0 0,-2-1 16,0 0-16,1 0 0,-1-1 16,0 0-1,0 1-15,0 1 0,-1 0 0,0-1 16,0 1-16,1-1 0,-1 1 15</inkml:trace>
  <inkml:trace contextRef="#ctx0" brushRef="#br0" timeOffset="120785.0501">4098 11927 0,'0'0'0,"0"0"0,0 0 16,0 0-16,0 0 0,0 0 15,33-16-15,-33 16 0,26-13 0,-5 5 16,2 0-16,5 0 0,-2 0 16,9 1-16,3-1 15,13-1-15,0 0 0,14-2 16,1 0-16,-3 4 0,-3 4 0,10 2 15,-1 2-15,4 0 0,-6-1 16,2 2-16,-2 2 0,-7 0 16,-3 1-16,9 2 0,0 4 15,-9-1-15,-7 2 0,-5-5 16,-4-1-16,-9-1 0,-5 0 16,-8-2-16,-7-1 0,-3 0 0,-3-2 15,-4 2-15,-2-2 0,-3 1 16,-3-3-16,-4 1 0,-6-1 15,-2-3-15,-1 1 0,3 1 16,-4 0-16,-1-1 0,-2 0 16,-3 1-16,0-1 0,2 2 15,2 1-15,-4 0 0,-1 2 16,1 0-16,2 1 0,4 1 0,0-1 16,6 1-16,2 0 15,2 1-15,1-2 0,3-1 16,1 1-16,2-1 0,-2 1 0,3-1 15,0 1-15,0-1 16,2-1-16,-1-1 0,1 1 0,0 0 16,0 0-16,0 0 0,0 0 0,0 0 15,0 0-15,-2 2 16,2-2-16,0 0 16,-4 5-16,3-3 0,-2 1 0,1-2 15</inkml:trace>
  <inkml:trace contextRef="#ctx0" brushRef="#br0" timeOffset="156003.4685">6746 11373 0,'0'0'16,"0"0"-16,0 0 0,0 0 0,0 0 15,26-2-15,-26 2 0,0 0 16</inkml:trace>
  <inkml:trace contextRef="#ctx0" brushRef="#br0" timeOffset="156471.828">10684 13851 0,'0'0'15,"0"0"-15,0 0 0,0 0 16,0 0-16,0 0 0,0 0 0,0 0 16</inkml:trace>
  <inkml:trace contextRef="#ctx0" brushRef="#br0" timeOffset="158719.4009">10880 11877 0,'0'0'0,"0"0"15,0 0-15,0 0 0,0 0 16,0 0-16,16-17 0,-16 17 16,0 0-16,17-14 0,-17 14 15,18-10-15,-9 6 0,1-2 16,1-1-16,1 1 0,1 1 0,5-1 16,3 0-16,1 0 15,1 1-15,2-1 0,4 2 16,7 0-16,-1 0 0,4-1 0,2 0 15,5-1-15,-4 0 0,2-1 16,1 1-16,-3 0 0,-3 2 16,7-5-16,-2-1 0,-3 0 15,-2 2-15,-1-2 0,1-4 16,-2 1-16,1-2 0,-1 1 16,2-1-16,-4 3 0,-3 1 0,4 1 15,-1 2-15,-2 0 0,0 3 16,0 1-16,1 2 15,-8 2-15,0 3 0,2-2 0,0-3 16,-6 3-16,0 3 0,-1-1 16,0-1-16,-3-1 15,-2-1-15,-3 0 0,0-1 16,-2 0-16,-1 1 0,-3 0 16,0 1-16,-2 0 0,-1 0 15,-1-1-15,-1 0 0,0-1 0,1 1 16,-3 0-1,0 0-15,0 3 0,-2-1 16,2-2-16,-1 3 0,1-3 0</inkml:trace>
  <inkml:trace contextRef="#ctx0" brushRef="#br0" timeOffset="159195.4232">12163 11617 0,'0'0'0,"0"0"0,0 0 15,0 0-15,0 0 0,0 0 16,0 0-16,0 0 0,0 0 0,0 0 15</inkml:trace>
  <inkml:trace contextRef="#ctx0" brushRef="#br0" timeOffset="183353.8341">18184 10207 0,'0'0'0,"0"0"16,22-10-16,-8 5 0,3-1 15,12 0-15,5 1 0,3 1 16,4 0-16,15 1 0,4 3 16,-3 1-16,-2 2 0,15 3 15,1 2-15,4 5 0,-6 2 0,-3 0 16,-1 1-16,0 3 0,-9 2 15,-5-3-15,-5-3 0,-9 1 16,-9 1-16,-8-6 0,-6-3 16,-4-2-16,-3-2 0,-3-4 15,0-3-15,-5-3 0,-3-4 0,-5 4 16,-4 2-16,-1 0 0,-2-3 16,-1-2-16,-3-2 15,3-2-15,1-3 0,-6 3 0,-1 4 16,5 4-16,1 1 0,0-5 15,-2-2-15,0 1 0,1 3 0,2 2 16,4 0-16,2 1 16</inkml:trace>
  <inkml:trace contextRef="#ctx0" brushRef="#br0" timeOffset="185253.4735">14207 7228 0,'0'0'0,"0"0"16,0 0-16,0 0 0,0 0 0,0 0 15,0 0-15,0 0 0,0 0 0,0 0 16,28-6-16,-28 6 0,26 5 16,-26-5-16,36 7 0,-18-2 15,2-2-15,2 2 16,1 1-16,0 1 0,-3 0 0,5 0 16,-3-3-16,-3 0 0,-3 0 15,-3-1-15,-3 1 0,-3 0 16,-3-2-16,-4-2 15,-5 0-15,-5-1 0,-5-2 0,-10-2 16,-5 0-16,-2-2 0,-1 3 16,-3 0-16,-3 3 0,-4 0 15,5 0-15,5 2 0,5 0 16,5 0-16,3-1 0,4 1 16,2-1-16,4 1 0,4-1 0,6 0 15,2 3-15,5-1 0,3 0 16,7 2-16,7 2 0,5 2 15,4 2-15,13 4 0,6 2 16,0 3-16,0 3 0,11 4 16,1 0-16,-7-3 0,-14-5 0,-11-6 15</inkml:trace>
  <inkml:trace contextRef="#ctx0" brushRef="#br0" timeOffset="198721.096">5401 11943 0,'0'0'15,"0"0"-15,0 0 0,0 0 0,0 0 16,23 2-16,-23-2 16,0 0-16,29-2 0,-29 2 15,25-2-15,-12 1 0,2 1 0,-1 0 16,0-1-16,0 1 15,-2-1-15,0 0 0,-2-1 16,0 1-16,-2 0 0,-1 0 0,-1-1 16,0 2-16,-3-1 0,1 1 15,-4 0-15,0 0 0,-4 2 0,-1-1 16,-3 1-16,-1 0 0,-4 0 16,1-1-16,-2 0 15,-1 0-15,0 1 0,-2-2 0,0 1 16,-5-1-16,2 0 15,-2 0-15,1-1 0,4-1 0,1 1 16,4 0-16</inkml:trace>
  <inkml:trace contextRef="#ctx0" brushRef="#br0" timeOffset="205391.218">10502 12044 0,'0'0'16,"0"0"-16,0 0 0,0 0 0,0 0 15,0 0-15,0 0 0,0 0 16,0 0-16,0 0 0,0 0 15,0 0-15,0 0 0,19-12 16,-19 12-16,31 8 0,-31-8 0,35 11 16,-35-11-16,35 12 15,-17-6-15,-3-1 0,-2 0 16,-3-2-16,-1 0 0,-4-3 16,-5 0-16,-4-4 0,-2-2 0,-6-1 15,-6-4-15,-7-2 0,-2-1 16,-3 0-16,-3-2 0,-4 1 15,2 2-15,-2 3 0,1 3 16,5-1-16,4 2 0,1 0 16,5 0-16,8 2 0,3-1 0,3 0 15,4 0-15,0 1 0,0 1 16,1 0-16</inkml:trace>
  <inkml:trace contextRef="#ctx0" brushRef="#br0" timeOffset="206919.7887">10883 12078 0,'0'0'0,"0"0"16,0 0-16,0 0 0,0 0 15,0 0-15,0 0 0,-23-13 16,23 13-16,0 0 0,-28-8 15,13 4-15,1 1 0,0-1 16,-1 0-16,2-1 0,1 1 0,0 0 16,0 0-16,1 2 0,2-1 15,1 1-15,2 2 16,0-1-16,0 0 0,3 1 0,1 0 16,2 0-16,2 2 0,3 1 15,0 1-15,3 1 0,1-1 16,1 1-16,1 0 0,0 1 15,-1-2-15,-3 1 0,-1 0 16,-1-1-16,0-1 0,-3 0 0,-1-1 16,-1-2-16,-2 4 0,-3-4 15,-1 0-15,-2 0 0,-1-1 16,-1-2-16,-1-1 0,0 1 16,1 0-16,2 0 15,0 1-15,1-1 0</inkml:trace>
  <inkml:trace contextRef="#ctx0" brushRef="#br0" timeOffset="207783.486">18641 7415 0,'0'0'15,"0"0"-15,0 0 0,0 0 0,24-12 16,-24 12-16,0 0 0,22-7 16,-22 7-16,12-2 0</inkml:trace>
  <inkml:trace contextRef="#ctx0" brushRef="#br0" timeOffset="207970.2782">18761 7353 0,'0'0'0,"0"0"0,0 0 15,0 0-15,0 0 0,0 0 16,0 0-16,0 0 0,0 0 16,0 0-16,-27-3 0,27 3 0,0 0 15,-26-4-15,26 4 16,0 0-16,-26-12 0,17 6 0,1-1 16,-1 1-16,0 0 0,0 0 15,0 0-15,2 0 0,-1 2 16,0 2-16,2-1 0,0 2 15,1 2-15,0 2 0,2 0 0,1 1 16,-1-1-16,1-1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70950 38430,'0'-15,"8"8,0-1,15 8,1 0,30 15,1 0,31-7,0 0,-23-16,-1 0,-54 1,0-1,0 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46764 51566,'-16'-16,"24"16,0 0,23 23,1 1,15 7,-1 1,33 7,-1 0,-23-24,-1 1,-22 0,-1-1,-8 9,1-1,-24-7,0 0,-24 7,1 0,-32 17,0-1,-15 8,0 0,-24 7,0 1,63-31,-1-1,9-7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1017 222,'0'0,"0"0,0 0,0 0,0 0,0 0,0 0,18 0,-18 0,0 0,0 0,17 0,1 0,-1 0,18 0,2 0,-2 0,0 0,17 0,1 0,1 0,16 0,-17 0,17 0,1 0,0 0,16 0,-15 0,-2 0,0 0,18 0,-17 0,17 17,0-17,-17 0,17 0,-18 0,19 0,-36 0,17 0,-17 17,0-17,0 0,0 0,-18 0,17 0,20 0,-20 0,1 0,0 0,0 0,-17 0,16 0,-17 0,0 0,18 0,-17 0,-1 0,1 0,16 0,-17 0,0 0,19 0,-19 0,0 0,1 0,-1 0,0 0,0 0,1 0,-1 0,0 0,0 0,1 0,-1 0,0 0,1 0,-1 0,0 0,-17 0,17 0,0 0,0 0,1 0,-18 0,17 0,0 0,0 0,0 0,-17 0,17 0,-17 0,18 0,-19 0,1 0,-1 0,-17 0,18 0,-18 0,0 0,17 0,-17 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628 589,'0'0,"0"0,0 0,0 0,0 0,0 0,0 0,17 0,-17 0,0 0,0 0,18 0,-18 0,0 0,0 0,17 0,-17 0,0 0,19 0,-19 0,0 0,17 0,-17 0,18 0,17 0,-18 0,19 0,-1 0,0 0,1 0,16 0,-17 0,1 0,-1 0,0 0,1 0,-1 0,0 0,-18 0,19 0,-1 0,0 0,-16 0,16 0,0 0,0 0,-17 0,17 0,-17 0,16 0,2 0,-18 0,17 0,-18 0,19 0,-1 0,-17 0,17 0,-17 0,0 0,-1 0,0 0,1 0,-1 0,1 0,0 0,-18 0,18 0,-1 0,1 0,-1 0,1 0,0 0,0 0,17 0,-18 0,1 0,0 0,-1 0,1 0,-1 0,1 0,-1 0,1 0,18 0,-19 0,1 0,-1 0,1 0,53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895 255,'0'-23,"0"23,0 0,0 0,0 0,0 0,0 0,17 0,-17 0,0 0,19 0,-19 0,17 0,0 0,1 0,0 0,-1 0,1-24,-1 24,1 0,17 0,-18 0,2 0,-2 0,-17 0,17 0,2 0,-19 0,17 0,-17 0,0 0,17 0,-17 0,18 0,0 0,-18 0,17 0,1 24,-1-24,2 0,15 0,-16 0,-18 0,18 0,-1 0,1 0,-18 0,0 0,18 0,-18 0,0 0,0 0,0 0,17 0,-17 0,0 0,18 0,-18 0,0 0,17 0,-17 0,0 0,18 0,-18 0,0 0,0 0,0 0,0 0,0 0,0 0,0 0,0 0,0 0,0 0,0 0,0 0,0 0,0 0,0 0,0 0,18 0,-18 0,0 0,0 0,0 0,17 0,-17 0,17 0,-17 0,19 0,-19 0,17 23,-17-23,0 0,17 0,-17 0,0 0,36 23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897 217,'0'0,"0"0,0 0,0 0,0 0,0 0,18 0,-18 0,0 0,0 0,18 0,-18 0,0 0,18 0,-18 0,0 0,0 0,19 0,-19 0,17 0,-17 0,18 0,-18 0,19 0,-2 0,-17 0,19 0,-1 0,-18 0,17 0,2 0,-19 0,18 0,-18 0,18 0,-18 0,0 0,18 0,-18 0,18 0,-18 0,0 0,18 0,-18 0,18 0,-18 0,19 0,-19 0,0 0,17 0,-17 0,18 0,-18 0,18 0,-18 0,18 0,-18 0,19 0,-19 0,17 0,-17 0,18 0,-18 0,19 0,-2 0,2 0,-19 0,18 0,-1 0,2 0,-19 0,18 0,-18 0,18 0,-18 0,18 0,-18 0,18 0,-18 0,18 0,-18 0,18 0,-18 0,0 0,19 0,-19 0,0 0,0 0,0 0,0 0,17 0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493 662,'0'0,"0"0,0 0,0 0,0 0,0 0,0 0,19 0,-19 0,0 0,17-18,-17 18,0 0,19 0,-19 0,18-16,-18 16,0 0,18 0,-18 0,19 0,-1 0,-18-18,18 18,0 0,1 0,-1 0,0 0,1 0,-2 0,2 0,-1-17,0 17,1 0,-1 0,0 0,-18 0,19 0,-2 0,-17 0,19 0,0-18,-19 18,17 0,2 0,-19 0,0 0,18 0,-18 0,0 0,0 0,0 0,0 0,0 0,0 0,18 0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483 757,'0'-17,"0"17,0 0,0 0,0 0,0 0,0 0,17 0,-17 0,0-18,19 18,-19 0,0 0,0 0,17 0,-17 0,0-17,17 17,-17 0,18 0,-18 0,18 0,-18 0,17-18,-17 18,18 0,-18 0,17 0,-17 0,18 0,-18-18,18 18,-18 0,0 0,17 0,-17 0,17 0,2 0,-19 0,17 0,0 0,-17-17,19 17,-19 0,17 0,-17 0,17 0,-17-18,18 18,-18 0,18 0,-18 0,0 0,0 0,17 0,-17-17,0 17,0 0,18 0,-18 0,0 17,17-17,-17 0,0 0,0 0,19 0,-19 0,0 0,0 0,17-17,-17 17,0 0,0 0,0 0,17 0,-17 0,0 0,0 0,18 0,-18 0,0 0,18 0,-18 0,0 0,17 0,-17 0,0 0,18 0,-18 0,0 0,18 0,-18 0,17-18,-17 18,18 0,-18 0,17 0,-17 0,18 0,-18 0,18 0,-18 0,0 0,17 0,-17 0,0 0,17 0,2 0,-19 0,17 0,-17 0,17 0,-17 0,0 0,18 0,-18 0,0 0,18-17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1497 396,'-18'0,"18"0,0 0,0 0,-18 0,18 0,-17 0,17 0,-18 0,18 0,-17 0,17 0,-18 0,18 0,-18 0,18 0,-18 0,1 0,-1 0,18 0,-17 0,-1 17,0-17,1 17,-1-17,1 18,-18-1,17 2,-18-2,1 0,0 19,-1-19,2 1,-1 18,16-19,-16 0,18 1,-1 0,1-1,17 1,-19-18,2 17,17 19,-18-19,18 1,0 0,0-1,-17-17,17 18,0-1,0-17,0 18,0 0,0-1,0 1,0 0,0-1,17 1,-17-1,18 19,-18-19,17 1,2 0,-19-1,17 1,1-18,-18 17,17 1,-17 0,18-18,-1 17,-17-17,19 17,-19-17,17 19,1-2,-1 1,0-1,1 1,0 0,0-1,-1-17,18 17,-17 2,0-2,0-17,-1 18,1-1,-1-17,18 0,1 18,-19-18,18 0,1 0,-1 0,0 18,1-18,16 0,-17 0,1 0,-1 0,18 0,-18-18,0 18,0 0,19 0,-19 0,18-18,-18 18,17-17,-33 17,16-18,0 18,-18-17,2-2,16 19,-18-17,0 0,1-1,0 0,-18 18,18-17,-18 17,17-18,-17 18,18 0,-18-17,0 17,17-19,-17 19,0-17,0 17,18-17,-18-1,0 18,0-18,18 1,-18 17,0-18,18 1,-18 17,0-18,17 0,-17 1,0-1,0 18,0-18,0 1,18-1,-18 1,0-1,0 0,0-17,0 17,0 1,0-1,0 1,-18-1,18 0,-17 1,17-1,-18 0,18 18,-18-17,18-1,-18 1,1-1,-1 18,1-18,-1 1,0 0,0-2,1 2,0 17,17-18,-18 18,1-17,-2 0,-16 17,18-19,-1 2,1 0,-2 17,-16-19,18 19,-1-17,-16 17,15-18,2 18,-1-17,1 17,-1-17,1 17,-2 0,19 0,-17-19,-1 19,1 0,-1 0,18 0,-17 0,-1 0,0-17,1 17,-1 0,1 0,-19 0,1 0,0 0,0 0,17 0,-17 0,0 0,17 0,-18 0,36 0,-17 0,-1 0,18 0,-17 0,17 0,-36 17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1560 1475,'0'0,"0"0,0 0,0 0,0 0,0 0,0 0,0 0,17 0,-17 0,0 0,0 18,0-18,18 0,-18 0,0 0,17 0,-17 0,18 18,-1-18,2 0,-1 0,-1 18,1-18,17 0,0 17,18-17,-18 19,18-19,-18 18,19-18,-19 17,17-17,1 18,1-18,-2 19,1-19,-18 0,19 0,-19 17,17-17,1 0,-17 0,17 0,-18 0,0 0,1 0,-1 0,0 0,0-17,0 17,0 0,1 0,-1-19,1 19,-1-18,0 18,18-17,-18-1,18-1,-18 19,19-17,-2-1,1 0,-17 18,-1-18,18 18,-36-18,18 18,0 0,-16-17,16-1,18-1,-18 2,-18-1,19 0,-1 0,1 0,-19 0,18 1,-17-2,-1 1,2 18,-2-17,-17-1,18 18,-18-19,17 19,-17-17,0 17,0 0,0-18,0 18,0-18,18 18,-18-18,0 18,0 0,0-18,0 18,0-17,0-2,17 1,-34 18,17-17,0-20,-18 20,1-19,17 18,-18-18,1 19,-2-2,2-16,-1 17,1-1,-1 2,1-1,-1 1,0 17,1-19,-1 1,-18 1,19-1,-18-1,17 19,-17-17,18 17,-1-18,-18 0,1 18,0-18,0 18,0 0,17 0,-18-18,18 18,-17 0,18 0,-1 0,1 0,-18 0,-1 0,18 0,-17 0,0 0,-18 0,0 0,18 0,-1 0,-16 0,16 0,-17 0,18 0,0 0,0 0,-19 0,19 0,18 0,-18 0,0 0,-2 0,-33 0,0 0,-1 0,-17 0,17 0,-17 0,0 0,18 0,-1 0,0 0,1 0,-1 0,18 0,1 0,-1 0,-1 0,19 18,0-18,18 0,-18 0,-1 18,0-18,1 18,18-18,-18 0,17 18,0-18,0 0,1 17,17-17,0 0,-18 0,18 19,0-19,0 0,-17 0,17 18,0-18,0 0,0 17,0-17,0 18,0 1,0-19,0 17,0 1,0-18,0 17,0-17,-18 19,18-19,0 0,0 18,0-1,0 1,0-18,0 19,0-2,18 1,-18 0,0 0,0 0,0 0,0-18,17 17,-17 2,0-1,18-1,-18 1,17 1,-17-2,18 1,0 0,0 18,-1-36,-17 17,18 2,-1-1,1-1,-1-17,1 18,17 1,-16-2,-2 1,18 18,0-18,18 0,1 18,-2-18,-17-1,18 1,-17 0,-1-18,0 18,18 0,0-18,0 17,-18 2,18-1,-17-18,-1 17,-18-17,18 0,1 18,-1-18,-17 19,0-19,17 0,-18 0,1 0,-1 0,1 0,-18 0,17 0,-17 0,18 0,-18 0,0 0,0 0,0 0,0 0,18 0,-18 0,0 0,0 0,0 0,0 0,0 0,0 0,0 0,0 0,0 0,0 0,0 0,18 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306 945,'0'-17,"0"17,0 0,0 0,0 0,0-18,0 18,18 0,-1-18,1 18,0 0,-1 0,18 0,18-16,-17 16,17 0,1 0,-2 0,-16 0,17 0,-18 0,0 0,0 0,1 0,-1 0,0 0,1 0,17 0,-1 0,20 0,-1 0,-18 0,17 0,1 0,-1 0,-17 0,18 0,-18 0,-18 0,19 0,-1 0,0 0,17 0,1 0,17 0,-17 0,-19 0,19 0,-17 0,17 0,-19 0,1 0,18 0,17 0,0 0,-17 0,18 0,-1 0,-17 0,-1 0,-17 0,18 0,-1 0,19 16,0-16,17 0,-18 18,18-18,-18 0,0 18,1-18,-18 0,-1 17,1-17,0 0,-18 17,-18-17,18 0,-18 0,19 0,-19 0,0 0,1 0,-1 0,0 0,1 0,-1 0,-17 0,17 0,0 0,0 0,1 0,-1 0,18 0,-18 0,19 0,-1 18,-18-18,18 0,0 0,0 0,0 0,18 0,-19 0,19 0,1 0,-2 0,-17 0,18 0,-18 0,-1 0,-16 0,-1 0,0 0,1 0,-19 0,19 0,-1 0,0 0,1 0,0 0,-1 0,0 0,18 0,-18 0,18 0,-17 0,-1 0,18 0,0 0,-18 0,0 0,18 0,1 0,-19 0,18 0,0 0,-17 0,-1 0,0 0,0 0,1 0,-19 0,1 0,0 0,-1 0,1 0,-18 0,35 0,-17 0,-1 0,1 0,18 0,0 0,17 0,-18 0,0 0,18 0,-18 0,18 0,0 0,-18 0,1 0,-1 0,0 0,-17 0,17 0,-17 0,0 0,0 0,-18 0,18 0,-1 0,1 0,0 0,-1 0,1 0,0 0,-1 0,1 0,0 0,-18 0,17 0,1 0,-1 0,1 0,-18 0,18 0,-18 0,17 0,-17 0,18 0,-18 0,0 0,18 0,-18 0,0 0,0 0,17 0,-17 0,18 0,0 0,-1 0,1 0,-18 0,17-18,1 18,17 0,-17 0,17 0,2 0,-2 0,0 0,18 0,-18 0,1-17,17 17,-18 0,0 0,-17 0,17 0,0-17,-17 17,0 0,-1-18,1 18,-18 0,18 0,-1-18,-17 18,18 0,-18 0,0 0,17 0,-17 0,19-16,-1 16,-18 0,17 0,-17-18,18 18,-18 0,18 0,-18 0,17 0,1 0,0 0,-1-18,1 18,-18 0,18 0,-1 0,1 0,-18 0,17 18,-17-18,18 0,-18 0,0 0,18 0,-18 0,0 0,17 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988 608,'0'0,"0"0,0 0,0 17,0 1,0-1,0 1,0 0,0-1,0 19,0-19,0 18,0-17,0 17,0 1,0-2,0 19,0 1,0-20,0 19,0-17,0 16,0-16,0-1,0 0,0-17,0-1,0 1,0-18,0 0,0 18,0-18,0 0,0 0,0 0,0 0,0 0,0 0,0 0,18 0,-18 0,0-18,0 18,0 0,0 0,17 0,-17 0,0 0,0 0,18 0,-18 0,0 0,18 0,-1 0,-17 0,36 0,-18 0,0 0,-1 0,19-18,-1 18,0 0,19-17,-1 17,18 0,0 0,17 0,2-18,16 18,18 0,17 0,19 0,-18 0,0 0,-18 0,0 0,-17 0,-19 0,-17 0,0 0,-18 0,-17 18,-1-18,1 0,-18 0,17 0,-17 0,-1 0,1 0,0 0,-18 0,17 0,1 0,-18 0,18 0,-18 0,0 0,17 0,-17 0,0 0,19 0,-19 0,18 0,-18 0,17 0,-17 0,18 0,0 0,-18 0,17 0,1 0,-1 0,-17 0,18 0,0 0,-1 0,2 0,-1-18,-1 18,1 0,0 0,-1 0,1 0,0 0,-1 0,1 0,-1 0,2 0,-1 0,-1 0,1 0,0 0,-1-17,1 17,-18 0,18-18,-1 18,-17 0,0 0,0 0,18-18,-18 18,0 0,0 0,0 0,0 0,0 0,0 0,0 0,0 0,0 0,0 0,0 0,18 0,-18 0,0 0,0 0,0 0,0 0,0 0,0-17,0 17,0 0,0-18,0 18,0-18,0 1,18-1,-18 1,0-1,0-17,0 18,18-19,-18 1,0-1,17 2,-17-2,18-17,-18 0,0-18,18 19,-18-18,0 34,17-17,-17 18,0 0,0 0,0 18,0-2,0 19,0-17,0 17,0 0,0 0,0 0,0 0,0 0,0 0,0 0,0 0,-17 0,17 0,0 0,0 0,0 0,0 0,0 0,0 0,-18 0,18 0,-18 0,1 0,-1 0,0 0,18 0,-18 17,0-17,1 0,-19 0,19 0,-19 0,1 0,-1 0,-17 19,18-19,-1 0,1 0,-1 17,-17-17,0 0,0 0,-1 0,1 0,-17 0,16 0,-17 0,-17 0,-1 0,0 0,-17 0,17 0,0 0,1 0,-1 0,18 17,18-17,-1 0,1 0,0 0,18 0,-19 0,19 0,-18 0,18 18,-1-18,-18 0,19 0,0 18,0-18,17 0,-17 0,17 0,-1 0,2 0,-1 0,0 0,18 0,-17 0,17 0,-18 0,18 0,-17 0,17 0,-18 0,18 0,-18 0,18 0,0 0,0 0,-17 0,17 0,0 0,0 0,0 0,0 0,0 0,0 0,0 0,0 0,0 0,0 0,0 0,-18 0,18 0,-19 17,2-17,-1 0,-17 18,-1-18,1 0,18 17,-20-17,2 0,0 0,-18 0,17 0,-88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54270 51616,'0'-16,"0"24,0 0,-8-1,0 1,-15 8,-1 0,-7 15,-1 0,-15 8,0 0,-23 16,0 0,23-16,0 0,39-31,0 0,16-24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706 1016,'-18'0,"18"0,0 0,0 0,0 0,0 0,0 17,0-17,0 0,-17 18,17-18,0 17,-18-17,18 18,-18-18,18 18,-17 0,-1-1,1-17,-1 17,18 1,-35 18,17-19,1 1,-1-1,18 18,-18-17,1 0,0-1,17 1,-19-1,19-17,-17 18,17-18,0 18,0-18,0 0,0 0,0 0,0 0,0 0,0 0,0 0,0 0,0 0,0 0,17 0,-17 0,0 0,0 0,0 0,0 0,0 0,0 0,0 0,19 0,-19 0,0 0,0 0,0 0,0 0,0 0,0 0,0 0,0 0,17 0,-17 0,0 0,0 0,0 0,0 0,0 0,0 0,17 18,-17-18,18 0,0 0,-1 0,1 0,0 0,-1 0,1 0,-1 0,1 0,-1 17,19-17,-19 0,1 0,-1 0,1 0,0 0,17 0,-17 0,16 0,-15 0,15 0,2 0,-19 0,19 0,-1 0,0 0,-17 0,17 0,-18 0,19 0,-19 0,1 0,-18 0,18 0,-1 0,-17 0,18 0,-1 0,-17 0,18-17,-18 17,0 0,18 0,-18 0,0 0,0-18,0 18,-18 0,18 0,0 0,0 0,0 0,0 0,-18 0,18 0,0-18,0 18,0 0,-17 0,17 0,0 0,0 0,0 0,0 0,-18 0,18-18,0 18,0 0,-17 0,-1-17,0-1,1 1,17-1,-18 0,0 1,1 17,0-18,17 1,-18-1,18 1,-18-2,1 2,-1-1,18 1,-18 0,1-1,0-18,-2 19,19 17,-17-18,0 1,-2-1,2 0,17 1,-17 17,-2-18,2 18,0-17,-1 17,0-18,18 18,-17-17,17 17,-18 0,0-19,1 19,17 0,-18-17,18 17,-17 0,-1 0,18 0,-18-18,18 18,0 0,-17 0,-1-17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645 654,'-18'0,"18"0,0 0,0 0,0 0,0 0,-17 18,17-18,0 0,-18 19,18-19,0 19,-17-19,17 18,-19 1,19 0,-17-1,-1 2,18-2,-17 1,-1-19,18 19,-17-1,17-18,-18 19,18-19,-17 19,17-19,0 0,0 0,0 0,0 0,0 18,0-18,0 0,0 0,0 0,0 0,0 0,0 0,17-18,-17 18,0 0,0 0,0 0,0 0,0 0,0 0,18 0,-18 0,0 0,0 0,0 0,0 0,0 0,0 0,17 18,-17-18,0 0,18 0,-18 0,17 0,-17 0,18 0,-1 0,2 0,-19 0,17 0,1 0,-18 0,17 0,-17 0,18 0,-18 0,0 0,0 0,0 0,17 0,-17 0,0 0,0 0,0 0,0 0,0 0,0 0,18 0,-18 0,0 0,0 0,0 0,0 0,0 0,0 0,0-18,0 18,0 0,0 0,0 0,0 0,0 0,0-19,0 19,0 0,0 0,0 0,0 0,0 0,0 0,0-19,0 19,0 0,0 0,0-18,0 18,0-19,0 19,-18-19,18 1,-17-2,17 2,0-1,-18 0,18 1,-17 18,17-19,0 19,0-19,-18 19,18-18,0 18,0 0,0-19,0 19,-17 0,17 0,0 0,17 0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33357 42078,'0'-47,"0"39,0 1,-8-1,0 0,-31 39,0 1,-40 46,2 0,30-16,0 0,15-30,1-1,31-23,0 0,31-55,1 0,38-16,1 2,-25 21,1 1,-23 39,-1 0,-15 24,0-1,-8 1,0-1,0 0,0 0,8-7,-1-1,25-15,-1 0,16-23,0 0,0-23,0-1,-15 15,-2 1,-22 23,0 0,-8 16,0 0,0 23,0 1,-8 30,0 0,-14 8,-2 1,16-48,0 1,32-71,0 0,6 8,1-1,-7 25,-1-1,1 16,-1 0,1 0,-1 0,-7 0,0 0,-8-8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35933 41435,'0'-94,"7"47,1 0,-1 24,1-1,-8 32,0 0,-8 62,1 1,7 23,0 0,-8 31,1 0,7 39,0 0,0-7,0 0,0-71,0 0,-8-70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36716 42228,'0'-31,"23"7,1 1,-9 23,1 0,-8 23,0 1,-8 23,0 0,0-16,0 1,0-25,0 1,23 0,0 0,24-8,0 0,-24 8,1 0,-32 46,0 0,-47 24,0 1,9-9,-1 1,16-56,0 1,15 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74076 34350,'-47'0,"39"0,1 0,-33 39,1 0,-8 16,0 0,16 15,-1 0,1-8,0 1,23-32,0 1,24-87,-1 0,25-23,-1 1,0 30,0 0,-8 7,1 1,-9 31,1 1,-8 30,-1 1,-15 38,0 1,0 6,0 2,0-32,0 0,24-31,-1 0,16-32,0 1,8-48,0 2,-16 14,0 0,-23 24,0 0,0 15,0 0,-8 24,0 0,0 31,0 0,0 32,0-2,-8 2,0-1,-8-23,1 0,7-39,0 0,8-71,0 0,16-15,-1 1,9 38,-1 0,1 31,-1 0,9 0,-1 0,-7 16,-1 0,-15 0,0 0,0-1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76107 33691,'16'-63,"-16"32,0 0,0 23,0 0,0 16,0 0,0 54,0 1,-8 15,0 1,-15 30,-1 0,2 56,-2-1,8 0,1 1,7-126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76710 34700,'-79'16,"64"39,-1-1,16 8,0 1,39-24,0 0,8-31,0 0,0-16,0 0,-32-8,1 1,-8 7,0 0,-8-8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1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76914 34916,'-32'-16,"9"16,0 0,0 31,-1 1,-7 38,-1 1,2 22,-2 1,17-39,-1-1,8-22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2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78100 34281,'-16'0,"8"0,1 0,14 0,1 0,-23 16,0 0,-16 38,-1 1,-7 0,0 0,15-8,1 0,15-31,0-1,32-38,-1-1,32-46,0-1,0 32,-1 0,-31 23,1 1,-24 22,0 1,-24 39,1 0,15-15,0-1,16-23,0 0,47-32,0 1,7-17,1 1,-16 24,0-1,-39 8,0 0,-16 16,0 0,0 0,0 0,8-16,0 0,24-23,0-1,-9 1,0 0,-15 23,0 0,-38 8,-2 0,9 23,0 1,15-1,0 1,16 23,0 0,16 39,0 0,-1 24,1-2,-16-6,0 0,-31-24,-1 1,-7-40,0 0,0-31,-1 0,17-32,-1 1,40-48,0 1,78-56,0 1,47-7,-1-1,-108 102,-1-1,-7 17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55400 51466,'0'-16,"16"24,-1 0,24 23,0 0,0 8,0 1,0 6,0 1,-15-15,-1-1,-15-7,0-1,-8 0,0 1,-8-1,0 1,-8 23,1 0,-1 23,1 1,-1 15,0 0,16 16,0-1,-7-22,-1-1,8-70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81475 33575,'0'-31,"-16"23,0 0,8 32,1-1,-8 1,-1-1,0 1,1-1,7-8,0 1,16-24,0 0,0 0,-1 1,1 7,0 0,-8-7,0-1,-16-8,1 0,7-23,0 0,8 8,0-1,8 25,0-1,15 0,1 0,14 16,1 0,1 7,-2 1,-15 0,1-1,-16 17,0-1,-40 24,1-1,-15 1,-1 0,7-16,2 0,22-31,1 0,15-16,0 0,23-55,1 1,-9 14,0 2,-15 23,0-1,-8 32,1 0,-8 38,-1 1,8 16,0 0,1 38,-1 1,0-1,0 1,8-71,0 1,0-24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82478 33688,'15'0,"-15"-16,0 1,-8-1,1 0,-8 32,-1 0,0 31,1-1,7 16,0 1,8-24,0 0,16-31,-1 0,24-24,0 0,16-62,-1 0,-23 1,1-2,-32 32,0 0,-32 32,1-1,-7 32,-2-1,17 17,-1-1,32-8,0 1,39-16,0 0,-24-8,0 0,-7 0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83366 34000,'31'0,"-23"16,0-1,-16 9,0-1,-8 16,1 1,7-2,0 1,16-8,0 0,39-15,-1 0,17-16,-1 0,-16-8,1 0,-31 0,0 0,-8 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83966 34275,'-47'-94,"31"79,0-1,8 16,1 0,-9 8,0 0,2 62,-2 1,0 37,0 2,-15 39,0-1,15-85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85793 32181,'-16'-15,"16"7,0 0,0 24,0-1,0 64,0-1,0 47,0 0,0 16,0 0,-15 31,-1 1,1-10,0 2,7-79,0 0,8-54,0-1,0-23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85128 35975,'-31'0,"15"-15,1-1,7 0,0 1,8 7,0 0,16 24,-1-1,9 40,-1 0,1 23,-1 0,-15-8,0 1,0-16,0-1,0-38,-1 0,25-40,-1 1,32-63,-1-1,32-53,0-1,-55 94,0 0,-23 16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56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88450 35024,'30'-93,"-30"78,0-1,8 16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3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65575 12775 333,'49'20'167,"16"14"-1,15 14 1,17 16 0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2"/>
    </inkml:context>
    <inkml:brush xml:id="br0">
      <inkml:brushProperty name="width" value="0.03658" units="cm"/>
      <inkml:brushProperty name="height" value="0.03658" units="cm"/>
      <inkml:brushProperty name="color" value="#00BFF3"/>
    </inkml:brush>
  </inkml:definitions>
  <inkml:trace contextRef="#ctx0" brushRef="#br0">33050 22500 601,'36'1'69,"-6"4"-15,-6 2-15,-5 4-15,-4 1-9,-3 1-1,-2 1-2,-1 1-1,-1 1-1,-2 2 0,-1 0-1,0 1-1,-2-1 0,-2 2-2,-2 0-2,-2-1-1,-2 1-3,-2 0-2,-2-1-4,-2 1-3,1-2-1,0-3 0,0-3 2,2-2-1,0-3 1,0-1-3,1 0-2,-1-2-2,0-1-1,0-4-1,0-2 0,0-4-1,2-3 0,-1-3-1,2-5 0,1-3-1,0-2 1,2 1 1,0 1 1,2 0 1,0 3 3,0 3 4,0 3 4,0 3 4,0 4 12,2 10 21,0 6 21,2 9 21,-1 3 2,-1-1-14,0-1-16,-2-1-14,0 0-11,0-1-4,0 1-5,0 0-5,0 0-4,-2 1-6,0 1-4,-1 1-5,-1-1-4,2 2-1,0-1-3,2 1-1,1-3-8,2-5-14,2-5-15,1-4-13,2-4 0,-2-2 16,-2-2 14,1-2 15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3"/>
    </inkml:context>
    <inkml:brush xml:id="br0">
      <inkml:brushProperty name="width" value="0.0373" units="cm"/>
      <inkml:brushProperty name="height" value="0.0373" units="cm"/>
      <inkml:brushProperty name="color" value="#00BFF3"/>
    </inkml:brush>
  </inkml:definitions>
  <inkml:trace contextRef="#ctx0" brushRef="#br0">34078 22696 589,'-8'-13'6,"2"8"13,1 6 12,0 8 13,1 3 3,0 3-8,0 2-8,0 1-7,1 2-4,-1 0-3,0-1-2,1 1-1,-1-2-2,0 2-1,0-1 1,0 1-1,0-1 0,2 1 0,0 0 0,2-1 0,0 0-2,2-2-4,0-3-6,2-1-5,1-4-1,2-6 0,1-6 2,2-6 0,2-5-2,0-3-5,0-5-6,0-3-5,-1-3-3,-2-1 2,0-1 1,0-1 1,-2 2 4,-2 0 3,-3 3 4,0 2 4,-2 1 5,0 2 5,0 3 5,0 1 6,-2 3 1,0 2 1,-3 4-2,-2 3 0,-3 5-2,-1 8-4,-4 8-3,-3 7-4,0 3-4,2-3-4,5-3-4,2-3-6,2-2-1,2-1 1,2 0 0,2-2 0,2-1-3,2-3-7,2-1-6,2-3-7,2 0-1,1-2 5,2 0 6,3-2 5,-1 0 5,-3-2 5,-2 0 4,-4-2 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53981 52863,'0'-32,"-8"24,1 1,-1-1,0 0,8 24,0-1,0 56,0-1,0 24,0 0,0 8,0 0,8-16,0 0,31-24,0 1,16-55,0 0,15-32,0 1,-15-16,0-1,-39 17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3"/>
    </inkml:context>
    <inkml:brush xml:id="br0">
      <inkml:brushProperty name="width" value="0.03851" units="cm"/>
      <inkml:brushProperty name="height" value="0.03851" units="cm"/>
      <inkml:brushProperty name="color" value="#00BFF3"/>
    </inkml:brush>
  </inkml:definitions>
  <inkml:trace contextRef="#ctx0" brushRef="#br0">34463 23116 571,'8'-7'0,"-1"2"3,1 2 0,0 2 2,-1 2 6,-2 2 10,-3 2 9,0 2 11,-3 1 2,0 1-5,-2 2-7,0 0-5,-2 2-3,-2 3-2,-2 3-2,-1 3 0,-2 2-2,2-1-2,1 0-2,0 0-2,2 0-2,1-3 0,0-1-2,2-2 0,0-2-3,2-1-1,0-1-4,2 0-2,2-3-2,4-1-3,4-2-3,3-2-1,3-2-3,2-2-4,0-2-2,1-2-3,1-2-3,0-2-3,2-2-4,1-1-2,-1-1-1,-3 2 4,-3 2 4,-2 2 3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3"/>
    </inkml:context>
    <inkml:brush xml:id="br0">
      <inkml:brushProperty name="width" value="0.03947" units="cm"/>
      <inkml:brushProperty name="height" value="0.03947" units="cm"/>
      <inkml:brushProperty name="color" value="#00BFF3"/>
    </inkml:brush>
  </inkml:definitions>
  <inkml:trace contextRef="#ctx0" brushRef="#br0">34915 23419 557,'-6'-28'5,"1"5"12,2 7 11,2 5 11,1 7 6,0 8 1,0 8 1,0 7 2,0 6-4,0 3-7,0 3-9,0 3-8,0 2-6,0 1-4,0 3-5,0 3-4,0 2-5,2 4-4,0 3-3,2 5-5,-1 0-7,1-6-10,0-5-11,0-5-10,-1-6-3,0-7 7,-3-9 5,1-7 7,-1-4 3,2 0 2,0 0 2,2 0 1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3"/>
    </inkml:context>
    <inkml:brush xml:id="br0">
      <inkml:brushProperty name="width" value="0.03128" units="cm"/>
      <inkml:brushProperty name="height" value="0.03128" units="cm"/>
      <inkml:brushProperty name="color" value="#00BFF3"/>
    </inkml:brush>
  </inkml:definitions>
  <inkml:trace contextRef="#ctx0" brushRef="#br0">34747 21263 703,'1'-28'55,"2"9"-4,2 7-5,2 8-4,-2 7-6,0 6-9,-2 5-7,-1 7-9,-3 2-5,-1-1-4,0-1-2,-1-1-3,0-1-2,1-3-2,0-1-1,2-2-2,1-2 0,2-1-1,1-1 1,3 0 0,0-2 2,1-1 0,0 0 2,0-2 1,-1 0 1,-1 3 0,0 2 1,-2 2 0,-1 1 1,-4 3 0,-2 2 1,-3 1 0,-3 2 1,-2 0-2,-2-1-1,-1 1-2,0-2 0,1-1 1,2-2 0,2-3 1,2-1-4,-1-2-9,0-2-9,0-2-8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4"/>
    </inkml:context>
    <inkml:brush xml:id="br0">
      <inkml:brushProperty name="width" value="0.03135" units="cm"/>
      <inkml:brushProperty name="height" value="0.03135" units="cm"/>
      <inkml:brushProperty name="color" value="#00BFF3"/>
    </inkml:brush>
  </inkml:definitions>
  <inkml:trace contextRef="#ctx0" brushRef="#br0">35250 21380 701,'9'-7'57,"3"1"-7,4 0-5,2 3-6,0-1-6,2 2-6,0 0-6,0 2-6,-2 0-6,-1 0-6,-3 0-7,-2 0-6,-1 0-6,0 2-8,-2 0-7,0 2-7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4"/>
    </inkml:context>
    <inkml:brush xml:id="br0">
      <inkml:brushProperty name="width" value="0.0356" units="cm"/>
      <inkml:brushProperty name="height" value="0.0356" units="cm"/>
      <inkml:brushProperty name="color" value="#00BFF3"/>
    </inkml:brush>
  </inkml:definitions>
  <inkml:trace contextRef="#ctx0" brushRef="#br0">32461 25791 617,'-8'-4'57,"0"8"-3,0 8-4,0 7-4,1 5-4,-1 1-7,0 1-7,0 1-6,-1 2-5,-2 4-4,-1 4-3,-2 4-4,-1 2-4,1-3-3,1-2-5,0-2-4,2-3-5,3 0-5,1-3-5,2-1-6,2-7-5,2-9-5,2-10-4,2-10-4,1-5 0,0-2 5,0 0 6,0-1 6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5"/>
    </inkml:context>
    <inkml:brush xml:id="br0">
      <inkml:brushProperty name="width" value="0.03785" units="cm"/>
      <inkml:brushProperty name="height" value="0.03785" units="cm"/>
      <inkml:brushProperty name="color" value="#00BFF3"/>
    </inkml:brush>
  </inkml:definitions>
  <inkml:trace contextRef="#ctx0" brushRef="#br0">32487 25820 581,'0'-11'27,"0"8"7,0 9 5,0 10 7,1 4-1,2 1-7,2 1-6,2 1-6,0 1-5,0 3-2,-2 0-3,0 4-2,-2 0-2,2 2-2,-2 1-2,1 1-1,-1 1-1,-2 0 1,-2 2-1,-2 1 0,-1-2-7,1-1-12,-2-2-12,2-1-13,-2-5-6,0-7 1,-2-7 1,0-7 1,-1-4 2,0-4 3,1-2 3,-1-3 4,-3-6 3,-4-8 1,-5-7 2,-5-8 2,0-3 4,4 5 5,3 5 5,5 2 6,2 4 3,4 3 4,2 3 2,4 3 4,1 1 4,2 0 8,0 0 8,2 1 6,1-1 2,3 2-3,4 1-5,2 0-3,3 2-4,1 1-4,2 0-4,3 2-3,0 0-8,1 0-11,-1 0-10,1 0-11,-1 1-7,-1 0-1,-1 2-4,-2 0-2,-1 1 2,-3-2 3,-2 0 5,-4-2 4,-2 0 5,0 1 3,-2-1 5,0 0 3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5"/>
    </inkml:context>
    <inkml:brush xml:id="br0">
      <inkml:brushProperty name="width" value="0.0466" units="cm"/>
      <inkml:brushProperty name="height" value="0.0466" units="cm"/>
      <inkml:brushProperty name="color" value="#00BFF3"/>
    </inkml:brush>
  </inkml:definitions>
  <inkml:trace contextRef="#ctx0" brushRef="#br0">33439 25559 472,'0'-15'2,"-2"4"4,-1 3 4,1 3 4,-1 2 4,0 3 5,2 4 4,0 2 5,1 4 0,0 6-3,0 4-2,0 5-4,-1 3-1,-2 2 0,-2 3 1,-1 1 0,-2 2 0,2 1-2,1 0-2,0 1-1,1 1-2,0-2-1,0 0-1,1-1-1,0-3-1,3-2 1,4-3-1,2-3 0,3-3-6,2-5-11,2-3-13,1-4-12,2-5-10,5-6-9,2-6-7,3-6-9,-1-2 0,-3-1 7,-5 0 6,-4 1 8,-2-1 6,0 0 6,-2 1 7,0-1 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6"/>
    </inkml:context>
    <inkml:brush xml:id="br0">
      <inkml:brushProperty name="width" value="0.03746" units="cm"/>
      <inkml:brushProperty name="height" value="0.03746" units="cm"/>
      <inkml:brushProperty name="color" value="#00BFF3"/>
    </inkml:brush>
  </inkml:definitions>
  <inkml:trace contextRef="#ctx0" brushRef="#br0">34259 26141 587,'-14'0'13,"1"0"2,3 0 3,1 0 1,1 1 5,0 4 4,0 2 6,0 4 5,1 1 1,1 1-4,0 1-6,2 1-3,0 1-6,2 1-6,0 1-6,2 1-6,1-1-5,2-2-5,2-4-5,2-3-4,1-3-6,-1 1-6,1-2-5,0 0-6,0-3-4,2-4-1,0-4-1,1-4 0,0-1 2,0 0 7,-3-1 8,1 0 8,-2 0 5,-1 0 3,-1 0 4,0 1 2,-2 0 10,-2 2 13,-2 2 13,-2 2 13,-1 3 8,0 2-1,0 4 1,0 2-1,1 3-2,0 2-7,2 2-6,1 1-6,0 2-4,0 0-2,0 0-3,0-1-3,1-2-6,5-3-11,4-5-11,4-2-11,2-6-6,1-2-3,1-5-1,2-3-2,-2-3 0,-3-1 2,-3-2 3,-2 1 1,-4-2 4,-1 0 3,-2 1 3,-2 0 5,-1 1 3,0 2 3,0 4 4,0 3 3,0 5 12,0 8 19,0 8 21,0 7 20,0 4 0,0-3-19,0-2-20,0-1-18,0-2-14,-2-1-7,0-1-7,-2 0-7,3-4-10,4-6-10,5-6-12,6-6-12,0-3 1,0 0 12,-1 0 13,0 1 13,-2 0 8,-1 4 7,0 3 6,-2 2 6,-1 4 11,-2 4 15,-2 4 15,-2 4 14,-1 0 3,0-1-10,0-2-10,0-2-11,0-1-9,0 1-8,0 2-7,0-1-9,0 2-9,0 0-15,0-1-14,0 1-13,0-3-4,2-4 7,0-6 6,2-4 7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6"/>
    </inkml:context>
    <inkml:brush xml:id="br0">
      <inkml:brushProperty name="width" value="0.04071" units="cm"/>
      <inkml:brushProperty name="height" value="0.04071" units="cm"/>
      <inkml:brushProperty name="color" value="#00BFF3"/>
    </inkml:brush>
  </inkml:definitions>
  <inkml:trace contextRef="#ctx0" brushRef="#br0">35550 25396 540,'9'-34'44,"3"10"2,3 12 2,3 11 2,1 7-3,-3 6-7,-1 4-9,-3 5-7,-2 3-6,-2 3-4,-4 1-3,-2 3-3,-3 1-2,-1 2 3,0 1 0,-1 4 3,-2-2 0,-2-2-1,-2-3-1,-1-3-1,-2-4-11,1-3-23,-1-5-22,0-3-23,1-5-9,3-4 7,1-6 6,3-4 7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6"/>
    </inkml:context>
    <inkml:brush xml:id="br0">
      <inkml:brushProperty name="width" value="0.0368" units="cm"/>
      <inkml:brushProperty name="height" value="0.0368" units="cm"/>
      <inkml:brushProperty name="color" value="#00BFF3"/>
    </inkml:brush>
  </inkml:definitions>
  <inkml:trace contextRef="#ctx0" brushRef="#br0">36100 26190 597,'14'-5'3,"-4"8"5,-5 6 5,-3 7 6,-2 4 5,0-1 7,0 0 6,0 1 6,0-1 1,0 1-5,0-1-4,0 1-6,0-1-4,0-3-4,0-2-5,0-1-3,2-2-10,4-1-16,3 0-15,5-2-15,1-3-7,-1-4 3,-1-6 2,0-4 2,-2-3 2,-2 1 2,1-1 1,-2 0 2,-1 1 4,0 1 6,-2 1 6,0 1 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55193 53178,'-15'-16,"7"1,0-1,-7 16,-1 0,8 31,1 0,-1 8,0 0,24-15,-1-1,8-15,1 0,7-39,0-1,-16-14,1-1,-16 16,0 0,0 15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6"/>
    </inkml:context>
    <inkml:brush xml:id="br0">
      <inkml:brushProperty name="width" value="0.0347" units="cm"/>
      <inkml:brushProperty name="height" value="0.0347" units="cm"/>
      <inkml:brushProperty name="color" value="#00BFF3"/>
    </inkml:brush>
  </inkml:definitions>
  <inkml:trace contextRef="#ctx0" brushRef="#br0">36410 26500 634,'-21'2'8,"5"4"16,5 4 17,5 3 17,1 4 2,2 3-11,0 4-11,-1 1-12,0 3-7,2 2-5,0 3-5,2 1-5,-1 0-2,0-2 2,-2-2 0,0-1 1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7"/>
    </inkml:context>
    <inkml:brush xml:id="br0">
      <inkml:brushProperty name="width" value="0.04718" units="cm"/>
      <inkml:brushProperty name="height" value="0.04718" units="cm"/>
      <inkml:brushProperty name="color" value="#00BFF3"/>
    </inkml:brush>
  </inkml:definitions>
  <inkml:trace contextRef="#ctx0" brushRef="#br0">36211 24697 466,'1'-21'1,"4"7"4,2 5 2,4 6 4,1 3 0,0 2 0,2 0-2,2 2 0,-2 1-2,-1 3-4,-2 4-3,-2 2-3,-2 1-2,1-1 2,0-1 1,0 0 2,-1-1 2,-2 3 4,-3 2 5,0 1 4,-2 3 4,0 1 6,0 3 5,0 1 5,0 2 2,0-1-3,0 1-2,0-1-3,0 1-1,0 1-3,0 1-3,0 1-2,0 0-1,0 0-2,0 1-2,0-2-1,0 2-2,0 2-3,0 3-2,0 1-3,0 0-2,0 0 0,0-1-1,0-1-1,0-3 0,0-2-4,0-3-2,0-3-3,-1-3-2,-1-1 0,0-3-1,-1-1-1,-3-2-3,-2 0-5,-3-2-7,-3-1-6,-5-2-6,-4-2-6,-5-4-7,-3-2-6,-3-3 1,5-1 7,3 0 8,5-1 8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7"/>
    </inkml:context>
    <inkml:brush xml:id="br0">
      <inkml:brushProperty name="width" value="0.04202" units="cm"/>
      <inkml:brushProperty name="height" value="0.04202" units="cm"/>
      <inkml:brushProperty name="color" value="#00BFF3"/>
    </inkml:brush>
  </inkml:definitions>
  <inkml:trace contextRef="#ctx0" brushRef="#br0">32253 25216 523,'-7'-29'-15,"2"4"8,2 3 8,2 4 8,1 3 6,0 1 4,0 1 3,0 1 3,0 0 2,0 0 0,0 0-1,0 1 0,-1-1-1,-2 2-2,-2 1-2,-2 0-1,-1 2-3,-2 1-3,0 0-2,-1 2-3,-1 0-2,1 2 1,0 0 1,-1 2 0,0 1-3,1 4-4,-1 2-6,0 4-5,2 0-3,2 1 3,4 0 0,3 0 2,0 1 1,-1 5 2,0 3 1,-1 5 2,-1 2 2,2 3 1,0 1 3,2 2 1,0 1 2,0 0 0,0 0 1,0 0 2,0 0 0,0-1 0,0-1 1,0-1 0,0-2 1,2 0-2,0-1-1,2-1 0,0 3-2,0 7 0,-1 6 0,2 8-1,-2 0-2,-1-2-1,0-7-1,-2-1-2,0-5-3,0-2-1,0-3-2,0-3-2,0-3-3,0-3 0,0-3-2,0-3-1,3-3-10,4-2-16,5-4-18,6-3-16,-1-2-4,-2-4 12,-3-2 11,-3-3 11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47"/>
    </inkml:context>
    <inkml:brush xml:id="br0">
      <inkml:brushProperty name="width" value="0.03896" units="cm"/>
      <inkml:brushProperty name="height" value="0.03896" units="cm"/>
      <inkml:brushProperty name="color" value="#00BFF3"/>
    </inkml:brush>
  </inkml:definitions>
  <inkml:trace contextRef="#ctx0" brushRef="#br0">37300 24615 564,'22'-7'128,"-3"3"-27,-3 1-29,-3 2-28,-2 1-17,1 0-4,0 0-6,0 0-5,0 0-4,1 0-4,1 0-5,1 0-3,0 1-16,-1 2-25,-1 1-27,0 3-26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51"/>
    </inkml:context>
    <inkml:brush xml:id="br0">
      <inkml:brushProperty name="width" value="0.03519" units="cm"/>
      <inkml:brushProperty name="height" value="0.03519" units="cm"/>
      <inkml:brushProperty name="color" value="#00BFF3"/>
    </inkml:brush>
  </inkml:definitions>
  <inkml:trace contextRef="#ctx0" brushRef="#br0">33184 29337 625,'-22'-29'15,"5"8"11,3 7 9,5 7 11,2 4 1,-1 2-8,0 2-7,0 2-8,-1 2-7,-2 4-5,-2 2-6,-1 3-5,-1 2-3,1 0 0,0-1-1,2 1 1,1-2 0,2-1 0,3-3 2,1-1 1,1-1 1,2 2 1,0 0 1,2 1 1,1-1 0,4-2-2,2-4-2,4-2-2,1-2-1,1 0 0,1 0 0,1 0 0,1 0 0,0 2 0,-1 0 0,1 2 0,-2 0 1,-3 3 0,-2 2 0,-5 2 0,-1 2 1,-2 3 0,-2 3 0,-2 3 0,-1 2 0,-5-1-1,-2 1 0,-3 0-1,-2-2 0,1 2-1,-1-1 0,0 1 0,2-3 1,1-5 1,2-5 1,2-5 2,3-4 1,5-6 0,2-4 0,5-5 0,4-4-1,6-3-1,4-4-1,5-1-2,2-1 0,1 3 0,-2 3 1,2 3-1,-3 4 2,-1 3 2,-4 4 1,-3 4 3,-3 3 2,-3 2 0,-3 2 1,-2 2 2,-2 1 0,0 1 1,0 2 0,0 0 1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51"/>
    </inkml:context>
    <inkml:brush xml:id="br0">
      <inkml:brushProperty name="width" value="0.0287" units="cm"/>
      <inkml:brushProperty name="height" value="0.0287" units="cm"/>
      <inkml:brushProperty name="color" value="#00BFF3"/>
    </inkml:brush>
  </inkml:definitions>
  <inkml:trace contextRef="#ctx0" brushRef="#br0">34000 29450 766,'15'29'105,"-2"-3"-31,1-6-31,-2-2-31,-2-4-20,-1-1-7,-2-2-6,-2-2-7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51"/>
    </inkml:context>
    <inkml:brush xml:id="br0">
      <inkml:brushProperty name="width" value="0.04471" units="cm"/>
      <inkml:brushProperty name="height" value="0.04471" units="cm"/>
      <inkml:brushProperty name="color" value="#00BFF3"/>
    </inkml:brush>
  </inkml:definitions>
  <inkml:trace contextRef="#ctx0" brushRef="#br0">34577 29368 492,'-13'9'50,"2"1"-1,3 3 1,2 2-1,2 1-3,0 1-6,0 1-8,1 1-6,-2 0-4,2 2-2,-1 1 0,0 1-2,0 0-1,2-1 0,0-1-2,2 0-1,0-3-3,0-1-3,0-3-4,0-1-5,2-4-5,4-4-6,4-6-6,3-4-7,2-6-3,0-6 2,-2-5 0,-2-6 1,0-5 1,0-3 2,-2-3 2,-1-2 1,0 1 3,-2 3 3,-1 3 4,0 5 3,-2 4 1,-2 5-1,-2 5-1,-2 5-1,-2 2 3,0 2 9,-1 0 7,-2 2 9,0 1 1,-1 2-6,-2 2-5,0 2-6,1 2-7,0 4-6,0 2-8,2 3-6,1 2-6,0 1-4,2 2-3,1 0-4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52"/>
    </inkml:context>
    <inkml:brush xml:id="br0">
      <inkml:brushProperty name="width" value="0.03756" units="cm"/>
      <inkml:brushProperty name="height" value="0.03756" units="cm"/>
      <inkml:brushProperty name="color" value="#00BFF3"/>
    </inkml:brush>
  </inkml:definitions>
  <inkml:trace contextRef="#ctx0" brushRef="#br0">35014 29750 585,'15'0'6,"-3"0"13,-1 0 13,-2 0 11,-2 1 4,0 2-8,-2 2-7,0 2-7,-3 2-5,0 5-1,0 4-1,-1 3-2,-2 4-1,-1 1-4,0 3-3,0 1-4,-2-1-2,0-2-2,0-3-3,0-3-2,2-3-1,2-3 2,3-3 2,4-2 2,1-4 1,0-1 0,3-2 1,0-2 0,1 0 1,0 0 0,-1 2 0,1 0 1,-1 3 0,-2 4 0,-3 3 2,-1 5 0,-3 4 1,-6 5-1,-4 5 0,-5 5-1,-3 1-1,-2-2 1,0-3-2,-1 0 1,1-3-6,0-3-8,1-4-9,1-1-9,1-5-7,0-3-6,2-4-6,1-4-5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52"/>
    </inkml:context>
    <inkml:brush xml:id="br0">
      <inkml:brushProperty name="width" value="0.03959" units="cm"/>
      <inkml:brushProperty name="height" value="0.03959" units="cm"/>
      <inkml:brushProperty name="color" value="#00BFF3"/>
    </inkml:brush>
  </inkml:definitions>
  <inkml:trace contextRef="#ctx0" brushRef="#br0">35600 28900 555,'28'1'133,"-5"4"-31,-7 2-28,-5 4-31,-3 1-16,-2 1-5,-1 1-4,0 1-4,-3 1-5,-2 3-7,-4 1-5,-2 3-8,-2-1-3,-2-1-1,0-3-1,-1-1-2,0-3 1,0 0 3,2 0 2,1-2 2,2-2 3,6-2 3,4-4 2,6-2 3,3-4 0,3 0-2,3-3-4,3-2-3,2-1-5,1 0-6,0 0-7,2 1-6,-2-1-5,-3 2 1,-4 0-2,-5 2 0,-2 0 2,-2 1 4,-2-1 4,-2 0 4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2:52"/>
    </inkml:context>
    <inkml:brush xml:id="br0">
      <inkml:brushProperty name="width" value="0.03907" units="cm"/>
      <inkml:brushProperty name="height" value="0.03907" units="cm"/>
      <inkml:brushProperty name="color" value="#00BFF3"/>
    </inkml:brush>
  </inkml:definitions>
  <inkml:trace contextRef="#ctx0" brushRef="#br0">36250 29163 563,'52'-8'137,"-6"3"-30,-7-1-33,-4 2-31,-6 0-18,-4 1-4,-3-1-4,-4 0-5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56516 52662,'-16'-47,"24"40,0-1,46 8,1 0,8 0,-1 0,1 8,-1-1,-46-7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1"/>
    </inkml:context>
    <inkml:brush xml:id="br0">
      <inkml:brushProperty name="width" value="0.0343" units="cm"/>
      <inkml:brushProperty name="height" value="0.0343" units="cm"/>
      <inkml:brushProperty name="color" value="#00BFF3"/>
    </inkml:brush>
  </inkml:definitions>
  <inkml:trace contextRef="#ctx0" brushRef="#br0">40996 30083 641,'-7'-6'30,"3"4"4,1 4 5,2 4 5,1 3-1,0 3-6,0 4-7,0 2-7,-1 2-4,0 3-4,-2 0-4,0 4-3,-1 1-1,2 1-1,0 0-1,2 2 1,-1-1-4,0-1-7,-1-4-6,-1 0-7,-1-3-7,2-3-10,0-3-10,2-2-9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1"/>
    </inkml:context>
    <inkml:brush xml:id="br0">
      <inkml:brushProperty name="width" value="0.03024" units="cm"/>
      <inkml:brushProperty name="height" value="0.03024" units="cm"/>
      <inkml:brushProperty name="color" value="#00BFF3"/>
    </inkml:brush>
  </inkml:definitions>
  <inkml:trace contextRef="#ctx0" brushRef="#br0">40900 30827 727,'8'-8'6,"0"0"11,0 1 11,-1-1 11,1 1 3,2 0-5,0 2-5,2 1-5,-1 1-6,1-1-7,-1 0-6,1 0-7,-1 0-4,1 2-4,0 0-5,0 2-3,-2 0-3,1 0-1,-2 0-1,0 0-1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1"/>
    </inkml:context>
    <inkml:brush xml:id="br0">
      <inkml:brushProperty name="width" value="0.03475" units="cm"/>
      <inkml:brushProperty name="height" value="0.03475" units="cm"/>
      <inkml:brushProperty name="color" value="#00BFF3"/>
    </inkml:brush>
  </inkml:definitions>
  <inkml:trace contextRef="#ctx0" brushRef="#br0">41593 29700 633,'-15'9'86,"5"1"-18,2 3-18,2 2-19,2 2-9,0 1-3,0 3-1,0 1-3,1 3-2,0 1-1,2 3-1,1 1-1,-1 1-2,-1-3-4,0 1-5,0 0-3,-2-2-4,0 0-7,0 1-5,0-1-7,0-2-5,2-5-5,0-5-6,2-4-5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1"/>
    </inkml:context>
    <inkml:brush xml:id="br0">
      <inkml:brushProperty name="width" value="0.02983" units="cm"/>
      <inkml:brushProperty name="height" value="0.02983" units="cm"/>
      <inkml:brushProperty name="color" value="#00BFF3"/>
    </inkml:brush>
  </inkml:definitions>
  <inkml:trace contextRef="#ctx0" brushRef="#br0">41750 30795 737,'14'-13'6,"-3"4"10,-2 6 12,-4 5 11,-2 3 2,0 5-4,-2 4-6,0 3-5,-2 3-7,-2 0-6,-2-2-6,-2 2-8,0-2-3,1-1 1,0-3 1,2-1 0,2-3-1,6-2-5,4-4-3,5-2-5,4-5-4,1-2-6,3-5-5,1-4-6,0-2-1,-3-1 1,-3-1 3,-3-1 1,-2 2 3,-2 4 5,-2 3 4,-2 4 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2"/>
    </inkml:context>
    <inkml:brush xml:id="br0">
      <inkml:brushProperty name="width" value="0.0321" units="cm"/>
      <inkml:brushProperty name="height" value="0.0321" units="cm"/>
      <inkml:brushProperty name="color" value="#00BFF3"/>
    </inkml:brush>
  </inkml:definitions>
  <inkml:trace contextRef="#ctx0" brushRef="#br0">42480 30070 685,'-1'-11'16,"-4"8"14,-2 9 14,-3 10 13,-1 2 1,3 1-14,1-2-12,2-1-13,2-1-9,2-2-6,2 1-4,2-2-5,2-2-3,2-2-1,1-4 0,3-2-2,0-1 1,-1 1 1,-1 3 1,0 2 2,-2 1 0,-1 2-1,0 0 0,-2 2 0,-2 1-1,-4 3 2,-4 3 2,-3 3 1,-4 1 1,-2-1 0,-2-2 1,-1 0 0,1-1 1,1-3-1,4-1 1,3-2 0,3-4 0,6-6 0,4-6-1,6-6-1,2-3 0,3-2-2,1 0-1,3-1-2,-1 0-1,-1 3 1,-3 1 0,-1 3 0,-1 2 1,0 2 1,-1 4 1,0 2 1,0 3 2,-2-1 3,-2 2 3,-2 2 2,-2 0 1,-1 0-1,0-1-3,-1 1-1,-1-2-7,0-6-13,0-5-14,0-4-12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2"/>
    </inkml:context>
    <inkml:brush xml:id="br0">
      <inkml:brushProperty name="width" value="0.02955" units="cm"/>
      <inkml:brushProperty name="height" value="0.02955" units="cm"/>
      <inkml:brushProperty name="color" value="#00BFF3"/>
    </inkml:brush>
  </inkml:definitions>
  <inkml:trace contextRef="#ctx0" brushRef="#br0">43150 30205 744,'1'-13'-21,"2"6"31,2 6 31,2 6 32,0 3 2,-1 2-25,-2 0-24,1 0-25,-1 3-16,0 2-9,0 1-9,0 3-9,-1-1-4,-1-2 0,0-1 0,-1-2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2"/>
    </inkml:context>
    <inkml:brush xml:id="br0">
      <inkml:brushProperty name="width" value="0.03853" units="cm"/>
      <inkml:brushProperty name="height" value="0.03853" units="cm"/>
      <inkml:brushProperty name="color" value="#00BFF3"/>
    </inkml:brush>
  </inkml:definitions>
  <inkml:trace contextRef="#ctx0" brushRef="#br0">43581 30020 570,'-7'45'87,"1"-6"-17,0-4-17,2-5-17,0-3-10,2-3-1,0-1-3,2-3-2,0-1-1,0-3-1,0-1-2,0-2 0,2-5-3,6-8-6,4-8-6,5-8-5,2-6-8,-3-5-11,-1-5-9,-2-4-11,-2-2-3,-1 3 2,-1 3 4,-1 4 3,-1 2 6,-2 6 9,-3 5 9,0 5 9,-5 5 10,-2 6 9,-5 6 10,-3 6 10,0 2 2,3 1-2,4 0-5,4-1-2,2 0-4,0-1-1,0 0-2,0-2-1,1-1-4,2-1-6,2 0-5,2-2-5,1 0-7,0 0-6,3 0-8,0 0-6,0 1-3,-3 3 2,-1 3 2,-2 4 2,-1 0 4,0 1 4,0-1 5,0 1 4,-1-1 5,-1-1 2,0-2 5,-1 0 3,-1-1 3,2-2 4,0-3 3,2-1 4,0-1-1,1-2-5,2-1-4,0 0-4,0 0-4,-2 1-5,-3 3-3,0 2-4,-4 2-2,-2 3 0,-4 3 1,-2 4 1,-4 1-4,-5 2-10,-5 3-9,-5 1-8,1-1-6,4-7 2,5-5 0,5-6 1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3"/>
    </inkml:context>
    <inkml:brush xml:id="br0">
      <inkml:brushProperty name="width" value="0.03519" units="cm"/>
      <inkml:brushProperty name="height" value="0.03519" units="cm"/>
      <inkml:brushProperty name="color" value="#00BFF3"/>
    </inkml:brush>
  </inkml:definitions>
  <inkml:trace contextRef="#ctx0" brushRef="#br0">41247 32111 625,'-16'-13'-30,"0"8"26,1 7 25,-1 6 25,0 6 9,1 7-8,-1 5-7,0 7-7,0 3-6,0 2-1,-2 2-3,-1 3-1,0-2-3,2-1-2,3-2-3,1-2-2,2-3-5,2-5-8,3-5-7,1-5-7,1-3-9,2-1-9,0-1-9,2 0-9,1-5-5,2-6 3,2-8 2,2-6 2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3"/>
    </inkml:context>
    <inkml:brush xml:id="br0">
      <inkml:brushProperty name="width" value="0.03475" units="cm"/>
      <inkml:brushProperty name="height" value="0.03475" units="cm"/>
      <inkml:brushProperty name="color" value="#00BFF3"/>
    </inkml:brush>
  </inkml:definitions>
  <inkml:trace contextRef="#ctx0" brushRef="#br0">41440 32255 633,'7'-13'-29,"-2"6"19,-2 6 19,-2 6 17,-1 5 9,2 3-1,0 5-1,2 4 1,-1 1-2,0 2-1,-2 1-1,0 1-2,-1 1-1,2-1-4,0 0-2,2 0-4,-1 1-4,-1 3-4,0 1-6,-2 2-3,0-1-6,-2-7-6,0-6-4,-1-5-7,-2-5-4,0-2-3,-2-4-3,0-2-4,-2-4-1,-2-2 0,-2-4 2,-1-2 0,-1-3 2,1-3 3,1-3 3,1-3 3,1-1 4,0 1 5,2 1 4,1 1 5,1 1 6,2 4 5,2 3 7,2 3 7,4 0 5,6 0 6,5 0 7,7-2 5,3-1-2,-2 2-10,2 1-11,-1 1-11,1 0-11,-1 0-11,1 0-11,0 0-12,-3 0-3,-2 1 7,-3-1 5,-3 0 7,-2 0 4,-2 2 4,-2 1 5,-2 0 3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3"/>
    </inkml:context>
    <inkml:brush xml:id="br0">
      <inkml:brushProperty name="width" value="0.04026" units="cm"/>
      <inkml:brushProperty name="height" value="0.04026" units="cm"/>
      <inkml:brushProperty name="color" value="#00BFF3"/>
    </inkml:brush>
  </inkml:definitions>
  <inkml:trace contextRef="#ctx0" brushRef="#br0">42309 32016 546,'-7'-12'-5,"1"8"19,1 8 18,0 8 19,0 5 5,0 3-7,-1 3-8,-1 3-7,-1 3-5,0 2-2,0 3-2,0 4-2,1 1-3,1-2-3,0 0-4,2-1-3,0 0-3,2 1-1,0-1-3,2 3-2,0-3-2,2-7-5,0-7-4,2-7-5,2-7-1,5-6 2,5-8 2,6-6 1,1-7-9,-3-5-20,1-7-21,0-5-20,-3 1-2,-3 5 18,-3 5 16,-2 7 17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57891 51994,'-31'-32,"23"32,0 0,-16 32,1-1,7 23,1 1,7 0,0-1,24-23,-1 1,24-32,1 0,14-32,1 1,-24-23,1-1,-24-15,-1 0,-14 38,-1 1,-16 23,1 1,15 7,0 0,32 0,-1 0,8 0,1 0,-1-8,0 0,-15 39,0 0,-16 8,0 0,-8 16,0 0,0-9,0 1,0-31,1-1,14-15,1 0,16-15,-1-1,-7 1,0-1,-1 16,1 0,-16-8,0 0,8 1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4"/>
    </inkml:context>
    <inkml:brush xml:id="br0">
      <inkml:brushProperty name="width" value="0.03432" units="cm"/>
      <inkml:brushProperty name="height" value="0.03432" units="cm"/>
      <inkml:brushProperty name="color" value="#00BFF3"/>
    </inkml:brush>
  </inkml:definitions>
  <inkml:trace contextRef="#ctx0" brushRef="#br0">42828 32581 641,'-1'-13'-39,"-2"3"16,-2 4 15,-1 4 17,-2 4 8,2 4 2,1 4 2,0 3 2,1 4 3,0 2 6,0 1 4,1 2 5,-2 1 1,2-1-6,-1-1-3,0-1-6,0-1-4,2-1-4,0-1-5,2 0-5,2-7-8,6-6-9,4-8-11,5-6-11,1-6-3,-2 2 5,-4 1 5,-3 1 4,-2-1-4,3-2-11,0-1-12,1-3-13,-2 4 5,-6 10 19,-6 10 20,-6 10 19,-2 4 11,1 1 2,0 0 0,3-1 3,0 0 5,2-2 10,2-4 11,2 0 10,3-4-1,2-4-11,4-6-12,1-4-11,3-4-8,0-2-5,-1-1-6,1-2-4,0-3-10,2-1-14,0-3-14,1-1-15,-1-2-3,-3 2 5,-2 1 6,-4 2 7,-2 1 6,0 3 7,-2 2 9,0 4 7,-2 2 6,0 1 7,-2 0 6,0 2 5,0 1 11,0 4 17,2 2 15,0 4 17,2 0-1,2-1-17,2 0-16,2-2-16,0 2-11,0 6-3,-2 4-4,0 4-4,-2 4-2,-1-1-1,0 1-1,-1-1-2,-1-1-1,0-1-1,0-2-1,0-2-2,0-3 0,0 0 0,0-1 0,0 0 1,0-3-5,2-1-11,3-2-9,2-2-11,1-2-3,2-2 4,0-2 3,1-2 4,0-2 4,-2 0 6,-2-1 6,-2-2 6,-2 1 3,-1-1 4,0 0 1,-1 0 4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4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43832 32150 999,'-1'13'-78,"0"-1"19,-1-5 17,-1-1 20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5"/>
    </inkml:context>
    <inkml:brush xml:id="br0">
      <inkml:brushProperty name="width" value="0.02883" units="cm"/>
      <inkml:brushProperty name="height" value="0.02883" units="cm"/>
      <inkml:brushProperty name="color" value="#00BFF3"/>
    </inkml:brush>
  </inkml:definitions>
  <inkml:trace contextRef="#ctx0" brushRef="#br0">43639 32910 763,'-5'5'27,"6"-4"3,6-6 1,6-4 3,1-1-2,0-1-3,-1 2-5,0 1-5,-2 1-8,-1 2-17,-1 2-15,-1 2-16,-1 0-9,0-3-2,-2-4-2,0-2-3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5"/>
    </inkml:context>
    <inkml:brush xml:id="br0">
      <inkml:brushProperty name="width" value="0.03713" units="cm"/>
      <inkml:brushProperty name="height" value="0.03713" units="cm"/>
      <inkml:brushProperty name="color" value="#00BFF3"/>
    </inkml:brush>
  </inkml:definitions>
  <inkml:trace contextRef="#ctx0" brushRef="#br0">44065 32453 592,'-7'-18'10,"3"14"18,1 12 19,2 13 19,1 7 4,0-1-12,0 0-12,0 0-11,0 1-11,0 1-8,0 1-8,0 1-9,0-2-6,0-2-2,0-4-2,0-1-3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5"/>
    </inkml:context>
    <inkml:brush xml:id="br0">
      <inkml:brushProperty name="width" value="0.0367" units="cm"/>
      <inkml:brushProperty name="height" value="0.0367" units="cm"/>
      <inkml:brushProperty name="color" value="#00BFF3"/>
    </inkml:brush>
  </inkml:definitions>
  <inkml:trace contextRef="#ctx0" brushRef="#br0">44100 32031 599,'2'-13'32,"4"3"4,4 4 6,3 4 4,1 4 1,-3 4-7,-3 4-5,-3 3-6,-1 4-4,0 3-4,0 4-3,0 2-5,-1 1-3,-2 5-5,-2 3-4,-2 3-4,-2 1-5,-2 2-7,-1 1-5,-3-1-7,0 0-2,0-5 2,2-5 2,2-5 2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05"/>
    </inkml:context>
    <inkml:brush xml:id="br0">
      <inkml:brushProperty name="width" value="0.03358" units="cm"/>
      <inkml:brushProperty name="height" value="0.03358" units="cm"/>
      <inkml:brushProperty name="color" value="#00BFF3"/>
    </inkml:brush>
  </inkml:definitions>
  <inkml:trace contextRef="#ctx0" brushRef="#br0">44206 33042 655,'7'-3'7,"-1"8"14,0 9 14,-2 10 15,-1 3 2,-2 0-10,-2 1-9,-2-1-10,-1 0-5,1-3-1,-2-1 0,2-3 0,0-1-6,4-2-10,2 1-9,4-2-10,1-2-3,1-3 7,1-3 5,2-2 7,-1-1 3,-1 2 1,-1 1 2,0 3 1,-2 2 1,-1 2 0,0 1 1,-2 3 1,-1 2-3,-4 3-3,-2 3-5,-3 3-5,-5 4-2,-6 6-3,-6 6-3,-5 6-2,-3 3-4,2-1-4,1 1-5,0 0-5,2-6-2,6-8-2,5-11-2,5-9-1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18"/>
    </inkml:context>
    <inkml:brush xml:id="br0">
      <inkml:brushProperty name="width" value="0.03707" units="cm"/>
      <inkml:brushProperty name="height" value="0.03707" units="cm"/>
      <inkml:brushProperty name="color" value="#00BFF3"/>
    </inkml:brush>
  </inkml:definitions>
  <inkml:trace contextRef="#ctx0" brushRef="#br0">68065 22347 593,'-8'-13'7,"2"6"16,0 6 14,2 6 14,0 4 3,0 2-10,0 2-11,0 1-10,-1 4-5,-1 5-2,-3 4-1,-2 6-1,-1 2-2,1 1 0,-1-1-2,0 0-2,0 0-1,1 1-3,-1-1-2,0-1-3,0 0-1,1-5-1,-1-4-1,0-3 0,4-9-8,6-10-15,7-13-15,8-12-15,3-7-3,-1-2 10,1-4 8,0-2 9,-1-3 7,-1 0 2,-1-2 2,-1 0 4,1 0 2,0 3 1,1 4 2,1 3 2,0 3 7,-1 5 12,-1 5 12,-1 5 11,-1 3 7,-1 4 0,0 2-1,-2 4 0,0 3-1,0 6-2,0 4-3,0 5-2,-2 4-2,-1 3-1,-2 3-2,-2 3-2,-2 0-2,-4 0-4,-2-2-3,-3 1-5,-3-3-3,0-2-3,-1-1-2,-1-2-4,-1-3-2,2-1 0,-2-3 0,0-1 0,1-2-2,1-2-2,1-3-4,0-1-2,2-3-2,3-2 2,1-4-1,2-1 2,2-4-1,0-2-2,2-2-3,0-1-1,1-1-1,0 2 2,0 3 2,0 1 1,2 3 9,4 4 15,4 4 16,4 4 15,1 2 5,-1 1-5,-1 2-5,-1 0-6,0 1-4,0-1-3,0 1-4,-1 0-4,-1-1-4,1 0-7,-2 1-6,0 0-7,-1-2-5,1-2-4,2-4-6,0-3-4,0-1-1,-1 0 1,0 0 1,-2 0 1,0-1 1,2-3-1,0-4-2,1-2 0,0-2 1,-1 0 4,0 1 5,-2 0 3,0 0 4,0 0 3,0 2 4,0 1 3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19"/>
    </inkml:context>
    <inkml:brush xml:id="br0">
      <inkml:brushProperty name="width" value="0.04554" units="cm"/>
      <inkml:brushProperty name="height" value="0.04554" units="cm"/>
      <inkml:brushProperty name="color" value="#00BFF3"/>
    </inkml:brush>
  </inkml:definitions>
  <inkml:trace contextRef="#ctx0" brushRef="#br0">69463 22466 483,'6'-49'7,"-2"12"6,-1 12 4,-1 11 5,-3 11 6,-1 8 6,0 9 8,-1 9 6,-1 4 0,-1-1-7,-2-1-7,0-2-7,0 1-5,0-1-1,2 1-2,1-1-3,-1 0-1,2-1-1,-1-1-3,0-1-1,0-1-2,2-2-1,0-3 0,2-1-2,3-4-6,6-6-12,5-6-13,7-6-12,2-5-4,-2-5 5,0-5 6,-1-5 4,-1-3 3,0-1-2,-2-1-1,-1 0 0,-2-2 0,0 0 4,0-2 2,-2 0 4,-2 1 5,-2 5 7,-4 5 6,-2 5 7,-5 5 2,-2 5 0,-5 4-2,-4 6-2,-1 3 1,1 2 2,2 2 0,-1 2 2,1 1 2,1 3 2,-1 2 2,0 2 2,1 0-3,2 1-9,3 0-9,1-1-9,1 1-9,2 2-9,0 0-10,2 1-8,1-1-2,2-3 7,2-3 7,2-2 7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19"/>
    </inkml:context>
    <inkml:brush xml:id="br0">
      <inkml:brushProperty name="width" value="0.04201" units="cm"/>
      <inkml:brushProperty name="height" value="0.04201" units="cm"/>
      <inkml:brushProperty name="color" value="#00BFF3"/>
    </inkml:brush>
  </inkml:definitions>
  <inkml:trace contextRef="#ctx0" brushRef="#br0">70325 23100 523,'13'1'31,"-5"2"7,-4 2 5,-6 2 7,-3 1 0,-2 3-5,-1 2-6,-3 2-5,-1 1-4,0 1-6,0 1-3,1 1-6,-1-1-2,1 0-2,-1-1-1,1-1-2,0-1-1,4 0-3,2-2-1,4-1-2,3-2-3,4-2-3,4-4-3,3-2-3,3-2-3,1 0-1,1 0-3,1 0-2,1 0-2,-1 0-2,1 0-4,-1 0-2,-1-1-1,-3-1 1,-3 0 0,-2-1 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19"/>
    </inkml:context>
    <inkml:brush xml:id="br0">
      <inkml:brushProperty name="width" value="0.0468" units="cm"/>
      <inkml:brushProperty name="height" value="0.0468" units="cm"/>
      <inkml:brushProperty name="color" value="#00BFF3"/>
    </inkml:brush>
  </inkml:definitions>
  <inkml:trace contextRef="#ctx0" brushRef="#br0">70659 23172 470,'0'-24'26,"0"13"18,0 14 17,0 14 16,-1 6 2,-1 1-14,0-1-14,-1 1-14,-1 1-9,0 2-6,0 4-5,0 3-4,-1 4-6,0 7-5,-1 8-4,-1 6-5,-1 5-8,-1 1-11,-2 3-10,1 2-12,-1-7-1,4-12 5,2-12 6,4-13 5,1-8 0,0-1-6,0-2-8,0-2-7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59750 51122,'0'-31,"15"0,1-1,-8 1,-1 0,1 23,0 0,-8 31,0 1,-8 46,0 1,1 70,-1-1,8-7,0 0,-8-23,0 0,8-71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3:21"/>
    </inkml:context>
    <inkml:brush xml:id="br0">
      <inkml:brushProperty name="width" value="0.04891" units="cm"/>
      <inkml:brushProperty name="height" value="0.04891" units="cm"/>
      <inkml:brushProperty name="color" value="#00BFF3"/>
    </inkml:brush>
  </inkml:definitions>
  <inkml:trace contextRef="#ctx0" brushRef="#br0">71150 21876 449,'16'0'134,"1"0"-29,1 0-28,2 0-28,0 0-17,0 0-4,2 0-4,1 0-5,1 0-2,3 0-2,1 0 0,3 0 0,-1-1-4,-3 0-4,-4-1-4,-2 0-6,-3-1-8,-1 3-16,-2 3-15,-2 3-16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6:33"/>
    </inkml:context>
    <inkml:brush xml:id="br0">
      <inkml:brushProperty name="width" value="0.03665" units="cm"/>
      <inkml:brushProperty name="height" value="0.03665" units="cm"/>
      <inkml:brushProperty name="color" value="#00BFF3"/>
    </inkml:brush>
  </inkml:definitions>
  <inkml:trace contextRef="#ctx0" brushRef="#br0">42525 51227 600,'-21'-7'2,"5"-1"6,4 0 6,6 0 4,4 0 6,4 2 3,4 1 5,4 0 3,3 1 1,3 1-4,3-1-5,3 0-3,3-1-4,3 0-3,3-2-2,3 0-4,1 0 0,1 0 0,-1 2 0,0 1 0,-1 0-2,-1 0-5,0 0-4,-1 0-5,-1 1-4,-1 2-5,-1 2-4,-1 2-4,-2 1-3,-1 0-2,-3 0-2,-1 0-2,-3-1-2,-3 2-1,-2-2-1,-4 1-2,-5-1 1,-8-4 2,-8-2 1,-7-3 1,-5-3 5,1 0 6,-1-2 6,0 1 5,0-1 5,-1 1 1,-1 0 1,0 2 1,-1 1 1,1 2 0,1 2 0,1 2 1,0 1 0,4-2 2,-1 0 2,0-1 0,3-2 3,1 0 2,2-2 1,3 0 3,1 0 1,2 0 1,2 2 1,2 1 2,2 1 4,0 3 6,2 4 8,1 2 7,-1 4 1,-1 4-7,0 3-6,-1 5-6,-1 3-6,2 0-6,0 3-5,2 3-6,0 0-5,0 1-4,0-1-4,0 0-5,0-1-4,2-6-3,0-2-5,2-4-3,0-4-2,3-1 0,2-2 2,2-2 0,0-3 3,-3-3 2,-1-2 3,-2-4 3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6:33"/>
    </inkml:context>
    <inkml:brush xml:id="br0">
      <inkml:brushProperty name="width" value="0.0336" units="cm"/>
      <inkml:brushProperty name="height" value="0.0336" units="cm"/>
      <inkml:brushProperty name="color" value="#00BFF3"/>
    </inkml:brush>
  </inkml:definitions>
  <inkml:trace contextRef="#ctx0" brushRef="#br0">44150 50561 654,'0'-13'28,"0"8"3,0 7 3,0 6 4,0 5-1,2 1-4,0 3-6,2 2-4,-1 1-2,1 1-2,0 0 0,0 2-1,-2 1-5,0 1-9,0 1-8,-1 1-9,-2 2-7,-1 2-3,0 4-5,0 2-4,-2 0-1,0-6 1,0-4 1,1-4 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6:34"/>
    </inkml:context>
    <inkml:brush xml:id="br0">
      <inkml:brushProperty name="width" value="0.04063" units="cm"/>
      <inkml:brushProperty name="height" value="0.04063" units="cm"/>
      <inkml:brushProperty name="color" value="#00BFF3"/>
    </inkml:brush>
  </inkml:definitions>
  <inkml:trace contextRef="#ctx0" brushRef="#br0">43020 51745 541,'-12'-13'13,"6"4"8,8 6 6,6 5 8,4 2-1,0 3-7,-1 2-9,0 2-7,0 0-6,-2 1-2,-2 0-1,-2 0-3,-3 0-3,-1 3-6,-2 2-6,-1 2-6,-3 1-2,-2 2-1,-2 3-1,-2 2 1,-1-2 0,-4-2 1,-3-3 2,-3-2 1,-1-4 3,1-3 2,1-3 3,1-2 3,0-3 3,0 0 1,1-2 1,-1 0 3,1-1 3,1 2 5,1 0 7,1 2 4,0-1 5,2 1 3,1 0 2,1 0 3,3-1 3,6 0 4,6-2 3,6 0 4,4-2-2,5-2-6,4-2-7,3-2-5,3 0-6,1 1-5,1 0-5,1 2-4,0-1-3,-2-2-4,0-2-3,-1-1-3,-1-2 0,-4 2 1,0 1 1,-3 0 1,-3 3-4,-6 5-8,-6 2-10,-6 5-8,-5 2 3,-2 0 17,-3 0 16,-3 0 16,-4 1 8,-2 5 0,-2 4-2,-4 3 0,-1 3-2,-1 1 1,1 1-1,0 1-1,0 0-2,1 1-4,1-1-4,1 1-4,1-2-3,3-1-3,1-3-3,2-2-2,6-7-9,9-10-16,8-13-15,9-11-16,5-5-3,1 1 6,1 3 7,1 1 8,1 2 7,-1 1 7,1 1 8,-1 1 8,-1 1 6,-2 2 8,-4 2 6,-3 3 6,-1 1 7,-1 2 6,1 2 6,0 2 5,-1 2 2,-1 2-2,-1 2-3,-1 2-3,0 1-3,0 1-1,0 2-1,0 0-3,-1 0-1,-1 1-2,-1 0-1,0 0-2,-1-1-4,2-1-5,0 0-7,2-2-5,1-2-2,3-2 1,3-4 3,3-2 2,3-3-3,1-2-10,3-2-8,1-1-10,1-2-2,-3 2 3,-1 1 2,-3 0 4,-3 4 7,-6 4 11,-6 6 13,-6 4 11,-7 4 5,-6 1 0,-7 3-2,-7 2 1,-3 0-3,1-1-1,2-1-4,0-1-1,-1-1-3,1 1-3,-2-1-3,-1 1-3,0 1-1,2 1 2,1 3 1,0 1 1,0 1-1,1-3-5,-1-1-5,1-2-5,0-2 0,3 1 1,1 0 3,3-1 3,1-1 2,3-2 4,1-4 2,2-2 5,6-6 3,10-6 8,10-8 6,10-6 6,5-2 1,2 3-4,2 3-5,3 3-4,1 2-5,0 0-3,2 2-5,1 1-3,0 0-3,3 0-5,2 0-4,2 0-5,-2 1-3,-6 1-4,-5 0-3,-7 2-5,-8 1-7,-10 2-11,-12 2-13,-10 2-10,-7-2 1,-1-4 15,-3-5 16,-1-6 14,-1-1 11,1 1 6,1 1 7,1 1 6,2 1 4,1 2 2,2 3 1,3 1 3,0 2 3,3 0 6,0 2 5,1 0 6,1 1 3,0 0 0,2 0-1,1 0 0,1 2-2,2 4-5,2 3-3,2 5-4,1 4-4,0 5-1,0 5-3,0 5-2,0 4-4,0 8-8,0 4-7,0 8-8,0 0-8,0 1-7,0-2-9,0 0-8,0-6-5,2-10-1,1-10-1,0-9-2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6:35"/>
    </inkml:context>
    <inkml:brush xml:id="br0">
      <inkml:brushProperty name="width" value="0.02911" units="cm"/>
      <inkml:brushProperty name="height" value="0.02911" units="cm"/>
      <inkml:brushProperty name="color" value="#00BFF3"/>
    </inkml:brush>
  </inkml:definitions>
  <inkml:trace contextRef="#ctx0" brushRef="#br0">45650 51477 755,'1'23'0,"2"-16"0,2-18 0,2-15 0,1-4 0,1 8 0,2 8 0,0 10 0,1 4 0,3 0 0,2 0 0,2 0 0,-1 0 10,2 2 19,-1 0 19,1 2 20,-1 1-7,-1 1-33,-1 3-32,0 2-33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6:35"/>
    </inkml:context>
    <inkml:brush xml:id="br0">
      <inkml:brushProperty name="width" value="0.03062" units="cm"/>
      <inkml:brushProperty name="height" value="0.03062" units="cm"/>
      <inkml:brushProperty name="color" value="#00BFF3"/>
    </inkml:brush>
  </inkml:definitions>
  <inkml:trace contextRef="#ctx0" brushRef="#br0">45937 51800 718,'-36'36'1,"8"-7"5,6-8 5,6-5 5,5-5 3,-1-1 1,0 0 2,1-2 2,0 2 1,3 3 0,1 5-1,2 4 0,1 1-2,2 2-5,0 1-4,2 0-4,0 1-6,0-3-4,0-1-5,0-3-6,0-1-5,2-2-5,0-3-5,2-1-6,1-3-4,2-4-5,1-4-4,3-4-5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6:35"/>
    </inkml:context>
    <inkml:brush xml:id="br0">
      <inkml:brushProperty name="width" value="0.03776" units="cm"/>
      <inkml:brushProperty name="height" value="0.03776" units="cm"/>
      <inkml:brushProperty name="color" value="#00BFF3"/>
    </inkml:brush>
  </inkml:definitions>
  <inkml:trace contextRef="#ctx0" brushRef="#br0">46350 51952 582,'7'-44'32,"-1"21"6,-1 22 7,0 22 6,-2 12-1,0 4-7,-2 4-9,0 4-7,-1 2-5,0 0-1,0 0-2,0 0-2,0 7-4,0 15-8,0 14-6,0 16-8,-1 8-8,0 3-9,-2 3-9,0 4-8,0-9-5,2-16 1,2-16 0,2-16 0,1-13 4,2-8 6,-1-8 6,3-7 6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6:36"/>
    </inkml:context>
    <inkml:brush xml:id="br0">
      <inkml:brushProperty name="width" value="0.03982" units="cm"/>
      <inkml:brushProperty name="height" value="0.03982" units="cm"/>
      <inkml:brushProperty name="color" value="#00BFF3"/>
    </inkml:brush>
  </inkml:definitions>
  <inkml:trace contextRef="#ctx0" brushRef="#br0">45408 53197 552,'2'-84'45,"2"21"-11,4 21-10,2 20-9,2 12-6,1 4 1,1 4 0,2 4 0,-2 4-1,-4 4-5,-2 3-4,-2 5-5,-4 4-2,-4 7-2,-4 5-1,-4 6-2,-2 4 1,-4 0 2,-3 2 2,-3 0 2,-1-2 2,2-2-1,3-5 0,1-4 0,2-4 1,1-3 1,1-5 1,0-3 2,2-6 4,3-6 9,1-8 9,2-6 8,6-9 1,10-9-7,9-11-7,11-8-7,6-6-6,4 2-5,4 0-5,3 3-4,3 1-3,-2 6 1,0 4 0,-2 5 0,0 4 1,1 3 1,-1 3 0,0 3 2,-3 3 2,-5 2 6,-4 4 6,-5 3 6,-6 1 3,-3 2 1,-6 0 2,-5 2 1,-3 1 0,-2 4-2,-2 2-2,-2 4-2,-4 2 1,-4 3 2,-5 3 2,-5 3 3,-4 2-1,-2 3-3,-1 1-4,-2 3-2,-3-1-5,0 0-5,-4-1-6,-1-2-5,-1-1-5,1-3-4,1-3-6,2-3-4,1-4-2,5-4-1,3-6 0,5-4 0,2-7-1,4-6-3,3-7-2,2-7-3,4-2 3,2 2 5,4 2 5,2 2 6,2 1 4,0 4 4,0 3 3,0 3 3,0 2 7,3 2 8,2 3 10,2 1 8,1 2 8,3 2 3,2 2 5,1 2 4,2 2 1,-1 3-5,1 4-3,-1 2-5,2 4-4,1 3-3,3 4-4,0 5-4,3 2-9,1 3-12,1 4-14,0 3-13,-2-3-12,-7-8-12,-7-7-13,-6-9-12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6:36"/>
    </inkml:context>
    <inkml:brush xml:id="br0">
      <inkml:brushProperty name="width" value="0.02828" units="cm"/>
      <inkml:brushProperty name="height" value="0.02828" units="cm"/>
      <inkml:brushProperty name="color" value="#00BFF3"/>
    </inkml:brush>
  </inkml:definitions>
  <inkml:trace contextRef="#ctx0" brushRef="#br0">49715 54116 777,'-6'-16'10,"1"1"19,2-1 20,2 2 19,2 1-13,4 6-44,1 6-44,5 6-44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6:48"/>
    </inkml:context>
    <inkml:brush xml:id="br0">
      <inkml:brushProperty name="width" value="0.06541" units="cm"/>
      <inkml:brushProperty name="height" value="0.06541" units="cm"/>
      <inkml:brushProperty name="color" value="#F2395B"/>
    </inkml:brush>
  </inkml:definitions>
  <inkml:trace contextRef="#ctx0" brushRef="#br0">49886 52860 336,'-31'0'4,"1"0"10,2 0 9,0 0 10,7 0 11,16 0 15,14 0 16,16 0 14,8 0-1,6 0-19,5 0-18,4 0-19,4-2-11,0 0-4,1-3-5,2-2-3,-1 0-3,3-1-1,0 0-1,1 0-2,1 1 1,0 1-2,0 1 1,0 1-1,-1 0-2,-1 2-2,-1 0-2,0 2-3,-3 0-2,-2 0-1,-4 0 0,-2 0-2,-3 0 1,-3 0 0,-1 0 1,-1 0 1,-3 0 0,-2 0-2,-1 0-3,-3 0-1,-2 0-1,-3 0 1,-3 0 0,-3 0 1,-1 0-6,2 0-11,0 0-11,1 0-12,-1-1-3,-1 0 4,-2-2 3,-2 0 4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9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66747 52300,'-16'0,"1"0,-1 0,47 23,1 1,30-8,1-1,15 9,0-1,-16 8,1 1,-16-1,0 0,-32-15,1-1,-8-7,0 0,-16 0,0 0,-31 15,0 1,-31 15,-1 0,-15 23,0 1,55-48,0 1,7 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6:48"/>
    </inkml:context>
    <inkml:brush xml:id="br0">
      <inkml:brushProperty name="width" value="0.05458" units="cm"/>
      <inkml:brushProperty name="height" value="0.05458" units="cm"/>
      <inkml:brushProperty name="color" value="#F2395B"/>
    </inkml:brush>
  </inkml:definitions>
  <inkml:trace contextRef="#ctx0" brushRef="#br0">54746 51611 403,'-19'-13'36,"12"8"13,10 7 13,12 6 13,3 4 0,1 1-12,-2 2-13,-1 0-12,1 0-8,3-1-4,3-1-5,3 0-4,2-1-3,-1 1-2,1 1-3,-2 2-1,1-1-2,-1 1-3,-1-1-1,-1 0-2,-1 0 0,1-1 0,-1 0 0,1-2 0,-2 0 0,-1 1-1,-3 2-3,-1 0-1,-3 2-3,-4 3-2,-5 3-2,-2 3-3,-7 0-1,-6-1-1,-7-3-1,-7-1-1,-8 0 0,-7 5-1,-8 3-1,-8 5-1,-4 0 0,0 1 4,-2 0 2,-1 1 3,4-4-7,11-4-17,12-4-17,10-6-17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20"/>
    </inkml:context>
    <inkml:brush xml:id="br0">
      <inkml:brushProperty name="width" value="0.03874" units="cm"/>
      <inkml:brushProperty name="height" value="0.03874" units="cm"/>
      <inkml:brushProperty name="color" value="#F2395B"/>
    </inkml:brush>
  </inkml:definitions>
  <inkml:trace contextRef="#ctx0" brushRef="#br0">47741 47650 567,'-24'24'104,"2"-1"-25,1 0-25,1 1-26,1-1-14,-1-1-6,0-2-4,1 0-5,1-1-3,2-3 1,4-1-1,3-2 1,1-3-3,0-1-5,1-2-6,-1-2-5,3-4-5,8-4-1,6-5-3,7-5-3,3-3 3,-1 0 7,-1 1 6,0-1 7,-3 1 5,-1 2 2,-2 3 2,-2 2 1,-1 0 2,-1 2 0,1 1 0,0 0 1,0 1 2,0 1 7,0-1 6,-1 0 7,1 1 4,0 4 3,0 2 2,0 4 4,-1 1-1,-1 3-3,0 2-3,-2 1-3,-1 1-3,0 1-4,-1 0-4,-2-1-4,1 0-2,2-2-2,2-3 0,2-1-2,3-3-5,3-6-9,5-4-9,4-6-9,0-3-3,0-3 2,-1-3 4,-1-3 2,-1-2 3,-1 2 2,-1-2 3,-1 1 3,-1 1 1,-2 5 2,-3 3 2,-1 4 0,-2 5 8,-2 4 14,-2 6 13,-2 4 14,-1 4 3,0 1-9,0 3-9,0 2-9,-1 0-8,-2-1-10,-2-2-8,-2 0-10,0 0-5,-1 0-3,0-1-3,0 1-1,0-2-2,2-1 1,1-2 0,0-2 2,3-4-2,2-6-2,4-6-3,2-6-3,2-2 3,2-1 6,0 0 6,2 1 7,-2 0 5,1 2 4,-2 2 3,0 3 4,-1 0 5,-1 2 6,1 2 5,0-1 7,1 0 2,2 0-1,1-1-1,3-1-3,0 0-2,-3 2-6,-1 2-5,-2 2-5,-1 0-5,2 0-6,0-2-6,1 0-5,1-1-5,0 0-3,-1 0-3,1 0-4,-1 0 1,-2 1 6,-2-1 8,-2 0 5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20"/>
    </inkml:context>
    <inkml:brush xml:id="br0">
      <inkml:brushProperty name="width" value="0.04237" units="cm"/>
      <inkml:brushProperty name="height" value="0.04237" units="cm"/>
      <inkml:brushProperty name="color" value="#F2395B"/>
    </inkml:brush>
  </inkml:definitions>
  <inkml:trace contextRef="#ctx0" brushRef="#br0">50074 46865 519,'-7'-28'8,"2"5"-1,2 7-2,2 5-1,1 5 6,0 6 14,0 4 16,0 6 13,-1 2 4,-2 3-9,-2 2-10,-1 1-8,-1 3-6,0 1-3,2 3-2,1 1-3,0 2-2,0 1-3,0 1-1,0 1-3,-1 1-1,0 2 1,-1 3 1,-1 1 1,0 2-5,1 1-8,0 3-10,2 2-9,0 0-6,2-2-1,0-2-2,2-1-2,0-4-3,0-2-2,0-3-3,0-3-3,0-5 1,0-3 5,0-6 4,0-5 5,0-3 3,2 0 4,0-2 4,2 0 2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21"/>
    </inkml:context>
    <inkml:brush xml:id="br0">
      <inkml:brushProperty name="width" value="0.02731" units="cm"/>
      <inkml:brushProperty name="height" value="0.02731" units="cm"/>
      <inkml:brushProperty name="color" value="#F2395B"/>
    </inkml:brush>
  </inkml:definitions>
  <inkml:trace contextRef="#ctx0" brushRef="#br0">50225 47787 805,'7'-6'47,"-1"6"-8,-1 4-10,-1 6-8,-1 2-8,-2 1-6,-2 1-8,-2 2-6,-2-2-3,-1 2 4,-2 0 2,-3-1 3,0 0 0,0-4-1,2-3-3,1-2-2,2-3 1,6-1 4,4 0 5,5-1 3,3-1 3,0 0-1,0 0-1,0 0-1,-2 0 1,0 1 0,-1 2 0,0 0 0,-2 2 1,-2 0-2,-3 1-1,0 2-1,-4 0-4,-2 1-3,-4 2-6,-2-1-3,-2 2-4,-1 0-1,-1-1-1,-1 1 0,-1-2-3,1-2-3,-1-4-4,1-2-3,0-2-2,2 0 3,3 0 2,1 0 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21"/>
    </inkml:context>
    <inkml:brush xml:id="br0">
      <inkml:brushProperty name="width" value="0.02916" units="cm"/>
      <inkml:brushProperty name="height" value="0.02916" units="cm"/>
      <inkml:brushProperty name="color" value="#F2395B"/>
    </inkml:brush>
  </inkml:definitions>
  <inkml:trace contextRef="#ctx0" brushRef="#br0">51550 47950 754,'14'8'81,"-3"2"-17,-3 0-17,-3 0-17,0 2-14,0 0-9,2-1-9,0 1-10,1-2-12,-1-1-15,1-2-15,0-2-15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21"/>
    </inkml:context>
    <inkml:brush xml:id="br0">
      <inkml:brushProperty name="width" value="0.03349" units="cm"/>
      <inkml:brushProperty name="height" value="0.03349" units="cm"/>
      <inkml:brushProperty name="color" value="#F2395B"/>
    </inkml:brush>
  </inkml:definitions>
  <inkml:trace contextRef="#ctx0" brushRef="#br0">52429 47420 656,'0'-11'59,"0"8"-5,0 9-5,0 10-5,0 3-5,0 1-7,0-1-8,0 0-6,-1 1-6,0 1-4,-2 1-4,0 1-4,-2 0-1,0-3 0,-1-2 0,-1-1-1,0-1-10,1-1-22,0 1-21,2 0-23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21"/>
    </inkml:context>
    <inkml:brush xml:id="br0">
      <inkml:brushProperty name="width" value="0.02944" units="cm"/>
      <inkml:brushProperty name="height" value="0.02944" units="cm"/>
      <inkml:brushProperty name="color" value="#F2395B"/>
    </inkml:brush>
  </inkml:definitions>
  <inkml:trace contextRef="#ctx0" brushRef="#br0">52400 47926 747,'7'-15'2,"-1"2"7,0 3 4,-1 1 6,-1 3 4,1 1 4,1 2 3,2 2 3,1 0-1,3 0-7,4-2-6,2 0-6,1-1-7,-2 0-4,0 0-7,-1 1-5,-1-1-4,-2 2-5,-3 0-4,-1 2-4,-1-1-3,0 0-1,0-2 0,0 0 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22"/>
    </inkml:context>
    <inkml:brush xml:id="br0">
      <inkml:brushProperty name="width" value="0.03825" units="cm"/>
      <inkml:brushProperty name="height" value="0.03825" units="cm"/>
      <inkml:brushProperty name="color" value="#F2395B"/>
    </inkml:brush>
  </inkml:definitions>
  <inkml:trace contextRef="#ctx0" brushRef="#br0">53128 47027 575,'0'-10'9,"0"10"18,0 12 17,0 10 19,0 7 4,-2 5-12,0 3-10,-1 3-11,-2 2-8,-2 0-7,-2-1-6,-2-1-6,0-3-7,2-2-8,3-4-8,1-2-7,1-4-2,2-3 4,0-5 4,2-3 4,2-5-4,4-4-11,4-6-13,3-4-11,4-5-2,1-6 9,3-4 9,2-5 10,-1-1 7,-1 3 9,-3 4 7,-1 2 9,-2 3 2,-3 3 0,-1 2-2,-2 4-2,-3 4 8,-2 6 16,-4 6 15,-2 5 16,-1 3 2,0-3-13,1-2-13,2-1-12,5-4-17,8-6-19,9-6-19,9-6-20,3-3-6,-2-2 8,-2 1 8,-2-2 8,-2 1 7,-5 1 8,-3 2 6,-4 2 8,-4 3 8,-3 4 12,-3 4 11,-2 4 12,-3 3 5,0 2 2,-2 2 1,0 1 1,-1 1-3,0-3-5,0-2-5,1-1-6,-1-1-6,3 2-5,2 0-5,3 1-5,0 0-6,3 0-3,2-2-6,2 0-4,1-3-3,1-1 0,1-2 0,2-2-1,0-1-1,1-2-3,1 0-1,1-1-2,0-3 0,-1-2 5,0-4 3,-2-2 4,-2-3 3,-1-1 0,-2-3 3,-2 0 0,-4-2 4,-2 3 5,-6 1 5,-2 3 6,-5 1 2,-6 4-3,-4 3-1,-5 2-4,-3 5-5,-1 6-11,-1 6-11,0 6-10,1 1-8,5-3-5,5-3-5,5-2-6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23"/>
    </inkml:context>
    <inkml:brush xml:id="br0">
      <inkml:brushProperty name="width" value="0.03465" units="cm"/>
      <inkml:brushProperty name="height" value="0.03465" units="cm"/>
      <inkml:brushProperty name="color" value="#F2395B"/>
    </inkml:brush>
  </inkml:definitions>
  <inkml:trace contextRef="#ctx0" brushRef="#br0">44922 48130 634,'-19'-1'6,"7"-1"12,8 0 11,8 0 13,4-2 1,0 2-7,0 0-7,-1 2-8,4-1-3,8 0 0,6-2 0,7 1 0,3-2-2,0 2-4,0 0-5,1 2-4,-3 0 0,1 0 2,-1 0 3,-1 0 3,-2 0-7,-3 2-15,-3 0-16,-3 2-15,-3-2-9,-3 1 0,-3-2-2,-2 0 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23"/>
    </inkml:context>
    <inkml:brush xml:id="br0">
      <inkml:brushProperty name="width" value="0.03811" units="cm"/>
      <inkml:brushProperty name="height" value="0.03811" units="cm"/>
      <inkml:brushProperty name="color" value="#F2395B"/>
    </inkml:brush>
  </inkml:definitions>
  <inkml:trace contextRef="#ctx0" brushRef="#br0">46143 47265 577,'-15'-16'1,"3"2"4,1 1 4,2 1 2,2 5 11,0 10 16,2 10 16,2 9 17,-1 6 0,2 3-14,0 1-15,2 3-15,-1 3-14,0 7-11,-2 8-13,0 5-12,-1 2-4,2-4 3,0-6 5,2-4 3,0-5-6,0-4-18,0-4-17,0-3-18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73950 52500,'0'-15,"0"7,0 0,0-8,0 1,0-9,0 1,-7 15,-1 0,-16 8,1 0,-9 16,1-1,8 17,-1-1,9 8,-1 0,0 0,1 0,7-7,0-1,16 8,0 0,15-31,1 0,15-16,0 0,8-15,0-1,0-31,0 1,-8-17,0 1,-8 0,0-1,-15 40,0 0,-16 23,0 0,0 31,0 1,0 38,0 1,0 0,0-1,-16 1,0-1,1-30,-1-1,8-23,0-1,1-30,-1 0,16-24,-1 0,9 15,0 1,-1 23,1 0,15 8,1 0,-1 0,0 0,-7 0,-1 0,-15 0,0 0,0 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32"/>
    </inkml:context>
    <inkml:brush xml:id="br0">
      <inkml:brushProperty name="width" value="0.04695" units="cm"/>
      <inkml:brushProperty name="height" value="0.04695" units="cm"/>
      <inkml:brushProperty name="color" value="#F2395B"/>
    </inkml:brush>
  </inkml:definitions>
  <inkml:trace contextRef="#ctx0" brushRef="#br0">23163 48422 468,'-16'-3'80,"0"8"-15,1 9-16,-1 10-16,-2 8-9,-5 10-5,-4 10-3,-6 10-4,1-2-3,7-13-4,7-12-2,7-13-3,2-5-2,-2 1 0,-2 2 0,-1 2-1,2-4-6,8-12-14,8-12-15,8-12-13,4-5-2,1 0 10,1 0 11,1-1 10,0 2 6,-1 1 1,0 3 1,-2 1 1,-1 3 6,-1 5 8,-2 3 10,1 4 9,-2 3 5,-1 2 2,0 2 2,-2 1 1,0 3 1,0 0-2,0 1-1,-1 2-2,1 0-1,-2 1-2,-1 1-2,0 1-2,1-4-5,6-10-10,4-10-11,5-9-10,2-8-4,-1-5 1,-1-5 1,-1-4 1,-1-2 1,-1 3 1,-1 3-1,0 4 1,-2 3 3,-1 5 6,-1 5 4,0 5 6,-3 4 8,-4 6 8,-1 4 10,-4 6 8,-1 3 2,0 1-6,0 3-7,0 2-5,0 1-4,0 3-2,0 2 0,0 1-3,-1 2-2,-2-1-6,-2 1-6,0-1-5,-3-1-5,2-1-2,0-2-4,2-3-3,1-5-8,0-10-10,1-10-12,2-9-10,0-4-1,2 2 11,1 4 12,0 3 10,1 2 11,0 3 10,0 1 10,0 2 10,0 1 5,1 0 1,1 0 1,1 0 1,1 1 0,0 0 3,0 2 2,0 0 1,0 1-3,3 0-9,2 0-9,2 0-10,-1 0-5,-1-2-2,-2 0-3,-2-1-2,-1-3-4,-1-2-7,1-3-5,0-4-7,-1-1 1,-2-1 9,-2-1 9,-2-1 8,-1-1 6,0 1 2,0-1 2,0 1 2,0 0 3,0 2 3,0 2 2,0 3 4,-1 1 4,0 2 8,-2 2 8,0 3 6,0 3 8,0 7 6,1 7 7,2 8 7,0 3-2,0 3-12,0 1-10,0 2-12,0 5-7,0 7-5,0 6-4,0 8-5,0 3-2,0 1 2,0 1 1,0 1 1,0 0-2,0 3-7,0 0-8,0 1-5,0-2-14,2-5-18,1-4-20,0-6-18,1-7-4,0-10 11,0-9 12,0-10 12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33"/>
    </inkml:context>
    <inkml:brush xml:id="br0">
      <inkml:brushProperty name="width" value="0.03587" units="cm"/>
      <inkml:brushProperty name="height" value="0.03587" units="cm"/>
      <inkml:brushProperty name="color" value="#F2395B"/>
    </inkml:brush>
  </inkml:definitions>
  <inkml:trace contextRef="#ctx0" brushRef="#br0">25508 49689 613,'0'-22'4,"0"1"8,0 2 8,0 3 8,0 3 5,0 8 4,0 7 2,0 6 4,-2 5-3,-2 3-7,-4 3-8,-2 3-8,-1 2-4,1-1 0,0 1-2,2-2-1,1 1-3,0-3-6,2-1-5,1-2-7,2-3-2,5-3 3,6-3 2,4-2 2,4-3 1,3-1-1,3 0-1,3-1 0,1-3-2,-4 0-3,0-3-3,-3-2-2,-1 0-4,-1 0-6,-1 2-6,0 1-5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33"/>
    </inkml:context>
    <inkml:brush xml:id="br0">
      <inkml:brushProperty name="width" value="0.03582" units="cm"/>
      <inkml:brushProperty name="height" value="0.03582" units="cm"/>
      <inkml:brushProperty name="color" value="#F2395B"/>
    </inkml:brush>
  </inkml:definitions>
  <inkml:trace contextRef="#ctx0" brushRef="#br0">25946 49659 614,'-8'-14'6,"1"3"11,-1 3 13,0 2 12,2 4 5,1 4 1,2 4-1,2 4 0,1 5-5,0 7-12,0 7-11,0 7-10,0 2-8,0 1-1,0 0-2,0 0-1,0 1-7,0-1-10,0 0-10,0-1-9,0-2-6,0-6 3,0-5 0,0-6 1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33"/>
    </inkml:context>
    <inkml:brush xml:id="br0">
      <inkml:brushProperty name="width" value="0.0334" units="cm"/>
      <inkml:brushProperty name="height" value="0.0334" units="cm"/>
      <inkml:brushProperty name="color" value="#F2395B"/>
    </inkml:brush>
  </inkml:definitions>
  <inkml:trace contextRef="#ctx0" brushRef="#br0">25895 48546 658,'-3'-8'103,"11"2"-18,11 1-19,11 1-19,5 0-18,-3 1-17,-2-1-18,-2 0-18,-2 0-7,-1 2 0,-3 0 2,-1 2 0,-3 0-4,-3 2-7,-3 0-7,-2 2-8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33"/>
    </inkml:context>
    <inkml:brush xml:id="br0">
      <inkml:brushProperty name="width" value="0.04043" units="cm"/>
      <inkml:brushProperty name="height" value="0.04043" units="cm"/>
      <inkml:brushProperty name="color" value="#F2395B"/>
    </inkml:brush>
  </inkml:definitions>
  <inkml:trace contextRef="#ctx0" brushRef="#br0">26345 47970 544,'-34'-11'115,"12"8"-17,9 9-19,12 10-17,5 6-16,0 5-14,0 4-13,0 6-14,0 5-14,1 8-11,2 5-11,-1 9-13,1-3-9,0-9-6,-2-10-8,0-9-7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45"/>
    </inkml:context>
    <inkml:brush xml:id="br0">
      <inkml:brushProperty name="width" value="0.03962" units="cm"/>
      <inkml:brushProperty name="height" value="0.03962" units="cm"/>
      <inkml:brushProperty name="color" value="#F2395B"/>
    </inkml:brush>
  </inkml:definitions>
  <inkml:trace contextRef="#ctx0" brushRef="#br0">25237 53597 555,'-6'-21'-30,"6"7"31,4 5 29,6 6 30,4 3 10,7 2-12,5 0-11,7 2-11,5-1-7,8-1-4,6 0-3,8-1-3,3-1-3,1 0-1,1 0-1,2 0-3,-2 0-1,1 0-3,-3 0-3,0 0-4,-2 1-4,-4 1-7,-4 3-7,-4 2-7,-4 0-5,-2-2-2,-4-2-4,-2-2-3,-3-1 1,-3 0 2,-3 0 2,-3 0 4,-3 0 0,-3 2 1,-3 0 0,-2 2 0,-4-1 2,-1 3 3,-2 0 5,-2 1 3,-2 1 3,-2 0 3,-2 0 3,-2 0 3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45"/>
    </inkml:context>
    <inkml:brush xml:id="br0">
      <inkml:brushProperty name="width" value="0.03567" units="cm"/>
      <inkml:brushProperty name="height" value="0.03567" units="cm"/>
      <inkml:brushProperty name="color" value="#F2395B"/>
    </inkml:brush>
  </inkml:definitions>
  <inkml:trace contextRef="#ctx0" brushRef="#br0">25006 52005 616,'-1'-14'0,"-1"1"0,0 2 0,-1 2 0,-2 0 2,-2-3 2,-2-4 2,-2-1 4,-1 0 5,-1 6 9,-1 6 9,-1 6 9,-2 6 1,0 8-8,-1 6-6,-1 7-7,-2 4-5,-3 2 0,-2 2-3,-4 3 0,-2-2-3,-1-2-4,-1-3-3,0-3-4,-1-3-2,1 0-1,1-1-2,2 0-1,-1-3 1,1-2 0,-1-1 2,2-2 1,0-2 1,1-1 1,3-2 2,1 1 0,3-3 1,1-1 2,3-2 1,1-2 1,4 1 1,8 4-1,7 3-1,6 5 0,6 1-1,3-1-1,5-1 0,3-1-2,4 0-3,1 2-3,2 0-4,3 1-4,1 1-4,3 3-4,4 1-5,3 3-5,2 1-2,1 2-1,3 3-1,2 1 0,-4-3 0,-11-7 3,-8-8 3,-10-9 3,-6-2 0,1 2 2,0 2-1,-1 2 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46"/>
    </inkml:context>
    <inkml:brush xml:id="br0">
      <inkml:brushProperty name="width" value="0.03371" units="cm"/>
      <inkml:brushProperty name="height" value="0.03371" units="cm"/>
      <inkml:brushProperty name="color" value="#F2395B"/>
    </inkml:brush>
  </inkml:definitions>
  <inkml:trace contextRef="#ctx0" brushRef="#br0">28801 53250 652,'-18'0'-4,"-3"0"-8,-5 0-7,-3 0-9,0 0 0,7 0 8,5 0 8,6 0 7,3 0 7,-1 2 5,-2 0 6,0 2 6,0 0 3,2 0 0,3-1 1,1 2 1,1-1 3,2 3 4,0 2 5,2 1 4,1 1 0,2-3-5,2-1-5,2-2-5,1 0-5,3 0-2,2 1-3,2 2-3,1-1-4,3-1-3,2 0-4,1-1-3,2-3-3,1 0 0,1 0-2,1-2-1,0 0-2,-1 0-1,-1 0-3,-1 0-1,-2 0 0,-1 0 1,-3 0 1,-1 0 2,-1 0 0,2 0-4,0 0-4,1 0-2,0 0-2,1 0 1,0 0-1,-1 0 1,2 1 2,1 0 4,3 2 3,1 0 3,4 1 3,3 0-1,4 0 0,5 0-1,-1-1 2,3 0 1,-1-2 2,0 0 2,1-1 1,0 0-2,2 0 0,0 0-2,1-1 0,-2 0-2,0-2-1,-1 0 0,-2 0-2,-2 2 0,-2 2 1,-2 2-1,-3 0 1,-7 0 2,-5-2 2,-7 0 2,-3-1 1,0 2 1,-2 0 0,0 2 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47"/>
    </inkml:context>
    <inkml:brush xml:id="br0">
      <inkml:brushProperty name="width" value="0.03739" units="cm"/>
      <inkml:brushProperty name="height" value="0.03739" units="cm"/>
      <inkml:brushProperty name="color" value="#F2395B"/>
    </inkml:brush>
  </inkml:definitions>
  <inkml:trace contextRef="#ctx0" brushRef="#br0">28011 55828 588,'-13'-28'25,"8"7"-9,7 7-8,6 7-10,6 3 1,7 2 8,6 0 8,5 2 9,2 0 1,2 0-5,-1 0-6,0 0-5,-1 0-5,-1 2-5,-3 0-4,-2 2-4,-3 0-3,-3 0 0,-5-1-2,-3 2 0,-4-1-2,-2 3-2,-4 2-3,-2 2-2,-5 0-1,-4 1 0,-6 0 1,-4 0 0,-3-1 3,-1-3 4,-1-1 5,0-2 4,-1-2 3,-1 0 1,1-2 0,-1 0 2,2-1 1,1 0 3,2 0 2,3 0 3,0 0 4,2 0 6,1 0 6,1 0 7,2 1 6,3 4 7,3 2 6,2 4 8,2 2-1,0 3-9,0 3-8,0 3-8,0 3-7,0 1-4,0 2-5,0 3-4,0 2-5,-2 6-3,0 4-5,-2 5-4,1 2-2,0-2-4,2-2-2,1-2-3,0-3-4,0-5-7,0-5-6,0-5-6,1-5-4,1-5-2,3-5-1,2-5-2,1-3 2,0-4 8,-1-2 7,1-3 7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47"/>
    </inkml:context>
    <inkml:brush xml:id="br0">
      <inkml:brushProperty name="width" value="0.0344" units="cm"/>
      <inkml:brushProperty name="height" value="0.0344" units="cm"/>
      <inkml:brushProperty name="color" value="#F2395B"/>
    </inkml:brush>
  </inkml:definitions>
  <inkml:trace contextRef="#ctx0" brushRef="#br0">28531 56990 639,'8'-14'2,"-2"0"6,-1 0 3,0 2 6,0 0 2,6 1 1,2-1 1,5 0 0,2 1 0,3 2-1,1 3-3,3 1-1,0 1-2,0 2 1,0 0-1,1 2-1,-3 1-1,-3 4 0,-5 2-2,-3 4-1,-4 2 0,-4 5 1,-4 3 0,-4 5 1,-4 1 0,-4 4-3,-4 1-2,-3 2-2,-4 1-5,-2-1-4,-1-1-6,-2-1-6,0-4-5,2-5-7,1-3-5,3-6-6,0-4-2,0-2 0,1-4 2,-1-3 2,1-4 1,3-7 5,1-8 3,3-5 3,1-6 5,4 2 6,2-3 5,4-1 5,1 2 6,2 5 5,0 5 6,2 5 6,0 3 2,2 2 2,0 2 0,1 2 0,3 3 4,4 2 5,3 4 6,5 2 5,2 4 1,-1 4-4,1 3-4,-1 5-4,2 2-6,1 1-10,1 1-8,4 1-10,-1 0-7,0-2-7,-1 0-5,-1-1-7,-2-3-7,-5-5-9,-3-5-8,-4-4-8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71806 37616,'-16'0,"-7"-8,-1 0,1 16,0 0,15 39,0-1,-7 80,-1-1,16-39,0 0,0-32,0 1,8-47,0 0,7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75570 51710,'0'-79,"0"64,0-1,0 24,0 0,0 54,0 1,0 31,0 0,-24-1,1 1,0 24,-1-1,1-7,0-1,7-7,0-1,9-61,-1-1,0-39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47"/>
    </inkml:context>
    <inkml:brush xml:id="br0">
      <inkml:brushProperty name="width" value="0.03001" units="cm"/>
      <inkml:brushProperty name="height" value="0.03001" units="cm"/>
      <inkml:brushProperty name="color" value="#F2395B"/>
    </inkml:brush>
  </inkml:definitions>
  <inkml:trace contextRef="#ctx0" brushRef="#br0">30400 55709 733,'2'-23'2,"4"4"7,4 4 5,3 2 6,6 2 4,5 2 1,7 3 3,4 1 1,4 1-1,-1 2-5,-2 0-5,0 2-4,-1 0-4,-3 0-1,-2 0-1,-2 0-2,-2 0-8,-3 0-11,-3 0-13,-3 0-12,-4 1-8,-6 2-3,-6 2-2,-6 2-3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49"/>
    </inkml:context>
    <inkml:brush xml:id="br0">
      <inkml:brushProperty name="width" value="0.03974" units="cm"/>
      <inkml:brushProperty name="height" value="0.03974" units="cm"/>
      <inkml:brushProperty name="color" value="#F2395B"/>
    </inkml:brush>
  </inkml:definitions>
  <inkml:trace contextRef="#ctx0" brushRef="#br0">30425 55190 553,'-17'-8'2,"0"2"5,-4 1 5,-1 0 5,0 2 3,5 0 6,3 2 3,4 0 4,3 3 2,0 4-4,2 4-4,1 4-2,0 2-2,2 3-3,0 2-2,2 1-1,0 2-2,0-1-2,0 1-1,0-1-2,0 0-3,0 2-4,0 1-4,0 1-4,-1-2-4,0-3-7,-2-5-5,0-3-5,1-4-5,2-4-1,3-4-2,4-4-1,3-8-2,3-10 0,5-11 0,4-10-1,0-6 3,0 1 3,-1-1 5,-1 0 5,-2 3 5,-1 6 6,-2 5 7,-2 7 7,-3 5 2,-1 5-2,-2 5-2,-2 4-1,-1 6 9,2 6 22,0 6 22,1 6 21,0 4 4,-2 5-14,-2 3-14,-2 4-14,-2 2-10,0 1-4,-2-1-5,0 0-5,0-3-6,0-2-8,2-5-7,0-3-9,1-6-11,0-9-18,0-7-17,0-7-17,0-7 0,0-2 18,0-3 19,0-3 17,0-1 11,0 2 3,0 0 4,0 1 4,-1 5 10,-4 12 16,-2 11 18,-3 10 17,-4 6 3,-3 0-12,-5 2-12,-3 1-10,-1-1-9,1-2-4,3-1-5,1-2-4,3-4-2,1-1 1,2-4-1,3-3 0,3-2 1,6-2 0,6-2 2,6-2 1,5-3 0,7-4-4,5-4-1,7-3-4,0-3-1,-3 2 0,-2 1 0,-3 1-1,-3 1 1,-4 2 0,-5 2 1,-3 3 1,-5 1 0,-4 6-1,-6 2-1,-4 5-1,-6 4 0,-7 4 3,-7 3 1,-7 5 2,-1 0 1,1 0 1,2-1 1,1-1 1,3-1 0,3-3 1,3-1 0,3-2 2,6-4 1,9-5 2,8-5 4,9-4 2,8-4 1,7-4-4,7-2-1,7-3-4,3-2-1,0 1 0,-1-1-1,2 0-1,-4 2-1,-6 3-2,-6 3-1,-5 2-2,-9 7-4,-9 8-5,-10 9-6,-9 9-6,-8 5-2,-5 1 3,-5 0 1,-5 2 3,-2-1 3,1-1 2,-1-3 3,0-1 4,0-4 2,1 1 4,1-1 4,2-1 3,2-1 2,5-3-1,5-1-1,5-2 0,6-3 4,8-3 9,8-3 9,8-2 10,6-4 1,7-4-7,5-4-6,6-4-7,6-3-6,3-1-4,4-3-5,4-1-5,-1-1-3,-2 2-4,-2 2-3,-3 3-3,-5 1-5,-6 0-7,-5 2-7,-7 1-6,-4 0-4,-3 2-2,-2 2 0,-4-1-2,-4 1 2,-6-2 2,-6 0 4,-6-1 2,-4-2 4,-1-2 7,-3-2 6,-1-1 5,-2-2 5,-1 0 1,-1 1 2,-1-1 3,1 2 2,3 2 5,3 4 4,3 3 4,2 1 8,2 2 9,2 0 9,3 2 9,1 1 3,2 2-4,3 2-3,1 2-3,1 3-4,0 5-3,0 5-3,0 5-2,0 3-6,2 3-8,-1 1-6,3 2-7,0 1-4,0 2 3,-1 1 1,2 0 1,-1-1-8,1-3-17,2-5-18,0-3-18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49"/>
    </inkml:context>
    <inkml:brush xml:id="br0">
      <inkml:brushProperty name="width" value="0.03172" units="cm"/>
      <inkml:brushProperty name="height" value="0.03172" units="cm"/>
      <inkml:brushProperty name="color" value="#F2395B"/>
    </inkml:brush>
  </inkml:definitions>
  <inkml:trace contextRef="#ctx0" brushRef="#br0">32900 55390 693,'3'-23'6,"8"4"13,6 3 13,7 4 11,3 1 5,-1 3-5,-2 1-6,0 2-4,1 0-8,3 0-10,3-1-10,3-1-9,-1 0-7,-4 2-4,-4 2-2,-3 2-4,-5 3-4,-3 4-5,-4 4-6,-4 3-5,-3 2-2,-2-1 4,-2-2 3,-2 1 3,-2-2 3,0-1 6,-1 0 5,-2-2 4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49"/>
    </inkml:context>
    <inkml:brush xml:id="br0">
      <inkml:brushProperty name="width" value="0.04671" units="cm"/>
      <inkml:brushProperty name="height" value="0.04671" units="cm"/>
      <inkml:brushProperty name="color" value="#F2395B"/>
    </inkml:brush>
  </inkml:definitions>
  <inkml:trace contextRef="#ctx0" brushRef="#br0">32937 55900 470,'-29'8'0,"3"2"0,5 0 0,3 1 0,4 1 7,0 0 11,0 0 12,2-1 12,1 2 3,2 2-7,3 1-8,1 3-6,1 1-6,2-1-5,0 1-4,2-1-5,1-2-7,4-4-11,2-6-12,4-4-10,1-7-3,1-4 3,1-7 4,1-5 4,1-7 2,4-5 0,4-7 1,2-4 0,0-2 2,-3 5 5,-3 6 6,-4 4 4,-1 3 5,-3 3 2,-1 1 4,-2 3 3,-4 5 12,-4 12 24,-6 11 22,-4 10 22,-1 6 5,2 4-15,4 3-16,3 3-14,1 3-10,0 4-6,0 4-5,0 4-4,0 8-6,0 10-6,0 11-5,0 10-5,0 7-1,0 2 1,0 2 2,0 1 1,1 2-6,2 1-16,2 2-15,1 0-16,2-4-8,-2-9 0,-1-8-1,0-9 0,-1-12 2,0-14 8,0-15 5,0-15 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50"/>
    </inkml:context>
    <inkml:brush xml:id="br0">
      <inkml:brushProperty name="width" value="0.0465" units="cm"/>
      <inkml:brushProperty name="height" value="0.0465" units="cm"/>
      <inkml:brushProperty name="color" value="#F2395B"/>
    </inkml:brush>
  </inkml:definitions>
  <inkml:trace contextRef="#ctx0" brushRef="#br0">32650 56816 473,'2'-73'4,"6"9"11,4 11 9,5 9 10,2 9 2,-1 8-6,0 7-7,-2 8-6,0 6-2,1 2-1,1 4 2,1 2-1,-1 5 1,-2 4-1,-5 5-2,-2 5 0,-3 5-5,-4 5-9,-4 5-9,-4 4-9,-3 2-3,0-1 3,-4 0 2,-2-1 2,0-3 4,-1-4 1,0-3 3,1-5 2,-1-3 2,2-5 4,1-3 2,1-4 3,2-5 3,6-6 6,4-6 4,6-6 6,5-7-1,9-11-6,7-9-5,9-10-6,5-5-3,3 1-1,5-1-2,4 1-2,2 1 0,0 6-1,0 4 0,0 6-1,-3 4 1,-5 5 0,-5 5 0,-4 5 1,-5 3 3,-5 4 2,-5 3 4,-5 3 4,-4 4 4,-4 7 3,-5 7 5,-2 8 3,-6 4 1,-4 5-4,-6 3-3,-4 4-4,-4 4-4,-3 4-5,-3 4-6,-3 4-4,-1-1-6,2-5-6,1-4-8,0-6-5,1-4-3,3-7 4,1-5 3,3-7 3,1-4-3,4-6-7,3-4-8,3-6-8,2-6-2,2-7 3,2-9 4,2-7 4,1-1 4,0 6 4,0 5 4,0 7 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50"/>
    </inkml:context>
    <inkml:brush xml:id="br0">
      <inkml:brushProperty name="width" value="0.04523" units="cm"/>
      <inkml:brushProperty name="height" value="0.04523" units="cm"/>
      <inkml:brushProperty name="color" value="#F2395B"/>
    </inkml:brush>
  </inkml:definitions>
  <inkml:trace contextRef="#ctx0" brushRef="#br0">34150 56849 486,'7'-49'-5,"-2"10"5,-3 11 6,0 12 5,-2 4 5,2 2 5,0 0 5,2 2 4,1 2 4,3 2 1,3 4 2,4 3 1,2 4 1,3 7-2,3 7-1,2 7-1,4 6-2,3 6-5,2 5-4,4 7-3,2 3-10,-1-2-12,0-1-14,-1 0-12,-3-8-9,-7-9 0,-8-11-3,-9-10-1,-2-6-5,0 1-7,1 1-8,2 2-7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50"/>
    </inkml:context>
    <inkml:brush xml:id="br0">
      <inkml:brushProperty name="width" value="0.02645" units="cm"/>
      <inkml:brushProperty name="height" value="0.02645" units="cm"/>
      <inkml:brushProperty name="color" value="#F2395B"/>
    </inkml:brush>
  </inkml:definitions>
  <inkml:trace contextRef="#ctx0" brushRef="#br0">32358 55524 831,'-15'-2'2,"0"0"3,2-3 3,1-2 4,4-2 4,6 1 5,7-2 6,8-1 5,5-1-4,5 2-13,5 1-13,4 1-12,3 1-8,0 1-1,1 0-3,-1 2-1,-4 0 1,-6 2 3,-7 0 4,-7 2 4,-3 0-2,0 2-8,0 0-6,0 2-8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7:50"/>
    </inkml:context>
    <inkml:brush xml:id="br0">
      <inkml:brushProperty name="width" value="0.02655" units="cm"/>
      <inkml:brushProperty name="height" value="0.02655" units="cm"/>
      <inkml:brushProperty name="color" value="#F2395B"/>
    </inkml:brush>
  </inkml:definitions>
  <inkml:trace contextRef="#ctx0" brushRef="#br0">33096 56000 828,'-14'2'66,"3"6"-17,2 4-16,5 5-15,0 4-13,2 3-5,0 3-7,2 3-5,0-1-3,0-1 2,0-1 2,0-3 2,0-1-5,0-3-13,0-1-12,0-2-12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38:23.94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7433 13346 0,'0'0'0,"0"0"15,0 0-15,0 0 0,0 0 16,0 0-16,-29 0 0,29 0 16,0 0-16,-25 2 0,25-2 15,0 0-15,-27 5 0,17-3 16,-1 0-16,0 0 0,-1 1 0,-1 1 15,0 1-15,-2-1 0,4 1 16,-3 0-16,0 1 16,0 1-16,2 1 0,-1 0 0,0 1 15,0 0-15,1-1 0,-5 4 16,0 4-16,1-2 0,0 1 0,-1 2 16,-2 2-1,0-1-15,2 0 0,-2 2 0,0 0 16,2 0-16,0 0 0,-3 4 0,-2 1 15,5-2-15,1-3 0,2 4 16,-3 1-16,0-2 0,-2-1 16,2 2-16,3 2 15,0-2-15,0-1 0,-2 7 0,-1 4 16,4-5-16,3-3 0,1 0 16,1 0-16,0 0 0,0-3 0,1 0 15,3 0-15,-1-3 16,1 1-16,2 1 0,1 1 15,-1-1-15,1-2 0,1-1 16,1-2-16,0-2 0,0 2 0,0 0 16,0 2-16,1-1 0,1 0 15,-1-1-15,1 1 16,0-1-16,3 1 0,-1 1 0,0 1 16,1-2-16,0 0 0,1 0 15,-1 0-15,1-1 0,-3-1 16,5 2-16,4 3 0,-2 0 0,0 0 15,-1-2-15,1-2 16,-1 1-16,2 0 0,-1 1 0,4 1 16,-3-3-16,1-3 0,-1 2 15,2 2-15,1-4 16,-1-2-16,0 0 0,2 0 16,-1-2-16,2-2 0,2 0 0,-1-2 15,2-2-15,0-2 0,1-1 16,-2-1-16,-1 0 0,1-1 0,4-2 15,3 0-15,-3-1 16,-1 0-16,2-6 0,2-2 16,-1-1-16,0 0 0,3-2 0,-3 0 15,2-2-15,-1-2 0,10-9 16,3-3-16,-6 2 0,-4 3 0,5-9 16,5-6-16,-4 2 15,-1 2-15,10-12 0,-1-4 16,-3 2-16,-3 1 0,3-10 15,1-3-15,-5 9 0,-5 6 0,14-25 16,-3 4-16,-10 9 0,-7 6 16,-3-3-16,-1 0 0,-1 7 15,1 7-15,-8-4 0,0-2 16,-7 3-16,0 3 0,-3 1 16,-2 1-16,-1 5 0,-2 1 0,-3 0 15,0-1-15,-2 4 16,2 2-16,-9-1 0,-7-1 15,1 8-15,1 5 0,-3 0 0,-1 0 16,11 9-16,-2 1 0,-7-3 16,-6-1-16,-1 4 0,2 2 0,-8 0 15,-6 1 1,9 5-16,2 4 0,-9 3 0,-8 1 16,9 0-16,3 0 0,-10 4 15,-1 2-15,3 1 0,3 1 0,-2 4 16,-2 5-16,5-2 15,3-1-15,-6 4 0,-3 4 16,7 1-16,4 0 0,-3 6 0,-5 3 16,6 0-16,4-2 0,-13 26 15,6 1-15,9-15 0,4-8 0,6-5 16,0-6-16,6-10 16,6-8-16,3-4 0,0-2 15,3-2-15</inkml:trace>
  <inkml:trace contextRef="#ctx0" brushRef="#br0" timeOffset="633.6259">6818 12623 0,'0'0'0,"0"0"16,21 5-16,-12-4 0,4 0 0,1-1 15,1 2-15,4-2 0,2 1 16,9-2-16,2-1 0,1 2 0,1 0 16,1 1-16,1 0 0,8 0 15,-1 0-15,1 1 0,2 1 16,-1 1-16,3 1 0,6 0 15,-2-2-15,-2 2 0,0 2 16,-2-2-16,0-1 0,4-1 16,-3 0-16,-5-1 0,-3 0 15,0 2-15,-1 2 0,-4-2 0,-2 0 16,-1-2-16,1-1 0,2 0 16,2-1-1,-9 0-15,-7 0 0,-4 0 16</inkml:trace>
  <inkml:trace contextRef="#ctx0" brushRef="#br0" timeOffset="4383.3856">8520 14851 0,'0'0'0,"0"0"16,0 0-16,0 0 0,0 0 0,0 0 16,0 0-16,0 0 0,0 0 15,0 0-15,0 0 0,0 0 16,0 0-16,15-19 0,-15 19 16,0 0-16,0 0 0,20-17 15,-20 17-15,0 0 0,0 0 0,22-12 16,-22 12-16,0 0 0,25-1 15,-16 1-15,0 1 16,1 1-16,2 0 0,0 0 0,0-2 16,1 1-16,-2 0 0,2-1 15,1 0-15,0 0 0,1 1 16,1 0-16,2 1 0,0-2 16,-1 0-16,2-1 0,1 0 15,1 0-15,1 1 0,6-1 16,0-1-16,1 1 0,-3-1 0,3-1 15,2 0-15,-3 0 0,0 0 16,1 0-16,4 1 0,5-1 16,-2 2-16,-1 0 0,0 0 15,1-1-15,1 0 0,-1 0 16,1 0-16,-1-2 0,1 0 16,8 1-16,-2 1 0,-2-1 0,1 0 15,-1 1-15,-2 2 16,0-1-16,1-1 0,1 3 15,1 1-15,0 1 0,0-1 0,6 0 16,-1-2-16,0-5 0,-2-2 16,0 1-16,0 1 0,1 1 15,0 2-15,5-1 0,2 0 16,-4-1-16,-1-1 0,9 0 16,1 2-16,-3 1 0,-4 0 0,2-3 15,2-2-15,-1 3 16,0 3-16,2 1 0,2 2 15,-2-4-15,0-5 0,34-4 16,-4 1-16,-29 6 0,0 2 16,25-4-16,-5-1 0,-7 4 0,-3 4 15,0 0-15,1 2 16,-2-1-16,-2 0 0,14-1 16,8 1-16,-7-1 0,-5-1 15,-3-1-15,-1-1 0,-1 3 0,1 2 16,1-4-16,3-5 0,-5 0 15,-5-2-15,5 2 0,5 2 16,-2 0-16,-2-1 0,7 0 16,4 0-16,10 5 15,9 4-15,-29-3 0,-18-2 0,11 1 16,8 1-16,-6 1 16,-3 3-16,8-4 0,8-2 15,-15 0-15,-12 0 0,14-1 16,5-1-16,-8-4 0,-7-3 0,10 0 15,7 0-15,-9 4 0,-7 1 16,4 1-16,2 0 0,-7-2 16,-4-1-16,6-1 0,5 0 15,-12 0-15,-7 3 0,7-1 16,4 0-16,-6 3 0,-1-1 16,0 1-16,3 0 0,-2-1 15,-2-1-15,3 0 0,1 2 16,-6-5-16,-8-3 0,3 2 15,2 2-15,-4 0 0,-1 1 0,8-1 16,5 0 0,-8 0-16,-5 0 0,-5 0 0,-2-1 15,0 4-15,2 4 0,-2-3 16,-1-1-16,-6-2 0,-3 0 0,-4 4 16,6-1-16,-1 2 0,-1-1 15,1-1-15,0 0 16,-2 1-16,1 1 0,-2-2 0,1-2 15,-1 1-15,-1 0 0,-1 0 16,-2-1-16,-3 1 0,-1 0 0,1 3 16,2 1-16,1-6 0,0-6 15,-3 5-15,0 1 0,0 2 16,0-1-16,-1 2 0,-1 0 16,-2 3-16,1 0 0,-2 0 15,-2-1-15,1 0 0,-1-2 0,0 2 16,1-1-16,-2 1 15,0 0-15,0 0 0,-1 1 16,0-1-16,0 1 0,0 0 16,-2 0-16,3 0 0,-3 0 0,2-1 15,-2 1-15,0 0 16,0 0-16,0 0 0,2-1 0,0 1 16,2 1-16,0-1 0,0 0 15,1 0-15,-2 0 0,0 0 16</inkml:trace>
  <inkml:trace contextRef="#ctx0" brushRef="#br0" timeOffset="7820.8331">15696 7039 0,'0'0'0,"0"0"0,0 0 15,-36-2-15,23 1 0,-2 0 0,-2-2 16,-5 1-16,0 1 0,0-1 15,0 1-15,0-2 0,2-1 0,-1 0 16,0 2-16,1-1 16,2 1-16,2 0 0,3 0 0,2 0 15</inkml:trace>
  <inkml:trace contextRef="#ctx0" brushRef="#br0" timeOffset="8183.0302">14759 6442 0,'0'0'16,"0"0"-16,0 0 0,0 0 0,-24-1 16,24 1-16,-25 2 0,11-2 15,-2 0-15,0 1 0,-3 1 16,0 0-16,-1 0 0,-6 4 15,0 1-15,1 1 0,2-1 0,4-1 16,3 0-16,3-1 16</inkml:trace>
  <inkml:trace contextRef="#ctx0" brushRef="#br0" timeOffset="12250.3351">12652 13914 0,'0'0'0,"0"0"15,0 0-15,23-6 0,-23 6 0,25-3 16,-9 2-16,0-2 0,2 1 16,2 0-16,3-1 15,4 0-15,-1 1 0,1-1 16,3 0-16,0 0 0,1 2 0,7-3 15,1-1-15,-2 0 0,1-1 16,1 2-16,0 1 0,0-2 16,-1-2-16,6 0 0,-2 0 15,0 2-15,1-1 0,-2 2 16,-1 0-16,-2 2 0,1 0 0,1 0 16,0 0-1,0 0-15,1-1 0,3 0 0,-3 1 16,1 0-16,0 2 0,-3-1 0,-1-1 15,0 1-15,1 0 0,1-1 16,-1 0-16,1 0 0,-1 0 16,1 0-16,2-1 0,0 2 15,0 2-15,-1-2 0,0-3 16,1-1-16,0 2 0,0-1 16,-1 2-16,1 0 0,0 1 0,0-2 15,0-1-15,1 3 0,1 2 16,-2 0-16,-1-1 0,0 0 15,1 0-15,5-2 0,-1 0 16,-7 1-16,-1 1 0,8 0 16,1 0-16,-1 1 0,0 0 15,-3 0-15,-1-2 0,1 2 16,0 0-16,-1-2 0,-1-1 16,0 1-16,-1-1 0,-1 0 15,-1-1-15,0 1 0,3 2 0,-2-2 16,-2-2-16,-4 1 0,1 0 15,0 2-15,-1 1 0,2 0 16,0 0-16,0-2 0,0 0 16,0 1-16,-2 1 0,1 0 15,1-1-15,-2 0 0,-2-2 16,1 4-16,1 2 0,-1-3 16,-2-3-16,-4 3 0,-1 0 15,1-1-15,2-1 0,0-1 16,1 0-16,-8 1 0,-3 0 0,3 0 15,2 1-15,2-1 0,1 1 16,-2 0-16,-5 0 0,1 0 16,0 2-16,1-1 0,0 2 15,1-3-15,1-1 0,-4 1 16,0 0-16,-1 0 0,1 0 0,0-2 16,0 0-16,-1 1 0,2-1 15,-1 1-15,0 1 16,-3-1-16,0-1 0,-1 0 15,1 0-15,1 1 0,2 1 0,0-2 16,0 1-16,-2 0 0,-1 0 16,-4 0-16,0 1 0,0-2 15,1 0-15,0 0 0,1 2 16,1-1-16,2 1 0,-2 0 16,0 0-16,0-1 0,-2-2 0,-1 1 15,-1 0-15,1 2 16,0-1-16,2 0 0,-1-2 0,-1 1 15,-2 1-15,1 1 0,1 0 16,0 0-16,-1 2 0,0-2 16,-2-3-16,-2 3 0,-1 0 15,1-1-15,0 1 0,-2 0 16,1 0-16,-1 0 0,2-2 16,-1 1-16,1 0 0,0-1 15,-2 0-15,1 1 0,-1 0 0,2 1 16,-1 0-16,1-1 0,0 0 15,-2 0-15,1 1 0,-1-1 16,1-1-16,-1 1 0,1 2 16,-1-1-16,1 0 0,-1 0 15,1 0-15,-1-1 0,1 2 16,-1-1-16,0 1 0,-1-1 16,-1 0-16,1 1 0</inkml:trace>
  <inkml:trace contextRef="#ctx0" brushRef="#br0" timeOffset="14400.3219">17905 13363 0,'0'0'0,"0"0"0,19 0 16,-7 0-16,0 0 0,9-1 0,4-2 15,1 3-15,-1 0 16,5 0-16,4-1 0,-3 1 0,-2 1 16,7-1-16,0 1 0,1 0 15,0-1-15,0 0 0,-2 1 16,1-1-16,2-3 0,4 2 16,-4 1-16,1 1 0,-1 1 0,-1-2 15,-2-2-15,0 2 16,1 0-16,0-1 0,1 0 15,-1-2-15,-3-2 0,3 1 16,3 2-16,-6-1 0,-3 2 0,2 1 16,2 1-16,0-1 0,-1-1 15,1-2-15,0 0 0,-1 0 16,-1 1-16,-1 0 0,-1-1 16,-1 2-16,-1 0 0,2-1 15,0 1-15,-4 1 0,-1-2 0,0 2 16,0 0-16,2-1 15,-1-2-15,0 1 0,-2 0 16,-1-1-16,0 1 0,2-1 16,3 0-16,-4-1 0,-2 0 15,-2 2-15,-2 1 0,-3 1 0,1-2 16,1 1-16,2 0 0,0 1 16,0 1-16,-3-1 0,0-4 15,-2 2-15,-1 1 0,-2 0 16,-2 1-16,-2-2 0</inkml:trace>
  <inkml:trace contextRef="#ctx0" brushRef="#br0" timeOffset="15053.2392">20005 12857 0,'0'0'0,"0"0"16,0 0-16,0 0 0,0 0 0,0 0 16,0 0-16,0 0 0,0 0 15,0 0-15,28 12 0,-28-12 16,0 0-16,22 18 0,-22-18 15,20 14-15,-20-14 0,21 18 16,-9-8-16,-1 0 0,0-1 0,1 1 16,1 1-16,-1-1 15,0-2-15,2 2 0,0 0 16,-1-1-16,0 0 0,5 2 16,1 0-16,-3-2 0,0-1 0,-2 0 15,0 1-15,-1-1 0,-2 0 16,-1 0-16,-1-1 15,1 0-15,0 0 0,-1 1 0,-1-1 16,-3-1-16,0 0 0,-2 2 16,-1 0-16,-1 2 0,-1 1 0,-2 1 15,-1 0-15,-3-1 16,1 1-16,-8 2 0,-4 1 16,-1-1-16,0 1 0,-3 1 0,-2 2 15,-1-3-15,1-1 0,-6 4 16,-2-1-16,2-1 0,1-2 15,0-1-15,-2-2 0,6-1 16,4-2-16,4-1 0</inkml:trace>
  <inkml:trace contextRef="#ctx0" brushRef="#br0" timeOffset="15300.2065">20005 13259 0,'0'0'0,"0"0"16,0 0-16,0 0 0,0 0 15,0 0-15,0 0 0,-21 5 16,21-5-16,0 0 0</inkml:trace>
  <inkml:trace contextRef="#ctx0" brushRef="#br0" timeOffset="18099.928">16785 11901 0,'0'0'0,"0"0"0,0 0 16,-28-10-16,17 6 0,-3 2 15,-3-3-15,-6 2 0,-1 1 16,-2 1-16,-3 1 0,0 1 16,0 0-16,-10 3 0,-2 3 15,1-2-15,3 1 0,6-1 16,7-2-16,4 0 0</inkml:trace>
  <inkml:trace contextRef="#ctx0" brushRef="#br0" timeOffset="18933.0733">15216 12655 0,'0'0'0,"-4"7"16,-2 3-16,2 2 0,-1 1 0,-1 9 15,-2 4-15,0 1 16,1 2-16,-2 8 0,1 0 15,4-4-15,0-1 0,2 6 0,0-2 16,3-1-16,1-2 0,4 6 16,4 2-1,1-2-15,1-5 0,-1 0 0,0-2 16,2 1-16,1 0 0,7 1 16,4-5-16,-5-2 0,0-1 0,5 6 15,-1-3-15,4-4 0,2-3 16,3-1-16,3 1 0,0-5 15,2-4-15,-1 0 0,1 0 16,1 1-16,2 0 0,-1-6 16,-1-4-16,3 0 0,4-1 15,-2-3-15,-1-4 0,2-3 16,1-3-16,2 1 0,1-4 16,4 0-16,-4-2 0,3-2 15,6-1-15,-5-9 0,-4-6 0,1 5 16,1 2-16,-3 0 0,-2-1 15,18-18-15,-10-2 0,-4 5 16,-4 3-16,0-1 0,-2-2 16,-10 11-16,-7 6 0,4-10 15,3-8-15,-5 2 0,-4 3 0,-1 0 16,-3 1-16,-3-1 0,0 1 16,2-2-16,1-3 0,-5 3 15,-1 2-15,-4-5 16,-3-3-16,-3 18 0,-1 0 0,2-14 15,-1 3-15,-5 15 0,-1-2 16,-1-5-16,0-3 0,-2 3 16,0 2-16,-3 0 0,-1 1 15,-7 1-15,-2 2 0,-1 0 16,0 2-16,0 3 0,-2 1 0,-6-1 16,-2-1-16,-3 1 0,-1 1 15,-2 1-15,-3 3 16,2 0-16,2 1 0,-2 1 0,-2 2 15,0 4-15,-1 2 0,-1 1 16,-3-1-16,2 2 0,2 1 16,-2 0-16,0 0 0,-1 6 15,-1 3-15,-2 2 0,-1 0 16,2-1-16,3 1 0,-3 2 16,3 0-16,6-1 0,-1 0 0,0 4 15,2 2-15,8-2 0,1 0 16,-1 3-16,-1 4 15,3 2-15,2 3 0,3-5 16,4-3-16,4-5 0,2-3 16,2-4-16</inkml:trace>
  <inkml:trace contextRef="#ctx0" brushRef="#br0" timeOffset="20683.2168">17791 12728 0,'0'0'0,"0"0"0,0 0 15,0 0-15,0 0 0,0 0 0,0 0 16,-26 0-16,26 0 0,0 0 16,-23 1-16,23-1 0,0 0 15,-29-1-15,19 1 0,-2 0 0,-1 1 16,0 2-16,-2-1 0,0 1 15,-2-1-15,0-1 0,-1-1 16,-1 2-16,1 0 0,-3 0 16,-1-1-16,-7 0 0,0 1 15,0-1-15,-1 0 0,-1 0 16,0 1-16,-3-1 0,-3 0 16,-6 0-16,3 0 0,-4 2 15,-2 1-15,2 0 0,2-1 0,-8 0 16,0 1-16,2 0 0,1 1 15,-1-3-15,-3 0 0,3-1 16,0 1-16,-8 0 0,0 1 16,1-3-16,2-3 0,-10 1 15,-7-1 1,-4 1-16,-3 2 0,13 0 16,10 1-16,-27 3 0,-6 0 0,11-4 15,7-4-15,0 1 0,-2 2 16,3 1-16,2 1 0,-8-2 15,-6 0-15,12 1 0,9 0 16,-1-1-16,-1-1 0,1 1 16,-2 3-16,-4 0 0,-4 1 15,4 0-15,3-2 0,-5 2 0,-5 0 16,3 0-16,1 0 0,2-1 16,1 0-16,-2 0 15,-1 1-15,-5 0 0,-2 0 0,4 1 16,1 1-16,-8 0 15,-7-2-15,6-3 0,4-2 0,1 0 16,1 1-16,1 1 0,0 0 16,-3-2-16,-3 1 0,6-3 15,1 0-15,-12 6 16,-7 4-16,-11-6 16,-5-4-16,26 0 0,18 3 0,-13-5 15,-8-1-15,1 4 0,3 3 16,-1-1-16,1 0 0,5-1 15,4 1-15,-9-2 16,-8 0-16,-1-2 0,1-1 0,3 2 16,5 0-16,6 2 0,3 0 15,-1 7-15,-3 5 0,4-3 16,3-3-16,-4-1 0,-2 0 16,5 0-16,3-1 0,-4 3 15,-1 3-15,0 0 0,0 2 16,6-5-16,4-3 0,-2 3 0,-2 1 15,0 1-15,1 1 16,3-5-16,3-4 0,-1 5 0,1 0 16,-1-1-16,2 1 0,0 0 15,1 1-15,-1-3 0,4-2 16,-2 1-16,-1 1 0,2 2 16,2 1-16,2 1 0,0-2 15,0 0-15,0-1 0,2 0 16,3-1-16,0 0 0,2 1 0,-2 1 15,1 0-15,3 0 0,3 2 16,-4 2-16,2 3 16,1-7-16,3-2 0,-1 2 0,0 2 15,1-1-15,2-1 0,3-1 16,3-2-16,10 0 0,-2 1 16,-5-1-16,0 0 0,-1-1 15,5 1-15,-2 0 0,-1 2 16,3-3-16,0 0 0,-1 0 15,0 1-15,3 0 0,1-1 0,-1 0 16,-1 0 0,1 0-16,0 0 0,2 1 0,1 2 15,2-3-15,1 0 16,2 1-16,1 0 0,1 0 0,1 1 16,2 1-16,-2 1 0,2-1 15,1-1-15,0 0 0,3 0 0,-3 2 16,0 1-16,3 1 15,1-1-15,1 1 0,1 1 16,0 1-16,-1 2 0,2 1 0,2 2 16,-1 0-16,1-1 0,2 5 15,-1 4-15,1-1 0,1 1 16,-1 1-16,4 2 0,0-2 16,0 0-16,3 4 0,1 1 15,1-5-15,-2-3 0,0-1 16,1 0-16,-3-3 0,-2-2 15,4-2-15,1-2 0,-1-3 16,0-4-16,-2 0 0,-2 0 16,-2-1-16</inkml:trace>
  <inkml:trace contextRef="#ctx0" brushRef="#br0" timeOffset="20934.0943">7965 12759 0,'0'0'15,"0"0"-15,0 0 0,0 0 0,17-16 16,-17 16-16,0 0 0,23-22 16,-11 14-16,2-2 0,2-2 15,0 0-15,3-1 0,2 1 16,1-3-16,10-5 0,-1 1 0,4-2 15,3-1-15,0 0 0,-7 3 16,-6 5-16</inkml:trace>
  <inkml:trace contextRef="#ctx0" brushRef="#br0" timeOffset="33316.8672">7776 10236 0,'0'0'0,"0"0"0,-20-3 0,8 1 15,-2 0-15,-4-1 0,-2 2 16,-3-2-16,-2 0 0,-1-1 16,-2 2-16,1 0 0,-1 1 0,-6 0 15,1-1-15,-1 3 0,2 1 16,-1-1-16,-1-2 0,-1 1 15,2 2-15,1 1 0,3 1 16,-3-2-16,0-1 0,1 2 16,-2 0-16,-4 0 0,2-1 0,2 4 15,1 2-15,2-2 0,1-1 16,0 1-16,0 2 16,-1 0-16,1 0 0,-1 1 15,1 2-15,-1 0 0,1 0 0,0 6 16,4 2-16,-3 1 0,2 0 15,-3 2-15,-2-1 0,6 3 16,-1 2-16,4 1 0,0 0 16,0-1-16,2 1 0,3 0 15,0 0-15,2-3 0,-2-1 0,5 0 16,-1 2-16,2 2 16,1 0-16,0 1 0,0 1 0,1 0 15,3 0-15,-1 1 0,3 2 16,1-2-16,1 0 0,3 2 15,4 0-15,-1-2 0,2-2 16,0-2-16,1 1 0,5-1 16,1 0-16,2-1 0,1 1 15,-3-4-15,3-3 0,-1-1 16,3 0-16,3-1 0,2-2 0,0 2 16,1-1-16,2 0 0,-1 0 15,6 3 1,3 1-16,7-3 0,3-2 15,-4-4-15,-4-2 0,11-1 16,6-1-16,-3 3 0,-5-1 16,3-1-16,0-2 0,-4-4 0,-2-3 15,7 3-15,4 1 16,-3 1-16,0-3 0,6-2 0,-4-5 16,2 2-16,1 2 0,5 0 15,5 1-15,-5-1 16,-1-2-16,22-4 0,-8-5 0,-3 0 15,-4 0-15,-4-3 0,-1-4 16,-9-4-16,-7-1 0,7-1 16,1-1-16,-5 3 0,-1 3 15,-1-7-15,-1-3 0,-2 2 16,-1 0-16,1-4 0,1-1 16,-9 4-16,-6 5 0,2-2 15,2 2-15,-1-4 0,0-2 0,-4-2 16,-3-2-16,-3 2 0,-2 1 15,0 1-15,0 0 0,-4-3 16,-2-3-16,-4 8 0,-2 4 16,-7 11-16,-1-4 0,1-4 15,0-4-15,-2 2 0,-2-1 16,0-1-16,-1 0 0,1 7 16,-1 2-16,-3-2 0,-2 1 15,-4-3-15,-3 0 0,-2-1 16,-3 1-16,4 4 0,2-1 0,-4 1 15,-1-1-15,-3 0 0,-1 0 16,-2 1-16,0 2 0,0 0 16,-1 1-16,-3-1 0,-2 1 15,1-2-15,2 2 0,-4 3 16,-4 2-16,2 3 0,1 0 0,-5-1 16,-5-3-16,-1 3 15,4 0-15,-2 2 0,-2-2 16,4 4-16,1 1 0,0-2 0,-2-3 15,2 4-15,3 3 0,-3-2 16,-1-1-16,1 2 0,2 0 16,-2-1-16,-1 1 0,2 1 15,0 3-15,-1-3 0,0 0 16,0 2-16,2 1 0,-1 0 16,-2 1-16,1 0 0,4 0 15,-3 0-15,0 0 0,3 1 0,2 1 16,0 1-16,-2 0 0,1 2 15,2-2-15,-1 0 0,0 1 16,-2-1-16,0 3 0,1 1 16,0 1-16,-3 1 0,1 0 15,2 2-15,3 0 0,0 3 16,2 1-16,0 0 0,-3 1 16,3-2-16,2 2 0,2 0 15,1 0-15,-1 0 0,1-3 0,0 3 16,-1 2-16,4-2 0,4-1 15,-4 3-15,0 2 0,-1 1 16,1-1-16,3 0 0,0 3 16,1-2-16,2 0 0,-3 1 15,1 1-15,2-5 0,-1-1 16,2 2-16,3 4 0,1-2 16,2 1-16,-2 1 0,1 2 15,0-2-15,0 0 0,1 1 16,1 1-16,3 1 0,2-1 0,0 3 15,2 4-15,1-1 0,0 1 16,5 0-16,0 1 0,1-9 16,-3-6-16,0-4 0</inkml:trace>
  <inkml:trace contextRef="#ctx0" brushRef="#br0" timeOffset="42735.1841">14663 12835 0,'0'0'0,"-8"1"0,-3 0 15,-1-1-15,-1 0 0,-9 0 16,-6-2-16,-1 1 0,0 1 15,-3 0-15,-3 0 0,-2 0 16,4 0-16,-2 3 0,-3 0 16,1 1-16,0 1 0,-10 5 15,-3 3-15,3 1 16,2 1-16,-3 2 0,0 1 0,-4 4 16,6 0-16,0 0 0,2 1 15,3 0-15,3 0 0,-3-1 16,-1-1-16,4 0 0,2-1 0,-2 5 15,-3 3-15,5-3 16,3 0-16,-1 3 0,6 0 0,-3-1 16,-1-1-16,2 3 0,3 4 15,1-3-15,2 2 0,-5 5 16,-3 5 0,6 2-16,-1 5 0,4-2 0,7-8 15,1 5-15,2 4 0,2-4 16,1-3-16,1 2 0,1 0 15,2-4-15,3-3 0,1 3 16,-1 3-16,3-4 0,1-2 0,2 5 16,0 1-16,1-3 0,2-3 15,-1 2-15,1 1 16,-1-2-16,2-3 0,0 4 0,-1 2 16,5 0-16,3 1 0,0-1 15,0 0-15,2-4 0,0-2 16,1 0-16,-1 3 0,1-2 15,-1 0-15,3 2 0,0 3 16,1-8-16,1-4 0,1 8 16,1 6-16,-3-5 0,-4-6 0,7 1 15,6 2-15,-1-3 0,-2-1 16,4-1-16,1-1 0,0-2 16,-1-1-16,0 0 0,0 2 15,-1-5-15,-1-2 0,6 3 16,4 1-16,-3 0 0,-1 0 15,6 0-15,3 1 0,-3-2 0,-2-1 16,4-1-16,3 0 0,-4-1 16,-3 0-16,4-1 15,4-2-15,-2-3 0,-1 0 16,4 5-16,4 5 0,-3-3 0,-2-1 16,22 7-16,-4-4 0,-7-2 15,-4-2-15,4-2 0,1-2 16,-9 2-16,-6-1 0,7 1 15,6 0-15,-5-6 0,-3-2 0,0-2 16,2-1 0,2 1-16,0 3 0,4 0 0,2 2 15,-5-2-15,-3 0 0,7 0 0,6 0 16,-8-3-16,-6 0 0,5 0 16,4 2-16,-2-2 0,0-1 0,3-1 15,1 0-15,-5-3 16,-5-2-16,6 2 0,5 0 15,-5 2-15,-3-1 0,3-3 16,3-2-16,-4-5 0,-1-3 16,3 5-16,3 0 0,-13-1 15,-7-1-15,9-3 0,8-5 16,-3 5-16,0 3 0,-1-4 0,-1-2 16,-3-2-16,-3 0 0,4-1 15,1-1-15,-5 1 0,-3 2 16,2-4-16,3-3 0,-5 4 15,-4 1-15,4 2 0,1-1 16,-3-1-16,-3-2 0,0-4 16,1-2-16,-2 4 0,1 3 0,-3 0 15,-1 0-15,3-2 0,0-1 0,-1-4 16,0-2-16,-1-1 16,-1 2-16,-3-1 0,-2 1 15,-13 11-15,3-1 0,5-5 16,4-3-16,-4 0 0,-1-1 15,0-6-15,3-4 0,-1 4 0,0 5 16,0-5-16,-1-2 16,-4 2-16,-4 2 0,2-2 15,1-2-15,-2-1 0,0-1 0,2 2 16,-1 1-16,-2-2 0,-3-1 16,-2 1-16,-2 1 0,0-2 15,-2 0-15,0-2 0,-1-2 16,-1 5-16,1 0 0,-1-5 15,-1-1-15,1 7 0,-1 0 0,0-9 16,-2-2-16,-2 7 16,0 0-16,-2-5 0,-1 0 0,0 6 15,-1 0-15,-2-9 0,1 0 16,0 3-16,1 2 0,-3-1 16,0-1-16,0 4 0,0 3 0,-5-4 15,-4-1-15,-1 0 16,1 2-16,-2 0 0,-1 1 15,5 1-15,1 1 0,-4-4 16,-4-1-16,0 2 0,-1 3 16,0-1-16,-1-2 0,2 6 0,2 4 15,-4-9-15,-3-6 0,-1 6 16,1 5-16,1 0 0,3-1 16,-4 0-16,-3-1 0,-2 0 15,1 2-15,4-1 0,4 1 0,-7-1 16,-4 0-16,3 3 15,1 4-15,-1-4 0,-1-1 16,-1 3-16,-1 3 0,0-7 0,0-3 16,-2 2-16,-2 4 0,1 3 15,1 0-15,-2-1 0,1-1 16,-4 0-16,-2 1 16,3 2-16,1 0 0,-2 1 0,0 2 15,0 3-15,1 1 0,-13-6 16,-8-3-16,8 7 15,-1 1-15,-23-8 0,8 3 16,8 4-16,6 4 0,1 4 0,2 2 16,1-4-16,1-3 0,0 2 15,-1 3-15,2 1 0,-1 2 16,-6 2-16,-4 2 16,6 0-16,5 0 0,0-3 0,-2-1 15,0 3-15,0 2 0,-4 0 16,-2 0-16,1 2 0,4 0 0,-2 0 15,1 1-15,-2-1 0,-1 1 16,-3 0-16,1 2 0,2 0 16,2 0-16,-1 1 0,-2 2 15,2 1-15,0 2 0,1 0 16,0-1-16,0 0 0,-1-1 16,-2 2-16,-2 0 0,7 0 15,3-1-15,-7 3 0,-6 4 16,4-3-16,2 0 0,2 3 15,2-1-15,0-1 0,-1-2 0,-1-3 16,-1 0-16,4 4 0,4 4 16,-5 0-16,-1-1 0,4 1 15,4 1-15,-4-1 0,-1 2 16,-2-1-16,0-1 0,5 1 16,4 1-16,-3 2 0,-2 2 0,0-1 15,1-1-15,0 0 16,-1-1-16,1 2 0,0 0 15,8-1-15,6-1 0,-6 2 16,-5 2-16,-7 4 16,-4 2-16,15-7 0,11-3 0,-7 2 15,-6 2-15,7 0 0,6-1 16,-3 6-16,-1 4 0,11-15 16,-2-3-16,-13 17 0,-1 4 15,16-15-15,-1-3 0,-13 17 16,3 1-16,16-12 0,-1 2 0,-5 6 15,-3 2-15,4-5 0,0-2 16,2 3-16,1 2 16,3-1-16,1 0 0,-5 5 0,-2 2 15,5-3-15,4-2 0,-3 5 16,-4 2-16,6-3 0,4-3 16,-1 4-16,0 3 0,2-7 15,2-3-15,0 3 0,2 3 16,0-4-16,-1-1 0,1 3 15,0 2-15,1-1 0,1-1 0,2 0 16,1 1-16,0-7 0,1 0 16,2 6-16,0 2 15,-1-7-15,0-1 0,0 4 0,1 4 16,2-4-16,0-3 0,4 3 16,2 3-16,-1-4 0,-2-2 0,5 2 15,3 2-15,-1-1 16,-3-2-16,1 1 0,2 1 15,-3-3-15,-1-2 0,4 3 16,3 3-16,1-4 0,1-4 0,0 6 16,0 4-16,-1-5 0,-2-3 15,7 7-15,2 7 16,-2-7-16,-3-4 0,5 5 0,2 1 16,-5-10-16,-1-2 0,7 7 15,1 3-15,-8-9 0,-2-2 0,11 7 16,5 3-16,-6-5 15,-4-4-15,4 4 0,2 2 16,-2-1-16,-1-1 0,4 1 16,1 0-16,0-2 0,-2-1 0,2 0 15,2 1-15,-4-4 0,-2-3 16,6 3-16,5 2 0,-3-3 16,-2-3-16,5 1 0,2 1 15,-4-1-15,-4-2 0,8 3 16,2 0-16,-10-3 0,-1-1 0,23 11 15,-2-2-15,-24-12 0,0 0 16,25 12-16,0 0 16,-22-15-16,0-4 0,27 13 15,-2 2-15,-9-3 0,-7-4 0,7 2 16,3 1-16,-7-2 0,-3-1 16,7-2-16,3 0 0,-9-1 15,-6 0-15,8 1 0,6 1 16,-4-5-16,-4-3 0,3 0 15,3-1-15,-5-1 0,-2 0 0,5-1 16,4-2-16,-8 4 0,-4 5 16,6-2-16,5-2 15,-3-3-15,-2-1 0,7-1 0,6-1 16,-13 2-16,-7 2 0,10 0 16,8-2-16,-9 0 0,-4-1 0,7-6 15,5-3-15,-7 5 16,-2 3-16,5-4 0,3-2 15,-7 1-15,-5 0 0,5-1 16,2 0-16,-7-1 0,-3 0 0,6-4 16,6-3-16,-9 3 0,-5 2 15,6 0-15,4 1 0,-4-1 16,-7 2-16,8-6 0,6-3 16,-7 1-16,-4 1 0,4-3 15,3-4-15,-6 5 0,-6 5 16,6-7-16,4-4 0,-5 1 15,-3 2-15,2-4 0,3-4 16,-6 7-16,-5 3 0,9-5 16,6-4-16,-7-1 0,-5 2 0,3-2 15,4 1-15,-5-1 0,-4 1 16,3-5-16,5-3 0,-9 2 16,-6 1-16,3-1 0,1-1 15,0 2-15,-1 3 0,-3-10 16,-4-7-16,-2 9 0,-2 9 0,7-8 15,3-7-15,-5 7 0,-4 5 16,-2-4-16,-3-2 16,-6 12-16,-2-2 0,9-22 15,-1-5-15,-5 30 0,0 0 0,2-13 16,1-8-16,-6 11 0,-1 4 16,0-7-16,1-5 0,-3 6 15,1 5-15,-3-8 0,-2-6 16,-2 6-16,0 6 0,0-3 15,0-3-15,-1 5 0,-1 3 0,-1-4 16,-1-3-16,-1 2 0,-2 1 16,0-3-16,0-2 15,-1 4-15,1 3 0,-1-1 0,0-1 16,1 2-16,1 1 0,-4-2 16,-4 2-16,2 3 0,-1 1 15,-2-1-15,-3-1 0,5 6 16,3 2-16,-2-7 0,-2-4 15,-2 5-15,-2 2 0,-2-4 16,-1-4-16,2 2 16,3 2-16,-2 3 0,-1 3 0,0-1 15,-1-2-15,0 0 0,0 0 16,0 3-16,1 1 0,-4-1 16,-2-2-16,1 4 0,2 0 15,-1 1-15,1 2 0,-3-2 16,0-3-16,-1-1 0,2-3 15,-2 3-15,1 2 0,-5-2 16,-3 0-16,5 2 0,3 1 0,-1 0 16,-3 1-16,0 0 0,1 0 15,-2 5-15,-2 3 0,-2 2 16,1-1-16,2-1 0,1-2 16,-3 1-16,-1 1 0,0-2 15,2 0-15,-1 7 0,-3 5 0,2-1 16,-1-2-16,0 2 0,-2 2 15,-1 0-15,0 0 16,3 2-16,1 1 0,0-1 0,-2-1 16,0 3-16,-2 2 0,-2 0 15,-1-2-15,3 2 16,1-1-16,-4 1 0,2-2 0,1 4 16,1 3-16,1 0 0,2 2 15,-2 1-15,0 0 0,2 2 16,-1 1-16,11-4 0,1-4 15,-2 4-15,-3 3 0,2 0 16,3 1-16,2 0 0,3-1 0,-3-1 16,-1-1-16,3-2 0,1-3 15,2 1-15,2-1 0,4-1 16,-1-2-16,3 2 0,1 0 16,0 0-16,1 1 0,0-1 15,1 1-15,-1-3 0,-1-2 16,4 1-16,1 0 0,1 1 15,-1-1-15,2 0 16,0-2-16,-1 2 0,1-2 0,3-1 16,0 3-1,0-3-15,0 0 0,1 3 0,3-1 16,0 0-16,1-1 0,0 1 16,-1 0-16,0-1 0</inkml:trace>
  <inkml:trace contextRef="#ctx0" brushRef="#br0" timeOffset="43650.2198">17237 13476 0,'0'0'0,"0"0"0,-13-4 16,4 3-16,0-1 0,-3-2 0,-3-2 15,-3 1-15,-3 0 0,-9-2 16,-3-1 0,-1 0-16,0-2 0,-8 0 0,0 1 15,2 0-15,3-1 0,-3 0 0,-1 0 16,-5-2-16,2 0 0,-1 1 15,-1 2-15,2-4 0,0 0 16,-1 0-16,-2 1 0,0 2 16,3 0-16,-11-1 0,-2-2 15,2 2-15,2 0 0,-3 3 16,-4 1-16,3-1 0,2 0 16,-10-2-16,1 0 0,1 3 0,1 2 15,-31 1-15,6 2 16,5 3-16,2 2 0,1-7 0,1-3 15,2 1-15,2-1 0,-1 4 16,-2 1-16,0-3 0,1 0 16,-2-1-16,-1 0 0,2 1 15,3 1-15,-10-4 0,-5-3 16,2 5-16,-1 1 0,1 5 16,1 2-16,1-3 0,1-2 0,-11 2 15,-7 2 1,33-1-16,21 1 0,15-1 0</inkml:trace>
  <inkml:trace contextRef="#ctx0" brushRef="#br0" timeOffset="44488.396">8369 13033 0,'0'0'0,"-22"4"16,-3 2-16,-1-1 0,-4-1 0,-13 2 15,-12 2-15,-2-1 0,-1 1 16,-8 0-16,1-2 0,2 0 16,4-1-16,-11 1 15,2-1-15,6 3 0,5 1 0,-6-1 16,4-2-16,-10 2 0,15 0 15,6 2-15,4-1 0,14-7 16,-1-3-16,-3 6 0,-3 3 16,8-2-16,-3-1 0,1 1 15,-1-1-15,0 2 0,2 1 0,3-1 16,2 0-16,4-2 0,2-1 16,-1 1-16,-1 1 0,1-1 15,1 1-15,1 1 0,4-3 16,2 0-16,2 0 0,0-1 15,1 0-15,3 0 0,-2-2 16,0 0-16,-2 2 16,2 0-16,1-2 15,-1 1-15,3-1 0,0 0 0,1 1 16,1-1-16,-1-1 0,1 1 16,0 0-16,-1 0 0,1 1 0,1-1 15,0-1-15,2 0 16,-1 4-16,1-4 0,0 4 15,0-4-15,0 3 0,0 0 16,1-1-16,1 0 0,-2 1 0,0 1 16,0 1-16,1 1 0,0 1 15,0 0-15,-1 3 0,0 1 16,0 0-16,1 2 0,1 3 16,1-1-16,-2 1 0,-1 3 15,-1 3-15,0 2 0,-1 4 0,1 10 16,-1 4-16,0-1 15,-1 0-15,-2 12 0,1 2 16,-3-5-16,1-2 0,-2 8 0,1-4 16,2-7-16,-1-7 0,2-3 15,1-7-15,0-13 0,2-5 16,1-7-16,1-8 0,0 3 16,1-1-16,-2 3 0</inkml:trace>
  <inkml:trace contextRef="#ctx0" brushRef="#br0" timeOffset="44817.5871">6816 13072 0,'0'0'0,"0"0"0,0 0 16,0 0-16,18-12 0,-18 12 15,19-10-15,-7 4 0,3-1 16,4-1-16,3-1 0,1-2 16,2 2-16,7-3 0,1 2 15,1-2-15,0 1 0,8-3 16,-2-1-16,-1 2 0,1 0 0,1 0 16,0 1-16,-1 0 0,1 2 15,8-4-15,-1 0 16,-2 3-16,-1 1 0,4 0 0,1 2 15,-2-2-15,0-1 0,-12 3 16,-8 3 0,-10 0-16</inkml:trace>
  <inkml:trace contextRef="#ctx0" brushRef="#br0" timeOffset="45867.7308">6340 15745 0,'0'0'0,"0"0"16,0 0-16,0 0 0,0 0 0,0 0 15,0 0-15,0 0 0,0 0 16,0 0-16,6 21 0,-6-21 16,0 0-16,32 13 15,-32-13-15,32 12 0,-16-5 16,5 0-16,2 0 0,0-1 0,2-1 15,9 1-15,2 1 0,0 0 16,-2 0-16,3 0 0,3 1 16,7-3-16,-2-1 0,5 1 15,1 0-15,-2-1 0,0-2 16,9-3-16,0-2 0,-3 3 16,-1 1-16,9-2 0,0-1 15,-5 1-15,0 1 0,2-1 16,2 1-16,6 0 0,-6-1 0,6 2 15,5 1 1,-9-2-16,-7 1 0,25 1 0,-11-1 16,-7-1-16,-5-2 0,-4 0 15,-2-1-15,-3 2 0,1 1 16,-4-4-16,-4-1 0,-3 2 0,-1 1 16,-1 1-16,1 2 15,-14-2-15,6 0 0,-4 0 0,-3 0 16,-1 1-16,0 1 15,-2 1-15,-1 1 0,0-1 16,-1 0-16,-6-1 0,-1 2 0,-1 2 16,0 4-16,0-2 0,-3 0 15,1-2-15,2 2 16,3-1-16,5-1 0,-5-1 0,-3-1 16,-2-1-16</inkml:trace>
  <inkml:trace contextRef="#ctx0" brushRef="#br0" timeOffset="61920.2154">30390 16266 0,'0'0'0,"0"0"0,0 0 0,0 0 15,0 0-15,0 0 0,0 0 0,-18-15 16,18 15-16,0 0 16,0 0-16,-22-7 0,22 7 15,0 0-15,-30-8 0,16 4 16,-4-2-16,-4-2 0,-2-2 0,-8-3 16,-7-3-16,-12-4 0,0-1 15,-26-3-15,-6 0 0,-15 1 16,2 5-16,-25 5 0,-4 7 15,-9 8-15,11 5 0,-12 4 0,43-4 16,28-2-16</inkml:trace>
  <inkml:trace contextRef="#ctx0" brushRef="#br0" timeOffset="242411.3523">27337 13248 0,'0'0'0,"0"0"16,0 0-16,0 0 0,-8-18 16,8 18-16,-8-12 0,4 9 15,0 3-15,1 3 16,-1 1-16,0 2 0,1 0 0,1 0 15,0 0-15,0-2 0</inkml:trace>
  <inkml:trace contextRef="#ctx0" brushRef="#br0" timeOffset="243187.9191">31253 16512 0,'0'0'16,"-7"-7"-16,-6-1 0,-3-2 0,-1 0 16,-12-4-16,-3-2 15,-1 2-15,0 0 0,-11-4 0,-4 1 16,1 0-16,1 1 0,-17-2 16,-4 1-16,-3 2 0,0 2 15,-29 0-15,-10 2 0,-19 7 16,1 6-16,-85 29 0,-3 17 15,31 17-15,22 11 0,50-24 0,35-16 16,24-10-16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FF00"/>
    </inkml:brush>
  </inkml:definitions>
  <inkml:trace contextRef="#ctx0" brushRef="#br0">87 421,'0'0,"0"0,0 0,18 0,-18 0,17 0,1 0,0 0,-1 0,1 0,17 20,-17-20,17 0,18 0,0 20,18-20,-1 0,36 20,0-20,35 0,18 0,0 0,0 20,35-20,18 0,52 0,19 0,-1 0,-17 0,-18 0,0 0,-17 0,-54 0,18 0,0 0,-17 0,-18 0,17 0,-35 0,18 0,-18 0,1 0,-37 0,19 0,-18 0,-18 0,0 20,1-20,-1 0,-18-20,36 20,-17 0,17 0,-18 0,-18 0,19 0,-36 0,17 0,-17 0,18 0,17 0,-17 0,-1 0,18 0,1 0,34 0,-17 0,18 0,-19 0,1 0,0 0,-17 0,16 0,-16 0,34 0,1 0,17 0,18 0,0 0,-1 0,19 0,-18 0,-18 0,0 0,0 0,-17 0,17 0,-35 0,0 0,0 0,0 0,-36 0,19 0,34 0,1 0,17 0,-18 0,19 20,-37-20,19 0,0 0,17 0,-18 0,-17 0,18 0,-36 0,18 0,-18 0,-17 0,-1 0,-17 0,18 0,-18 0,0 0,0 0,0 0,0 0,0 0,-1 0,19 0,-18 0,0 0,18 0,-1 0,1 0,-1 0,1 0,17 0,18 0,18 0,-1 0,-17 0,-18 0,1 0,-1 0,0 0,0 0,18 0,-18 0,1 0,-1 0,18 0,0 0,0 0,0 0,-18 0,18 0,-18 0,0 0,-17 0,17 0,-17 0,-1 0,1 0,-1 0,1 0,17 0,0 0,1 0,-19 0,19 0,-19 0,18 0,1 0,-19 0,-17 0,0 0,0 0,-18 0,1 0,17 0,-18 0,18 0,0 0,-18 0,18 0,0 0,35 0,-17 0,17 0,-17 0,17 0,-17 0,17 0,-18 0,-17 0,18 0,-18 0,17 0,1 0,-18 0,0 0,0 0,-18 0,18 0,0 0,0 0,-18 0,18 0,0 0,-17 0,17 0,-18 0,0 0,0 0,1 0,-1 0,0 0,1 0,17 0,0 0,-1 0,-16 0,17 0,-18 0,18 0,0 0,0 0,0 0,17 0,1 0,17 0,0 0,-17 0,0 0,-1 0,-17 0,0 0,18 0,17 0,-17 0,17 0,-18 0,19 0,-19 0,1 0,-18 0,17 0,1 0,0 0,17 0,-18 0,1 0,0 0,17 0,-18 0,19 0,-19 0,1 0,17 0,-17 0,-1 0,1 0,0 0,-1 0,1 0,17 0,0 0,0 0,1 0,17 0,0 0,-1 0,1 0,-17 0,-1 0,0 0,-17 0,-1 0,1 0,17 0,-17 0,17 0,0 0,-17 0,-1 0,1 0,17 0,-17 0,-18 0,17 20,-17-20,0 0,0 0,0 20,0-20,0 0,0 0,-18 0,18 0,0 0,-18 0,18 0,0 0,18 0,0 0,-1 0,1 0,52 0,19 0,-1 0,-18 0,-17 0,0 0,-18 0,1 0,16 0,-16 0,-19 0,1 0,-18 0,17 0,-17 0,0 0,0 0,-17 0,-1 0,-18 0,19 0,-1 0,0 0,-17 0,17 0,1 0,-19 0,19 0,-1 0,0 0,0 0,1 0,-1 0,0 0,1 0,-1 0,0 0,18 0,-35 0,17 0,0 0,-17 0,35 0,18 0,-18 0,17 0,-17 0,-18 0,18 0,-17 0,-1 0,18 0,-18 0,1 0,-1 0,0 0,18 0,-18 0,1 0,-1 0,0 0,-17 0,0 0,17 0,18 0,-18 0,18 0,-18 0,1 0,-1 0,0 0,1 0,-1 0,0 0,-17 0,17 0,-17 0,17 0,-17 0,-1 0,1 0,0 0,-1 0,-17 0,18 0,0 0,-1 0,1 0,0 0,-1 0,1 0,-1 0,19 0,-19 0,1 0,0 0,-18 0,17 0,1 0,0 0,-18 0,17 0,-17 0,0 0,18 0,0 0,-18 0,17 0,1 0,0 0,-1 0,1 0,0 0,-18 0,17 0,-17 0,18 0,-18 0,0 0,17 0,-17 0,18 0,-18 0,18 0,-18 0,17 0,36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76066 53028,'15'-16,"8"-7,1 0,-1 15,0 0,-15 16,0 0,-32 31,1 0,-8 8,0 0,16-32,-1 1,16-8,0-1,31-14,0-1,8 8,0 0,-24 15,1 1,-16 15,0 1,-31 7,0 0,7-24,1 1,15-8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69 332,'0'0,"0"0,0 0,0 0,0 0,0 0,18 0,-18 0,0 0,17 0,-17 0,18 0,0 0,-1 0,1 0,17 0,0 0,18 0,18 0,-1 0,19 17,16-17,19 0,70 18,35-18,0 17,1-17,-36 0,0 0,0 0,17 18,1-18,17 0,1 0,-1 0,-17 0,-36 0,0 0,-17 0,-18 0,-17 0,-1 0,1 0,-1 0,-17 0,0 0,0 0,-1 0,-16 0,-1 0,0 0,18 0,-18 0,0 0,0 0,1 0,16 0,-16 0,-1 0,18 0,-36 0,36 0,0 0,0 0,-1 0,1 0,-18 0,-17 0,0 0,17 0,-18 0,19 0,16 0,1 0,-18 0,1 0,-1 0,0 0,-18 0,19 0,-19 0,18 0,1 0,-1 0,-18 0,36 0,-18 0,36 0,-1 0,-17 0,18 0,-1 0,18 0,-17 0,-1 0,1 0,-19 0,-16 0,-19 0,-17 0,0 0,-18 0,0 0,-17 0,0 0,-18 0,17 0,-17 0,0 0,0 0,0 0,0 0,-17 0,17 0,0 0,0 0,0 0,0 0,0 0,0 0,17 0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629 922,'0'-19,"0"19,0 0,0 0,0 0,18 0,-18 0,0 0,17 0,-17 0,18 0,-18 0,0 0,18 0,-18-20,0 20,0 0,17 0,1 0,-1 0,19 0,-19 0,19 0,-1-19,0 19,18 0,-18 0,1 0,17 0,-1 0,1 0,-17 0,17-20,-18 20,0 0,0 0,1 0,17 20,-18-20,18 0,0 0,0 0,0 0,-18 0,18 0,-18 0,0 0,18 0,-18 0,1 0,17 0,-18 0,18 0,-18 0,18 0,0 0,0 0,0 0,0 0,-18 0,18 0,-18 0,0 0,-17 0,17 0,1 0,-19 0,18 0,1 0,-1 0,0 0,1 0,16 0,1 0,-17 0,17 0,-18 0,0 0,18 0,-18 0,1 0,-1 0,0 0,0 0,-17 0,0 0,-1 0,1 0,0-20,-1 20,1 0,-18 0,18 0,-1 0,-17 0,18 0,-1 0,1 0,17 0,1 0,-1 0,18 0,-18 0,0 0,1 0,-1 0,0 0,0 0,1 0,-1 0,18 0,-18 0,0 0,1 0,-1 0,0 0,-17 0,17 0,0 0,1 0,-1 0,-17 0,17 0,0 0,0 0,1 0,-1 0,0 0,18 0,-17 0,-1 0,0 0,0 0,1 0,-1 0,0 0,0 0,18 0,-17 0,17 0,-18 0,0 0,18 0,-18 0,1 0,-1 0,0 0,0 0,1 0,-19 0,19 0,-19 0,1 0,-1 0,-17 0,18 0,0 0,-18 0,17 0,1 0,0 0,-1 0,19 0,16 0,-16 0,17 0,-18 20,18-20,-18 0,0 0,18 0,-17 0,-1 0,18 0,-18 0,0 0,1 0,-1 0,0 0,0 0,1 0,-19 0,1 19,0-19,17 0,-17 0,-1 0,1 0,-1 0,19 0,-1 0,-17 0,17 0,0 0,0 0,1 0,-1 0,0 0,1 0,-1 0,0 0,-17 0,17 0,0 0,-17 0,17-19,0 19,1 0,-1 0,0 0,1 0,-1 0,0 0,0 0,1 0,-19 0,19 0,-19 0,18 0,-17 0,17 0,1 0,-1 0,0 0,0 0,-17 0,17 0,-17 0,0 0,-1 0,1 0,0 0,-1 0,-17 0,18 0,0 0,-18 0,0 0,17 0,1 0,-18 0,17 0,1 0,0 0,-1 0,1 0,17 0,-17 0,0 0,-1 0,1 0,-18 0,17 0,-17 0,18 0,-18 0,18 0,-1-20,-17 20,18 0,0 0,-1 0,-17 0,18 0,0 0,-18 0,17-19,1 19,-1 0,19 0,-19-20,1 20,17 0,-17 0,0 0,17 0,-18 0,1 0,17 0,-17 0,17 0,-17 0,0 0,-1 0,1 0,-1 0,-17 0,18 0,-18 0,18 0,-18 0,0 0,0 0,0 0,0 0,17 0,-17 0,0 0,0 0,18 0,-18 0,18 0,-18 0,17 0,1 0,0 0,-1 0,1 0,-1 0,1 0,0 0,-18 0,17 0,-17 0,0 0,0 0,0 0,18 0,-18 0,0 0,0 0,0 0,0 0,0 0,0 0,0 0,0 0,18 0,-18-19,0 19,0 0,0 0,0 0,0 0,17 0,-17 0,0 0,0-20,0 20,0 0,18 0,-18 0,0 0,0 0,0 0,18 0,-18 0,0 0,0 0,0 0,17 0,-17 0,0 0,0 0,0 0,18 0,-18 0,0 0,0 0,17 0,-17 0,0 0,0-19,18 19,17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3232 755,'-18'0,"18"0,0 0,0 0,0 0,0 0,-18 0,18 0,0 0,-17 0,17 0,-18 0,18 0,-18 0,0 0,18 0,-17 0,-1 0,0 0,1 0,-1 0,-18 0,19 0,-19 0,1 0,-1 0,-17 0,18 0,0 0,-1 0,1 0,-1 0,1 0,-18 0,17 0,1 0,-1 0,1 0,17 0,1 0,-19 0,19 0,-19 0,1 0,-1 0,1 0,17 0,-35 0,18 0,-19 0,19 0,0 0,-18 0,17 0,1 0,-1 18,19-18,-19 0,1 18,-1-18,19 0,-19 18,18-18,-17 18,0-18,-1 17,1-17,-1 18,19-18,-19 18,19-18,-19 18,18-18,1 18,-1-18,0 18,1 0,-1-18,0 18,0 0,1-18,-1 17,0 1,1-18,-1 18,-17 0,17 18,18-18,-18 0,0 0,1-1,17 1,0 0,-18 0,18 0,0 0,0 0,0 0,0 0,0-18,0 17,0 1,18 0,-18-18,17 18,-17-18,18 0,-18 18,18-18,-18 18,18-18,-18 18,17-18,1 18,-18-1,18 1,-1 0,1-18,0 18,-18 0,17-18,1 18,-18-18,18 18,0-18,-1 18,19-18,-19 18,1-18,18 17,-19-17,19 18,-1-18,1 18,-1-18,18 18,0-18,0 18,0-18,1 18,-1-18,0 18,18-18,-36 18,18-18,0 0,-17 18,-1-18,1 0,-1 0,-17 0,17 0,-17 0,17 0,1 0,-19 0,36 0,1 0,-1 0,0 0,0 0,0 0,0 0,0 0,0 0,1 0,-19 0,18 17,0-17,-17 0,-1 0,1 0,-1 18,0-18,1 0,-1 0,1 0,-1 0,0 0,1 0,17 0,-18 0,19 0,-19 0,0 0,1 0,-1 0,1 0,-1 0,18 0,0 0,-17 0,17 0,-18 0,-17 0,17 0,-17 0,17-18,1 18,-18 0,17-17,-17 17,17 0,1-18,-1 18,0-18,1 0,-1 18,1-18,-1 18,-17 0,-1-18,19 18,-18 0,17 0,-17-18,17 18,-17 0,17-18,-17 18,0 0,-1 0,19 0,-19-18,1 18,0 0,0-17,-1 17,1 0,0 0,-1-18,1 18,0-18,0 18,-1-18,-17 18,18-18,0 18,-1-18,-17 18,18-18,0 18,-18-18,18 18,-18-18,17 18,-17 0,18-17,-18 17,0-18,18 18,-18 0,0-18,0 0,0 0,17 0,-17 18,0-18,0 0,0 1,0-1,0 18,0-18,0 0,0 0,0 0,0 0,-17 0,17 0,-18 1,0-1,18 0,-17 18,-1-18,18 0,-18 0,0 0,18 18,-17-18,17 0,-18 1,0 17,18-18,-17 18,-1-18,0 18,18 0,-18-18,18 18,-17-18,-1 18,0 0,1-18,17 18,-18-18,0 18,0 0,1 0,-1-18,0 18,1 0,-19-18,19 18,-19-17,-17 17,0-18,0 0,17 0,-17 18,0-18,18 0,-1 18,1-18,-18 18,17-18,-17 18,18-18,-1 18,1-17,-1 17,1-18,17 18,1 0,-1 0,0 0,1 0,-1 0,0 0,-17 0,17-18,-17 18,-19 0,19 0,0-18,-1 18,1 0,-1 0,1 0,0-18,17 18,-18 0,19 0,-19 0,19 0,-19 0,18 0,1 0,-1 0,0 0,1 0,-1 0,0 0,1 0,-19 0,18 0,-17 0,17 0,1 0,-1 0,0 0,0 0,1 0,17 0,-18 0,18 0,0 0,-18 0,18 0,0 0,0 0,0 0,0 0,-17 0,17 0,-18 0,0 0,0 0,18 0,-17 0,-1 0,0 0,1 0,17 0,-18 0,18 0,0 0,0 0,0 0,0 0,-18 0,18 0,0 0,0 0,0 0,0 0,0 0,0 0,0 0,0 0,0 0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74948 48512,'0'-31,"0"23,0 1,0 14,0 1,0 8,0-1,-8 1,0 0,-16 23,1 0,-1 8,1 0,-24 15,0 0,16-7,-1 0,17-32,-1 1,32-48,-1 1,17-24,-1 0,0-8,1 1,-1 23,0-1,-23 17,0-1,0 16,0 0,-1 0,1 0,0 0,0 0,8 16,-1-1,9 1,-1 0,-15 23,0 0,0-8,0 0,-1-7,1-1,0-23,0 0,15-55,1 1,-1-17,1 1,-1 15,1 1,-1 22,1 1,-9 16,1-1,-8 24,0 0,0 23,-1 0,-7 16,0 0,0-8,0 0,0 0,0 0,0-31,0 0,0-1,0 1,-7-23,-1-1,8-7,0-1,0 9,0-1,8 8,-1 0,17-7,-1-1,1 8,-1 0,1 1,-1-1,-7 8,0 0,-8 0,-1 0,1-16,0 1,0-1,0 0,-8 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77498 47882,'0'-63,"0"32,0 0,0-16,0 0,7 31,1 0,-8 1,0-1,0 24,0 0,0 39,0 0,0 15,0 1,0 23,0 0,-8 47,1 0,-1 8,1 0,7-16,0 0,-8-93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77984 48716,'0'-16,"-23"32,-1-1,1 32,-1 0,-15 39,0 0,16-47,0 0,15-24,0 1,8-8,0 0,39-24,0 0,8-7,0 0,-8 23,0 0,-16 7,0 1,-7 16,0-1,-16-15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78376 48800,'-16'0,"8"16,1-1,7 40,0 0,-8 15,0 0,-7 8,-1 1,8-25,1 1,-1-39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79679 48231,'0'-31,"-8"31,0 0,-7 23,-1 1,-8 23,1 0,-32 55,0-1,8-30,0-1,32-38,-1-1,16-39,0 0,47-78,0 0,0 0,0 0,-16 55,1-1,-25 17,1-1,-8 63,0 0,0 8,0-1,0-22,0-1,39-31,1 0,-1-39,0 0,-16 23,1 0,-16 16,-1 0,1 24,0-1,-8 9,0-1,24-15,-1-1,16-38,0-1,8-7,0 0,-15-8,-1 0,-23-1,0 1,-16 8,0 0,-15 7,-1 1,8 15,1 0,7 16,0 0,8 39,0 0,-8 39,0 0,8 16,0-1,0 17,0-1,-7-7,-1-1,0-23,0 0,-8-31,1 0,-9-47,1 0,-1-63,1 0,15-39,0 0,47 0,0 0,24 16,0 0,-32 31,0 0,-7 16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82913 47928,'15'-47,"1"39,0 1,15-1,0 0,-7 16,-1 0,-15 31,0 0,-32 31,1 1,-16-16,0-1,23-22,0-1,8-39,1 0,7-62,0-1,0 24,0 1,0 22,0 1,-8 23,0 0,8 7,0 1,-8 39,0 0,0 31,1 1,7 38,0 0,-8-31,0 1,8-72,0 1,8-8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83781 48159,'16'-15,"-16"7,0 0,0 16,0 0,-8 39,0-1,-7 40,-1 0,16-31,0-1,16-38,-1 0,16-48,1 1,7-55,0 0,-8 8,0 0,-23 31,0 1,-32 38,1 0,-8 16,-1 0,9 23,0 0,23-15,0-1,0-7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77731 52744,'-15'-32,"-9"32,1 0,-32 16,0 0,24 7,0 1,15 15,1 0,7 8,0-1,16-7,0 0,23-23,0 0,16-32,0 0,23-38,1-1,-24-7,0-1,-24 16,1 0,-24 24,0 0,0 15,0 0,7 47,1 0,0 8,0 0,-24 15,1 1,-9-24,1 0,7-24,0 1,24-47,0 0,15-16,1 0,-8 16,-1-1,9 32,-1 0,-7 8,-1 0,9 0,-1 0,-15-8,0 0,0 0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84813 48350,'0'16,"-8"23,0 0,-8 0,1 0,7 55,0 0,16-39,0-1,46-38,1 0,16-24,-1 0,-15-15,0-1,-40 8,1 1,-8-1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85266 48800,'-78'0,"70"0,0 0,0 47,0 0,-23 62,0 1,0-24,-1-1,24-38,1 0,-9-23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87400 48643,'31'0,"40"-16,-1 1,24-1,0 1,0-1,-1 1,-38 15,0 0,-32 31,1 0,-16-23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89400 47800,'94'31,"-39"-23,-1 0,-7 15,0 1,-39 7,0 0,-16-8,0 1,-15-9,-1 1,9-8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87753 49250,'-140'15,"108"-8,1 1,39-8,0 0,70 0,0 0,32-8,-1 1,1-1,-1 1,-54 7,0 0,-39 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87931 49531,'-31'-31,"70"47,0-1,23 16,1 0,-32-7,0-1,-23-7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85927 50331,'0'-15,"-8"7,0 0,-15 39,0 0,16 8,-1 0,8 8,0 0,8-24,-1 1,1-24,0 0,7-8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86409 50316,'-15'-16,"-9"16,1 0,7 31,1 1,7-1,0 0,8-7,0-1,23-15,1 0,7-1,0 1,-7-8,-1 0,-15 16,0 0,-16 7,0 0,-31 9,0-1,8-23,0 0,23-8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86900 50400,'31'0,"0"8,0 0,-8 23,1 0,-24 16,0 0,-24 7,1 1,15-40,1 1,-17 0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91834 48081,'0'-15,"8"15,0 0,-8-8,0 0,8 16,-1 0,-30 46,0 1,-24 15,0 1,8-17,0 1,15-24,1 1,54-64,0 1,9 0,-1 0,-24 31,1 0,-16 23,0 1,-16-1,1 0,7-15,0 0,8-47,0 0,23-8,1 0,-9 16,1 0,0 23,-1 0,-7-8,0 1,-8 7,0 0,8 0,-1 0,-7 1,0-1,8 8,0 0,0 8,0-1,-8 33,0-1,-8 15,0 1,-8-24,1 1,15-25,0 1,-8-8,0 0,8-31,0 0,0 7,0 1,0 15,0 0,8 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79153 52063,'0'-47,"0"39,0 0,0 16,0 0,-8 78,0 0,-7 0,-1 0,-7-8,-1 0,1 0,-1 1,1-25,0 1,15-47,0 0,16-47,0-1,-1 25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91878 48166,'0'-16,"-8"39,0 1,0 15,0 0,-15 8,0 0,-24 15,0 1,8-9,0 1,8-24,0 1,23-32,0 0,31-39,1 0,15-8,0 0,-24 31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92250 48640,'16'-15,"-9"7,1 0,-8 24,0-1,8 24,0 0,0 0,0 0,7-7,1-1,0-8,-1 1,1-24,0 0,-9-16,1 0,8-46,-1 0,9-9,-1 1,1 23,-1 1,-15 38,0 0,0 8,0 0,-8 16,0-1,0 32,0 0,0 7,0 1,0-8,0 0,-8-24,0 0,8-15,0 0,-8-31,0-1,16-30,0-1,16 8,-1 0,-7 32,-1-1,9 8,-1 1,1 7,-1 0,-15 7,0 1,0-8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93774 47791,'0'-110,"0"95,0-1,0 24,0 0,-8 39,0 0,-7 46,-1 1,9 8,-1 0,-15 70,-1 0,17 0,-1 1,16-119,-1 1,1-31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94428 48816,'0'-16,"-16"24,1 0,-1 46,1 1,7 15,0 0,24-31,-1 0,16-23,1 0,14-16,1 0,-24-24,1 1,-24 15,0 0,8-7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94655 49100,'-16'0,"0"16,1-1,-1 17,1-1,-1 39,0 1,1-9,-1 1,0-24,1 0,7-31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95231 47712,'-31'0,"31"-8,0 0,8 8,0 0,46-7,1-1,23-8,0 1,-15 15,-1 0,-46 0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95861 46897,'-16'-31,"8"23,1 0,7 39,0 1,-8 38,0 0,-8 17,1-1,15-55,0 0,-8-7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96450 48646,'0'-16,"47"16,0 0,15-7,1-1,31 1,0-1,-55 16,0-1,-31-7,0 0,-16 8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97076 48066,'-16'-16,"8"16,1 0,7 16,0-1,0 32,0 0,-8 62,0 1,-15 7,0 0,15-93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98744 47628,'16'-15,"7"-17,0 1,-7 31,0 0,-16 16,0-1,-32 56,1-1,-16-7,0-1,32-38,-1-1,32-23,-1 0,32-39,0 0,8 23,0 1,-24 30,0 1,-31 23,0 0,0-15,0-1,8-15,0 0,23-39,1-1,15-23,-1 1,-22 15,-1-1,-7 1,0 0,-24 24,0-1,-15 16,-1 0,8 23,1 1,-1 23,1 0,15 31,0 0,-8 40,0-1,0 0,0 1,0-56,1 1,-1-24,0 0,-16-31,1 0,-8-16,-1 0,17-47,-1 1,24-25,0 1,39 0,0 0,23-1,0 1,-38 55,-1-1,-15 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79350 53578,'63'-47,"-40"32,1-1,-1 16,0 0,-15 16,0-1,-8 24,0 0,-16 8,1 0,7-32,0 1,32-16,-1 0,24-31,0-1,-16 1,1 0,22-8,1 0,-39 31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100662 46628,'16'-15,"7"-17,1 1,-1 31,0 0,-15 39,0 0,-24 24,1-1,-32-7,0 0,24-24,0 0,15-23,0 0,16-8,0 0,7 0,1 0,30-16,1 0,-8 1,0-1,-23 8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101150 46962,'78'-31,"-31"23,0 0,-1 1,1-1,-23 8,-1 0,-15 8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101792 46181,'-31'-31,"7"70,1 0,15 47,0 0,1 8,-1-1,0-69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101847 48395,'-31'-16,"23"8,0 1,31 7,1 0,46-8,1 0,-1 0,1 1,-24 7,0 0,-47-8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102430 47931,'-30'-31,"30"39,0 0,0 31,0 0,0 47,0 0,0-8,0 0,0-55,0 1,0-16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103674 47200,'31'0,"-15"16,-1-1,17 17,-1-1,-23 16,0 0,-32 7,1 1,-24-8,0 0,-8-16,0 1,39-32,1 0,7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103545 47716,'31'-16,"-31"47,0 0,-16 16,1 0,-1 16,1-1,7 32,0 0,0-48,1 1,-1-23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104772 47525,'0'-16,"-23"32,-1 0,1 30,-1 1,1 0,-1 0,9 23,-1 0,32-54,-1 0,32-32,0 0,16-38,-1-1,1-23,-1 0,-46 23,0 1,-24 7,0 0,-39 47,0 0,-8 23,1 1,22 7,1 0,31-7,0-1,16-15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105859 48100,'-15'62,"-17"-30,1-1,16 24,-1-1,16 9,0-1,23-31,1 1,31-32,-1 0,1-16,0 0,-40 9,1-1,-8 0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106055 48300,'-47'31,"39"1,0-1,0 47,1 0,7 40,0-1,-24 1,1-1,-1-46,1-1,15-54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81378 51982,'47'-31,"-62"31,-1 0,-8 16,1-1,7 16,1 1,7 7,0 0,8-8,0 1,16-9,-1 1,17-17,-1 1,24-31,0-1,-16-7,0 0,-31-16,0 0,-16 23,0 1,-31 7,0 1,15 7,1 0,23-8,0 1,54-25,1 1,8 16,0-1,-16 17,0-1,-16 31,0 1,-31 23,0 0,-23 7,-1 1,1-16,-1 0,16-15,1-1,7-15,0 0,15-8,1 0,7-23,1-1,15-7,0-1,8-7,0 0,0 8,0 0,-23-1,-1 1,-23 7,0 1,0 0,0-1,0-31,0 0,0 1,0-1,16 16,-1 0,-7 31,0 0,0 24,0-1,-24 71,0 0,1 48,-1-1,-7 31,-1 0,-7 102,-1 0,17-78,-1 0,8-125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106416 45731,'0'-15,"15"7,1 0,0 8,-1 0,32 16,0-1,-16 17,1-1,-48 31,0 1,-31-16,0 0,8-16,0 0,24-23,-1 0,24-8,0 0,39 0,-1 0,48-8,0 0,-70 8,-1 0,-7-8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107400 46265,'78'-15,"-47"15,0 0,-16 8,1-1,-16 1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98809 53131,'0'-15,"-24"7,1 0,15 24,1-1,-1 24,0 0,-7 24,-1-1,16 32,0 0,0-16,0 0,8-62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99590 53545,'-31'0,"-8"24,0-1,24 8,-1 0,16 1,0-1,16-8,-1 1,24-24,0 0,0-24,0 1,-16-16,1 0,-24 0,0 0,-24 8,1-1,-8 25,0-1,15 8,0 0,9-8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100200 52962,'47'-47,"8"40,-1-1,1 16,0-1,-40 1,1 0,0-8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101681 51766,'0'-16,"-39"47,0 1,-8 30,0 1,8 7,0 0,24-15,-1 0,16-24,0 0,31-23,0 0,8-16,0 0,-15-23,-1 0,-38 7,-1 1,-15 23,0 0,15 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104203 53150,'-31'16,"-1"15,1 0,23-15,1-1,-17 24,1 1,-1 30,1 0,23 8,0 0,8-23,0 0,-1-47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105012 53766,'0'-16,"-8"16,1 0,-9 31,1 0,7 8,0 0,8 8,0 0,16-24,-1 1,8-24,1 0,-17-24,1 1,0-24,0 0,-16 1,0-1,-7 31,-1 1,1 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105650 53131,'0'-16,"0"9,0-1,23 8,1 0,7 0,0 0,1 0,-1 0,-15 8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106550 52131,'0'-15,"-24"7,1 0,15 8,0 0,-23 23,0 1,7 23,1 0,7 7,1 1,15 0,0 0,0-24,0 0,23-23,1 0,-1-16,0 0,-15-15,0-1,-24 9,1-1,-32 16,0 0,16 16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69050 9104,'0'-31,"23"-32,0 1,-7 39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91550 53800,'0'-16,"0"9,0-1,39-23,0-1,16-15,0 1,-8 14,0 1,-24 31,0 0,1 16,-1-1,-7 32,0 0,-1 8,1-1,0 9,-1-1,-7-15,0 0,0-23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92680 53081,'-16'-31,"-7"39,-1 0,-23 39,0 0,-23 47,-1-1,-7 33,-1-1,32-47,0 1,16-40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2:58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79050 32727,'16'0,"-1"-8,1 0,-8-7,-1 0,17 7,-1 0,-7 1,-1-1,17 8,-1 0,-16 0,1 0,0 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3:0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63076 29412,'-16'-16,"16"9,0-1,-15-8,-1 1,8 15,1 0,-1 0,0 0,0 0,1 0,-1 0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3:19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54476 33300,'-173'172,"103"-109,-1-1,1-7,-1 0,17-24,-1 0,-16 8,1 0,15 0,0 1,24-25,-1 1,9-8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3:3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26050 33293,'78'-3,"1"1,-1 0,0-1,1 1,-1 0,1-1,-1 1,0 0,1 0,-1-1,0 1,1-1,-1 1,1 0,-1 0,0-1,1 1,-1 0,0-1,1 1,-1 0,0-1,1 1,-1 0,1-1,-1 1,0 0,1-1,-1 1,0 0,1 0,-1-1,0 1,1-1,-1 1,1 0,-1 0,0-1,1 1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3:35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71779 31800,'0'15,"-16"-7,1 0,15-1,0 1,-8 0,1 0,7-1,0 1,-8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3:4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80850 51277,'16'0,"23"0,0 0,-32 0,1 0,16-8,-1 0,-7 1,-1-1,-7 0,0 1,-8-1,0 0,0 1,0-1,8 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4:08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78815 56109,'-15'0,"15"-8,0 0,0-15,0 0,0 7,0 1,0 7,0 0,0 31,0 1,8-1,-1 0,1-15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4:39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94050 47393,'0'-16,"23"-15,0 0,-8 24,1-1,-24 8,0 0,8 8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59982 1616,'-16'-16,"16"39,0 1,0 7,0 1,32-1,-1 0,40-39,-1 1,-7-25,0 1,-40 31,1 0,-24 16,0-1,-55 40,0 0,-16 8,1-1,15-23,0 1,55-33,0 1,39-31,1-1,22-7,1 0,-16 23,0 0,-31 0,-1 0,-23 32,1-1,-25 9,1-1,-16 8,0 0,-24 16,1 0,15 0,0-1,0-7,0 0,24-7,0-1,23-24,0 1,47-32,0 1,40-32,-1 0,0 0,1 0,38-16,1 0,-55 40,-1-1,-46 17,0-1,-8 8,-1 0,-22 0,-1 0,0 8,1-1,15 40,0 0,31 32,0-1,9 24,-1 0,0 7,0 1,0-16,0 0,-23-47,0 0,-8-39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3T17:44:53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57900 55650,'0'16,"31"30,1 1,-17-31,1 0,15 7,0 0,8 1,1-1,-9 1,0-1,-7-7,-1-1,-15 1,0 0,-16-16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4:49"/>
    </inkml:context>
    <inkml:brush xml:id="br0">
      <inkml:brushProperty name="width" value="0.04794" units="cm"/>
      <inkml:brushProperty name="height" value="0.04794" units="cm"/>
      <inkml:brushProperty name="color" value="#00BFF3"/>
    </inkml:brush>
  </inkml:definitions>
  <inkml:trace contextRef="#ctx0" brushRef="#br0">57101 5511 458,'-116'41'52,"36"-10"-9,35-11-9,35-11-10,18-5-6,0 0-2,0 0-2,-1 0-2,1 0-2,0 0-1,0-1-1,0 1-1,1-1-1,3-4 0,3-2 1,4-3 0,-1-2 0,-1 0-2,-3 0 0,-1 0-1,0 1-1,0 1 0,1 0 0,1 2 0,1-1 0,1 0 0,2-1 1,0-1-1,0 0 1,-1 2-2,-1 2 0,-1 2-1,0 0 0,0 0 0,-1-2 1,1 0 0,0-1 0,1-2 0,1 0 0,2-1 1,-1 0-1,1 2 1,-1 2-1,1 2 1,-1 1 1,-1 0-1,-1 0-1,-1 0 1,0 1-1,0 0 0,-1 2 0,1 0-1,0 1-1,0 0 1,-1 0 0,1 0 1,0-1-1,-1-1 0,1 0 0,0-2 0,-1 0 0,1 0 1,0 0 1,-1 0 0,1 0 0,0 0-1,-1 0 0,1 0-1,0 0-1,1 0 1,1 0 1,2 0-1,-1 0 0,1 0 0,-1 0 0,1 0 0,0 0-1,3 0 1,1 0 0,3 0 1,0 1 0,-1 0 0,-1 2 0,-1 0 0,-1 0-1,-1 0 0,-1-2 1,-1 0-2,0-1 1,1 0 0,1 0 0,1 0 1,0 0-1,-1 0 1,-1 0 0,0 0 0,-1 0 0,1 0 0,1 0-1,1 0 1,0 0 0,1 2-1,-1 0 1,1 2 0,-1 0-1,1 0 1,-1-1 0,1 1-1,0 0 1,1 0 0,1 0 0,1 0-1,1 0 1,1 2 1,0 0-1,2 1 1,1 0 0,1-2-1,1-2 1,1-2-1,1-1 0,2 0 0,2 0-1,2 0 0,2-1 0,1-2-1,0-2 1,2-2-1,0 0-1,0-1 0,0 0-1,0 0-1,-1 1 0,0 2 0,-2 3 1,0 1 1,-2 1 0,-4 0 0,-2 0 0,-3 0 0,-2 0 0,-1 0 0,-2 0 0,1 0 0,-1 0 1,0 2 2,2 0 2,1 1 2,2 1 0,1-2-1,2 0-1,2-2-1,2 0 0,1 0-1,0 0 0,2 0 0,-1 1-1,0 0-1,-1 2-1,-1 0-1,0 2 0,2 2 1,2 1 0,2 3 2,1 0-1,0-2-1,0-3-1,0-1-2,0-1-1,-2 0-1,0 0 0,-1 0-1,-2 0 1,2 0 2,-1 0 1,0 0 3,0-1 2,0-1 1,0 0 2,0-2 1,0 1 0,-2 0-2,0 2-2,-1 0-1,-1 1 0,-2 0 2,0 0 1,-1 0 3,-1 0-1,1 0-2,-1-1-3,0 1-2,0 0-2,1 0 0,-1 0-1,0 0-1,1-1 0,1 0 1,0-2 1,2 0 0,0-1 1,0 0 0,1 0-1,-1 0 1,-1 0 0,-2 0 1,-2 0 0,-1 0 0,-2 0 1,1 2 0,-1 0 1,0 2 0,-1-1 0,-1 1 0,-3 0 1,-1 0 0,0-1 0,1 0-1,2-2 0,3 0 0,1-1 0,0 2 2,2 0 0,1 2 1,1-1 0,1 0-2,0-2-2,2 0-2,0-2-1,0 0-1,1-2-1,-1 0 0,-1-1 0,0 2 1,-1 0 1,-1 2 1,0 0 1,0 0 0,2 0 0,1 0 1,-1 0 0,0 0 0,-1 0-1,-1 0 0,0 0 0,2 0 0,2 0 0,2 0-1,2-1 1,1 0 0,0-2 0,2 0 0,1-2 0,2-2 1,2-1 2,2-3-1,0-1 2,-1 1 1,-1-1 2,0 0 0,-2 0 1,-2 1-2,-2-1 0,-2 0-1,-1 2 0,-2 1-1,0 2 0,-1 2-1,-2 2 0,-2 0 0,-2 2-1,-1 0-1,-2 1 1,-1 0-1,-2 0 0,1 0 0,-1 0-1,0 0 1,2 0-1,1 0-1,1 0 1,-1-2 2,0 0 2,1-1 1,0-1 0,2 2-3,2 0-2,3 2-3,1-1 0,4-2 2,2-2 1,4-2 2,-1-1 0,-2 1 1,-3-1-1,-4 0-1,-3 1 1,-3 2-1,-5 2 0,-3 2 0,-4 1 0,-3-2 1,-3 0-1,-3-1 1,0-1 0,2 2 2,1 0 2,3 2 2,1 0-1,1 0-1,1 0-2,1 0-2,1-1-2,1 0 0,1-2-1,1 0-1,0-1 0,1 0-2,-1 0 0,1 0-1,-2 1 0,1 0 1,-2 2 0,-1 1 2,-2-1 0,-3-1 0,-3 0 2,-3-1-1,0-1 2,0 2 4,1 0 2,1 2 3,1 0-1,1 2-3,2 0-5,0 2-3,0-1-3,-1-1 1,-1 0 1,-1-1 0,1-1 1,1 0 1,3 0 1,2 0 1,1-1 1,2-1-2,3 0 0,1-1-1,1-2-1,-3 0 0,-2-1 1,-1-2-1,-3 1-1,-3 1-2,-3 0-2,-2 2-2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6:14:51"/>
    </inkml:context>
    <inkml:brush xml:id="br0">
      <inkml:brushProperty name="width" value="0.03663" units="cm"/>
      <inkml:brushProperty name="height" value="0.03663" units="cm"/>
      <inkml:brushProperty name="color" value="#00BFF3"/>
    </inkml:brush>
  </inkml:definitions>
  <inkml:trace contextRef="#ctx0" brushRef="#br0">78719 1250 600,'-43'-35'-8,"9"8"0,9 7 3,9 9 0,5 3 3,0 2 3,2 0 3,1 2 2,-2-1 2,-4 0 1,-4-1-1,-3-1 1,-3-1 0,-1 0-1,-1 0 0,-1 0-1,-2 1 0,-3 1-1,-2 0 1,-4 2 0,-2 0 0,-2 0-2,-3 0 0,0 0-2,-4 0-1,-1 0 1,-2 0 0,-1 0 1,-2 1 0,0 1-1,0 0 2,0 2-1,0 1 1,1 1 0,-1 3 0,0 2 1,1 1 0,2 0 1,2 0-1,2 0 1,1-1-1,2 1 1,0 0-1,2 0 1,1 0-1,3 0 1,4-1-1,2 1 1,2 0-2,-1 2-2,1 0-3,0 1-2,-1 2-1,1 0 1,-1 1 0,1 1 2,-1 1-1,-1 1-1,-1 2 0,0 0-1,-1 1 0,1 1 0,1 1 1,2 1 1,-1 1 0,-1 2 0,-1 3 0,-1 1 0,1 2 1,0-1-1,1 0 0,1 1 0,2-1 1,1 2 2,3 1 0,1 1 2,2-1 1,1-2-1,1-2-1,1-1 1,1-2-1,3 1 1,1-1 0,3 0 1,1 1 0,4-1 0,2 0 0,4 1-1,1 0 1,2 1-1,0 0 0,2 2 0,1 1-1,3-1-1,4 0-2,2 1-2,3-1-1,1 0 1,3 1-1,1-1 1,3 0-1,1-2 0,3 0 1,1-1-1,2-1 0,1-3 1,1-1 0,0-3 0,1-1 1,1-3 0,-1-1 0,0-2 1,1-2 1,-1-1 0,0 0 1,1-2 0,0 0 1,2 0 1,2 0 1,2-1 1,2 1 1,2-2-2,2-1-1,2 0-1,3-2-1,2-1-1,3 0-1,4-1 0,1-1-1,1 0-1,1 0 0,1 0-1,0-2 0,-1-2-1,0-4 0,-2-2 0,2-2 0,3 1 1,5-1 0,3 0 1,1-1 0,-3-1 1,-3-3 0,-3-1 2,-2-2 0,-1 0-1,-1 1 0,0-1 0,-2 0 0,-1-1 1,-1-1 1,0-1 1,-3 0 0,-3 1 0,-2 1-1,-4 1 0,-3 2 0,-3 3 2,-5 2 1,-4 4 1,-3 1 0,-3-2-1,-3 0 0,-3-1-2,-1-2 1,1-1-1,1-3 1,1-1 0,1-3 1,-1 0-1,1-1 0,-1-1 0,0-1 0,-1-1 0,-1-1-1,-1 0 1,-1-2-1,-1-1 0,0-1 1,-2-1-1,-2-1 1,-1-1 0,-2 0-1,-2-2 1,-2-1-1,-2 0 0,-3-2 0,0-1 0,-5 1-2,-2 0-3,-5 1-3,-4 2-4,-3-1 0,-1 1 2,-3 0 2,-1 0 2,-3 0 2,-3 1 1,-3 1 1,-3 2 2,-3 0 0,-2 3 1,-4 2-1,-2 1 1,-3 3 0,-2 1 0,-2 3 1,-2 1 1,-2 2-1,-4 1-2,-2 0-1,-3 2-1,-2 1-2,1 2-1,-1 3-1,1 1 0,-1 1-1,0 2 0,1 0 0,-1 2 1,0 0-1,1 0-1,-1 0 0,1 0-2,-2 1-2,-2 4-4,-1 2-6,-3 3-4,-2 4-6,-2 4-9,-4 3-7,-3 5-9,5-1 0,15-3 7,13-5 6,14-3 6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27"/>
    </inkml:context>
    <inkml:brush xml:id="br0">
      <inkml:brushProperty name="width" value="0.03595" units="cm"/>
      <inkml:brushProperty name="height" value="0.03595" units="cm"/>
      <inkml:brushProperty name="color" value="#F2395B"/>
    </inkml:brush>
  </inkml:definitions>
  <inkml:trace contextRef="#ctx0" brushRef="#br0">70831 55797 611,'-8'-7'-15,"2"0"9,1 2 10,0 1 10,0 3 8,-2 7 8,-1 7 7,-3 8 7,0 2-1,1 1-7,0-1-8,2 1-9,0-1-4,1 3-1,-1 0-1,0 0-2,0 2-1,0 1-1,1 1-1,-1 1-1,0 1-1,2 0 2,1 2-1,0 1 2,1 0-2,1 0-2,-1 0-2,0 1-3,0-1-1,0 0 0,0 0 2,0 1 0,0-1-1,0 0-2,0 0-3,1 1-3,-2-1-2,0 0 1,-2 0 0,0 1 1,0-2-2,0 0-1,2-1-3,1-1-2,0-3-2,2-2-2,0-3-2,2-3-2,0-6-6,0-8-8,0-10-9,0-8-8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28"/>
    </inkml:context>
    <inkml:brush xml:id="br0">
      <inkml:brushProperty name="width" value="0.03394" units="cm"/>
      <inkml:brushProperty name="height" value="0.03394" units="cm"/>
      <inkml:brushProperty name="color" value="#F2395B"/>
    </inkml:brush>
  </inkml:definitions>
  <inkml:trace contextRef="#ctx0" brushRef="#br0">71220 56911 648,'-2'-13'13,"-2"8"11,-4 7 13,-2 6 11,-2 4 2,-1-1-10,-2 1-9,0 0-10,-1 0-5,-1 1-3,-1 1-1,-1 2-3,-2 0-4,-1 3-5,-3 1-6,-1 3-5,-1 0-3,3-1 1,1-1 2,3-1 1,1-1 1,1-1 1,1-1 3,1-1 1,1-1 2,2-2 0,2-3 1,3-1 1,1 0 1,2 0 3,2 1 3,2 2 3,2-2 0,2 1 0,2-2 0,2 0-2,1-2 0,1 1 0,2 0-1,0 0-1,1 0 0,1 0 0,1-1 0,2 1-1,-1 0 0,1 2-1,0 0-1,-1 1 0,0 1-2,-3 0-2,-1-1-2,-2 1-4,-1-1-1,0 0-1,0-2 0,-1-1-2,1 0-1,0 0-1,0 0-2,0 0-1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29"/>
    </inkml:context>
    <inkml:brush xml:id="br0">
      <inkml:brushProperty name="width" value="0.03918" units="cm"/>
      <inkml:brushProperty name="height" value="0.03918" units="cm"/>
      <inkml:brushProperty name="color" value="#F2395B"/>
    </inkml:brush>
  </inkml:definitions>
  <inkml:trace contextRef="#ctx0" brushRef="#br0">72007 58040 561,'-2'-19'15,"-2"10"3,-4 10 2,-2 10 2,-3 5 0,-3 1-4,-3 1-4,-3 1-4,-1 0-2,1-1 0,1 0 0,1-2 0,1-1 0,2-1 0,3-1 0,1 0-1,2-2 1,2 1-2,3 0 0,1 0 0,4-2-2,7-3-1,8-2-3,6-4-1,3-1-1,-1 0 0,-1 0-1,-1 0 1,-1 0 0,-3 0 0,-1 0 0,-2 0 0,-3 1 1,-3 2-2,-2 2 0,-4 2-1,-2 1-1,-2 1-2,-2 2 0,-2 0-1,-2 1 0,-3 3 1,-3 2 1,-3 2 1,-2 0 1,1 1 0,-1-1 1,0 1-1,1-2 2,-1-1-1,1-2 1,-1-3 0,2-1 0,5 0 2,3-2 0,4 0 1,4-4 2,4-3 3,4-4 2,4-3 2,2-4 2,3-2-1,2-2-1,1-1 1,2-3-2,1 0-1,1-1-3,2-1-1,-2 0-2,0 3-3,-1 1-2,0 3-3,-2 0-2,1 2 1,-1 1 0,1 0 0,-2 2-1,-3-1-1,-3 0 0,-2 0-2,-2 1 0,-1 0 1,1 2 1,0 1 0,-1-1 1,-2 0 3,-3-2 3,0 0 2,-2-1 4,0 0 6,0 1 6,0-1 5,0 4 5,0 8 6,0 7 6,0 9 4,-1 4-1,-1 1-8,0 1-9,-1 1-8,-2 3-5,0 4-2,-1 6-3,-2 5 0,0 3-3,-1 1-1,-2 3 0,0 2-3,0 0-2,1-2-7,0-2-5,2-2-6,1-2-5,0-2-6,2-2-6,1-2-5,0-4-3,0-6 1,0-5 0,0-6 0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29"/>
    </inkml:context>
    <inkml:brush xml:id="br0">
      <inkml:brushProperty name="width" value="0.03792" units="cm"/>
      <inkml:brushProperty name="height" value="0.03792" units="cm"/>
      <inkml:brushProperty name="color" value="#F2395B"/>
    </inkml:brush>
  </inkml:definitions>
  <inkml:trace contextRef="#ctx0" brushRef="#br0">72760 58621 580,'7'-21'28,"1"6"-3,0 7-2,0 5-4,0 2-1,1 0 2,2-2 1,0 0 2,1 0-1,-1 2-1,1 2-1,0 2-2,0 1 0,-1 2-1,1 0 0,0 1-1,-1 2-1,-1 0 0,0 1-1,-2 2-2,-1-1-1,-1 1-2,0 0-1,-2-1-3,-1 2-2,-4 2-2,-2 1-2,-3 3-2,-4 1-2,-2 1 1,-3 1-1,-3 1 1,-3 1-3,-3 2-7,-3 3-6,-3 1-7,0 0-6,1-3-5,3-4-6,2-1-5,2-5-1,4-5 2,5-5 3,3-4 4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0"/>
    </inkml:context>
    <inkml:brush xml:id="br0">
      <inkml:brushProperty name="width" value="0.03742" units="cm"/>
      <inkml:brushProperty name="height" value="0.03742" units="cm"/>
      <inkml:brushProperty name="color" value="#F2395B"/>
    </inkml:brush>
  </inkml:definitions>
  <inkml:trace contextRef="#ctx0" brushRef="#br0">74755 58246 587,'-13'-14'15,"6"3"12,6 3 12,6 3 11,4 1 3,3 2-6,4 0-7,2 2-6,2 0-6,1 2-4,0 0-4,3 2-4,-2-1-5,-2 1-4,-1 0-5,-2 0-5,-2 0-6,1 0-6,-1 0-7,1 0-6,-3 0-9,-5 3-9,-4 2-10,-6 2-10,-2-1 1,1-1 11,-1-2 11,0-2 11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0"/>
    </inkml:context>
    <inkml:brush xml:id="br0">
      <inkml:brushProperty name="width" value="0.0334" units="cm"/>
      <inkml:brushProperty name="height" value="0.0334" units="cm"/>
      <inkml:brushProperty name="color" value="#F2395B"/>
    </inkml:brush>
  </inkml:definitions>
  <inkml:trace contextRef="#ctx0" brushRef="#br0">74488 59115 658,'-8'6'-1,"-2"-1"-3,0-2-3,-1-2-2,2-1 8,6-2 18,6 0 17,6-1 19,4-1 5,3 0-10,3 0-10,3 1-9,2-1-6,1 2-4,1 0-4,1 2-4,-1 0-3,-2 0-2,-1 0-3,-3 0-2,-1 1-5,-1 2-10,0 1-8,-2 3-10,-2 0-9,-1-1-8,-2-1-9,-2 0-9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1"/>
    </inkml:context>
    <inkml:brush xml:id="br0">
      <inkml:brushProperty name="width" value="0.03989" units="cm"/>
      <inkml:brushProperty name="height" value="0.03989" units="cm"/>
      <inkml:brushProperty name="color" value="#F2395B"/>
    </inkml:brush>
  </inkml:definitions>
  <inkml:trace contextRef="#ctx0" brushRef="#br0">77797 57923 551,'-8'-7'2,"0"-1"6,0 0 5,1 0 4,0 0 4,2 0 2,2 1 1,2-1 1,1 0 1,0 0-3,0 0-1,0 1-3,1-3-1,4 0-1,2-3 0,3-1-3,2-3 1,0 0-2,-1-1 0,1-1 0,0 0-1,0 1-1,-1 1 0,1 1-2,0 1 0,0 2-3,-1 3-2,1 1-3,0 2-1,0 0 0,-1 2-1,1 1-1,0 2 0,-1 5 1,1 6 1,0 4 1,-1 4 1,-1 1 0,-1 3 1,0 1 1,-1 2 0,0 1 0,-1 1 0,1 1-1,-1 0 0,0 1-1,-2-1 1,0 0-1,-2 0 0,1-1 0,0-1 2,0-1-1,0-1-3,0-1-5,0-1-7,0-1-7,-1-1-1,-1-1 0,0-1 1,-1-1 1,-1 0-1,0 0-6,0-1-6,0 1-4,-2-2-6,0-1-4,-3-2-5,-2-2-4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60309 4647,'0'-16,"8"1,0-1,8 16,-1 0,1 0,0 0,-9 0,1 0,8 8,0 0,-9-1,1 1,8-8,-1 0,1 0,0 0,-8 0,-1 0,-7-8,0 1,-15 7,-1 0,8 7,0 1,16-8,0 0,0-8,0 1,0 7,-1 0,1 0,0 0,0-8,0 0,-8 16,0 0,-16 7,0 1,-15 15,0 0,0 1,-1-1,-7 8,0 0,16 0,-1 0,-7 16,0-1,23-38,0 0,16-48,0 1,39-39,-1 0,-6 15,-1 0,0 24,0 0,-24 23,1 0,0 16,-1 0,1 23,0 0,15 0,0 1,1-1,-1 0,-8-15,1-1,-24-7,0 0,-8-8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1"/>
    </inkml:context>
    <inkml:brush xml:id="br0">
      <inkml:brushProperty name="width" value="0.04336" units="cm"/>
      <inkml:brushProperty name="height" value="0.04336" units="cm"/>
      <inkml:brushProperty name="color" value="#F2395B"/>
    </inkml:brush>
  </inkml:definitions>
  <inkml:trace contextRef="#ctx0" brushRef="#br0">78418 57226 507,'6'-24'23,"-4"15"14,-4 14 13,-4 16 14,-4 6 2,-2 0-11,-3 1-10,-3-1-11,-2 1-7,-1 1-3,-1 0-4,-1 2-3,-1 1-4,-1 1-4,-1 1-3,-1 0-4,-1 2-6,-1 0-12,0 2-11,-2 1-11,2-1-6,3-2 0,5-2-1,3-1-1,4-5-2,2-6 0,4-5-2,3-6-1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1"/>
    </inkml:context>
    <inkml:brush xml:id="br0">
      <inkml:brushProperty name="width" value="0.0399" units="cm"/>
      <inkml:brushProperty name="height" value="0.0399" units="cm"/>
      <inkml:brushProperty name="color" value="#F2395B"/>
    </inkml:brush>
  </inkml:definitions>
  <inkml:trace contextRef="#ctx0" brushRef="#br0">80927 57409 551,'5'-25'20,"-2"11"16,-6 12 16,-2 12 16,-5 7 2,-2 3-12,-3 3-14,-3 3-12,-2 2-9,-1 0-5,-1 2-5,-1 1-4,0 0-5,-1 1-2,1-1-5,-1 0-3,2-1-3,1-2-2,3-1-3,1-3-3,3-2-6,2-3-10,4-3-10,3-2-10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2"/>
    </inkml:context>
    <inkml:brush xml:id="br0">
      <inkml:brushProperty name="width" value="0.04195" units="cm"/>
      <inkml:brushProperty name="height" value="0.04195" units="cm"/>
      <inkml:brushProperty name="color" value="#F2395B"/>
    </inkml:brush>
  </inkml:definitions>
  <inkml:trace contextRef="#ctx0" brushRef="#br0">80709 57592 524,'-14'-8'2,"3"-2"5,3 0 5,2-1 4,4 3 9,4 6 13,4 7 14,4 8 13,1 4 2,1 3-12,0 3-11,0 3-11,0 2-9,1 0-6,1 2-6,2 1-6,0 0-8,1-1-7,1-2-7,1 0-8,-1-1-2,-1-1 2,-2-1 2,-2-1 4,-2-3-8,-1-3-17,-1-4-17,0-4-17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2"/>
    </inkml:context>
    <inkml:brush xml:id="br0">
      <inkml:brushProperty name="width" value="0.04085" units="cm"/>
      <inkml:brushProperty name="height" value="0.04085" units="cm"/>
      <inkml:brushProperty name="color" value="#F2395B"/>
    </inkml:brush>
  </inkml:definitions>
  <inkml:trace contextRef="#ctx0" brushRef="#br0">82306 57203 538,'0'-18'10,"0"14"20,0 12 19,0 13 20,-2 8 3,0 1-14,-3 2-13,-2 2-13,-2 2-9,-1 3-2,-3 1-2,-2 2-2,0 0-5,1-2-8,1-2-5,1-2-8,1-2-5,2-2-1,2-1-2,3-3-2,0-3-5,2-3-6,0-5-9,2-3-6,1-4-5,2-4-2,2-4-1,2-4-2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2"/>
    </inkml:context>
    <inkml:brush xml:id="br0">
      <inkml:brushProperty name="width" value="0.04745" units="cm"/>
      <inkml:brushProperty name="height" value="0.04745" units="cm"/>
      <inkml:brushProperty name="color" value="#F2395B"/>
    </inkml:brush>
  </inkml:definitions>
  <inkml:trace contextRef="#ctx0" brushRef="#br0">83209 57452 463,'0'-18'43,"0"13"3,0 10 3,0 13 2,-1 6-1,-4 1-6,-2 1-6,-3 1-7,-1-1-4,0 0-4,2-1-2,1-1-4,0 0-3,0 1 0,0 1 0,1 1-2,0-1 0,2-1-2,2-3-1,2-1-1,2-2-4,2-1-9,2-1-9,2-1-7,1-3-4,1-6 1,1-6 1,2-6 1,0-5 1,3-3 1,1-5 1,3-4 0,0-2 3,-1-3 0,-1-1 3,-1-2 0,-1-2 3,-3-1 3,-1-1 1,-2 0 3,-2-1 1,-2 1 0,-3 2-1,0 0 0,-4 3 1,-2 3 4,-4 5 4,-2 3 3,-2 4 3,-1 3-1,-1 2 0,-1 4-1,-1 2-4,2 2-9,1 2-10,1 2-9,1 2-7,1 2-4,0 1-6,2 3-5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3"/>
    </inkml:context>
    <inkml:brush xml:id="br0">
      <inkml:brushProperty name="width" value="0.04214" units="cm"/>
      <inkml:brushProperty name="height" value="0.04214" units="cm"/>
      <inkml:brushProperty name="color" value="#F2395B"/>
    </inkml:brush>
  </inkml:definitions>
  <inkml:trace contextRef="#ctx0" brushRef="#br0">84650 56865 522,'9'-7'127,"1"3"-27,3 1-27,2 2-27,1 1-16,3 0-5,1 0-3,3 0-5,-1 0-3,-1 0-3,-3 0-3,-1 0-4,-1 0-4,1 0-8,1 0-7,1 0-8,0 0-9,-3 2-14,-1 0-12,-2 1-13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3"/>
    </inkml:context>
    <inkml:brush xml:id="br0">
      <inkml:brushProperty name="width" value="0.04724" units="cm"/>
      <inkml:brushProperty name="height" value="0.04724" units="cm"/>
      <inkml:brushProperty name="color" value="#F2395B"/>
    </inkml:brush>
  </inkml:definitions>
  <inkml:trace contextRef="#ctx0" brushRef="#br0">86348 55836 465,'0'-15'18,"0"2"3,0 3 2,0 1 3,-2 4 4,0 6 4,-3 6 4,-2 6 5,-1 3-1,-2 3-6,0 1-5,-1 3-6,-1 1-3,-1 1-2,-1 1-2,-1 0-1,-1 2-2,2 1-1,1 1-1,1 1 0,1 0-2,1 0-2,0 1-2,2-1-2,1-1-2,0-2-3,2-1-1,1-3-3,1-2-2,2-1-3,2-2-3,2-3-2,1-2-3,3-4-1,2-4-2,2-4-1,1-4-1,1 0 1,1-3 0,1-2 1,1-2 1,0-4 1,-1-2 1,1-3 2,-2-1 1,-3-1 3,-3 1 2,-2-1 3,-3 1 1,-1 1 1,0 1 1,-1 1 1,-3 1 0,-2 2 2,-4 3 2,-2 1 0,-3 2 0,-3 2-5,-3 2-3,-3 2-5,-1 3-3,1 4-6,1 4-4,1 4-4,2 1-3,1-1 0,2-1 1,3-1-1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4"/>
    </inkml:context>
    <inkml:brush xml:id="br0">
      <inkml:brushProperty name="width" value="0.04312" units="cm"/>
      <inkml:brushProperty name="height" value="0.04312" units="cm"/>
      <inkml:brushProperty name="color" value="#F2395B"/>
    </inkml:brush>
  </inkml:definitions>
  <inkml:trace contextRef="#ctx0" brushRef="#br0">87702 56181 510,'-6'-13'22,"6"3"6,5 4 3,4 4 5,3 3 0,-1 2-5,1 2-6,0 2-4,0 2-3,3 3 3,2 3 1,2 3 1,-1 3 1,-1 1-3,-3 3-3,-1 1-1,-3 2-3,-2 1-1,-4 1-1,-2 1-1,-3 1-2,-1 4-2,0 3-2,-1 3-2,-3 0 0,-2-1 1,-3 0 2,-3-1 0,-4-2-4,-2 0-8,-3-1-11,-2-1-8,-4-2-7,-1 0-3,-3-1-4,-1-1-2,1-3-2,4-3 3,3-5 0,5-3 2,2-4 1,2-1 0,3-2 0,1-2 1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5"/>
    </inkml:context>
    <inkml:brush xml:id="br0">
      <inkml:brushProperty name="width" value="0.03899" units="cm"/>
      <inkml:brushProperty name="height" value="0.03899" units="cm"/>
      <inkml:brushProperty name="color" value="#F2395B"/>
    </inkml:brush>
  </inkml:definitions>
  <inkml:trace contextRef="#ctx0" brushRef="#br0">81957 56350 564,'-23'1'5,"3"4"12,1 2 10,2 3 12,2 4 3,-1 2-4,1 3-4,-1 3-5,1 0-3,2-3-5,3-3-4,1-3-4,-1 2-1,-3 7 1,-5 7 0,-4 7 2,0 3 0,1 0 0,3 0-2,1 0-1,2 0-2,1-2-3,1 0-4,0-1-4,3-2-4,3 0-4,2-1-4,4-1-3,1-1-4,2 0-3,0 1-1,2-1-3,2 0-2,5-2-3,5 0-3,6-1-2,3-2 0,6-3 3,5-3 3,5-3 4,-2-3 1,-8-4 1,-8-4 0,-7-4 1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3:09:35"/>
    </inkml:context>
    <inkml:brush xml:id="br0">
      <inkml:brushProperty name="width" value="0.04167" units="cm"/>
      <inkml:brushProperty name="height" value="0.04167" units="cm"/>
      <inkml:brushProperty name="color" value="#F2395B"/>
    </inkml:brush>
  </inkml:definitions>
  <inkml:trace contextRef="#ctx0" brushRef="#br0">89164 55481 527,'9'-14'31,"2"5"4,2 3 7,1 4 6,1 3-1,-1 2-5,-1 2-6,0 2-5,-3 1-6,-3 1-6,-2 1-5,-4 2-5,-2 0-4,-2 1-1,-2 1-1,-1 1-2,-3 1-2,-2 0 0,-2-1-3,-1 1-1,-2-1-1,1-1-2,-1-1-1,0-1-1,1-1 0,1 0 1,1-2 1,1-1 2,5 0 6,10-2 10,10-1 10,9 0 10,5-2 1,-1 0-7,-1-2-9,-1 0-7,-1-2-4,2 0 0,1-2 2,1 0 0,-1-1-9,-3 2-18,-3 0-18,-3 2-19,-3 0-8,-1 2-2,-2 0 0,-2 2-1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60978 5663,'-62'15,"54"-15,0 0,31-23,1-1,15 9,0-1,-16 32,1-1,-32 56,0-1,-31 0,0 1,16-40,-1 0,24-23,0 0,31-32,1 1,22-32,1 0,-8-15,0 0,-32 46,1 1,0-8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37:57.6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16093 12687 0,'0'0'0,"0"0"0,0 0 16,25 3-16,-25-3 0,26 1 0,-7 0 16,2 0-16,1-1 0,12 1 15,4 1-15,-1 0 0,2 0 16,10-1-16,3 0 0,-1 0 16,-1-1-16,11 0 0,2 0 15,-4 0-15,-4 1 0,13 0 16,4 0-16,-5 1 0,-3 2 15,13 0-15,3 1 0,-8-1 0,-2 0 16,38 1-16,-2 0 0,-13-2 16,-6 0-16,5 0 0,5 1 15,-31-2-15,-21 0 0,-14-1 16</inkml:trace>
  <inkml:trace contextRef="#ctx0" brushRef="#br0" timeOffset="98468.3904">3838 2077 0,'0'0'16,"0"0"-16,0 0 0,0 0 0,-21-20 16,21 20-16,-15-15 0,8 5 15,-1-2-15,-1-1 0,-1 0 16,-2 0-16,-1 2 0,-7-6 15,1 1-15,0 0 0,1 1 0,-1 0 16,-3 0-16,0 0 16,0 0-16,-1 2 0,1 0 0,-3-1 15,2 2-15,-8-2 0,-1-1 16,0 2-16,2 2 0,-2 0 16,1 1-16,2-1 0,1 0 15,2 1-15,-2 1 0,2 1 16,1 0-16,-4 3 0,-1 0 15,2 2-15,1-1 0,-5 4 16,-1 2-16,0 1 0,0 0 0,-7 4 16,1 1-16,-2 1 0,1 2 15,-4 0-15,-2 2 0,2 4 16,2 2-16,-11 5 0,1-1 16,1 1-16,2-1 0,1 4 15,1 3-15,2-2 0,-3 0 0,-1 10 16,3 3-16,3-4 0,5 0 15,0-1-15,0 3 16,4 1-16,5 2 0,-6 16 0,4-8 16,14-15-16,5 3 0,-7 13 15,3-3-15,4-17 0,2 3 16,1 11-16,6 3 0,-1-5 16,4 2-16,0 27 0,0 0 15,1-12-15,3-7 0,5-2 16,4-1-16,1-2 0,2-2 0,1 1 15,7 3-15,4-5 0,4-1 16,1-2-16,3 2 16,-3-8-16,1-2 0,7 1 0,5 0 15,1 0-15,0-3 0,6-3 16,5-1-16,-1-5 0,1-1 16,3 0-16,-1 2 0,2-3 15,2-2-15,6 0 0,0-1 16,-3-3-16,-6-1 0,4 0 15,4 0-15,-10-1 0,-1 1 0,-1-4 16,2-4-16,-1-3 0,-4-1 16,2-3-16,1-1 15,-4-7-15,-5-4 0,3-2 0,3-2 16,-5 0-16,-4-1 0,4-8 16,3-4-16,-1-4 0,2 0 15,-2-7-15,0-5 0,-4-4 16,-2-2-16,2-4 0,-3-2 15,-4 2-15,-4 4 0,-8-3 16,-2 2-16,-4-3 0,-3 1 0,-1-4 16,1-2-16,-5 3 0,-3 4 15,-1-2-15,-3-2 0,-2 2 16,-1 0-16,-3-2 0,1-4 16,-1 6-16,1 3 0,-2 0 15,-2 0-15,1 5 0,-2-1 16,-4 2-16,-2 0 0,-4 2 15,1 4-15,-7-1 0,-1 2 16,-1 5-16,2 4 0,-3-1 0,0-1 16,-4 2-16,4 1 0,-10 2 15,-5 2-15,-5 6 16,-2 5-16,-22-6 16,-15-3-16,13 7 0,8 5 0,4 2 15,2 3-15,-3 0 0,-2 2 16,2 2-16,-1 3 0,4-1 15,-2-2-15,-1 2 0,0 1 0,-2 6 16,5 4-16,2 5 16,2 1-16,-4-3 0,-3-5 0,0 5 15,-3 2-15,4 4 0,4 4 16,-7 2-16,-4 5 0,4 2 16,1 1-16,1 9 0,0 7 15,4-5-15,-1-1 0,6 3 16,2 5-16,6 0 0,4 2 15,10 3-15,8 4 0,5 1 0,3 1 16,3-18-16,4-15 0,-1-9 16</inkml:trace>
  <inkml:trace contextRef="#ctx0" brushRef="#br0" timeOffset="100334.6394">8115 1778 0,'0'0'0,"0"0"0,0 0 0,0 0 16,-29 9-16,29-9 0,-41 15 15,13-3-15,-3 2 0,-16 11 16,-7 3-16,1 2 0,1 3 0,-15 15 16,-14 17-16,12 1 15,6 0-15,-6 14 0,-6 11 16,15-5-16,13-5 0,-5 38 16,14-8-16,13-15 0,8-8 0,14-8 15,6-6-15,3-5 0,3-3 16,15 3-16,10 0 0,3-7 15,1-7-15,10 3 0,4 1 16,-2-8-16,-2-5 0,8 3 16,2-1-16,1-8 0,-5-8 0,10-9 15,5-9-15,-1-7 0,0-6 16,10-7-16,6-4 16,-8-4-16,-5-2 0,5-8 15,4-3-15,-11-1 0,-7 0 0,2-14 16,2-9-16,-6 1 0,-9 1 15,5-10-15,0-7 0,-4 3 16,-5 3-16,-1-15 0,0-10 16,-9 6-16,-2 4 0,-7-11 15,-3-6-15,-10 7 0,-7 6 0,-5-3 16,-5-2-16,-3 5 0,-3 5 16,-8 2-16,-10 1 0,-1 9 15,-2 6-15,-2-2 16,-2 0-16,-1 4 0,0 3 0,-6 8 15,-4 6-15,-1 2 0,-1 4 16,-5 3-16,-2 2 0,3 9 16,3 6-16,-10 4 0,-7 5 15,-3 0-15,2 4 0,-18 9 16,-13 6-16,1 13 0,1 9 0,-22 5 16,-14 5-16,9 5 0,8 3 15,-19 24-15,-11 17 0,11 4 16,8 1-16,-9 18 0,-6 13 15,43-42-15,30-29 0,21-19 16</inkml:trace>
  <inkml:trace contextRef="#ctx0" brushRef="#br0" timeOffset="101401.7564">8917 2515 0,'0'0'0,"0"0"16,0 0-16,1 27 0,-1-27 15,-1 24-15,2-3 0,0 0 16,0 2-16,2 12 0,2 4 16,-1 1-16,0-1 0,2 14 15,0 1-15,-1-1 0,1-2 0,0 14 16,0 3-16,-2 2 0,-2-7 16,-1 11-16,-1 0 15,-1-9-15,0-7 0,0 10 0,-1 0 16,0-11-16,-1-8 15,-2 4-15,-2 6 16,1-10-16,-1-7 0,5 8 0,4-13 16,-1-8-16,0-4 0,-2-13 15,0-3-15,2-2 0,3-2 0,-1-1 16,1 0-16,2-8 0,-1-3 16,0 2-16,-2 0 0,-1 2 15</inkml:trace>
  <inkml:trace contextRef="#ctx0" brushRef="#br0" timeOffset="101751.3016">8753 3537 0,'0'0'0,"0"0"0,0 0 15,0 0-15,5 21 0,-5-21 16,5 27-16,-5-27 0,8 36 0,-2-12 15,0 4-15,3 1 16,1 3-16,2 9 0,1 1 16,1-1-16,-2 0 0,2 9 0,-1-4 15,1-2-15,-1-2 0,1 3 16,-1-4-16,-3-6 0,0-3 16,-2-5-16,0-2 0,-2-6 15,0-4-15,1-4 0,1-3 16,1-4-16,1-3 0,6-11 15,5-9-15,6-10 0,5-9 0,7-12 16,9-11-16,14-14 0,4-2 16,18-13-16,16-9 15,7-8-15,-33 35 0,-24 22 0</inkml:trace>
  <inkml:trace contextRef="#ctx0" brushRef="#br0" timeOffset="101906.3075">9918 3200 0,'0'0'0,"0"0"0,0 0 0,0 0 16,0 0-16,0 0 0,24 16 16,-24-16-16,26 15 0,-26-15 0,25 12 15,-25-12-15</inkml:trace>
  <inkml:trace contextRef="#ctx0" brushRef="#br0" timeOffset="102967.729">9681 3137 0,'0'0'15,"0"0"-15,0 0 0,-16 16 16,16-16-16,-19 27 0,6-5 16,-2 1-16,-3 1 0,-7 16 15,-3 8-15,4-1 0,2-3 0,-1 12 16,1-1-16,4-1 15,6-10-15,6 2 0,6-6 16,6-13-16,4-5 0,11-3 0,8-4 16,-2-11-16,4-2 0,10-6 15,7-1-15,1-2 0,-2-1 16,8-8-16,-1-4 0,-5 6 16,-4 4-16,4-4 0,-4 0 15,-4-2-15,-5 0 0,-4 1 16,-3-2-16,-5-2 0,-2 0 0,2-10 15,3-8-15,-11 14 0,-3 5 16,-3 5-16</inkml:trace>
  <inkml:trace contextRef="#ctx0" brushRef="#br0" timeOffset="103169.2938">9920 3174 0,'0'0'0,"0"0"16,0 0-16,0 0 0,0 0 15,-17 32-15,17-32 0,-8 38 16,3-15-16,-1 8 0,-1 5 16,-3 12-16,0 4 0,-2 23 15,1 5-15,-1 16 0,1-2 16,0 25-16,1 7 0,3 9 16,4-10-16,11 55 0,6-11 15,7-29-15,4-21 0,-8-36 0,-5-26 16,-4-18-16</inkml:trace>
  <inkml:trace contextRef="#ctx0" brushRef="#br0" timeOffset="103399.6796">11149 3756 0,'0'0'0,"0"0"15,0 0-15,0 0 0,0 0 0,0 0 16,8 32-16,-8-32 16,4 37-16,-4-37 0,5 33 0,-5-33 15</inkml:trace>
  <inkml:trace contextRef="#ctx0" brushRef="#br0" timeOffset="105100.9952">4059 2122 0,'0'0'0,"0"0"0,0 0 15,-10-21-15,4 14 0,-4-3 0,-2-3 16,-1-1-16,4 2 0,-10-6 15,0-1-15,0 2 0,1 3 16,-6-1-16,-1 0 0,0 2 16,-1-1-16,-6 0 15,-4 0-15,-6 0 0,2 2 0,1 4 16,-1 1-16,-7 0 0,1 1 16,-1 0-16,-3 1 0,3 2 15,2 3-15,-5 1 0,2 1 16,-12 3-16,4 0 0,-2-1 15,-1-1-15,5 2 0,6 0 0,-9 8 16,1 5-16,2 2 0,0-1 16,1-1-16,1 0 0,-2 2 15,1 1-15,5 3 0,4 3 16,-8 2-16,3-1 0,-11 14 16,7 3-16,4-5 0,5-2 15,7 0-15,3 0 0,5 1 16,0-1-16,5 2 0,2 2 15,4-3-15,0-3 0,7 7 16,3 3-16,-1-2 0,-1 0 0,4-2 16,2 0-16,2 2 0,2 2 15,3 1-15,4 2 0,5-3 16,4-4-16,6 9 0,3 5 16,6-9-16,1-7 0,1 3 15,0 0-15,3 2 0,4 0 0,4 0 16,3 3-16,-2-7 0,0-5 15,2 0-15,4-1 16,2-1-16,-1-1 0,7-4 16,5-2-16,1-6 0,-2-4 0,4-8 15,2-2-15,-4-4 0,-3-2 16,4-5-16,-1-3 0,0-1 16,-3-2-16,5-7 0,-2-2 15,0-2-15,1-1 0,-6-3 16,0-3-16,-5-2 0,-2-1 15,3-5-15,4-4 0,-3-6 16,-3-3-16,-2-5 0,0-3 16,-1 1-16,-4 1 0,-3-4 0,-2-3 15,-5 0-15,-2 4 0,-3-4 16,-6-1-16,-5 4 0,-8 4 16,0-2-16,0 0 0,-4 1 15,1 1-15,-7-4 0,-9-4 16,-2 11-16,0 8 0,-2-2 15,0-1-15,-6-4 0,-2 0 0,-10 1 16,-5 3-16,-1 4 16,0 4-16,-8 2 0,-5 1 0,2 5 15,1 5-15,-6 3 0,-1 5 16,0 3-16,-3 3 0,-2 2 16,-5 2-16,1 6 0,2 6 15,-7 2-15,-3 2 0,4 1 16,1-2-16,0 6 0,-1 4 15,7 8-15,1 3 0,-8 4 0,-6 2 16,-3 5-16,1 3 0,22-14 16,16-8-16,11-7 0</inkml:trace>
  <inkml:trace contextRef="#ctx0" brushRef="#br0" timeOffset="113868.5209">12701 2266 0,'0'0'0,"0"0"0,0-20 15,2 11-15,0-1 0,0-3 16,0-4-16,1-3 0,2 0 16,-3-3-16,-2-2 0,0 0 0,0 1 15,-3 1-15,-3-1 16,0 2-16,-1 1 0,-4-2 16,-1 3-16,-4 1 0,-1 0 0,-7 1 15,-6 1-15,-3 4 0,-1 2 16,-6 1-16,-4 0 0,-4 3 15,0 1-15,-16 0 0,-3 1 16,-5 2-16,7 1 0,-7 2 16,-5 0-16,-3 3 0,7 0 0,-3 2 15,-1 0-15,-24 3 0,14 0 16,0 3-16,1 3 16,9 2-16,6 1 0,3 4 0,1 4 15,8-1-15,6 1 0,-1 4 16,0 2-16,8-2 0,6-3 15,-3 3-15,-1 2 0,10 2 16,7 1-16,-4 6 0,-4 5 16,7 3-16,2 2 0,2 7 15,0 5-15,1-1 0,1-2 0,0 5 16,1 1-16,6-1 16,7 0-16,2 5 0,3 5 0,8-10 15,6-8-15,7 1 0,5 0 16,2-14-16,1-13 0,10 3 15,8 2-15,2-7 0,1-5 16,14-2-16,8-2 0,-1-2 16,0-1-16,10 0 0,8-1 15,-6-1-15,-4-1 0,6-10 16,3-7-16,-9-2 0,-7-1 0,7-10 16,5-5-16,-10-6 0,-9-5 15,5-9-15,1-8 0,-6 0 16,-4-1-16,3-8 0,3-5 15,-10-2-15,-6 0 0,0-6 16,-1-4-16,-7 4 0,-6 5 0,-4-4 16,-3-4-16,-8 5 15,-7 2-15,-10 2 0,-7-1 16,-6 8-16,-4 5 0,-4 8 16,-6 5-16,1 8 0,0 5 0,-8 2 15,-6-1-15,2 8 0,0 7 16,-7 10-16,-5 6 0,2 6 15,0 4-15,-11 10 0,-4 6 16,1 3-16,3 1 0,9 9 16,8 6-16,11-15 0,9-10 0,7-8 15</inkml:trace>
  <inkml:trace contextRef="#ctx0" brushRef="#br0" timeOffset="114028.9776">11913 2774 0,'0'0'0,"0"0"0,0 0 16,0 0-16,0 0 0,33 15 0,-33-15 16,33 17-16,-33-17 0,27 12 15</inkml:trace>
  <inkml:trace contextRef="#ctx0" brushRef="#br0" timeOffset="114201.123">12320 3022 0,'0'0'0,"0"0"15,0 0-15,0 0 0,0 0 0,23 7 16,-23-7-16,33 20 0,-14-9 15,-3-1-15,-1 0 0,-2-2 0</inkml:trace>
  <inkml:trace contextRef="#ctx0" brushRef="#br0" timeOffset="114345.0585">12640 3196 0,'0'0'0,"0"0"0,0 0 16,0 0-16,7 34 0,-7-34 16,6 20-16,-6-20 0</inkml:trace>
  <inkml:trace contextRef="#ctx0" brushRef="#br0" timeOffset="114840.499">12656 3799 0,'0'0'0,"0"0"0,0 0 16,0 0-16</inkml:trace>
  <inkml:trace contextRef="#ctx0" brushRef="#br0" timeOffset="117684.7312">9203 2639 0,'0'0'16,"0"0"-16,0 0 0,0 0 0,0-26 16,0 26-16,0 0 0,0-25 15,-1 14-15,0-2 0,0 0 16,-1 0-16,0 1 0,-1-1 16,0-1-16,1 2 0,0-1 0,-1-1 15,0 1-15,-1-2 0,-1 0 16,-2-5-16,-1 1 0,0 2 15,-1 1-15,1 1 16,-2 0-16,0-1 0,0-2 0,-1 0 16,0 0-16,-1 0 0,-1 3 0,1-2 15,0 1-15,1 0 16,0 1-16,0 0 0,-1 1 16,-1-4-16,0 0 0,-1 0 15,1 1-15,-1 2 0,-1 1 0,0 0 16,-2 0-16,1 2 0,0 2 15,0-1-15,-3 0 0,-2-1 16,-2 3-16,-7-3 0,1 3 16,-1 2-16,0 0 0,-3 1 15,-2 0-15,-1 4 0,1 1 0,-2 1 16,-2 0-16,2 3 0,0 3 16,-9 4-16,-2 1 0,1-1 15,0-2-15,1 3 0,2 1 16,1 3-16,1 4 0,-3 4 15,3 0-15,3-4 0,1 0 16,2 1-16,1 2 0,6 4 16,4 2-16,1 1 0,3 1 15,4 1-15,4 1 0,2 4 16,-2 0-16,6 1 0,1-1 0,4 0 16,4 1-16,1-3 0,3 0 15,4 0-15,2 2 16,2-4-16,1 1 0,1-3 15,3-1-15,1-3 0,0-3 0,-2-1 16,1 0-16,1-3 0,3 0 16,1-3-16,5-1 0,0-4 15,1-4-15,4-2 0,4-1 16,1-7-16,-2-3 0,6-3 16,0-1-16,6-1 0,3 0 0,-1-3 15,2-4-15,0 3 0,0 1 16,-10 2-16,-12 4 0,-8 3 15</inkml:trace>
  <inkml:trace contextRef="#ctx0" brushRef="#br0" timeOffset="118295.7703">3313 2919 0,'0'0'16,"0"0"-16,0 0 0,0 0 0,0 0 16,0 0-16,0 0 0,19 17 15,-19-17-15,0 0 0,16 19 16,-16-19-16</inkml:trace>
  <inkml:trace contextRef="#ctx0" brushRef="#br0" timeOffset="118462.9933">3278 3049 0,'0'0'0,"0"0"0,0 0 0,0 0 16,0 0-16,0 0 0,0 0 16,0 0-16</inkml:trace>
  <inkml:trace contextRef="#ctx0" brushRef="#br0" timeOffset="118647.9596">3208 3032 0,'0'0'0,"0"0"0,0 0 16,0 0-16,17-9 0,-17 9 0</inkml:trace>
  <inkml:trace contextRef="#ctx0" brushRef="#br0" timeOffset="118814.2265">3222 2894 0,'0'0'0,"0"0"0,0 0 16,0 0-16,0 0 0,0 0 15,0 0-15,0 0 0</inkml:trace>
  <inkml:trace contextRef="#ctx0" brushRef="#br0" timeOffset="130286.7219">8765 7919 0,'2'-4'0,"14"-25"16,13-18-16,7-16 0,8-17 0,32-55 16,13-20-16,-3 1 15,-10 18-15,2-2 0,5-2 16,-11 16-16,-5 12 0,4-12 16,5-6-16,-3 13 0,-3 8 0,-22 36 15,-15 21-15,-10 18 0</inkml:trace>
  <inkml:trace contextRef="#ctx0" brushRef="#br0" timeOffset="130656.8188">11296 3202 0,'0'0'0,"0"0"16,0 0-16,0 0 0,-18 12 0,18-12 16,0 0-16,-12 18 0,12-18 15,0 0-15</inkml:trace>
  <inkml:trace contextRef="#ctx0" brushRef="#br0" timeOffset="131870.2487">10635 3331 0,'0'0'0,"0"0"16,0 0-16,0 0 0,0 0 15,0 0-15,0 0 0,0 0 0,0 0 16,0 0-16,0 0 0,0 0 16,0 0-16,0 0 0,24 3 15,-24-3-15,22 2 0,-22-2 16,34 1-16,-34-1 0,42 2 16,-17-4-16,5 0 0,3-1 15,3 2-15,17-2 0,3-1 16,16-2-16,1-1 0,18-4 15,4-1-15,0 3 0,2 3 0,15 2 16,0 1-16,9 0 0,-6 2 16,40 3-16,-15 4 0,-21-1 15,-14 1-15,-17 5 0,-11 5 16,-7-7-16,-7-4 0,-7-3 16,-3-3-16,-12 6 0,-8 3 0,-7-5 15,-4-5-15,-5 0 16,-5-2-16,-7 3 0,-5 1 15,0 0-15,0 0 0,-3-2 0,-3 2 16,-2-5-16,-3-2 0,-7 0 16,-4 0-16,-12 3 0,-8 0 15,-12-1-15,-8-4 0,-6 2 16,-6 0-16,-9 1 0,-6-1 16,-15 0-16,1 3 0,-47-6 15,12 0-15,18 2 0,13 0 0,5 5 16,5 0-16,7 2 15,3-2-15,3 2 0,2 0 0,3 2 16,1 2-16,-2 4 0,1 3 16,3 0-16,3 2 0,5-4 15,4 0-15,12 2 0,10 1 16,14-1-16,9 0 0,8-4 16,5-5-16,9-3 0,3-5 15,6 5-15,4 2 0,6-1 16,4-3-16,1 4 0,9 0 0,10-1 15,8-2-15,5 1 16,4 1-16,9 0 0,9 2 0,37 0 16,-10 0-16,-2-2 15,-4-1-15,0 0 0,-1 0 0,2 2 16,0 1-16,0 5 0,-1 2 16,-1-4-16,-3-1 0,-9 1 15,-6-1-15,-5 1 0,-3-1 16,-10 0-16,-7 1 0,-5 0 15,-2 3-15,-8-6 0,-5-2 0,-11-1 16,-6 0-16,-9-1 0,-5 0 16,-5 3-16,-4 3 0,0-2 15,-1 1-15,-7-5 0,-5-3 16,-7 1-16,-9-2 0,-15-4 16,-13-1-16,-8 1 0,-7 3 15,-13-3-15,-10-1 0,-48-4 16,7 2-16,1 3 0,3 4 15,9 4-15,9 3 0,6 3 16,3 5-16,11-2 0,9-2 0,9-1 16,6-3-16,15 5 0,9 1 15,14-2-15,9-1 0,11 2 16,6 0-16,3 0 0,4-2 16,5 2-16,1-2 0,4 3 15,2 0-15,7 1 0,4 1 16,-6-4-16,4 0 0,4 1 0,4 2 15,3-3-15,6-2 16,3-1-16,2-1 0,6-1 16,5-3-16,5-1 0,2-3 0,17-3 15,5 1-15,0 0 0,0 1 16,41-3-16,-8 1 0,-8 4 16,-5 1-16,-5-1 0,-2 3 15,-9-2-15,-6 1 0,-8 4 16,-7 4-16,-9-2 0,-5-2 0,-8 2 15,-5 0-15,-10 3 0,-8 2 16,-3 2-16,-2-1 16,-4 4-16,-3 0 0,-6 10 0,-6 7 15,2-8-15,0-8 0,1-2 16</inkml:trace>
  <inkml:trace contextRef="#ctx0" brushRef="#br0" timeOffset="156352.3898">12933 2245 0,'0'0'16,"-2"-13"-16,-2 0 0,1 2 16,0 0-16,-2-2 0,0-3 0,-5-4 15,-1-2-15,-2-4 0,-2-1 16,0 2-16,0 4 0,-9-8 15,-2-1-15,-1 2 0,0 4 16,-4-2-16,-3-1 0,-1 5 16,-2 1-16,-9-6 0,-2-1 15,2 3-15,1 2 0,-8 1 0,0 4 16,-2-3-16,-1 0 0,0 9 16,0 4-16,2 2 0,0-1 15,-11-3-15,-1-2 0,4 8 16,4 6-16,-3 3 0,0 4 15,0-2-15,0 2 0,-30 7 16,4 4-16,3 2 0,4 0 16,0 8-16,2 5 0,4-3 15,1-1-15,6 12 0,3 8 16,7 7-16,4 5 0,-2-11 16,0-6-16,9 10 0,8 6 0,8 10 15,5 6-15,4-4 0,3-1 16,3 3-16,-1 4 0,7-2 15,4 0-15,8-4 0,6-1 16,8 1-16,5-1 0,6 2 16,6 0-16,5-6 0,3-4 15,6-1-15,5-2 0,5-3 16,3-4-16,15 0 0,12 0 16,-2-7-16,-2 0 0,9-6 0,5-3 15,-4-9-15,-4-4 0,-3-6 16,-2-1-16,-4-9 0,-4-3 15,2-10-15,2-3 0,-6-10 16,-5-4-16,1-7 0,-2-6 16,-6-8-16,-4-6 0,-2-13 15,0-5-15,-4-6 0,-2-3 0,2-6 16,3-6-16,-1-1 16,0 0-16,0-5 0,0-2 15,-4 3-15,-2 1 0,-6-2 16,-4-4-16,-7 7 0,-5 2 0,-8-1 15,-6-3-15,-8 8 0,-5 7 16,-13-4-16,-10-3 0,-1 11 16,-2 5-16,-5 2 0,-4 4 15,-8 4-15,-5 4 0,-10 10 16,-7 5-16,-1 9 0,-1 4 16,-18 9-16,-13 4 0,-7 10 15,-3 7-15,-21 16 0,-15 10 0,-8 8 16,-6 4-16,-6 14 0,-4 11 15,3 5-15,2 8 0,-4 16 16,-1 10-16,14 4 0,10 4 16,44-36-16,32-26 0,22-15 15</inkml:trace>
  <inkml:trace contextRef="#ctx0" brushRef="#br0" timeOffset="159625.9209">13873 2981 0,'0'0'15,"0"0"-15,0 0 0,0 0 0,0 0 16,0 0-16,28 3 0,-28-3 16,26 4-16,-26-4 0,47 4 15,-19-5-15,4-3 0,5 2 16,3 0-16,12 0 0,0-1 0,18 0 15,3-1-15,-2 0 16,-4 1-16,15-1 0,-1 0 16,9 1-16,-8-1 0,13-2 0,-2-2 15,-11 0-15,-7 1 0,35-5 16,-9-1-16,-17 3 0,-14 0 16,-3 4-16,-5 1 0,-8-1 15,-4-1-15,-7 1 0,-3 0 16,-9 1-16,-7 0 0,-5 4 15,-5 1-15,-3 2 0,-2 3 16,-5-1-16,-4-4 0,-1 5 0,-2 0 16,-12 2-16,-7 1 15,-4 5-15,-4 0 0,7-3 0,6-2 16,4-2-16</inkml:trace>
  <inkml:trace contextRef="#ctx0" brushRef="#br0" timeOffset="159754.024">15302 3001 0,'0'0'0,"0"0"15,25-1-15,-4-1 0,6-2 0,2 1 16,-5-1-16,-3 1 0</inkml:trace>
  <inkml:trace contextRef="#ctx0" brushRef="#br0" timeOffset="160381.0926">25765 2569 0,'0'0'0,"0"0"0,0 0 16,18 12-16,-11-10 0,-3 5 0,-2 2 15,-3-1-15,-2 1 16,0-2-16,1 0 0,-1-2 0</inkml:trace>
  <inkml:trace contextRef="#ctx0" brushRef="#br0" timeOffset="160972.36">15194 3386 0,'0'0'0,"0"0"0,0 0 15,-3-6-15,3 6 0,0 0 16,0 0-16,0 0 0,1 5 0,0 1 15,0 3-15,-1 0 0,0 1 16,0-2-16,0-1 16,0 0-16</inkml:trace>
  <inkml:trace contextRef="#ctx0" brushRef="#br0" timeOffset="162760.1548">3401 2656 0,'0'0'16,"0"0"-16,0 0 0,0 0 0,0 0 0,22 10 15,-22-10-15,33 2 0,-11-3 16,-3 0-16,-1-1 0,-5 1 16</inkml:trace>
  <inkml:trace contextRef="#ctx0" brushRef="#br0" timeOffset="163393.2797">12474 2487 0,'0'0'16,"0"0"-16,0 0 0,0 0 0,0 0 16,0 0-16,0 0 15,0 0-15,0 0 0,0 0 16,20 6-16,-20-6 0,32 9 0,-32-9 16,29 7-16,-29-7 0</inkml:trace>
  <inkml:trace contextRef="#ctx0" brushRef="#br0" timeOffset="163602.0844">12536 2583 0,'0'0'0,"0"0"16,0 0-16,0 0 0,17 28 0,-17-28 16,0 0-16,12 21 0</inkml:trace>
  <inkml:trace contextRef="#ctx0" brushRef="#br0" timeOffset="166936.6899">27124 7283 0,'0'0'0,"0"0"0,0 0 15,0 0-15,0 0 0,0 0 16,0 0-16,0 0 0,0 0 0,0 0 16,0 0-16,0 0 0,0 0 15,0 0-15,0 0 0,0 0 16,0 0-16,0 0 0,0 0 15,0 0-15</inkml:trace>
  <inkml:trace contextRef="#ctx0" brushRef="#br0" timeOffset="167132.983">27121 7388 0,'0'0'0,"0"0"0,0 0 16,0 0-16</inkml:trace>
  <inkml:trace contextRef="#ctx0" brushRef="#br0" timeOffset="167912.6751">23696 6654 0,'0'0'0,"0"0"16,0 0-16,0 0 0,0 0 0,-18 20 15,18-20-15,0 0 0</inkml:trace>
  <inkml:trace contextRef="#ctx0" brushRef="#br0" timeOffset="171336.6262">15938 6809 0,'0'0'15,"0"0"-15,0 0 0,0 0 0,0 0 16,0 0-16,0 0 0,0 0 16,0 0-16,0 0 0,0 0 15,0 0-15,0 0 0,0 0 16,0 0-16,0 0 0,0 0 0,0 0 15,0 0-15,0 0 16,0 0-16,0 0 0</inkml:trace>
  <inkml:trace contextRef="#ctx0" brushRef="#br0" timeOffset="171508.3258">15959 6825 0,'0'0'0,"0"0"15,0 0-15,0 0 0,0 0 16,0 0-16,0 0 0,0 0 16</inkml:trace>
  <inkml:trace contextRef="#ctx0" brushRef="#br0" timeOffset="171733.2926">15994 6745 0,'0'0'0,"0"0"16,0 0-16,0 0 0,0 0 0,0 0 15</inkml:trace>
  <inkml:trace contextRef="#ctx0" brushRef="#br0" timeOffset="174183.9516">15951 6774 0,'0'0'0,"0"0"15,0 0-15,0 0 0,0 0 0,0 0 16,0 0-16,0 0 0,0 0 16,0 0-16,0 0 0,21 19 15,-21-19-15,0 0 0,17 16 16,-17-16-16,0 0 0,0 0 15</inkml:trace>
  <inkml:trace contextRef="#ctx0" brushRef="#br0" timeOffset="174393.9349">16144 6859 0,'0'0'0,"0"0"0,0 0 0,0 0 16,0 0-16,0 0 16,0 0-16,0 0 0</inkml:trace>
  <inkml:trace contextRef="#ctx0" brushRef="#br0" timeOffset="180352.7846">5506 10337 0,'0'0'0,"0"0"0,0 0 16,0 0-16,0 0 0,0 0 0,0 0 16,0 0-16,0 0 0,18 16 15,-18-16-15,0 0 0,29 19 0,-29-19 16,25 21-16,-11-10 15,-2 1-15,3 1 0,1 0 16,1-1-16,1 1 0,8 0 16,3-1-16,-1-1 0,-2-3 0,5 0 15,3 0-15,0-2 0,2 0 16,11-4-16,4-3 16,-1-1-16,1 0 0,14-6 0,3-2 15,-6-1-15,-7 0 0,16-4 16,3 2-16,-8 2 0,-7 1 0,8 4 15,-3 1-15,-12 1 16,-3 2-16,15 8 0,-8 7 16,-24-3-16,-1 3 0,14 9 0,-4-1 15,-16-11-15,3-2 0,3 1 16,4-1-16,0 0 0,1 1 16,7-8-16,5-3 0,1-2 15,-2-1-15,13-3 0,7-2 16,-4 0-16,-4 0 0,39-9 15,-1-2-15,-15 3 0,-12 1 0,3 8 16,0 5-16,-10 2 0,-6-1 16,-4 7-16,-3 7 15,-7 0-15,-4 2 0,3 3 0,1 0 16,-5-3-16,-4-2 0,2-1 16,3-2-16,-1-3 0,2-2 15,15-4-15,10-3 0,-7-5 16,-8-3-16,18-5 0,10-4 15,-9 3-15,-4 3 0,6 2 16,3 1-16,-8 6 0,-5 3 0,-3 4 16,0 3-16,-9 0 0,-6 0 15,1 8-15,2 4 16,-6-2-16,-5 1 0,2-1 0,1 1 16,1-5-16,-1-5 0,15-5 15,11-4-15,-10-7 0,-6-2 0,18-8 16,13-7-16,-8 1 15,-6 2-15,12 1 0,8 0 16,-11 7-16,-8 7 0,2 5 16,3 3-16,-15 4 0,-9 1 0,-1 8 15,-2 5-15,-7-1 0,-3-1 16,3 0-16,0 3 0,-6 1 16,-5 1-16,9-2 0,8 0 15,-3-8-15,-4-4 0,14-5 16,8-3-16,-2-3 0,-2-2 0,10-2 15,7-1 1,-11 0-16,-6-1 0,8-2 0,4 0 16,-8 4-16,-8 2 0,3-2 15,1-1-15,-6 3 0,-5 1 0,-2 3 16,0 4-16,-8-3 0,-3-1 16,1 1-16,0 1 0,-7 0 15,-5 1-15,1 1 0,0 1 16,-5 2-16,-1 2 0,-6-2 15,2 3-15,-2 1 0,-1 1 0,0 5 16,0 8-16,-3-6 0,-1-3 16,1-4-16</inkml:trace>
  <inkml:trace contextRef="#ctx0" brushRef="#br0" timeOffset="188404.9723">7261 10237 0,'0'0'0,"0"0"16,0 0-16,0 0 0,-25-2 0,25 2 16,0 0-16,-27-2 0,17 2 15,1 0-15,0 0 0,1 0 16,0 0-16,-2 0 0,1 0 16,0 1-16,0 0 0,2-1 0,0 1 15,-1-1-15,3 1 0,-1-1 16,3-1-16,0 1 0,3 0 15,0 0-15,1 1 0,2 0 16,0 0-16,2-1 0,0 1 16,3 0-16,1-1 0,4 0 15,2 0-15,1 1 0,2-1 16,0 1-16,1-1 0,3 1 16,2 1-16,8 0 0,2 2 15,-1 0-15,2-1 0,-1 0 0,1 0 16,11 1-16,0-2 0,-1 1 15,2-1-15,1 3 0,1 0 16,10-4-16,3-3 0,-4-2 16,0 1-16,12 0 0,-4-1 15,0-2-15,-1-1 0,3-1 16,0 2-16,5-1 0,-5 1 0,1-3 16,1-2-16,-4 4 0,-2 1 15,32 1-15,-6 3 16,-6 5-16,-5 4 0,-1-2 0,-2 0 15,-6-1-15,-2-1 0,1-2 16,3 1-16,0-4 0,3-3 0,1 2 16,1 2-16,-6 1 15,-1 1-15,1-1 0,3-1 16,-1 2-16,-1 2 0,0-4 16,2-3-16,-2 5 0,0 3 0,-4-3 15,-2-2-15,-2 2 0,-1 1 16,6 0-16,5 3 0,-4-3 15,-4-3-15,2 2 0,2 1 16,-1-1-16,0 0 0,1 2 16,-2 2-16,-4-3 0,-4-3 15,3 5-15,2 3 0,-3-5 16,0-4-16,-3 3 0,-2 4 16,-5-3-16,-3-1 0,1-1 15,1-2-15,-8-2 0,-5 0 0,3 1 16,1 0-16,-3 4 0,-3 3 15,0 1-15,3 1 0,-7-3 16,-3-1-16,-3-4 0,-1 0 16,5 3-16,3 4 0,-15-1 15,-1-2-15,0 0 0,1-2 0,-1 0 16,1 0-16,-4 1 16,1-1-16,-2 0 0,-2-3 0,-1 3 15,-1-1-15,-3 1 0,1 1 16,-2-1-16,0 2 0,-2-1 15,0-1-15,1 1 0,-2 1 16,0-2-16,-2 0 0,2-1 16,-2 1-16,2 0 0,-2 0 15,0 0-15,0 0 0,0 0 16,3 0-16,-3 0 0,0 0 0,0 0 16,0 0-16,0 0 0,0 0 15,0 0-15,0 0 0,0 0 16,0 0-16,0 0 0,0 0 15,0 0-15,0 0 0,0 0 16,0 0-16,0 0 0,1-2 0,-1 2 16,-2 0-16,2 0 15,0 0-15,0 0 0,0 0 16,0 0-16,0 0 0,0 0 16,0 0-16,0 0 0,-5 1 0,5-1 15</inkml:trace>
  <inkml:trace contextRef="#ctx0" brushRef="#br0" timeOffset="190569.8401">2759 12015 0,'0'0'0,"0"0"0,0 0 15,0 0-15,0 0 0,0 0 0,0 0 16,0 0-16,0 0 0,0 0 16,0 0-16,0 0 0,0 0 15,0 0-15,0 0 0,0 0 16,0 0-16,0 0 0,29 13 15,-29-13-15,0 0 0,32 7 16,-32-7-16,32 4 0,-15-3 16,3 1-16,3 1 0,0-1 0,-1-2 15,11 0-15,5 0 16,-2 0-16,-2 0 0,4 0 0,4 0 16,7 0-16,-3-1 0,3-1 15,1-1-15,-2 3 0,-3 0 16,11-1-16,2 0 0,-2 1 15,-1 1-15,11-1 0,0-1 16,-6-2-16,-7 0 0,7-1 16,3-1-16,7 2 0,-5 2 15,1-1-15,2 0 0,-5-1 0,-6 1 16,31-2-16,0 4 16,-8 1-16,-7 2 0,3-2 0,-1-2 15,-8-2-15,-6 0 0,4 1 16,4 1-16,-4 1 0,-3 1 15,4 2-15,5 2 0,-6-1 16,-4 1-16,5-2 0,3-2 16,-7 3-16,-3 4 0,6-3 15,5-2-15,-2 1 0,-1 2 0,4-5 16,2-1-16,-5-1 0,-4-1 16,1 4-16,1 4 0,-2-4 15,0-2-15,1 2 0,1 2 16,-2 0-16,0 3 0,6-3 15,0 1-15,-7-2 0,-6-2 16,6 0-16,6 0 0,-6-1 16,-5-1-16,5 0 0,3 0 15,-10 1-15,-3 0 0,5 0 16,2-1-16,1 1 0,0 1 0,2-1 16,1-1-16,-6 1 0,-4-1 15,1 1-15,-1 1 0,2-1 16,1 0-16,5 1 15,1 1-15,-15-1 0,-8-2 0,1 1 16,2 0-16,-1 0 0,-2-2 0,8 1 16,4 1-1,-9 0-15,-5 0 0,2-1 0,0-1 16,-4 0-16,-3-1 0,3 3 16,3 1-16,-5-1 0,-2 0 0,-8 0 15,-4-1-15,-4 0 0,3-1 16,5-1-16,3 1 15,-3-1-15,-2 0 0,-1 0 16,0 0-16,-3 3 0,1 2 0,-2-2 16,1-1-16,-4-2 0,0-1 15,-4 1-15,-2 1 0,0 0 16,0 0-16,-1 0 16,3 0-16,-2 0 0,1 1 0,1 2 15,1 1-15,2 2 0,1 3 0,-1-2 16,-3-1-1,-3-1-15</inkml:trace>
  <inkml:trace contextRef="#ctx0" brushRef="#br0" timeOffset="199169.454">28323 8070 0,'0'0'0,"0"0"0,0 0 15,-22-7-15,12 4 0,-3-3 16,-2-1-16,-1 0 0,0 1 0,-9-2 16,-1-2-16,1 1 0,0 1 15,-1-1-15,-4 1 0,0 1 16,1 1-16,-10-3 0,-1 1 15,0 1-15,-2 0 16,-5 5-16,-3 2 0,3 0 16,4 1-16,-8 1 0,-1 2 0,2 1 15,3 3-15,-10 0 0,2 3 16,1 0-16,1-1 0,3 1 16,-1 2-16,0-1 0,-1 1 15,-4 3-15,2 1 0,1 1 0,1 0 16,2 1-16,-1 2 15,5 0-15,2-1 0,-3 0 16,0 2-16,2-1 0,1 2 0,-4 1 16,-1 2-16,5 3 0,4 1 15,-19 16-15,4-1 0,7-6 16,5-5-16,0 2 0,0-2 16,4 2-16,3-1 0,-2 2 15,0-2-15,2 0 0,3 0 16,-2 1-16,0 1 0,3-2 0,3-2 15,6 0-15,3-1 16,0 1-16,2-1 0,-3 1 0,-1 1 16,1-1-16,1-1 0,10-12 15,0 2-15,0 2 0,1-1 16,-1 5-16,-1 2 0,0 0 16,1-1-16,0 1 0,2 0 15,-2-1-15,0-2 0,4-2 16,2 0-16,-1 3 0,2 0 15,0 0-15,0-1 0,1 0 0,5 0 16,-2 2-16,0 1 0,1-2 16,2-2-16,2 1 0,2 0 15,-2 1-15,1 1 0,0-4 16,0 1-16,1-1 0,0-1 16,-1 1-16,1 1 0,0-2 15,1 1-15,2 0 0,1 2 16,0-1-16,0-1 0,3-1 0,3-2 15,-1 1-15,-2 0 0,1 0 16,0-1-16,1-1 0,-1 0 16,4 0-16,2 0 0,-1 0 15,0 1-15,0 0 0,0 0 16,0 0-16,1-2 0,3 1 16,3 0-16,-2-1 0,0-1 15,-1 1-15,1 1 0,2-2 16,-1 0-16,1-3 0,1 1 15,0-1-15,2 0 0,-1 2 0,-1 0 16,-1 0-16,3-1 0,2 0 16,3-2-16,-3-1 0,0 0 15,2-2-15,3-1 0,3 4 16,-1 2-16,2 0 0,1-1 16,-3-1-16,-3-5 0,4 0 15,3-1-15,-2-1 0,-2 0 0,3 1 16,2 1-16,-1 1 0,-1 1 15,1-1-15,1-1 16,-1-2-16,0-1 0,7 0 16,-1-2-16,-1 3 0,2-1 0,0-2 15,-2-2-15,0 2 0,-1 2 16,4-1-16,3 0 0,-3-3 16,-1-1-16,1 0 0,1-1 15,-3 0-15,-1-1 0,-1-4 16,2-1-16,1 2 0,2 2 0,5-2 15,1-1-15,10-1 0,-8 1 16,-1-2-16,1-1 16,-6 2-16,-2 1 0,0-1 0,1 2 15,-1 0-15,0 1 0,0-4 16,-2-2-16,2 0 0,0 1 16,2 3-16,2 1 0,-7-2 15,-2-2-15,4-2 0,3-1 16,-1 2-16,0 2 0,-1-3 0,-2-1 15,2 0-15,1 0 0,-2 2 16,-1-1-16,-1-1 0,-1-3 16,5 0-16,3-1 0,-7 1 15,-4 1-15,2 2 0,1 0 16,2 2-16,2 1 0,-2-3 16,-1-3-16,2 2 0,1 1 0,-3-4 15,-2-3-15,-1-3 0,-3 0 16,3 4-16,4 4 0,-6-2 15,-3-3-15,4-1 16,3-2-16,-6 4 0,-5 1 0,1-2 16,0-1-16,-4 0 0,-3 2 15,3-2-15,1-2 0,-1 3 16,-2 2-16,-17 3 0,3-3 16,3 2-16,3 0 0,1-3 15,-1-2-15,-3-2 0,-1-1 0,2 3 16,1 0-16,-1 0 0,0-3 15,-2-1-15,-3-2 0,-1 0 16,-1 1-16,3-2 0,2-2 16,-2 3-16,-3 0 0,1-1 15,-1-4-15,0 1 0,-2 2 16,-2 1-16,0 0 0,-3-1 16,-2-2-16,2 0 0,1 2 15,-3 2-15,1 1 0,-1-1 16,-3 0-16,1 0 0,-2 1 0,0-3 15,-1 1-15,-2-2 0,-2 1 16,0-1-16,0 2 0,-2-1 16,0-2-16,-1 1 0,0 0 15,0 1-15,-2-2 0,1 1 16,1-1-16,-1 1 0,1 2 16,-3-1-16,-1 0 0,-1-1 15,1 2-15,-4-1 0,0 0 16,0 1-16,0 1 0,-3-2 15,1 0-15,-2 1 0,1-1 0,-3 2 16,0-1-16,-2-1 0,-2 0 16,1 3-16,0 2 0,-3-2 15,-2-1-15,0 0 0,-2 1 16,2 0-16,0 0 0,-2-2 16,0-1-16,-2 2 0,0-1 15,-7-1-15,1-1 0,-2 4 16,1 0-16,-2 0 0,-1 1 0,0 0 15,1 3-15,-3-3 0,-1 1 16,1 1-16,1 3 0,-11-4 16,-1 1-16,4 1 0,4 1 15,-4 0-15,0 1 0,0 1 16,1 0-16,0 1 0,-2 0 16,0 1-16,0 1 0,-2-1 15,0-2-15,1 3 0,2-1 0,-26-2 16,3 2-16,5-4 15,4-3-15,6 7 0,3 4 0,-3 2 16,-1 2-16,-1-1 0,2 1 16,4 0-16,3-1 0,-4 0 15,-4-1-15,-1 4 0,-3-1 16,5 1-16,0 0 0,3-1 16,1-2-16,-7 2 0,-5 3 15,5 1-15,2 1 0,5 2 16,3 2-16,-4-2 0,-2 0 0,-3-2 15,0 0-15,2 3 0,4 3 16,-1 1-16,-1 0 0,0-2 16,-1 2-16,-1 3 0,1 3 15,3 0-15,2 0 0,-4 3 16,-4 4-16,4-4 0,3-1 16,1 2-16,1 0 0,-1 1 15,0 0-15,0 1 0,-2 1 16,3 0-16,3 0 0,-4 1 15,-2-1-15,7 0 0,4-2 0,-4 4 16,-2 3-16,2-1 0,4 1 16,-1-3-16,-1 0 0,4 2 15,3 1-15,-3 1 0,-2-1 16,2 2-16,1 1 0,1 0 16,-1 0-16,5-3 0,2-2 0,-1 3 15,-2 2-15,4-3 0,3 0 16,0 0-16,0-1 15,1 0-15,-1 2 0,2-4 0,2-2 16,11-6-16,-4 5 0,-2 4 16,-2 0-16,3 1 0,3 0 15,-1 0-15,3-2 0,0 3 16,0 2-16,2-3 0,0 3 16,2 3-16,1 1 0,3-7 0,1-6 15,2-5-15</inkml:trace>
  <inkml:trace contextRef="#ctx0" brushRef="#br0" timeOffset="201703.4296">26049 10352 0,'0'0'0,"0"0"15,0 0-15,0 0 0,23-5 0,-23 5 16,29-2-16,-13 1 15,2 0-15,4 1 0,3 0 16,1 0-16,0 0 0,11 0 16,1 1-16,0-1 0,-1 0 0,13 1 15,2 0-15,-4 1 0,-3 0 16,11 0-16,3 1 16,-6 0-16,-2 1 0,1 0 0,4 1 15,5-2-15,-2 1 0,0-2 16,2 1-16,-4-4 0,-2-1 15,10 1-15,0 0 0,-5 1 0,-5 1 16,5-2-16,2 1 16,-3-2-16,-5 0 0,32-1 15,-3 1-15,-12-2 0,-7 0 0,0 3 16,-1 2-16,-2 4 0,-2 2 16,7-4-16,4-1 0,-9-1 15,-4 0-15,4-2 0,6 0 16,-6-4-16,-1-3 0,5 4 15,4 3-15,-4-1 0,-3 0 0,4 1 16,4 1-16,-8 1 16,-6 0-16,9-5 0,5-4 15,-5 3-15,-3 1 0,4 1 0,4-1 16,-11 1-16,-5 0 0,2 1 16,2-1-16,-2 2 0,0 0 15,2 0-15,-1 0 0,-6-1 16,-5 0-16,7-1 0,4 0 15,-7 2-15,-6 1 0,4 1 16,3-1-16,-6-1 0,-4 1 0,4-2 16,3 1-16,-3 1 0,-2 1 15,2 1-15,1-2 16,-5 2-16,-3 0 0,0-1 0,1-1 16,-3 1-16,0 0 0,0-1 15,1 0-15,-4 1 0,-2-1 16,-8-1-16,7-1 0,-8 1 15,-2 1-15,3 0 0,2 0 16,-2 1-16,-1 0 0,1-2 16,1 0-16,-5 1 0,-1 1 15,0-1-15,1-1 0,0 1 0,-2 0 16,-2 0-16,-2 0 0,0 1 16,0-1-16,0 1 0,-2-1 15,-3-1-15,1 1 0,0-2 16,1 0-16,-1 1 0,-3 1 15,0-2-15,-2 1 0,0 0 16,-1 1-16,0-1 0,-1 0 16,1 1-16,-1 1 0,-2-1 0,2 0 15,-2 0-15,2 0 0,-2 0 16,0 0-16,0 0 0,2 0 16,-2 0-16,0 0 0,0 0 15,0 0-15,0 0 0,-2-1 16,-2 0-16,-4-1 0,2 1 15,0 0-15,2-1 0</inkml:trace>
  <inkml:trace contextRef="#ctx0" brushRef="#br0" timeOffset="213553.61">29314 8999 0,'0'0'16,"0"0"-16,-8-17 0,0 6 16,-2-2-16,-4-1 0,-4-2 15,-6-5-15,-3 0 0,-5-1 0,-4 1 16,-10-4-16,-3 1 0,-16 0 16,-4 3-16,2 1 0,4 4 15,-22 1-15,-7 4 0,6 4 16,6 4-16,-21 2 0,-1 1 15,-34 5-15,17 0 0,2 4 16,3 3-16,11 2 0,7 3 0,-5 3 16,-4 2-16,14 0 15,7 0-15,-9 3 0,-7 2 16,11 0-16,8-1 0,-3 5 0,-1 4 16,9-2-16,7-1 0,-6 2 15,-3 2-15,10-2 0,11-2 16,0 5-16,-1 4 0,5-1 15,5 0-15,3 6 0,2 5 16,4-3-16,4-6 0,1 4 16,1 2-16,6 1 0,5 2 0,2 0 15,3 1-15,0-9 0,3-7 16,4 9-16,3 7 16,6-5-16,4-3 0,2 0 0,1 0 15,3-6-15,2-4 0,7 5 16,5 3-16,-4-6 0,-3-5 0,8 0 15,3-1-15,2-3 16,-1-1-16,8 4 0,3 2 16,0-5-16,0-3 0,2-1 0,4-1 15,0-3-15,1-2 0,8 2 16,6 3-16,-9-3 0,-3-2 16,7-5-16,6-3 15,-3 0-15,-2-1 0,5-2 0,4-1 16,-7-1-16,-3-1 0,8 0 15,5-2-15,-5-1 0,-1 0 16,0 0-16,1 0 0,-10 0 0,-6-1 16,-1-1-16,1-2 15,-9 2-15,-5-1 0,-5 2 16,-3 0-16,-5 0 0,-2-1 0,-12-2 16,-6 1-16,-6-5 0,-3-2 15,3 2-15,2 4 0,1 0 16</inkml:trace>
  <inkml:trace contextRef="#ctx0" brushRef="#br0" timeOffset="215338.3193">20748 8021 0,'0'0'0,"-15"-1"0,-2 0 16,-6 0-16,0 0 0,-13 0 16,-7 0-16,2 2 0,2 2 0,-11 3 15,-3 1-15,2 1 0,1 1 16,-8 6-16,1 4 0,0 0 16,2 2-16,-10 8 0,0 4 15,7-2-15,4-1 0,-5 7 16,-1 3-16,3-1 0,3 0 0,-26 26 15,5 1-15,9-10 16,6-8-16,4 5 0,2 3 16,10-7-16,7-2 0,0-2 15,0-2-15,3 0 0,4 0 0,1 6 16,2 2-16,5-8 0,4-6 16,-4 1-16,-2 2 0,8-4 15,4-2-15,2 5 0,2 4 16,2-5-16,1-4 0,3 4 15,1 1-15,2-5 0,2-3 16,3 4-16,1 3 0,2-4 0,0-1 16,3 2-16,3 1 15,-7-16-15,1 3 0,4 7 16,3 4-16,-1-1 0,1-3 0,2 1 16,3 3-16,1-3 0,3-1 15,1 0-15,3 1 0,-4-3 16,-1-2-16,6 2 0,6 1 15,-3-3-15,0-4 0,5 1 16,5 1-16,-2-3 0,-2-2 0,4 2 16,3-1-16,-1-1 0,-2-1 15,6-2-15,2-1 16,-1-5-16,-1-3 0,24 8 0,-3 2 16,-27-9-16,-1 0 0,24-1 15,2-4-15,-9-1 0,-6-1 16,0-2-16,1-2 0,-2 0 15,1-1-15,1-1 0,2-2 16,-2-2-16,-2 1 0,8-5 16,4-2-16,-9 2 0,-5 3 0,6-4 15,6-3-15,-1-1 16,1-1-16,4-5 0,5-4 0,-9 0 16,-6 2-16,7-2 0,5-2 15,-5 3-15,-4 1 0,5-5 16,4-2-16,-9 1 0,-4 3 15,4-4-15,1-3 0,-3 3 16,-3 3-16,2-3 0,1 0 16,-7-2-16,-6-1 0,5-2 15,4-1-15,-6 3 0,-5 3 0,2-4 16,2-1-16,-3 3 0,-2 0 16,2-4-16,3-4 0,-4 4 15,-4 3-15,3-3 0,1-2 16,-4 3-16,-3 3 0,2-3 15,2-4-15,-7 4 0,-3 3 0,-1-3 16,2-4-16,-6 6 16,-4 4-16,0-6 0,-1-3 15,-2 3-15,1 2 0,-3-1 16,-1-2-16,0 4 0,1 3 0,1-3 16,-1-1-16,-5 1 0,-3 2 15,-4-5-15,0-3 0,1 7 16,-2 3-16,-1-4 0,-2-2 15,-2 15-15,-3-2 0,-2-3 16,0-2-16,-3 2 0,-3 1 0,-3-2 16,-5-1-16,2-1 0,2-1 15,-5 2-15,-3 1 16,0 2-16,1 3 0,-3-4 0,-1 0 16,-1 1-16,0 3 0,-4-1 15,-4 0-15,0 2 0,-2 3 16,-3-2-16,-3 0 0,-1 3 15,2 3-15,-4 0 0,-3 1 16,3 0-16,3 1 0,-4 0 16,-2-1-16,1 2 0,3-1 0,-31 2 15,0 5-15,5 3 0,5 3 16,-7-1-16,-3-1 16,6 4-16,5 0 0,-8 3 0,-6 1 15,5 2-15,4 1 0,-6 2 16,-6 0-16,6 5 0,3 0 0,-9 4 15,-7 3-15,7-1 16,5 0-16,-11 6 0,-6 3 16,6 2-16,3-1 0,-12 9 15,-5 6-15,2 3 0,4 0 0,-11 8 16,-8 7-16,11 0 0,6-1 16,-14 13-16,-12 10 15,13-2-15,10 0 0,-7 17 0,-2 8 16,7-3-16,6-3 0,-3 22 15,-2 15-15,34-44 0,21-31 16,16-20-16</inkml:trace>
  <inkml:trace contextRef="#ctx0" brushRef="#br0" timeOffset="225853.5532">22263 7260 0,'0'0'0,"-10"-6"0,-1 0 15,2-1-15,-1-1 0,-7-3 16,-6 1-16,2 2 0,1 3 15,-3-3-15,-3 0 0,-1 0 0,-2 0 16,-8 1-16,-2-1 16,0 3-16,0 2 0,-2 2 15,-2 2-15,1 1 0,1 1 0,-12 4 16,-2 0-16,3 4 0,3 1 16,-14 6-16,-3 5 0,3-3 15,2 0-15,-10 6 0,-1 3 16,8 1-16,7-1 0,-33 19 15,3-1-15,6-2 0,4-1 16,2 1-16,1-1 0,12-1 0,9-1 16,-6 8-16,-4 5 15,7-8-15,4-6 0,-6 4 16,-1 2-16,8-1 0,7-2 0,2 7 16,1 6-16,3-7 0,0-5 0,2 8 15,1 5-15,4-2 16,2-2-16,2 1 0,-1 1 15,3 2-15,0 2 0,-1 6 16,-3 6-16,5-9 0,3-5 16,4 13-16,3 7 0,1-14 15,0-8-15,3 2 0,2 3 0,8-8 16,4-2-16,3 0 0,1 0 16,2-3-16,0-1 0,6 1 15,6 1-15,-2-7 0,0-7 16,9 13-16,5 8 15,1-3-15,0-4 0,5-1 0,3-2 16,-2-7-16,-2-5 0,9 5 16,4 4-16,0-9 0,-2-6 0,3 5 15,2 2-15,-3-4 0,-2-2 16,5-1-16,4 2 0,-7-3 16,-6 0-16,8 1 0,6 0 15,-2-5-15,1-5 0,3 1 16,2 1-16,-7-6 0,-4-2 15,7-6-15,7-3 0,-2-1 16,1 0-16,2-6 0,3-3 16,-8-5-16,-7-3 0,8-3 0,4-4 15,-4 0-15,-2 0 0,6-13 16,6-7-16,-7-1 0,-4 1 16,4-12-16,4-7 0,-5-3 15,-3-1-15,3-7 0,2-4 16,-3 6-16,-2 3 0,2-10 15,1-6-15,-9 10 0,-8 8 16,3-9-16,1-3 0,-2 7 16,-2 2-16,0-6 0,-2-7 15,-6 5-15,-5 4 0,3-5 0,2-3 16,-7 7-16,-5 4 0,-1 0 16,1 1-16,-8 5 0,-5 4 15,-1-4-15,-2-2 0,-2 7 16,-1 5-16,-6-4 0,-3-2 15,-5 6-15,-3 3 0,-2-5 16,-4-2-16,-1 6 0,-2 6 0,-13-6 16,-8-5-16,5 5 0,4 4 15,-7 3-15,-6 2 16,0 2-16,1 2 0,-12-1 0,-7 1 16,6 8-16,3 6 0,-7 3 15,-7 3-15,0 0 0,0 2 16,-7 0-16,-4 1 0,1 3 0,2 4 15,-6 0-15,-5 2 16,9 0-16,7 3 0,-7 3 16,-5 2-16,6 2 0,5 1 15,-10 2-15,-3 3 0,7 3 0,6 2 16,-11 2-16,-4 3 16,4 1-16,4 1 0,-6 3 0,-4 6 15,12 2-15,9 4 0,-1 2 16,-1 3-16,9-7 0,5-6 15,6 2-15,4 3 0,6-7 16,8-6-16,8-7 0,7-3 0,3-5 16</inkml:trace>
  <inkml:trace contextRef="#ctx0" brushRef="#br0" timeOffset="227219.772">18758 8447 0,'0'0'0,"0"0"16,0 0-16,0 0 0,0 0 16,0 0-16,7-19 0,-7 19 15,0 0-15,28-20 0,-11 9 16,3-1-16,1-1 0,4-3 15,4-2-15,8-8 0,1-1 0,10-8 16,3-2-16,0 2 16,-2 2-16,11-6 0,-2 3 15,-6 2-15,-5 3 0,4-4 0,-2 2 16,-6 3-16,-5 3 0,5-4 16,-3-2-16,-9 9 0,-3 0 15,8-6-15,3-1 16,-10 7-16,-1 3 0,4-3 0,0 0 15,-8 8-15,-2 4 0,2-2 16,0 2-16,-9 6 0,-2 4 0,-2 2 16,-1 0-16,-3 2 0,-2 2 15,0 6-15,-2 5 0,-3 2 16,-3 1-16,-8 10 0,-6 7 16,-3 3-16,-2 2 0,-6 8 15,-5 8-15,1 1 0,1 1 0,-8 18 16,-1 2-16,-3 4 15,4-9-15,-13 30 0,8-10 0,6-15 16,5-13-16,6-6 16,4-8-16,4-11 0,3-8 0,4-7 15,3-6-15,3-9 0,0-5 16,-1-5-16,-3-5 0,-1 2 16,-2 1-16,4-6 0,-4-2 15,2-4-15,0-1 0,-2-9 16,-2-5-16,1-1 0,3-2 15,0-7-15,2-7 0,0 0 0,1 0 16,-2-6-16,-1-4 16,-2 2-16,-2 1 0,-2-10 0,-1-1 15,5 8-15,3 6 0,-4-22 16,0 7-16,5 10 0,1 5 16,0 2-16,2 3 0,0 2 15,2 4-15,0 7 0,2 1 16,1 15-16,0-1 0,1 2 15,0 0-15,0 2 0,0 5 0,0-2 16,0 1-16,0 4 0,-1 3 16,4 2-16,5 2 0,0 2 15,1 2-15,4 1 0,1 1 16,0-1-16,2 1 0,1 5 16,3 0-16,0 0 0,0 0 0,5 5 15,5 1-15,-2 1 16,-2 0-16,8 6 0,3 1 15,-3 0-15,0 1 0,1 3 16,3 3-16,0-4 0,0 0 0,9 7 16,2 2-16,-4-4 0,-1-4 15,8 6-15,0 1 0,-8-3 16,-6-2-16,5 0 0,4 1 16,-7-4-16,-3-2 0,7 3 15,0-1-15,-10-6 0,-3-3 0,9 11 16,-9 0-16,-15-18 15,-1 0-15,1 0 0,-1 2 0,-3-5 16,-2-2-16,-2-1 16,-1-4-16,-4 0 0,0 1 0,-3-5 15,0 0-15,0 0 0,-4 0 16,-2-2-16,-2-3 0,-2 2 16,-1 0-16,-5 0 0,-3 0 15,-3-3-15,-3 0 0,-4-2 16,-1-1-16,-4 0 0,0-1 0,-4-1 15,-4-2-15,-7-1 16,2 2-16,-4-1 0,-3 0 16,3 1-16,3 0 0,-13-4 0,-3 0 15,3 1-15,1 1 0,-15-1 16,-2 1-16,6 4 0,5 3 16,-36 2-16,1 4 0,11 2 15,7 2-15,-13 6 0,-9 5 16,9 5-16,5 5 0,-5 6 15,-4 6-15,11-2 0,7-2 0,26-10 16,17-6-16,13-5 0</inkml:trace>
  <inkml:trace contextRef="#ctx0" brushRef="#br0" timeOffset="233085.8098">7566 10260 0,'0'0'0,"0"0"0,0 0 0,0 0 16,0 0-16,22-7 0,-22 7 15,0 0-15,33-2 0,-14 4 16,4 3-16,0-4 0,2-1 15,4 1-15,6 0 0,2 0 0,-5 0 16,-6 0-16</inkml:trace>
  <inkml:trace contextRef="#ctx0" brushRef="#br0" timeOffset="233353.8717">9339 10461 0,'0'0'0,"0"0"16,0 0-16,0 0 0,0 0 0,7 24 16,-7-24-16,0 0 0,13 18 15,-13-18-15,12 10 0,-3-6 16,1 0-16,2 0 0,1-1 15,0-1-15,2 1 0,0 0 16,3-1-16,-3 0 0,-2 0 0,-1 0 16</inkml:trace>
  <inkml:trace contextRef="#ctx0" brushRef="#br0" timeOffset="233499.1037">9417 10747 0,'0'0'16,"0"0"-16,0 0 0,0 0 0,0 0 16,0 0-16,-23 6 0,23-6 15,0 0-15,0 0 0,0 0 16,0 0-16</inkml:trace>
  <inkml:trace contextRef="#ctx0" brushRef="#br0" timeOffset="234103.8246">8202 10841 0,'0'0'0,"-3"4"16,-1 0-16,1 0 0,2 1 16,1 1-16,2 1 0,3 0 15,1-2-15,7-1 0,4-2 16,3-5-16,2-1 0,1 0 15,-3 0-15,-3 0 0</inkml:trace>
  <inkml:trace contextRef="#ctx0" brushRef="#br0" timeOffset="234303.4132">10209 10311 0,'0'0'0,"0"0"0,0 0 16,5 18-16,-5-18 0,16 20 0,-1-8 16,5 1-16,3-1 0,9-2 15,8-2-15,14-2 0,2-4 0,1 0 16,-10 0-16,-10 0 0</inkml:trace>
  <inkml:trace contextRef="#ctx0" brushRef="#br0" timeOffset="234488.1945">11716 10254 0,'0'0'15,"0"0"-15,0 0 0,0 0 16,0 0-16,0 0 0,0 0 15,0 0-15,-15 16 0,15-16 0,0 0 16,0 0-16,12 23 0,-12-23 16,23 17-16,-23-17 0,23 14 0,-23-14 15</inkml:trace>
  <inkml:trace contextRef="#ctx0" brushRef="#br0" timeOffset="234670.1911">11426 10389 0,'0'0'0,"-23"15"0,-10 9 16,-9 7-16,-1 4 0,-13 15 16,-14 14-16,-7 7 0,15-14 0,20-18 15</inkml:trace>
  <inkml:trace contextRef="#ctx0" brushRef="#br0" timeOffset="235320.3426">5458 12101 0,'0'0'0,"0"0"0,0 0 16,0 0-16,-7 20 0,7-20 0,0 0 16,1 29-16,2-19 0,0 0 15,4-1-15,-2-1 0,3 0 16,2-1-16,4-1 16,0-2-16,1 0 0,4-2 0,-2-1 15,13-2-15,2-2 0,-4 0 16,-5 2-16,-3-1 0</inkml:trace>
  <inkml:trace contextRef="#ctx0" brushRef="#br0" timeOffset="235553.696">6459 12407 0,'0'0'0,"0"0"16,0 0-16,0 0 0,0 0 0,17-19 15,-17 19-15,19-30 0,-10 13 16,2-4-16,5-6 0,-1 1 16,0 0-16,6-12 0,1-3 15,-1 4-15,-2 1 0,2 1 16,-6 6-16,-1 5 0</inkml:trace>
  <inkml:trace contextRef="#ctx0" brushRef="#br0" timeOffset="236086.8435">7001 11735 0,'0'0'0,"0"0"15,0 0-15,-4 23 0,8-10 0,-3 3 16,2 5-16,1 1 0,3 2 16,1 9-16,2 2 0,1 1 15,2-1-15,5 11 0,0 1 16,2-1-16,2-1 0,7 8 16,1 0-1,-2-3-15,2-3 0,3 1 0,1-7 16,-3-7-16,-2-4 0,2-6 15,4-5-15,-3-4 0,0-1 0,2-5 16,1-6-16,-3-5 0,-2-5 16,2-5-16,1-4 0,2-3 15,3 0-15,-1-8 0,1-5 16,0-4-16,3-3 0,1-7 16,0-4-16,5-8 0,0 0 0,1-6 15,3-4-15,18-29 0,-5 6 16,-4 4-16,1 2 0,-7 8 15,-3 6-15,0 0 0,-1 0 16,-4 8-16,-2 4 0,1 3 16,1 1-16,-5 4 0,-2 6 15,-3-1-15,0 0 0,-7 6 16,-2 4-16,-4 4 0,-2 2 16,0 5-16,-3 3 0,0 7 15,1 4-15,-5 7 0,-2 3 0,0 4 16,-3 2-16,4 2 0,1 1 15,1 4-15,8 4 0,-6-4 16,-6-2-16,-2-5 0</inkml:trace>
  <inkml:trace contextRef="#ctx0" brushRef="#br0" timeOffset="236837.3054">12187 11762 0,'0'0'0,"0"0"16,27 2-16,-9-2 0,2-2 0,16 1 16,10-3-16,3 0 0,2 1 15,19-2-15,6-2 0,13 1 16,-3-1-16,17 2 0,-1 2 15,7 2-15,-11 3 0,44 5 16,-8 2-16,-20 0 0,-15 0 0,7-4 16,3-1-16,-12-2 0,-8 1 15,15 4-15,10 1 0,-12-3 16,-6-4-16,11-1 0,7-3 16,-9 3-16,-5 1 0,10 3 15,7 3-15,-9-3 0,-7-2 16,6-1-16,3-1 0,-6-1 0,-5 0 15,2 4-15,0 3 16,-8 1-16,-7-2 0,0-2 16,-2-2-16,-11-1 0,-9-1 0,0 2 15,0 1-15,-9 0 0,-6 1 16,-3-8-16,-2-6 0,-10 4 16,-6 4-16,-2 4 0,0 4 15,-3-1-15,0-3 0,7 2 16,4-1-16,-3 1 0,-1 2 0,6 6 15,6 6-15,-14-6 0,-8-4 16,-6-2-16</inkml:trace>
  <inkml:trace contextRef="#ctx0" brushRef="#br0" timeOffset="243404.083">25736 8268 0,'0'0'0,"-17"2"0,-1 0 16,2 0-16,0-1 0,-12 5 0,-4 0 16,-7 4-16,2 3 0,-4 1 15,-3 3-15,2 2 0,1 1 0,-9 9 16,-2 2-16,2 1 16,2 1-16,-6 8 0,3 4 15,6-1-15,3-2 0,-7 12 16,1 0-16,7-1 0,5-2 15,-14 24-15,7-6 0,8-8 16,5-6-16,7 2 0,4 2 16,4-3-16,2 0 0,0 3 0,2 5 15,0-12-15,1-6 0,5 9 16,4 6-16,5-5 0,5-5 16,2 2-16,3-1 0,0 0 15,-2 0-15,3-5 0,2-3 16,3-8-16,2-4 0,9 3 15,7 1-15,-2-2 0,0-1 0,8-2 16,7 0-16,0-5 0,2-1 16,11 4-16,7 2 0,-3-7 15,-2-5-15,16 2 0,10 0 16,-4-5-16,-5-2 0,-25-5 16,-19-3-16,-12-1 0</inkml:trace>
  <inkml:trace contextRef="#ctx0" brushRef="#br0" timeOffset="243737.1537">30987 9374 0,'0'0'0,"0"0"16,23 8-16,-23-8 0,25 12 0,-7 0 15,4 3-15,-1 2 0,-1 1 16,1 11-16,-5 4 16,1 2-16,-4-7 0,-2-6 0</inkml:trace>
  <inkml:trace contextRef="#ctx0" brushRef="#br0" timeOffset="243935.2985">30676 9936 0,'0'0'0,"0"0"0,0 0 0,0 0 0,0 0 16,0 0-16,0 0 15,0 0-15</inkml:trace>
  <inkml:trace contextRef="#ctx0" brushRef="#br0" timeOffset="244144.4434">30073 10083 0,'0'0'0,"0"0"0,0 0 16,0 0-16,0 0 0,0 0 16,-3 22-16,3-22 0</inkml:trace>
  <inkml:trace contextRef="#ctx0" brushRef="#br0" timeOffset="244352.1346">29451 10225 0,'0'0'0,"0"0"0,0 0 0,0 0 15</inkml:trace>
  <inkml:trace contextRef="#ctx0" brushRef="#br0" timeOffset="246571.1025">15149 10133 0,'0'0'0,"0"0"0,0 0 0,0 0 16,0 0-16,0 0 0,0 0 15,0 0-15,0 0 0,0 0 16,0 0-16,0 0 0,0 0 0,0 0 16,0 0-16,25-4 0,-25 4 15,0 0-15,0 0 0,34 2 16,-34-2-16,27 0 0,-12-2 16,2 2-16,0 2 0,2-1 15,2 0-15,1 1 0,1-1 16,2 1-16,0 0 0,8 1 0,0-1 15,1 0-15,0 0 16,3 0-16,1-1 0,9 0 0,-2 0 16,0 1-16,-1-1 0,3 2 15,0 1-15,7 3 0,-3-2 16,2-2-16,1-3 0,-4 4 16,-2 5-16,8 0 0,-1 0 15,-2-2-15,-2-5 0,1 5 16,-1 4-16,-1-5 0,-3-3 0,-6-2 15,-12 1-15,-8-1 0</inkml:trace>
  <inkml:trace contextRef="#ctx0" brushRef="#br0" timeOffset="246986.8881">18234 10323 0,'0'0'0,"10"1"16,1 0-16,1 0 0,2-1 0,9 0 15,5 1-15,-2 1 0,0-1 0,8 2 16,2 0-16,-3 1 16,-2 0-16,1-2 0,1 0 15,-1 1-15,-2 3 0,4-3 16,-1-1-16,-6 0 0,-1-1 0,6 3 15,1 1-15,-4-3 0,-5-1 16,1 0-16,2 0 16,-2 2-16,-1-1 0,1-1 0,-2-1 15,-4 0-15,-2 1 0,6-1 16,2-1-16,-7 0 0,1 1 0,0 1 16,1 0-16,-3-1 15,-1-1-15,-1 0 0,2 1 16,-2 0-16,1 1 0,1 0 15,2 1-15,-1-1 0,-2 0 0,0-2 16,0-1-16,1 1 0,0 0 16,-2 0-16,-4 0 0,-3 1 15</inkml:trace>
  <inkml:trace contextRef="#ctx0" brushRef="#br0" timeOffset="247167.5961">19666 10144 0,'0'0'0,"0"0"0,0 0 16,0 0-16,0 0 0,0 0 0,0 0 15,0 0-15,0 0 0,0 0 16,0 0-16,0 0 0,0 0 16,10 20-16,-10-20 0,19 10 15,-19-10-15,21 10 0,-21-10 16,0 0-16</inkml:trace>
  <inkml:trace contextRef="#ctx0" brushRef="#br0" timeOffset="247369.4948">20047 10425 0,'0'0'0,"0"0"0,0 0 0,0 0 16</inkml:trace>
  <inkml:trace contextRef="#ctx0" brushRef="#br0" timeOffset="248970.2156">14017 9676 0,'0'0'15,"0"0"-15,0 0 0,0 0 16,0 0-16,0 0 0,25-2 15,-25 2-15,0 0 0,39-2 16,-17-2-16,1 2 0,2 0 0,7 0 16,7 0-16,11-1 0,1 1 15,22 2-15,6 3 0,-4 2 16,-2 3-16,22 2 0,18 4 16,-10-4-16,-8-2 0,52 1 15,18-3-15,-27-5 0,-19-2 0,12-3 16,9-2-16,-19-4 0,-14-2 15,20 2-15,12 2 16,-17 4-16,-12 2 0,14 9 16,8 5-16,-12 4 0,-7 2 0,10 1 15,8 4-15,-17-2 0,-13 2 16,17 2-16,11-1 0,-16-5 16,-12-3-16,15-4 0,10-4 15,-15-1-15,-8-3 0,10-2 16,7-1-16,-11 1 0,-8-1 0,7 1 15,5 0-15,-20 0 0,-14-1 16,9 0-16,7 1 16,-15 3-16,-11 2 0,-3 1 15,-2-1-15,-12-5 0,-8-4 0,-6 5 16,-4 5-16,-11-3 0,-8 0 16,-6-1-16,-4-1 0,-5-3 15,0 0-15,-3-2 0,0-1 16,-5 2-16,-2 1 0,-13 0 15,-10-1-15,-4 0 0,-5-1 0,13 1 16,9 1-16,7-1 0</inkml:trace>
  <inkml:trace contextRef="#ctx0" brushRef="#br0" timeOffset="249553.9348">14583 10340 0,'0'0'0,"0"0"0,0 0 16,0 0-16,0 0 0,31-1 16,-31 1-16,32-2 0,-32 2 0,42-4 15,-12 1-15,2 0 16,3-1-16,15-1 0,3-1 15,0 0-15,1-1 0,18-3 16,7 0-16,10 2 0,-3 2 0,20 1 16,1-1-16,4-1 0,-10 1 15,46 3-15,-9 6 0,-17-3 16,-12 0-16,5-5 0,3-3 16,-10 3-16,-7 2 0,11-5 15,7-4-15,-3 2 0,-3 1 0,6 3 16,4 2-16,-12 1 15,-8 2-15,9 1 0,4 2 16,-8-2-16,-6-1 0,8-1 16,5-1-16,-12 2 0,-11 0 0,3 1 15,2 1-15,-10 1 0,-7 2 16,3 3-16,3 4 0,-11-2 16,-8 0-16,6 2 0,4 0 15,-5 0-15,-1 0 0,-23-3 16,-14-3-16,-11-2 0</inkml:trace>
  <inkml:trace contextRef="#ctx0" brushRef="#br0" timeOffset="254110.0972">22542 7404 0,'0'0'15,"-11"-3"-15,-1-1 0,1 2 16,-2-1-16,-8 1 0,-4 1 16,-1-2-16,-2 1 0,-2-1 0,-5 0 15,-9 1-15,0 0 0,-4 2 16,-3 1-16,-6 2 0,3 0 16,-4 2-16,-1 4 0,4-2 0,3 1 15,-11-1-15,-1 1 16,3 2-16,4 4 0,-12 2 15,-1 4-15,8-3 0,7 0 16,-5 3-16,-4 1 0,-22 11 16,10-3-16,2 1 0,1 3 0,9 0 15,7-2-15,-5 3 16,-2 2-16,4-1 0,5 1 0,0 0 16,1 4-16,1-3 0,0-4 15,-1 5-15,0 1 0,9 1 16,5 1-16,-3 3 15,-1 1-15,4-5 0,1-5 0,-2 7 16,-1 3-16,6-1 0,4 0 0,0 2 16,1-1-16,1-4 0,1-4 15,1 6-15,2 3 16,4-6-16,4-6 0,-4 6 0,-2 2 16,6-2-16,5-3 0,-2-1 15,0 1-15,4-4 0,3-1 0,2 3 16,0 1-16,1-4 15,-2-3-15,1 2 0,3 2 0,0-3 16,-1-2-16,3-10 0,2 3 16,1-1-16,-1-1 0,0 7 15,1 4-15,0-7 0,2-3 16,-1 4-16,1 4 0,1-3 16,0 0-16,2-2 0,2 1 15,-1-4-15,1-3 0,3 1 16,2-1-16,-2-3 0,1-1 15,0 1-15,2 1 0,-1-1 16,1 0-16,3 0 0,1 1 16,-1-2-16,2-2 0,1 1 15,1 4-15,0-3 0,-1 0 0,3 1 16,3 0-16,-1-3 0,0-1 16,0-1-16,2-2 0,0 2 15,2-1-15,1-1 0,0 0 16,0-1-16,0-2 0,1 0 15,1-2-15,-1 1 0,-1 0 0,3-3 16,2-1-16,-2 1 0,-1 3 16,4-2-16,2-1 15,-1 0-15,-3 1 0,4 1 0,3-2 16,-4 0-16,-1-1 0,9-4 16,2-2-16,-3 2 0,-5 3 0,3-1 15,3-3-15,-6-3 16,-1 0-16,5-1 0,3 0 15,-1 0-15,-3-2 0,7-2 16,1 1-16,-9 2 0,0 1 0,6-2 16,2-2-16,-4 1 15,-2-1-15,3-2 0,1-2 16,-4 1-16,-3 3 0,2-2 0,0 0 16,-2-1-16,-1-3 0,-1 2 15,1 1-15,-3-1 0,0 0 16,1 0-16,3 0 0,-3-1 15,-2-1-15,3-1 0,0-1 16,0-1-16,-1 1 0,2 0 16,1 0-16,-5 0 0,-1-2 0,2 0 15,4 0-15,-5 0 0,-2 3 0,3-2 16,1-1-16,-3 3 16,-5-1-16,6-2 0,2-4 15,-5 5-15,-2 2 0,0-2 16,2 0-16,-1-1 0,0 0 0,-3-2 15,-3 0-15,0 3 16,-1 2-16,4-7 0,1-2 16,-3 3-16,-4 4 0,0 0 0,0 0 15,-1-1-15,-2 3 0,3-5 16,2-3-16,-8 11 0,-1 3 16,-1-3-16,2-5 0,-2 3 15,-1-3-15,1 1 0,0-1 16,0 0-16,-1 1 0,1-4 15,1-2-15,-3 3 0,-1 3 0,-1-1 16,-2-1-16,0 4 16,0-1-16,-2-1 0,0-2 15,0 3-15,-1 2 0,2-1 16,1-2-16,-2 0 0,-1 0 0,-3-2 16,-1 1-16,1 1 0,-1 1 15,-1-2-15,-1 1 0,-2-1 16,-2 0-16,0 1 0,0 0 15,-1 4-15,2 1 0,-4-6 16,-2 1-16,3 5 0,-1 0 0,0 0 16,-1-1-16,0-1 0,0 1 15,-3 0-15,-3 0 0,0 0 16,-2-2-16,0 3 0,-1 0 16,2 2-16,0 0 0,-1-1 15,-2-2-15,-1 2 0,1 3 0,-2-1 16,-1-2-16,0 1 15,0 1-15,-3 0 0,-4 1 16,1 1-16,0 1 0,1-1 16,-1-1-16,0 3 0,-2 1 0,-6-1 15,0 0-15,-1 3 0,1 1 16,-1-1-16,-2 0 0,2 1 16,-1 0-16,0 2 0,-3 0 15,3 3-15,0 1 0,-2 0 16,-2 0-16,0 1 0,0 2 0,-6-1 15,1-1-15,1 0 16,2 2-16,-1 1 0,-1 2 16,1 0-16,0 0 0,-1 2 15,0 1-15,0-2 0,2-2 0,-7 5 16,-3 0-16,7-1 0,3 1 16,-4 2-16,0 1 0,-1 1 15,1-1-15,-4 4 0,-1 0 16,6-1-16,4 0 0,-4 3 15,-3 1-15,3-1 0,2 0 0,-24 11 16,3-1-16,29-13 0,2-1 16,-23 13-16,3 1 15,4 0-15,4 0 0,0 2 0,-1-1 16,7-1-16,1-1 0,-4 0 16,-3 0-16,4-1 0,3 3 0,-2 3 15,1 2-15,0-1 16,2 1-16,-2 0 0,-3 2 15,2-4-15,1-1 0,2 6 16,0 5-16,7-4 0,5-3 0,-10 0 16,-4 1-16,6-2 15,5 0-15,-1 2 0,-1 0 0,1-2 16,1-3-16,3 4 0,3 1 16,0-3-16,1-1 0,-2 0 15,-1 2-15,6-1 0,1 1 16,0 0-16,3 1 0,-2-2 15,2 0-15,-5 1 0,-1 1 16,11-18-16,1 1 0,-2 6 16,-2 3-16,2-1 0,1 0 0,0 1 15,0 1-15,-1-1 0,0 0 16,1-2-16,2 2 0,-1-2 16,2-2-16,2 1 0,-1 4 15,3-3-15,2-2 0,1 1 16,2-1-16,0-1 0,-1 1 0,6-4 15,3-2-15,-1-3 0,0-1 16,4 3-16,1 2 0,1-4 16,2-4-16,-4-3 0,-3-1 15,-2-1-15</inkml:trace>
  <inkml:trace contextRef="#ctx0" brushRef="#br0" timeOffset="255453.6917">23221 10187 0,'0'0'0,"14"0"16,6 2-16,3-1 0,4 2 0,15-3 15,16-1-15,0 1 0,-2 0 16,14 1-16,3 0 0,5 2 16,-5 0-16,10 0 0,-2 1 15,-5 2-15,-4 0 0,30 1 16,-10-1-16,-9-3 0,-7-3 0,4 7 15,4 4-15,-10-7 16,-7-5-16,8-1 0,6 0 16,-8 3-16,-5 3 0,8-2 0,6 1 15,-9-2-15,-3-1 0,3-1 16,2-1-16,-5 0 0,-3 0 16,8 0-16,5 1 0,-7 2 15,-5 2-15,0-2 0,2 0 16,-7-1-16,-5 0 0,10-3 15,7-3-15,-4 0 0,-4 1 0,4 1 16,2 2-16,-10 1 0,-8 0 16,9-1-16,6 1 0,-7-1 15,-4 1-15,5 1 0,3 0 16,-8 1-16,-7 1 0,6-2 16,6-2-16,-6 2 0,-2 0 15,5 0-15,4 2 0,-5-2 16,-4 0-16,3-2 0,2 1 15,-4 0-15,-3-1 0,4 1 16,3 1-16,-6-1 0,-5 0 0,8 1 16,4-2-16,-6 0 0,-4 1 15,7 2-15,5 2 0,-7-4 16,-4-2-16,3 1 0,5 1 16,-7 1-16,-4 2 0,5-3 15,4-1-15,-2 0 0,-3 0 0,2 4 16,2 2-16,-6-1 15,-3 0-15,6-4 0,5-2 16,-6 3-16,-3 3 0,5-1 0,4-2 16,-7 0-16,-4 0 0,2 1 15,1 0-15,-5-3 0,-4 0 16,5 2-16,2 2 16,-1 0-16,-3 2 0,2-1 0,0-2 15,-3 0-15,0 0 0,0-1 16,1-2-16,-1 2 0,0 0 15,1 2-15,-2 2 0,-2-3 0,-3-2 16,3 0-16,1 0 16,-1 0-16,0 0 0,0 1 0,0 0 15,-5 0-15,-1 1 0,-1 1 16,0 0-16,-12-1 0,4-1 0,1 2 16,2 1-16,-1-2 15,-2 0-15,4 1 0,1-1 16,-3 1-16,-4 2 0,1-1 15,-1 0-15,-4-1 0,-1 0 0,-2 0 16,1 0-16,-1 0 0,-1 0 16,-3-1-16,-1 1 0,-1-1 15,0-1-15,-2 2 0,0 0 16,-2-2-16,-1 0 0,0 0 16,-3 0-16,1 0 0,-1 0 15,0 0-15,-1 0 0,0 0 16,-1-1-16,-2 1 0,0 0 15,3 0-15,-1-1 0,-2 1 16,0 0-16,0 0 0,0 0 0,2 0 16,-2 0-16,2 1 0,-2-1 15,0 0-15,0 0 0,-1-3 16,1 3-16,0 0 0,-4 0 16,-1 0-16,0-1 0,-4 2 15,-2 0-15,-3 0 0,-4 0 16,-3 0-16,-3 0 0,2 0 0,3 0 15,2 0-15</inkml:trace>
  <inkml:trace contextRef="#ctx0" brushRef="#br0" timeOffset="259250.1056">26394 10413 0,'0'0'0,"0"0"0,0 0 16,0 0-16,0 0 0,0 0 0,0 0 16,0 0-16,0 0 0,0 0 15,0 0-15,0 0 0,-24-6 0,24 6 16</inkml:trace>
  <inkml:trace contextRef="#ctx0" brushRef="#br0" timeOffset="259816.0063">22645 9792 0,'0'0'0,"0"0"0,0 0 16,0 0-16,0 0 0,0 0 0,-9 18 15,9-18-15,0 0 0,4 22 16,-4-22-16,0 0 0,12 24 0,-12-24 15</inkml:trace>
  <inkml:trace contextRef="#ctx0" brushRef="#br0" timeOffset="260403.4437">26637 9912 0,'0'0'0,"0"0"0,0 0 16,0 0-16,0 0 0,0 0 0,17 20 16,-17-20-16,0 0 0,20 21 15</inkml:trace>
  <inkml:trace contextRef="#ctx0" brushRef="#br0" timeOffset="260674.6248">27275 9883 0,'0'0'0,"0"0"16,0 0-16,0 0 0,0 0 0,0 0 15,-7 27-15,7-27 0,0 0 0,0 0 16</inkml:trace>
  <inkml:trace contextRef="#ctx0" brushRef="#br0" timeOffset="261306.2663">22368 9240 0,'0'0'0,"0"0"0,0 0 16,0 0-16,0 0 0,0 0 0,0 0 16,0 0-16,12 17 0,-12-17 15,20 21-15,-20-21 0,27 26 16,-15-13-16,0-4 0,-3 1 0</inkml:trace>
  <inkml:trace contextRef="#ctx0" brushRef="#br0" timeOffset="261529.1491">22551 9502 0,'0'0'0,"0"0"0,25-5 16,-12 3-16,0 0 0,-2 1 15</inkml:trace>
  <inkml:trace contextRef="#ctx0" brushRef="#br0" timeOffset="261726.9103">23003 9386 0,'0'0'0,"0"0"16,0 0-16,0 0 0,0 0 0,0 0 16,0 0-16,0 0 0</inkml:trace>
  <inkml:trace contextRef="#ctx0" brushRef="#br0" timeOffset="279537.2647">31717 15765 0,'0'0'0,"0"0"16,0 0-16,0 0 0,-29-6 0,29 6 16,-23-2-16,23 2 0,-24 2 15,10 0-15,0 0 0,-1 0 16,-2 1-16,-1-1 0,1 1 16,-1 1-16,1 0 0,-5 3 15,-1 3-15,1-2 0,0 2 16,-2 1-16,-1 2 0,0 1 15,1 1-15,-1-1 0,-2 0 16,-3 3-16,0 0 0,0 3 16,1 1-16,0 1 0,-2 0 0,1 2 15,1 1-15,3 0 0,2 0 16,-8 5-16,-1 1 0,2 1 16,2 3-16,1 1 0,2 3 15,3-1-15,2 0 0,-4 5 16,-1-2-16,3 0 0,2-1 0,3-1 15,3-1-15,2-4 0,2-2 16,0 3-16,0 0 16,1-2-16,2-2 0,0 1 0,1 1 15,0-2-15,1-1 0,4 3 16,3 3-16,-2-1 0,-2 0 16,5-1-16,4 0 15,0-2-15,1-2 0,0-3 0,-2-3 16,2-2-16,0-2 0,1 2 15,0 0-15,1-4 0,1 0 0,-1 2 16,1 2-16,1-2 16,0-1-16,4 1 0,0 2 0,1 0 15,-1 0-15,3-1 16,2-2-16,1 0 0,-1 1 0,3 1 16,0 0-16,-2-1 0,-2-1 15,5-3-15,1-3 0,3 1 16,1 0-16,1 2 0,1 0 15,0 0-15,1-2 0,0-1 16,0-2-16,-3 2 0,0-1 0,3-2 16,2-1-16,-2-3 15,-1-1-15,3-2 0,3-2 0,-3-3 16,-2-3-16,2-1 0,2-1 16,-1 0-16,-3-1 0,0-4 15,-1-2-15,3 0 0,-1 1 16,5-5-16,0-2 0,-5-3 15,-3-1-15,0-3 0,3-1 16,-1-5-16,0-2 0,0-1 16,1-1-16,-4-4 0,-4-3 0,4-3 15,2-1-15,2-6 0,-1 3 16,-3-2-16,-3-1 0,0 2 16,-3 2-16,5-23 0,-3 4 15,0 5-15,0 4 0,-4 7 16,-3 4-16,-8 2 0,-6 1 15,0-2-15,-2 0 0,-2 5 0,0 4 16,-1-3-16,0 0 16,-3 3-16,0 4 0,-4-4 0,-3-2 15,-5 2-15,-4 4 0,0-2 16,1-1-16,8 18 0,-2-2 16,-1 1-16,-3 3 0,-3-1 15,-3 1-15,-3 0 0,-3 0 16,1 1-16,2 2 0,-7 5 15,-5 4-15,7 4 0,2 2 16,-5 2-16,-4 3 0,1 2 0,-1 1 16,-6 7-16,-5 6 15,9-1-15,4-1 0,-4 12 0,-1 3 16,4 2-16,4 1 0,4 2 16,2 2-16,8-12 0,6-8 15,3-6-15</inkml:trace>
  <inkml:trace contextRef="#ctx0" brushRef="#br0" timeOffset="280554.024">32922 16166 0,'0'0'0,"-7"3"0,-1 0 16,0 3-16,-1 2 0,-4 3 15,-4 1-15,-6 8 0,0 1 0,-2 5 16,0 3-16,-5 11 0,2 2 15,-3 6-15,0 6 16,-2 3-16,3-7 0,-2 8 0,2-1 16,4-6-16,3-4 0,2-1 15,2 1-15,0-5 0,5-7 16,1-1-16,1 1 0,-1 0 16,1-2-16,2 1 15,4 0-15,-2-3 0,0 1 0,5 1 16,4 2-16,0 2 0,0 5 15,4 0-15,1 0 0,3-2 16,1-2-16,2 5 0,1 1 16,1-4-16,-2-3 0,3 1 15,2 0-15,3-7 0,1-3 0,-2-3 16,0 0-16,-3-5 0,-1-2 16,6 1-16,3 2 0,1-4 15,0-1-15,2-2 0,2 0 16,-4-2-16,-3-3 0,5-5 15,4-4-15,1-6 0,0-2 0,2-7 16,1-5-16,-5 4 16,-5 1-16,6-6 0,6-4 15,-4-2-15,-4-1 0,2-3 0,0-2 16,-2-3-16,-2-3 0,2-1 16,1-1-16,-7 1 0,-4 0 15,8-12-15,4-5 0,-4 2 16,-3 4-16,-3-3 0,-2-2 15,-4 2-15,-3 0 0,7-24 16,-1 7-16,-4 12 0,-3 6 0,-3-5 16,-4-2-16,0 2 0,2 1 15,-2 4-15,1 1 16,-6 1-16,-3 1 0,0 0 0,-2 0 16,-1 5-16,-3 4 0,-2-2 15,-2-3-15,2 5 0,1 4 16,-2 1-16,-2-1 0,-7 6 15,-6 5-15,-2 6 0,-3 2 16,3 5-16,4 2 0,5 3 16,-6-1-16,1 2 0,-2 2 0,-5 4 15,-3 2-15,1 2 0,-1 2 16,-3 2-16,-4 0 0,0 4 16,1 2-16,-3 4 0,-2 3 15,3 4-15,2 4 0,13-8 16,8-5-16,5-5 0</inkml:trace>
  <inkml:trace contextRef="#ctx0" brushRef="#br0" timeOffset="289070.7712">7175 15321 0,'0'0'0,"0"0"16,-16 5-16,8-3 0,-2 0 0,-1 2 15,-2 2-15,-2 1 0,-2 0 16,-5 4-16,0 3 16,1-1-16,2 0 0,-3 1 0,1-1 15,0 0-15,1 1 0,-2 5 16,1 0-16,2 2 0,-1-1 15,1 0-15,0-2 0,2 0 16,3 0-16,-1 0 0,2 0 16,0-1-16,1-2 0,-1 2 15,2 1-15,1 0 0,1-1 0,1 3 16,0 5-16,1-1 0,0 0 16,2 0-16,0-1 0,1 0 15,-1 1-15,2 1 16,0 1-16,-1 0 0,3 0 0,1 3 15,0 3-15,1-4 0,1-2 0,0 0 16,1 1-16,1 0 16,2 1-16,1 3 0,1-2 15,0-5-15,3-1 0,0 7 16,1-1-16,3-2 0,1-3 0,3-2 16,0 0-16,2 0 15,1 1-15,2 1 0,2 2 16,2-1-16,-1-1 0,2 0 0,0 2 15,1-1-15,-1 1 0,3-2 16,2-2-16,3-1 0,3-2 16,5 6-16,2 2 0,-1-3 15,-4-1-15,6-4 0,2-1 16,0-2-16,1-1 0,5 3 16,2 1-16,1-2 0,2-2 0,-3 0 15,-1-1-15,3-7 0,2-5 16,26-4-16,-3-1 0,-7-5 15,-3-3-15,0-4 0,-2-5 16,-6 1-16,-1-1 0,6-3 16,3-4-16,-5-5 0,-1-4 15,-2-1-15,0-1 0,-3-2 16,-2 0-16,-1-9 0,1-6 16,-9 3-16,-4 2 0,-2-2 0,0-3 15,-6 3-15,-3 2 0,-2-2 16,2 0-16,-9 1 0,-3 0 15,-6-2-15,-3-2 0,-2 1 16,-3 1-16,-5 0 0,-3 0 16,-2-8-16,-2-6 0,-5 2 15,-2 3-15,-2 3 0,-2 1 16,-3-7-16,-3-7 0,-6 8 16,-4 5-16,-2-6 0,-4-4 15,4 3-15,4 4 0,-11 4 16,-6 4-16,0 10 0,2 8 0,-8 10 15,-4 6-15,1 11 0,-2 6 16,-2 9-16,-3 7 0,2 5 16,0 5-16,-1 9 0,-1 6 15,10 6-15,6 5 0,1 9 16,1 6-16,6 2 0,5 2 0,7 4 16,8 3-16,7 3 15,6 0-15,8 1 0,6 1 16,6-9-16,4-9 0,-6-18 0,-6-15 15,-4-8-15</inkml:trace>
  <inkml:trace contextRef="#ctx0" brushRef="#br0" timeOffset="289952.0737">17484 13927 0,'0'0'15,"0"0"-15,0 0 0,-22-2 0,22 2 16,0 0-16,-37 0 15,21 1-15,-3 1 0,4 0 0,0 0 16,3-1-16</inkml:trace>
  <inkml:trace contextRef="#ctx0" brushRef="#br0" timeOffset="292721.6216">13202 15505 0,'0'0'0,"0"0"16,0 0-16,-12 17 0,12-17 0,-15 17 16,8-6-16,-1 0 0,0 0 15,1 0-15,-1-1 0,-1 1 16,-1 1-16,-2 4 0,0 0 16,2-1-16,1 0 0,-1 1 15,0 1-15,3 1 0,1 0 0,2 1 16,0 1-16,1 1 0,-1 1 15,1 1-15,3 1 0,2-1 16,1 0-16,1 0 0,2 1 16,1 2-16,2-1 0,2 0 15,1 0-15,1-1 0,-1 0 16,3-2-16,3 1 0,2-2 16,2-1-16,0 0 0,0 1 15,2-1-15,1-1 0,2 0 16,0 0-16,1-3 0,1-2 0,6 0 15,1-3-15,0 0 0,-2-1 16,9 0-16,5 0 16,-3-2-16,-3-1 0,8 2 15,0-2-15,-2 2 0,-1 0 0,1-3 16,0 0-16,2-2 0,1 1 16,-1 1-16,2 0 15,-1 0-15,0-1 0,12 0 16,2 1-16,-7 0 0,-4 1 0,1-1 15,0 0-15,9-2 0,1-1 16,21 2-16,-5 2 0,-11 4 16,-6 3-16,-2-4 0,-1-2 15,3-2-15,-1-2 0,5 2 16,1 1-16,-3 1 0,-2 1 0,1-1 16,1-2-16,-3 1 0,-2 2 15,1 0-15,-1 2 0,1-3 16,0-2-16,0 0 0,0-1 15,-3 3-15,-2 1 0,4-2 16,3-1-16,-4-5 0,0-2 0,-5 6 16,-2 5-16,0 2 0,0 2 15,2 0-15,1-1 16,3 0-16,2-1 0,7-1 16,2-1-16,-6 1 0,-3-1 0,-1 3 15,2 4-15,-6 1 0,-4 2 16,0 1-16,0 0 0,1-2 15,1-4-15,-1 2 0,0 1 16,-2 0-16,0 1 0,3 3 16,3 3-16,-4 0 0,-3 0 0,4-3 15,2-2-15,0 2 0,0 3 16,-1-3-16,0-2 16,0-1-16,0 2 0,4 4 0,1 5 15,-6-4-15,-4-2 0,5-3 16,4-2-16,0-1 0,-1 0 15,2-3-15,0 0 0,-8 0 16,-7 0-16,8-3 0,5-1 16,0-4-16,1-1 0,-2 2 15,-1 0-15,-3-5 0,-2-5 0,3-5 16,1-3-16,-1 2 0,0 3 16,1-8-16,2-5 0,-3-1 15,-2-3-15,-3-1 0,-3 0 16,3 1-16,2 1 0,6-13 15,2-6-15,-8 3 0,-6 2 0,4-9 16,1-5-16,-1-2 16,-2-2-16,1-7 0,0-5 15,-4 2-15,-2 2 0,2-11 16,1-6-16,-4 5 0,-3 2 0,0-3 16,3 0-16,-5 2 0,-1 3 15,0-2-15,1-1 0,-6-1 16,-6-1-16,-2 4 15,-1 3-15,-4 16 0,-4 13 0,-4-7 16,-4-6-16,3 2 0,1 0 16,-4 2-16,0 1 0,-2-2 15,-1-1-15,-6 0 0,-4 2 16,1 0-16,1 0 0,-1 2 16,1-1-16,-2 3 0,-1 3 15,-4-6-15,-4-4 0,1 8 0,0 5 16,-2-6-16,-3-3 15,-3 6-15,-3 6 0,-3 1 0,-1 0 16,-3 2-16,-2 4 0,-2-1 16,0 1-16,-1 2 0,1 2 15,-5-1-15,-4 1 0,0 0 16,0 0-16,-2-3 0,-1-1 16,0 5-16,-1 3 0,-6 1 15,-5 1-15,5 2 0,1 3 0,-2-3 16,-4-2-16,-2 2 0,-1 0 15,-5 4-15,-5 3 0,3 0 16,4 1-16,-12 2 16,-6 1-16,-9-2 15,-8-2-15,19 1 0,13 0 0,-8 3 16,-3 2-16,3 1 16,3 2-16,3 0 0,2 0 0,1-4 15,2-3-15,-18 1 16,-10-1-16,0 2 15,-1 1-15,24 0 0,17 0 0,-8 0 16,-4-1-16,8-1 0,6 1 16,-9-3-16,-6-4 0,4 2 15,4 0-15,-6 2 0,-5 1 16,11-3-16,6-1 0,-13 1 16,-8 0-16,9 0 0,7 1 0,-8-4 15,-6-2-15,8 3 0,4 1 16,-3 0-16,-3 2 15,11-2-15,7 1 0,-10-5 0,-6-1 16,4 3-16,1 5 0,-4 1 16,-2 3-16,10 0 0,9 2 0,-9-2 15,-7-1-15,6-1 16,5-3-16,-3 8 0,-2 8 16,4-8-16,3-6 0,-12-1 15,-6-3-15,6 5 0,3 3 16,-1 2-16,-2 1 15,3 1-15,3 0 0,-1 0 16,2-1-16,11 8 0,8 2 16,-8-6-16,-4-5 0,-7 0 15,-4 1-15,14 3 0,8 4 16,-6-3-16,-5 0 16,5-1-16,2-2 0,-4 6 15,-1 3-15,5-4 0,2-3 16,2 3-16,-1 1 0,4 1 0,1 1 15,-3-7-15,-1-5 0,3 4 16,0 4-16,1 1 0,0 0 16,13-2-16,-4 1 0,-2-1 15,1 2-15,-4-2 0,-2 1 16,3 2-16,3 2 0,-2 0 16,2 0-16,-2-3 0,-1 0 15,1 0-15,2 0 0,-2 2 16,-1 2-16,-3 1 15,-2 1-15,7-2 0,5 1 0,-4-3 16,-1 1-16,2-3 0,3-2 16,1 3-16,2 2 0,3-4 15,1 0-15,-3 2 0,-1 2 16,1-2-16,0-1 0,-3 1 16,-2 4-16,2 1 0,2 1 0,0 3 15,2 1-15,-1 0 0,2-1 16,-4 1-16,-2 1 15,2-2-15,1 1 0,3-1 0,1-1 16,2 1-16,1 0 0,-4 0 16,0-1-16,0 3 0,1 1 15,1 2-15,-1 2 0,2-1 16,1 1-16,0 4 0,-1 3 16,2 4-16,0 4 0,2 5 15,1 5-15,1-3 0,2-3 0,2 14 16,3 3-16,3-6 0,2-4 15,10 9-15,4 2 0,2 5 16,2 5-16,4 8 0,-8-25 16,-6-17-16</inkml:trace>
  <inkml:trace contextRef="#ctx0" brushRef="#br0" timeOffset="302187.8314">29822 14173 0,'0'0'0,"-21"6"16,-5 2-16,-1 1 0,-2 2 0,-16 9 15,-9 3-15,-10 6 0,0 3 16,-17 11-16,-1 5 16,-5 5-16,7-4 0,-30 29 0,11-1 15,16-7-15,13-4 0,-2 8 16,0 4-16,11-9 0,7-4 16,4 5-16,4 3 0,4-7 15,4-6-15,3 12 0,2 9 16,2-8-16,2-4 0,2 8 15,1 6-15,7-4 0,2-4 0,-1 5 16,0 3-16,8-7 16,5-5-16,8 4 0,3 3 0,2-10 15,1-9-15,5 14 0,5 7 16,2-8-16,1-5 0,6 0 16,4 2-16,0-8 0,0-4 15,8-1-15,5-1 0,-3-10 0,-1-8 16,7-7-16,6-4 0,-4-7 15,-3-2-15,5-3 0,3-2 16,5-4-16,4-3 0,-1-12 16,0-10-16,-7 2 0,-4-1 0,6 0 15,5-1-15,4-6 16,3-4-16,0-7 0,1-4 16,-4 3-16,-2 2 0,4-9 0,4-6 15,-6-11-15,-3-6 0,6-8 16,4-6-16,-7 3 15,-4 3-15,13-16 0,10-10 16,-6 1-16,-2 0 0,1-6 16,1-5-16,-8 15 0,-7 10 0,-5-5 15,-4-1-15,-9 7 0,-7 8 0,-4-3 16,-3-1-16,-11 5 16,-7 3-16,0-1 0,1-3 15,-6 4-15,-3 3 0,-7-3 0,-4-1 16,-2 12-16,0 10 0,-10-3 15,-6-3-15,2 5 0,2 4 16,-3-4-16,-1 0 0,-4 4 16,-1 5-16,-6-4 0,-4-3 15,2 10-15,1 5 0,-5-1 16,-4-3-16,4 5 0,1 3 0,-5 3 16,-3 2-16,-1 3 15,1 3-15,-6 3 0,-3 1 16,-1 2-16,-1 2 0,-12 4 0,-7 3 15,2 3-15,3 3 0,-12 7 16,-6 5-16,4 4 0,2 3 16,-11 4-16,-7 4 0,10 3 15,6 1-15,-11 14 0,-9 9 16,7 1-16,4 0 0,-8 17 16,-6 11-16,8 0 0,7-1 0,-10 22 15,-5 16-15,12-3 0,8-5 16,27-35-16,19-25 0,14-17 15</inkml:trace>
  <inkml:trace contextRef="#ctx0" brushRef="#br0" timeOffset="306994.423">15356 15682 0,'0'0'15,"0"0"-15,0 0 0,0 0 0</inkml:trace>
  <inkml:trace contextRef="#ctx0" brushRef="#br0" timeOffset="307225.5913">15211 16107 0,'0'0'0,"0"0"16,0 0-16,0 0 0,0 0 0,8 23 15,-8-23-15,6 17 0,-3-9 16,2 1-16,1 2 15,2 0-15,0-1 0,1 0 16,0 0-16,2-1 0,2-1 0,-3 0 16,-2-2-16,0 0 0</inkml:trace>
  <inkml:trace contextRef="#ctx0" brushRef="#br0" timeOffset="308038.0389">19537 17165 0,'0'0'0,"6"-9"16,4-3-16,1-2 0,1-1 15,7-10-15,2-6 0,4-9 16,1-2-16,5-11 0,0-1 15,-1-1-15,1-1 0,2-10 0,-3 0 16,-5 5-16,-2 5 0,-1-8 16,-3 2-16,-4 4 0,-5 2 15,-6 5-15,-3 3 0,-3 4 16,-4 1-16,-5 2 0,-4 3 16,1 10-16,-2 3 0,-6-7 15,-4-2-15,1 4 0,1 4 0,1-6 16,2-4-16,-1 1 0,0 1 15,-1-1-15,0-3 16,2 4-16,1-1 0,-1 2 0,0 1 16,-4 2-16,-3 3 0,-3 4 15,-1 4-15,-2 4 0,-2 3 0,-4 2 16,-2 0-16,1 2 16,3 3-16,9 1 0,9 1 15,6 1-15</inkml:trace>
  <inkml:trace contextRef="#ctx0" brushRef="#br0" timeOffset="308939.0375">17150 14714 0,'0'0'0,"-7"-7"16,1 1-16,-2-2 0,-1 1 0,-2-7 15,1-1-15,-2-3 16,-2-2-16,-3-2 0,0 0 16,-1 2-16,0 2 0,-4-2 0,-1 2 15,-1 1-15,-3 0 0,0 3 16,-2 3-16,0 1 0,1 1 16,-1 1-16,0 0 0,0 0 15,-2-1-15,1 2 0,2 1 16,-1 1-16,-2 1 0,-7 1 15,2 0-15,2 3 0,1 2 0,-4 1 16,-2 0-16,2 3 0,3 2 16,-3 3-16,-2 2 0,3-1 15,0 0-15,0 2 0,-2 1 16,3-1-16,2 0 0,2 1 16,2-1-16,0 1 0,1-1 0,-7 7 15,-1 4 1,8-5-16,3 0 0,-5 5 0,0 1 15,0 1-15,2 3 0,-4 4 16,-1 1-16,3 5 16,2 2-16,4-7 0,4-7 0,2 7 15,2 2-15,5-8 16,2 0-16,3 1 0,0 2 16,2-2-16,0-1 0,2 5 15,1 3-15,1-2 0,1-2 0,3 3 16,0 1-16,-1-3 0,1-1 15,2 3-15,4 3 16,2-6-16,4-2 0,5 3 16,3-3-16,-5-7 0,-3-2 15,3-4-15,2-2 0,2 1 16,2 1-16,1 0 0,0 1 16,-1-3-16,1 0 0,2 1 15,4 3-15,2 0 0,0 2 0,5 0 16,6 2-1,-1-3-15,0-2 0,-4-4 16,-2-4-16,1-3 0,1-1 0,0-3 16,-1 1-16,4-3 0,-1-2 15,-5-2-15,2-3 0,0-3 16,2-3-16,0-5 0,0-4 0,7-2 16,1-1-16,-2-9 15,-1-8-15,11 4 0,5 4 0,-16 9 16,-13 6-16,-10 4 0</inkml:trace>
  <inkml:trace contextRef="#ctx0" brushRef="#br0" timeOffset="310271.2428">17445 15897 0,'0'0'0,"0"0"0,0 0 16,-31-6-16,18 2 0,-2 1 15,-3 0-15,-3-1 0,-2 0 16,-11 0-16,-5 2 16,2 2-16,-1 2 0,-7 2 0,2 3 15,0 1-15,1 4 0,-12 7 16,-2 3-1,3 4-15,2 2 0,7-4 0,6-4 16,-6 7-16,2 1 16,3 0-16,5 0 0,-2 1 15,-2 3-15,7-3 0,5-1 0,-3 9 16,3 2-16,5-4 0,1 1 16,-1 8-16,1 1 0,3 0 15,3-1-15,3 1 0,2 0 16,4-1-16,0-2 0,8-3 15,3-2-15,4 0 0,2 1 0,3-3 16,0-4-16,4 1 0,1 0 16,2-1-16,2 0 0,2-5 15,2-3-15,7 3 16,6 3-16,-9-5 0,-3-2 16,5 2-16,0-2 0,2-3 0,3-1 15,-2 8-15,1 6 0,-1-6 16,1-4-16,3-1 15,3-1-15,-1-1 0,0-1 0,2 4 16,2 3-16,1-3 0,-2-3 16,3-2-16,0-2 0,0 1 15,-1 0-15,28 8 0,-2-2 16,-8-2-16,-4-2 0,1-5 16,1-3-16,-2-2 0,-2-3 0,1-1 15,1-1-15,2-1 0,2 0 16,-1 1-16,0 2 0,-2-2 15,-3-1-15,5-3 0,5-2 16,-3-1-16,-2-1 0,2-2 16,3-1-16,-5 2 0,-3 1 0,0-8 15,2-3-15,-1 0 16,0 1-16,2-2 0,3-1 16,-6 1-16,-5-1 0,0-4 15,-2-3-15,-2-5 0,-1-6 0,-2 4 16,1 2-16,-1-10 0,-2-7 15,-3-5-15,-2-2 0,-4 6 16,-3 2-16,-2-7 0,-1-4 16,1-5-16,0-4 0,-8 4 15,-3 2-15,-7 2 0,-5 1 16,0-1-16,1-3 0,-4-3 16,-3-3-16,-5-2 0,-2-3 15,-5 7-15,-1 6 0,-2-2 16,-1-1-16,-3 4 0,-1 3 0,-9 0 15,-7-1-15,-2 11 0,-1 8 16,-6-2-16,-3 0 0,-2 8 16,-3 4-16,-9 3 0,-7 1 15,2 0-15,3 1 0,-4 0 16,-2 2-16,0 2 0,0 3 0,-6 1 16,-4 1-16,1 1 0,3-2 15,-5 3-15,-3 0 0,2 2 16,-1 2-16,-4 3 0,-3 4 15,3 5-15,0 5 0,-3 3 16,-2 2-16,1 2 0,1 3 16,-1-4-16,-1-1 0,7-3 15,4-3-15,1 7 0,1 3 16,0 2-16,1 1 0,-1-2 16,-2 1-16,2 5 0,3 3 0,-5 4 15,-3 4-15,1 4 0,0 2 16,0 15-16,0 7 15,1 9-15,2 5 0,18-16 16,13-14-16,-5 6 0,-2 3 16,13-13-16,9-10 0,2 3 15,0 1-15,4-8 0,2-8 0,7-7 16,4-5-16,3-3 0</inkml:trace>
  <inkml:trace contextRef="#ctx0" brushRef="#br0" timeOffset="314208.2945">27202 18260 0,'0'0'15,"0"0"-15,0 0 0,0 0 0,0 0 0,0 0 16</inkml:trace>
  <inkml:trace contextRef="#ctx0" brushRef="#br0" timeOffset="316786.9588">16045 16381 0,'0'0'0,"-5"3"16,-3 1-16,-1 0 0,-1 0 15,-2 1-15,-1 2 0,-5 1 16,1 1-16,0-1 16,2-1-16,2 0 0,2-2 0,3 0 15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521 631,'0'0,"0"0,0 0,0 0,0 0,0 0,0 0,0 0,0 0,0 0,0 0,0 0,0 0,0 18,0-18,0 0,0 0,0 0,17 0,-17 0,0 0,0 0,0 18,0-18,0 0,0 0,0 0,0 0,0 0,0 17,19 1,-19-1,17 1,-17 0,0 17,17 0,1-17,-18 17,18 0,-1 0,1 0,-1 1,1-1,-18 1,18-19,-18 0,0 1,17-1,-17 2,0-19,0 17,0-17,0 0,0 0,0 0,0 0,18 0,-18 0,0 0,0 0,0 0,0 0,18 0,-18 0,0 0,0 0,0 0,17 0,-17 0,0 0,18-17,-18 17,17 0,-17 0,18 0,-18-19,0 19,18 0,-18-17,0 17,17-18,-17 1,17-19,2 19,-19-1,17-17,0 0,19 17,-19-17,1 0,17 17,-17-17,-1 0,0 0,2 17,16-17,-18 17,1-17,0 17,-1 0,-17 1,17 0,-17-1,19 0,-19 18,0-18,0 18,0-17,17 17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760 687,'0'0,"0"0,0 0,0 0,0 0,0 0,0 17,0-17,0 18,18-2,-18 2,18-1,0-1,-18 2,0-2,18 2,-18 16,18-17,-18 17,18-17,-18 17,18-16,-18-1,0 0,18 0,-18-17,0 18,0-18,0 0,18 0,-18 16,0-16,0 0,0 0,0 0,0 0,0 0,0 0,18 0,-18 0,0-16,0 16,0 0,0 0,0 0,0 0,18 0,-18 0,0 0,0 0,0 0,18 0,-1 0,2-18,-1 1,-1 17,20-17,-20 0,2-1,16-16,-16 17,16 1,19-19,-17-17,-1 18,-1 1,2-1,-1-1,-1 1,1 0,-18 17,1-1,-2-16,1 17,-18 17,19-17,-19 17,17-17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907 545,'0'0,"0"0,0 0,0 0,0 0,0 0,0 0,0 18,0-18,0 0,0 17,0-17,0 18,0 17,17-17,-17-1,19 18,-19 0,17-17,-17 18,0-18,17 17,-17-18,0 1,18 0,-18-1,0 1,0-1,0 1,18-1,-18-17,0 0,0 18,0-18,0 0,0 0,0 0,0-18,0 18,0 0,0 0,0 0,0 0,0 0,17 0,-17 0,0 0,0 0,0 0,0 0,0 0,0 0,0 0,0 0,0 0,0 0,18-17,0 17,-1-18,18 1,1-1,-1-17,0 17,1 1,-2-1,-15-17,33 18,-17-20,1 20,-1-18,0 17,0 1,1-1,-19 0,0 1,2-1,-2 1,0 17,2 0,-19-18,0 18,17 0,-17-17,0 17,0 0,17 0,-17 0,0-18,36 18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1108 516,'0'0,"0"0,0 0,0 0,0 18,0-18,0 17,18-17,-18 18,18-1,-18 1,18-1,0 1,-1 17,2 0,-1 0,18 2,-19-2,1-18,0 18,0-17,0 0,-18-1,18 1,0-1,-18 1,18-18,-18 17,18-17,-18 0,0 18,0-18,0 0,0 0,0 0,17 0,-17 0,0 0,0 0,0 0,0 0,0 0,19-18,-19 18,18 0,-18-17,36 17,-18-18,17-17,1 18,0-1,17-17,-16 17,-1-17,-1 18,2-2,17 1,-19-17,1 18,-1-1,-16 1,70-36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459 1032,'0'0,"18"0,-1 0,1 0,17 0,18 0,0 0,19 0,-19 0,17 0,54 0,18 0,16 0,36 0,19 0,-1 0,1 0,69 0,1 0,0 0,-1 0,-34 0,-17 0,-37 0,-18 0,-16 0,-37 0,-17 0,-16 0,-2 0,-35 0,0-17,-1 17,1 0,-17 0,-1 0,19-18,16 18,1-18,-18 18,0 0,0-17,0 17,0 0,-17-18,-1 18,18 0,-18 0,1 0,-1-17,0 17,0 0,1 0,-19 0,19 0,-1 0,1 17,0-17,-1 0,0 0,18 18,-18-18,-17 0,17 17,0-17,1 0,-1 18,0-18,-16 0,-1 0,17 0,-17 0,-1 18,1-18,17 0,-17 0,-1 0,19 0,-19 0,19 0,-1 0,35 0,2 0,-1 0,17-18,-18 18,18 0,-17 0,18 0,-1 0,1 0,-36 0,17 0,-35 0,2 0,-2-18,0 18,-17 0,0 0,-1 0,-17-17,18 17,-1 0,-17 0,18 0,-18 0,0 0,35-18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2910 792,'-18'-18,"18"18,0 0,0 0,0 0,-17 0,17-18,-19 18,19 0,-17-17,17 17,-18 0,18 0,-17-19,17 19,-17-18,-2 18,19-17,-17 17,-1 0,1-18,-1 18,1-18,-2 18,2-18,17 18,-17 0,17-18,-18 18,1 0,17-17,-19 17,19 0,-17 0,17 0,-18-18,1 18,17 0,-18-19,1 19,17 0,-18 0,0-17,18 17,-17 0,17 0,-18 0,1-18,17 18,-19 0,19 0,-17 0,17 0,-17 0,-1 0,18 0,-17 0,17 0,-18 0,18 0,-18 0,0 0,18 0,-17 0,-1 0,1 0,-1 0,0 0,1 0,-1 18,18-18,-17 0,-1 17,0-17,18 19,-18-19,1 18,17-18,-17 17,-1-17,18 18,-18-18,0 18,1 0,17 0,-18-18,1 17,-2 1,2-18,17 19,-17-19,17 17,-18-17,18 18,0-18,-17 0,17 18,0-18,-18 18,18 0,-18-18,0 18,18-1,-17 1,-1 0,18 0,-17 0,-1-1,0 2,18-1,-17-1,17 1,-18 0,18 0,-17-18,17 18,-18 0,18-1,-18-17,18 19,0-2,-18 1,18 0,0-1,0 2,-17-1,17-1,0 1,0 18,0-18,0-1,0 1,0 1,0-2,17 19,-17-19,0 2,18-1,-18-1,18 1,-18 1,18-2,-18 1,17-1,-17-17,18 18,-18 1,0-19,17 17,-17-17,0 18,18-18,-18 18,0-18,0 0,18 18,-18-18,17 18,-17 0,18-18,-1 17,-17 1,18-18,-18 19,18-19,-18 17,18-17,-1 18,-17-18,18 17,-1-17,-17 19,17-19,2 18,-19-18,17 0,-17 0,18 17,-18-17,17 0,-17 0,18 0,0 0,-18 0,18 0,-1 0,0 0,1 0,18 0,-19 0,18 0,1 0,-1-17,18-1,-18 18,0-19,18 2,-18 17,1-18,-19 1,18 17,-17-19,-1 1,19 18,-18-17,-1-1,0 18,19-18,-18 0,-1 18,18-18,-16 18,-2-18,0 18,1-17,-1 17,2-19,-2 1,1 18,-18-17,17 17,-17-18,18 18,0-17,-18 17,17-19,-17 1,18 1,-1 17,-17-18,18-1,-18 2,17-1,-17-17,0 16,19 1,-19 1,0-1,17 0,-17 0,0 0,0 1,18-1,-18-1,0 2,0-1,0 0,0-18,0 19,0-1,0-18,-18 18,18-17,0 17,0-18,-17 18,-2-18,19 18,-17 1,-1-1,1 0,-1 0,18 0,-17 0,-1 1,0 17,1-19,-18 1,16 18,2-17,-1 17,1-18,0 18,-19 0,18 0,1-18,-1 18,1 0,-2 0,2 0,17 0,-17 0,-1-18,18 18,-17 0,-2 0,19 0,-17 0,17 0,-18 18,1-18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1636 570,'0'0,"0"0,0 0,0 0,18 0,-18 0,0 18,17-18,-17 0,18 18,-18-18,18 18,-1-18,-17 18,17-1,1 20,0-20,0 19,-1 0,19 0,-18-1,-2 19,2-17,-18-2,18 1,0-1,-18 2,0-2,0 1,17-18,-17 18,0-18,0 17,-17 1,17-18,0 18,0 0,-18 0,0-1,18 2,-18-20,2 20,-2-20,0 18,0-16,1-1,-1-1,0 1,-34 18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1637 818,'0'0,"0"0,0 0,0 0,0 0,0 0,0 0,0 0,0 18,0-18,0 0,0 0,17 17,-17-17,0 0,0 0,0 18,0-18,0 0,19 18,-19 0,0-1,0 0,0 1,0-1,0 2,0 16,17-18,-17 1,0-1,0 1,0 0,0-1,0 1,0-1,0 1,0 0,0-18,0 18,0-18,0 0,0 17,0-17,17 0,-17 0,0-17,0 17,0 0,0 0,18 0,-18 0,0-18,0 18,0 0,0 0,0 0,18 0,-18-18,0 18,0 0,0 0,17 0,1-18,-1 1,2-1,15 1,2-19,-19 19,18-1,1-17,-2-1,20 1,16-17,-17 16,-17 1,16-18,-17 36,0-18,-16 17,51-70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2042 583,'0'0,"0"0,0 0,0 17,0 1,0 18,0-2,0 20,0-20,0 19,-18-17,18 16,0-16,0-1,-17 1,-1 16,1 1,-19-1,18-16,-17 17,0-1,0-16,18 16,-19-16,1-1,0 18,17 0,-17-18,0 0,17 1,0-2,1-15,-1-2,1 1,17-18,0 0,-18 0,18 0,0 0,0 0,18-18,-18 18,0-17,0 17,0 0,0-19,0 19,0 0,0-17,0 17,0 0,0 0,52-105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73791 37866,'0'-16,"-8"16,0 0,-15 23,-1 1,1 62,-1 0,17 8,-1 0,0-39,0-1,24-38,-1 0,32-32,0 0,16-46,0-1,-24-23,0 0,-39 16,0-1,-39 40,0 0,-1 23,1 0,24 16,-1 0,39-1,1 1,23-8,0 0,16 8,-1 0,-30 31,-1 0,-23 32,0-1,-24 0,0 1,1-40,-1 0,8-23,0 0,8 0,0 0,24-8,-1 0,16 0,1 0,14-8,1 0,-31-8,-1 1,1 7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62857 2663,'15'-32,"-15"17,0-1,-8 16,1 0,-17 55,1 0,23-1,0 1,23-39,1-1,23-30,0-1,-16 0,0 1,-23 15,0 0,-16 39,0 0,-23 8,0 0,-1-8,1 0,23-15,0-1,8-7,0-1,16-15,0 0,-1 8,1 0,-16 31,0 0,-39 16,0 0,-8-16,0 0,23-16,1 1,15-16,0 0,24-16,-1 0,17-16,-1 1,8-1,0 1,-31 7,0 1,-8-9,0 1,-24 15,1 0,7 8,1 0,7 24,0-1,8 24,0 0,0 16,0-1,0 16,0 1,0-25,0 1,8-47,0 0,23-47,0 0,16-94,0 0,8 15,0 1,-24 46,1 1,-25 47,1-1,-23 63,-1 0,16-23,0 0,0-1,0 1,8 15,0 0,31-23,0 0,-16 8,1-1,-24 17,0-1,-31 47,-1 0,-23 16,1 0,7-39,0 0,7-47,1-1,24-54,-1 1,8-41,0 1,8 39,0 1,0 38,0 0,8 24,0-1,47 48,0-1,39 17,0-1,7-16,1 1,-8-16,0 0,-70-39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1924 575,'0'0,"0"0,0 0,0 0,0 17,0-17,-18 18,18-18,0 18,0-1,-17 1,17 18,-18-2,0-16,1 35,-18-18,17 18,-17 0,1 0,-2-1,19-16,-19-2,19 2,-1-1,1-17,-1 0,0 16,1-34,17 19,0-2,-18-17,18 0,0 0,0 0,0 0,0 0,0 0,0 0,0 0,0 0,0-17,0 17,0 0,0 0,0 0,0 0,0 0,0-19,0 19,0 0,0 0,0-17,0-36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1523 577,'0'0,"0"0,0 0,0 0,0 0,18 0,-18 19,0-19,17 0,-17 17,18-17,-18 19,17-19,-17 19,18-2,-18 2,17 0,1-1,0 19,-1-19,1 0,-18 19,18-19,-1 1,0-1,1 1,0-1,-18 0,17 1,-17-19,18 18,-18-18,0 0,18 18,-18-18,0 0,0 0,0 0,0 0,0 0,0 0,0 0,0 0,0 0,17 0,-17 0,0 0,0 0,0 0,0 0,0 0,17 0,-17 0,18 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1618 1398,'0'0,"0"0,0 0,0 19,0-2,0 1,0 17,17 0,-17 0,0-17,18 35,0-18,0 35,-1-16,1-1,17 17,-17-17,0-18,-1 18,0-17,1-1,-1-18,2 0,-2 2,1-2,-18-17,17 18,-17-18,0 0,18 0,-18 0,0 0,0 0,0 0,0 0,0 0,0 0,17 0,-17-18,0 18,18 0,0-17,17-2,1-15,-1-1,17 16,-16-33,34 16,-17-16,-1-19,37 1,-1-36,18-18,-1 19,-16-1,-1 18,-17 0,-19 35,-16-18,-1 18,0 18,1 0,-19 17,-17 0,18 1,-18 17,0 0,0 0,0 0,0 0,0 0,0 0,-18 0,18 0,0 17,0-17,0 0,0 0,0 0,0 0,0 0,0 0,0 0,0 0,0 0,0 0,0 0,0 0,0 0,0 0,0 0,0 0,0 0,0 0,0 0,0 0,0 0,0 0,0 0,0 0,-53 0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59370 10780,'0'-30,"-94"60,1 1,85-23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5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60016 16612,'-16'-15,"24"15,0 0,15 30,1 2,23-9,0 1,16-2,-1 2,-15-16,0 0,-7-8,-1 0,8 0,0 0,8-24,0 1,-16 8,-1-1,1 8,0 1,-7 7,-1 0,8 7,0 1,16 8,0-1,8-8,0 1,-1-8,1 0,0 0,0 0,15-22,0-2,1-7,-1-1,-15 10,0-2,-24 9,0-1,-8 16,1 0,-1 31,0 0,24 0,-1 1,32-9,1 0,15-23,0 0,-8-23,0 0,-32 15,1 0,-39 8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1:17:20"/>
    </inkml:context>
    <inkml:brush xml:id="br0">
      <inkml:brushProperty name="width" value="0.05476" units="cm"/>
      <inkml:brushProperty name="height" value="0.05476" units="cm"/>
      <inkml:brushProperty name="color" value="#F2385B"/>
    </inkml:brush>
  </inkml:definitions>
  <inkml:trace contextRef="#ctx0" brushRef="#br0">88936 41178 1000,'-164'-34'-37,"20"9"6,18 11 5,19 9 4,-3 5 2,-21 0-3,-24 0-2,-22 0-2,-24 4 0,-28 10 1,-28 7 2,-27 11 2,-20 10 1,-11 17 1,-13 16 2,-10 14 0,13 5 2,39-6-1,39-7 1,39-7-1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43:32.3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14095 2937 0,'0'0'0,"-3"-7"0,-3-3 16,1-1-16,-2-1 0,-7-6 16,-5-3-16,0 3 0,-1 0 15,-13-3-15,-8-2 0,-3 2 16,-2 0-16,-21-1 0,-8 3 16,2 1-16,0 3 0,-18 0 15,-5 4-15,-8 1 0,8 1 0,-48 3 16,7 4-16,20 4 0,14 4 15,-8 5-15,-3 3 16,15 2-16,12 1 0,-4 5 0,0 5 16,7 1-16,4 2 0,1 6 15,0 6-15,7 0 0,7-2 16,-2 11-16,-2 8 0,9-4 16,5-2-16,-2 8 0,0 5 15,15-7-15,10-5 0,6 2 16,3 0-16,6-5 0,6-4 0,9 2 15,5-2-15,6-1 16,5 0-16,6-2 0,5 0 16,3-9-16,1-6 0,11 0 0,9-1 15,4-4-15,4-2 0,16-2 16,12-4-16,-4 0 0,0-1 16,14-5-16,11-3 0,-5-8 15,-3-4-15,14-9 0,8-4 16,-12-1-16,-8 1 0,12-13 15,9-9-15,-10 1 0,-5 2 0,3-3 16,2-1-16,-14 0 0,-10 3 16,10-10-16,7-3 15,-11 1-15,-8 1 0,-9-6 0,-6-3 16,-11 5-16,-9 1 0,-2-2 16,-4-1-16,-11 6 0,-8 4 0,-7-6 15,-6-3-15,-9 3 16,-4 1-16,-8 0 0,-6 0 0,-7 7 15,-3 4-15,-8-2 16,-6 0-16,-6 2 0,-3 2 0,-13 6 16,-10 3-16,0 2 0,1 1 15,-20 1-15,-15 0 0,3 10 16,4 6-16,-15 11 0,-12 8 16,9 4-16,7 5 0,-14 10 15,-11 9-15,11 4 0,7 2 0,-10 20 16,-6 15-16,16-1 0,12-2 15,9 10-15,7 8 16,17-10-16,14-7 0,17-23 0,14-19 16,7-11-16</inkml:trace>
  <inkml:trace contextRef="#ctx0" brushRef="#br0" timeOffset="1817.5734">12454 5554 0,'0'0'0,"0"0"15,0 0-15,26-6 0,-26 6 0,27-4 16,-27 4-16,41-5 0,-15 3 16,2 0-16,4 1 0,9 0 15,0 0-15,2 0 0,1 1 16,8 0-16,-3 0 0,1 2 15,-1 1-15,7 3 0,-5-2 0,0 1 16,-1-1-16,-2 1 0,1-2 16,-1 1-16,3 0 0,5-2 15,-1 0-15,-1 1 0,0-1 16,-1 1-16,0 0 0,1-1 16,2-1-16,7 0 0,-2 0 0,0 1 15,-1 1-15,-1 0 16,-3-1-16,1 1 0,2 0 15,1-1-15,1-1 0,26 0 0,-8 0 16,-8-2-16,-6 0 0,-1 3 16,0 3-16,2 1 0,0 1 15,3-6-15,-1-4 0,-5-1 16,-4 0-16,7 4 0,4 2 16,-2-3-16,1-1 0,2 1 15,3 2-15,0-4 0,1-3 0,1 2 16,1 1-16,-3 3 15,-2 1-15,2 1 0,0-2 16,-2 1-16,-2 1 0,3-4 16,5-3-16,-2 4 0,0 1 0,2 1 15,3 1-15,-4-2 0,-2-1 16,6 5-16,6 3 0,-7-4 16,-6-4-16,2-2 0,1 0 15,0 2-15,0 3 0,3-3 16,0 0-16,-2 0 0,-1 0 0,4-2 15,1 1-15,-2-1 0,-1 0 16,4-2-16,3-1 16,-5 0-16,-4 2 0,0 0 15,1 0-15,0 2 0,0 0 0,1-1 16,2-1-16,-8 0 0,-3 0 16,6-1-16,3 2 0,0-2 15,-1-2-15,0 1 0,0 0 16,0 1-16,-1 1 0,2 0 15,2-2-15,-5 0 0,-2-2 0,0 3 16,1 1-16,-2 4 0,-1 1 16,-2-2-16,0-3 0,2-1 15,1-2-15,-2 1 0,-2 1 16,-5 1-16,-2 2 0,5-1 16,5 0-16,-1 2 0,-2 1 0,2-4 15,1-1-15,-2-2 16,-1-2-16,0 2 0,-1 1 15,-3 0-15,-1 0 0,3 0 0,3-1 16,-1 3-16,-1 1 0,-1-1 16,-2-2-16,-3 1 0,-1 0 15,3 1-15,1-1 0,-1 1 16,0-2-16,0 1 0,1-2 16,-3 6-16,-3 2 0,0-2 15,-1-1-15,1-1 0,-1 2 0,2-1 16,1-3-16,-2 2 15,-3 1-15,2 1 0,4 0 16,-3 0-16,-3-1 0,-1 1 16,-2 1-16,-3-1 0,-2 0 0,2 0 15,1 0-15,0-1 0,-2-1 16,0 0-16,3-1 0,-4 3 16,0 2-16,3-2 0,2 0 15,-2-1-15,-1 0 0,-4 3 16,-1 3-16,0-2 0,-2-4 15,-4 1-15,-1 1 0,-4-3 0,-2 2 16,-1 2-16,-3 2 16,1-1-16,0 2 0,-13-4 0,4-1 15,0-1-15,1 1 0,0 2 16,1 1-16,0-1 0,2 1 16,-1-1-16,-1-1 0,-2 2 15,-2 0-15,0-1 0,-1-1 16,-3 1-16,1-1 0,-1 1 15,-1 1-15,1-2 0,-2 0 0,-2 0 16,-2 0-16,0 0 0,-2-1 16,-1 0-16,0 1 0,-2 1 15,-1 0-15,0-1 0,2 0 16,-2 0-16,0 0 0,-2 0 16,2 0-16,-2 0 0,2-1 0,-2 1 15,3 0-15,-3 0 16,0 0-16,0 0 0,0 0 15,0 0-15,0 0 0,0 0 0,0 0 16,0 0-16,0 0 0,0 0 16,0 0-16,0 0 0,2-1 15,-2 1-15,0 0 0,0 0 16,0 0-16,0 0 0,0 0 16,0 0-16,0 0 0,0 0 15,0 0-15,0 0 0,0 0 0,0 0 16,0 0-16,0 0 0,0 0 15,0 0-15,0 0 16,0 0-16,0 0 0,0 0 0,-8-2 16,8 2-16,-9-1 0,2 1 15,-2 0-15,-2 1 0,-1 1 16,-2 3-16,1 0 0,0 3 16,1 0-16,1 0 0,2-3 15,1 2-15</inkml:trace>
  <inkml:trace contextRef="#ctx0" brushRef="#br0" timeOffset="8895.2699">21402 10124 0,'0'0'0,"0"0"0,0 0 0,0 0 15,0 0-15,0 0 0,0 0 16,21 15-16,-21-15 0,30 11 16,-7-5-16,-3-1 0,-3-2 15,-1 1-15</inkml:trace>
  <inkml:trace contextRef="#ctx0" brushRef="#br0" timeOffset="9110.5195">21637 10219 0,'0'0'0,"0"0"16,0 0-16,0 0 0,0 0 0,0 0 15,0 0-15,0 0 0,0 0 0,0 0 16</inkml:trace>
  <inkml:trace contextRef="#ctx0" brushRef="#br0" timeOffset="9293.2273">21771 10254 0,'0'0'0,"0"0"0,0 0 0,0 0 0</inkml:trace>
  <inkml:trace contextRef="#ctx0" brushRef="#br0" timeOffset="9517.4061">21948 10290 0,'0'0'0,"0"0"0,0 0 0,0 0 16,0 0-16,0 0 0,0 0 16,-13 25-16,13-25 0,2 18 15,-2-18-15,0 0 0</inkml:trace>
  <inkml:trace contextRef="#ctx0" brushRef="#br1" timeOffset="26147.0445">20712 17077 0,'0'0'16,"3"6"-16,-1 0 0,0-2 16,-2-2-16,-5-8 0,-3-9 0,2 3 15,0 2-15,1 1 0</inkml:trace>
  <inkml:trace contextRef="#ctx0" brushRef="#br1" timeOffset="37217.8023">15770 8600 0,'0'0'0,"0"0"0,0 0 15,0 0-15,0 0 0,0 0 16,0 0-16,0 0 0,0 0 0,-13 20 16,13-20-16,0 0 0,0 0 15,0 27-15,0-27 0,0 0 16,7 27-16,-4-13 0,2 3 15,-1-1-15,1 2 0,0 0 16,1 2-16,0 0 0,1 1 16,1 6-16,-1-1 0,0 1 0,0 1 15,-1 1-15,0 1 16,0 0-16,1-1 0,2 7 16,1-2-16,-2-2 0,1-3 0,0 0 15,-1 1-15,0-1 0,-2 0 16,3 0-16,1 1 0,0-2 15,0-1-15,2 3 0,-1-1 16,-2-6-16,-1-2 0,5 3 16,0 0-16,-2-6 0,0-1 0,1 1 15,0 0-15,1-2 16,2-1-16,0-2 0,2 0 16,-2-2-16,-1-1 0,4-1 0,4-1 15,-3-2-15,-1-2 0,1-2 16,2-2-16,0-3 0,0-1 15,2-2-15,3-3 0,-2-3 16,0-1-16,-1-2 0,1-2 16,0 0-16,1 2 0,3-8 15,0-4-15,5-1 0,-2 0 16,2-4-16,3-5 0,-3 2 0,-2 2 16,7-6-16,2-2 15,-2 5-15,1 5 0,3-6 0,3-4 16,-5 1-16,-4 2 0,9-8 15,3-1-15,-6 7 0,-5 4 16,4-3-16,3-3 0,-5 4 16,-3 5-16,18-17 0,-3 6 15,-6 5-15,-3 4 0,-2 2 16,-3 0-16,-3 6 0,-2 2 0,-1 0 16,0-3-16,-3 5 0,-1 2 15,3-1-15,2-2 16,-18 10-16,0 0 0,4-1 0,2 0 15,0 2-15,1 3 0,0-1 16,0-4-16,-7 4 0,-2 1 0,-1 1 16,-1 0-16,0 2 15,-1 4-15,-4-1 0,0-2 16,-1 1-16,1 0 0,-2 2 16,-1 1-16,-2 2 0,0 0 0,2 2 15,-1 1-15,-1 1 0,-1 1 16,1-1-16,0 0 0,0-1 15</inkml:trace>
  <inkml:trace contextRef="#ctx0" brushRef="#br1" timeOffset="37406.7898">17862 8268 0,'0'0'0,"0"0"15,0 0-15,0 0 0,0 0 0,0 0 16</inkml:trace>
  <inkml:trace contextRef="#ctx0" brushRef="#br1" timeOffset="41317.3243">5739 3799 0,'0'0'0,"0"0"0,-15 0 0,5 0 15,-1-1-15,-3 0 16,-2 0-16,-9 0 0,-1-2 0,-3 1 0,-4-3 16,1 2-16,0 2 0,-9-1 15,-3 0-15,3 0 0,0 2 16,-1 2-16,-1 1 0,-5-1 16,2 0-16,-3 0 0,-1 1 15,2-1-15,2-2 0,-2 1 16,0 0-16,-5 3 0,2-1 15,0-1-15,1-4 0,2 4 16,1 2-16,3 0 0,0 3 16,0-4-16,-1-2 0,5 1 15,1-1-15,-2-1 0,3 1 0,0 0 16,0 1-16,3 1 0,0 1 16,1-3-16,0-2 0,4 3 15,2 3-15,1-1 0,0-3 16,0 0-16,4 1 0,-2 1 15,3-2-15,6 1 0,-3 0 0,4-1 16,-1 2-16,2-2 0,2-1 16,1 0-16,3-1 15,5 1-15,-1-2 0,2 2 0,1 2 16,1-2-16,1 1 0,5-1 16,0 1-16,1-2 0,2 0 15,3-1-15,2 2 0,4 0 16,2 2-16,2-2 0,2-2 15,1 1-15,4-1 0,0 0 16,-1-1-16,11-1 0,2 1 0,1-1 16,2-2-16,2 1 0,-1 2 15,12-1-15,-1-2 0,0 1 16,1-2-16,1 2 0,1 4 16,11-1-16,-6-3 0,-1 1 15,3 1-15,3-1 0,-4 3 16,3 1-16,2 1 0,-1-2 15,-3 0-15,33 3 0,-8 4 16,-6-3-16,-6-1 0,0-3 16,1-1-16,-2-1 0,-4 1 0,2-1 15,1 1-15,-3-3 0,-2-1 16,1 1-16,3 0 0,-2 2 16,1 0-16,4 2 0,3 0 15,-6-1-15,-4-1 0,5 1 16,1 1-16,-2 0 0,1 0 15,4-2-15,-2-2 0,-1-2 16,2 0-16,-1 2 0,3 3 16,-3 0-16,-1 2 0,3-2 0,0 1 15,-4 0-15,-2 2 0,4-2 16,-1-2-16,-2 3 0,-1 1 16,0 2-16,0 1 0,-3-3 15,-3-2-15,-2 1 0,-3 1 16,0 0-16,-1 1 0,4-2 15,4 0-15,-4 2 0,-3 0 0,0 1 16,0-2-16,1 0 16,2-1-16,-2 2 0,-1 2 15,-2-1-15,-1 0 0,0 1 16,0 0-16,-3-1 0,-1-3 0,1 5 16,2 1-16,-3-1 0,-1 0 15,0-6-15,-1-3 0,-3 2 16,-2-2-16,2 3 0,2-2 15,-1 2-15,-3 1 0,2 1 16,0 0-16,-2-2 0,-2-2 0,1 2 16,-1 1-16,-1-2 0,0 0 15,-3 0-15,0 0 0,0 1 16,-1 2-16,0-1 0,-1 0 16,-1-2-16,0-3 0,-5 4 15,-2 0-15,-3-1 0,-1 0 0,-3-4 16,1-1-1,-16 4-15,0-2 0,1-2 0,2-3 16,-3 3-16,0-1 0,-1 0 0,-1-2 16,-3 0-16,-2 2 0,-2-2 15,0-1-15,-3-4 0,-3-5 16,-4 2-16,-6 0 0,0-1 16,-1-3-16,-2-1 0,0-2 15,-3 1-15,-1 0 0,-3-1 16,-3-2-16,0 1 0,2 0 15,-1-2-15,-3-3 0,1 2 16,-1 3-16,2-2 0,-1-3 16,-7-2-16,-1 1 0,1 2 0,0 0 15,-2 1-15,-4 1 0,0-1 16,-2-1-16,-2 3 0,-3 4 16,-8-9-16,-1-4 0,0 5 15,1 1-15,-5 0 0,-3 1 16,-2 2-16,-1-1 0,-35-8 15,6 6-15,9 2 0,5 1 0,-5-2 16,-3-2-16,3 6 16,1 7-16,-1 3 0,0-1 15,1 0-15,3 0 0,-2 0 0,-1 1 16,2 2-16,2 2 0,-2 2 16,0-1-16,2 8 0,1 3 15,-1-3-15,-2-2 0,1 3 16,2 1-16,-4 2 0,0 3 15,3-2-15,1-1 0,-7 1 16,-2 0-16,4 4 0,3 3 0,-1 1 16,-3 1-16,1 2 15,0-1-15,2 1 0,4 3 0,1 2 16,-3 4-16,1-1 0,-5 1 16,8 4-16,3 1 0,4-2 15,3-2-15,4-1 0,4 0 16,0 6-16,2 3 0,4-2 15,0-2-15,0 2 0,0 1 16,3 2-16,1 2 0,-2 2 16,0 2-16,3 1 0,1-1 0,6-1 15,3 1-15,9-3 0,4 0 16,5 0-16,1 0 0,8-4 16,1-2-16,8 2 0,5 4 15,2-2-15,0 1 0,5 0 16,4-1-16,2 0 0,-3-2 15,6 1-15,-1 1 0,5-1 0,2-3 16,10 4-16,7 2 16,-2-4-16,-1-4 0,1-1 0,1-1 15,6-3-15,6-1 0,1 2 16,3 2-16,-3 0 0,2 4 16,5-6-16,5-1 0,-4 0 15,0 0-15,2-1 0,4 0 16,-1-3-16,3-2 0,3-2 15,2-1-15,1-2 0,2 0 0,5-1 16,0 0-16,1-5 0,-3-2 16,4-3-16,3-1 0,0 0 15,0 2-15,1-4 0,1-1 16,-2-5-16,0-3 0,3 0 16,1-1-16,-3 2 0,0-1 15,-1-6-15,0-3 0,-1 0 16,-1 0-16,2-4 0,2-3 15,0-1-15,2-1 0,-1 1 16,2 2-16,-10 0 0,-4 2 0,0-5 16,2-2-16,-10 0 0,-5 0 15,2 1-15,-1 3 0,-3-3 16,-4-4-16,-3 3 0,-4-1 16,-5 0-16,0 0 0,-2-4 15,0 0-15,-3 1 0,-1 1 0,-2-1 16,-1 0-16,-4 2 15,-6 1-15,-3-7 0,-3-4 16,-3 3-16,-4 5 0,-1 0 16,-1 3-16,-5 0 0,-5 2 0,-3-3 15,-3-1-15,-6 3 0,-5 1 16,-5-2-16,-3-2 0,-4 3 16,-2 0-16,-9 1 0,-6 2 15,-1-5-15,-2-2 0,-4 3 16,-4 1-16,-7 1 0,-3 1 0,-4 5 15,-1 4-15,-4 3 16,-2 3-16,-7-3 0,-7-1 0,3 4 16,0 3-16,-7 1 15,-4 3-15,-3-1 0,-2 4 0,-10-1 16,-4 0-16,2 8 0,3 1 16,-10 5-16,-7 3 0,1 2 15,2 2-15,-8 8 0,-2 4 16,-3 4-16,3 3 0,-1 2 15,2 1-15,4 6 0,4 5 0,-8 6 16,-6 7-16,4 0 16,8 1-16,-6 8 0,-3 7 0,11 6 15,9 3-15,-1 7 0,2 4 16,7 4-16,3 1 0,10 11 16,7 7-16,28-37 0,17-27 15,15-18-15</inkml:trace>
  <inkml:trace contextRef="#ctx0" brushRef="#br1" timeOffset="42282.9859">16917 10269 0,'0'0'16,"0"0"-16,0 0 0,0 0 0,0 0 16,0 0-16,0 0 15,0 0-15,0 0 0,0 0 16,0 0-16,10-20 0,-10 20 0,0 0 15,0 0-15,0 0 0,0 0 16,22-13-16,-22 13 0,0 0 16,20-5-16,-20 5 0,0 0 15,24-1-15,-16-1 0,0-1 16,-2 1-16,0 0 0</inkml:trace>
  <inkml:trace contextRef="#ctx0" brushRef="#br1" timeOffset="43467.3576">15312 8149 0,'0'0'0,"0"0"16,0 0-16,6 20 0,-4-10 0,2 2 15,3 5-15,1 2 0,-1 2 16,5 12-16,2 2 0,1 5 16,3 2-16,5 13 0,1 1 15,0 2-15,-1 0 0,7 14 16,0 1-16,3 4 0,-2-5 0,2 5 15,-2-3-15,-4-6 16,-1-6-16,7 24 0,-6-8 0,-2-11 16,-3-8-16,-4-3 0,-1-1 15,1-5-15,-1-4 0,2 0 16,2 1-16,-1-6 0,0-6 0,-3-5 16,0-4-16,-1-3 15,1 0-15,3 1 0,3 1 16,-2-6-16,-1-3 0,-9-10 15,2-2-15,0 1 0,0 0 0,5-1 16,3-3-16,-2-1 0,-2-1 16,3-3-16,1-1 0,3-6 15,3-2-15,-1-5 0,4-3 16,2-4-16,1-3 0,8-11 16,0-4-16,0-5 0,-1-4 15,10-13-15,1-2 0,3-2 16,2-2-16,30-32 0,-5 8 15,-9 14-15,-8 11 0,0-4 16,-1-3-16,-6 7 0,-3 2 0,0 3 16,1 2-16,-3 0 0,-1 1 15,0 2-15,-1 2 0,-3 6 16,-4 4-16,5-4 0,5-1 16,-7 12-16,-4 7 0,1-3 15,0-1-15,-6 6 0,-7 3 0,-1 7 16,0 4-16,-5 2 15,-3 4-15,-3 0 0,-4 3 16,-5 1-16,-4 1 0,-1 3 16,-4 4-16,2-3 0,-2 3 0,0 0 15,0 0-15,0 0 0,0 0 16,0 0-16,0 0 0,0 0 16,0 0-16,0 0 0,-2 2 15,2-2-15,0 0 0,0 0 16,0 0-16,0 2 0,0-2 0,0 0 15,0 0-15,0 0 0,0 0 16,0 0-16,0 0 16,0 0-16,0 0 0,0 0 15,0 0-15,0 0 0,0 0 0,0 0 16,0 0-16,0 0 0,0-2 16,0 2-16,0-3 0,0 3 15,0-3-15,-1-2 0,-2-2 16,2 0-16,0 1 0,0 2 0</inkml:trace>
  <inkml:trace contextRef="#ctx0" brushRef="#br1" timeOffset="43952.3788">17015 6341 0,'0'0'0,"0"0"0,0 0 15,-3 23-15,2-15 0,-1 6 0,-2 5 16,1 0-16,0 2 0,1 11 15,2 4-15,0-2 16,0-1-16,0 7 0,0-1 16,1-5-16,1-3 0,-1-3 15,-1-2-15,1-5 0,0-2 0,1-2 16,1-3-16,0-4 0,1-3 16,2-9-16,2-8 0,-2-1 15,1-4-15,-2 2 0,1 2 16,-2 3-16</inkml:trace>
  <inkml:trace contextRef="#ctx0" brushRef="#br1" timeOffset="44518.0689">17132 6291 0,'0'0'0,"0"0"15,0 0-15,0 0 0,18-16 0,-18 16 16,23-16-16,-8 7 16,2 0-16,4 1 0,3-1 15,8 1-15,0 2 0,-1 2 16,0 0-16,-2 2 0,-3 2 0,6 3 15,0 0-15,-5 2 0,-3 0 16,-5 2-16,-2 4 16,-5 1-16,-2 2 0,-6 4 0,-4 3 15,-3-1-15,-2 0 0,-9 5 16,-4 2-16,-1-2 0,-1 2 0,-6 0 16,-5 2-1,-5 3-15,3-2 0,-3-3 0,-3-4 0,5-5 16,3-2-16,-1-4 15,4-3-15,8-8 0,4-3 0,9-7 16,5-4-16,2-3 0,2-3 16,3-2-16,3-3 15,3 2-15,3 0 0,4 4 0,3 1 16,-2 4-16,-3 2 0,1 3 16,-1 2-16,-2 3 0,-2 1 15,-2 3-15,0 3 0,-3 4 0,-1 2 16,-4 7-16,-3 5 15,-4 5-15,-1 3 0,-4 6 0,-1 3 16,-2-4-16,-2-4 0,0 6 16,2-3-16,2-3 0,3-3 15,1-5-15,2-2 0,1-7 16,2-4-16,2-3 0,1-3 16,3-4-16,1-3 0,3-7 15,2-5-15,1-4 0,0-6 0,2-6 16,1-7-16,0-1 0,-1-2 15,6-12-15,0-3 16,-2 0-16,-3 2 0,0-11 16,-6 2-16,-1 16 0,-1 12 0,-2 8 15</inkml:trace>
  <inkml:trace contextRef="#ctx0" brushRef="#br1" timeOffset="44750.813">17359 5885 0,'0'0'0,"0"0"0,0 0 15,0 0-15,0 0 0,0 0 16,-18 12-16,18-12 0,-10 20 0,10-20 15,-15 40-15,8-13 16,0 2-16,0 14 0,3 7 0,0-1 16,0 1-16,4 16 0,4 5 15,1 7-15,1-7 0,1 8 16,2-6-16,-1-13 0,-2-9 16,7 3-16,3-7 0,2-8 0,2-6 15,2-6-15,1-4 0,2-10 16,1-4-16,5-13 15,6-8-15,-8-11 0,-2-11 0,-7 9 16,-5 6-16,-4 5 0</inkml:trace>
  <inkml:trace contextRef="#ctx0" brushRef="#br1" timeOffset="45084.2815">17811 6290 0,'0'0'0,"0"0"16,0 0-16,0 0 0,0 0 0,0 0 15,0 0-15,0 0 0,19 11 16,-19-11-16,28 23 0,-13-6 15,1 1-15,1 5 0,2 2 16,3 9-16,-2-2 0,-1 4 16,-1 1-16,1 5 0,-4-4 15,-5-1-15,-4-1 0,-3-5 16,-3-2-16,-3 4 0,-5-1 16,-2-8-16,-2-4 0,-3-2 15,-4-3-15,0-6 0,-2-2 16,-7-7-16,-3-7 0,6 0 0,1-3 15,-4-4-15,0-2 0,5-2 16,3 0-16,7 0 0,5-1 16,5-1-16,3 0 15,11-8-15,9-5 0,2 0 0,2-1 0,9-1 16,8-2-16,0 6 16,-1 3-16,9-3 0,-1-1 15,-11 9-15,-10 6 0,-6 4 0</inkml:trace>
  <inkml:trace contextRef="#ctx0" brushRef="#br1" timeOffset="45301.1976">18206 6213 0,'0'0'0,"0"0"15,0 0-15,21-10 0,-21 10 0,25-14 16,-7 6-16,3-3 0,2 0 15,1 0-15,3 0 16,6-1-16,-1 1 0,0 1 16,-1 3-16,-3 0 0,-1 1 0,4 2 15,-4 3-15,-3 0 0,-3 1 16,-4 0-16,-4 0 0,-2 0 0</inkml:trace>
  <inkml:trace contextRef="#ctx0" brushRef="#br1" timeOffset="45717.1244">18229 6024 0,'0'0'0,"0"0"0,0 0 16,0 0-16,12 21 0,-12-21 0,0 0 15,17 18-15,-17-18 0,11 19 16,-6-6-16,1-1 0,-1 1 0,2 1 16,0 0-16,1 1 0,3 1 15,2 1-15,1 2 0,1-1 16,1-1-16,5 4 0,1-2 16,1 1-16,1 0 0,-2 2 15,-1 2-15,-3-4 0,-4-3 16,-2-3-16</inkml:trace>
  <inkml:trace contextRef="#ctx0" brushRef="#br1" timeOffset="45916.9778">18215 6686 0,'0'0'0,"0"0"0,0 0 0,27-8 16,-12 5-16,5-1 0,5-2 15,4 0-15,1-1 0,12-1 16,2 0-16,-1 0 0,0 1 16,6-3-16,-5 1 0,-4-2 15,-5 1-15,4-1 0,-3 1 16,-7 2-16,-7 2 0,-5 0 0</inkml:trace>
  <inkml:trace contextRef="#ctx0" brushRef="#br1" timeOffset="46100.4797">18487 6391 0,'0'0'15,"0"0"-15,0 0 0,0 0 0,0 0 16,-3 29-16,3-29 0,-1 30 16,2-10-16,-1 2 0,-1 4 15,-1 1-15,-1 2 0,-1 8 16,-2 2-16,0 0 0,-1 0 0,1 1 15,1-8-15,1-5 0</inkml:trace>
  <inkml:trace contextRef="#ctx0" brushRef="#br1" timeOffset="46266.998">18644 6779 0,'0'0'0,"0"0"15,0 0-15,23 5 0,-23-5 0,26 11 16,-10-6-16,1 2 15,3-1-15,3 0 0,3-3 16,5 2-16,-1 0 0,0-2 16,0-3-16,-6 0 0,-3 0 0,-3 0 15</inkml:trace>
  <inkml:trace contextRef="#ctx0" brushRef="#br1" timeOffset="46833.4641">18966 5948 0,'0'0'0,"0"0"16,0 0-16,17-10 0,-17 10 0,23-2 16,-9 3-16,-1-1 15,-1 1-15,0 4 0,0 5 16,-3 1-16,-2 2 0,-4 4 0,-2 4 15,-6 8-15,-5 2 16,-6 7-16,-3 5 0,-5 7 0,0-3 0,-6 7 16,0-3-16,8-7 15,7-5-15,6-3 0,8-5 16,4-15-16,5-6 0,7-8 16,6-5-16,6-7 0,4-5 15,6-8-15,6-6 0,-3 4 16,-3-1-16,4-2 0,-3 1 15,-7 5-15,-6 4 0,-6 6 0,-5 5 16,-5-1-16,-5-1 0,0 5 16,-1 5-16,-6 2 0,-4 4 15,-9 8-15,-4 6 0,-4 0 16,-4 5-16,-14 12 0,-4 6 16,0 2-16,3 3 0,-8 3 15,-1-1-15,3-6 0,11-9 0,9-8 16,9-6-16,8-5 0,6-5 15,12-5-15,7-4 0,7-3 16,6-4-16,8-9 0,5-6 16,1 0-16,0 0 0,3-2 15,2-1-15,-4 4 0,-4 4 16,6-4-16,0 1 0,-7 4 0,-4 4 16,-1 3-16,-2 2 15,-7 1-15,-2 0 0,-5 1 0,-4 1 16,-2 1-16</inkml:trace>
  <inkml:trace contextRef="#ctx0" brushRef="#br1" timeOffset="47100.2365">19081 6306 0,'0'0'0,"0"0"16,-3 20-16,1-4 0,0 5 0,1 15 16,2 10-16,0 1 0,0 1 15,1 21-15,1 22 16,0-5-16,-1-1 0,1 22 16,0 18-16,2-8 0,-1-6 15,5 61-15,0-5 0,4-19 0,3-13 16,-5-42-16,-4-29 0,-2-21 15</inkml:trace>
  <inkml:trace contextRef="#ctx0" brushRef="#br1" timeOffset="47309.0124">19662 7045 0,'0'0'0,"0"0"0,0 0 15,0 0-15</inkml:trace>
  <inkml:trace contextRef="#ctx0" brushRef="#br1" timeOffset="52785.9873">20124 4986 0,'0'0'0,"0"0"15,0 0-15,-15-5 0,9 3 16,-2 1-16,-3 1 15,-2-1-15,0 1 0,-1-1 16,-2 1-16,1 0 0,0 0 16,-10 2-16,-2 1 0,-1 2 15,2 1-15,-1 4 0,0-1 0,-3 4 0,-1-1 16,-5 7-16,0 2 16,1 1-16,0-3 0,0 4 15,0 1-15,-3 4 0,4-1 0,-2 2 16,1 2-16,2 0 0,3 0 15,2 0-15,1 0 0,1 0 16,-1-2-16,-3 7 0,3 0 16,4-4-16,3-5 0,-1 3 15,-1 2-15,1-1 0,0 0 16,-1 0-16,0 1 0,3-1 0,3-1 16,0 4-16,2 1 15,2 1-15,1 0 0,1-2 16,2 0-16,0 0 0,2-1 0,-1 2 15,2 0-15,-2 0 0,-1 1 16,2 1-16,-1 3 0,0-2 16,1-1-16,-3 6 0,-1 4 15,1-2-15,1 1 0,0 6 16,-1-1-16,0-3 0,1-2 0,1 4 16,-1 3-16,0-4 0,0-1 15,2 0-15,-1 2 16,3 1-16,0 1 0,1-2 0,0-1 15,1-2-15,2-1 0,1 26 16,2 1-16,-1-10 0,0-6 16,1-1-16,-1-1 0,-2 1 15,-1 1-15,-1-3 0,-2-1 16,0 1-16,-1-1 0,4 2 16,2 2-16,3-3 0,0-3 0,2 5 15,0 3-15,3-6 0,0-5 16,0 6-16,0 3 0,-1-4 15,1-3-15,6 1 0,2 2 16,1 1-16,-1 1 0,6 2 16,1 2-16,-3-5 0,-1-2 15,-2 0-15,1 1 0,6 2 16,5 3-16,-1 2 0,1 3 16,-3-6-16,-1-4 0,9 2 15,7 0-15,-5-3 0,0-4 0,2-3 16,4-1-16,-1-5 0,0-3 15,2-5-15,1-2 0,-4-7 16,-2-6-16,4 0 0,4-3 16,2-4-16,1-4 0,1-6 15,1-5-15,0-4 0,1-2 16,-2-5-16,0-5 0,-3 0 0,-2 1 16,6-9-16,5-6 15,-7-1-15,-5 0 0,1-2 0,1-1 16,-1-2-16,-3 0 0,0-5 15,0-5-15,0-1 0,-1-2 16,-1-9-16,1-5 0,-1 3 16,-1 3-16,0-12 0,-1-8 15,-1 1-15,-2-2 0,3-8 16,1-5-16,-2 8 0,-3 5 16,5-6-16,3-5 0,-6 8 15,-2 6-15,0 1 0,0 0 16,-7 7-16,-5 5 0,-1-3 15,0-3-15,-2 2 0,0 1 0,1-7 16,1-3-16,-4 4 0,-2 4 16,-4-6-16,-1-3 0,2 6 15,2 2-15,2-3 0,3-1 16,0 8-16,-1 4 0,-4-5 16,-2-5-16,-3 5 0,-2 4 0,-1 1 15,-1 2-15,-3 2 0,0 2 16,-1 3-16,0 2 0,-1 0 15,-1 1-15,-2 1 0,-1 5 16,-1 2-16,0 2 0,-3-2 16,1-2-16,-2 7 0,-2 3 15,-5 0-15,-5-1 0,-1 2 16,-2-1-16,0 2 0,-1-1 16,2 5-16,1 3 0,-8-3 15,-8 0-15,3 6 0,1 4 0,-9-3 16,-5-2-16,0 2 0,3 2 15,-4 3-15,-5 2 0,4 3 16,3 3-16,-4 2 0,0 3 16,-1 0-16,-1-3 0,0 5 15,-1 2-15,2 5 0,0 3 16,-3 1-16,-3 0 0,5 6 0,5 4 16,2 3-16,1 4 15,8-2-15,5 1 0,-8 2 16,-5 5-16,7 2 0,4 3 0,-4 6 15,-2 4-15,3 5 0,3 1 16,-1 6-16,-1 4 0,8-7 16,6-4-16,6 3 0,3 0 15,4-2-15,3-5 0,0-13 16,3-10-16,0-7 0</inkml:trace>
  <inkml:trace contextRef="#ctx0" brushRef="#br1" timeOffset="61334.1994">7808 6512 0,'0'0'0,"0"0"16,0 0-16,0 0 0,0 0 0,-18-19 16,18 19-16,-12-16 0,12 16 15,-17-16-15,6 6 16,0 1-16,2-1 0,-3 0 0,0 1 15,0 0-15,1 0 0,-4-4 16,-1 1-16,3 3 0,-1 0 16,-6-3-16,0 0 0,-1 0 15,2 0-15,-3 1 0,-3-1 16,1 2-16,-1 1 0,1 0 16,1 0-16,-2 0 0,-1 1 0,-9-1 15,1 1-15,1 1 0,3 1 16,-2 2-16,-3-2 15,2 2-15,1 3 0,-3 0 0,-1 1 16,0 0-16,3 1 0,-10 1 16,0 3-16,3 0 0,2-1 0,-1 4 15,-2 2-15,3 2 16,1 2-16,-9 5 0,-4 1 16,4 1-16,2 1 0,-3 5 15,0 3-15,3 0 0,4-2 0,-14 14 16,-2 5-16,8-4 0,8-3 15,-30 28-15,1 0 16,15-6-16,10-6 0,-3 4 0,-1 5 16,7-10-16,7-7 0,-6 6 15,-1 6-15,8-9 0,8-7 0,-5 7 16,-5 7-16,7-1 16,10 1-16,-2 10 0,1 6 15,4-11-15,1-7 0,4 7 16,3 7-16,-1-9 0,-2-5 0,6 9 15,3 7-15,5-10 0,5-6 16,1 5-16,2 5 0,-2-9 16,0-6-16,4 3 0,1 1 15,5-8-15,1-4 0,8 2 16,3 2-16,-2-4 0,-1-3 0,7 1 16,4-2-16,-5-5 0,-3-2 15,10 3-15,7 1 16,-5-12-16,-2-7 0,9 3 0,8 3 15,-3-4-15,-4-5 0,9-3 16,4-2-16,-11-1 0,-6 0 16,9-5-16,10-3 0,-5-4 15,-7-1-15,8-7 0,5-3 16,-8-2-16,-6 0 0,9-6 16,5-4-16,-7 4 0,-5 0 0,3-11 15,5-8-15,-9 6 16,-4 4-16,6-10 0,4-6 15,-8 7-15,-6 4 0,2-7 0,4-4 16,-7 1-16,-3 1 0,0-10 16,-2-7-16,-6 8 0,-8 6 15,2-7-15,2-6 0,-4 3 16,-5 4-16,-3-12 0,0-5 16,-3 9-16,-2 9 0,2-12 15,1-5-15,-2 7 0,-4 8 0,-4-9 16,1-6-16,-5 7 15,2 8-15,-4-9 0,-3-6 16,-2 13-16,-2 10 0,-3-8 0,-1-4 16,-2 2-16,-1 3 0,-6-6 15,-3-3-15,1 9 0,0 8 0,-8-5 16,-4-4-16,2 13 16,2 6-16,-11-4 0,-6-5 15,1 7-15,5 3 0,-8 4 0,-6 2 16,6 3-16,3 2 0,-14 3 15,-8-2-15,2 8 0,2 5 16,-9 7-16,-4 6 0,12 1 16,8-2-16,-10 11 0,-8 6 15,8-2-15,6 0 0,-9 15 16,-7 11-16,9-2 0,5-1 0,-13 13 16,-8 6-16,13 0 0,8 1 15,20-19-15,13-12 16,9-9-16</inkml:trace>
  <inkml:trace contextRef="#ctx0" brushRef="#br1" timeOffset="64152.0377">13346 9325 0,'0'0'0,"0"0"16,0 0-16,12 22 0,-12-22 0,13 17 16,-6-3-16,2-2 0,0-1 15,1 3-15,2-1 0,0 1 16,0 0-16,7 5 15,2 0-15,-1-3 0,-1-1 0,0-2 16,2-2-16,1-1 0,2-1 16,0-3-16,1-3 0,1-2 15,-1-2-15,9-5 0,4-5 16,-3-3-16,-2-2 0,3-7 16,4-6-16,4-5 0,-3 0 15,3-5-15,3-4 0,-3 0 0,-1 1 16,8-8-16,-1-3 0,5-3 15,-2 5-15,-1-1 0,-1-2 16,6 1-16,-3 5 0,15-17 16,-5 1-16,-8 6 0,-5 5 15,0 9-15,-1 7 0,-8 4 16,-4 3-16,-4 2 0,-2 1 16,-2 11-16,-3 7 0,-2-3 15,-2-2-15,-6-1 0,-2-2 0,-1 8 16,-1 6-16,-6-1 0,1-1 15,-1 3-15,1 0 0,-4 2 16,0 0-16,-2 2 0,-2-2 16,1 2-16,-1-2 0,0 0 15,0 0-15,0 0 0,0 0 16,1 3-16,-1-3 0,0 2 16,0-2-16,0 0 0,-2 0 15,2 0-15,-2 0 0,2 0 16,0 0-16,0 0 0,0 0 0,0 0 15,0 0-15,0 0 0,0 0 0,0 0 16,0 0-16,0 0 16,0 0-16,0 0 0,0 0 15,0 0-15,0 0 0,0 0 16,2 1-16,-2-1 0,0 0 0,0 0 16,0 0-16,0 0 15,0 0-15,0 0 0,0 0 0,0 0 16,0 0-16,0 0 15,2-4-15,-2 4 0,0 0 0,0 0 16,0 0-16,0 0 0,2 7 16,-2-7-16,5 6 0,-5-6 15,2 12-15,-1-7 0,0 1 16,0-2-16</inkml:trace>
  <inkml:trace contextRef="#ctx0" brushRef="#br1" timeOffset="66167.8015">10085 5761 0,'0'0'0,"0"0"0,0 0 16,0 0-16,-21-7 0,11 5 0,-2-3 15,-2 3-15,-3 0 0,0 1 16,-1 2-16,-2 0 0,-2 0 0,-6 1 15,0 1-15,-1 2 16,1 0-16,-3 1 0,-1 1 16,0 1-16,0 1 0,-9 4 0,0 2 15,2 5-15,0 3 0,-4 3 16,-2 3-16,-8 8 0,2 2 16,-1 2-16,-2 0 0,-5 10 15,2 2-15,-3 7 0,5-2 16,2 2-16,1-2 0,-18 34 15,7-2-15,8-11 0,5-7 0,8 3 16,6 0-16,-1-1 0,2-3 16,0 4-16,-1 1 15,3-1-15,3-4 0,4 5 16,5 2-16,3-3 0,1-1 0,0 8 16,4 5-16,5-6 0,3-3 15,2 2-15,-1 3 0,2 2 16,2 0-16,1-1 0,3 0 15,-3-4-15,2-2 0,4 3 16,1 2-16,0-2 0,-2-1 0,4 4 16,4 4-16,1-10 15,0-7-15,8 3 0,5 1 16,-4-3-16,-5-3 0,11-1 0,6 1 16,-1-14-16,0-8 0,-1 2 15,-1-1-15,4-2 0,2-1 16,3-2-16,2-2 0,0-4 15,1-1-15,5-4 0,4-3 16,-2-4-16,-1-3 0,5-4 16,2-4-16,-8-7 0,-6-5 0,1-3 15,1-1-15,5-2 0,6-1 16,-2-9-16,0-5 0,-2-1 16,-1 0-16,4-9 0,3-6 15,-6 2-15,-3 2 0,0-5 16,0-3-16,2-2 0,1 1 0,-6-10 15,-1-8-15,-2-1 16,0 0-16,-2-4 0,-3-3 0,1-1 16,-1-2-16,-2-6 15,0-6-15,-3 0 0,-2 1 0,-1-9 16,-2-5-16,-1 2 0,-2 1 16,5-6-16,2-6 0,-5 4 15,-3 3-15,-2-6 0,-1-2 16,3 6-16,0 5 0,0-10 15,2-9-15,-7 9 0,-6 7 0,0-4 16,1-3-16,-3 5 16,-1 4-16,-1-4 0,-1-3 15,-5 11-15,-2 6 0,-4-3 0,-4-2 16,0 8-16,-2 6 0,-6 1 16,-5-1-16,0 6 0,2 3 15,-9 1-15,-5 1 0,-4 7 16,-1 5-16,-1 0 0,1 1 15,-3 5-15,1 4 0,0 2 16,3 1-16,-2 6 0,-2 4 0,4 2 16,2 2-16,-2 0 0,0 3 15,-1 2-15,-2 3 0,-1 0 16,-2 1-16,0 2 0,0 2 16,-2 8-16,-1 4 0,-2 5 15,-2 4-15,0 6 0,-1 3 0,-11 5 16,-9 3-16,-1 4 15,-2 4-15,-1 10 0,1 8 16,3 2-16,5 2 0,-3 4 16,-3 2-16,2 2 0,3 3 0,4-1 15,1 0-15,8 4 0,4 4 16,15-23-16,9-16 0,9-12 16</inkml:trace>
  <inkml:trace contextRef="#ctx0" brushRef="#br1" timeOffset="72884.8159">9796 9551 0,'0'0'0,"0"0"0,-5 21 15,4-11-15,0 0 0,0 3 16,-2 2-16,1 0 0,0 0 0,0 6 16,1-1-16,1 0 15,0-3-15,1-2 0,1-2 16,1-4-16,2 0 0,1-7 0,3-4 15,0-3-15,0-3 0,-2 3 16,0-1-16,-1 2 0</inkml:trace>
  <inkml:trace contextRef="#ctx0" brushRef="#br1" timeOffset="74284.2007">9958 9462 0,'0'0'0,"0"0"16,0 0-16,0 0 0,0 0 0,0 0 15,0 0-15,29-1 0,-29 1 16,0 0-16,26 4 0,-26-4 15,0 0-15,24 13 0,-24-13 16,0 0-16,13 25 0,-14-13 16,-1 3-16,-3-1 0,0 3 0,-4 0 15,-4 1-15,-2-2 16,0 0-16,-6 4 0,0-1 16,-1-4-16,0-3 0,2-3 15,1-4-15,2-1 0,0-2 0,3-3 16,2-1-16,2-3 0,2-1 15,5-1-15,4-1 16,0-1-16,1 0 0,6 0 0,4 1 16,1-2-16,2-1 0,1-1 15,3 1-15,-1 2 0,-1 1 16,3-1-16,-2 1 0,-6 4 16,-2 0-16,-6 3 0,-4 1 15,-2 4-15,-5 0 0,-4 6 16,-4 2-16,-5 3 0,-3 3 0,-11 5 15,-5 4-15,2-1 0,-1 0 16,-7 6-16,1 0 0,2-3 16,2-3-16,-1 1 0,7-2 15,8-5-15,5-2 0,5-8 16,5-6-16,6-2 0,2 0 16,6-4-16,3-2 0,6-1 15,3-1-15,6-4 0,4-3 16,4 0-16,3-1 0,9-2 15,2 0-15,-4 0 0,-2 1 0,-1-1 16,0 1-16,-2 3 0,-4 2 0,4 0 16,-5 4-16,-9 0 15,-3 2-15,-4 1 0,-2 1 16,-3 1-16,-4 1 0,-7 1 16,-7 1-16,0 3 0,-1 3 0,-6 3 15,-3-1-15,-3 2 0,-3 0 16,-2 4-16,-1 3 15,1 1-15,2 3 0,-8 5 0,0 0 16,6 0-16,2 0 0,5 0 16,5 2-16,3 0 0,3-1 15,1-3-15,4-4 0,3-5 16,3-4-16,6-7 0,4-4 16,3-7-16,3-7 0,4-8 15,2-8-15,1-2 0,2-1 0,-3 0 16,-2 0-16,-2 3 0,0 2 15,-3 5-15,-4 3 16,-2 5-16,-4 2 0,0 5 0,-2 4 16,0 4-16,-1 4 0,-2 2 15,0 2-15,0 4 0,0 2 0,0 7 16,-1 3-16,1 2 16,1 0-16,-1 5 0,-1 2 15,0 0-15,0-1 0,-1 8 16,-1-1-16,0 0 0,-1-4 0,-5-2 15,-3-3-15,1-7 16,0-3-16,-2-5 0,-1-2 16,2-4-16,1-5 0,-1-9 0,-1-7 15,1-6-15,1-5 0,2-4 16,1-7-16,0-8 0,1-1 16,2-2-16,1-3 0,2 7 15,2 3-15,0-2 0,1 3 16,-1 4-16,1 4 0,0 7 0,1 7 15,-1 6-15,0 2 0,1 1 16,2 2-16,-1 3 16,1 1-16,-2 5 0,-1 3 0,0 2 15,-2 2-15,-1 7 0,-2 2 16,-3 4-16,0 2 0,-5 0 16,-2 1-16,0-3 0,2-3 0,0-1 15,3-5-15,3-7 16,2-2-16,6-10 0,5-9 15,4-3-15,3-3 0,9-9 0,5-7 16,3-1-16,4-2 0,10-5 16,5 0-16,-3 5 0,-3 3 15,9 2-15,-1 7 0,-6 7 16,-6 5-16,4 4 0,-5 6 16,-9 3-16,-8 3 0,-6 5 15,-5 4-15,-6 0 0,-4 1 0,-11 8 16,-9 7-16,-3-1 15,-2 0-15,-4 6 0,-4 1 16,1-7-16,0-4 0,3-6 0,0-5 16,5-1-16,2-3 0,-1-9 15,0-7-15,7-8 0,4-4 0,6-5 16,3-5-16,3 2 16,2 2-16,2 3 0,-1 2 15,1 3-15,-1 2 0,5 6 16,2 5-16,4 2 0,0 2 0,7 4 15,6 4-15,-5 0 0,2 2 16,11 12-16,5 6 0,2 0 16,3-1-16,12 9 0,4 2 15,-16-9-15,-11-8 0,-10-6 16</inkml:trace>
  <inkml:trace contextRef="#ctx0" brushRef="#br1" timeOffset="94184.1244">24903 3834 0,'0'0'0,"-4"11"16,-3 6-16,0 2 0,-2 0 0,-3 13 15,-4 13-15,2 1 0,2 2 16,-4 15-16,0 4 16,-1 0-16,0 0 0,-7 22 15,-4 6-15,-1 9 0,4-4 0,-18 44 16,-1-8-16,6-17 15,5-13-15,8-4 0,5-4 0,1-20 16,2-14-16,-2-11 0,0-6 16,4-9-16,3-4 0,5-11 15,5-6-15,0-6 0,1-4 0,1 0 16,1 0-16,3 1 16,2 0-16,7 0 0,4-1 15,-2-3-15,1 1 0,5 0 0,5-2 16,-1 2-16,5-1 0,4-1 15,3-3-15,2-1 0,1 0 16,3 0-16,3 0 0,0-1 16,1-3-16,13 1 0,6-1 15,0 1-15,0 0 0,4-1 16,6-1-16,2 5 0,-7 5 0,30 3 16,0 2-16,-16-2 0,-12-1 15,7 2-15,3 4 16,-13-1-16,-7-2 0,2-2 0,1-2 15,-2-3-15,-1-2 0,-2 0 16,-2 0-16,-6 1 0,-3 3 16,-1-4-16,2-1 0,-9-3 15,-6 0-15,2-2 0,0 2 16,-5-3-16,-3 0 0,-10-5 16,-6-3-16,-5-3 0,-1 0 0,-4 0 15,0-2-15,-6 5 0,0-5 16,-4-9-16,-3-8 15,-3 0-15,-3 2 0,-7-11 0,-5-7 16,1-2-16,2-1 0,-2-8 16,-2-5-16,-2-7 0,3 6 15,-5-26-15,4 5 0,8 12 0,5 9 16,2 0-16,2-2 16,-1 12-16,-1 7 0,6-1 15,2 0-15,1 6 0,1 4 0,3 5 16,2 3-16,0 7 0,0 7 15,-1 2-15,2 4 0,-3 3 16,-2 5-16,1 1 0,1 3 16,0 4-16,-2-2 0,-1 4 15,-2 1-15,-3 3 0,-5 3 16,-2 3-16,-4 5 0,5-4 0,3-2 16,2-4-16</inkml:trace>
  <inkml:trace contextRef="#ctx0" brushRef="#br1" timeOffset="94834.7614">24450 4901 0,'0'0'0,"0"0"0,0 0 16,0 0-16,0 0 0,0 0 0,24 2 15,-24-2-15,30 0 0,-5 0 16,4 0-16,2 0 0,1-1 15,17 0-15,5 1 0,0 0 16,0 0-16,17 1 0,4 3 16,9-1-16,-7 0 0,18 2 15,2-2-15,-1 1 0,-11 0 0,40-3 16,-7-3-16,-21 3 0,-16 1 16,1 3-16,0 3 15,-12-2-15,-8-3 0,8-2 16,7-3-16,-8-3 0,-8-4 0,6 4 15,1 2-15,-13-3 0,-9-3 16,2-2-16,1-1 0,-8 3 16,-7 4-16,1 1 0,-1 1 15,-11-4-15,-5-1 0,-5 7 16,-3 6-16,-3 3 0,0 3 0,3-4 16,2-1-16,-9-7 0,0-4 15,-2 2-15,0 1 16,-1 2-16</inkml:trace>
  <inkml:trace contextRef="#ctx0" brushRef="#br1" timeOffset="95234.3454">27717 4172 0,'0'0'0,"0"0"0,0 0 15,35-2-15,-35 2 0,40 1 16,-10 1-16,1 2 0,2 0 0,10 4 16,1 3-16,3 5 0,-5-1 15,-4 5-15,-4 3 0,-2 3 16,-7 1-16,-13 2 0,-9 4 15,-6 2-15,-5 1 0,-13 3 16,-8 4-16,-2-4 0,-1-5 16,-8 7-16,-1 0 0,7-7 0,3-5 15,7-3-15,8-6 16,5-8-16,3-4 0,3-3 16,3-3-16,4 0 0,4 1 0,12-5 15,10-3-15,6-5 0,6-2 16,4-2-16,4-4 0,-5 2 15,-4 2-15,-2 1 0,-11 3 16,-6 2-16</inkml:trace>
  <inkml:trace contextRef="#ctx0" brushRef="#br1" timeOffset="95584.9002">27771 4564 0,'0'0'0,"0"0"15,0 0-15,0 0 0,0 0 0,0 0 16,0 0-16,0 0 0,0 0 16,7 25-16,-7-25 0,4 33 0,-2-14 15,0 6-15,1 2 16,-1 1-16,-1 1 0,1 9 16,1 0-16,1-2 0,0-2 0,2 4 15,-1-4-15,1-4 0,-1-2 16,2-2-16,1-3 0,-1-3 15,1-3-15,0-4 0,1-2 16,-1-1-16,2 0 0,2-5 16,2 1-16,-2-3 0,1 0 0,1-2 15,2-2-15,0-1 16,2 0-16,3-4 0,2-4 16,-1 0-16,-2 0 0,2-7 15,-2-3-15,-5 3 0,-2 4 0,-2 2 16</inkml:trace>
  <inkml:trace contextRef="#ctx0" brushRef="#br1" timeOffset="96901.6812">25965 719 0,'0'0'0,"0"0"16,0 0-16,0 0 0,0 0 0,0 0 16,0 0-16,2 29 0,-2-29 15,1 26-15,1-5 16,-1 0-16,-1 0 0,0 6 16,0 3-16,0 2 0,0 1 0,0 15 15,0 5-15,-3 11 0,1-5 16,-2 17-16,-2 1 0,1-5 15,-1-6-15,-3 18 0,0 3 16,-2 3-16,2-10 0,-4 42 16,3-5-16,-1-22 0,-2-14 0,5-2 15,0-3-15,3-9 0,3-9 16,3-1-16,3-3 16,0-8-16,2-8 0,0 5 0,2 2 15,-1-8-15,-2-5 0,1 3 16,-1 2-16,0-8 15,-1-5-15,-2 1 0,-1 0 16,-1-6-16,-1-5 0,1-7 0,0-7 16,0 0-16,-2-3 0,2 3 15,-2-3-15,2 3 0</inkml:trace>
  <inkml:trace contextRef="#ctx0" brushRef="#br1" timeOffset="97384.9068">25469 2231 0,'0'0'0,"0"0"0,0 0 16,14 27-16,-7-12 0,3 5 16,2 4-16,3 11 0,2 3 0,-2 7 15,2 5-15,3 13 16,0-2-16,1 12 0,-2-1 0,0 3 15,-2-7-15,-2 5 0,-3-5 16,-1-10-16,-2-7 0,0-3 16,0-2-16,0-9 0,-1-4 0,1-6 15,0-3-15,1-5 16,1-1-16,2-7 0,2-2 16,-3-7-16,-1-1 0,4-11 0,3-10 15,1-8-15,1-9 0,16-20 16,6-11-16,2-6 0,1-3 15,18-25-15,6-6 0,25-37 16,-11 20-16,-26 39 0,-17 27 16,-14 18-16</inkml:trace>
  <inkml:trace contextRef="#ctx0" brushRef="#br1" timeOffset="97905.8133">26247 834 0,'0'0'0,"0"0"0,0 0 15,0 0-15,0 0 0,0 0 0,-3 24 16,3-24-16,-4 22 0,4-22 15,-5 39-15,3-16 0,1 0 0,-1 8 16,0 8-16,-1 7 16,1-2-16,0 20 0,1 6 15,-1-4-15,-1-7 0,-2 23 16,-4 17-16,-2-9 0,-1-7 0,-3 18 16,-3 17-16,-1 6 0,6-23 15,0 4-15,-2 2 16,7-17-16,2-11 0,4 6 0,2 4 15,1-14-15,1-9 0,4 10 16,1 5-16,0-4 0,0-7 16,0 17-16,2 10 0,-3-11 15,-2-9-15,-1-24 0,0-17 16,-1-10-16</inkml:trace>
  <inkml:trace contextRef="#ctx0" brushRef="#br1" timeOffset="98087.3758">26251 2527 0,'0'0'16,"-4"-4"-16,3 1 0,1 3 0,4 2 15,3 4-15,4 4 16,-1 0-16,-1-3 0,-1-1 0</inkml:trace>
  <inkml:trace contextRef="#ctx0" brushRef="#br1" timeOffset="98518.026">26564 1628 0,'0'0'0,"0"0"0,0 0 16,28-7-16,-28 7 0,45-11 16,-9 0-16,3 0 0,0 1 0,14-3 15,1 0-15,2-2 0,-8 2 16,-3 1-16,-10 2 0,-7 4 15,-7 0-15,-11 0 0,-9-4 16,-5 3-16,-3 0 0,1 2 16,2 0-16,-1 0 0</inkml:trace>
  <inkml:trace contextRef="#ctx0" brushRef="#br1" timeOffset="98701.7962">26884 1256 0,'0'0'16,"0"0"-16,0 0 0,0 0 15,0 0-15,0 0 0,0 0 0,0 0 16,-12 27-16,12-27 0,-4 34 15,3-10-15,0 2 0,1 3 16,0 2-16,1 20 0,0 8 16,-1 13-16,0-2 0,-4 26 15,-3 9-15,-3 9 0,-1-9 0,-3 20 16,-1 2-16,2 23 0,5-32 16,15-32-16,9-21 15,-5-22-15,-4-11 0,-2-11 16</inkml:trace>
  <inkml:trace contextRef="#ctx0" brushRef="#br1" timeOffset="98935.6289">26866 2003 0,'0'0'16,"-18"24"-16,-4 6 0,-2 2 0,0 2 15,-12 12-15,-9 12 0,1 0 16,8-8-16,6-8 0,10-13 16,7-9-16,6-7 0,12-14 15,7-8-15,11-12 0,9-9 0,16-16 16,13-12-16,-15 14 0,-11 12 16,-10 7-16</inkml:trace>
  <inkml:trace contextRef="#ctx0" brushRef="#br1" timeOffset="99434.6336">27148 1439 0,'0'0'0,"0"-7"16,1-2-16,1 0 0,1 1 0,4-4 16,5-2-16,6 0 0,5 0 0,9 0 15,7 2-15,-1 3 16,1 2-16,5 6 0,-2 5 16,-8 4-16,-6 7 0,-13 11 0,-14 7 15,-16 9-15,-14 4 0,-15 9 16,-11 8-16,-9 3 0,1-6 15,-1-3-15,8-11 0,-6-2 16,19-16-16,15-12 0,9-10 16,7-2-16,5-5 0,9-3 15,5-3-15,14-7 16,9-1-16,17-8 0,17-7 16,-10 9-16,-8 6 0,-4 3 0,-9 4 15,-5 6-15,-4 2 0,-6 7 16,-5 2-16,-6 7 0,-5 2 0,-4 4 15,-3 4-15,0 5 16,-2 2-16,0 5 0,2 2 16,0 1-16,2 1 0,1 1 15,1 1-15,0-3 0,2 1 0,-1-4 16,-1 1-16,0-3 0,-2-1 16,-1-4-16,-1-3 0,-3-6 15,0-5-15,-6-6 0,-4-4 16,-2-7-16,-2-5 0,1-7 15,-1-7-15,0-5 0,1-5 16,8-7-16,5-5 0,13-10 16,9 1-16,17-3 0,13-2 15,12 0-15,10 3 0,20-2 16,7 6-16,43-6 0,-11 14 0,-39 12 16,-26 10-16,-19 5 0</inkml:trace>
  <inkml:trace contextRef="#ctx0" brushRef="#br1" timeOffset="99601.1927">28224 1748 0,'0'0'0,"0"0"0,17 21 0,-17-21 15,17 30-15,-3-5 0,2 7 16,-1-4-16,-1-3 0,-3-4 0</inkml:trace>
  <inkml:trace contextRef="#ctx0" brushRef="#br1" timeOffset="100235.074">28083 3972 0,'0'0'0,"0"0"16,0 0-16,0 0 0,0 0 0,-15 31 0,2-6 16,-4 5-16,-6 5 0,-7 7 15,-5 6-15,-7 11 16,3-4-16,2 4 0,1-1 0,11-11 15,6-10-15,13-7 0,10-9 16,8-11-16,7-8 0,8 1 16,9-2-16,-2 1 0,1 1 15,3 4-15,-4 4 0,-8 4 16,-6 3-16,-9 4 0,-7 5 16,-8-2-16,-4 3 0,-7 2 0,-7 5 15,1-3-15,0-3 0,-1 2 16,2-1-16,6-6 0,4-6 15,3 0-15,4 1 0,4-3 16,4-1-16,-1-1 0,1 1 16,1 1-16,-1 0 0,0 3 15,-1 4-15,-1 3 0,-3-1 0,-3 3 16,-1 2-16,1 1 0,-1-1 16,1 0-16,0 0 15,0-5-15,3-6 0,5-2 0,3-1 16,4-6-16,2-3 0,-4-4 15,-2 1-15,-2-1 0</inkml:trace>
  <inkml:trace contextRef="#ctx0" brushRef="#br1" timeOffset="100601.1285">28313 4221 0,'0'0'0,"10"-2"0,7-1 15,2 1-15,3 1 0,14 1 16,6 3-16,5 1 0,-5 3 16,-1 6-16,-8 6 0,-12 2 15,-10 1-15,-12 8 0,-9 8 16,-10-1-16,-8 2 0,-14 2 0,-10 2 16,-8 0-16,2-7 0,-10 3 15,1-4-15,8-8 0,5-6 16,-8-2-16,20-9 0,15-5 15,9-5-15,10-4 0,8-1 16,6-3-16,3-1 0,14-2 16,12-6-16,7 1 0,4-4 15,12-5-15,9-4 0,-5 4 16,-4 3-16,10-3 0,1 2 16,-13 3-16,-8 2 0,11-3 0,-15 5 15,-17 1-15,-10 3 0,-19-9 16,-15-4-16,11 14 0,1 4 15,2 2-15</inkml:trace>
  <inkml:trace contextRef="#ctx0" brushRef="#br1" timeOffset="102118.8184">28377 3956 0,'0'0'0,"0"0"0,0 0 16,0 0-16,-10-11 0,10 11 16,0 0-16,4 7 0,-2 0 0,0 6 15,1 6-15,-1 6 0,-2 2 16,-5 16-16,-3 5 0,0 5 15,-3 2-15,-11 17 0,-7 0 16,-2 8-16,2-10 0,-8 10 16,-3-4-16,2-7 0,6-13 0,8-12 15,7-10-15,6-9 16,4-7-16,10-5 0,9-3 16,7-4-16,7-3 0,11-10 0,12-7 15,4-3-15,2-2 0,13-10 16,3-4-16,-13 5 0,-8 1 15,8-11-15,-16 4 0,-12 8 16,-9 6-16,-7-2 0,-5-1 16,-9 10-16,-3 0 0,-5 2 15,-3 3-15,2 3 0,1 3 16,-2 5-16,-1 5 0,0 3 0,-1 4 16,1 8-16,0 5 15,2 3-15,3 1 0,1 9 0,3 7 16,5-2-16,4-1 0,4 14 15,2 7-15,-3-8 0,-1-5 16,-2 6-16,-2-3 0,-2-10 16,0-6-16,-2-10 0,-1-6 15,0-8-15,0-5 0,-4-5 16,0-5-16,-9-8 0,-8-6 0,-4-11 16,-5-8-16,9 0 0,2-3 15,4-16-15,2-6 0,9 1 16,5-1-16,14-16 0,8-5 15,8 6-15,5 2 0,30-36 16,5 6-16,-14 16 0,-9 11 0,-3 12 16,-4 8-16,-7 13 15,-8 8-15,-12 14 0,-6 8 16,-5 8-16,-3 2 0,4 15 16,-1 7-16,-3 8 0,-2 5 0,-4-6 15,-1 11-15,0-3 0,0-3 16,3-2-16,1-1 0,3-6 15,1-3-15,2-4 0,3-1 16,1-3-16,3-4 0,0 3 16,1 3-16,0 3 0,-1 1 0,-7 10 15,-5 6-15,-4-1 0,-4 4 16,-4 9-16,-1 2 16,1-6-16,0-4 0,1-1 0,0-2 15,4-4-15,4-4 0,-3 0 16,-1 1-16,1-3 0,1-5 15,2 1-15,4 0 0,1-3 16,2-1-16,2-4 0,0-3 16,-2-6-16,0-3 0,2-5 15,0-5-15,3-7 0,2-4 0,7-18 16,7-17-16,6-15 0,2-2 16,5-21-16,1-6 15,-3 7-15,-1 3 0,13-28 16,3 5-16,-13 26 0,-6 16 0,-7 22 15,-4 13-15,-7 15 0,-4 11 16,-8 13-16,-6 12 0,-4 5 16,-2 5-16,3-6 0,-2 7 15,1-1-15,1-2 0,5-4 16,3-4-16,5-4 0,3-4 0,11-3 16,7-2-16,2-2 15,3-1-15,3 0 0,4-2 16,-6 2-16,-4 2 0,-6 2 15,-4 5-15,-9 2 0,-2 3 0,-12 9 16,-8 7-16,-6 1 0,-5 0 16,-6 4-16,-5 3 0,-3 1 15,4-6-15,8-4 0,6-7 16,7-7-16,4-6 0,5-5 16,1-4-16,8-4 0,4-2 0,8-3 15,7 0-15,-2 2 0,-2 3 16,-5 8-16,-2 5 0,-4 3 15,-4 4-15,-8 5 0,-7 9 16,-4-2-16,-1-1 0,-4 5 16,-1-2-16,5-4 0,2-4 15,4-5-15,3-3 0,1-5 16,2-2-16,6-7 0,6-5 16,5-4-16,6-5 0,10-7 0,10-7 15,-1 1-15,-2-1 16,4-5-16,-5 0 0,-5 8 0,-5 5 15,-3 2-15,-5 4 0,-5 2 16,-5 5-16,-2 0 0,-2 2 16,-3 3-16,0 0 0,-2 4 15,-1 2-15,-3 1 0,1 2 16,-2 0-16,2 1 0,1-3 16,1-1-16,1 2 0,-1-2 15,1 1-15,1 1 0,1 0 16,0-1-16,3-1 0,3-2 0,0 1 15,0 0-15,2-2 0,0 0 0,3-5 16,2-5-16,0-3 16,-1-1-16,-1-2 0,0 1 15,-2 1-15,-1 1 0,-2 0 16,0 2-16,-2 1 0,0 2 0,-1-1 16,-1 2-16,-1 0 0,-1-2 15,-1 4-15,1 2 0,-4-1 16,-2 1-16,0 1 0,-2 0 15,-1-2-15,0 0 0,2 0 16,-1 0-16,1-1 0</inkml:trace>
  <inkml:trace contextRef="#ctx0" brushRef="#br1" timeOffset="102684.1726">29857 4664 0,'0'0'0,"0"0"16,0 0-16,0 0 0,0 0 0,0 0 15,0 0-15,10 25 0,-10-25 16,14 29-16,-5-10 0,0 3 16,-2 1-16,0 2 0,0 0 15,-1-1-15,1-2 0,0 3 16,-2-5-16,-1-2 0</inkml:trace>
  <inkml:trace contextRef="#ctx0" brushRef="#br1" timeOffset="102903.3769">30184 3913 0,'0'0'0,"0"0"16,0 0-16,6 24 0,-6-24 0,6 36 15,-1-8-15,0 6 0,2 2 16,1 23-16,-2 7 0,2 20 15,0 2-15,-1 27 0,0 7 16,0 23-16,-2-1 0,0 74 16,-2 19-16,-2-16 0,-1-12 15,0-66-15,0-44 0,0-31 16</inkml:trace>
  <inkml:trace contextRef="#ctx0" brushRef="#br1" timeOffset="103168.2006">30511 4361 0,'0'0'15,"0"0"-15,24 16 0,-24-16 16,32 24-16,-17-13 0,-1-1 16,-3-1-16</inkml:trace>
  <inkml:trace contextRef="#ctx0" brushRef="#br1" timeOffset="103902.4783">24418 4885 0,'0'0'16,"0"0"-16,0 0 0,0 0 0,0 0 16,0 0-16,0 0 0,0 0 15,29-10-15,-29 10 0,38 0 16,-14 2-16,3 0 0,6 2 15,6 2-15,12 1 0,-1 2 16,22-2-16,5-2 0,-1-1 16,-1 0-16,21-1 0,18-3 15,-12 1-15,-7-1 0,14 2 16,-1 3-16,25 2 0,-22 0 0,-14 1 16,-9 1-16,-17-3 0,-12-1 15,3-1-15,1 0 16,-7 1-16,-4 0 0,2-6 0,2-3 15,-3 1-15,-3 1 0,1-7 16,2-3-16,-6 3 0,-5 0 16,-7 1-16,-4 0 0,-10-3 15,-8-3-15,-4 6 0,-3 1 0,-1 2 16</inkml:trace>
  <inkml:trace contextRef="#ctx0" brushRef="#br1" timeOffset="104685.0372">24793 3717 0,'0'0'0,"0"0"0,0 0 15,-6 21-15,6-21 0,-10 19 0,10-19 16,-15 35-16,7-14 0,-1 2 15,0 1-15,-1 7 0,2-2 16,3 2-16,3 3 0,3-1 16,3 0-16,5 5 0,4-2 15,3-6-15,0-4 0,5-4 16,4-2-16,-4-3 0,-4-4 0,-4-3 16</inkml:trace>
  <inkml:trace contextRef="#ctx0" brushRef="#br1" timeOffset="105051.4745">24987 3592 0,'0'0'0,"0"0"0,0 0 16,26 4-16,-26-4 0,31 4 15,-11 0-15,2-1 0,2 0 16,10 2-16,3-1 0,1 0 16,-2-2-16,14 0 0,3 1 15,-4-3-15,-1 0 0,9-3 16,1 0-16,-4-1 0,-3 0 0,1 0 16,2-3-16,3 1 0,-5 2 15,-2-2-15,-1 2 16,-4 1-16,-6 2 0,-2 0 0,-3 1 15,-8 0-15,-5 1 0,-3 3 16,-4-1-16,-1 4 0,-1 0 16,-6 0-16,-3 3 0,-4 2 15,-2 1-15,-2 5 0,1 2 16,2-4-16,1 0 0,0-2 16,0-3-16,1-2 0</inkml:trace>
  <inkml:trace contextRef="#ctx0" brushRef="#br1" timeOffset="105242.9425">26624 3843 0,'0'0'16,"0"0"-16,0 0 0,0 0 0,0 0 0,22 28 15,-22-28-15,21 32 16,-21-32-16,17 24 0</inkml:trace>
  <inkml:trace contextRef="#ctx0" brushRef="#br1" timeOffset="116251.6882">22918 7356 0,'0'0'15,"-8"3"-15,-3 1 0,0 4 16,0 3-16,-9 2 0,-4 2 0,0 3 16,0 1-16,-7 10 0,-2 4 15,0-2-15,-1 2 0,-6 9 16,-1 4-16,2-5 0,3-1 0,-7 12 15,0 3-15,3-3 16,3-3-16,-5 12 0,2 4 16,4-8-16,2-4 0,-13 26 15,7-5-15,5-9 0,7-3 16,1-3-16,3-1 0,0-9 0,1-5 16,2 7-16,2 5 15,6-3-15,4-3 0,2 3 16,3 1-16,-3 0 0,-1-1 0,5 0 15,2 1-15,2-4 0,2-4 16,-5 10-16,-3 6 0,4-5 16,2-3-16,3 4 0,3 5 15,0-6-15,2-3 0,-3 2 16,-3 0-16,6-4 0,4-2 0,5 5 16,3 6-16,-5-8 0,-1-6 15,1 3-15,3 3 0,0-5 16,-1-3-16,3 4 0,1 1 15,3-3-15,1-4 0,2 6 16,1 5-16,0-11 0,-1-6 16,5 6-16,3 2 0,-3 0 15,-2 0-15,7-3 0,3-3 16,0 0-16,-2-2 0,4 1 16,2 0-16,-2-7 0,-1-3 0,1 0 15,2-1-15,1-4 0,1-7 16,6 1-16,5 0 0,-6-1 15,-4 1-15,3-5 0,2-1 16,-3-4-16,-2-2 0,7 2 16,5 0-16,-5-1 0,-3-1 0,4-5 15,2-3-15,-1 2 16,-4 0-16,3-4 0,2-1 16,-7-6-16,-6-2 0,9-1 0,6-2 15,-6 2-15,-4 2 0,7-2 16,2 1-16,-3-2 0,-2 0 15,2-4-15,1-3 0,-4 1 16,-1-2-16,0-2 0,4-3 16,-5-1-16,0-1 0,4-4 15,5-1-15,-6-2 0,-2 2 0,-3-7 16,0-4-16,-3 0 16,-1 0-16,6-2 0,3-4 0,-8 6 15,-5 4-15,5-6 0,5-1 16,-7 1-16,-4 1 0,1-6 15,1-8-15,-2 0 0,0 1 16,4-9-16,4-4 0,-4 4 16,-2 4-16,3-11 0,1-6 15,-2 9-15,-1 7 0,0-4 16,1-2-16,-6 4 0,-4 2 0,2-5 16,4-6-16,-5 10 0,-2 5 15,-1-3-15,0-2 16,-7 3-16,-7-1 0,2-6 0,-1-6 15,-3 5-15,0 4 0,-1-1 16,2 0-16,-4 6 0,-2 6 16,0-5-16,1 0 0,-5 0 15,-4 3-15,-3-2 0,-1 2 16,-1 3-16,-1 4 0,-5-1 16,-3 0-16,-5 5 0,-1 4 0,-2-2 15,0-3-15,0 5 0,2 5 16,-2-6-16,0-2 0,-3 4 15,-1 3-15,-2 1 0,-3-1 16,6 6-16,3 2 0,-9 0 16,-6 0-16,6 2 0,4 1 15,-4-4-15,-3-2 0,3 5 16,1 7-16,-6-3 0,-3 1 16,-1 1-16,1 0 0,-4 2 0,0 0 15,-1 5-15,0 2 0,-2-4 16,-2-1-16,3 2 0,2 2 15,-8 3-15,-7 0 0,5 3 16,4 1-16,-6 3 0,-6 4 16,7-2-16,2 1 0,-3 1 15,-3 0-15,3 0 0,3-1 16,-4 4-16,-2 3 0,1-1 0,0 0 16,0 4-16,1 2 15,5 0-15,4 1 0,-3 3 0,-5 0 16,6 0-16,2 0 0,-4 1 15,-2-1-15,4 1 0,4 2 16,-5 2-16,-3 1 0,6 0 16,4-1-16,-6 3 0,-3 3 15,3-2-15,3-3 0,1 2 16,-1-1-16,5 0 0,4 2 0,-7 4 16,-4 1-16,4 0 0,4-1 15,-4-1-15,-1 2 0,6-2 16,4-2-16,-6 6 0,-3 3 15,6-3-15,2-1 0,-8 1 16,-6 1-16,11-3 0,9-1 16,-5 4-16,-3 4 0,3-1 15,2 1-15,1-4 0,1-2 16,0-3-16,2-1 0,-4 3 16,-1 2-16,17-10 0,-1 4 0,-5 1 15,-3 3-15,2-3 0,1 1 16,0 1-16,-1 3 0,0-3 15,1-2-15,-2 4 0,-1 2 16,2 2-16,1 1 0,0 0 16,1-1-16,-1 0 0,-1 1 15,-2 2-15,-2 4 0,2-2 16,2-3-16,0 3 0,0 1 16,-1-2-16,0-1 0,-1 2 0,-1 3 15,5-2-15,1-3 0,1 3 16,2 4-16,1-5 0,-1-4 15,-3 5-15,-2 4 0,3-3 16,3-3-16,0 6 0,-2 2 16,4-2-16,2 0 0,1 4 15,0 2-15,1 2 0,-1-1 0,-2 1 16,-1 0-16,-2-2 0,2-3 16,-3 27-16,3-2 15,4-9-15,4-5 0,-3-3 0,-1 1 16,5-6-16,2-5 0,1 7 15,1 2-15,-1-6 0,-1-4 16,2 4-16,2 4 0,-2-4 16,1-2-16,3 4 0,5 3 15,-1-3-15,1-2 0,3 6 16,3 4-16,-1-10 0,-2-8 0,1 3 16,0 3-16,1-4 0,2-1 15,1 3-15,3 3 0,-1-9 16,1-7-16,-1 6 0,0 3 15,-2-3-15,0-3 0,7 2 16,6 1-16,-14-13 0,-1 3 0,16 15 16,0-2-16,-12-18 15,2 1-15,2 2 0,3 2 16,3 0-16,2 1 0,2-1 0,2 1 16,-2-2-16,-1-1 0,4 0 15,1-2-15,-1-1 0,-1-2 16,3-3-16,3 1 0,-4-2 15,0-1-15,3-1 0,2 0 16,-4-1-16,0 0 0,3-1 16,3 0-16,-2-3 0,-2-4 0,4 2 15,2-2-15,0-1 16,-1-2-16,2 0 0,2 0 0,-4-4 16,-2-3-16,7-4 0,5-3 15,-7-1-15,-5 0 0,24-11 16,-4 0-16,-23 9 0,-2-1 15,22-15-15,2-4 0,-10 7 16,-5 3-16,-1-1 0,1-1 16,-3-3-16,-5 0 0,4-2 15,3 1-15,-5-3 0,-3 0 0,3-4 16,1-1-16,-1 1 16,0 4-16,0-7 0,1-3 0,-1 2 15,-1 0-15,1-5 0,-1-4 16,-4 4-16,-3 3 0,2-5 15,4-4-15,-1-1 0,-3 1 16,4-2-16,0 0 0,-1 4 16,-1 3-16,0-3 0,3-4 15,-6 4-15,-3 3 0,1-6 16,1-5-16,-2 1 0,-1 1 0,6-3 16,1-1-16,-4 1 0,-3 1 15,2-9-15,0-4 0,-2 7 16,0 4-16,-3-4 0,-2-3 15,-2 9-15,0 3 0,-1-3 16,0-2-16,-3 4 0,-4 3 16,-1 0-16,-2-1 0,-4 5 15,-5 3-15,-2-1 0,-2-2 16,1 3-16,0 4 0,-2-2 16,0 0-16,-1 1 0,0 2 0,-3-6 15,1-2-15,-3 4 0,0 3 16,-1-2-16,-1-3 0,-2 4 15,-1 2-15,-3-2 0,-2-4 16,2 4-16,-1 1 0,1 3 16,-1 1-16,2 2 0,1 3 15,-12-5-15,-5-1 0,0 4 0,1 5 16,-2 0-16,-2 0 16,2 4-16,3 3 0,-8-6 0,-3-2 15,-2 8-15,1 4 0,-1-1 16,1-1-16,1 3 0,3 2 0,-8 1 15,-5 0-15,4 1 16,1 1-16,2 1 0,1 0 16,-1 4-16,1 2 0,-4-1 15,-1 0-15,3 5 0,2 2 0,-3-2 16,-3-2-16,1 3 0,5 5 16,-6 3-16,-1 2 15,16-2-15,-2 2 0,-25 2 0,-1 1 16,20-3-16,-1 3 0,-23 6 15,0 3-15,7-1 0,5-2 0,-5 7 16,-4 4-16,6 4 16,3 2-16,-6 1 0,-6 0 15,3 1-15,4 2 0,-5 8 16,-2 5-16,8-4 0,4-3 0,-6 7 16,-5 4-16,7-2 15,5-1-15,-3 11 0,-2 5 16,6-4-16,4-2 0,-4 6 0,-2 4 15,2-10-15,0-7 0,16-16 16,11-11-16,7-8 0</inkml:trace>
  <inkml:trace contextRef="#ctx0" brushRef="#br1" timeOffset="122335.1942">10146 11397 0,'0'0'0,"0"0"16,0 0-16,0 0 0,0 0 0,0 0 15,0 0-15,0 0 0,0 0 16,32 12-16,-32-12 0,35 4 15,-13 0-15,4 1 0,1 0 16,3 0-16,1 0 0,14 1 16,5 1-16,-1 0 0,1 2 15,12 1-15,-1-1 0,10 2 16,-3-1-16,3-2 0,1-3 16,9-2-16,-4-2 0,11-2 0,-2 1 15,-3-1-15,-4-2 0,36 0 16,-7-1-16,-10 5 0,-4 2 15,0-4-15,0-2 0,-1 3 16,-1 1-16,8-4 16,6-3-16,-5-3 0,-3 0 0,5 2 15,0 1-15,0 0 0,-3 1 16,4 2-16,2 2 16,-6-1-16,-4 2 0,8-1 0,5 0 15,-2-3-15,-1-1 0,2 1 16,1 0-16,-2-3 0,-3 0 0,3-1 15,1 1-15,2 0 0,1 3 16,4 0-16,1 3 16,-8 3-16,-6 4 0,8-4 0,6-2 15,-6 2-15,-2 2 0,0-2 16,0 0-16,-5 2 0,-3 1 16,6-2-16,5 2 0,-7-2 15,-5 1-15,0-3 0,-1 0 16,2 6-16,0 4 0,14-1 15,9-1-15,-9 0 0,-6 2 16,-3-4-16,-1-1 0,-1-3 16,-2-2-16,8 1 15,6 2-15,12-5 16,8-3-16,-27 3 0,-17 0 0,4 5 0,3 4 16,-2-5-16,-2-1 0,7 3 15,5 2-15,-17-3 0,-11-1 0,9 2 16,6 2-16,-5-2 15,-2-1-15,1-2 0,1 1 16,-5-1-16,-4 0 0,8-2 16,5-1-16,-7 0 0,-5 2 0,6 0 15,4 1-15,-10-1 0,-4 2 16,5-4-16,2-2 0,-7 3 16,-3 0-16,4 2 0,3 2 15,-5-3-15,-2-3 16,3-1-16,3-1 0,-14 2 0,-9 3 15,2-2-15,-1-1 0,-4 1 16,-2 1-16,-4-1 0,0-1 16,-1-1-16,-2 1 15,2 0-15,1-1 0,-10 2 0,-8 0 16,-5-1-16,-5 0 0,1 0 0,0-2 16,8 0-1,4-2-15,-4-3 0,-1-1 0,-1 2 16,1 2-16,1-5 0,2-3 0,-15 2 15,0-2-15,1-3 16,2-3-16,1 1 0,1-2 16,-4-3-16,-1-2 0,-3-4 0,-1-3 15,-2 2-15,-3-1 0,-1-3 16,-4-1-16,-4-3 0,-1-1 16,-4-2-16,-2-1 0,-2 0 15,-3 0-15,-6-5 0,-2 1 16,-3 4-16,0 5 0,-7-1 15,-5-1-15,-1 2 0,-2 2 0,-5-1 16,-5 0-16,-3 4 0,-2 4 16,-34-13-16,3 3 0,5 4 15,3 2-15,-3 5 0,-4 4 16,1 1-16,0 1 0,-1-1 16,-2 0-16,2 6 0,1 3 0,-6 1 15,-2 1-15,1 0 16,3-3-16,-5 2 0,-2 2 15,-3 1-15,-2 1 0,-2 1 16,1 2-16,3 1 0,6 4 0,-4-3 16,-1 0-16,1 2 0,1 4 15,1-4-15,0 0 0,5 1 16,1-1-16,-2 0 0,-3 3 16,5 3-16,3 1 0,1 3 15,2 1-15,3 3 0,0 2 0,1 1 16,-1 2-16,1 2 15,3 1-15,2 2 0,3 0 0,2 3 16,3 2-16,-4 5 16,-4 4-16,11-3 0,8 2 0,-2 4 15,-2 4-15,4 0 0,3-1 16,7 2-16,3 0 0,5-2 16,1 0-16,1 0 0,-1 1 15,8-1-15,7 0 0,1 2 16,0 2-16,3-4 0,0-2 0,11-2 15,5-3-15,3 0 16,2-2-16,5 7 0,4 5 0,3-5 16,1-3-16,-1-2 15,-2-2-15,6 1 0,4 0 0,8 1 16,6 0-16,-2 1 0,0 1 16,7 0-16,6-2 15,15 7-15,10 5 16,-11-11-16,-8-8 0,5-4 0,4-1 15,-5 0-15,-5-2 0,16 3 16,13 1-16,-10-9 0,-8-7 0,13 2 16,9 1-16,-4 1 15,-4 0-15,14-2 0,8-1 16,-9-3-16,-9-3 0,16 3 0,9 1 16,-11 0-16,-9 0 0,18-4 15,11-3-15,-16-1 0,-11-1 0,18 1 16,11 1-16,-12-1 15,-8 2-15,11-3 0,9 0 16,-16-1-16,-9 1 0,13-7 16,9-5-16,-14-3 0,-8-3 0,15-2 15,11-3-15,-15-2 0,-10-4 16,8-4-16,5-5 16,-15 4-16,-9 5 0,8-16 0,3-9 15,-16 13-15,-12 10 0,2-10 16,2-7-16,-10 6 0,-6 0 0,-2-5 15,-1-7-15,-11 10 16,-5 4-16,-7-7 0,-1-7 16,-9 5-16,-6 4 0,-1-5 15,-2-3-15,-6 9 0,-2 6 0,-9-12 16,-6-8-16,1 7 0,1 5 16,-11-4-16,-7-2 0,0 0 15,1 0-15,-9 0 0,-5-2 16,1 11-16,1 7 0,-10-10 15,-5-7-15,4 10 0,4 5 0,-15-3 16,-8-1-16,0 7 16,2 6-16,-12-6 0,-6-3 15,6 8-15,4 6 0,-14-1 0,-8 0 16,11 2-16,8 2 0,-17 4 16,-12 1-16,8 1 0,5 1 15,-12 1-15,-7-1 0,13 5 16,8 5-16,-16 2 15,-10 2-15,11 5 0,7 0 0,-9 4 16,-5-1-16,14 0 0,12-1 16,-15 6-16,-9 5 0,11 3 0,9 1 15,-9 6-15,-6 4 16,18-3-16,10 0 0,-10 4 0,-7 3 16,13 0-16,10-2 0,-10 7 15,-8 3-15,13-3 0,8-3 0,-8 14 16,-5 10-1,8-5-15,6-4 0,-8 12 0,-5 8 16,11-6-16,6-5 0,-8 15 16,-4 10-16,8-3 0,5-2 0,-7 12 15,-4 7-15,14-12 0,11-10 16,1 27-16,3 19 16,8-13-16,6-10 0,3 18 0,3 11 15,3-7-15,5-5 0,4-37 16,5-25-16,4-18 0</inkml:trace>
  <inkml:trace contextRef="#ctx0" brushRef="#br1" timeOffset="127101.5888">25083 3725 0,'0'0'15,"0"0"-15,0 0 0,0 0 0,0 0 16,-23-4-16,23 4 0,0 0 16,-25 9-16,14 0 0,-1 4 15,-2 4-15,0 3 0,-3 1 16,-1 3-16,-5 7 0,0 0 15,3 8-15,-1 6 0,-1 9 16,2-2-16,-7 14 0,0 3 16,1 1-16,3-1 0,-7 15 15,1 1-15,-3 4 0,3-7 0,-14 31 16,2-13-16,3-15 0,1-11 16,3-4-16,2-4 0,5-9 15,2-6-15,3 1 0,1-1 16,3-6-16,1-5 0,-1-5 15,0-1-15,7-4 0,3-1 0,0 2 16,0 1-16,0-6 16,-2-2-16,4-2 0,5 0 15,1 1-15,2-1 0,3-10 0,1 2 16,0 0-16,-2 0 0,8 1 16,7 1-16,-2-6 0,0-2 15,3 0-15,2 2 0,2-4 16,2 0-16,1-5 0,4-2 15,-4 0-15,-1 0 0,6-3 16,4 1-16,1-1 0,-2-2 16,13 0-16,1-1 0,2 3 15,1 1-15,4 0 0,5-2 16,-2 1-16,1 1 0,12 1 16,4 2-16,-6 0 0,-5 0 0,33-1 15,-3 0-15,-10-1 0,-6-2 16,3-2-16,2-3 0,-9 2 15,-7 1-15,9 1 0,6 1 16,-9 0-16,-7 3 0,2 4 16,3 2-16,-7 0 0,-3 1 0,3 1 15,2 1-15,-5-4 0,-5 0 16,-2-3-16,0 2 0,-5-3 16,-5 1-16,-1-6 0,-1-2 15,-6 1-15,-5 3 0,-6-5 16,-4-3-16,-6 0 0,-5 0 15,-3 3-15,-1 1 16,-3-2-16,0-1 0,-9-2 0,-1-5 16,-1-2-16,0-1 0,0-5 15,-2-5-15,-1 5 0,-1 2 0,-3-5 16,-3-4-16,-2 1 0,-2-2 16,2-3-16,0-5 0,-2 3 15,-1 3-15,-2-7 0,-4-2 16,3-1-16,0 0 0,-8-7 15,-2-3-15,2 2 0,3 0 16,-1-6-16,3 0 0,-9-10 0,2 9 16,4 0-16,2 0 15,5 4-15,2 2 0,-3-6 0,-3-4 16,5 11-16,3 6 0,0-1 16,1-4-16,1 6 0,4 3 15,1-7-15,2-3 16,-1 9-16,-1 7 0,2 0 0,2 1 15,-3-2-15,-2 1 0,1 3 16,0 3-16,7 7 0,3 6 0,-5 0 16,-1-1-16,3 7 15,1 1-15,2 2 0,0 0 16,0 2-16,0 3 0,1 2 0,-1 0 16,1 2-16,0 0 0,-2 4 15,-1 4-15,-1 2 0,-3 3 16,-2 9-16,-2 6 0,1-5 15,4-5-15,1-2 0</inkml:trace>
  <inkml:trace contextRef="#ctx0" brushRef="#br1" timeOffset="128852.9209">24012 7746 0,'0'0'0,"-10"1"16,-6 1-16,1 1 0,-2-2 0,-6 6 0,-1 3 15,-5 2-15,-3 3 0,-10 6 16,-2 4-16,-1 1 0,-1 4 15,-10 8-15,-2 3 0,2 6 16,1 3-16,-10 15 0,0 3 16,-6 7-16,5-2 0,-22 37 15,11-3-15,9-6 0,9-7 16,5 1-16,3-1 0,9-2 16,7-4-16,3-4 0,2-4 15,5-1-15,2-1 0,2 0 16,2 2-16,6-5 0,3-1 0,3 0 15,3 0-15,2 2 0,2 0 16,3-2-16,4-2 0,1-5 16,2-2-16,4 0 0,2 2 15,6-7-15,5-5 0,0 0 16,2-1-16,3-2 0,2 0 16,5-2-16,2 0 0,2-6 0,2-2 15,3 1-15,3-1 16,-2-4-16,1-2 0,5-1 0,4 1 15,-3-4-15,-1-1 0,2-3 16,3-2-16,1-5 0,2-3 16,5-3-16,2 0 0,1-5 15,0-4-15,0-4 0,-1-4 16,-4-1-16,-5 0 0,3-7 16,2-4-16,0-4 0,1-2 0,0 1 15,1 2-15,-5-5 0,-3-5 16,0-6-16,2-5 15,-1-2-15,-2 0 0,2-3 0,2-3 16,-5-4-16,-1-4 0,-1-6 16,-2-4-16,0 4 0,0 3 15,-2-3-15,0-3 0,-3 4 16,-3 2-16,2-2 0,-1-4 16,-7 1-16,-5-1 0,-1 1 15,0 1-15,0-1 0,0 4 0,-5-10 16,-2-7-16,-3 5 0,-1 3 15,1-1-15,2-1 0,-6 8 16,-6 7-16,-5 0 0,-5 0 16,-1 1-16,1-3 0,-4 5 15,-2 4-15,-3 3 0,0 5 16,-6-2-16,-4-2 0,-1 4 16,-2 1-16,2-3 0,-1-2 15,0 4-15,1 4 0,-1 0 16,1 1-16,-7-1 0,-4-2 0,-2 4 15,-2-1-15,4 4 0,4 2 16,-10 1-16,-6 0 0,4 2 16,3 3-16,-3-1 0,-2 1 15,0-1-15,-3 2 0,-6 2 16,-5 3-16,2 3 0,0 4 0,-3-2 16,-1 0-16,-1 1 0,-1 3 15,-2 2-15,0 3 16,0 1-16,2 2 0,-5 2 0,-4 0 15,4 2-15,3-2 0,-3 5 16,-1 2-16,0-2 0,0 1 16,-5 1-16,-3 2 0,1 4 15,4 4-15,-4-3 0,-2-1 16,0 3-16,2 2 0,-1 6 16,2 5-16,0-2 0,0-2 0,-6 3 15,-2 0-15,1 1 0,2 0 16,0 3-16,0 4 0,4 0 15,1 1-15,-1 5 0,0 2 16,5 1-16,3 0 0,-1 7 16,-2 3-16,4 1 0,3-1 15,-3 2-15,-3 1 0,7 4 0,4 4 16,-2 9-16,-2 7 16,8-5-16,5-3 0,-5 12 15,0 8-15,3 2 0,3 2 0,4 0 16,0 1-16,12-31 0,7-23 15,6-14-15</inkml:trace>
  <inkml:trace contextRef="#ctx0" brushRef="#br1" timeOffset="131854.6906">25985 1399 0,'0'0'0,"0"0"0,0 0 15,-3-25-15,2 16 0,-2-3 16,0-3-16,1 1 0,1-1 0,-1-6 16,0-1-16,-1 0 0,0 1 15,-2 1-15,0-1 16,1 1-16,-1 2 0,1-2 16,0-1-16,1 3 0,1 1 0,-1 0 15,-2-1-15,1 1 0,-1 1 0,1-1 16,1 1-16,-1 1 15,2 2-15,-1 1 16,-2 0-16,0 2 0,-1 1 0,0 3 16,-2-1-16,-1 1 0,-1-2 0,4 5 15,2 3-15,0-1 0,0 0 16,-1 2-16,2 0 16,1 2-16,-1 2 0,2 2 15,0 3-15,0 1 0,0 1 0,0 11 16,0 5-16,0 2 0,-1-1 0,-3 9 15,-2 5-15,-1 10 16,-2-2-16,-1 16 0,0 3 16,1-7-16,0-6 0,-3 16 15,-2 5-15,2-8 0,1-6 0,1 15 16,1 4-16,-2 1 0,-1-11 16,-3 36-16,3 1 15,0-16-15,1-11 0,-5 6 0,-2 4 16,-1-15-16,1-9 0,-2 7 15,-1 7-15,4-13 0,5-7 0,3-1 16,2 2-16,2-20 16,0-11-16,3-2 0,0 1 15,2-1-15,1-3 0,1-6 0,2-3 16,0-1-16,1-1 0,1 0 16,-1 1-16,2-6 0,-1-4 15,4-4-15,3-5 0,-2-5 16,2-5-16,-3 2 15,-2 3-15,-3 3 0</inkml:trace>
  <inkml:trace contextRef="#ctx0" brushRef="#br1" timeOffset="132041.3414">25976 2274 0,'0'0'0,"0"0"0,0 0 16,0 0-16,0 0 0,0 0 16,0 0-16,0 0 0,-13 17 0,13-17 15,12 22-15,-12-22 0,25 25 16,-25-25-16,24 19 0,-24-19 16</inkml:trace>
  <inkml:trace contextRef="#ctx0" brushRef="#br1" timeOffset="132234.5616">26105 2616 0,'0'0'0,"0"0"0,0 0 0,0 0 15,2 22-15,-2-22 0,18 33 16,-5-12-16,3 0 0,-3-3 15,-1-3-15,-2 0 16</inkml:trace>
  <inkml:trace contextRef="#ctx0" brushRef="#br1" timeOffset="133201.9091">28865 7213 0,'0'0'0,"0"0"16,0 0-16,-14-24 0,10 13 0,0-2 16,-1-3-16,-1-6 0,-1 1 15,0-2-15,0 0 16,0 1-16,1 1 0,-2-8 0,-2-3 16,0 5-16,0 3 0,-2 0 15,-4 0-15,2 4 0,0 1 0,-5 1 16,-3 3-16,0 1 15,-1 2-15,-3-1 0,0 2 16,-1 0-16,1 1 0,-8 2 16,-1 3-16,7 3 0,3 2 0,-12-4 15,-2 1-15,2 0 0,4 2 16,-6 2-16,-1 3 16,0-1-16,1 1 0,5 0 0,8-1 15,6 0-15</inkml:trace>
  <inkml:trace contextRef="#ctx0" brushRef="#br1" timeOffset="134585.2767">28556 6949 0,'0'0'0,"0"0"0,0 0 0,-6-20 15,6 20-15,-5-19 0,1 6 16,-1-1-16,1 0 0,-2-1 15,0-1-15,-3 2 0,-2 0 0,-7 0 16,-2 2-16,-1 0 16,0 1-16,-4 4 0,-4 4 15,1 4-15,-2 4 0,-11 2 16,-3 3-16,1 4 0,1 4 0,-12 10 16,-3 5-16,3 4 0,1 0 15,-9 17-15,0 5 0,4-2 16,2-4-16,-6 15 0,4 4 15,-11 21-15,16-13 0,14 0 16,8 2-16,6-9 0,6-7 0,3 5 16,5 2-16,1-10 0,1-9 15,5-1-15,3 0 0,8-6 16,4-3-16,2 2 16,1 4-16,2-8 0,-1-6 0,5 1 15,4-2-15,1-4 0,2-4 16,5 0-16,4-1 0,2-7 15,-1-3-15,12-8 0,6-4 16,-2 1-16,0-3 0,10-17 16,6-10-16,-6-2 0,-5-1 0,11-7 15,7-5-15,-2-6 16,-4-4-16,7-6 0,5-3 16,-7 2-16,-6 4 0,10-13 0,4-7 15,-8 6-15,-5 5 0,-2-9 16,0-4-16,-8 5 0,-6 5 15,-8 0-15,-5 2 0,-9 3 16,-7 4-16,-8-3 0,-6 1 16,-8 5-16,-4 6 0,-5-2 15,-3-1-15,-3 6 0,-3 4 0,-2-3 16,-4-4-16,0 6 0,0 5 16,-7 2-16,-4 1 15,3 3-15,1-2 0,-14 7 0,-10 1 16,2 8-16,-1 2 0,-7 5 15,-3 4-15,-2 3 0,0 4 0,-13 11 16,-9 8-16,5 3 16,2 2-16,-5 11 0,-6 9 15,8-5-15,5-1 0,-2 15 0,-1 7 16,12 0-16,7-2 0,13 4 16,7 2-16,8-11 0,6-9 15,8-13-15,6-11 0,3-6 16</inkml:trace>
  <inkml:trace contextRef="#ctx0" brushRef="#br1" timeOffset="139235.2662">28783 14755 0,'0'0'0,"0"0"0,-24-8 0,12 6 16,0 0-16,-7 0 0,-5 0 15,-10 2-15,1 0 0,-8 4 16,-9 3-16,-12 2 0,2 1 0,-20 10 15,-3 6-15,7 0 16,5 1-16,-13 13 0,-10 12 16,17-6-16,13-4 0,-24 26 15,10-1-15,3 3 0,2 2 16,9-2-16,7 0 0,5-3 0,4-2 16,1 10-16,0 5 15,6-2-15,4-2 0,8 5 0,4 3 16,4-4-16,3-2 0,8-2 15,5-1-15,1-8 0,0-6 0,11 1 16,10 1-16,-1-14 0,1-10 16,3 8-16,3 5 15,1-5-15,3-5 0,2 0 0,3-2 16,1-3-16,1-3 0,3 2 16,4 3-16,-3-8 0,0-5 15,6 5-15,4 5 0,1-6 16,-2-2-16,7-3 0,6-1 15,6 6-15,4 5 0,-2-4 16,-1-3-16,-11-3 0,-6-4 0,12 6 16,7 5-16,-3-7 0,-1-6 15,4 1-15,1 2 16,0-3-16,-1 1 0,3-4 0,2 0 16,-5-4-16,-3-2 0,2-3 15,-1-3-15,-3-5 0,-3-2 0,3-6 16,0-3-16,3-2 15,0 0-15,1-6 0,2-4 16,-6 1-16,-3 3 0,9-10 16,4-7-16,-7-5 0,-3-2 0,1-5 15,1-2-15,2-2 0,1 1 16,-1 1-16,-1 0 0,-8-2 16,-6-2-16,0-7 0,1-5 15,-4 5-15,0 3 0,-1-5 16,2-5-16,-4 5 0,-4 3 15,-4-6-15,-1-4 0,-5 3 16,-2 3-16,-3-4 0,-1-2 16,-6 4-16,-5 2 0,0 2 15,-2 0-15,-5 6 0,-3 5 0,-1-4 16,-2-4-16,-2-1 0,0-1 16,-6 8-16,-5 4 0,-3 5 15,-2 3-15,0 0 0,-1-2 16,-10 5-16,-8 3 0,-6 0 15,-4 0-15,0 3 0,0 0 16,-7 3-16,-5 2 0,1 1 0,0 0 16,-7 0-16,-4 0 15,3 6-15,3 5 0,-12-5 16,-9-3-16,13 6 0,8 3 16,-4 4-16,-2 3 0,-2-1 0,-2 0 15,-3 7-15,-5 5 0,2 0 16,2-1-16,-17 7 15,-12 2-15,11 6 0,7 2 16,-3 3-16,-2-1 0,4 3 0,3 3 16,-18 10-16,-11 8 15,-3 12-15,-2 7 16,28-15-16,18-9 0,-23 25 0,-18 18 16,15-3-16,9-1 0,-16 25 15,-10 19-15,13-2 0,12-1 0,-1 45 16,-2 32-16,29-61 15,20-43-15,14-29 0</inkml:trace>
  <inkml:trace contextRef="#ctx0" brushRef="#br1" timeOffset="141968.9927">10452 16321 0,'0'0'0,"0"0"0,0 0 0,0 0 15,0 0-15,27 4 0,-27-4 16,0 0-16,22 10 0,-13-5 16,1 0-16,1 1 0,2-1 0,1 1 15,2 0-15,-1-1 0,1 1 16,3-1-16,7 0 15,2 0-15,3-1 16,7 1-16,-3-1 0,6 0 16,5-1-16,6 2 0,-5 2 0,2 1 15,2 1-15,5 0 16,-4 0-16,2-2 0,3 0 16,-5 0-16,-4 1 0,11 2 0,0 2 15,2-2-15,1-1 0,0 1 16,1 1-16,-5-4 0,-5-3 15,9-2-15,2-1 0,-1 3 0,-1 2 16,28 6-16,-7 4 16,-10-4-16,-8-1 0,2 2 15,1 1-15,0 2 0,-2 1 0,0-5 16,-1-2-16,-5-2 0,-4 1 16,5 5-16,6 3 0,-3-4 15,-3-2-15,2-1 0,0-2 16,-5 2-16,-2-1 0,3 2 15,4 0-15,-2-2 0,-1-1 0,4-1 16,2-2-16,-3-2 0,-3-2 16,0-2-16,2-2 15,0 0-15,1 0 0,1-4 0,-1 0 16,-3-3-16,-3-2 0,2-4 16,1-5-16,-1 2 0,-4 0 15,-1 0-15,-1-1 0,-3-7 16,-2-5-16,3-4 0,2-3 15,-7 0-15,-3-2 0,3 0 16,4-2-16,-7-7 0,-5-4 0,4-6 16,2-5-16,-7 6 15,-6 4-15,-3 2 0,-1 2 16,-3-3-16,-3-2 0,-4 4 0,-4 4 16,-4 3-16,-4 5 0,-6-5 15,-3-4-15,-6 7 0,-5 5 16,-2-4-16,-3-2 0,-2 3 15,-2 0-15,-1-3 0,2-2 16,-7 6-16,-3 5 0,0-4 16,0-5-16,-4 6 0,-3 4 0,-1 0 15,0 0-15,-3 2 0,-1 1 16,-7 7-16,-5 4 16,1 3-16,1 0 0,-9 2 0,-7 0 15,-2 2-15,1 3 0,-2 1 16,0 1-16,3-4 0,3-3 0,-4 3 15,-2 1-15,3 7 16,0 5-16,-4 0 0,-3 0 16,4 0-16,2 0 0,-10 10 15,-8 7-15,9 1 0,6 0 16,-10 7-16,-6 2 0,7 2 0,5 0 16,-7 5-16,-4 3 15,11-1-15,6-2 0,-1 5 0,-2 3 16,7-1-16,2 0 0,1-3 15,0-1-15,4 1 0,5 0 16,-1 7-16,-2 5 0,3-3 16,1-1-16,0 2 0,2 1 15,6 0-15,3 0 0,-2 12 16,1 6-16,7 2 0,7 1 0,3 6 16,-1 4-16,10 5 0,7 5 15,10 12-15,6 11 0,-1-37 16,0-24-16,-1-16 0</inkml:trace>
  <inkml:trace contextRef="#ctx0" brushRef="#br1" timeOffset="156685.0659">14239 16705 0,'0'0'0,"0"0"16,0 0-16,0 0 0,0 0 0,0 0 15,0 0-15,0 0 16,0 0-16,0 0 0,0 0 16,0 0-16,0 0 0,0 0 15,0 0-15,16 20 0,-16-20 0,0 0 16,0 0-16,0 0 0,20 12 16,-20-12-16,0 0 0,0 0 15,26-3-15,-26 3 0,0 0 16,23 0-16,-16 2 0,1-1 15,-1 1-15,1 2 0,-1 1 16,-2 1-16,0 2 0,-1-1 0,-1 0 16,1 2-16,-2 1 15,0-1-15,0-2 0,0 1 0,2-1 16,-1 0-16,1-1 0,0 0 16,-1-2-16,0 1 0</inkml:trace>
  <inkml:trace contextRef="#ctx0" brushRef="#br1" timeOffset="156837.7684">14568 16828 0,'0'0'0,"0"0"0,0 0 16,0 0-16,0 0 0,0 0 15,0 0-15,0 0 0,24 10 0,-24-10 16,0 0-16,27-4 0</inkml:trace>
  <inkml:trace contextRef="#ctx0" brushRef="#br1" timeOffset="156986.3728">14698 16854 0,'0'0'0,"0"0"0,0 0 15,0 0-15,0 0 0,0 0 16,7 20-16,-7-20 0</inkml:trace>
  <inkml:trace contextRef="#ctx0" brushRef="#br1" timeOffset="170735.8843">27948 15817 0,'0'0'0,"0"0"0,0 0 16,0 0-16,0 0 0,0 0 0,0 0 15,6 22-15,-6-22 0,0 0 16,10 17-16,-10-17 0,0 0 0,10 24 16,-7-14-16,-1-1 0,1 0 15,0 3-15,0 3 16,2 1-16,-1 0 0,3 4 15,0 4-15,1-1 0,0 2 0,5 10 16,2 4-16,1-2 0,-2 1 16,3 12-16,-1 3 0,0-3 15,-1-4-15,6 13 0,1 3 16,0-6-16,0-4 0,1 10 16,-1 1-16,-3-11 0,-2-6 0,4 4 15,1-2-15,0-3 0,-1-2 16,0-4-16,0-1 15,-5-5-15,-3-4 0,4-2 0,2-1 16,-2-2-16,0-2 0,3-4 16,3-3-16,-2-4 0,-2-2 15,-1-3-15,2-2 0,-1-2 16,0-2-16,2-1 0,2-2 16,-5-1-16,-1 0 0,-1-9 15,3-7-15,-1-2 0,0 0 0,2-9 16,4-7-16,-5 0 0,-1 2 15,6-18-15,4-9 16,-2 1-16,1 1 0,5-20 16,0-5-16,-4 6 0,0 6 0,19-51 15,3 1-15,-6 18 0,-2 11 16,3-8-16,4-3 0,-4 10 16,-2 7-16,12-7 0,9-8 15,-6 11-15,-1 8 0,11-11 16,9-7-16,-5 6 0,-3 4 0,-21 28 15,-16 21-15,-10 14 0</inkml:trace>
  <inkml:trace contextRef="#ctx0" brushRef="#br1" timeOffset="183935.494">26931 10285 0,'0'0'0,"0"0"16,0 0-16,0 0 0,0 0 0,-14 21 16,10-15-16,2 1 0,0 0 15,0 2-15,-1 1 0,2 0 16,0-1-16,-1 2 0,0 2 16,0 0-16,-1 2 0,1 1 15,1 2-15,0 1 0,1-2 0,-1 9 16,0 2-16,1 0 15,0-1-15,0 1 0,-1 1 16,0 0-16,0-1 0,1 5 0,0 1 16,0-3-16,0 1 0,-2 0 15,0 0-15,0-2 0,0-1 16,-3 2-16,0 1 0,-2-2 16,1-5-16,-5 10 0,-3 3 15,0-2-15,0-3 0,-1 2 16,2 1-16,1-3 0,1-1 0,-1-2 15,-1-1-15,-2-1 0,0 0 16,-2 2-16,0-1 0,1-4 16,3-1-16,0-3 0,0-2 15,2-4-15,1-3 0,2-1 16,2-3-16,1-6 0,0-4 0,2 0 16,1 0-16,0 1 15</inkml:trace>
  <inkml:trace contextRef="#ctx0" brushRef="#br1" timeOffset="184336.9667">26803 10218 0,'0'0'0,"0"0"16,0 0-16,-21 8 0,12-5 0,-1 3 15,-1 3-15,-1 3 0,-1-2 16,-5 7-16,0 1 0,0 2 16,3 1-16,0 0 0,2 2 15,2-2-15,1 0 0,0-2 16,2-2-16,2-4 0</inkml:trace>
  <inkml:trace contextRef="#ctx0" brushRef="#br1" timeOffset="184540.5983">26888 10426 0,'0'0'15,"0"0"-15,0 0 0,0 0 0,0 0 16,0 0-16,25 9 0,-25-9 0</inkml:trace>
  <inkml:trace contextRef="#ctx0" brushRef="#br1" timeOffset="185536.1974">28688 9676 0,'0'0'0,"0"0"0,0 0 16,0 0-16,0 0 0,0 0 15,0 0-15,0 0 0,0 0 0,0 0 16,0 0-16,0 0 0,18 18 16,-18-18-16,18 19 0,-18-19 15,22 18-15,-10-8 0,1 2 16,1 2-16,1 0 0,1 2 16,3 1-16,-1-1 0,-2 0 0,4 6 15,-1 4-15,-2-2 16,0-1-16,2 6 0,-1 0 15,-2-2-15,-2 0 0,-1-1 16,1 1-16,-3-2 0,-2-2 0,2 1 16,1 2-16,-3-2 0,0-3 15,1 5-15,1 3 0,-3-3 16,-1-2-16,-1 8 0,0 1 16,-1-5-16,1-1 0,0 7 15,0 1-15,-3-2 0,-1-3 0,-2 1 16,-2 1-16,0-2 0,1-2 15,0 2-15,1 1 16,-2-5-16,-1-4 0,0 3 0,-1 0 16,0-1-16,1-2 0,-1 3 15,-2 0-15,-1-2 0,0-1 16,-5 1-16,-3 2 0,2-3 16,0-2-16,-2 2 0,0 2 15,1-1-15,0-2 0,1 0 16,1-1-16,0-4 0,1-4 15,1-2-15,2-1 0,2-4 0,-1-1 16,3-3-16,1-3 16,3-3-16,3-2 0,0-6 15,0-6-15,1 3 0,-2 2 0,0 2 16</inkml:trace>
  <inkml:trace contextRef="#ctx0" brushRef="#br1" timeOffset="186252.4347">28849 10575 0,'0'0'0,"0"0"16,0 0-16,0 0 0,0 0 15,0 0-15,0 0 0,0 0 16,0 0-16,12 22 0,-12-22 16,8 19-16,-5-8 0,2 2 15,-1 2-15,1 0 0,-2 0 0,1 3 16,1 1-16,-1 1 15,2-1-15,0 8 0,1 1 16,-2-1-16,-1 0 0,-1 3 16,-1 2-16,-1-2 0,0-2 0,-2 6 15,-1-3-15,1 0 0,1-1 16,-2 1-16,-3 2 0,2-3 16,1-2-16,0-3 0,1-1 15,-1-3-15,2-1 0,0-1 16,-1-1-16,1-2 0,1-1 15,2-3-15,0 0 0,1-4 0,1 0 16,-2-5-16,2 1 16,-1-1-16,0 0 0,2-2 15,-1-2-15,1-2 0,0-3 0,6-4 16,3-3-16,1-3 0,3-2 16,1-5-16,1-3 0,2-3 15,3-1-15,5-10 0,3-1 16,-1 4-16,0 1 0,9-8 15,-1-1-15,-1 3 0,-2 2 0,4 0 16,-2 6-16,-5 3 16,-5 3-16,-2 4 0,-3 2 15,0 4-15,-3 2 0,0 1 0,-1 1 16,-5 2-16,-2 2 0,-5 4 16,-1-1-16,-2 2 0,-2 2 15,0 0-15,-1-1 0,-1 1 16,0 1-16,0 1 0,1-1 15,0 2-15,-1 0 0,3 0 16,3 1-16,-1 0 0,-2 0 0,1-1 16</inkml:trace>
  <inkml:trace contextRef="#ctx0" brushRef="#br1" timeOffset="186430.1316">29671 10671 0,'0'0'15,"0"0"-15,0 0 0,0 0 0,-8 19 0,8-19 16,10 29-16,-10-29 16,10 28-16,-6-18 0</inkml:trace>
  <inkml:trace contextRef="#ctx0" brushRef="#br1" timeOffset="189235.4657">28867 9353 0,'0'0'0,"0"0"0,0 0 15,0 0-15,19 24 0,-11-13 16,5 4-16,-1-1 0,0 1 0,5 8 15,3 3-15,0-1 0,1 0 16,4 9-16,0 4 16,-3-1-16,-1-2 0,3 13 0,0 1 15,-3-1-15,-2-3 0,-1 1 16,-2 4-16,-1 4 0,-2-2 16,-3 2-16,-2 1 0,-1-3 15,-3-4-15,0 8 0,-1 0 16,-2-5-16,0-5 0,-2 5 15,-1 5-15,-1-6 0,-2-2 0,-5 28 16,-1 0-16,-4-13 0,-4-9 16,0 1-16,1-2 15,2-6-15,4-4 0,-1 3 0,-2 4 16,3-13-16,2-5 0,-1-6 16,0-2-16,-1-6 0,-1-4 0,4-4 15,4-4-15,2-7 16,1-1-16,0-11 0,1-8 15,1 2-15,0-1 0,0 6 0,0 3 16,0 3-16</inkml:trace>
  <inkml:trace contextRef="#ctx0" brushRef="#br1" timeOffset="189870.2867">28832 10598 0,'0'0'0,"0"0"0,0 0 15,0 0-15,0 0 0,9 25 16,-9-25-16,12 22 0,-7-9 0,1 5 15,0 3-15,1 2 0,0 1 16,2 11-16,-2 5 16,0-3-16,-2-1 0,-1 4 0,-1 3 15,-1 5-15,-1-3 0,-3 5 16,-2-4-16,1-5 0,1-3 0,-1-5 16,-1-3-16,2-6 15,0-3-15,0-4 0,0-3 16,0-4-16,2-2 0,4-3 15,1 0-15,-1 0 0,-2 0 0,3-4 16,3-1-16,-1-2 0,0-2 16,2-2-16,2-3 15,0-2-15,1-2 0,5-3 0,4-4 16,-1-1-16,-1-2 0,11-9 16,3-1-16,-2 0 0,-1-1 15,5-5-15,1 1 0,-1 1 16,0 3-16,3-6 0,-4 2 15,-2 4-15,-1 3 0,-1 1 0,1 2 16,-6 2-16,-5 4 0,-2 0 16,-1 2-16,-4 4 0,-1 2 15,1 0-15,0 0 0,-3 2 16,0 0-16,-3-2 0,-2-1 16,0 2-16,-1 4 0,2 0 15,-1 3-15,-1 1 0,-1 0 16,1 0-16,1 0 0,0 2 15,2 0-15,-3 1 0,1 0 0,-2 1 16</inkml:trace>
  <inkml:trace contextRef="#ctx0" brushRef="#br1" timeOffset="190016.8385">29775 10275 0,'0'0'0,"0"0"0,0 0 16,0 0-16,0 0 0,0 0 0,0 0 15,0 0-15</inkml:trace>
  <inkml:trace contextRef="#ctx0" brushRef="#br1" timeOffset="194085.8635">25728 8709 0,'0'0'16,"-9"-3"-16,-5 0 0,0-2 0,-2-1 16,-8-4-16,-5-2 15,0 1-15,-2-1 0,-11 0 0,-2-1 16,1 3-16,1 2 0,-14 1 16,-3 3-16,3 0 0,1 0 15,-16-2-15,-3-1 0,8-1 16,4 2-16,-9 4 0,0 2 15,5-3-15,3 0 0,-3 3 16,-2 0-16,-2 5 0,7 3 0,-25 1 16,2-1-16,7 3 0,4 1 15,-3 9-15,-4 5 16,6-4-16,3-2 0,-1 6 0,2 5 16,8-4-16,5-1 0,-4 4 15,-2 5-15,3-2 0,1 0 16,2 2-16,1 2 0,6-4 0,5-6 15,-7 7-15,-4 4 16,7-3-16,3 1 0,-4 2 0,-4 1 16,9 1-16,5-1 0,-1 6 15,-1 6-15,0-7 0,0-2 16,5 3-16,4 4 0,1-3 16,0-2-16,2 6 0,3 5 15,1-9-15,2-6 0,1 3 16,2 5-16,2-3 0,3 1 0,-1 1 15,0 4-15,6-3 16,3-3-16,1 3 0,0 1 16,1-4-16,-1-3 0,3 5 0,4 4 15,1-4-15,1-3 0,3-1 16,2 0-16,1-3 0,3-3 16,2 7-16,3 2 0,1-4 15,-1-1-15,6-2 0,3-1 16,-3-4-16,-2-4 0,5 4 15,4 3-15,1-4 0,-1-1 0,5 1 16,4 1-16,-6-1 0,-2-2 16,10 5-16,6 2 15,-5-4-15,-2 0 0,7 3 0,4 2 16,-5-6-16,-3-3 0,7-1 16,6 0-16,0-6 0,0-3 15,4 4-15,3 3 0,-5-1 16,-2-1-16,5-5 0,4-3 15,-7-2-15,-2-1 0,7 2 16,5 0-16,-1-3 0,-1-3 0,3-5 16,3-2-16,0-6 0,-2-3 15,3-1-15,4-2 0,-9-1 16,-6-2-16,2-3 0,5-1 16,-3 3-16,1 1 0,5-5 15,1-4-15,-4 0 0,-3-1 16,5-7-16,3-3 0,-12 4 15,-10 3-15,4-4 0,1-1 16,5-5-16,1-1 0,0-7 16,-1-4-16,1-5 0,0-2 0,6-2 15,2 0-15,-5-3 0,-6 0 16,-1-4-16,1 0 16,2-2-16,3 0 0,0 0 0,-1-4 15,-10 10-15,-8 6 0,4-4 16,3-3-16,-3-2 0,-1-1 15,1-2-15,0-3 0,0 4 16,-2 1-16,-3-2 0,0 0 16,-9 3-16,-5 3 0,0 1 15,0-1-15,-3 3 0,-1 0 0,-5-2 16,-4-1-16,-5 4 0,-3 4 16,-3-2-16,0-1 0,-3 6 15,-1 4-15,-7-3 0,-4-3 16,-1 0-16,0 0 0,-7 2 15,-3 4-15,-2 1 0,-2 0 0,1 0 16,0-1-16,-6 3 0,-3 2 16,-2 2-16,1-1 0,-1-2 15,-1 1-15,-3 0 0,-5 0 16,0 3-16,0 2 0,1 0 16,0 3-16,-2-1 0,-1-1 0,-7 0 15,-5 2 1,1 2-16,3 2 0,-4 3 0,-4 2 0,-3 1 15,-2 0-15,-3-1 16,-3-2-16,4 6 0,4 4 16,-3-3-16,-3 0 0,1 3 0,-1 1 15,-4 3-15,-4 5 0,5-3 16,3 1-16,-4 4 16,-3 3-16,2-2 0,1 0 0,-1-3 15,-1-3-15,5 3 0,5 2 16,-3 3-16,-1 3 0,2 2 15,1 4-15,-3 3 0,-3 5 16,4-1-16,4 0 0,-5 8 16,-3 6-16,3-1 0,2-1 0,-5 14 15,-2 10-15,0-1 0,1 1 16,-2 9-16,1 5 0,2 5 16,3 3-16,-2 13 0,-2 8 15,24-30-15,17-19 0,10-15 16</inkml:trace>
  <inkml:trace contextRef="#ctx0" brushRef="#br1" timeOffset="196836.3779">27178 9366 0,'0'0'15,"-8"23"-15,-1 4 0,1 3 0,-2 3 0,-4 24 16,-3 24-16,2 1 16,3 0-16,0 22 0,0 19 15,2-9-15,1-4 0,-4 58 16,1-7-16,-2-19 0,-2-13 15,2 6-15,1 5 0,2-15 0,2-12 16,-2 4-16,0 4 16,-1-15-16,1-8 0,0 4 15,1 3-15,2-5 0,0-3 0,-4-9 16,-5-7-16,3-7 0,0-4 16,-1 2-16,1 0 0,1-7 15,0-7-15,-1 4 0,2 2 16,1-11-16,0-8 0,1-7 15,2-4-15,1-9 0,1-6 0,0-8 16,-1-7-16,-1-3 0,0-3 16,0-1-16,1 0 0,0-2 15,-2-1-15,-1-6 0,0-5 16,6 2-16,-1-6 0,3-21 16,3-15-16,2-3 0,3-3 0,6-22 15,3-15-15,3-11 0,-6 34 16,-3 25-16</inkml:trace>
  <inkml:trace contextRef="#ctx0" brushRef="#br1" timeOffset="197318.8904">27200 9286 0,'0'0'0,"-14"21"0,-3 5 0,-2 5 16,-1 2-16,-14 20 0,-13 19 16,-5 11-16,4-3 0,-10 14 15,1 0-15,-14 23 0,13-21 0,5-4 16,3-4-1,14-17-15,7-12 0,7-12 0,5-8 16,0-7-16,2-7 0,5-2 16,5-2-16,3-6 0,2-3 0,-1-4 15,0-1-15,2-2 0,2-2 16,4-6-16,2-2 16,1-2-16,0-3 0,-4 5 0,0 1 15,-3 0-15</inkml:trace>
  <inkml:trace contextRef="#ctx0" brushRef="#br1" timeOffset="197719.3789">27478 9412 0,'0'0'0,"0"0"0,0 0 15,6 20-15,-6-20 0,11 20 16,-2-3-16,0 2 0,0 0 0,3 4 16,2 3-16,3 7 0,-3-1 15,-1 2-15,0 3 16,0 4-16,-2-3 0,0 2 0,-1 0 16,-1-2-16,-2-3 0,4 8 15,1 0-15,1-5 0,-2-3 0,-4-8 16,0-5-16,-2-5 0</inkml:trace>
  <inkml:trace contextRef="#ctx0" brushRef="#br1" timeOffset="203986.4257">25208 5142 0,'0'0'0,"0"0"0,0 0 0,-23 4 0,15 0 16,-4 2-1,-3-1-15,0 2 0,-2-1 0,-7 2 16,-1 1-16,1 0 0,2 2 0,-4-1 15,-2 1-15,0-1 16,0 1-16,-4 3 0,2 2 16,-1 0-16,2-3 0,-2 3 0,0 1 15,2 1-15,1 1 0,-7 5 16,-1 0-16,3-4 0,4-2 0,-6 2 16,-3 1-16,5-1 15,3 3-15,-10 6 0,-3 2 16,2-3-16,3-2 0,-2 2 0,1 3 15,3-6-15,3-1 0,-5 1 16,-4 1-16,3-2 0,3-2 0,-8 9 16,0 5-16,4-3 15,2-4-15,-5 5 0,-3 3 16,5-7-16,4-6 0,-18 18 16,4 1-16,20-20 0,1 0 0,-19 15 15,0-2-15,11-5 0,6-3 16,-5 1-16,-1 0 15,6-3-15,4-5 0,1 2 16,-1 0-16,13-10 0,-2 2 0,-9 13 16,1 2-16,14-19 0,1-3 15,2 0-15,0-2 16,3-1-16,3-3 0,6-9 0,3-6 16,2-2-16,1-1 0,5-4 15,5-7-15,3-3 0,3-2 0,8 3 16,8 0-16,-1-11 15,-7-5-15,-9 11 0,-6 8 16,-5 7-16</inkml:trace>
  <inkml:trace contextRef="#ctx0" brushRef="#br1" timeOffset="204286.0977">24325 5186 0,'0'0'0,"0"0"0,0 0 15,0 0-15,0 0 0,-21-7 16,21 7-16,0 0 0,-30-1 0,15 3 16,-5 0-16,-2 3 15,-4 3-15,-3 3 0,-5 3 16,-9 7-16,2 1 0,-11 6 0,1 1 15,7-3-15,5-2 0,3 4 16,8-1-16,9-4 0,5-3 16,10-2-16,7-2 15,-1-4-15,1-3 0,-2-1 0</inkml:trace>
  <inkml:trace contextRef="#ctx0" brushRef="#br1" timeOffset="204503.0827">23694 5618 0,'0'0'16,"-7"5"-16,-1 4 0,0 1 0,0 2 15,-2 3-15,1-2 0,3 0 16,1-3-16,5 0 0,5 0 15,3-3-15,3-2 0,-3 0 16,0-2-16,-1-1 0</inkml:trace>
  <inkml:trace contextRef="#ctx0" brushRef="#br1" timeOffset="204669.1487">23611 5766 0,'0'0'0,"-11"6"0,-5 3 0,-2 1 15,1 2-15,-8 5 16,-6 5-16,6-3 0,4-4 0,9-1 16,6-1-16,8-3 0,4-2 15,7-5-15,6-6 0,-3 1 16,-4 1-16,-2 0 0</inkml:trace>
  <inkml:trace contextRef="#ctx0" brushRef="#br1" timeOffset="204841.3615">23456 6029 0,'0'0'0,"0"0"16,0 0-16,0 0 0,0 0 0,0 0 15,20 3-15,-20-3 0,32-1 16,-32 1-16,28-2 0,-28 2 15</inkml:trace>
  <inkml:trace contextRef="#ctx0" brushRef="#br1" timeOffset="205026.9553">23801 5992 0,'0'0'0,"0"0"16,0 0-16,0 0 0,0 0 0,0 0 15,23 5-15,-23-5 0</inkml:trace>
  <inkml:trace contextRef="#ctx0" brushRef="#br1" timeOffset="213335.9431">25858 8672 0,'0'0'0,"-13"-1"0,-5 0 16,-7-2-16,-3-1 0,-13-1 15,-8-3-15,2 3 0,0-1 0,-12-1 16,-4-1-16,9 1 0,5-3 16,-10-2-16,-2-1 15,5 1-15,3 0 0,-9-2 0,2-2 16,5 5-16,4 2 0,-11-3 15,-2-1-15,15 6 0,2 0 16,-31 2-16,-1 2 0,9 2 16,7-1-16,-6 2 0,-5 2 15,12 2-15,9-1 0,-6 1 16,-5 2-16,5-4 0,5 0 0,-5-4 16,-4-1-16,9 5 15,6 3-15,-6 5 0,-5 2 16,8-4-16,7-3 0,-3 5 15,-4 4-15,3-1 0,0-1 0,-5 3 16,-4 4-16,7-3 0,5-3 16,-6 6-16,-4 3 15,10 0-15,7-1 0,-5 2 0,-4 2 16,5-2-16,3-2 0,-2 7 16,0 3-16,7-4 0,4-5 0,-10 7 15,-6 4-15,10-4 0,7-3 16,-5 8-16,-2 4 15,0-5-15,2-4 0,2 6 0,1 6 16,7-8-16,5-5 0,-2 5 16,-2 2-16,3-4 0,2-4 0,2 6 15,3 2-15,1-3 16,1-4-16,2 2 0,1 3 16,4-12-16,-1 5 0,-1 19 15,0 0-15,4-19 0,0 2 0,2 8 16,1 5-16,0-2 0,1-2 15,3 6-15,0 2 0,2-3 16,-1-1-16,8 10 0,3 3 16,-5-12-16,-1-4 0,15 26 15,2 0-15,-2-11 0,-3-8 0,2 6 16,3 3-16,1-12 0,0-8 16,6 14-16,1 7 15,-3-6-15,-2-3 0,3-1 16,2 2-16,1-7 0,-2-4 15,7 5-15,5 3 0,-4-10 0,-2-7 16,2 6-16,1 3 16,4-2-16,0-1 0,6 0 0,5-1 15,-8-6-15,-3-5 0,9 5 16,9 4-16,-7-8 0,-4-5 0,12 0 16,9-1-16,-7-2 0,-8-3 15,16-3-15,13-5 16,-9-4-16,-4-2 0,15-4 0,11-1 15,-10 1-15,-6 1 0,18-8 16,12-5-16,-12 1 0,-9-1 0,12-1 16,8-2-16,-11 4 15,-8 3-15,18-8 0,11-6 16,-15 1-16,-9 3 0,10-4 16,6-4-16,-12 4 0,-10 2 0,14-6 15,10-4-15,-11 2 0,-6 2 16,11-4-16,10-4 0,-16 2 15,-11 1-15,11-5 0,6-3 16,-13 2-16,-11 0 0,7-1 16,6-3-16,-16 5 0,-11 3 15,6-6-15,2-5 16,-12 5-16,-9 4 0,2-6 0,1-6 16,-15 12-16,-12 6 0,0-7 15,0-4-15,-13 15 0,-8 9 0,-6 8 16</inkml:trace>
  <inkml:trace contextRef="#ctx0" brushRef="#br1" timeOffset="213469.0736">28321 9150 0,'0'0'0,"-10"-18"16,-3-3-16,-2 2 0,-3 2 0,-11-14 15,-6-5-15,-1 2 0,-2 2 16,3 0-16,7 8 15,7 5-15</inkml:trace>
  <inkml:trace contextRef="#ctx0" brushRef="#br1" timeOffset="229669.8018">27041 14965 0,'0'0'0,"0"0"0,0 0 15,0 0-15,0 0 0,0 0 0,0 0 16,0 0-16,0 0 0,0 0 16,0 0-16,0 0 0,22 19 15,-22-19-15,0 0 0,22 29 16,-13-17-16,0 4 0,1 1 15,0 3-15,0 1 0,2 5 16,2 6 0,0 3-16,2 5 0,3 7 0,-2-4 0,5 12 15,0 1-15,-3-3 16,-1-4-16,5 12 0,2 1 16,-2-4-16,-2-2 0,5 6 15,0 0-15,-2-8 0,0-6 0,6 17 16,5 5-16,-4-8 0,-3-5 15,17 35-15,-3-1 0,-4-17 16,-4-13-16,2 7 0,2 3 16,-8-6-16,-5-5 0,6 7 15,4 4-15,-4-8 0,-5-7 0,6 5 16,5 2-16,-4-8 16,-2-6-16,6 5 0,6 4 15,-5-15-15,-3-11 0,1 7 16,2 4-16,-3-8 0,-1-6 0,4 1 15,3 0-15,-6-2 0,-3-2 16,3-5-16,4-3 0,4-3 16,4-2-16,-2-2 0,-2-1 15,-9-5-15,-6-2 0,7-11 16,5-6-16,-4 0 0,0 0 0,5-15 16,7-10-16,-2-7 15,1-4-15,-1-6 0,0-6 16,-6 1-16,-4-1 0,7-12 15,5-7-15,-3 2 0,-1 2 0,8-10 16,4-7-16,-8 3 0,-3 2 16,5-15-16,5-11 0,-3 11 15,-1 8-15,7-19 0,7-11 16,-4 14-16,-1 11 0,6-9 16,6-5-16,1 4 0,0 3 15,3-6-15,3-4 0,-6 14 0,-3 9 16,6-8-16,4-7 15,-4 12-15,-4 10 0,4-9 0,3-5 16,-5 7-16,-3 5 0,4-1 16,2-1-16,-7 12 0,-2 11 15,0-5-15,0-2 0,-4 9 16,-4 7-16,-5 2 0,-2 3 16,-9 7-16,-5 5 0,-7 4 15,-5 2-15,-3 6 0,-2 5 0,-5 4 16,-3 2-16,-5 2 0,-4 0 15,-4 6-15,-4 5 0,3-1 16,2 0-16,-7 0 0,-3 3 16,0 1-16,-1 1 0,-11 10 15,-8 7-15,-1 2 0,-2 2 16,20-12-16,3-1 0,3-2 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1694 466,'-18'-18,"18"18,0 0,0 0,-18 0,18 0,-17 0,17-17,-18 17,1 0,17-18,-18 18,0-18,1 1,-1 17,0-18,1 18,-1 0,1-17,-1 17,0-18,1 18,-1-18,0 1,-17 17,18-18,-1 18,-17-18,17 18,0-17,18 17,-17 0,-1 0,1-18,17 18,-18 0,18 0,-18 0,1 0,17-17,-18 17,18 0,-18 0,1 0,17 0,-18 0,18 0,-17-18,17 18,-18 0,18 0,-18 0,18 0,-17 18,17-18,-18 0,18 0,-18 17,1-17,17 18,-18-1,1-17,-1 18,0 0,1-1,-1 1,0 0,1-1,-1 1,18-1,-17 19,-1-19,18 1,-18-1,18 1,-17 0,17-1,-18 1,18-1,-18 1,18 0,0-1,-17 1,-1 17,18-17,0-1,-17 1,17 0,0-1,0 1,0-1,-18 1,18 0,0-1,0-17,0 18,0-18,18 18,-18-1,0 1,0-1,0 1,17 0,-17-1,0-17,0 18,0-1,18-17,-18 0,0 18,17 0,-17-18,18 17,-18 1,0-1,18-17,-18 18,17 0,-17-1,18 1,-18-18,18 18,-18-18,0 17,17-17,-17 18,0-18,18 0,-18 0,17 17,-17-17,18 0,-18 18,18-18,-18 0,17 0,-17 0,0 0,0 0,18 18,-18-18,18 0,-18 0,17 0,-17 0,18-18,-1 18,1 0,17-18,-17 1,17-1,-17 1,17-1,0 0,1 1,-1-1,0-17,18 17,-35 1,17-19,-18 19,1 17,0-18,-1 1,1-1,0 18,-1-18,-17 1,18-1,-18 18,17-17,-17-1,18 18,-18-18,0 1,18-1,-18 0,0-17,17 18,-17-1,0 0,0-17,0 18,18-19,-18 19,0-19,0 19,0-1,0 1,0-1,0 18,0-18,0 18,0-17,0 17,0-18,0 18,0 0,0-17,0 17,0-18,0 18,0 0,0-18,0 18,0 0,0-17,0 17,-18-18,18 18,0 0,0-17,0 17,0-18,0 18,-17 0,17-18,0 18,0-17,0-19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793 228,'0'0,"0"0,0 0,0 0,0 0,18 0,-18 0,17 0,1 0,17 0,0 0,-17 17,17-17,-17 0,17 18,18-18,-18 0,0 0,18 0,-17 0,-1 17,-18-17,36 0,-17 0,16 0,-16 0,-1 0,0 0,18 0,-18 0,1 0,-1 0,0 0,0 0,18 0,-18 0,1 0,16 0,-16 0,17 0,-18 0,0 0,-17 0,-1 0,1 0,0 0,-1 0,1 0,-1 0,1 0,-18 0,18 0,-1 0,-17 0,18 0,0 0,-18 0,35 0,-18 0,1 0,17 0,-17 0,0 0,-1 0,-17 0,18 0,-1 18,-17-18,18 0,-18 0,0 0,18 0,-18 0,0 0,0 17,17-17,-17 0,0 0,0 0,0 0,0 0,0 0,18 0,-18 0,0 0,0 0,0 0,18 0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1059 836,'-17'0,"17"0,0 0,0 0,0 0,0 0,0 0,0 0,0 0,0 0,0 0,0 0,0 0,0 0,0 0,0 0,0 0,0 0,0 0,0 0,0 0,0 0,0 0,0 0,0 0,-18 0,18 0,0 0,0 0,0 0,0 0,0 0,0 0,0 0,0 0,0 0,0 0,0 0,0 0,0 0,0 0,0 0,0 0,0 0,0 0,0 0,0 0,-17 0,17 0,0 0,0 0,0 0,0 0,0 0,0 0,0 0,0 0,0 0,0 0,0 0,0 0,0 0,0 0,0 0,0 0,0 0,-18 0,18 0,0 0,0 0,0 0,0 0,0 0,-17 0,17 0,0 0,0 0,0 0,0 0,0 0,0 0,0 0,0 0,0 0,0 0,0 0,0 0,0 0,0 0,0 0,0 0,0 0,0 0,0 0,0 0,0 0,0 0,0 0,0 0,0 0,0 0,0 0,0 0,0 0,0 0,0 0,0 0,0 0,0 0,0 0,0 0,0 0,0 0,0 0,0 0,0 0,0 0,0 0,0 0,17 0,-17 17,0-17,0 0,0 0,0 0,0 0,0 0,0 0,0 0,0 0,0 0,0 0,0 0,0 0,0 0,0 0,0 0,0 0,0 0,0 0,0 0,0 0,0 0,0 0,0 0,0 0,0 0,0 0,0 0,0 0,0 0,0 0,0 0,0 0,0 0,0 0,0 0,0 0,0 0,0 0,0 0,0 0,0 18,0-18,0 0,18 0,-18 0,0 0,0 0,0 0,0 0,0 0,0 0,0 0,0 0,0 0,0 0,0 0,0 0,0 0,0 0,0 0,0 0,0 0,0 0,0 0,0 0,0 0,0 0,0 0,0 0,0 0,0 0,0 0,0 0,0 0,0 0,0 0,0 0,0 0,0 0,0 0,0 0,0 17,0-17,0 0,0 0,0 0,0 0,0 0,0 18,0-18,0 0,0 0,0 0,0 0,0 0,0 0,0 0,0 0,0 0,0 0,0 0,0 0,0 0,0 0,0-18,0 18,0 0,0 0,0 0,0 0,0 0,0 0,0 0,0 0,0 0,0 0,0-17,0 17,0 0,0 0,0 0,0 0,0 0,0 0,0 0,0 0,0 0,0 0,0-18,0 18,0 0,0 0,0 0,0 0,0 0,0 0,0 0,0 0,0 0,0 0,0 0,0 0,0 0,0 0,0 0,0 0,0 18,0-18,0 0,0 0,0 0,0 0,0 0,0 0,0 0,0 0,0 17,0-17,0 0,0 0,0 0,0 0,0 0,0 0,0 0,0 0,0 0,0 18,0-18,0 0,0 0,0 0,0 0,0 0,0 0,0 0,0 0,0 17,0-17,0 0,0 0,0 0,0 0,0 0,0 0,0-17,0 17,0 0,0 0,0 0,0 0,-18 0,18 0,0 0,0 0,0 0,0 0,0-18,0 18,0 0,0 0,0 0,0 0,0 0,0 0,0 0,0 0,-17 0,17-17,0 17,0 0,0 0,0 0,0 0,0 0,0 0,0 0,0 0,0 0,0-18,0 18,0 0,0 0,0 0,0 0,0 0,0 0,0 0,0 0,0 0,0 0,0-17,17 17,-17 0,0 0,0 0,0 0,0 0,0 0,0 0,0 0,0 0,0-18,0 18,0 0,0 0,0 0,0 0,0 0,0 0,0 0,18 0,-18 0,0 0,0 0,0 0,0 0,0 0,17 0,-17 0,0 0,0 0,18 0,-18 18,0-18,0 0,17 0,-17 17,0-17,0 0,0 18,0-18,0 0,0 17,0-17,0 0,0 0,0 0,0 0,0 0,-17 0,17 0,0 0,0 0,0 0,0 0,0 0,0 0,0 0,0 0,0 0,0 0,0 0,0 0,0 0,0 0,0 0,-18 0,18 0,0 0,0 0,-17 0,17 0,0 0,0 0,0 0,-18 0,18 0,0 0,0 0,0 0,0 0,-17 0,17 0,0 0,0 0,0 0,0 0,-18 0,18 0,0 0,0 0,0 0,0 0,-17 0,17 0,0 0,0 0,0-17,0 17,0 0,0 0,0 0,0 0,0 0,0 0,0 0,0 0,0 0,0 0,17 0,-17 0,0 0,0 0,0 0,0 0,0 0,0 0,0 0,0 0,0 0,0 0,18 0,-18 0,0 0,0 0,0 0,0 0,0 0,0 0,0 0,0 0,0 17,17-17,-17 0,0 0,0 0,0 0,0 0,0 18,18-18,-18 0,0 17,0-17,0 0,0 0,0 18,17-18,-17 0,0 17,0-17,0 0,0 18,0-18,0 0,0 17,0-17,0 0,-17 0,17 18,0-18,0 0,0 0,0 0,0 0,0 0,0 0,0 0,0 0,-18 0,18 0,0 0,0 0,0 0,0 0,0 0,0 0,0 0,-17 0,17 0,0 0,0 0,0 0,0 0,-18 0,18 0,0 0,0 0,0-18,0 18,0 0,0 0,0-17,0 17,-17-18,17 18,0 0,0-17,0 17,0-18,0 18,0 0,0 0,0-17,0 17,0 0,0 0,0 0,0 0,0-18,0 18,0 0,0-17,0 17,0 0,0 0,0 0,0-18,17 18,-17 0,0 0,0 0,0 0,18 0,-18 0,0 0,0 0,0 0,0 0,0 0,0 0,0 0,0-17,17 17,-17 0,0 0,0 0,0 0,0 0,0 0,0 0,0 0,0 0,0 0,18 0,-18 0,0 0,0 0,0 0,0 17,17-17,-17 0,0 0,0 0,0 0,0 0,0 18,0-18,18 0,-18 0,0 0,0 0,0 17,-18-17,18 0,0 0,0 0,0 0,0 0,0 0,0 0,0 0,0 0,0 0,0 0,0 0,0 0,0 18,0-18,0 0,0 0,0 0,0 0,-17 0,17 0,0 0,0 0,0 0,0 0,0 0,0 0,0 0,0 0,0 0,0 0,0 0,0 0,0 0,0 0,-18-18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64494 2907,'0'-63,"0"56,0-1,47-55,0 0,-8 40,0 0,-8 30,0 1,-39 63,1-1,-40 0,0 1,8-48,0 1,23-16,0 0,24-32,0 1,47-17,-1 1,-14 16,-1-1,-24 32,1 0,-40 39,1 0,-32 8,1-1,-1-7,0 0,24-31,0 0,23-16,0 0,39 0,1 0,38-24,0 1,-7-24,-1 0,-15 16,0-1,-39-7,0 0,-24 0,0 0,-30-40,-1 1,31 23,0 1,9 30,-1 1,0 15,0 0,8 24,0-1,0 64,0-1,0 47,0 0,8-15,0-1,-8-15,0 0,8-16,-1 1,-7-56,0 1,-23-24,-1 0,-7-47,0 0,31 0,0 0,23 0,1 0,31 8,-1 0,-30 31,-1 0,-23 32,0-1,-55 40,1-1,-9 1,1-1,38-30,1-1,15-31,0 0,55-31,0-1,15-15,1 1,-32 22,1 1,-9 7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65600 11900,'77'15,"-69"-15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59350 4800,'15'0,"-7"0,-1 0,-7 8,0-1,8 1,0 0,-8 15,0 0,0-15,0 0,-8 0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60262 4600,'-31'16,"15"-1,1 1,15 7,0 1,0 7,0 0,15 0,1 0,-16-23,0 0,0 0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58804 2959,'-79'16,"48"-16,0 0,-1-24,1 1,31-48,0 1,8-32,0 0,39-31,0 0,39-39,0 0,31 46,1 1,15 55,0-1,-15 56,-1-1,-46 47,-1 1,-39 62,1 0,-40 46,0 1,-62 16,-1-1,-62-22,0-1,-55 31,0 0,102-85,0-1,70-62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63100 5316,'0'-16,"0"24,0 0,0 23,0 0,0 0,0 0,7-31,1 0,7-8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64077 4900,'-31'16,"16"7,-1 0,9 9,-1-1,16 16,-1 0,1-16,0 0,-8-15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62685 3822,'-94'0,"55"0,0 0,15-16,1 0,15-38,0-1,16-70,0-1,39-7,0 0,47-23,-1-1,33 0,-1 1,-15 78,-1-1,-15 64,0-1,-39 94,0 1,-63 77,0 1,-86 38,0 1,-39 15,0 1,63-134,-1 0,32-46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33793 16766,'-16'0,"16"-8,0 0,0 47,0 0,-15 39,-1 0,1 16,-1 0,9-8,-1 0,8-70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37600 16450,'47'0,"-39"0,0 0,38 0,1 0,-15 16,-1-1,-15 17,-1-1,-30 24,-1-1,-31 1,0 0,16-24,0 1,31-25,0 1,7 0,1 0,39-8,0 0,0 8,0-1,-24 17,1-1,-24 32,0 0,-55 23,0 0,16-15,0 0,0-24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70347 17078,'0'-31,"0"15,0 1,15 7,1 0,31 8,0 0,-1 16,1-1,-39 24,0 1,-24 14,1 1,-40-8,0 0,9-8,-1 0,31-23,1 0,22-16,1 0,39 0,0 0,0 0,-1 0,-22 7,-1 1,-38 39,-1 0,-31 31,0 1,1-17,-1 1,23-40,1 1,23-32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66650 3247,'0'-16,"23"1,0-1,-7 32,-1-1,8 32,1 0,-24 7,0 1,-8-39,0-1,0 1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72405 17228,'0'-47,"-8"39,0 1,0-1,0 0,-7 47,-1 0,-23 31,0 1,-8 7,0 0,0-15,1-1,14-31,1 1,15-32,1 0,7-8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71950 17678,'0'-62,"0"54,0 0,23 24,1-1,7 40,0 0,16 23,0 0,-16-16,1 1,7 23,0 0,-31-78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74416 16659,'0'-15,"7"-1,1 1,23-9,1 1,-25 23,1 0,39-8,0 0,-16 47,0 0,-31 47,0 0,-47 0,1 0,-9-15,0-1,24-31,0 0,31-15,0-1,23-15,1 0,38-16,1 0,-17 0,1 0,-31 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76566 17006,'-16'-47,"63"8,0 0,15 24,1-1,-9 24,1 0,-24 30,1 1,-32-15,0-1,-8-7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76313 18000,'-47'0,"39"8,0-1,24-7,-1 0,64 0,-1 0,24 0,0 0,-24 0,0 0,-38 8,-1 0,-31 0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79386 15222,'47'-125,"-47"109,0 1,-7 7,-1 0,-39 55,0 0,-16 55,1-1,7 32,0 0,16 0,0 0,39-47,0 0,39-39,0 0,39-39,1 0,-17-40,1 1,-16-24,0 1,-47 7,0 0,-47 23,0 1,-24 23,1 0,-63 62,0 1,94-40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53009 34697,'0'-31,"-15"38,-1 1,0 31,1 0,-1 16,1-1,7-15,0 0,16-23,0 0,7-16,1 0,15-32,0 1,0-16,1 1,-17-9,1 0,-16 32,0 0,-16 15,1 0,-17 8,1 0,8 8,-1 0,17-1,-1 1,8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53900 34850,'0'47,"8"-16,0 0,7 8,1 0,-1-7,1-1,-8-23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54581 34131,'0'-15,"8"7,0 0,-8 16,0 0,-8 46,0 1,0 16,1-1,-1 1,0-1,8-23,0 0,0-39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54986 34047,'0'-47,"-8"47,0 0,16 16,0-1,-8 32,0 0,8-16,0 1,-1 22,1 1,8-16,-1 0,-7-15,0-1,0 8,0 1,-16-9,0 1,-39-1,0 0,-7-7,-1 0,24-16,-1 0,9-8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66210 4546,'-32'0,"9"16,-1-1,9-7,-1 0,24-8,0 0,62-8,0 0,9-15,-1 0,-15 7,-1 1,-38 15,-1 0,-7 0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55300 33975,'16'-31,"15"7,0 1,1 7,-1 1,24 7,0 0,-16 16,0 0,-31-1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53200 29124,'0'-62,"39"39,0-1,24 17,-1-1,-15 23,0 1,-16 7,1 0,-32 1,0-1,-8-15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53124 29600,'-47'0,"32"0,-1 0,16 23,0 1,0 31,0-1,0 48,0 0,-7 0,-1-1,-8-22,1-1,15-55,0 1,0-32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53100 30300,'16'-47,"7"32,1-1,38 0,1 1,7-1,1 0,-32 16,0 0,-8 0,0 0,-54-31,0 0,-9 15,1 1,0 7,-1 0,1 24,0-1,7 40,1 0,7 23,0 0,32-31,0 0,31-24,0 1,23-32,1 0,-17-31,1 0,-39 23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54966 28659,'0'-47,"23"24,1 0,15 15,0 0,-8 24,0-1,-23 32,0 0,-55 15,0 1,8-32,0 0,15-23,1 0,23 0,0 0,31-8,1 0,38-24,0 1,-23 15,0 0,-31 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55950 28778,'31'-31,"16"23,0 0,8 0,0 1,-16-1,0 0,-31 8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56407 28131,'-31'-15,"23"15,0 0,-15-8,0 0,15 24,0-1,0 63,1 1,7 14,0 1,0-63,0 1,-8 7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11194 49628,'0'-47,"0"39,0 1,-8 30,0 1,-15 30,-1 1,9 8,-1-1,16-23,0 0,16-23,-1 0,17-16,-1 0,0-47,0 0,-15 0,0 0,-16 0,0 0,-16 8,0 0,9 23,-1 1,-8 15,0 0,16-8,0 0,0 16,0 0,-7-1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12100 50250,'31'47,"-15"-16,-1 0,9-7,-1-1,-15-15,0 0,0-8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13012 49281,'0'-31,"0"78,0 0,-16 39,1 0,-1 8,1 0,15-16,0 0,0-62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68550 2297,'31'-31,"0"23,1 0,7 16,0 0,-24 23,1 0,-40 31,1 0,7-38,1-1,-1-7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13370 49316,'0'-16,"0"32,0-1,0 32,0 0,0 8,0 0,8-1,0 1,7-16,1 0,-1-15,1-1,-8-7,0-1,-8-7,0 0,-24 0,1 0,-24-8,0 0,-7-16,-1 0,39 9,1-1,7 0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13700 49506,'62'-78,"-22"47,-1 0,7 23,1 0,-23 16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19416 49909,'0'-15,"0"-1,0 1,0 30,0 1,0 38,0 1,-8 0,0 0,8-24,0 0,16-23,-1 0,16-55,0 0,0-23,0-1,-23 17,0-1,-24 31,1 1,-1 23,1 0,-9 39,1 0,15-31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20350 50300,'31'47,"-8"-8,1-1,-17 1,1 0,0-15,0-1,-8-15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21375 49081,'0'-15,"0"7,0 0,-8 24,0-1,-23 71,0 0,7-23,1-1,23-15,0 0,8-39,0 0,31-8,0 0,8-16,-1 0,-14 1,-1-1,-23 16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21541 49500,'-32'0,"25"23,-1 1,0 46,0 1,-7 15,-1 0,-8 0,1 0,23-54,0-1,0-23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22117 49316,'-47'-16,"47"47,0 1,8 38,0 0,8 1,-1-1,9-23,-1 0,1 0,-1 0,-15-24,0 1,-8-1,0 0,-32-15,1 0,-24 0,1 0,-17-8,1 0,54-8,1 0,7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23000 49078,'94'-47,"-63"39,0 1,32-1,0 0,-16 8,0 0,-32 0,1 0,-8 0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9929 51632,'-15'-32,"-40"-15,0 0,0 40,0-1,-15 16,-1-1,-15 33,0-1,-16 16,0-1,0 1,0 0,0 15,0 1,32-9,-1 1,32 23,0 0,39 24,0-1,39 1,0-1,55-30,0-1,40-47,-1 0,32-15,-1 0,87-16,0 0,39-16,0 0,31-15,0 0,1-8,-1 0,-54-1,-1 1,-70 31,0 1,-24-25,1 1,-40-39,0-1,-39-7,0 0,-55-16,1 0,-48-8,0 0,-55-15,1 0,-48 23,0 0,-47 47,1 0,-40 31,0 1,-47 7,0 0,8 16,0 0,-16-1,0 1,16 0,0 0,23 0,1 0,7-8,0 0,8 39,0 0,8 63,0-1,47 25,0-1,102-78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1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11647 45150,'-31'31,"31"0,0 1,-8-1,0 0,16-23,0 0,7-8,1 0,15-16,0 0,-15 1,0-1,-16 8,0 1,0-1,0 0,0 0,0 0,0 1,0-1,0 16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67891 3644,'-63'31,"79"-39,-1 1,40-9,0 0,7-15,1 0,-24 23,0 0,-39 16,0 0,-32 31,1 0,-23 8,-1 0,0 8,1-1,7 9,0-1,23-30,1-1,31-23,0 0,38-55,1 0,0 16,0-1,0 9,0-1,-16 24,0 0,-23 24,0-1,-8 32,0 0,-31 7,-1 1,1 0,0-1,0-31,-1 1,25-32,-1 0,0-8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61192 10130,'-109'-30,"101"37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11675 45143,'-63'-31,"55"23,1 1,-1 7,0 0,-7 31,-1 0,16 0,0 0,8-8,0 1,15-24,0 0,1-24,-1 1,0-8,1 0,-24 0,0 0,0 7,0 1,-16 23,1 0,-1 0,0 0,9 23,-1 1,8-17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12450 45550,'15'0,"9"0,-1 0,0 15,0 1,-15-9,0 1,0 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13328 45231,'-31'0,"15"23,1 1,7-1,0 0,8 1,0-1,8-15,0 0,7-8,1 0,22-39,1 0,-16 16,1-1,-24 9,0-1,-16 1,1-1,-9 16,1 0,15 0,1 0,-1 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14535 43616,'-32'-16,"9"16,-1 0,1 31,0 1,-1 54,1 0,-1 0,1 0,15-8,0 0,8-31,0 0,23-31,1 0,15-32,0 0,0-38,0-1,-23 8,0 0,-16 23,0 1,-32 23,1 0,-31 55,-1 0,47-32,1 0,-1-7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10831 56897,'0'-16,"-15"32,-1 0,16 70,0 0,0-8,0 0,0 47,0 1,8-25,0 1,23-32,0 1,1-48,-1 1,-8-24,1 0,15-79,0 1,16-55,-1 0,25-31,-1 0,-23 54,-1 1,-38 77,0 1,-16 39,0 0,0 15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13400 57981,'0'-15,"8"7,-1 0,-7 24,0-1,16 1,-1-1,-7-7,0 0,-8 0,0-1,-8-14,0-1,8 16,0-1,0 1,0 0,0 8,0-1,0-7,0 0,8-8,0 0,-16 0,0 0,8-8,0 0,-7 8,-1 0,8-8,0 1,8 7,-1 0,-7-8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13800 58250,'0'15,"7"-15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13825 58325,'72'72,"1"1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13550 58465,'0'16,"16"-24,-1 0,17 8,-1 0,16 0,0 0,31 0,1 0,-17 0,1 0,-16-7,0-1,-24 8,1 0,-16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69713 2431,'0'-15,"0"7,0 0,-47 47,0 0,8 47,0 0,-8 8,0 0,31-31,1-1,7-54,0 0,24-16,-1 0,9-7,-1-1,-7 8,-1 0,-15 40,0-1,-15 32,-1-1,-7 1,-1-1,16-22,1-1,14-55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13528 59316,'-62'31,"54"-31,0 0,39 0,1 0,30-8,1 0,39-7,0-1,-8 16,0 0,-55 0,0 0,-15 0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17516 56294,'-16'-63,"16"48,0-1,-8 16,0 0,-7 23,-1 1,-39 85,1 1,-9 31,1 0,-1-8,1 0,38-47,1 0,31-31,0-1,31-38,0 0,15-48,1 1,15-47,1 0,-48 7,1 1,-32 38,0 1,-47 23,1 1,-25 46,1 0,8 16,0-1,62-30,0-1,8-15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18809 58400,'16'0,"-24"0,0 0,-23 39,0 0,15 16,1-1,7 1,0 0,16-32,0 1,31-24,0 0,15-55,1 0,-24 16,0 0,-15-15,0-1,-55 31,0 1,-8 31,0 0,0 23,0 0,39-23,1 0,-1 0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21097 58297,'0'-47,"0"63,0-1,0 16,0 1,-8 7,0 0,-7-8,-1 0,16-23,0 0,39-55,0 0,0 16,1 0,-17 31,0 0,-23 7,0 1,-7 24,-1-1,0 0,0 0,0-15,1-1,22-15,1 0,23-23,0 0,-15 15,-1 0,-23 31,0 1,0 15,0 0,0-16,0 1,31-56,1 1,-1-23,0-1,-23 32,0-1,0 9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22650 57650,'16'-62,"-16"30,0 1,7 8,1-1,16-7,-1 0,-7 23,0 0,-9 16,1 0,-8 23,0 0,0 32,0-1,0 1,0-1,-15 1,-1-1,0 1,1 0,15-17,0 1,0-23,0-1,23 1,1-1,15-15,0 0,0-8,0 0,0 8,0-1,-15 1,-1 0,1 0,-1 0,-15-8,0 0,0-24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57181 34364,'0'-16,"-8"9,1-1,7 31,0 0,0 8,0 1,-8-1,0 0,8-16,0 1,16-40,-1 1,17-16,-1 0,-23 32,-1-1,1 16,0-1,-8 17,0-1,0-7,0-1,8-7,0 0,23-16,0 0,-7-7,-1-1,-7 16,-1 0,-15 8,0 0,0 7,0 1,16-24,0 0,7-31,0 0,-7 8,0 0,-16 8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58550 33563,'0'-16,"8"8,0 0,-8-7,0-1,0 32,0-1,7 9,1-1,0 24,0 0,-8 23,0 1,-8-1,0 1,0-24,1-1,7-22,0-1,23-23,1 0,15 0,0 0,8-7,-1-1,-22 8,-1 0,1 15,-1 1,-15-8,0 0,0-8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60425 34700,'72'72,"1"1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5638 24953,'-31'-15,"7"15,1 0,-9 0,1 0,15-24,1 1,7-1,0 1,8 15,0 0,24 16,-1 0,8 15,1 1,15-9,0 1,8-8,0 0,7-1,1 1,0 0,-1 0,-7 0,0 0,0-16,0 0,8-23,-1-1,9-7,-1 0,1 24,-1-1,-7 16,0 0,-16 23,0 1,-24 15,1 0,7 8,1 0,-1-32,0 1,9-24,-1 0,16-15,0 0,-8 7,0 0,-8 16,0 0,0 8,0 0,8-8,0 0,-7 0,-1 0,8 0,0 0,-8 16,0-1,-7 9,-1-1,0-7,1-1,15-7,0 0,23-47,1 0,23 8,0-1,-16 24,1 1,-24 46,0 0,-16-8,0 0,0-15,0 0,16-16,0 0,8-24,-1 1,9 7,0 0,7 16,0 0,-31 16,0 0,32-1,-1 1,1-24,-1 0,8-23,0 0,-7 15,-1 1,-15 15,0 0,-1 0,1 0,23 0,0 0,32-32,0 1,31-24,0 1,-16 22,0 1,-23 39,0 0,-24 15,0 1,-15-1,-1 0,8-7,1 0,-1-8,1-1,15 1,0 0,0 0,0 0,-8-8,0 0,-15-8,-1 0,-23 0,0 0,-31 1,0-1,-8-8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7575 25256,'-15'0,"-24"0,-1 0,33-8,-1 0,0 8,0 0,47-8,0 1,32-17,-1 1,9-1,-1 1,-7 8,-1-1,1 24,-1 0,-7 15,0 0,-8-7,-1-1,17-7,0 0,7-16,0 0,1-7,-1-1,16 1,0-1,-23 16,-1 0,-7 8,0 0,7-1,1 1,7 0,0 0,24-16,0 0,0-7,0-1,-16 8,0 1,-7 7,-1 0,-23 0,0 0,0 7,0 1,7-8,1 0,8 8,-1 0,1 7,-1 1,24-8,0-1,0-7,0 0,0 0,1 0,-1 0,0 0,-16 8,0 0,-7 0,-1 0,17-8,-1 0,8 7,0 1,0-16,0 1,8-1,0 0,-24 0,1 0,-1 16,0 0,16 0,0 0,-7-1,-1 1,8-8,0 0,0 0,0 0,0-15,0-1,-15 8,-1 0,-31 1,0-1,-24 8,1 0,-16 0,0 0,-8 8,0-1,-8 1,0 0,0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69900 3347,'47'-94,"-39"86,0 1,31-25,0 1,8 0,0 0,0 7,-1 1,-14 15,-1 0,-23 8,0 0,-16 16,0-1,0 17,0-1,1 16,-1 0,16 7,-1 1,1 8,0-1,-8 9,0-1,8 0,0 1,-8-24,0-1,0-30,0 0,-32-40,1 1,8-16,-1 0,1 15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4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28078 23516,'-31'16,"7"-8,1 0,78-16,0 0,7-31,1 0,23 0,0-1,16 1,-1 0,-38 16,-1-1,-30 16,-1 1,-23 7,0 0,-16 0,0 0,-15 31,-1 0,1 8,-1 0,-15 32,0-1,-8 24,0 0,0-24,0 1,16-40,0 0,15-15,0 0,8-16,1 0,7-32,0 1,15-55,1 0,7-31,1-1,-9 32,1 0,-8 39,0 0,-16 0,0 1,8 14,0 1,-8 15,0 1,8 7,0 0,16 31,0 1,15 23,0 0,1 23,-1 1,0-1,1 0,-9 9,1-1,-17-8,1 1,0-24,0 0,0-32,-1 1,-30-24,0 0,-9-15,1-1,-16-23,0 0,0-7,0-1,-8 24,1-1,14 32,1 0,16 8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1:19:40"/>
    </inkml:context>
    <inkml:brush xml:id="br0">
      <inkml:brushProperty name="width" value="0.05476" units="cm"/>
      <inkml:brushProperty name="height" value="0.05476" units="cm"/>
      <inkml:brushProperty name="color" value="#F2385B"/>
    </inkml:brush>
  </inkml:definitions>
  <inkml:trace contextRef="#ctx0" brushRef="#br0">103500 59506 1000,'19'-83'-37,"7"-6"6,7-9 5,6-8 4,7 1 8,6 8 9,6 10 9,6 8 9,11 4-1,20-1-12,18 0-14,19-2-13,-1 3 2,-20 5 18,-19 6 15,-19 7 18,-17 7-18,-12 10-52,-13 9-52,-13 11-52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47:48.972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6546 1910 0,'0'0'0,"0"0"16,0 0-16,-16-14 0,4 6 16,-4-1-16,-1 0 0,-8 0 15,-3-1-15,-13-2 0,0 3 0,-18-4 16,-9 1-16,2 0 16,2 0-16,-24 1 0,-3 4 15,-10 1-15,10 5 0,-24 0 0,-8 1 16,-28 1-16,25-1 0,1 8 15,2 3-15,16 3 0,13 1 0,-12 5 16,-7 2-16,11 1 16,12-2-16,-11 12 0,-8 10 15,15-7-15,5-6 0,0 7 16,-2 0-16,10-1 0,8 0 16,1 7-16,-1 7 0,19-8 0,13-3 15,-4 4-15,-3 0 0,10 0 16,7-1-16,-1-1 0,3 2 15,8-6-15,9-4 0,8 3 16,5 0-16,5-4 0,-1-4 16,18 8-16,12 5 0,-4-8 15,-2-5-15,8 0 0,8 0 16,-5-1-16,2-1 0,9 0 16,5 4-16,-2-3 0,-3 3 0,8-2 15,4 0-15,2 2 0,1 0 16,11-10-16,6-7 0,-2 0 15,0 0-15,4-4 0,4 0 16,-8-1-16,-2 0 0,5 1 16,3 1-16,-5 1 0,-2 1 0,6-2 15,5-3-15,-2-3 16,-2-4-16,33-2 16,23 0-16,-25 1 0,-18 0 0,-4-7 15,-3-3-15,7 0 0,6 0 0,4-4 16,3-1-16,2 3 15,2 4-15,0-4 0,1-3 16,-1-1-16,-2-1 0,3 2 0,1 4 16,-2-2-16,-4-1 0,-3 0 15,-3-1-15,-7 1 0,-7-1 16,3 0-16,1 1 0,-5-3 16,-2 0-16,-2 0 0,-1-2 15,-6 1-15,-1 0 0,-3 4 16,-2 2-16,-8-3 0,-5 0 0,1-5 15,1-4-15,-7 3 0,-3 4 16,-8 0-16,-4 2 16,-4-2-16,-2-3 0,-1 0 0,2 0 15,-8 0-15,-7 2 0,-3 2 16,-1 1-16,-6-1 0,-3-1 16,-2-2-16,-1-3 0,-4 1 15,-2-2-15,-6 1 0,-9 1 16,-1-8-16,-3-5 0,4 14 15,-5-2-15,-9-1 0,-5 0 0,-5-7 16,-4-5-16,-3 4 0,-3 2 16,-11-2-16,-7-3 0,-30-15 15,7 3-15,1 5 0,0 4 16,4 4-16,2 0 0,-3 5 16,-2 2-16,-3-3 0,-3-1 15,-10 0-15,-5 3 0,1 4 16,1 4-16,-4 0 0,-2 0 15,0 5-15,0 3 0,-4 1 16,-3 1-16,0 3 0,0 4 0,-8 2 16,-5 1-16,1 0 0,2 1 15,-7 2-15,-10 2 0,6 5 16,3 3-16,-5 4 0,-3 2 16,5 1-16,4-1 0,-2 5 15,1 1-15,3 2 0,7 3 0,6 3 16,4 2-16,9-2 0,6-2 15,2 8-15,0 5 16,9-3-16,4-1 0,-7 1 0,-3 0 16,4 5-16,2 5 0,-3 3 15,-4 3-15,4 0 0,0 1 16,-7 17-16,-2 10 0,-1 6 16,0 5-16,1 8 0,0 9 15,12 1-15,7 2 0,28-37 16,18-24-16,12-17 0</inkml:trace>
  <inkml:trace contextRef="#ctx0" brushRef="#br0" timeOffset="61767.2322">8048 4274 0,'0'0'0,"0"0"15,0 0-15,0 0 0,0 0 0,29-1 16,-29 1-16,0 0 0,29-3 15,-14 2-15,1-1 16,1 2-16,-1 0 0,3 0 0,2 1 16,1-1-16,0 0 0,9 0 15,2 0-15,-2 0 0,2 0 0,1 0 16,3-1-16,4 1 16,0 0-16,2-1 0,2-1 15,-3 2-15,-1 0 0,10-1 16,2 0-16,-4 2 0,0 3 0,7-1 15,-1 0-15,-5-3 0,-4-3 16,6 2-16,4 0 16,-7 4-16,-6 1 0,13 0 0,5-2 15,-7-1-15,-5-2 0,8 4 16,6 1-16,-5 0 0,-3-1 0,33 0 16,0-1-16,-18 0 15,-13 0-15,5 2 0,3-1 16,-7 1-16,-3-1 0,5 3 15,4 1-15,-11-2 0,-6-3 0,10-1 16,7-1-16,-3 0 0,-3 0 16,11 0-16,6 0 0,-11 0 15,-8-1-15,13 0 0,12 0 16,-13 2-16,-6 1 0,7 2 16,7 1-16,-6-3 0,-4-3 15,8 0-15,5-1 0,-11 2 16,-9 2-16,15 3 0,9-1 15,-12-4-15,-7-4 0,8 3 0,4-1 16,-8 2-16,-5-1 0,13 1 16,9 1-1,-9-1-15,-6 0 0,10 0 0,8-1 0,-9 0 16,-8-1-16,15 0 0,9-3 16,-12 2-16,-8-2 0,7 4 15,7-1-15,-5 0 0,0-1 0,8-4 16,5 0-16,-10 2 15,-6 3-15,9-1 0,3 2 16,-7-1-16,-6-3 0,10 2 0,7 0 16,-6 0-16,-5 2 0,6 1 15,5 3-15,-6-2 0,-6 0 16,10-2-16,9-2 0,-7 2 16,-5 0-16,9-2 0,8 0 15,-12-1-15,-6 1 0,6 2 16,4-2-16,-7 0 0,-6 0 0,7 1 15,4 0-15,-7 1 16,-5 0-16,9 0 0,6 2 16,-6 0-16,-6 3 0,4-2 0,3 0 15,-10-1-15,-6 1 0,8 1 16,7 0-16,-7-1 0,-5-2 0,1 2 16,1 0-16,-8-1 15,-4 2-15,9-2 0,5-1 16,-7 0-16,-3 1 0,1 3 15,3-1-15,-6 1 0,-5 1 0,6-3 16,4-1-16,-9 1 0,-7-4 16,4 2-16,3-1 15,-5 0-15,-4 0 0,4 1 0,3 1 16,-11-1-16,-6-1 0,-1 1 16,0-1-16,-7 1 0,-4 1 0,1 4 15,-1 2-15,-10 1 16,-9 2-16,-6-3 0,-6-2 0,-3-1 15</inkml:trace>
  <inkml:trace contextRef="#ctx0" brushRef="#br0" timeOffset="75766.9374">18923 1432 0,'0'0'0,"0"0"0,0 0 15,0 0-15,1-26 0,-1 26 16,4-23-16,-1 9 0,1-2 15,1-3-15,2-2 0,1-3 0,0-1 16,8-11-16,4-4 16,0 1-16,0 3 0,11-13 0,6-2 15,-3 1-15,-1 1 0,10-9 16,2 0-16,3-1 0,-4 7 0,4-5 16,0 3-16,-4 6 15,-2 7-15,-1-2 0,2-2 16,-5 8-16,-4 3 0,15-6 15,-4 11-15,-7-3 0,-2-1 0,-7-1 16,-3 2-16,-13 19 0,1 1 16,1 5-16,0 2 0,-4 1 15,-3-2-15,-4 3 0,0 2 16,-4 1-16,0 0 0,2-3 16,0 5-16,0-1 0,0 1 0,-2 4 15,-1 4-15,-1-2 0,-1 1 16,1-2-16,-1-1 15,-11 33-15</inkml:trace>
  <inkml:trace contextRef="#ctx0" brushRef="#br0" timeOffset="76367.8916">20130 300 0,'0'0'0,"0"0"0,0 0 16,0 0-16,0 0 0,-11 26 0,11-26 16,-7 23-16,7-23 0,-3 35 15,2-13-15,0 3 0,0 0 16,-2 11-16,1 3 0,1 3 0,0 2 15,-1 11-15,0-1 16,-1-2-16,2-1 0,0 7 16,1-1-16,0-6 0,1-2 0,1 3 15,1-3-15,1-4 0,2-4 16,-1-3-16,1-1 0,-2-6 16,-1-3-16,4-6 0,3-5 15,-2-4-15,-3-3 0,-1-3 16</inkml:trace>
  <inkml:trace contextRef="#ctx0" brushRef="#br0" timeOffset="76733.6236">20115 297 0,'0'0'15,"0"0"-15,0 0 0,0 0 0,0 0 16,0 0-16,0 0 0,0 0 15,0 0-15,-8 29 0,8-29 0,-14 21 16,2-2-16,-1-1 16,0-1-16,-1 2 0,-2 3 15,-2 2-15,4-1 0,2-1 16,3-2-16,3-2 0,1-4 16,1-1-16,0-3 0,1-1 15</inkml:trace>
  <inkml:trace contextRef="#ctx0" brushRef="#br0" timeOffset="76900.5098">20294 395 0,'0'0'0,"0"0"0,0 0 16,0 0-16,0 0 0,0 0 16,19 18-16,-19-18 0,21 20 15,-21-20-15,24 23 0,-10-8 16,3 3-16,-2-1 0,0 0 0,0 2 15,-2-3-15,-2-3 0</inkml:trace>
  <inkml:trace contextRef="#ctx0" brushRef="#br0" timeOffset="77383.4827">19239 313 0,'0'0'0,"0"0"0,0 0 0,0 0 16,0 0-16,0 0 0,0 0 0,26-12 16,-26 12-16,31-9 0,-31 9 0,35-10 15,-13 2 1,-1 3-16,-1 2 0,11-8 15,4-4-15,-2 1 0,-3 1 0,10-2 16,1 2-16,-8 2 0,-4 2 0,-1 2 16,-2 3-16,-6 2 15,-5 2-15,-3 5 0,-3 3 16,-4 0-16,-1 0 0,-4 5 16,-4 7-16,1-2 0,-1-1 0,-7 13 15,-5 11-15,0-2 0,-2-1 0,2-2 16,0-4-16,5-8 15</inkml:trace>
  <inkml:trace contextRef="#ctx0" brushRef="#br0" timeOffset="89966.9727">22380 6467 0,'0'0'0,"12"-2"16,2 0-16,5 0 0,0 1 0,12-4 15,6-1-15,4 2 16,4 2-16,11-2 15,11-2 1,4 0-16,6-1 0,3 0 0,-11 1 0,10-1 16,4-1-16,-4 2 0,-3-1 15,27 2-15,-9 0 0,-9 1 0,-8 2 16,-4-3-16,-4-1 16,-5 2-16,-4 2 0,4-2 15,2 0-15,1-3 0,1-2 0,0 4 16,-2 0-16,-5-4 0,-5-2 15,2 1-15,2 1 0,0 0 16,1-1-16,0 0 0,0 0 16,-3 2-16,-4 2 0,3-4 15,1 2-15,2-2 0,-2-1 16,3 2-16,1 3 0,-8-1 0,-5 0 16,7-4-16,2-2 15,-2 5-15,-2 5 0,-4-1 16,-4-1-16,4 0 0,3-1 0,-6-1 15,-3-3-15,-2 2 0,-1 4 16,-1-2-16,-3 1 0,3-5 16,2-1-16,-1 0 0,0 1 15,0 2-15,0 2 0,-4-3 16,-1-2-16,1-2 0,2 1 0,-16 8 16,3-1-16,1-1 0,0-4 15,4-1-15,2 0 16,-2 0-16,-2 0 0,2-1 0,1 1 15,-1 0-15,-3 0 0,1 1 16,0 2-16,-4 1 0,0-1 16,-2-1-16,-1-1 0,-2 2 15,-2 0-15,0-2 0,-1 0 16,-6 3-16,-2 2 0,-2 1 0</inkml:trace>
  <inkml:trace contextRef="#ctx0" brushRef="#br0" timeOffset="96085.6803">4948 6886 0,'0'0'0,"-8"-4"15,-6-2-15,-1 1 0,-2 0 0,-9-1 16,-2 1-16,-3 0 16,-2 0-16,-15-1 0,-2 2 15,2-2-15,1 3 0,-10-2 16,0 2-16,1 0 0,1 2 0,-10-3 16,1-3-16,1 6 0,3 2 15,-10 3-15,4-1 0,3-2 16,6-2-16,-6 0 0,-2 0 15,3 0-15,4-2 0,-26 5 16,5 0-16,9-1 0,7 0 0,-2 0 16,2 1-16,5 3 15,1 1-15,-3 1 0,1 2 0,1-6 16,1-2-16,4 4 0,6 2 16,-3 0-16,1-1 0,-1 3 15,-3 1-15,4 2 0,2 0 16,-4 0-16,0-1 0,5 4 15,5 2-15,1 1 0,-1 3 16,-1-5-16,-2-2 0,0 0 16,0 1-16,3 2 0,4 3 15,0-1-15,-2 0 0,8-4 0,9-5 16,4 6-16,-4 6 0,2 0 16,-1 2-16,5-3 0,5-2 15,-4-3-15,2-3 0,-3 4 16,4 3-16,0-3 0,2 0 15,-3-2-15,-3-1 0,7 4 16,0 2-16,0-2 0,4 1 16,0-3-16,2 2 0,-1 0 15,1 3-15,4-1 0,5 2 0,-3-3 16,2-1-16,2 1 0,3 2 16,3 1-16,3 1 0,-1-3 15,-3 0-15,4-3 0,3 1 16,7 5-16,1 0 0,3-1 15,4-3-15,-2 0 0,4-1 0,0-1 16,3-2-16,-1-1 16,5-3-16,1 3 0,-2 4 15,11 1-15,-1 0 0,4-3 16,0-3-16,-1 5 0,-1 2 0,9 3 16,-1 1-16,2-4 0,0-2 15,2-2-15,2-4 0,9-2 16,-7-3-16,24 0 0,-6 0 15,-9 1-15,-1 3 0,2-1 16,0 1-16,-1-4 0,-5 0 16,9-1-16,9 2 0,-13-3 15,-8-2-15,4 5 0,3 1 0,3-1 16,3 0-16,2-2 0,2-1 16,1-1-16,5-2 0,5 3 15,4 1-15,-7 0 0,-4 0 16,2-4-16,3-3 0,-5-3 15,0-2-15,6 8 0,7 4 16,-2-2-16,-4-3 0,1 4 16,-2 1-16,-3-5 0,-3-2 0,6-2 15,6 0-15,-4 2 0,1-1 16,-1 4-16,1-2 0,2 0 16,-1-3-16,3 0 0,2-1 15,-3-3-15,-3-1 0,-1 2 16,0 2-16,-3-2 0,1 1 0,1-1 15,4 2-15,-2 3 16,-3 1-16,-1-4 0,1-1 16,-5 1-16,-5 1 0,4-4 0,2-1 15,-2 0-15,-5 1 0,1-1 16,3 1-16,-7-3 0,-1 0 16,0-1-16,-1 1 0,-4-2 15,-6-1-15,4-1 0,3-4 16,-5 0-16,-4-1 0,1 0 15,-1-1-15,0 0 0,-3 0 0,-5-4 16,-4 0-16,-4-1 16,-3 1-16,0 0 0,-1 1 15,-8 2-15,-4-2 0,-2-2 0,2-3 16,-8 0-16,-3 0 0,-6 3 16,-5 4-16,-2-3 0,-2-2 15,-5 0-15,-1-1 0,-5 6 16,-3 3-16,-6-6 0,-2-5 15,-3 0-15,-2 0 0,0 13 16,-5-3-16,-7-2 0,-6-2 0,-6-2 16,-4 0-16,-1 2 0,-1 1 15,-8-3-15,-5-3 16,-5 2-16,-1 1 0,-37-12 16,7 2-16,3 7 0,4 3 0,-3 2 15,-4 0-15,2 0 0,2 2 16,-7 1-16,-3 2 0,-4 3 15,-1 0-15,-5 1 0,-2-2 16,-1 3-16,2 3 0,-7-1 16,-6 1-16,3 2 0,2-1 0,-4 2 15,-5 1-15,1 3 16,0 2-16,0 0 0,1 0 0,-2-3 16,0 0-16,-4 2 0,-3 5 15,4-2-15,-3-1 0,-3 2 16,-4 1-16,7-1 0,7 0 15,-3-5-15,-5-4 0,0 3 16,2 3-16,4 2 0,4 3 16,3-7-16,4-3 0,-2 6 15,-3 5-15,5-1 0,3-1 0,-3 0 16,-1-3-16,1 2 0,1 0 16,-3 1-16,-3 1 0,6-1 15,4 1-15,1-3 0,-1-2 16,2 1-16,0 1 0,-2 1 15,-6 0-15,7 8 0,5 5 16,-4 3-16,-3 2 0,1 3 0,3 4 16,2 9-16,0 8 15,6 3-15,5 1 0,-4 11 16,-6 8-16,34-21 0,24-15 0,15-9 16</inkml:trace>
  <inkml:trace contextRef="#ctx0" brushRef="#br0" timeOffset="104367.8986">16770 11354 0,'0'0'0,"0"0"0,0 0 0,0 0 16,0 0-16,0 0 0,-19-17 15,19 17-15,0 0 0,-17-12 16,17 12-16,-11-7 0,7 6 0,-1-1 15,1 1-15,-2 1 0,1-1 16,-1 1-16,2 1 16,0 0-16,-1 1 0,1-1 0,0 0 15,1 2-15,0-1 0,1 1 16,-1 1-16,0 1 0,0 1 16,0 0-16,0 1 0,0 1 15,0 0-15,-1 1 0,2-1 16,0 1-16,0 2 0,0 0 15,0 2-15,0 1 0,0-2 0,-1 1 16,-1-1-16,1 2 0,0 0 16,0 2-16,-2 0 0,2 1 15,2-1-15,-1 1 16,-1 0-16,0 4 0,0-2 0,-1 1 16,1 0-16,2-2 0,1 0 15,-1 2-15,0 0 0,0 0 16,-2-1-16,2 2 0,0 1 15,0 0-15,0-2 0,-1 1 16,0 1-16,-1-1 0,1-3 0,1 2 16,2 1-16,-1-1 0,0 0 15,0 3-15,0-1 0,-1-3 16,-1 1-16,1 0 0,1 1 16,0-1-16,0-2 0,-1 6 15,-1 0-15,-1-1 0,2 0 16,1 0-16,1 1 0,0-1 15,2 0-15,-3 0 0,0 3 16,0-2-16,1 1 0,-1-1 16,-1 2-16,0 2 0,1 2 15,-2 0-15,1 2 0,-1-3 16,0 1-16,0 6 0,0-2 16,-1-1-16,1 0 0,1 1 15,1 0-15,-1-2 0,-1-2 0,-1 0 16,0 1-16,2-1 0,1-1 15,0 2-15,-1 1 16,1 0-16,0-1 0,-1 3 0,0 1 16,-1 0-16,-2-1 0,2 0 15,1 1-15,0 0 0,0 0 16,0 0-16,0 0 0,-2-1 16,2 0-16,1 3 0,0-2 0,1 0 15,0-2-15,1 3 0,0 0 16,0-1-16,0-1 0,-1 3 15,0-1-15,0 2 0,2 0 16,-3 2-16,0 2 0,1-2 16,2 0-16,-1 1 0,-1 0 15,0 0-15,-1 1 0,0-1 16,2 2-16,-1-4 0,0-1 0,0 1 16,1 0-16,-1-1 0,-1 1 15,0 0-15,1 2 0,0 1 16,1 0-16,-1 7 15,-1-2-15,0-3 0,-1-1 0,2 0 16,2 3-16,-1-4 0,1 0 16,1-1-16,-1 1 0,-1-2 15,0-1-15,1 0 0,-1 1 16,-1 0-16,-1-1 0,1-1 0,1 1 16,-1-2-16,-1-1 0,1 1 15,1 1-15,-2 0 0,-2-1 16,4 2-16,0 0 0,-2-3 15,-1 0-15,3 1 0,1 1 16,-1 0-16,-1-1 0,1 0 16,1 0-16,-2-4 0,0-1 15,1 2-15,1-5 0,-1-3 16,1 2-16,-1 2 0,0 1 0,0 0 16,-1-1-16,-1 2 15,-1 1-15,2-4 0,3-5 0,-1 4 16,1 3-16,-2-1 0,-1-1 15,1-4-15,1-3 0,0-5 16,-2-2-16,0 0 0,-1 2 16,1-1-16,0-3 0,-1-1 15,0-4-15,0-3 0,0-1 0,0-4 16,2-1-16,-2-1 16,-1-1-16,0-5 0,-1-4 0,0 0 15,1-2-15,-2-7 0,1-4 16,-1-3-16,-2-4 0,0-8 15,-2 0-15,2-2 16,0 0-16,-1-10 0,-1-4 0,-1 3 16,-1 0-16,1-3 0,2-4 15,0-8-15,0 1 0,0-1 16,0-2-16,-1-2 0,1 8 0,-2-6 16,-2-4-16,-2-26 15,2 11-15,2-2 0,2 0 16,-3 9-16,-1 9 0,1-8 15,2-2-15,1 5 0,3 5 0,-2-4 16,1-4-16,-3 8 0,0 3 16,0-4-16,1-2 0,3 1 15,2 1-15,-1-4 0,0-2 16,2 5-16,1 5 0,-2-8 16,-2-4-16,3 6 0,3 5 0,-3-4 15,-1-6-15,2 9 0,2 5 16,0-1-16,1-2 15,-2 2-15,0 2 0,2-5 0,4-2 16,-4 5-16,0 4 0,-1-4 16,0 0-16,1 5 0,0 4 15,2-3-15,0 0 0,2 2 16,1 3-16,0-1 0,-1 0 16,-3 4-16,-3 5 0,2-5 15,3-3-15,-1 8 0,-2 3 0,-2-4 16,0-2-16,1-1 0,0 0 15,0 4-15,-1 4 16,2 1-16,-1 2 0,0-3 0,1-2 16,2 2-16,3 3 0,-4-2 15,-3 0-15,0 2 0,-1 1 16,3 3-16,4 2 0,-1 0 16,-2-1-16,4 1 0,1 1 0,1-4 15,2-2-15,-3 5 0,-1 2 16,1 0-16,1 3 0,-2 1 15,0 3-15,-6 10 0,1-4 16,1-2-16,0-1 0,2 0 16,-1-1-16,2-2 0,1 0 15,-2 6-15,-1 2 0,0-3 16,-2-1-16,1 5 0,0 0 16,2-1-16,0-3 0,-1 5 15,-1 0-15,1-2 0,2-1 0,-3 7 16,0 5-16,-1 1 0,2 2 15,-2-2-15,-1 0 0,1 0 16,-2 2-16,1 2 0,0-1 16,1 2-16,-2 1 0,0 0 15,-2 1-15,3 1 0,0 2 16,-1 1-16,1 0 0,-1 1 16,-1 0-16,0 3 0,1 1 0,-2 2 15,0 1-15,0 3 0,1-1 16,-1 7-16,0 0 15,-1 0-15,-1 2 0,1 2 0,0-1 16,0 2-16,-1 2 0,0 1 16,0 2-16,-4 8 0,-2 0 15,2 1-15,0 1 0,-1 1 16,-3 4-16,-1 5 0,0-1 16,0-1-16,-1-4 0,3 3 15,1 2-15,0 7 0,2-1 0,-3-2 16,-1-2-16,1 0 0,2-1 15,-1 9-15,-2-1 0,0-2 16,0-3-16,1 3 0,1 2 16,-2-2-16,-2-1 0,-2 30 15,2-5-15,0-8 0,-1-7 16,5 1-16,0 1 0,2-7 16,2-5-16,0 3 0,-1 2 15,0-3-15,-2-2 0,3 3 0,0 3 16,1-3-16,1-3 0,-1 4 15,-2 1-15,2-2 0,-1-3 16,-2 10-16,-2 5 0,2-7 16,0-4-16,2 3 0,-1 1 15,5-3-15,4-1 0,-4 4 16,-3 0-16,2 1 0,2 0 16,-2 3-16,-1 3 0,1-4 0,2-2 15,0 4-15,0 4 0,-4-4 16,-4 0-16,5 1 0,4 0 15,2-6-15,0-3 0,0 1 16,1 3-16,-3 0 0,0 1 16,2 4-16,0 3 0,0-4 15,2-4-15,-3 1 0,0 2 16,1-2-16,-1 0 0,-1-1 16,2-1-16,-1-3 0,0-3 0,-2 6 15,0 5-15,1-6 0,1-2 16,0 0-16,2 2 15,-2-4-15,-1-2 0,-1-1 16,0 0-16,3-1 0,1-2 0,3 2 16,1 1-16,-3-3 0,0-2 15,-1 7-15,2 5 0,1-5 16,0-4-16,1-1 0,2 1 16,-3-2-16,-3 0 0,3 1 15,1 2-15,0-10 0,0-6 0,-2 4 16,0 3-16,-3-2 0,1-2 15,-1 1-15,1 1 0,-1-3 16,0-1-16,1 3 0,-2 4 16,6-6-16,4-3 0,-2-1 15,-2-1-15,-2-1 0,-2-2 0,1 6 16,0 2-16,3-11 16,1-11-16,1 13 0,1 8 15,-7-20-15,-2-4 0,-1 0 0,0-3 16,3 2-16,0 1 0,-1 3 15,-2 2-15,-1-6 0,0-2 16,0-3-16,1-3 0,-1 0 16,0-1-16,-1-2 0,0-4 15,0 4-15,0-4 0,0 3 16,0-3-16,0 0 0,2 2 0,-2-2 16,1-4-16,0 1 15,0-1-15,-1-4 0,-1-4 16,-1-2-16,-1-2 0,1 1 0,0-2 15,-1-4-15,-1-6 0,0 2 16,-2 0-16,1-7 0,-1-5 16,-1-6-16,-2 1 0,1 0 15,0 0-15,-1-11 0,-2-1 16,1 0-16,1 0 0,-1 0 16,-1 0-16,0-8 0,2 3 15,0-4-15,1 1 0,-3-5 16,0 7-16,-2-4 0,-1-3 15,-1 1-15,1-1 0,-5-31 16,5 6-16,1 10 0,1 8 0,0-1 16,1 0-16,3 3 0,2 4 15,1-7-15,-2-4 0,0 0 16,-1 0-16,0-5 16,0-3-16,0 19 0,-1 13 0,-1-7 15,-1-4-15,3-2 0,3-2 16,-1-4-16,1-4 0,-4 8 0,-2 6 15,1-5-15,1-4 16,5 4-16,1 2 0,0-6 0,-1-4 16,-1 4-16,2 4 0,-2-2 15,1-1-15,-1 10 0,-1 5 0,2-4 16,-1-3-16,1-2 16,-2 0-16,1-4 0,0-1 15,3 1-15,1 2 0,-3-2 16,-4-2-16,7 6 0,3 5 0,2-3 15,2-3-15,-4 8 0,-2 4 16,1-7-16,1-5 16,1 0-16,0 2 0,1-6 0,3-2 15,-1 10-15,-1 8 0,-1-5 16,1-3-16,-1 0 16,2 2-16,-2-5 0,2-4 15,-1-1-15,1-1 0,-3 16 16,0 10-16,4-6 0,1-4 15,-3 3-15,0 4 0,1-5 16,3-1-16,-3 5 0,-2 3 0,-1-5 16,1-3-16,0 7 0,1 4 15,3-3-15,1-2 0,0 4 16,-1 4-16,-1-4 0,1-2 16,0 3-16,-2 2 0,2-5 15,-1-3-15,-2 9 0,1 7 16,1-9-16,2-4 0,-2 4 0,-3 4 15,4-4-15,2 1 16,-4 7-16,-1 5 0,3-4 0,2-3 16,-2 5-16,-1 5 0,-2-6 15,1-4-15,0 3 0,0 4 16,1 0-16,-1 1 0,-3 9 16,-1-7-16,1 1 0,1-1 15,0 2-15,-1 2 0,4-4 16,0-2-16,0 4 0,-1 3 0,-3-3 15,-1-3-15,1 7 0,1 3 16,0-2-16,1 0 16,-3 3-16,-1 5 0,-1-5 0,0-4 15,1 6-15,1 0 0,1 1 16,1-1-16,-2 2 0,-1 2 16,1 1-16,-1 2 0,2 1 15,-1-1-15,-1 2 0,-1 2 16,0 2-16,0 2 0,0-5 15,1 2-15,-1 3 0,2 1 0,-2-1 16,0 0-16,0 0 0,0 2 16,0-2-16,1 4 0,0-2 15,0 1-15,1 2 0,-2 1 16,0 0-16,0 1 0,0 0 16,0 2-16,0 2 0,0 0 15,0 4-15,0 2 0,-2-1 16,0 0-16,0 8 0,0 3 15,0-3-15,-1 0 0,1 2 16,0 3-16,0-3 0,1 0 0,-1 8 16,-2 1-16,2-2 0,0-2 15,0 5-15,-1 1 16,0-1-16,0-1 0,-1 10 0,1 2 16,1-3-16,1-2 0,-2 4 15,-3 3-15,2-2 0,-1-3 0,1 12 16,-1 3-16,1-8 0,1-4 15,-4 12-15,0 4 16,4-6-16,3-3 0,-3 3 16,-2 2-16,1-3 0,0-5 0,-6 35 15,0 0-15,2-12 0,4-8 16,-2 7-16,1 6 0,-3-11 16,-2-5-16,6 10 0,2 8 15,-1-13-15,-2-9 0,-4 8 16,-1 5-16,2-10 0,3-8 0,0 10 15,0 6-15,3-5 16,0-4-16,0 10 0,-1 6 16,-1-6-16,-2-4 0,3 7 0,2 7 15,-2-11-15,-1-6 0,1 6 16,0 3-16,2-13 0,0-9 16,0 10-16,0 8 0,-1-8 15,-1-4-15,0 9 0,2 5 16,-1-4-16,0-3 0,1 6 0,1 3 15,-1-10-15,0-6 0,1 9 16,1 7-16,-2-12 0,-2-6 16,2 10-16,1 6 15,-1-7-15,-1-5 0,0 5 16,0 3-16,4-9 0,3-6 0,0 7 16,-1 6-16,-4-6 0,-2-3 15,3 8-15,3 4 0,1-5 16,0-6-16,0 11 0,-2 6 15,0-13-15,0-9 0,-1 14 16,0 8-16,0-6 0,0-5 16,2 4-16,1 2 0,2-8 15,0-6-15,2 7 0,0 4 16,0-3-16,-1-4 0,3 11 0,3 7 16,1-10-16,3-7 0,-6-17 15,-3-15-15,-3-8 0</inkml:trace>
  <inkml:trace contextRef="#ctx0" brushRef="#br0" timeOffset="113334.4152">7046 6973 0,'0'0'0,"0"0"0,0 0 0,0 0 16,0 0-16,0 0 0,0 0 15,24 2-15,-24-2 0,0 0 0,23-3 16,-23 3-16,22-7 0,-22 7 16,28-3-16,-13 1 0,2 1 15,0-2-15,3 1 0,-1 1 16,0-1-16,3 1 0,2-2 16,0 1-16,1-2 0,8-1 15,1 1-15,0-1 0,-2 1 16,1-1-16,0 1 0,8-1 15,-3 0-15,3 1 0,1 1 16,-2 3-16,-2 1 0,11 0 0,1 0 16,-4-2-16,-2-2 0,2 2 15,4 2-15,-4 0 0,-2 2 16,10 0-16,1-1 0,-5-1 16,-3 0-16,1 1 0,3 0 15,-4 0-15,-3-1 0,6 1 16,3 3-16,-3-1 0,-1 2 0,9-3 15,3-1-15,-6 0 16,-4 0-16,5-2 0,5-1 0,-5-2 16,-4 0-16,29-3 0,-3-1 15,-9 3-15,-6 3 0,2-3 16,1 0-16,-7 1 0,-3-1 16,2 3-16,4 0 0,-4 0 15,-1 1-15,4 2 0,2-1 16,-7-4-16,-3-4 0,4 3 15,3 2-15,-4 0 0,-3 2 16,4-1-16,4-2 0,-3 3 16,-1 0-16,2-3 0,4-4 0,-8 0 15,-6 0-15,4 2 0,2 4 16,-1 1-16,-1 1 0,1 3 16,0-1-16,-5 0 0,-2-2 15,-1-3-15,0-3 0,-1 6 16,1 3-16,2-6 0,5-4 15,-9 3-15,-6-1 0,6 4 16,4 2-16,-6-1 0,-3-2 0,4 1 16,2 0-16,-4 0 0,-4 0 15,6 7-15,5 1 0,-9-7 16,-5-5-16,6 1 0,3-1 16,-19 6-16,3-1 0,5 0 15,5-1-15,-4 1 0,-2-1 16,3 1-16,3 1 0,-4-1 15,-2 0-15,0-1 0,-1 1 16,1-1-16,0 0 0,-2 2 0,0 0 16,-8-2-16,-2-1 0,5 1 15,1 2-15,-3-2 0,-1-1 16,-4 2-16,0 1 0,-4-3 16,-1-2-16,2 0 0,1 2 15,0 0-15,1-1 0,-2 0 16,-1 1-16,-3 0 0,-1-2 0,-1 3 15,0 0-15,-3 2 0,-2-1 16,0-1-16,-1 0 0,-2 0 16,0 0-16,-5 1 0,-2-2 15,-2 1-15,-1-1 0,2 1 16,2 0-16,0 0 0</inkml:trace>
  <inkml:trace contextRef="#ctx0" brushRef="#br0" timeOffset="114701.2918">8573 6933 0,'0'0'0,"0"0"0,0 0 15,0 0-15,0 0 0,0 0 0,0 0 16,0 0-16,24-16 0,-24 16 16,0 0-16,29-5 0,-29 5 15,25-3-15,-11 1 0,2 1 16,0 0-16,3 0 0,2 1 16,0 0-16,1-1 0,2-1 15,4 1-15,6 0 0,0 1 16,2 1-16,3 2 0,-1-3 15,-2-2-15,10 1 0,1 0 16,-2 1-16,0 2 0,11-1 0,2-1 16,-6-1-16,-2 0 0,4 1 15,4 3-15,6-1 0,-4-2 16,2 1-16,2 0 0,-4 2 16,-2 0-16,11-1 0,3 0 15,-6-2-15,-3 0 0,32 0 16,-6-1-16,-11 2 0,-6 2 0,3-5 15,2 1-15,-8 1 16,-5 1-16,8-2 0,5 0 16,-4-1-16,-4 1 0,5 1 0,3 0 15,-7-2-15,-6 1 0,6 0 16,5-2-16,-5 1 0,-5 1 16,8 1-16,5 0 0,-8-1 15,-5-1-15,6 4 0,4 0 16,-6 0-16,-1 1 0,4-3 15,7 0-15,-9-3 0,-4 1 0,6-2 16,4 1-16,-4 3 0,-4 1 16,9 2-16,7 2 15,-3-2-15,-5-1 0,3 1 0,2 3 16,-3-4-16,-3-2 0,7 0 16,6 0-16,-9 3 0,-5 3 15,7-2-15,6 0 0,-4-3 16,-3 1-16,6 0 0,4 0 15,-8-1-15,-5 2 0,11 0 0,8 1 16,-9 2-16,-4 1 0,4 3 16,3 2-16,-7-8 0,-6-7 0,-24 1 15,-17 1-15,-10 0 16</inkml:trace>
  <inkml:trace contextRef="#ctx0" brushRef="#br0" timeOffset="116962.4976">16883 9639 0,'0'0'0,"0"0"0,0 0 15,0 0-15,0 0 0,0 0 16,0 0-16,0 0 0,-18 15 0,18-15 16,-4 19-16,4-19 15,-4 29-15,0-9 0,0 3 16,1 0-16,-1-1 0,-2 16 15,-2 6-15,1-3 0,2-2 0,-3 12 16,-1 3-16,0-1 0,2-2 16,-3 14-16,1 3 15,1-6-15,3-7 0,-3 14 0,-1 4 16,-2 0-16,1-7 0,1 7 16,2 3-16,-1-5 0,0-4 15,-4 33-15,0-9 0,2-11 16,1-8-16,2 2 0,-1 3 15,3-6-15,2-3 0,0-4 16,0-5-16,1-5 0,4-3 0,0 14 16,0 12-16,-1-6 0,-1-2 15,0 6-15,0 4 0,1-3 16,1-3-16,-2 6 0,-2 5 16,1-6-16,1-3 0,-3 10 15,-3 10-15,2-13 0,1-6 16,0 7-16,1 3 0,2-6 15,1-6-15,-2 7 0,-1 4 16,0-3-16,-1-4 0,1 5 16,2 3-16,-1-3 0,0-4 0,1 10 15,2 7-15,0-8 0,1-5 16,-2 3-16,-1 3 16,0-8-16,0-5 0,-1 7 0,1 5 15,2-9-15,3-7 0,2 10 16,1 5-16,-4-10 0,-2-7 0,2 3 15,0 3-15,2-6 16,0-5-16,0 9 0,-1 5 16,1-5-16,0-4 0,1 8 15,0 7-15,-2-8 0,-2-3 0,3 7 16,1 4-16,2-7 0,4-3 16,-2 10-16,-1 9 0,-2-16 15,1-9-15,0 10 0,0 6 16,2-10-16,2-7 0,-1 1 15,-1 2-15,-2-10 0,-1-6 0,-2 4 16,1 0-16,-2 4 0,1 1 16,1-5-16,0-3 15,5-8-15,4-4 0,-5 9 0,-2 8 16,1-10-16,0-5 0,2-2 16,2-1-16,-1 5 0,1 3 15,-5-9-15,-1-4 0,-5-13 0,0-7 16,0 1-16,1 0 15,1-6-15,-1-2 0,-4-2 0,-2 1 16,1-4-16,2-3 0,-1-3 16,-3 0-16,3 0 0,0 0 15,3-2-15,5-1 16,-5-6-16,-2-4 0,-1 2 0,0 3 16,0 2-16</inkml:trace>
  <inkml:trace contextRef="#ctx0" brushRef="#br0" timeOffset="122718.1927">16999 12089 0,'0'0'0,"0"0"0,0 0 16,0 0-16,-29 0 0,19 0 0,-1-1 16,-1 0-16,-1 0 0,-1 1 15,-1 0-15,0 0 0,-1-1 16,-1-1-16,-2 0 0,-3 0 15,1-1-15,0 0 0,0 0 16,0 1-16,0-2 0,-1 2 16,-1 1-16,1 0 0,1 1 0,0 1 15,-1 1-15,0-1 0,0-1 16,0 1-16,1 2 0,0-2 16,1 2-16,1-2 0,2 0 15,-1 0-15,0-1 0,2 0 16,0-1-16,2-1 0,1 0 0,-1 1 15,0 2-15,2-1 16,1 0-16,1 0 0,3-1 16,0 1-16,1-3 0,2 2 15,1 1-15,0 0 0,3 0 0,0 0 16,0 0-16,3 1 0,-1-2 16,2 1-16,3 0 0,0 1 15,0-1-15,2 2 0,2-1 16,0-1-16,0 0 0,2 0 15,2-3-15,0 2 0,2 1 0,0 0 16,3-1-16,0-1 16,0 1-16,6 0 0,3 0 0,0 0 15,0 1-15,2-1 0,1 1 16,2 2-16,2 1 0,-1 1 16,-6-1-16,-6-1 0</inkml:trace>
  <inkml:trace contextRef="#ctx0" brushRef="#br0" timeOffset="124518.3338">19829 12291 0,'0'0'0,"0"0"0,0 0 16,-10 22-16,10-22 0,-9 22 0,6-6 15,-2 1-15,1 1 0,-2 9 16,2 4-16,1 0 15,-1 1-15,2-1 0,2 1 0,1 3 16,0-3-16,3-3 0,1-3 16,2-6-16,2-7 0,3-4 15,2-3 1,0-9-16,2-5 0,-3-2 0,-1-1 16,3-8-16,0-6 0,-1 1 15,1 2-15,0-4 0,1-4 16,-3 2-16,-2 1 0,1-7 15,-1 0-15,-3 3 0,-2 3 0,-1 2 16,-3 1-16,-2 5 0,-2 3 16,-3 0-16,-1 2 0,-2 1 15,0 3-15,-4 2 0,-3 5 16,3 1-16,1 2 0,-2 4 16,0 3-16,1 3 0,1 2 0,-1 4 15,0 2-15,3-2 16,3 1-16,2-3 0,0-3 15,0-2-15</inkml:trace>
  <inkml:trace contextRef="#ctx0" brushRef="#br0" timeOffset="124702.9821">20270 12392 0,'0'0'0,"0"0"0,0 0 0,0 0 15,15 21-15,-15-21 0,16 22 16,-6-9-16,0 1 0,4 1 16,4 1-1,1-2-15,3-2 0,-2-2 0,-2-2 16,-3 1-16</inkml:trace>
  <inkml:trace contextRef="#ctx0" brushRef="#br0" timeOffset="124968.3371">20703 11936 0,'0'0'0,"0"0"15,0 0-15,0 0 0,0 0 0,0 0 16,-4 30-16,4-30 0,1 35 15,0-10-15,1 4 16,0 1-16,2 0 0,2 13 16,3 2-16,1-3 0,0-2 0,2 6 15,-1-4-15,2-1 0,1-9 16,-5-6-16,-1-7 0,-1-4 16</inkml:trace>
  <inkml:trace contextRef="#ctx0" brushRef="#br0" timeOffset="125319.236">21004 11966 0,'0'0'0,"0"0"0,0 0 15,-5 21-15,5-21 0,-3 28 0,4-8 16,2 2-16,0 2 0,1 0 15,3 3-15,2 3 0,0-2 16,4 6-16,1-1 0,2-4 0,0-3 16,2-1-16,-1 0 15,-1-3-15,-2-1 0,-1-3 0,0 1 16,-4-3-16,0-1 0,0-1 16,0 1-16,-2-2 0,-2 1 0,-3 0 15,-3 2-15,-1-3 16,-1 1-16,-7 5 0,-5 4 15,-1-2-15,-3 1 0,-3 1 16,-2 1-16,-4-1 0,-1 0 0,0-6 16,0-5-16,4-7 0,3-7 0,1-1 15,4 1-15,4 1 16</inkml:trace>
  <inkml:trace contextRef="#ctx0" brushRef="#br0" timeOffset="125501.6584">21133 11975 0,'0'0'15,"0"0"-15,0 0 0,0 0 16,27-8-16,-27 8 0,24-5 0,-24 5 16,39-5-16,-14 4 0,1 0 15,-3 0-15,-3 0 0,-2 1 16</inkml:trace>
  <inkml:trace contextRef="#ctx0" brushRef="#br0" timeOffset="125985.8469">21638 12229 0,'0'0'0,"0"0"15,0 0-15,0 0 0,0 0 0,-6 22 16,6-22-16,0 25 15,0-25-15,6 29 0,-2-15 16,2-3-16,-1-1 0,1-1 0,-1-2 16,2-3-16,1-4 0,2-6 15,2-5-15,1-2 0,1-2 16,4-4-16,0-2 0,-2 2 16,0 0-16,-3 4 0,-1 1 15,-1 3-15,-2 1 0,0 4 16,-1 3-16,-1 2 0,-1 1 0,-3 5 15,-2 3-15,-1 1 0,-1 2 16,0 0-16,-1 0 16,1-2-16,-1 1 0,1-4 0,1-1 15,0-1-15,1 1 0,3-3 16,1-1-16,3-2 0,1 0 16,2-2-16,2 0 0,0 1 15,0-1-15,5 0 0,-1 3 16,-1 2-16,1 1 0,-3 2 15,0 2-15,-3 1 0,-1 2 0,-2 1 16,0 1-16,-2 0 0,0 0 16,-1-2-16,0-2 0,-1 0 15,1-1-15,0-2 16,2-3-16,-2-4 0,2-1 0,0-8 16,-1-4-16,0 2 0,-1 1 15,0 2-15</inkml:trace>
  <inkml:trace contextRef="#ctx0" brushRef="#br0" timeOffset="126336.2153">22349 11639 0,'0'0'0,"0"0"15,0 0-15,0 0 0,0 0 0,0 0 16,0 0-16,0 0 0,0 0 16,0 0-16,0 0 15,-1 26-15,1-26 0,4 38 0,1-15 16,-2 4-16,0 0 0,1 11 15,-2 2-15,-1 0 0,0 0 0,0 9 16,0-2-16,0-5 16,2-3-16,-1-1 0,0-4 15,2 2-15,2-4 0,3-5 16,2-2-16,2-4 0,1-5 0,0-5 16,0-2-16,1-4 0,3 2 15,3-5-15,3-1 0,0-2 16,1-1-16,0-2 0,2 0 15,0-2-15,1-1 0,-2 1 16,1-2-16,0 0 0,2 1 16,6-1-16,0-1 0,-2 0 15,-2 1-15,3 0 16,3 0-16,-10 2 0,-5 1 0,-4 2 16</inkml:trace>
  <inkml:trace contextRef="#ctx0" brushRef="#br0" timeOffset="126571.3651">23478 11382 0,'0'0'0,"0"0"15,0 0-15,18 23 0,-18-23 0,0 0 16</inkml:trace>
  <inkml:trace contextRef="#ctx0" brushRef="#br0" timeOffset="131401.1589">6751 12534 0,'0'0'0,"0"0"16,0 0-16,-29 9 0,20-5 0,-6 1 15,-1 2-15,-6 0 0,-1 0 16,-3 0-16,-1 2 15,-1-2-15,1 0 0,-9 2 16,0 1-16,0 1 0,1 0 0,0-1 16,-1 0-16,1-2 0,4 0 15,-10 3-15,-1 2 0,2-3 16,7-2-16,-4 1 0,-5 2 16,4-1-16,1-1 0,-5 0 15,-5 0-15,6-1 0,1 2 16,-11-2-16,-4 1 0,7-1 0,5 0 15,-8-1-15,-2-1 16,2-1-16,4 1 0,-10-3 16,-3 0-16,7 4 0,6 1 0,-5 0 15,-5-1-15,7-3 0,4-3 0,-28 7 16,-2 2-16,13 0 16,9-2-16,-4-3 0,-4-2 15,6-2-15,5 1 0,-6-1 16,-6 0-16,9 2 0,7 2 0,-8-3 15,-6-3-15,9 1 0,4 1 16,-6 0-16,-2-1 16,5-1-16,4 0 0,-7 1 0,-6 1 15,10 0-15,6-1 0,-6-4 16,-4-5-16,10 3 0,6 3 16,-9-6-16,-5-4 0,9 3 15,10 4-15,-11-6 0,-7-3 16,12 1-16,5-2 0,-2-4 15,-2-2-15,3-3 0,6 0 0,-7 2 16,-4 3-16,8 0 0,7 0 16,2-4-16,2-4 15,1 2-15,2 1 0,-1-4 0,0-2 16,13 10-16,-1-1 0,-5-6 16,-1-4-16,5 1 0,3 3 0,2-7 15,0-4-15,1 1 16,2 2-16,2-1 0,-1-3 15,4 6-15,4 1 0,-1-1 16,2-3-16,2 2 0,2 2 0,3-3 16,2-3-16,-3 1 0,1 2 15,9-3-15,4-1 0,-1 0 16,-1 1-16,6-4 0,4-3 16,-3 7-16,-1 7 0,20-17 15,-1 3-15,-4 12 0,-3 6 0,5-7 16,3-6-16,-10 11 15,-7 7-15,14 0 0,6 0 16,-8 3-16,-5 3 0,7-4 0,4 0 16,-1 0-16,0 2 0,9-5 15,6-3-15,-8 4 0,-9 4 16,9-4-16,6-1 0,-7 4 16,-2 4-16,8 0 0,6-1 15,-5 4-15,-7 1 0,5-4 16,1-3-16,-3 6 0,-4 5 0,10-4 15,7-2-15,-7 1 16,-10 2-16,11-1 0,6 2 16,-9 0-16,-6 0 0,10-1 0,7 0 15,-7 3-15,-8 1 0,3 1 16,1-3-16,-3 3 0,-2 1 16,11 0-16,5 0 0,-14 0 15,-10 0-15,10-1 0,4 1 16,-5 4-16,-5 1 0,6 5 15,6 2-15,-12-2 0,-8 1 0,3 0 16,3 1-16,0-1 16,2-2-16,1 10 0,2 7 15,-12-6-15,-8-2 0,7 0 0,6 0 16,-12 3-16,-6 1 0,9 2 16,6 1-16,-9-3 0,-7-2 15,6 6-15,4 4 0,-9-1 16,-5-2-16,1 4 0,6 2 15,-5-3-15,-1-1 0,1 6 0,1 5 16,-9-6-16,-4-4 0,4 3 16,1 1-16,-3-1 0,-2 0 15,-4 3-15,-3 2 0,-3-2 16,-1 0-16,0-6 16,1 9-16,0-5 0,-3-2 15,-1 3-15,1 3 0,-4-3 0,0 0 16,-2 2-16,-1-1 15,-2 4-15,-2 1 0,-2-1 0,-2 2 16,-3 0-16,-1-1 0,-4 1 16,2 1-16,-4 1 0,0 1 15,-3 1-15,-1 0 0,-3-1 16,-2-1-16,0-3 0,0 2 16,-2-3-16,2-1 0,-4 1 15,-1 0-15,1-2 0,1-3 0,-4-2 16,-3-2-16,2 1 0,1-2 15,-4 0-15,-1 0 16,0-2-16,2 1 0,-4-2 0,-3 0 16,2-1-16,4-1 0,-7-1 15,-2 2-15,-8 2 16,-5 3-16,8-8 0,7-4 0,-24 8 16,4 0-16,24-11 15,5-1-15,-26 3 0,-6-2 16,15 1-16,10-2 0,-8-1 15,-4 0-15,4-1 0,6 0 0,-5 2 16,-2 0-16,1-5 0,2-5 16,-4 3-16,-2 4 15,3-3-15,5-1 0,-5-1 0,-1-1 16,7-1-16,6 0 0,-6 1 16,-6 1-16,7 0 0,7 2 0,-11-1 15,-6 3-15,9-5 16,8-1-16,-12 6 0,-5 2 15,7-1-15,4-1 0,-3-3 16,-4-1-16,6-2 0,4 0 0,-7-1 16,-4-2-16,5 2 0,4 0 15,-8-6-15,-5-4 0,5 2 16,5 3-16,-4 2 0,-2 1 16,6 0-16,7 0 0,-11 0 15,-8-2-15,13 1 0,9 2 0,-9-8 16,-7-3-16,9 1 15,7-1-15,-9-2 0,-2-2 16,7 2-16,7 1 0,-9 0 0,-5 0 16,11 2-16,6 1 0,-3-10 15,-5-7-15,5 7 0,4 3 16,-2 0-16,-1 0 16,15 6-16,-2-3 0,-2-1 0,-4-2 15,5 3-15,5 1 0,-8-3 16,-2-1-16,4 0 0,2 0 0,0-5 15,-2-5-15,4 4 16,3 2-16,1-4 0,2-2 16,1-1-16,3 0 0,-2-2 0,0-1 15,4-1-15,-2 0 0,5-3 16,1-3-16,0-1 0,3 2 16,1-2-16,2-1 0,0 1 15,0 0-15,2 0 0,3-1 16,0 1-16,4-1 0,4-7 15,7 1-15,-4 3 0,-2 3 0,4-2 16,1-2-16,3 5 16,-3 3-16,4-2 0,0-2 0,0 2 15,1 3-15,5-1 0,4 2 16,-2 0-16,1-1 0,19-11 16,-1 7-16,2 2 0,1 4 15,-1-1-15,-1 0 0,0 2 16,2 0-16,5-1 0,2-1 15,-3 7-15,-2 4 0,6-1 16,2 0-16,-3 0 0,-2-2 0,7 7 16,2 4-16,-2 1 0,-3-1 15,5 1-15,2 1 0,1 2 16,-3-2-16,3 4 0,-1 2 16,-7 0-16,-3-1 0,5 5 15,3 3-15,-4-2 0,-6-3 0,6 4 16,4 2-16,-1 4 15,2 3-15,-2 3 0,4 1 16,-6-5-16,-3-5 0,3 9 16,1 5-16,-8-4 0,-4-1 0,0 5 15,1 2-15,-3 0 0,-1-1 16,0 3-16,2 5 0,-9-1 16,-5 0-16,7-1 0,4-1 15,-5-2-15,-2 1 0,-2 0 16,-2 1-16,-5 0 0,-2-2 0,2 1 15,1 0-15,0 4 16,1 6-16,-2 2 16,2 1-16,-13-9 0,-10-7 0,3 2 15,4-1-15,-1 0 0,0-1 16,-3 3-16,-3 1 0,-5-4 16,-3-3-16,-1-4 0,3 3 15,0 0-15,-1 0 0,1 4 16,1 5-16,-4-3 0,0 1 0,-2-5 15,-3-3-15,-1-3 0</inkml:trace>
  <inkml:trace contextRef="#ctx0" brushRef="#br0" timeOffset="133135.0021">7443 13518 0,'0'0'0,"0"0"0,0 0 16,-25 12-16,13-6 0,-2 1 0,-1 1 16,-4 0-16,0 0 0,-9 2 15,-1-1-15,0 0 0,0-1 16,-3 3-16,-2 0 0,-7 5 16,2 0-16,-4 2 0,-4 1 15,2 0-15,1-2 0,-11 6 16,2 1-16,2-2 0,2 0 15,-14 0-15,-3 1 0,6-4 0,6-2 16,-12 3-16,-1-1 16,2 0-16,4-3 0,-5-1 15,-3 1-15,-2 1 0,5-1 0,-25 5 16,4-3-16,8-1 0,6-1 16,-2 2-16,-1 2 0,-2-4 15,-1-2-15,-3-1 16,-1-3-16,18 2 0,12 2 0,-2-4 15,0-2-15,-7-5 0,-3-4 16,0 2-16,1 0 0,4-2 0,3-1 16,1-1-16,0-1 15,1-5-15,-4-4 0,2 1 0,0 0 16,6 3-16,4 1 0,-7-1 16,-4-3-16,9 1 0,5 2 15,-4-4-15,0-2 16,-4 2-16,1 2 0,6-3 0,3-3 15,1-3-15,-2-2 0,-2-1 16,-1-2-16,4 7 16,3 2-16,5-5 0,5-4 0,2 2 15,2-2-15,-5 1 0,-1 2 16,2-2-16,5 0 0,4-3 16,4-1-16,5 12 0,-4-3 15,1-2-15,1-1 0,-1 0 0,0 1 16,1-3-16,0-2 0,3 2 15,2 0-15,4 0 0,0-2 16,1 2-16,0 3 0,-1 0 16,4-1-16,0-2 0,1-1 15,2 0-15,-3 0 0,3 6 16,1 1-16,5-1 0,0-1 16,4 1-16,-1 1 0,4-3 15,1 0-15,1 0 0,1 0 0,0 1 16,4-1-16,2 0 0,4 2 15,-2-1-15,-4-1 0,5 0 16,3 1-16,2-1 0,2 1 16,-1 0-16,1-2 0,0 4 15,3 3-15,2 3 0,2 2 16,8-3-16,-3-1 0,0 3 16,4 2-16,-2-2 0,0 0 15,0-1-15,-2 0 0,12 2 0,-1 3 16,-2 1-16,1 1 0,-3 0 15,2-1-15,1 1 0,2 2 16,-1-3-16,-2-3 0,6 2 16,-4 3-16,25 0 0,-4 2 15,-1 1-15,-5 1 0,-3 0 16,-4 1-16,-2-2 0,-4 0 0,0-1 16,1-4-16,2 5 15,1 1-15,1-2 0,-4 1 16,-1 1-16,-3 3 0,2-2 15,0-1-15,2 2 0,1-1 0,0 4 16,3 0-16,-8 3 0,-3 3 16,3-1-16,1-1 0,1 1 15,-3 0-15,3 2 0,-1 0 16,-4 1-16,-2 1 0,1-1 16,-1-1-16,-2 1 0,0-1 0,3 2 15,1 1 1,2 4-16,2 3 0,-15-5 0,-9-2 15,3 0-15,4 2 16,-6-5-16,-4-1 0,0 6 0,1 5 16,-6-3-16,-1-2 0,-2 2 15,2 2-15,-2-2 0,-2-3 0,0 4 16,1 0-16,-11-8 16,0 0-16,1 3 0,0 2 15,-1-3-15,0-3 0,-3 1 16,-1 3-16,-2-2 0,0 0 0,-2 2 15,-1 2-15,-2-3 0,0 0 16,-2 0-16,-1 0 0,-2 2 16,1 1-16,-6 5 0,-4 4 15,-2-3-15,2-3 0,-2 3 16,1 1-16,1 0 0,0 1 0,-4 0 16,-4-2-16,1 0 15,3-3-15,-3 4 0,-3 4 16,0-3-16,0-2 0,-3 1 15,-4 0-15,2-3 0,3-2 0,-10 8 16,-7 2-16,7-3 0,5-3 16,-5 0-16,-4-2 0,3 1 15,0-2-15,-4 3 0,-6 1 16,6-3-16,6-2 0,-14 1 16,-3 0-16,5-3 0,6-2 0,-7-1 15,-7 1-15,9-2 0,5-1 16,-6 0-16,-4-3 15,3-2-15,2-3 0,-21 5 0,3-1 16,26-4-16,-1-1 0,-29 0 16,-2-1-16,15 3 0,10 2 0,-6 1 15,-2 0-15,4-6 16,5-4-16,-5 5 0,-3 4 16,9-3-16,8-1 0,-5 0 15,0 0-15,6-1 0,3-2 16,11 2-16,5-2 0,5 0 15</inkml:trace>
  <inkml:trace contextRef="#ctx0" brushRef="#br0" timeOffset="135017.8961">6036 15044 0,'0'0'0,"0"0"0,-20 2 16,12 0-16,-2 0 0,-5 2 0,-6 0 15,-5 1-15,-2 2 0,-3 1 16,-2 2-16,-1 0 0,1 2 0,-10 0 16,-2-1-16,1 0 15,-3-1-15,-5 4 0,3 2 16,3 0-16,3-3 0,-5 4 15,-3 0-15,-7 1 0,-2-2 0,3-4 16,2-3-16,2 0 0,6 0 16,-14 1-16,-2 2 0,6-3 15,4-2-15,-2-2 0,-1-1 16,-3-2-16,4-1 0,-27-2 16,9 0-16,28-2 0,1-3 0,-22-2 15,-3 0-15,13 1 0,8 1 16,-3-4-16,-1-3 0,0-2 15,1-2-15,4-4 0,4-4 16,2 5-16,4 6 0,-3 1 16,-4 3-16,2 0 0,2 0 15,2-6-15,3-6 0,5 2 16,1 1-16,-4-4 0,-7-2 16,22 14-16,3 2 0,-7-14 15,0-9-15,0 5 0,0 3 0,0-4 16,3-2-16,2 5 0,5 2 15,-1-2-15,-3-3 0,2 1 16,1 0-16,3-3 0,0-3 16,7 3-16,3-1 0,0-1 15,-2-2-15,0 6 0,2 5 0,5-8 16,4-4-16,-3 1 16,3 3-16,-1-1 0,3-2 15,0 4-15,3 4 0,1-5 0,2-2 16,3 3-16,1 2 0,-1-1 15,1-2-15,0 5 0,3 1 16,5 0-16,2-1 0,-3 6 16,1 2-16,0 0 0,5-2 15,-5 4-15,1 2 0,2 1 16,5 0-16,-1 3 0,1 1 0,2 0 16,2 0-16,0 0 15,-2 1-15,8 2 0,0 2 16,-2-1-16,-1 0 0,15 1 15,6 1-15,-10 2 0,-1-1 16,7-3-16,-2-3 16,-2 3-16,0 4 0,25-1 0,0 2 15,-13 0-15,-5 0 0,0 1 16,1 0-16,-4 1 0,0 1 0,4-1 16,-1 0-16,-2 2 0,-1 1 15,-1-2-15,-1 0 0,-2 2 16,3 0-16,1 2 0,1 0 15,-2 2-15,-3 2 0,0-4 16,-2-1-16,2 3 0,1 4 16,1-3-16,0-1 0,1-3 15,-5-2-15,3 4 0,2 4 16,-3 0-16,1 1 0,-5-2 16,-1-3-16,-2-1 0,0 1 0,-3 3 15,2 3-15,-6-3 0,-5-2 16,9 1-16,4 0 15,-5 3-15,-6 2 0,-3 0 0,-5 0 16,1 0-16,0 0 0,-1 1 16,0 2-16,0-3 0,0-2 15,-1 5-15,-1 4 0,-14-12 16,-1 0-16,5 5 0,3 3 16,-4-3-16,-1-1 0,-2 2 15,3 2-15,-6-4 0,0 1 0,1-1 16,-1 1-16,-3 2 0,0-1 15,-4 0-15,1-1 0,-2 0 16,-3 5-16,-4-1 0,-2 2 16,-3-1-16,0 1 0,-4 3 15,1 0-15,-1 3 0,-1 1 16,-5 2-16,-3 1 16,-4 3-16,-2 2 0,2-4 15,3-3-15,0 6 0,-1 5 16,-4-1-16,0-7 0,6-7 0,4-7 15,5-5-15</inkml:trace>
  <inkml:trace contextRef="#ctx0" brushRef="#br0" timeOffset="138036.1431">3582 14737 0,'0'0'0,"0"0"16,0 0-16,0 0 0,0 0 0,0 0 15,0 0-15,0 0 0,0 0 16,19 15-16,-19-15 0,0 0 16,22 13-16,-22-13 0,0 0 15,27 8-15,-16-7 0,1 0 16,-2 0-16,3-1 0,2 0 15,0-1-15,2 0 0,2-2 0,-3 1 16,2 1-16,-1 1 16,1 1-16,1-1 0,1 1 0,-1-1 15,6 2-15,-2 0 0,1 0 16,1-1-16,0 0 16,-3 0-16,-1-1 0,1-1 0,0 0 15,-1 1-15,-1-1 0,1 0 16,-3 0-16,1-1 0,0-1 15,-2 0-15,1 2 0,-3 0 16,2 1-16,-4-2 16,-1 2-16,0-1 15,-4-1-15,0 0 0,-1-1 0,-1 2 16,-3 1-16,1 1 0,-2 0 16,0 0-16,0-1 0,1-1 0,0 1 15,-3 0-15,3 2 0,-2-2 16,3 0-16,1-2 15,-2-1-15,3-2 0,1 1 0,-4 1 16,1 0-16</inkml:trace>
  <inkml:trace contextRef="#ctx0" brushRef="#br0" timeOffset="138752.5653">4959 14465 0,'0'0'15,"0"0"-15,0 0 0,22-4 0,-22 4 16,0 0-16,32-2 0,-19 1 16,2-1-16,4 0 15,0 0-15,-1 0 0,-3 0 0,-1 1 16</inkml:trace>
  <inkml:trace contextRef="#ctx0" brushRef="#br0" timeOffset="140885.2678">3868 15035 0,'0'0'0,"0"0"0,0 0 0,-30 2 16,20-1-16,-5 1 0,1 1 15,-5 0-15,1 2 0,-11 3 16,-2 4-16,2-1 0,2-2 0,-9 3 15,1 0-15,1 1 0,4 1 16,1 2-16,-1 3 0,2 0 16,2 1-16,-2 0 0,1 2 15,1-1-15,3 1 0,-6 7 16,1 0-16,0-2 0,2-2 0,4 0 16,3 0-16,4 2 0,-2 3 15,2 0-15,-1 4 16,3-1-16,1-2 0,2 6 15,1-1-15,3-5 0,5 0 0,-2 8 16,-4 1-16,7 0 0,2-2 16,0-1-16,1-3 0,1-2 15,4-1-15,0-3 16,1-2-16,-3 0 0,0-1 0,0-1 16,4 1-16,0-6 0,2 0 15,1 1-15,0 1 0,2-2 16,1-2-16,0-2 0,3 1 15,0-1-15,-1 0 0,5 1 16,-1-1-16,0-2 0,3-1 16,0 0-16,4-2 0,-4 0 0,2 1 15,1-1-15,3 1 16,0-2-16,-2 0 0,1-2 0,3 1 16,2-2-16,-1 1 0,1-1 15,1-1-15,-2-1 0,-2-3 16,2-2-16,1-3 0,-1 2 15,-2 0-15,-1 0 0,2-2 16,2 1-16,0-1 0,1-3 0,1-3 16,-1 1-16,0-1 0,4-3 15,1-1 1,-3-2-16,-4-1 0,5-5 0,-1-2 16,0 4-16,1-1 0,-4-3 15,-2-4-15,-1-1 0,-4-2 0,-2-3 16,0-3-16,1 1 0,-2 1 15,-1-3-15,-3-2 0,-3 1 16,1-1-16,1-5 0,-5 1 16,-1-1-16,-1 2 0,-1 0 15,0 1-15,-2 0 0,2 0 0,-4 2 16,0 1-16,-2-2 16,1 0-16,-6 0 0,1 1 0,-2 1 15,0 2-15,-3 1 0,-1 1 16,-4 2-16,-2 1 0,-5 2 15,-1 2-15,-1 2 0,0 2 16,0 4-16,1-2 0,-5 3 16,-1 3-16,-2-2 0,-1 2 15,-2 0-15,0-1 0,-9 1 16,-4 2 0,-1 1-16,-2 3 0,6 1 0,4 0 0,-3 3 15,-4 0-15,4 2 0,3 0 16,-6 6-16,-6 5 15,2 0-15,2-1 0,0 2 0,0 1 16,6 2-16,1 1 0,-8 7 16,-2 4-16,6-5 0,3-1 0,-3 7 15,0 3-15,7-2 16,2-2-16,-3 8 0,-2 3 16,9 1-16,3 0 0,2 7 15,4 6-15,4-4 0,2-3 0,4-12 16,0-8-16,3-6 0</inkml:trace>
  <inkml:trace contextRef="#ctx0" brushRef="#br0" timeOffset="142267.991">6826 14852 0,'0'0'0,"0"0"16,0 0-16,-22-3 0,22 3 16,-22-4-16,7 3 0,1-1 15,-1 1-15,-2 1 0,-2 1 16,-7 1-16,1-1 0,-2 3 15,-1 1-15,-1 4 0,0 2 0,-3 5 16,-2 3-16,-6 5 0,-4 0 16,1 5-16,0 4 15,2-2-15,0-4 0,-4 7 0,2-1 16,-5 7-16,4 1 0,0-1 16,0 2-16,7-4 0,4-2 0,-4 6 15,4 1-15,-2 1 16,2 0-16,3-1 0,4 1 15,1-1-15,2-1 0,3 5 16,4 6-16,1-7 0,5-3 0,-1 5 16,0 0-1,8-6-15,5 1 0,2-7 0,0-5 16,4 4-16,2 3 0,-1-6 16,0-3-16,1 1 0,2 3 15,2-1-15,-1 0 0,5 0 16,-1 0-16,1-6 0,1-4 0,6 0 15,4 1-15,-1-3 16,1-1-16,3 0 0,3 1 16,-4-5-16,-3-2 0,6-3 0,4-2 15,-1 0-15,-3 1 0,3-1 16,3-1-16,-7-3 0,-2-3 16,11-1-16,4-1 0,-6 1 15,-4 1-15,4-3 0,5-2 16,-4-2-16,-2 0 0,5-1 15,3-2-15,-4-2 0,-3-1 0,5-8 16,5-7-16,-8 6 0,-7 2 16,8-1-16,4-2 0,-4-1 15,-3-1-15,21-17 0,-5-1 16,-27 14-16,0-1 0,21-20 16,-1 4-16,-9 1 0,-6 3 0,6-8 15,4-3-15,-10 5 0,-5 3 16,0 0-16,0-1 15,-6 4-15,-4 2 0,5-8 16,4-5-16,-8 10 0,-5 9 0,2-3 16,0-1-16,-3 2 0,-3 0 15,0-2-15,1-4 16,-4 2-16,-4 3 0,0-1 0,2-1 16,-3 2-16,1 3 0,-4-4 15,-2-1-15,-5 3 0,-3 3 0,-1 0 16,0 0-16,5 14 0,1 0 15,-6-8-15,-5-3 16,2 1-16,2 3 0,-10-4 0,-4-3 16,-1 7-16,4 4 0,-4-1 15,1 0-15,-1 2 0,1 3 16,-5-2-16,-3-1 0,-3 2 16,1 3-16,-1 1 0,-4 0 15,1 3-15,1 3 0,-5 2 16,-3 1-16,3 0 0,1 0 0,-9 5 15,-6 4-15,5 1 0,4 1 16,-32 14-16,-3 5 0,36-10 16,2 2-16,-39 15 0,0 1 15,17-2-15,10-3 0,-9 10 16,-4 8-16,10-2 0,8 0 16,-5 9-16,-5 7 0,7-5 15,7-4-15,-3 14 0,2 11 16,14-24-16,13-16 0,6-12 15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1120 778,'0'0,"0"17,0-17,0 17,18 19,-18 0,18-2,0 2,-18-1,18 18,0-18,0-17,-18 17,18 0,0 1,0-19,0 19,-18-19,18 0,0-17,-18 18,17-18,-17 18,0-18,19 0,-19 0,0 0,0 0,0 0,0 0,0 0,18-18,-18 18,17-18,2 1,-1 0,-1-2,2-15,16 15,-16-15,-1-2,-1 19,2-1,-1-17,36-18,-18 0,18-18,-19 1,19 17,-18 0,1 18,-20-18,1 36,1-19,-2 19,-17 0,0-2,0 19,0 0,0-17,0 17,0 0,0 0,0 0,-17 17,17-17,0 0,0 0,-19 0,19 0,0 0,0 0,0 0,-18 19,1-19,-110 17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726 649,'0'-18,"0"18,0 0,17 0,-17 0,18-17,-1 17,19 0,-18-17,-1 17,1 0,17 0,-17 0,-1 0,1-18,-1 18,19 0,-18 0,-1-18,0 18,1 0,-1-16,2 16,16 0,-18-18,1 18,-1 0,1 0,0 0,-1-18,-17 18,18 0,-18 0,17 0,-17 0,0 0,18 0,-18 0,18 0,-18 0,18 0,-18 0,17 0,-17 0,0 0,0 0,0 0,0 0,0 0,0 0,0 0,0 0,0 0,0 0,0 0,0 0,0 0,0 0,0 0,0 0,-17 0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725 711,'0'-17,"0"17,0 0,0 0,0 0,0 0,0 0,0 0,0 0,0 0,17 0,-17 0,0 0,0 0,0 0,0 0,19 0,-19 0,0 0,0 0,17 0,-17-19,17 19,1 0,-18 0,18 0,-1 0,1 0,0-17,17 17,-17-17,-1 17,18 0,-17-17,-1 17,1 0,0 0,-1-19,1 19,-1 0,1 0,0 0,-18 0,17 0,19 0,-19 0,0 0,2 0,-2-17,0 17,2 0,-2 0,0-17,1 17,0 0,-1 0,0-17,-17 17,19 0,-2 0,-17 0,17-19,2 19,-19 0,17 0,0 0,-17 0,18-17,-18 17,18 0,-18 0,0 0,0 0,0 0,0 0,0 0,0 0,0 0,0 0,0 0,0 0,0 0,0 0,0 0,0 0,0 0,0 0,0 0,0 0,0 0,0 0,0 0,0 0,-18 17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806 510,'-17'0,"17"0,0 0,-18 0,18 0,-18 18,1-18,-1 17,1 1,-1-1,0 1,1 0,-19-1,19 1,-18 17,0-17,0 17,-18-17,17 17,1 0,0-17,17-1,1 19,0-19,-2-17,19 18,-17-18,17 17,0-17,0 0,0 0,0 18,0-18,0 0,17 0,-17 0,0 0,0 0,19 0,-19 0,0 0,0 0,17 0,-17-18,17 18,19 0,-19 0,18 0,1 0,-1 0,0 0,0-17,1 17,17 0,-19 0,19 0,0 0,-18 0,1 0,-1 0,-18 0,19 0,-19 0,0 0,2 0,-19 0,0 0,17 0,-17 0,0 0,0 0,0 0,0 0,0 0,0 0,0 0,-17 0,17 0,0 0,0 0,0 0,0-18,0 18,0 0,0 0,0-17,0 17,0 0,0-18,0 0,0 1,0-1,0-17,-19 17,19-17,-17 17,0 1,17-18,-18 17,0 18,18-18,-17 1,17-1,0 18,-18-18,18 18,0 0,0-17,-17 17,17 0,0 0,-19 0,19 0,-17 0,17 0,-17 0,17 0,0 0,-18-18,18 18,0 0,-18 0,18 0,0 0,0 0,0 0,-17 0,17 0,-35 0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1011 489,'-17'0,"17"0,0 18,-19-18,2 36,-1-18,1 18,-18-19,17 37,-17 1,-19-1,19 0,-17 18,16-18,-16 0,-1-1,18 19,-1-17,1-1,0-19,-18 55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362 491,'0'0,"0"0,0 0,0 0,17 17,1-17,0 18,0 0,16 17,2 0,-1 1,0 16,18 1,-18-18,1 18,16 0,-16-18,16 18,-16-18,-1 1,1-19,-19 18,0-18,1 2,-1-19,2 17,-2-17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1459 481,'-16'0,"16"18,0 0,-18 18,1-18,17 18,-18 0,-16 18,1 0,15 0,-17 0,1 0,-17 0,0 18,-1-18,18-17,-18 17,-119 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70209 4172,'-16'-110,"16"95,0-1,32 1,-1-1,0 24,0 0,-23 38,0 1,-39 16,-1-1,-14-15,-1 0,8-39,0 0,39-47,0 0,0 7,0 1,16 8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831 488,'0'0,"0"0,0 0,18 18,-18 0,18 0,0 18,18-18,-18 18,18 0,-18 1,18-1,0 0,-18 0,36 19,-18-19,18 18,1-18,-19-1,18 2,0-1,-18 0,0-18,0 0,18 36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34291 6856,'0'-93,"0"77,0 0,0 1,0-1,0 24,0 0,-23 47,-1-2,-7 18,-1 0,17-24,-1-1,16-39,0 1,0 8,0 0,0-1,0 1,0-8,0 0,31-8,1 0,38-55,0 0,-47 32,1 0,-1-8,1-1,-16 17,-1-1,1 0,0 0,0 1,0-1,-8 8,0 0,0-6,0-2,0 8,0 0,0 1,0-1,-8-8,0 0,-23 1,-1-1,-7 16,0 0,9 24,-2-1,32-7,0-1,-7 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35600 7450,'0'16,"8"-9,0 1,7 16,1-1,14 23,2 1,-17-15,1-1,-8-23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36794 6981,'-16'-15,"16"7,0 0,-7 16,-1 0,-8 23,0 0,1 24,-1-1,16-23,0 1,8-9,0 1,23-24,0 0,8-32,0 1,-16-8,1 0,-24-7,0-1,-16 31,0 0,-7 16,-1 0,2 0,-2 0,17 8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38384 4678,'0'-15,"16"-9,0 1,-16 15,0 0,0 16,0 0,-40 62,1 1,-8 46,1 1,15 6,-1 1,17-31,-1 0,24-31,0 0,23-40,0 1,17-32,-2 0,-7-39,0 0,-31-8,0 0,-16 16,0 0,-31 31,0 0,-31 48,-1-1,40-8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95092 4144,'0'-16,"0"1,0-1,-16 0,0 1,-23 7,0 0,-8 47,0 0,-8 24,0 0,1 39,-1-1,1 25,-1-2,31-22,1 0,31-24,-1 0,40-31,0 0,16-31,0 0,-1-32,0 0,-7-31,0 0,-32-15,1-1,-32 16,0 0,-47 24,1-1,-33 24,2 0,-17 63,0-1,79-38,-1-1,-7 1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4401 18578,'-31'0,"-40"7,0 1,40-16,0 1,23-8,0-1,8 0,0 1,8 7,0 0,23 24,0-1,9 17,-1-2,8 9,0 1,16-25,-1 1,25-16,-1 0,24-31,-1-1,9 1,0 0,-1 8,1-1,-16 40,-1 0,-23 38,0 1,-38-24,-1 0,0 0,0 0,24-23,0 0,15-32,0 1,17 7,-1 1,15 15,1 0,0 15,0 1,-1-16,1 0,-8 0,0 0,78 0,1 0,-32 0,0 0,0-16,0 1,0 0,-2-1,-37 8,0 0,0 24,0 0,-9-1,1 0,0-7,0 0,-16-8,1 0,-64-8,1 0,78-30,0-1,-63 23,0 0,-23 8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24729 37151,'0'-16,"0"8,0 0,0 1,0-1,-8-8,1 0,-9 1,0-1,1 8,-1 0,0 8,1 0,-1 0,0 0,0 0,1 0,-9 24,1-1,-1 17,1-1,7 8,0-1,9-7,-1 0,0 0,0 0,8-7,0-1,16-7,-1-1,17-15,-1 0,24-16,0 0,15-31,1 0,-24 7,-1 1,-7-8,0 0,-23-16,0 1,-8-1,-1 0,1 16,0 0,0 16,0-1,-8 8,0 1,0 7,0 0,8 24,0-1,-8 17,0-1,0 24,0 0,-8-8,0 0,-8 22,0 2,9-9,-1 1,8-55,0 0,0-24,0 0,8-23,-1 0,1 0,0 0,-8 23,0 0,8 1,0-1,8 8,-1 1,9-8,-1-1,9 8,-1 0,-8 8,1 0,-16-7,0-1,-8 0,0 0,0 0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26966 36522,'15'-15,"-8"-17,1 1,-8 0,0-1,8 25,0-1,-8 0,0 0,0 47,0 0,0 16,0 0,-8 30,0 2,0 14,1 1,-8 24,-1-2,16-46,0 1,0-56,0 1,0-16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27350 37781,'16'-15,"7"7,0 0,0 32,1-1,-24 23,0 1,-16 8,0-1,9-31,-1 1,8-16,0 0,8-8,-1 0,33-8,-2 0,-22-8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72165 3294,'0'-47,"0"31,0 1,0 7,0 0,8 24,0-1,-8 64,0-1,-8 8,0 0,1-16,-1 1,8-48,0 1,0-32,0 0,8-15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28416 37750,'-16'15,"32"-15,-1 0,25 0,-1 0,16 0,-1 0,16 0,1 0,-9-7,1-1,-47 8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30982 37063,'-16'0,"8"-16,0 0,-8 9,1-1,-9 0,1 0,-9 32,1-1,0 24,0-1,8 1,-1 0,24 8,0-1,8-15,0 0,31-23,0 0,15-24,1 0,-8-31,0 0,-1 0,1 0,-31 24,0-1,-8 0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30701 36878,'0'-47,"0"40,0-1,-8 23,0 1,-15 39,-1-1,-15 1,0 0,15-1,1 1,-1-1,1 1,15-24,0 1,16-56,0 1,15-32,1 1,-1 7,1 0,-9 31,1 1,-8 7,0 0,23-31,0-1,-23 25,0-1,0 16,0 0,-8 16,0-1,8 25,-1-1,1 16,0 0,0-16,0-1,0-15,0 1,-1-16,1 0,8-16,0 0,-1-23,1-1,15-6,0-1,-8 0,1 0,7-24,0 0,-15 33,0-2,-16 17,0-1,0 0,0 1,0 7,0 0,8 8,-1 0,-7 24,0-1,0 16,0 0,0 7,0 1,-7 8,-1 0,0 0,0-1,0-23,0 1,8-25,0 1,0-47,0 0,8-7,0-1,-8 23,0 1,16 7,-1 1,9 7,-1 0,9-8,-1 0,8 9,0-1,-7 0,-1 0,-23 8,0 0,0-8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33095 36260,'0'-63,"0"47,0 1,0 7,0 0,0 63,0 0,-8 15,0 1,0 7,0 0,8 24,0-1,-7 9,0-1,-1-23,0 1,8-72,0 1,-8-8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33150 37641,'110'-94,"-72"70,1 1,-7 31,-1 0,-23 23,0 0,-24 71,1-1,-9-39,0 1,17-39,-1-1,39-15,1 0,23-24,-2 0,-13 9,-1-1,-23 8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24859 39950,'-78'0,"63"31,-1 1,16 38,0 0,8 0,0 1,7 38,1 0,-8-38,-1-1,-7-46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24969 42631,'-62'0,"38"0,1 0,-1 0,1 0,-9 0,1 0,-16 24,0-1,1 23,-1 1,15 16,1 0,31-24,0 0,16-16,-1 0,40-31,0 1,30-47,2-1,-9-8,0 0,-47 24,0 1,-15 7,0-1,-16 17,0-1,-8 16,0 0,8 31,0 1,0 15,0-1,-16 24,1 1,-1-1,0 0,16-39,0 1,0-48,0 0,8-7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26250 43141,'31'-31,"-15"16,-1-1,16 0,1 2,-1 6,0 0,-8 8,1 0,-16-8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26977 42166,'0'-16,"-16"16,1 0,15 31,0 1,0 30,0 1,-8 7,0 0,-6-8,-2 1,16-32,0 1,8-48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27250 43181,'63'-31,"-55"39,-1 0,0 39,1 0,-16 14,1 2,7-32,0 0,0-15,0 0,39-16,0 0,24 0,-1 0,-47 0,1 0,0-8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76700 37500,'0'125,"0"-62,0 0,0 70,0 0,8-47,-1 0,1-39,0 0,-8 16,0-1,0-30,0-1,-8-23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72766 2163,'15'-47,"-15"39,0 0,-8 24,1-1,-1 56,0-1,16 79,0 0,15 39,0 0,-7 39,-1 0,1-71,-1 1,-7-95,0 1,-8-47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29066 43050,'-16'0,"24"0,0 0,54 0,0 0,9 0,-2 0,-29 8,-1-1,-31-7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30738 42466,'-31'-16,"15"40,1-1,-1 24,0 0,-7 16,-1-2,8-21,1-1,7-24,0 1,8-39,0-1,39-31,0 0,-7 25,-1-1,-15 23,0 0,-1 0,1 0,-8 8,-1 0,8 24,1-1,-8 17,0-2,7 24,1 1,0-32,-1 1,1-40,0 0,23-70,0-1,0 18,1-2,-17 24,1 0,-9 31,1 0,-16 0,0 0,16 16,0 0,-16 23,0 1,0 15,0 0,-16-9,0 1,8-23,0-1,32-54,0 0,6 17,1-2,1 8,-1 1,8 15,0 0,-23 8,0-1,-8-7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33227 41841,'0'-31,"0"15,0 0,0-15,0 0,0 23,0 0,-8 8,0 0,8 39,0 0,0 24,0 0,-7 23,-1-1,8 40,0 1,-8 23,0-1,1-15,0 0,-1-86,0 0,8-39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33750 43081,'63'-31,"-48"31,1 0,0 0,-1 0,1 31,0 1,-24 29,0 2,-23-16,-1-1,17-22,-1-1,32-15,-1 0,40 0,-1 0,-7-8,0 0,-39 0,0 0,8 0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39916 37777,'-16'0,"32"-8,-1 0,9 1,-1-1,40-8,0 2,30 6,1 0,-47 8,0 0,-24 16,1-2,-16-14,0 0,-8-7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41051 38050,'0'31,"0"-15,0 0,-8 23,0 0,0 39,0 1,8 23,0-2,-8-21,1-1,-1-23,1 0,7-16,0 0,-8-31,0 0,-15-8,-1 0,-15-47,1 0,14 31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39628 39110,'-31'-79,"23"71,0 1,8-1,0 0,0 47,0 0,-7 16,-1-1,0-39,0 1,24-16,-1 0,32-23,1-1,-2 10,1-2,-24 16,1 0,-32 23,0 0,-31 16,0 0,7-15,2-1,22-15,0 0,40-24,-2 0,-7 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42850 38197,'63'0,"-8"0,-1 0,0-7,1-1,-39 8,0 0,-24-7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42753 37516,'-47'-16,"32"16,-1 0,1 39,-1 0,0 40,1-1,7-1,0 2,8-24,0 0,39-8,0 0,7-32,1 1,-15 0,-1-1,-23 17,0-1,-24 15,0 1,-23 8,0 0,1-16,-1 0,0-31,-1 0,33-8,-1 0,-8-16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41616 39957,'-16'0,"16"-16,0 0,47-6,0-2,46 1,1 0,-40 23,1 0,-31-8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1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72331 2594,'-15'-15,"7"-25,0 1,24 31,-1 1,40-1,0 0,-8 39,0 1,-23 15,-1-1,-15-6,0-1,-8-31,0-1,0-46,0 0,0 0,0 0,8 23,-1 1,1 7,0 0,0 8,0 0,15 23,1 1,7-8,0-1,16-7,0 0,-7-8,-1 0,-8-16,0 1,-23-17,0 1,-16-16,0 0,-15 0,-1 0,9 16,-1 0,8 23,0 0,8 24,0-1,-7 56,-1-1,0 16,0 0,8-8,0 1,8-17,0 1,-8-40,0 1,0-16,0-1,-24-14,1-1,7-8,0 0,16-15,0 0,40 0,-1-1,0 24,0 1,-15 14,-1 1,-23 47,0 0,-47 0,0-1,-16 1,1 0,15-16,0 0,23-31,1 0,31-8,-1 0,80-24,-1 1,39-1,0 1,-15 7,0 1,-48 15,1 0,-47 0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44971 36947,'16'-31,"-8"23,0 0,-8 16,0 0,-32 70,1 0,-15 7,-1 1,24-31,-1 0,32-47,0 0,23-47,0-1,-15 25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44773 37650,'32'0,"-40"39,0 0,-16 16,1-1,-16 9,0 0,-8 15,0-1,-8-22,1 0,23-47,0 0,23-16,0 0,0-8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44700 38381,'47'-15,"-24"7,0 0,1 16,-1 0,24 30,-1 1,-30 1,0-2,-8-30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45017 38463,'47'-47,"-47"39,0 0,-15 55,-1 0,-30 16,-1-1,-8-15,0 0,31-15,1-2,62-38,0 1,32-16,-2-1,-21 9,-1-1,-24 24,1 0,-32 23,0 0,-31 23,0 1,-31 0,-1 0,-7-8,-1 0,9-24,0 1,31-40,0 0,31 1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44900 39900,'31'0,"1"16,-1-1,16 24,0 0,23 0,0-1,-46-30,-1 0,-7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47500 37281,'0'-31,"24"31,-2 0,25 24,-1-1,-30 23,0 1,-40 16,2-1,6-47,0 1,0 8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46713 38538,'-32'16,"17"-8,-1 0,24-8,0 0,62-24,1 1,14-16,1 0,-31 16,0-1,-47 17,0-1,0 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47493 38250,'-47'0,"32"0,0 0,15 55,0 0,-8 30,0 1,8 0,0 1,0-10,0 1,0-38,0-1,8-47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46995 38810,'0'-16,"0"8,0 0,-8 8,0 0,-23 47,0-1,7-6,0-1,-23 16,0 0,8-9,0 1,16-24,-1 1,95-71,-1 0,32-23,0 0,-16 30,-1 1,-38 8,0 0,-7 8,-1-1,0 1,0-1,0 9,1-1,-25 16,1 0,-24 31,0 1,-39 23,0-2,-15 2,-1 0,16-16,0 1,8-18,0 2,24-9,-1 1,32-16,-1 0,47-8,1 0,23-23,0 1,-31 6,0 1,-24 15,1 0,-32 0,0 0,-47-15,0-1,31 8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48642 37819,'-32'-109,"17"70,0-1,7 25,0-1,8 24,0 0,0 62,0 1,0 85,0 1,0 23,0 0,-8 109,1 1,-1-157,0 0,0-54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78625 1397,'0'-47,"0"55,0 0,-23 70,-1 0,-7 24,0 0,23-40,0 1,31-48,1 1,54-79,0 1,-15-9,0 1,-32 54,0 1,-46 23,-1-1,-31 40,0 0,0 0,0 0,16 0,0 0,31-31,0-1,7-7,1 0,8 23,0 1,-9 14,1 1,-8 8,0 0,-15 0,-1-1,8-22,0-1,8-23,0 0,16-16,0 0,30-78,1 0,16-63,0 1,-9 7,1 0,-31 71,-1-1,-15 56,0-1,-16 8,0 0,16 32,0-1,23-15,0 0,8 15,1 1,-17-1,1 1,-24 7,0 0,-32 8,1 1,-8-9,0 0,15-23,1 0,23-16,0 0,15 0,1 0,15 1,1-1,-17 8,1 0,-24 47,0 0,-31 0,0 0,-8-8,0 0,16-31,0-1,23-7,0 0,39-7,1-1,7-8,0 1,-16 7,1 0,-48 8,1 0,-1-16,1 1,-1-9,1 1,15 15,0 0,8 31,0 1,-8 46,1 1,-1-9,0 1,24-16,-1 0,17-32,-1 1,31-16,1 0,0-47,-1 0,-38 32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51147 36900,'-16'16,"16"-9,0 1,-16 47,1 0,-24 23,-1 1,-6 37,-1 1,16-46,0-1,23-54,0 0,8-24,0 0,8-8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51750 37316,'16'0,"-16"-8,0 0,8 8,-1 0,48 8,0 0,16 23,-2 0,-14 8,0 0,-32-8,1 1,-16-2,0 1,-32-15,1 0,7-16,0 0,1 0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51541 38000,'-47'0,"47"8,0 0,24 15,-1 1,8 7,0 0,-15 16,-1-1,-30 25,-1 0,-23-1,0 1,8-48,0 1,7-24,1 0,31-32,-1 1,33-8,-1 0,-1 15,1 1,-7 15,-1 0,-23 16,0 0,-16 31,0 0,-31 16,0 0,0-17,0 1,8-16,-1 1,17 0,-1-1,24-15,0 0,47-8,-1 0,32-16,0 0,0 1,0-1,-47 16,0 0,-31 0,0 0,-32 0,1 0,-48-8,1 0,39-7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51100 39560,'-30'-16,"-41"16,0 0,40 0,0 0,23 0,0 0,47 0,0 0,24 8,0 0,6-16,2 0,-24-23,0 1,-31 22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52119 39131,'15'-15,"-7"7,0 0,0 8,0 0,-8 23,0 1,-24 23,1 0,-32 7,1 1,7-16,0 0,31-31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53547 36894,'46'-63,"-30"48,0-1,-8 16,0 0,-1 31,1 1,-23 30,-1 1,-23 0,0-1,24-38,-1-1,40-38,-1-1,23-15,1-1,-31 17,0-1,-48 16,1 0,-8-16,0 1,16 7,-1 0,1 8,-1 0,16 8,0 0,-7 31,-1 0,0 47,1 0,-16 46,0 2,7-25,1 1,15-47,0-1,8-38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53797 38550,'31'-32,"-15"9,0-1,15-6,1-1,-25 31,1 0,-16 31,1-1,-17 17,0 0,9-31,-1 0,-7-8,-1 0,8-8,1 0,7 0,0 0,63-8,0 0,23-24,1 1,29 0,2-1,-31 32,-1 0,-55 0,1 0,-16 8,0 0,-16 39,0 0,-31 8,0 0,-16 0,0-1,8-15,0 0,15-15,2-1,14-15,1 0,15-55,0 0,15-54,1-1,7 0,0 1,-7 46,-1 0,-15 48,0-1,0 0,0 0,-15 39,-1 1,-30 46,-1-1,0 2,0-1,16-39,-1 1,24-33,0 1,32-16,0 1,46-25,1 1,-10 15,2 1,-32 22,1 1,-32 24,0-1,-16-8,0 0,24-30,0-1,8-7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56760 37378,'31'-15,"15"-9,1 1,-8 15,1 0,-17 8,1 0,-24 39,0 0,-32 8,1 0,15-15,1-1,15-8,0 1,7-8,1-1,8 32,0 0,-9 0,1 0,-16 8,1 0,-25-24,1 1,-8-32,1 0,14-24,0 1,1-64,-1 1,24 0,0 0,0 47,0 0,8 31,0 0,-8 55,0 0,0 63,0-1,-8 24,0 1,-15 37,-1 1,9 32,-1-1,16-85,0-1,0-85,0-1,0-15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58125 37772,'0'-31,"7"-24,1 0,-8 40,0-1,0 24,0 0,-15 39,0 0,-16 62,-1 1,9-1,-1 0,24-46,0 0,31-40,1 1,15-32,-1 0,25-55,-1 1,-16-32,1 0,-39-15,0-1,-24 56,0-1,-31 39,-1 0,-6 24,-1 0,-8 23,0 1,17 7,-1 0,39-8,0 1,23 7,1 0,30-23,1-1,16-15,-2 0,-45-15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59607 36466,'31'-16,"1"16,-2 0,17 31,0 1,-31-1,0 0,-40 1,1-1,-40 0,1 1,-1-1,1 0,22-7,1-1,31-23,0 0,40 0,-1 0,24-15,0-1,0 8,-1 0,-38 16,-1 0,-38 39,-1 0,-14 8,-1 0,-1-1,1 0,16-23,-1 1,16-24,0-1,8-54,0 1,16-24,0 0,7 46,1 1,15 15,0 0,0 8,0 0,-8 8,1 0,-25 15,1 1,-8 7,0 0,-23-15,-1 0,-7-1,-1 0,-14 1,-1-1,-8 24,0 0,1 8,-1 0,9-31,-2 0,33-8,-1-1,8 1,0 0,16 23,0 1,0 7,0 0,-8 16,0 0,-16-24,0 0,1-15,-1 0,16-24,0 0,0-8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81613 1244,'15'-16,"1"-15,0 0,7 23,1 0,-1 24,0-1,-7 32,0 0,-32 16,0-1,-46-15,-1 0,-15 0,0 0,23-16,1 0,22-15,1 0,39-16,0 0,54-24,1 1,31-16,-1 0,-38 23,0 0,-32 1,1-1,-24 8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59500 38878,'16'-15,"23"-1,0 0,8 8,0 0,39-15,1-1,6 17,1-1,-31 0,-1 0,-30 8,-1 0,-23 24,0-1,-16 24,0 0,-23 0,-1 0,9-1,-1 1,-7-15,0-1,-1-23,1 0,7-24,1 0,7 8,0 1,-7-56,0 1,16-40,-1 0,16 32,-1 0,8 31,1 0,-8 39,-1 0,-7 24,0-1,-39 55,1 0,-1-8,0 1,15-48,1 1,23-16,0 0,39-24,0 0,24 1,-2-1,-14 16,0 0,-31 16,0-1,-16-7,0 0,0-24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62400 38316,'16'0,"7"-8,1 0,-1 16,1 0,23 39,0 0,-8 15,-1 1,-6 8,-1-2,-47-6,1-1,-47-7,-1 0,8-47,0 0,32-40,-1 1,24-32,0 1,71-24,0 0,29 8,2 0,-47 46,0 1,-31 8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44400 44407,'0'-16,"0"0,0 2,0 6,0 0,8 8,0 0,7 0,1 0,8 0,-1 0,-15 0,0 0,0 8,-1 0,1 6,0 2,0-16,0 0,0 0,-1 0,9-8,0 0,7 1,0 0,0-1,1 0,7 8,0 0,-7 0,-1 0,17-32,-1 2,-31 22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44146 45716,'0'-16,"-8"16,1 0,-1 8,0 0,8 39,0 0,-7 69,-1 2,8 15,0-1,0-53,0-1,0-62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44281 45576,'32'-78,"23"54,-1 1,24-1,1 1,-17 15,0 0,-30 24,-1-1,-23 32,0 0,-24 31,0 0,-7 0,-1 1,9-32,-1 0,0-24,1 1,-8-24,-1 0,-7-39,0-1,7-85,0 0,17-7,-1-2,0 72,0-1,-8 40,1-1,-1 24,0 0,2 16,-2-1,-8 56,1-1,-1 32,1 0,15-25,0 2,16-48,0 0,47-62,0 0,14-55,2 0,-32 63,0-1,-31 48,0-1,-16 55,0 0,-7-23,-1 0,16-40,0 1,-8-16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45978 45178,'16'-15,"15"-17,1 1,-24 39,-1 0,-7 70,0 0,-39 32,0 0,8-25,-1 1,17-63,-1 1,16-32,0 0,31-31,1 0,23 0,-1 1,-14 30,-1 0,-31 62,0 0,-24 40,0 0,8-31,0 0,1-40,-1 1,39-32,1 0,21-78,2 0,24-40,-1 1,-62 87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48043 44825,'15'-31,"-15"15,0 1,8-9,0 1,-16 15,0 0,-15 39,0 1,-1 38,2 1,14-24,0 0,8-32,0 1,16-24,-1 0,8-7,1-1,-17 8,1 0,-8 55,0 0,-8 32,1-2,-9 72,0 0,16 31,0 0,8 48,0-2,15-93,0 0,-15-109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48673 44731,'0'-31,"7"31,0 0,17 0,-1 0,-23 39,0 0,-31 24,1 0,-10-17,1 1,23-16,1 0,23-31,-1 0,48-39,-1 0,-22 31,-1 0,-15 16,-1 0,-30 47,-1 0,-15 8,-1-1,18-23,-2 1,24-33,0 1,30-39,1 0,8-1,0 1,-15 23,-1 0,-31 16,0 0,-31 39,-1 0,-7 0,0-1,-16 1,1 0,-1-16,0 1,32-17,-1 1,24-8,0 0,39-8,0 0,40 0,-2 0,33-8,0 0,-17 8,1 0,-62 0,-1 0,-15 0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52229 44747,'0'-31,"0"23,0 0,0 63,0 0,-8 22,0 1,0 24,1 0,0-32,-1 0,8-62,0 0,-8 0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52180 44222,'0'-31,"30"-32,2 1,7 54,0 0,-8 24,0-1,-23 56,0-1,-40 40,1 0,-23-2,-1 2,24 7,0 1,16-79,-1 0,8-15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81907 2950,'-15'16,"-79"38,0 1,31 0,0 0,32-24,0 0,23-23,0 0,24-8,-1 0,48-32,0 1,7 8,1-1,-40 16,0 1,-31 38,0 0,-23-7,-1-1,71-46,0-1,0 1,0-1,-15 24,-1 0,-23 16,0 0,-8-1,0 1,-8-8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1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52278 47850,'-15'16,"7"7,0 1,-15 46,-1 0,32-15,0-1,31-38,0 0,24-48,-1 1,-15-32,0 2,-24 14,1 0,-24 23,0 1,-47 23,0 0,-16 23,1 1,23-9,0 1,7-8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3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70349 20494,'0'-16,"-16"-15,0 0,-7 23,-1 0,-46 8,-1 0,-23 47,1 0,-17 39,0-1,32 17,0 0,70-16,0 0,102-24,0 1,110-55,-1 0,-62-16,0 0,-70-8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41:31"/>
    </inkml:context>
    <inkml:brush xml:id="br0">
      <inkml:brushProperty name="width" value="0.0276" units="cm"/>
      <inkml:brushProperty name="height" value="0.0276" units="cm"/>
      <inkml:brushProperty name="color" value="#00BFF3"/>
    </inkml:brush>
  </inkml:definitions>
  <inkml:trace contextRef="#ctx0" brushRef="#br0">74500 32650 531,'49'13'136,"-12"-3"-31,-11-4-31,-13-4-32,-5-1-17,0 0-5,0 2-4,-1 0-5,1 1-2,1 0 0,2-1-2,0 1-1,0-1-1,-1-1-2,0 0-2,-2-2-2,0 1-1,0 2 0,0 2 0,0 2 0,-1 0-2,1-2-6,0-3-4,0 0-6,-1-4-12,-2-2-20,-3-4-18,0-2-20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41:42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91500 34530 1000,'1'-7'-5,"2"1"-10,2 0-10,1 3-9,1-1-3,0 2 6,-3 0 6,1 2 5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42:14"/>
    </inkml:context>
    <inkml:brush xml:id="br0">
      <inkml:brushProperty name="width" value="0.0159" units="cm"/>
      <inkml:brushProperty name="height" value="0.0159" units="cm"/>
      <inkml:brushProperty name="color" value="#00BFF3"/>
    </inkml:brush>
  </inkml:definitions>
  <inkml:trace contextRef="#ctx0" brushRef="#br0">80674 45043 922,'-1'-8'0,"0"2"0,-2 1 0,0 0 0,0 1 0,2 0 0,2 0 0,2 1 0,1-1 0,0 1 0,0-1 2,0 0-1,1 1 2,3 0 1,4 2 2,2 0 1,3 1 2,1-2 0,2 0 2,2-2 0,2 0-1,-1 1-6,1-1-4,-1 0-4,0 0-5,-3 2-1,-1 0-3,-2 2-2,-2 0-3,0 0-4,1 0-3,0 0-5,-2 0 1,-3 2 2,-3 0 4,-2 2 3,-3 0 3,-1 0 4,0-1 4,-1 1 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42:24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84815 37670 1000,'-1'-8'-6,"-1"2"-10,0 1-11,0 0-11,-2 1 0,2 1 10,0-1 10,2 1 10,0-1 5,2 0 2,0 0 1,2 0 2,-2 1-1,0 2 1,0 2-1,-1 2 0,-2 1-2,-1 0-4,0 0-4,0 0-2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42:28"/>
    </inkml:context>
    <inkml:brush xml:id="br0">
      <inkml:brushProperty name="width" value="0.01467" units="cm"/>
      <inkml:brushProperty name="height" value="0.01467" units="cm"/>
      <inkml:brushProperty name="color" value="#00BFF3"/>
    </inkml:brush>
  </inkml:definitions>
  <inkml:trace contextRef="#ctx0" brushRef="#br0">75796 49638 1000,'-8'-7'-6,"1"1"-9,-1 2-11,0-1-10,2 2-1,1 2 7,2 2 8,2 2 8,1 1 3,2-1 3,0 1 1,2 0 2,-1 0 1,-1-1 0,-1 1 0,0 0 1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3"/>
    </inkml:context>
    <inkml:brush xml:id="br0">
      <inkml:brushProperty name="width" value="0.03402" units="cm"/>
      <inkml:brushProperty name="height" value="0.03402" units="cm"/>
    </inkml:brush>
  </inkml:definitions>
  <inkml:trace contextRef="#ctx0" brushRef="#br0">80950 1858 646,'58'-1'121,"-11"-2"-29,-9-1-29,-9-2-29,-6-1-17,-1 2-4,-1 2-4,-1 2-5,-2 0-3,0 0-5,0-2-3,-2 0-3,-3 1-12,-5 4-21,-4 4-20,-6 4-20,-2 0 0,-2-2 18,0-1 18,-1-2 19,-1-1 11,0 0 4,0 0 4,0 0 4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3"/>
    </inkml:context>
    <inkml:brush xml:id="br0">
      <inkml:brushProperty name="width" value="0.04067" units="cm"/>
      <inkml:brushProperty name="height" value="0.04067" units="cm"/>
    </inkml:brush>
  </inkml:definitions>
  <inkml:trace contextRef="#ctx0" brushRef="#br0">80890 2500 540,'-42'7'2,"10"-1"4,9 0 3,11-2 4,5 3 4,1 4 6,0 5 4,2 5 5,1 3 3,2-1-1,2 1 1,2-1 1,0 2-4,0 3-5,-2 3-6,0 2-6,-2 0-3,0-2 0,-2-3 0,0-3-1,-1-2 0,2-1 0,0-1-1,2-1 0,0-1-3,0-1-8,0-1-8,0 0-7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4"/>
    </inkml:context>
    <inkml:brush xml:id="br0">
      <inkml:brushProperty name="width" value="0.03786" units="cm"/>
      <inkml:brushProperty name="height" value="0.03786" units="cm"/>
    </inkml:brush>
  </inkml:definitions>
  <inkml:trace contextRef="#ctx0" brushRef="#br0">81000 2573 581,'0'20'3,"0"-9"8,0-7 6,0-8 7,2-2 4,4 1-1,4 2 0,3 2-1,5-1-1,4-2-6,3-4-3,4-2-5,2-2-3,0-1-2,1-2-1,-1 0-2,0 3-3,-2 2-2,0 4-3,0 4-3,-4 2-1,-1 0 0,-4 0-1,-3 0 1,-5 3 4,-4 6 11,-4 4 9,-6 8 10,-3 4 4,-3 3-4,-3 3-2,-3 3-4,-2 2-2,-1 2-1,-2 2-3,1 2-1,-1-1-3,4-8-3,3-5-2,3-5-4,0-4 0,0-1-1,-2-1 1,0-1-1,0-3-7,-1-6-13,0-6-15,0-6-14,1-8-5,1-8 3,0-8 4,2-10 3,1-7 4,2-5 5,2-7 4,3-5 4,0 0 4,0 8 5,0 8 2,0 9 4,0 5 5,0 5 5,0 5 5,0 5 5,-1 3 3,-1 2 1,0 3 1,-1 1 1,-1 4 5,2 6 11,0 6 10,2 6 10,-1 5 1,0 5-9,-1 5-8,-1 5-10,-2 3-5,0 1-4,-1 3-2,-2 2-4,1 0-4,1-3-4,0-4-4,2-2-5,1-5-5,0-5-6,1-6-5,2-6-6,2-8-1,4-9 3,4-8 4,3-9 3,4-8 1,2-6-4,5-8-3,2-6-3,0-2 2,-1 6 6,-3 5 6,-1 5 7,-3 5 7,-3 7 5,-3 6 6,-2 8 6,-5 8 10,-2 8 15,-6 9 14,-2 10 15,-5 5 0,-2 4-15,-3 3-14,-3 6-15,-2 0-7,1 0-2,-1-2 0,0 0-2,2-3-4,1-5-5,2-6-7,3-3-5,2-6-5,1-2-3,2-3-3,2-2-3,6-6-1,10-7 1,9-6 1,10-7 1,7-5 0,2-8 1,4-5 0,3-6 0,-1-1-2,-2 5-3,-5 5-3,-1 5-3,-5 5 0,-7 3 5,-7 4 4,-6 5 4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82981 2994,'-15'0,"15"-8,0 0,62-15,1-1,-9 9,1-1,-32 32,1-1,-40 48,0-1,-38 8,-1 0,1-31,-1 0,31-23,1 0,54-24,0 0,16-8,0 1,-31 7,-1 0,1 0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5"/>
    </inkml:context>
    <inkml:brush xml:id="br0">
      <inkml:brushProperty name="width" value="0.04102" units="cm"/>
      <inkml:brushProperty name="height" value="0.04102" units="cm"/>
    </inkml:brush>
  </inkml:definitions>
  <inkml:trace contextRef="#ctx0" brushRef="#br0">82835 2139 536,'29'-6'59,"-5"4"-12,-5 4-10,-5 4-11,-4 2-7,-1 2-5,-2 0-3,-2 1-5,-3 3-3,-2 1-1,-4 4-3,-2 3-1,-3 3-3,-4 3-2,-1 3-1,-4 2-3,-2 1-2,1-3 0,-1-3-1,1-3-1,0-3-1,2-1 2,2-3 1,3-1 0,3-3 4,6-6 5,6-5 5,6-4 6,3-4 2,1 0 0,1-1-1,2-2-1,0 1 0,3-1 0,2 0 0,1 0-1,0 1 0,-5 4 0,-4 3 0,-3 2 0,-3 4 0,-2 4 3,-2 3 1,-2 5 2,-3 2 2,-2 1 1,-4 1 2,-2 0 1,-2 1 0,2-1 0,-2-1 0,0 0-2,2-3 1,2-1-1,4-2 1,3-3 0,3-1-4,3-2-6,5-2-7,4-2-6,2-4-4,2-6 0,3-6-1,2-6 0,-1-2-2,0-1-1,-1 0-3,0 1-1,-2-3-3,1-3-4,0-4-4,-1-4-3,1-4-3,0-4 0,-1-4 0,1-4-2,-1-1 3,1 2 3,-2 2 5,2 2 4,-1 4 4,-1 4 3,0 5 3,-2 5 4,-2 4 1,-1 3 2,-2 3 2,-2 3 1,-2 2 7,-1 2 11,0 2 13,-2 3 12,-1 2 9,-4 5 8,-2 6 7,-3 4 7,-5 6-4,-4 7-16,-5 7-16,-5 7-17,-1 0-8,3-5-1,3-4-2,3-5-1,3-4-3,3-1-4,3-3-4,2-1-3,4-3-8,4-2-9,4-4-11,4-3-9,2-2-2,1-2 8,1-2 7,1-2 7,0 0 7,-1 2 8,-1 2 8,0 2 6,-2 3 7,-3 2 4,-1 3 4,-2 4 4,-2 2 3,-2 3 2,-2 3 2,-2 3 1,-1 1-1,1-1-4,-2-1-4,2-2-4,-2 0-5,0 1-3,-2-1-3,0 1-3,-1-2-6,0-3-4,1-3-6,-1-3-5,0-5-13,2-8-22,1-8-22,0-7-21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5"/>
    </inkml:context>
    <inkml:brush xml:id="br0">
      <inkml:brushProperty name="width" value="0.04623" units="cm"/>
      <inkml:brushProperty name="height" value="0.04623" units="cm"/>
    </inkml:brush>
  </inkml:definitions>
  <inkml:trace contextRef="#ctx0" brushRef="#br0">84850 1854 475,'31'-50'32,"-1"8"1,-2 9 1,1 10-1,-2 4 0,0 2-5,1 3-3,-1 1-4,3 2-4,4 0-3,5 2-4,6 1-2,-1 1-6,-6 2-5,-5 2-5,-7 2-7,-8 1-9,-10-2-12,-12-1-13,-10 0-11,-5-2 0,1-3 14,1-4 14,1-2 15,0-3 8,2-1 3,1-3 3,1-1 4,0-1 3,2 1 4,1 1 4,1 1 4,0 1 3,2 2 4,0 3 3,2 1 3,0 8 6,0 14 9,0 13 10,0 15 8,1 7 0,0 3-9,2 4-11,1 3-9,-1 4-8,-1 9-4,0 7-6,-1 8-4,-1 6-5,0 4-4,0 4-6,0 4-4,1 3-8,0 5-10,1 4-12,2 3-10,0-2-4,0-10 0,0-7 1,0-9 1,0-11 2,0-11 4,0-13 3,0-10 3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6"/>
    </inkml:context>
    <inkml:brush xml:id="br0">
      <inkml:brushProperty name="width" value="0.03108" units="cm"/>
      <inkml:brushProperty name="height" value="0.03108" units="cm"/>
    </inkml:brush>
  </inkml:definitions>
  <inkml:trace contextRef="#ctx0" brushRef="#br0">85260 2711 707,'-1'-13'21,"-1"8"6,0 7 5,-1 6 7,-3 8 0,-4 7-5,-4 8-5,-3 9-4,-4 3-5,-1 3-6,-3 2-5,-1 2-6,-1-3-5,2-5-6,0-5-6,1-7-7,2-5-2,2-3-1,4-4 1,3-5-1,2-2-3,1-2-9,0-2-7,2-2-9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6"/>
    </inkml:context>
    <inkml:brush xml:id="br0">
      <inkml:brushProperty name="width" value="0.03463" units="cm"/>
      <inkml:brushProperty name="height" value="0.03463" units="cm"/>
    </inkml:brush>
  </inkml:definitions>
  <inkml:trace contextRef="#ctx0" brushRef="#br0">86450 2900 635,'16'0'60,"-1"2"-4,1 0-5,-1 2-5,1 1-4,-1 5-5,1 4-6,0 4-5,-2 1-11,-2 1-17,-1-1-19,-2 0-17,-2-1-11,-2-1-2,-3-2-4,0-2-2,-4-2 2,0-1 9,-3-1 8,-2 0 8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6"/>
    </inkml:context>
    <inkml:brush xml:id="br0">
      <inkml:brushProperty name="width" value="0.03347" units="cm"/>
      <inkml:brushProperty name="height" value="0.03347" units="cm"/>
    </inkml:brush>
  </inkml:definitions>
  <inkml:trace contextRef="#ctx0" brushRef="#br0">84763 4357 657,'-15'0'0,"1"0"0,1 0 0,1 0 0,4 0 9,10 0 20,8 0 20,9 0 19,8-2 1,7-2-16,6-4-16,8-2-16,4-1-14,2 0-10,1-1-12,2 0-11,0 1-8,-2 0-9,-4 3-6,-2 0-8,-7 0 0,-10 2 7,-9 0 8,-10 2 8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6"/>
    </inkml:context>
    <inkml:brush xml:id="br0">
      <inkml:brushProperty name="width" value="0.03711" units="cm"/>
      <inkml:brushProperty name="height" value="0.03711" units="cm"/>
    </inkml:brush>
  </inkml:definitions>
  <inkml:trace contextRef="#ctx0" brushRef="#br0">87424 1749 592,'-7'-18'69,"2"12"-6,2 12-5,2 12-6,-2 8-6,-6 6-9,-6 6-8,-5 7-8,-5 2-6,-3 1-5,-3 2-4,-3-1-5,2 1-5,1-2-9,3-2-8,3-1-9,3-6-7,3-8-6,3-7-8,2-9-7,3-6 0,3-4 7,1-6 7,2-4 6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6"/>
    </inkml:context>
    <inkml:brush xml:id="br0">
      <inkml:brushProperty name="width" value="0.0352" units="cm"/>
      <inkml:brushProperty name="height" value="0.0352" units="cm"/>
    </inkml:brush>
  </inkml:definitions>
  <inkml:trace contextRef="#ctx0" brushRef="#br0">88200 2200 625,'16'0'4,"-1"0"11,1 0 9,0 0 9,0 0 7,3 2 3,2 0 3,1 2 2,3 0-3,0 2-10,3-1-10,3 2-11,-1 2-12,-1 2-13,-3 1-15,-1 3-13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7"/>
    </inkml:context>
    <inkml:brush xml:id="br0">
      <inkml:brushProperty name="width" value="0.04056" units="cm"/>
      <inkml:brushProperty name="height" value="0.04056" units="cm"/>
    </inkml:brush>
  </inkml:definitions>
  <inkml:trace contextRef="#ctx0" brushRef="#br0">88174 2700 542,'-23'0'7,"5"0"13,2 0 14,3 0 14,3 1 5,2 2-4,4 2-5,3 2-3,1 4-5,0 7-5,0 7-7,0 7-6,0 7-3,0 10-2,0 8-2,0 8-1,0 5-7,-2-3-9,0-1-10,-1-2-11,-2 0-8,2 1-7,-1 2-7,0 2-8,0-5-1,2-12 3,0-13 3,2-13 3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28"/>
    </inkml:context>
    <inkml:brush xml:id="br0">
      <inkml:brushProperty name="width" value="0.05144" units="cm"/>
      <inkml:brushProperty name="height" value="0.05144" units="cm"/>
    </inkml:brush>
  </inkml:definitions>
  <inkml:trace contextRef="#ctx0" brushRef="#br0">89441 1484 427,'-4'-8'40,"8"2"-6,8 1-4,7 0-6,7 0-4,5-2-3,5-1-2,5-3-2,3 0-3,1 0-1,3 2-1,2 1-2,-1 0-3,-4 2-1,-4 1-4,-4 0-2,-5 1-3,-7 0-4,-7 0-3,-6 1-2,-9-4-6,-8-6-5,-10-6-5,-7-5-6,-5-3 0,2 3 7,3 1 7,1 3 6,3 0 6,1 1 6,2-1 7,3 1 6,0 0 6,2 2 9,1 3 9,0 1 7,2 5 8,1 6 10,0 7 8,2 8 8,0 6-1,0 9-13,0 7-12,0 8-12,0 5-9,0 2-4,0 2-5,1 2-5,-1 1-3,0-1-5,0 1-2,0 0-5,0-4-1,0-3 1,0-6 1,0-4 1,1-5-4,0-5-8,2-5-9,0-5-9,-2-10-7,-7-14-7,-8-15-5,-6-15-6,-1-9 0,0-6 8,3-4 7,1-5 7,3 1 7,3 5 6,3 6 8,2 6 6,4 6 5,1 5 3,2 7 4,2 5 3,1 5 3,2 1 2,0 2 4,2 2 2,1 2 0,3-1-1,3 0-2,4 0-1,0 1-1,-1 2-2,-1 2-2,0 3 0,-2 0-4,1 3-2,0 2-5,0 2-3,-2 2-4,-2 3-1,-1 4-3,-2 2-2,-2 0-1,0-1-2,-2-2 0,0-2-1,-1-4-1,2-5-3,0-4-2,2-6-3,3-4 2,7-3 6,7-5 5,7-3 5,3-2 3,-1 1 2,-1 1 2,-1 1 1,-2 1 2,-1 4 5,-3 3 4,-1 3 4,-4 3 7,-7 4 11,-5 4 11,-5 4 10,-7 4 0,-4 3-8,-5 5-11,-5 4-8,-3 1-6,1 2-2,-1 1-2,1 1-1,-1 0-4,0-3-4,1-1-5,-1-3-4,2-1-4,1-1-4,3 0-2,1-2-4,6-2-1,8-3-1,9-3 0,10-2 0,5-4 1,3-2 5,3-4 3,3-2 5,0-1 3,-3 2 0,-4 2 2,-1 2 1,-4 2-1,-3 0-1,-3 2-2,-2 0-2,-4 3-1,-1 2 0,-2 3 1,-2 3-1,-3 2 0,-6 2-1,-4 0-1,-5 0-2,-3 1-1,-1-1 2,-1-1-1,-1-1 1,-2 2 1,-3 4 0,-3 3 2,-3 4 0,0 1 1,4-3 3,2-3 2,4-3 3,1-2 3,4-1 5,3-1 4,3 0 4,3-2 3,2-1 1,4-1 0,2 0 2,3-2-1,2 1-1,2 0-2,2 0-2,1-1-2,2-1-1,0-1-3,1 0-1,1-1-2,0 1-2,0 2-2,-1 0-1,0 0-6,0-1-10,-2 0-8,0-2-10,-3-2-4,2-2 0,0-4 0,0-2 0,1-6 2,1-8 3,3-7 3,2-8 2,2-6 4,3-1 2,3-2 2,3-2 4,1 1 2,-3 4 4,-1 3 4,-3 5 3,-1 2 3,-2 3 2,-3 1 2,-1 3 2,-2 2 3,-2 5 5,-3 3 5,0 4 5,-3 3 0,-1 4-1,0 2-3,-2 4-2,-2 3-3,-3 7-4,-6 6-4,-2 5-5,-5 4-3,-3 3-4,-5 1-2,-3 2-5,-5 2-2,-5 0-3,-4 2-3,-6 1-3,1-4 0,7-8 4,4-7 2,7-9 4,4-5 3,3-2 3,3-4 2,3-2 4,3-4 3,5-2 0,3-4 1,4-2 2,6-5-2,9-7-2,9-7-4,9-7-3,7-5-3,5-4-1,4-4-1,5-4-2,1 0-1,-1 5 1,-2 2-1,-1 5 1,-5 4 1,-2 4 2,-5 4 2,-4 4 2,-4 4 2,-7 5 2,-6 5 0,-5 4 2,-4 5 5,-1 2 11,0 4 9,-2 2 11,1 3 2,0 3-8,1 4-7,2 2-7,0 1-4,1 1-4,2-1-3,0 0-3,0 1-2,-1 1-1,0 1-2,-2 1-2,-1 1 0,0-1-2,-2 1 0,0-1 0,-3 1-1,-2-1 1,-4 1 0,-2-1 1,-3 1 0,-4-1 1,-2 1 1,-3-1 2,-3 0-2,-3-1-2,-3-1-4,-3 0-3,-1-4-2,-2-3-3,-1-4-2,0-4-3,-1-6-4,3-5-7,2-5-7,1-7-6,5-4-2,5-3 3,6-3 5,7-3 3,2 0 5,2 3 6,0 4 4,2 2 7,1 2 4,2 4 5,2 3 4,1 3 5,3 2 4,2 4 7,2 2 5,2 4 6,1 2 1,5 3 0,2 4-2,3 2-1,2 3 0,2 1 2,3 3 0,1 1 2,1 2-4,0-1-9,0 1-10,0-1-8,-2-1-8,-7-4-6,-5-5-5,-7-3-6,-3-3-7,0 0-7,-2-2-7,0 0-7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0"/>
    </inkml:context>
    <inkml:brush xml:id="br0">
      <inkml:brushProperty name="width" value="0.04511" units="cm"/>
      <inkml:brushProperty name="height" value="0.04511" units="cm"/>
    </inkml:brush>
  </inkml:definitions>
  <inkml:trace contextRef="#ctx0" brushRef="#br0">97500 997 487,'8'-8'2,"2"0"2,0 1 3,1-1 4,2 1 4,3 2 8,3 2 8,3 2 6,0 1 2,-1 2-5,-3 0-6,-1 2-4,-2 1-5,-2 1-3,-3 3-4,-1 2-3,-2 1-2,-2 2-3,-3 0-2,-1 1-2,-3 2-3,-3 1-3,-5 3-3,-3 1-2,-4 1-2,-2-1 0,-1-1 1,-3 0 0,1-3 2,1-1 1,3-3 2,2-1 2,4-2 4,8-1 5,8 0 7,8-2 5,5 0 2,2-2 0,4-1-2,3 0-1,1-1 0,-3 2-1,-1 0 0,-3 1 0,-2 1 0,-1 2-1,-3-1-1,-1 3 0,-3-1 0,-2 1-1,-4 0 0,-2 0-1,-4 0 0,-2 3 0,-4 1 0,-2 3-1,-3 2-2,-3 1-4,-4 3-4,-1 1-4,-3 1-4,-1-3-5,-1-1-3,-1-3-4,1-1-3,3-1-4,4-1-2,2 0-4,3-3-6,2-1-10,4-2-10,3-2-10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84262 2900,'-16'16,"1"23,-1 0,9 15,-1 1,8-24,0 0,0-15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0"/>
    </inkml:context>
    <inkml:brush xml:id="br0">
      <inkml:brushProperty name="width" value="0.02226" units="cm"/>
      <inkml:brushProperty name="height" value="0.02226" units="cm"/>
    </inkml:brush>
  </inkml:definitions>
  <inkml:trace contextRef="#ctx0" brushRef="#br0">101312 3015 988,'-28'-2'12,"10"0"-20,6-2-20,8-3-18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6"/>
    </inkml:context>
    <inkml:brush xml:id="br0">
      <inkml:brushProperty name="width" value="0.03767" units="cm"/>
      <inkml:brushProperty name="height" value="0.03767" units="cm"/>
    </inkml:brush>
  </inkml:definitions>
  <inkml:trace contextRef="#ctx0" brushRef="#br0">9058 34300 584,'-33'0'40,"13"0"-5,13 0-4,12 0-6,9 0-2,4 0-2,3 0-3,4 0-1,4 0-2,3 0-2,2 0-3,4 0-2,1 0-1,-1 0-1,-2 0-1,-1 0 0,-1 0-5,-5 0-7,-3 0-9,-5 0-7,-6 1-6,-8 4-7,-10 2-4,-8 4-7,-6-1 2,-3-1 6,-3-2 7,-3-2 8,-2-2 4,0-1 6,-2 0 3,-1-1 5,0-1 2,1 0-1,1 0 1,1 0-1,2 0 3,1 0 4,3 0 5,2 0 5,1 0 3,3 0 1,1 0 3,2 0 1,2 0 1,1 0 2,0 0 1,2 0 2,1 1 3,2 3 5,2 4 6,3 2 5,0 4-1,0 5-6,0 5-7,0 5-6,0 4-5,0 1-4,0 2-4,0 2-4,-1 3-2,-1 4-1,0 4-1,-1 3-2,-1 2-1,2-4-1,0-3-3,2-2-1,0-4-4,0-2-4,0-3-5,0-3-3,0-4-5,0-5-1,0-5-4,0-5-2,0-5-2,0-6-1,0-6-2,0-6 0,0-4 2,0-1 7,0-3 7,0-2 7,-1 1 2,0 1-3,-2 2-4,0 3-3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6"/>
    </inkml:context>
    <inkml:brush xml:id="br0">
      <inkml:brushProperty name="width" value="0.03646" units="cm"/>
      <inkml:brushProperty name="height" value="0.03646" units="cm"/>
    </inkml:brush>
  </inkml:definitions>
  <inkml:trace contextRef="#ctx0" brushRef="#br0">8887 35559 603,'-6'-7'-1,"6"1"13,4 0 11,6 2 12,3 1 3,5 2-5,4 2-6,3 2-4,3 0-4,1-1 0,1 0-2,0-1 0,2-2-3,2-1-4,3 0-5,1-1-4,1-3-4,-2-2-1,0-2-3,-1-4-2,-2-2-2,-1 0-3,-3 1-3,-2-1-2,-3 2-1,-5 2 0,-5 4 2,-5 3-1,-3 0 2,-2-2 1,-2-2 1,-2-1 1,-3-3 1,-2 0 0,-3-1-1,-4-1 1,-1-1 3,-1 0 4,-1 1 6,-1-1 4,-1 2 5,-3 2 2,-2 4 2,-1 3 3,-1 1 1,1 2-3,1 0-2,1 2-2,0 1 0,1 4 5,-1 2 4,0 4 4,2 1 1,3 3-1,3 1-3,2 3-2,3-1-1,1-3-4,0-2-1,2-4-3,-1 3-1,0 7 0,-1 9 2,-2 7 0,1 4 0,2 0-1,3 0-1,1 0-2,2-1 0,1-2-2,3-2-1,2-1-2,3-5-1,6-6 1,4-5 1,5-6-1,4-4-4,3-2-13,2-3-11,4 0-11,2-5-6,1-6 1,0-6 1,1-5 1,-2-3 3,-7 2 1,-7 3 2,-7 1 3,-4 3 2,-1 1 5,-1 2 2,0 2 5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7"/>
    </inkml:context>
    <inkml:brush xml:id="br0">
      <inkml:brushProperty name="width" value="0.03142" units="cm"/>
      <inkml:brushProperty name="height" value="0.03142" units="cm"/>
    </inkml:brush>
  </inkml:definitions>
  <inkml:trace contextRef="#ctx0" brushRef="#br0">11668 32767 700,'8'-32'6,"2"12"12,0 12 14,0 14 12,1 8 1,-2 7-9,-2 5-9,-2 7-10,-4 2-7,-5 0-5,-4-1-4,-5 2-4,-3-2-3,2-2 2,-2-1 2,0-3 0,1-3-1,3-3-3,1-4-4,2-5-4,3-2 1,4-2 7,4-2 6,4-2 6,3-2 3,3-1 1,4 0 1,2-1 0,1-1-1,-3 1 0,-2 2-2,-1 0-2,-2 2 0,-3 2 0,-1 2-1,-2 2-1,-3 1 0,-6 3 0,-4 2-1,-5 0-1,-4 4 0,-3 0 0,-3 0 1,-3 3-1,0-2 0,3-1-1,4-3 0,2-1-2,2-5-11,4-8-22,3-8-21,3-8-22,2-3-2,3 2 15,4 3 17,2 1 16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7"/>
    </inkml:context>
    <inkml:brush xml:id="br0">
      <inkml:brushProperty name="width" value="0.0313" units="cm"/>
      <inkml:brushProperty name="height" value="0.0313" units="cm"/>
    </inkml:brush>
  </inkml:definitions>
  <inkml:trace contextRef="#ctx0" brushRef="#br0">12200 34126 702,'22'-22'3,"-3"5"6,-3 4 5,-2 3 5,-2 3 4,1 2 2,1 2 2,1 2 2,1 1 0,3 0-2,2 0-1,1 0-3,2 0-3,-1 0-6,1 0-7,-1 0-5,0 0-3,-2-2-2,0 0-1,0-1-2,-3-1-6,-3 0-10,-3 0-11,-2 0-10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7"/>
    </inkml:context>
    <inkml:brush xml:id="br0">
      <inkml:brushProperty name="width" value="0.03555" units="cm"/>
      <inkml:brushProperty name="height" value="0.03555" units="cm"/>
    </inkml:brush>
  </inkml:definitions>
  <inkml:trace contextRef="#ctx0" brushRef="#br0">13227 32818 618,'-15'-28'-7,"3"5"10,1 6 12,2 7 12,2 5 7,2 8 6,-1 6 4,2 7 5,0 6-1,2 5-8,0 5-6,2 4-9,0 3-6,2 0-10,0 0-7,2 1-10,-1-1-6,0 2-8,-2 0-6,0 1-6,-2-2-9,0-7-6,-2-7-9,0-7-8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7"/>
    </inkml:context>
    <inkml:brush xml:id="br0">
      <inkml:brushProperty name="width" value="0.03063" units="cm"/>
      <inkml:brushProperty name="height" value="0.03063" units="cm"/>
    </inkml:brush>
  </inkml:definitions>
  <inkml:trace contextRef="#ctx0" brushRef="#br0">12900 35743 718,'1'-29'42,"4"8"-2,2 4-4,4 7-1,2 3-5,5 2-2,3 2-5,5 2-3,1 1-5,2 2-6,1 0-6,1 2-5,-1 0-3,0 0 2,-1-1 2,-2 1 1,-1 0-4,-3 0-10,-3 0-10,-2 0-10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7"/>
    </inkml:context>
    <inkml:brush xml:id="br0">
      <inkml:brushProperty name="width" value="0.03421" units="cm"/>
      <inkml:brushProperty name="height" value="0.03421" units="cm"/>
    </inkml:brush>
  </inkml:definitions>
  <inkml:trace contextRef="#ctx0" brushRef="#br0">13693 34747 643,'-22'-7'5,"5"0"12,3 2 10,5 1 11,2 3 6,1 7-3,0 7-1,2 8-2,0 4-4,2 2-7,0 5-7,2 1-6,0 5-6,0 4-5,0 5-3,0 6-5,0 1-2,0 1 0,0 0 0,0 0 0,0-3-9,0-7-13,0-5-16,0-6-14,0-5-4,2-5 6,0-5 8,2-4 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8"/>
    </inkml:context>
    <inkml:brush xml:id="br0">
      <inkml:brushProperty name="width" value="0.0426" units="cm"/>
      <inkml:brushProperty name="height" value="0.0426" units="cm"/>
    </inkml:brush>
  </inkml:definitions>
  <inkml:trace contextRef="#ctx0" brushRef="#br0">16423 33366 516,'6'-30'0,"-1"2"2,-2 1 0,-2 3 1,-1 1 4,0 4 8,0 3 7,0 3 9,0 1 1,0 1-1,0-1-3,0 0-2,-1 1-2,-4 2-5,-1 3-3,-4 1-4,-3 1-1,0 2 0,-1 0 1,-1 2 0,-2 2 0,-2 6-1,-1 4-3,-3 5 0,0 5-2,-1 3-1,1 4 0,-1 5 0,1 1 0,1 0 1,1 1 1,1-1 2,1 1 0,2 0 0,3 2-1,1 1-1,2-2 0,2 1 0,3-1 0,1-1-1,1-2 0,2 0-1,0-1-1,2-1-1,1-2-1,2-1-2,2-3-1,2-1-2,1-3-2,1-3-2,2-3-3,0-3-2,2-4-2,3-4-1,3-6-1,3-4-2,3-6-1,1-7-3,3-7-4,1-7-2,0-3 0,-1 1 0,-3 1 2,-1 2 0,-4 1 4,-3 7 3,-4 4 5,-4 4 3,-5 6 8,-2 7 11,-6 4 11,-2 7 12,-3 6 4,0 4 2,0 4-1,0 7 0,1 0-2,1 0-5,0-1-5,2-1-6,0-2-4,2-5-1,0-3-4,2-4-1,1-4-5,4-3-5,2-3-7,4-2-6,2-4-5,3-6-4,3-4-6,2-5-4,4-4-3,1-3-1,2-3 0,3-3 0,-1-1 2,-1 1 6,-3 1 4,-1 1 5,-3 3 6,-1 5 7,-3 5 7,-1 5 7,-3 6 13,-4 10 17,-5 8 18,-3 9 18,-2 3 3,0-1-14,0-3-14,0-1-13,1-1-12,2-1-10,2 1-8,2-1-11,1 0-9,0-1-12,0 0-11,-1-2-10,2-2-8,0-1-5,1-2-3,2-2-5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8"/>
    </inkml:context>
    <inkml:brush xml:id="br0">
      <inkml:brushProperty name="width" value="0.02994" units="cm"/>
      <inkml:brushProperty name="height" value="0.02994" units="cm"/>
    </inkml:brush>
  </inkml:definitions>
  <inkml:trace contextRef="#ctx0" brushRef="#br0">19691 34480 734,'-4'-13'8,"8"4"14,8 3 15,7 4 15,5 2 1,1 0-12,0 0-12,2 0-12,2 0-11,1 2-7,2 0-9,3 2-9,-3-1-7,-2 1-7,-5 0-6,-3 0-7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84763 1713,'0'-47,"0"39,0 0,0 31,0 1,0 78,0-1,0 72,0-1,-8-16,1 1,-1-56,1 1,-1-86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9"/>
    </inkml:context>
    <inkml:brush xml:id="br0">
      <inkml:brushProperty name="width" value="0.03114" units="cm"/>
      <inkml:brushProperty name="height" value="0.03114" units="cm"/>
    </inkml:brush>
  </inkml:definitions>
  <inkml:trace contextRef="#ctx0" brushRef="#br0">19794 35200 706,'-18'0'43,"10"2"7,11 0 7,12 2 7,7-1-11,7 1-27,4 0-27,7 0-28,2-1-14,-3 0-3,-4-3-1,-3 1-3,-3-1 2,-7 2 5,-5 0 6,-6 2 5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39"/>
    </inkml:context>
    <inkml:brush xml:id="br0">
      <inkml:brushProperty name="width" value="0.03344" units="cm"/>
      <inkml:brushProperty name="height" value="0.03344" units="cm"/>
    </inkml:brush>
  </inkml:definitions>
  <inkml:trace contextRef="#ctx0" brushRef="#br0">23827 32262 657,'-6'-9'6,"2"0"10,4-1 11,3 0 11,3-1 4,5 4-3,5 2-3,5 4-4,4 1-2,1 0-6,3 0-4,1 0-4,-1 1-6,0 2-4,-3 2-6,-1 2-4,-4 1-8,-3-2-11,-4 2-11,-4 0-10,-4 0-5,-3 0-1,-2 0 0,-4-1 0,-1 1 4,1-3 9,-1 0 7,0 0 9,-1-1 6,0 0 3,-1 0 3,-2 0 4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0"/>
    </inkml:context>
    <inkml:brush xml:id="br0">
      <inkml:brushProperty name="width" value="0.04449" units="cm"/>
      <inkml:brushProperty name="height" value="0.04449" units="cm"/>
    </inkml:brush>
  </inkml:definitions>
  <inkml:trace contextRef="#ctx0" brushRef="#br0">23854 32700 494,'-23'8'0,"1"0"0,1 0 0,1-1 1,1 1 2,2 0 7,2 0 6,3 0 6,1 0 2,2 3 0,2 2-2,3 2-1,0 2 0,2 3 1,0 3 1,2 3 1,0 2 0,0 3-3,0 4-2,0 3-2,0 1-2,0 1-3,0-1-2,0 0-3,0 0-1,0 0-2,0-1-1,0 2-1,-1-4-1,-1-4-1,0-5 1,-1-5-1,-1-6-11,2-8-23,0-8-23,2-8-22,0-7-4,2-6 16,0-5 17,2-6 15,0-3 11,0 1 6,-1 2 5,2 1 5,-1 1 5,1 5 3,2 3 4,0 5 3,1 2 8,0 2 9,0 2 10,-1 3 9,2 1 3,2 2-5,2 2-4,1 2-4,3 1-6,2 0-4,1 0-5,3 0-4,1 0-4,1 0 1,1 0-1,1 0 1,-1 0-5,-3 0-5,0 0-7,-2 0-7,-2-1-5,-1-2-3,-1-2-5,-1-2-3,-2-2-1,-2-2 3,-4-1 1,-3-3 2,-2-1 1,-2 1 1,-2-1 1,-2 0 0,-2 0 2,-1-1 2,-3-1 3,-2 0 2,-1 0 5,1 2 7,-1 4 8,0 3 7,0 2 7,-2 2 3,0 2 4,-1 2 3,0 3 3,1 4 1,2 4 0,-1 4 0,1 3-1,-1 5-4,-1 2-3,-2 6-5,2 1-1,1 2 0,2 1 0,2 1-1,2-1 0,1 0-2,0-1-2,2-1-2,2-2-3,6-1-4,4-4-4,5 0-5,4-4-7,3-3-9,4-4-8,2-4-10,3-4-3,3-3 1,5-2 1,5-4 2,0-1-1,-2-2-3,-2 0-3,-2-1-4,-4-1 1,-7 2 5,-7 1 3,-6 0 5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0"/>
    </inkml:context>
    <inkml:brush xml:id="br0">
      <inkml:brushProperty name="width" value="0.03243" units="cm"/>
      <inkml:brushProperty name="height" value="0.03243" units="cm"/>
    </inkml:brush>
  </inkml:definitions>
  <inkml:trace contextRef="#ctx0" brushRef="#br0">25850 31528 678,'3'-15'5,"6"1"9,5 1 10,7 0 10,0 3 3,-4 3-5,-3 2-4,-4 4-4,-2 2-2,2 4-2,0 2-1,1 3 0,-1 4-4,-2 2-2,-4 3-5,-2 3-2,-5 2-4,-4 3-4,-6 1-4,-4 3-3,-2-2-5,1-1-2,1-2-5,2-1-3,0-3-1,2-3 1,3-3 2,1-2 1,3-4 6,4-1 10,4-2 9,4-2 9,3-2 4,3-1-2,3 0-4,3-1-1,2-3-4,3 0-2,1-3-4,3-2-3,-2 0-5,-3 0-9,-5 2-9,-4 1-7,-2-1-5,0 2-1,-2-1 0,0 0-1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0"/>
    </inkml:context>
    <inkml:brush xml:id="br0">
      <inkml:brushProperty name="width" value="0.02906" units="cm"/>
      <inkml:brushProperty name="height" value="0.02906" units="cm"/>
    </inkml:brush>
  </inkml:definitions>
  <inkml:trace contextRef="#ctx0" brushRef="#br0">26600 32012 757,'9'-22'34,"1"7"-1,3 4 0,2 5-2,2 2-4,0 2-6,4 0-7,2 2-6,0 0-3,1 0 3,-1 0 2,0 0 2,-2 0-6,-3 0-14,-4 0-15,-4 0-15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0"/>
    </inkml:context>
    <inkml:brush xml:id="br0">
      <inkml:brushProperty name="width" value="0.03645" units="cm"/>
      <inkml:brushProperty name="height" value="0.03645" units="cm"/>
    </inkml:brush>
  </inkml:definitions>
  <inkml:trace contextRef="#ctx0" brushRef="#br0">27127 31193 603,'-15'-7'0,"3"0"0,1 2 0,2 1 0,2 1 6,2 3 14,-1 4 12,2 2 12,0 5 7,2 8-3,0 6-2,2 7-1,0 3-6,0 1-9,0 2-9,0 0-9,0 2-10,0 1-9,0 0-10,0 2-11,0-4-2,0-6 7,0-7 6,0-7 6,0-5-5,0-1-18,0-2-18,0-2-18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1"/>
    </inkml:context>
    <inkml:brush xml:id="br0">
      <inkml:brushProperty name="width" value="0.03146" units="cm"/>
      <inkml:brushProperty name="height" value="0.03146" units="cm"/>
    </inkml:brush>
  </inkml:definitions>
  <inkml:trace contextRef="#ctx0" brushRef="#br0">27033 33759 699,'-6'-23'6,"4"2"11,4 4 11,4 0 12,4 4 4,3 3-2,5 4-4,4 4-2,2 2-8,4 2-11,2 0-12,4 2-12,2-1-7,3-1-3,1 0-2,2-1-3,0-1-4,-3 0-5,-5 0-6,-1 0-6,-5 0 0,-5 2 2,-6 0 4,-6 2 2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1"/>
    </inkml:context>
    <inkml:brush xml:id="br0">
      <inkml:brushProperty name="width" value="0.03801" units="cm"/>
      <inkml:brushProperty name="height" value="0.03801" units="cm"/>
    </inkml:brush>
  </inkml:definitions>
  <inkml:trace contextRef="#ctx0" brushRef="#br0">28176 32661 578,'-29'-15'6,"8"4"13,4 3 12,6 3 13,5 3 5,1 5-2,2 6-2,2 4-3,1 5-3,0 5-8,0 5-6,0 5-7,0 3-5,0 2-5,0 2-4,0 2-4,0-1-3,0-1-3,0-1-2,0-3-3,0-2-7,0-2-11,0-1-10,0-3-11,-1-3-6,0-5-1,-2-5 1,0-4-1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2"/>
    </inkml:context>
    <inkml:brush xml:id="br0">
      <inkml:brushProperty name="width" value="0.04462" units="cm"/>
      <inkml:brushProperty name="height" value="0.04462" units="cm"/>
    </inkml:brush>
  </inkml:definitions>
  <inkml:trace contextRef="#ctx0" brushRef="#br0">31350 31310 493,'0'-17'1,"0"-2"3,0-2 2,0-1 4,0-1 1,2 1 3,0 2 1,2 0 3,-1 1 1,-1 1 1,0 0 1,-1 2 1,-2 1-1,-1-1 0,0 0 0,-1 1 0,-2 0-1,-2 2-2,-2 2 0,-2 3-1,-1 1-1,-3 2-2,-2 2-1,-1 2-2,-2 3-1,0 6-2,1 4-2,-1 5-2,0 4 1,-1 1-1,-1 3 1,0 1 0,1 0-1,5-3-6,4-3-5,6-3-5,3-1 0,0 3 3,1 1 4,2 3 3,-3 6 4,-8 12 4,-6 12 2,-7 12 3,-1 1 2,7-7-2,5-8 0,7-9-1,3-5-3,3-3-2,4-5-3,2-3-4,3-5-2,4-3-2,2-5-3,3-3-3,3-3-2,1-4-4,3-2-4,1-4-3,2-4-3,-2-5-1,2-7-2,-1-5-2,0-4 0,-3 1 4,-1-1 1,-3 1 3,-1 0 3,-3 4 4,-1 0 3,-2 3 3,-3 2 5,-2 2 5,-4 4 5,-2 3 6,-4 6 7,0 10 11,-3 9 12,-2 11 10,-1 4 2,2 1-7,1-2-7,0 1-7,2 0-6,0-3-4,2-2-4,1-1-5,1-4-6,5-5-9,4-5-9,4-4-8,2-7-6,1-8-2,1-8-3,2-7-2,-1-5-1,1-1 3,-2-1 1,2-1 1,-2 2 4,-3 5 6,-3 2 5,-2 4 6,-3 4 2,-1 1 0,0 2-1,-2 2 0,0 6 12,0 8 22,0 9 23,0 10 22,0 3 6,0-1-12,0 2-12,0-1-12,0 0-10,2-1-6,0-1-6,1-1-8,1-2-5,0-3-8,0-3-6,0-2-6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2"/>
    </inkml:context>
    <inkml:brush xml:id="br0">
      <inkml:brushProperty name="width" value="0.03315" units="cm"/>
      <inkml:brushProperty name="height" value="0.03315" units="cm"/>
    </inkml:brush>
  </inkml:definitions>
  <inkml:trace contextRef="#ctx0" brushRef="#br0">33294 29756 663,'0'-16'2,"2"2"3,0 1 4,2 1 3,1 1 6,3 2 5,3 2 7,3 3 7,1 1 0,1 3-4,0 4-5,0 2-4,-2 4-4,-1 6-3,-3 4-3,0 5-3,-4 2-2,-1-2-4,-2 0-3,-2-1-2,-3 0-4,-6 1-5,-4 1-4,-5 1-5,-3-2-2,1-1 0,-1-4 0,1-4 0,1-1 0,1-1 1,2-1-1,3 0 1,2-2 4,4-1 6,4 0 8,4-2 6,5-1 3,6-2-1,5-3 0,7 0-1,1-2 0,2 0 1,-1 0 0,1 0 0,-3-1 0,-6-1-1,-4 0-2,-5-1-1,-2-1-10,0 0-18,0 0-18,0 0-19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84350 2700,'0'15,"8"-15,0 0,31 0,0 0,0 8,0 0,0-8,0 0,-31-8,0 0,0 1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2"/>
    </inkml:context>
    <inkml:brush xml:id="br0">
      <inkml:brushProperty name="width" value="0.0309" units="cm"/>
      <inkml:brushProperty name="height" value="0.0309" units="cm"/>
    </inkml:brush>
  </inkml:definitions>
  <inkml:trace contextRef="#ctx0" brushRef="#br0">34300 30143 712,'14'-42'46,"-1"14"-10,-2 11-9,-2 11-10,1 6-4,4 0 4,3 0 4,5 0 3,-1 1-1,0 2-7,-3 2-5,-1 2-6,-1 0-2,-1-1 3,1-1 4,0 0 3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2"/>
    </inkml:context>
    <inkml:brush xml:id="br0">
      <inkml:brushProperty name="width" value="0.03399" units="cm"/>
      <inkml:brushProperty name="height" value="0.03399" units="cm"/>
    </inkml:brush>
  </inkml:definitions>
  <inkml:trace contextRef="#ctx0" brushRef="#br0">34623 29124 647,'-16'-8'0,"2"0"1,1 0 1,1 0 0,1 5 9,1 8 17,1 9 18,1 10 17,1 6 3,2 6-14,2 6-13,2 6-13,1 7-12,-2 10-11,-1 8-12,0 7-12,-1 1-3,0-13 4,0-11 5,1-12 3,-1-8-6,0-6-17,0-4-17,0-4-18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4"/>
    </inkml:context>
    <inkml:brush xml:id="br0">
      <inkml:brushProperty name="width" value="0.03043" units="cm"/>
      <inkml:brushProperty name="height" value="0.03043" units="cm"/>
    </inkml:brush>
  </inkml:definitions>
  <inkml:trace contextRef="#ctx0" brushRef="#br0">5176 34166 722,'-30'-1'-19,"1"-1"2,3 0 1,1-1 3,4-1 5,3 2 10,4 0 8,5 2 10,4 1 5,5 2 2,7 2 3,6 2 1,4 1 0,3 1-4,3 2-4,3 0-3,3 0-4,1 1-2,2 0-3,3 0-3,-2 1-1,-3 3-3,-5 3-1,-3 3-2,-5 3-1,-3 3-2,-4 3 0,-5 3-1,-4 4 0,-5 6 0,-7 6 0,-6 6 1,-4 1-1,-3-3-2,-3-3-2,-3-3-2,-2-2-1,-1-2 2,0-2 1,-2-1 1,0-4 1,0-2 2,-1-3 1,1-3 2,0-2 1,1 1 0,1-1 1,2 0 0,2-2 2,5-5 2,5-4 2,5-6 3,7-5 0,11-2 1,12-6 0,10-2 0,10-5-1,10-2 0,10-3-2,10-3 0,8-2-8,8-1-10,8-1-13,8-1-12,3 0-5,-1 3 4,-1 1 2,0 3 3,-9 1 0,-15 2-3,-17 2-1,-14 3-4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45"/>
    </inkml:context>
    <inkml:brush xml:id="br0">
      <inkml:brushProperty name="width" value="0.03815" units="cm"/>
      <inkml:brushProperty name="height" value="0.03815" units="cm"/>
    </inkml:brush>
  </inkml:definitions>
  <inkml:trace contextRef="#ctx0" brushRef="#br0">21622 32631 576,'-19'-13'7,"12"3"14,10 4 14,12 4 14,6 5 3,3 6-7,2 5-7,5 7-8,-1 3-5,0-1-3,-1 1-3,-1-1-4,-2 1-2,-3 1-1,-3 1 0,-3 1 0,-4 3-3,-8 6-3,-7 6-4,-6 7-4,-7 2-2,-7 0 0,-7 3 0,-7 0-1,-3-1 0,0-2-1,0-4-1,0-2-1,2-5 0,5-4 2,5-5 2,5-5 1,11-6 1,18-7-1,17-6-1,19-8-1,10-6-1,5-7-1,5-7 0,6-7-2,7-4-5,14-1-10,11-1-8,15 0-10,-7 2-4,-25 9-2,-23 7-1,-25 8 0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53"/>
    </inkml:context>
    <inkml:brush xml:id="br0">
      <inkml:brushProperty name="width" value="0.03469" units="cm"/>
      <inkml:brushProperty name="height" value="0.03469" units="cm"/>
      <inkml:brushProperty name="color" value="#00BFF3"/>
    </inkml:brush>
  </inkml:definitions>
  <inkml:trace contextRef="#ctx0" brushRef="#br0">32419 21735 634,'-2'14'0,"-1"-1"0,-2-2 0,-1-2 0,-3 1-1,-2 5 0,-2 5-2,-1 5 0,-1 0 0,4-7 0,3-5 2,3-6 1,0-4 2,0-1 4,-2 0 4,0-1 3,0-3 5,0 0 3,2-3 4,1-2 3,1-3 0,3-3-3,4-5-5,2-4-4,3-2-3,2-3-2,2-1-1,1-2-1,3-2-2,2-1-1,1-1 0,3 0-2,0-3 0,-1 1-1,-1-2 0,-1 0 0,0-2-1,3-1 0,2-1 0,1 0 0,2-2 1,1-2-1,1-2 1,1-2 0,-1-2 0,2-4 0,-1-2-1,0-3 0,1-1 0,-1 2 2,0 3 0,1 1 2,-1 2 0,2 2-1,1 2 0,1 2-1,-1 2 0,-1-3 0,-3 0 0,-1-1 0,-2-3-1,2 0 0,1-3-1,1-2-2,0 1 0,-1 2 0,-1 4 0,-1 3 0,0 2-1,1 3-1,0 4 0,2 2 0,0 2-1,-3 2-1,-3 0 0,0 1-1,-2 2 0,-1 1 1,-1 3 1,-1 1 1,-1 2-1,-2 1 1,-3 1-1,-1 1 0,-1 1 0,0 3-1,-1 1 1,1 3 0,-1 0 0,0 0 1,-2 0 0,-1 1 0,0-1 1,-2 0-1,-1 0 1,0 1-1,-1-1 1,0 2-1,0 0-1,0 2 0,0 1-1,1-1-1,2 0-1,0 0-1,0 0 0,-2 0 1,-2 1 0,-2-1 1,0 0 1,2 0 0,2 0 0,2 0 1,0 0 0,1-2-1,0 0 0,0-1 0,0-1-2,0 1-1,-1-1-3,1 0-1,0 1-2,0 1 2,0 0 1,0 2 2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53"/>
    </inkml:context>
    <inkml:brush xml:id="br0">
      <inkml:brushProperty name="width" value="0.03455" units="cm"/>
      <inkml:brushProperty name="height" value="0.03455" units="cm"/>
      <inkml:brushProperty name="color" value="#00BFF3"/>
    </inkml:brush>
  </inkml:definitions>
  <inkml:trace contextRef="#ctx0" brushRef="#br0">37078 18394 636,'-28'8'-1,"7"2"-1,7 0-3,7 1-1,3 0 0,2-1-1,0 0 2,2-2-1,1 0 5,2-2 10,2-1 7,2 0 10,1-2 5,1-2 2,2-2 1,0-2 1,0-2-1,1 0-4,0-1-4,0-2-5,0 0-2,-1 1-1,1-1-1,0 0 0,0 0-2,1 0-5,1 0-5,2 1-4,0-1-3,3 2 0,2 1-1,1 0 0,1 0-1,-1 0 1,-1-1 0,-1-1 0,1-1 0,2 0-1,4 0-1,3 0-1,0 1 0,-3 1-1,-3 0-1,-3 2 0,-2 0 1,-1 2 1,0 0 2,-2 2 2,-2 0 2,-1 2 2,-2 0 3,-2 2 2,-2 1 1,-2 1 1,-3 3 0,0 2 1,-4 3 0,0 3 0,-3 5-1,-2 3 0,-1 8-3,0 11-6,0 10-4,1 11-6,0 9-5,2 5-4,2 6-3,2 5-4,1 1-5,2-8-4,0-6-7,2-7-4,0-9 0,0-10 8,-1-12 6,1-9 8,0-8 4,0 0 1,0-1 0,0 0 2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45:54"/>
    </inkml:context>
    <inkml:brush xml:id="br0">
      <inkml:brushProperty name="width" value="0.02483" units="cm"/>
      <inkml:brushProperty name="height" value="0.02483" units="cm"/>
      <inkml:brushProperty name="color" value="#00BFF3"/>
    </inkml:brush>
  </inkml:definitions>
  <inkml:trace contextRef="#ctx0" brushRef="#br0">34147 18065 886,'-24'7'3,"1"1"6,-1 0 7,1 0 5,5-3 1,14-2-7,12-6-6,13-2-7,11-5-3,9-6 0,8-4 1,10-5 1,10-4 0,14-2 2,14-4 2,14-3 0,11-3-1,9-1-9,8-5-7,9-2-7,-9 3-5,-27 10 0,-28 9-1,-27 11-1,-14 3-1,0-2 0,0-2 0,1-1-1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50:40.474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19012 8293 0,'0'0'0,"0"0"0,0 0 15,0 0-15,0 0 0,0 0 0,0 0 16,0 0-16,0 0 0,0 0 16,0 0-16,0 0 0,0 0 15,0 0-15,0 0 0,0 0 16,3 24-16,-3-24 0,0 0 15,13 25-15,-13-25 0,13 22 16,-13-22-16,14 28 0,-7-14 0,-1 0 16,1 3-16,-1-1 0,1 2 15,0 1-15,0 2 0,2 5 16,-1 0-16,1 1 0,1 1 16,-2 0-16,0 1 0,1 0 15,2 0-15,1 5 0,-1 0 16,-1-2-16,-1 2 0,0-4 15,-2-1-15,1 3 0,0 3 16,0-3-16,-1-1 0,3 6 16,1 0-16,-1-2 0,-2-3 0,2 2 15,2-1-15,-1-1 0,-1-2 16,2 0-16,1-1 0,-1-3 16,-1 0-16,0 2 0,0 3 15,0-4-15,0-4 0,2 1 16,1-1-16,-1 1 0,0-2 0,2 1 15,1 0-15,0-4 0,-2-1 16,0-1-16,1-2 0,-1 1 16,1-3-16,3 1 0,1-3 15,-3-4-15,1-2 0,1 1 16,0 1-16,2-2 0,2-3 16,4-2-16,1-2 0,0-1 15,-1-2-15,4-1 0,2-4 16,-2 0-16,-2 2 0,10-8 15,2-2-15,-1 0 0,-3 0 0,4-2 16,2-1-16,-2-1 0,-3-1 16,11-6-16,1-2 15,-5 2-15,-4 1 0,4-2 0,2-1 16,-4 1-16,-3 1 0,9-7 16,3 1-16,-7 0 0,-5 2 0,5-1 15,3-1-15,-4 0 16,-3-1-16,24-17 0,0 4 15,-7 8-15,-5 3 0,1-1 0,0 2 16,-4 1-16,-1 2 0,0-3 16,2-5-16,-2 9 0,0 4 15,1-3-15,3-3 0,-4 6 16,-4 2-16,5-2 0,4-3 16,-7 4-16,-6 2 0,9-5 15,5-2-15,-6 4 0,-4 3 16,4-1-16,3-1 0,-6 4 15,-3 2-15,4-2 0,4-3 16,-3 1-16,-1 2 0,3-2 16,0-2-16,0 1 0,-1 1 0,3 3 15,2 2-15,-6 3 0,-4 2 16,9 0-16,7-2 0,-7 2 16,-5-1-16,3 1 0,0 0 15,-5 2-15,-3 2 0,-13 3 16,-9 3-16,-7 2 0</inkml:trace>
  <inkml:trace contextRef="#ctx0" brushRef="#br0" timeOffset="4918.8874">5782 11632 0,'0'0'0,"0"0"0,0 0 16,0 0-16,0 0 0,-25 3 15,25-3-15,0 0 0,-20 7 0,20-7 16,0 0-16,-23 6 0,15-3 15,2-1-15,-1-1 0,0-1 16,2-1-16,1-1 0,-2 1 16,3 1-16</inkml:trace>
  <inkml:trace contextRef="#ctx0" brushRef="#br0" timeOffset="6966.392">10536 9054 0,'0'0'0,"-9"-1"0,-4 1 15,-2-1-15,-4 1 0,-12 1 16,-5 2-16,-8 2 0,0 3 0,-7 4 15,-4 3-15,-10 5 0,1 2 16,-15 11-16,1 4 16,9 1-16,6 1 0,-10 14 0,3 3 15,-2 4-15,6-4 0,-16 27 16,7 0-16,17-1 0,11-1 16,0 3-16,0 1 0,7-6 15,7-6-15,4 10 0,5 10 16,1-11-16,1-7 0,7 6 15,7 5-15,3-9 0,3-8 0,6 10 16,5 7-16,3-11 0,3-7 16,3 4-16,7 2 15,-2-9-15,-1-7 0,9-1 0,6 1 16,-3-6-16,-2-6 0,4 2 16,2 2-16,2-8 0,1-6 0,5-3 15,6 0-15,-10-5 16,-5-1-16,12-8 0,7-3 15,11-4-15,8-1 16,3-6-16,3-6 0,-8-7 16,-6-3-16,-15 0 0,-11-2 15,14-14-15,11-10 0,-12 4 16,-7 2-16,9-16 0,6-11 16,-3 2-16,-2 2 0,5-10 15,4-9-15,-12 10 0,-8 6 0,7-11 16,5-7-16,-3 6 15,-4 4-15,7-13 0,2-10 16,-9 13-16,-6 10 0,8-10 0,6-5 16,-10 5-16,-5 2 0,5-6 15,3-6-15,-12 12 0,-5 5 16,2-3-16,4-3 0,-10 8 16,-6 5-16,-6-5 0,-4-1 15,-6 8-15,-3 5 0,-3-5 16,-2-3-16,-1 8 0,-1 5 0,-8-4 15,-4-4-15,2 10 0,2 6 16,-3-7-16,-1-4 16,-5 11-16,-1 6 0,-6-1 0,-5-1 15,4 3-15,3 4 0,-12-2 16,-8 0-16,5 6 0,1 3 0,-13 3 16,-11 1-16,8 3 15,6 2-15,-14 5 0,-8 3 16,5 2-16,3 2 0,-12 6 15,-7 5-15,4 5 0,3 3 0,-12 8 16,-9 6-16,9-1 0,8 0 16,-15 13-16,-10 7 15,18-2-15,13-2 0,-15 14 0,-9 11 16,11-3-16,9-4 0,23-19 16,17-15-16,11-9 0</inkml:trace>
  <inkml:trace contextRef="#ctx0" brushRef="#br0" timeOffset="12166.3024">13566 13010 0,'0'0'16,"0"0"-16,0 0 0,0 0 0,0 0 15,27 2-15,-27-2 16,0 0-16,33 0 0,-19 0 0,0 1 16,-1 0-16,0-1 0,3 0 15,0 0-15,1-1 0,-1 0 16,8 0-16,1 0 0,-2 0 16,-1 0-16,5 1 0,2-1 15,0-1-15,-1 1 0,1 0 16,3 0-16,0 1 0,1 0 0,9 1 15,1-1-15,-2 0 0,-1-2 16,9-1-16,1 1 0,-3 0 16,0 1-16,3-1 15,3-2-15,-1 0 0,0 0 16,5-2-16,5 1 0,3 0 16,-5 0-16,6-1 0,-2 0 0,-7 1 15,-3 3-15,6 0 0,4 2 16,-2-1-16,1 1 0,7-6 15,-3-2-15,18 0 0,-8 2 16,1 1-16,1 0 0,-7-3 16,-2-3-16,-1 0 0,2 1 15,-4 2-15,-1 2 0,4 0 0,2-1 16,-3 1-16,-4-1 0,5 0 16,5 0-1,-3 0-15,-4-3 0,1 3 0,-2 2 0,1-2 16,2-2-16,-5 5 0,-2 2 15,-7 1-15,-4 2 0,5-4 16,4-1-16,-3-2 0,0-4 16,-2 5-16,-2 1 0,0 2 15,0 0-15,2-1 0,1-2 16,-7 1-16,-6-1 0,3-1 16,3 1-16,-8-3 0,-5-1 15,3 3-15,1 3 0,-8-1 0,-3 0 16,2 0-16,2-1 0,0 2 15,0-1-15,-5-2 0,-3-1 16,-17 4-16,-3 1 0,-2 0 16</inkml:trace>
  <inkml:trace contextRef="#ctx0" brushRef="#br0" timeOffset="14833.0363">13129 13014 0,'0'0'0,"0"0"0,0 0 16,0 0-16,0 0 0,0 0 0,0 0 16,0 0-16,0 0 0,0 0 15,0 0-15,0 0 0,-20 4 0,20-4 16,0 0-16,0 0 16,0 0-16,0 0 0,0 0 15,0 0-15,0 0 0,0 0 16,0 0-16,0 0 0,31 1 0,-31-1 15,30 2-15,-30-2 0,33 7 16,-13-3-16,3 0 16,0-1-16,0 1 0,9-3 0,2-1 15,0-5-15,-2-3 0,-1-1 16,-4 2-16,-5 1 0</inkml:trace>
  <inkml:trace contextRef="#ctx0" brushRef="#br0" timeOffset="15299.9595">14586 13042 0,'0'0'0,"14"-1"16,7 1-16,7-2 0,2-1 0,15-1 15,15-2-15,2 0 0,2-1 16,17 2-16,5 0 16,-3 0-16,-4 0 0,33 1 0,1 2 15,-12 1-15,-12 2 0,-3 3 16,-2 1-16,-2 2 0,0-1 0,4-1 15,4-3-15,-5 1 16,-4-2-16,15-4 0,9-2 16,-9 1-16,-5-2 0,4-4 15,2-3-15,1-4 0,1-2 0,3 1 16,3-1-16,-3 0 0,-2 0 16,9-5-16,8-4 15,2 2-15,0 1 0,-4 2 16,-5 2-16,-10 7 0,-6 7 0,4 0 15,5 1 1,13 2-16,11-1 0,-29 4 0,-19 3 16,2 0-16,4 0 15,-9-1-15,-6 1 0,6-1 0,4 1 16,-14-4-16,-11-1 0,9-2 16,6 1-16,-5-2 0,-1 1 15,5-2-15,5-1 0,-13 2 16,-9-2-16,7 0 0,7-3 15,-7 2-15,-5-2 0,4-2 0,5 0 16,-12-2-16,-8 1 0,-14 4 16,-8 3-16,-6 2 0</inkml:trace>
  <inkml:trace contextRef="#ctx0" brushRef="#br0" timeOffset="24166.4662">13932 7504 0,'0'0'0,"-17"-8"0,-2-3 0,0 0 15,-1 0-15,-10-6 0,-4-1 16,0-2-16,-1 1 0,-13 0 16,-5-1-16,2 5 0,2 1 15,-11 3-15,0 4 0,-1 1 16,3 0-16,-6 3 0,-5 3 15,0 0-15,6 2 0,-2 5 0,-2 3 16,5-2-16,3-1 0,-34 6 16,0 1-16,14 0 0,7 0 15,-1 4-15,-1 4 0,12-3 16,7 1-16,-7 2 0,-4 3 16,3 3-16,2 2 0,-2 5 15,-2 3-15,9-1 0,5 0 0,0 3 16,-2 2-16,5-4 0,4-1 15,-2 4-15,-3 5 16,8-1-16,5 1 0,-2 3 0,-3 4 16,10-8-16,7-5 0,-3 7 15,0 5-15,7-1 0,5-2 16,7 3-16,3 1 0,0-9 16,-2-7-16,7 4 0,4 0 15,2-1-15,2-1 0,4 6 16,3 5-16,0-2 0,-2-1 0,2 9 15,2 6-15,2-5 0,1-3 16,7 3-16,3 4 0,-3-3 16,-1-2-16,6 3 0,4 1 15,1-13-15,2-9 0,2 5 16,1 2-16,0-12 0,0-9 16,5 1-16,4 1 0,-8 0 15,-6-1-15,11-2 0,4-2 16,-5-2-16,-5 0 0,6-4 15,6-3-15,-3 1 0,-3 0 0,4-3 16,2-2-16,-2-3 0,-1-3 16,3-5-16,2-7 0,-5-1 15,-4-3-15,6-5 0,3-5 16,-3 0-16,-3-1 0,3-6 16,2-4-16,-4 3 0,-4 2 15,6-7-15,5-4 0,-5 3 16,-3 3-16,5-6 0,4-5 15,-9 5-15,-8 2 0,8-7 0,6-5 16,-4 4-16,-4 0 0,2-7 16,-1-6-16,1 3 0,1 3 15,3-1-15,2-1 0,-8 0 16,-3-1-16,2 1 0,4 0 16,-3 4-16,-2 2 0,3-4 15,1-2-15,-11 8 0,-7 6 0,4-1 16,1 2-16,-3 5 15,-2 4-15,-8-2 0,-6 0 16,-6 10-16,-3 8 0,-3 6 0</inkml:trace>
  <inkml:trace contextRef="#ctx0" brushRef="#br0" timeOffset="24397.1801">14088 8173 0,'0'0'0,"0"0"15,0 0-15,0 0 0,-9 20 0,9-20 16,0 0-16,0 0 0,7 24 15,-7-24-15,5 11 16,-3-7-16</inkml:trace>
  <inkml:trace contextRef="#ctx0" brushRef="#br0" timeOffset="24673.5613">13788 8372 0,'0'0'16,"0"0"-16,0 0 0,0 0 0,0 0 15,-25-7-15,25 7 16,-19-8-16,11 3 0,-1-2 15,0-2-15,0-1 0,0-1 0,-1-1 16,-1-2-16,1 3 0,2 0 16,0 2-16</inkml:trace>
  <inkml:trace contextRef="#ctx0" brushRef="#br0" timeOffset="25517.2166">10807 6624 0,'0'0'0,"13"1"16,3 0-16,2 0 0,2 0 0,13 2 15,14 3-15,-3 1 0,-2-1 16,12 3-16,3 0 15,-6-1-15,-5-1 0,12 4 16,0 2-16,-4 1 0,-2-2 0,1 1 16,2 0-16,-5 0 0,-5 2 15,11 2-15,1 1 0,-5-3 16,-3-3-16,6 5 16,5 3-16,-11 1 0,-8-1 0,22 7 15,-5-3-15,-6-6 0,-5-3 0,-14-5 16,-11-2-16,-6-3 0</inkml:trace>
  <inkml:trace contextRef="#ctx0" brushRef="#br0" timeOffset="26539.1355">13432 6828 0,'0'0'15,"0"0"-15,0 0 0,0 0 0,0 0 16,0 0-16,0 0 0,0 0 16,-26-2-16,26 2 15,-31 3-15,31-3 0,-40 11 0,17-2 16,-3 2-16,-3 0 0,-2 2 16,-11 7-16,-2 0 0,-2 3 15,-3 3-15,-10 7 0,-1-1 16,-6 10-16,4 3 0,-9 7 15,1-2-15,2-2 0,2 2 0,-3 6 16,8-1-16,3-1 0,4-1 16,-21 24-16,5-5 0,13-4 15,7-1-15,1 3 0,3 3 16,4-3-16,5 1 0,1 3 16,3 2-16,4-1 0,1 0 15,5 3-15,2 3 0,6-4 16,3-5-16,6 3 0,3 2 15,0-3-15,3-3 0,5 4 16,1 2-16,3-6 0,2-4 0,5-3 16,4 0-16,6-6 15,5-6-15,4-5 0,3-5 0,-1-8 16,2-6-16,3-10 0,2-6 16,1-9-16,1-7 0,2-5 15,1-2-15,0-6 0,-1-3 0,5-3 16,4-4-16,1-5 15,-2-4-15,-1-5 0,-1-4 16,1-3-16,1-2 0,0 4 16,-2 0-16,-4-3 0,-1-1 0,5-10 15,4-5-15,-4 3 0,-2 3 16,0-6-16,1-5 0,-1 3 16,-2 0-16,2-6 0,0-3 15,-1-2-15,-1 0 0,4-4 16,2-4-16,-6 4 0,-2 4 15,2-9-15,3-3 0,-6 7 16,-5 7-16,-1-4 0,0-2 16,-8 7-16,-5 4 0,-4-4 15,-3-1-15,-5 8 0,-4 4 0,-10 4 16,-8 3-16,-2 3 0,-4 3 16,-3 0-16,-4 0 0,2 4 15,-1 4-15,-5-2 0,-4 2 16,-5 3-16,-2 2 0,3-2 15,4-2-15,-6 7 0,-4 2 0,2-1 16,1-3-16,2 5 0,2 1 16,-3 1-16,-2-1 0,4 2 15,3 1-15,-6 1 0,-3 1 16,0 2-16,2 2 0,-3 3 16,-2 2-16,2 2 0,3 3 15,-4 1-15,-2 2 0,1 3 16,2 4-16,-3 0 0,-5 1 15,3 2-15,4 1 0,-7 5 16,-1 2-16,14 0 0,-6 2 0,-12 11 16,-5 5-16,-22 11 0,2-3 15,2 1-15,1 0 0,13 4 16,7 5-16,2-3 0,4-2 16,9-5-16,7-5 0,3-3 15,2-1-15,5 4 0,4 2 16,8 4-16,6-1 0,5-1 15,4-3-15,8-1 0,3-1 16,-5-10-16,-4-6 0,-2-3 0</inkml:trace>
  <inkml:trace contextRef="#ctx0" brushRef="#br0" timeOffset="26916.561">12879 8620 0,'0'0'0,"0"0"0,0 0 15,0 0-15,0 0 0,0 0 16,0 0-16,26 12 0,-26-12 0,35 3 15,-11-2-15,-2 1 0,-22-2 16,35 2-16</inkml:trace>
  <inkml:trace contextRef="#ctx0" brushRef="#br0" timeOffset="27091.7495">13673 8643 0,'0'0'0,"0"0"0,0 0 16,0 0-16,15 20 0,-15-20 16,0 0-16,18 13 0</inkml:trace>
  <inkml:trace contextRef="#ctx0" brushRef="#br0" timeOffset="27267.106">13913 9101 0,'0'0'0,"0"0"15,-5 16-15,3-1 0,4 3 0,2 15 16,4 8-16,-2-7 0,0-4 15,-2-6-15</inkml:trace>
  <inkml:trace contextRef="#ctx0" brushRef="#br0" timeOffset="28199.8843">19089 8825 0,'0'0'0,"0"0"16,0 0-16,11 18 0,-5-9 0,2 4 16,3 5-16,3 1 0,1 1 15,6 13-15,1 6 0,1 0 16,2 2-16,7 14 0,1 5 16,3 9-16,-2-3 0,6 13 15,0 1-15,-5-6 0,-4-6 0,6 10 16,2-2-16,13 10 15,-5-20-15,3-15 0,1-10 0,-3-16 16,-2-11-16,7-11 0,5-7 16,-5-11-16,-3-9 0,10-11 15,5-8-15,-2-4 0,0-4 16,9-10-16,6-9 0,-2 2 16,-1 3-16,14-15 0,6-10 15,-3 6-15,-4 5 0,14-10 16,9-7-16,-7 5 0,-5 5 0,15-7 15,11-1-15,-10 7 0,-7 6 16,7-4-16,8-3 0,-9 12 16,-3 7-16,2 2 0,4 1 15,-10 6-15,-7 8 0,7 2 16,5 3-16,-18 6 0,-11 4 16,2 0-16,1-1 0,-15 7 15,-11 4-15,-10 5 0,-8 3 16,-12 3-16,-8 2 0,-6 2 0,-4 0 15,-3 3-15,-3 4 0,-4 2 16,-2 3-16,-2 1 0,-2 3 16,-2 3-16,-3 3 0,-3 5 15,-2 3-15,6-7 0,1-2 16,3-4-16</inkml:trace>
  <inkml:trace contextRef="#ctx0" brushRef="#br0" timeOffset="28866.5745">22869 9419 0,'0'0'0,"0"0"16,0 0-16,0 0 0,35-1 0,-35 1 15,37-6-15,-13 1 0,4-1 16,5-3-16,6-1 15,8-3-15,-1 2 0,11-4 16,-2 3-16,-8 1 0,-6 1 0,-1 4 16,-7 5-16,-8 1 0,-5 1 15,-7 5-15,-6 5 0,-7 4 16,-5 2-16,-9 11 0,-9 7 16,-3 2-16,-1 1 0,-11 14 15,-2 4-15,-2 4 0,5-4 0,1 5 16,6-5-16,7-14 15,5-10-15,11-10 0,7-7 16,5-9-16,4-6 0,9-10 0,6-6 16,3-4-16,4-4 0,3-1 15,3-1-15,-3 1 0,-1 3 16,-1 8-16,-2 5 0,-4 4 16,-3 4-16,1 6 0,0 7 15,-5 2-15,-4 3 0,-5 8 16,-3 4-16,-3-2 0,0-3 0,0-3 15,-2-1-15,0-4 0,0-2 16,2 1-16,0-3 16,0-1-16,2-2 0,1-4 0,1-2 15,0-1-15,1 0 0,3-1 16,2-2-16,-2-1 0,0-1 16,-5-3-16,-1-4 0,-5 2 15,-3-4-15,-1 4 0,2 1 16,0 0-16</inkml:trace>
  <inkml:trace contextRef="#ctx0" brushRef="#br0" timeOffset="29134.024">22739 9924 0,'0'0'0,"-6"1"0,-2 1 16,1 1-16,2 0 0,-1 5 16,2 4-16,3 3 0,2 4 15,8 8-15,5 7 0,3-1 16,0 1-16,12 14 0,5 8 15,-1-3-15,-1-1 0,12 6 0,11 1 16,-5-12-16,-5-9 0,10-9 16,2-10-16,-3-10 0,-1-6 15,3-14-15,2-9 0,-2-6 16,0-6-16,32-30 0,-2-6 16,-14 1-16,-8-1 0,5-23 15,4-14-15,-7 4 0,-5 4 0,-18 31 16,-13 20-16,-10 15 15</inkml:trace>
  <inkml:trace contextRef="#ctx0" brushRef="#br0" timeOffset="29484.1839">24465 9170 0,'0'0'0,"0"0"0,0 0 16,0 0-16,0 0 0,-20 7 16,20-7-16,-9 17 0,6-6 0,1 1 15,2 2-15,1 0 0,1 2 16,1 2-16,0 2 15,3 4-15,-1 0 0,4-3 0,1 1 16,0-2-16,0-2 0,-2 0 16,-3-1-16,0-2 0,-3 0 15,-3 1-15,-4 1 0,0 3 16,-3 1-16,-5 8 0,-6 5 16,-6 12-16,-3 2 0,-1 11 15,-3 8-15,-7 12 0,1-1 0,-1 21 16,4 6-16,-3 8 0,4-8 15,-4 62-15,11-1 16,8-17-16,6-12 0,11 16 16,6 11-16,9-10 0,6-6 0,3 6 15,2 5-15,-2-14 0,-2-13 16,3-3-16,3-3 0,-10-39 16,-4-28-16,-4-17 0</inkml:trace>
  <inkml:trace contextRef="#ctx0" brushRef="#br0" timeOffset="29917.1527">24659 9917 0,'0'0'0,"0"0"0,0 0 0,22-13 15,-22 13-15,24-10 0,-7 4 16,1 1-16,3 0 0,5 2 16,3 0-16,10-1 0,1 0 15,-1 4-15,2 3 0,5 4 16,-3 1-16,-4 4 0,-4 4 15,-4-2-15,-4 2 0,-3 9 16,-5 4-16,-6 2 0,-4 1 0,-7 4 16,-4 5-16,-3 0 0,-2 1 15,-6 5-15,-3 5 0,-4 3 16,0-7-16,7 0 0,5-5 16,4-8-16,3-7 0,10-5 15,8-6-15,3-11 0,3-6 0,16-19 16,12-16-16,6-12 15,7-9-15,31-30 0,14-16 0,12-12 16,-38 35-16,-26 25 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311 545,'0'0,"0"0,0 0,0 0,0 0,0 0,0 0,18 0,-18 0,0 0,17 0,-17 0,18 0,0 0,-1 0,36 0,35 18,18-1,17 1,36-1,35 1,53 17,0-17,0 17,0-17,-36 17,1-17,-36-1,-17 1,-36 0,-34-18,-19 0,-17 17,-18-17,1 0,-36 0,17 0,-17 0,0 0,0 0,0 0,0 0,0 0,18 0,-18-17,0 17,17 0,-17 0,18 0,-18 0,18 0,-18 0,17 0,-17-18,0 18,18 0,-18 0,0 0,0 0,0 0,18 0,-18 0,0 0,17 0,-17 0,18 0,-1 0,1 0,0 0,-1 0,1 0,0 0,-1 0,1 0,0 0,-18 0,17 0,1 0,-18 0,17 0,-17 0,0 0,0 0,0 0,0 0,0 0,0 18,0-18,0 0,0 0,0 0,0 0,0 0,0 0,0 0,0 0,0 0,0 0,0 0,0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821 930,'0'-14,"0"14,0 0,18 0,-1 0,-17 0,36 0,-1-15,0 15,0 0,1-14,17 14,17 0,18 0,0 0,-17 0,0 0,-1-15,18 15,18 0,35 0,0 0,18 0,-18 0,53 15,0-15,36 0,-1 0,0 0,-17 0,-18 0,0 0,-18 0,-17 0,-18 0,18 0,-36 0,1 0,-1 0,-17 0,17 0,1 0,-1 0,-17 0,18 0,-19 0,1 0,18 0,-18 0,-18 0,18 0,-1 0,19 0,-18 0,0 0,-1 0,36 0,-17 0,17 0,-18 0,1 0,-1 0,-17 0,0 0,0 0,-18 0,18 0,-18 0,18 0,-18 0,0 0,0 0,1 0,-19 0,18 0,18 0,0 14,-18-14,18 0,0 0,17 0,1 0,-18 0,17 0,1 0,17 0,-18 0,1 0,17 0,-18 0,1 0,17 0,-35 0,-1 0,1 0,-18 0,1 0,-19 0,-17 0,0 0,0 0,-18 0,18 0,-18 0,1 0,17 0,-18 0,0 0,0 0,1 0,17 0,-18 0,18 0,-18 0,18 0,-18 0,18 0,-35 0,35 0,-18 0,18 0,-18 0,18 0,-18 0,1 0,17 0,-18 0,18 0,-18 15,0-15,1 0,-1 0,0 0,0 0,1 0,17 0,-18 0,18 0,-18 0,18 14,-18-14,18 0,0 0,0 0,0 0,0 0,0 0,0 0,0 0,-1 0,1 0,-17 0,-1 0,0 0,18 0,-18 0,18 0,-17 0,-1 0,0 0,0 0,1 0,-1 0,18 0,-18 0,0 0,1 0,-1 0,-17 0,17 0,18 0,-18 0,0 0,1 0,-1 0,0 0,0 0,1 0,-1 0,18 0,-18 15,18-15,-18 0,1 0,-1 0,18 0,-18 0,0 0,1 0,-1 0,0 0,0 0,-17 0,17 0,1 0,-1 0,-17 0,-1 0,1 0,-1 0,1 0,0 0,-18 0,0 0,17 0,-17 0,0 0,0 0,0 0,0 14,0-14,0 0,0 0,0 0,0 0,0 0,0 0,0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85294 1872,'16'-31,"-1"31,1 0,7 0,1 0,-8 15,-1 1,1 15,-1 1,1-25,0 1,-1-8,1 0,-8-39,0 0,0-16,-1 1,-7 30,0 1,0 15,0 0,0 39,0 1,0 14,0 1,0 8,0 0,0 23,0 0,-15-15,-1-1,-15-23,-1 0,-14-39,-1 0,23-7,1-1,23-16,0 1,39-8,0-1,16 9,-1-1,-14 24,-1 0,-24 16,1 0,-39 31,-1 0,-23-1,0 1,-15-8,-1 1,8-17,0 0,40-15,-1 0,32 0,-1 0,64-16,-1 0,31-15,1-1,0 9,-1-1,-62 8,0 0,-23 8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1480 557,'-18'-18,"18"18,0 0,0 0,0 0,0 0,0 0,0 0,0 0,0 0,-17 0,17 0,0 0,0 0,0-18,0 18,0 0,0 0,-18 0,18 0,0 0,0 0,0 0,0 0,-18 0,18-17,0 17,0 0,-17 0,17-18,-18 18,18 0,-17-18,17 18,-18 0,18-18,-18 18,1 0,17 0,-18-18,0 18,18 0,-17-18,17 18,-18 0,1 0,-1 0,18-17,-18 17,1 0,17 0,-18-18,18 18,-18 0,18 0,-17 0,-1 0,18-18,-17 18,-1 0,0 0,18 0,-17 0,-1 0,0 0,18 0,-17 0,-1 0,1 0,17 0,-18 0,18 0,-18 0,18 0,0 0,-17 0,17 0,-18 18,18-18,-18 0,1 0,17 0,-18 18,1-18,-1 17,0 1,1 0,-1 0,0 0,18 0,-17-1,-1 1,18 0,-17 0,-1 17,0-17,1 0,17 0,-18 17,0-17,18 0,-17 0,-1 0,18 17,-17-17,17 18,-18-1,18 1,-18-18,18 17,-17-17,17 18,0-18,0 17,0 1,-18 0,18-1,0 1,0-1,0 1,0 0,0-1,0 1,0 0,0-19,0 1,0 0,18 0,-18 0,0 0,0 17,17-35,-17 18,0 18,18-19,-18 1,18 0,-18 0,17 17,1-17,-1 0,-17 0,18 18,0-19,-1 1,-17 18,18-18,0-1,-1 1,-17 0,18 0,-1 0,1-1,-18 1,18 0,-1-18,1 18,0-18,-1 18,1-18,-18 18,17-18,1 0,0 17,-18-17,17 0,-17 0,0 0,18 0,-18 0,18 0,-1 0,-17 0,18 0,-1 0,-17 0,18 0,0 0,-1 0,1 0,0 0,-1 0,1 0,-1 0,1-17,0 17,-1-18,1 18,0-18,-1 0,18 18,-17-18,0 0,17 1,-17-1,34 0,-16-18,-1 19,0-19,0 0,1 19,-1-19,0 0,1 1,-19-1,18 0,1 1,-19-1,1 18,17-17,-17-1,-1 0,1 19,0-19,-18 18,17-17,-17 17,0-18,0 18,18-17,-18 17,0-18,18 1,-18 17,0-18,0 18,0 1,0-19,0 18,0 0,0 0,-18 1,18-1,0 0,-18 0,18-17,-17 17,17 0,-18 0,18 0,-18 1,18-1,-17 0,17 0,-18 0,1 0,17 1,-18-1,0 0,18 18,-17-18,-1 0,0 1,18-1,-17 0,-1 18,18-18,-17 18,17-18,-18 18,18-17,-18 17,18-18,0 18,-17 0,17 0,0 0,0-18,0 18,-18 0,18 0,0 0,0 0,-18 0,18 0,0 0,0-18,-17 18,17 0,0 0,-18 0,18 0,0 0,-18 0,18 0,-17 0,17 0,0 0,-18 0,18 0,-17-18,17 18,-18 0,0 0,1 0,-1 0,0 0,18 0,-17 0,17 0,-18 0,18 0,-35 0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2692 689,'-18'-17,"18"17,0 0,0 0,0 0,0 0,0 0,-18 0,18 0,0-18,0 18,-17 0,17 0,0 0,0-18,-18 18,18 0,0-17,0 17,-17 0,17 0,0 0,-18-18,0 18,18 0,-17 0,-1-18,0 18,1 0,-1-17,0 17,1 0,-18-18,-1 18,1-17,0-1,-1 18,-17-18,18 18,0 0,0-17,-1 17,19 0,-1 0,0 0,-17-18,18 18,-19 0,1 0,0 0,-1 0,1 0,0 0,-18 0,18 0,-1 0,1 0,0 18,0-18,-1 0,19 0,-1 0,-17 0,17 0,-17 0,0 0,17 0,-17 17,17-17,-17 0,17 0,-17 0,17 18,-17-18,17 0,-17 18,17-18,-17 0,0 17,0-17,-1 0,-17 18,0-18,18 0,-18 0,18 0,0 0,17 17,-17-17,17 0,1 0,17 0,-18 0,0 0,18 18,-17-18,-1 0,0 18,1-1,-1 1,-17 0,17-1,1 1,-19 17,19-17,-1-1,0 1,1 0,-1-1,18 1,-18-1,18 1,-17 17,17 1,-18-1,18 0,-17 0,17 1,-18-1,18-17,-18 17,18 0,-17-17,17 17,0 0,-18 0,18 1,0-1,0-17,0 17,0-18,0 1,0 17,0-17,0 17,0-17,0 17,18-17,-18-1,17 1,-17 0,18-1,-18 1,18 0,-18-18,0 17,17 1,1-1,-1 1,1 0,0-1,-1 1,-17 0,18-1,0-17,-18 18,17-18,1 17,0 1,17 0,0-1,0 1,1 0,-1-1,0 1,0-1,1-17,-1 18,0 0,-17-18,17 17,0-17,1 18,-1-18,0 18,18-1,-17-17,16 18,19-18,-18 0,17 0,-17 0,18 18,-18-18,0 0,0 0,-18 0,18 0,0 0,-18 0,0-18,1 18,16 0,1 0,-17-18,17 18,-18-17,18 17,-18-18,18 0,0 18,0-17,0 17,0-18,-18 0,18 18,-18-17,0 17,-17-18,0 18,-1-17,1 17,-18 0,18-18,-1 0,-17 18,18-17,-1 17,-17-18,18 18,0-18,-1 1,-17 17,18-18,0 1,-1-1,-17 0,18 1,-18-1,18 18,-18-18,17 1,1-1,-18 1,17-1,-17 0,18 18,0-17,-18-1,17 0,-17 1,18-1,-18 1,18-1,-18 0,17 1,-17 17,0-18,18 0,-18 1,0 17,0-18,0 0,0 1,0 17,18-18,-18 18,0-17,0-1,0 0,17 18,-17-17,0-1,0 0,0 1,0-1,0 1,0-1,0 0,0 1,0-1,18 0,-18 18,0-17,0-1,0 1,17 17,-17-18,0 0,-17 1,17-1,0 18,0-18,0 1,-18-1,18 0,0 1,-17 17,17-18,0 1,0-1,-18 18,18-18,0 18,-18-17,18 17,0-18,0 18,-17-18,17 18,0-17,0 17,0-18,-18 18,18 0,0-17,0 17,-18 0,18-18,0 18,-17-18,17 18,-18-17,18 17,0 0,-18-18,18 18,0 0,0 0,0-18,0 18,-17 0,17 0,0-17,-18 17,18-18,0 18,-17 0,17-17,-18 17,18-18,-18 18,18 0,0-18,-17 18,17 0,0 0,-18-17,18 17,0 0,0 0,-18-18,18 18,0 0,-17 0,17 0,0 0,-36 0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731 905,'-17'-18,"17"18,0 0,0 0,0 0,-18 0,18 0,-18 0,18-17,-17 17,17 0,-18-18,18 18,0 0,-18-17,18 17,-17 0,17 0,0 0,-18 0,18-18,-17 18,17 0,-18 0,18 0,-18 0,18 0,-17 0,17 0,-18 0,18 0,0 0,-17 0,17 0,0 0,-18 0,18 0,0 0,-18 0,18 0,-17 0,17 0,-18 0,0 18,1-1,17-17,-18 18,18-1,-17-17,17 18,-18 0,18-18,-18 17,18 1,-17 0,17-18,0 17,-18 1,18-1,-17 1,17-18,-18 18,18-1,0 1,-18-18,18 17,-17 1,17 0,-18-1,18-17,-18 18,18 0,-17-1,17-17,0 18,-18-1,18 1,0 0,-17-1,17 1,0-18,0 17,0 1,0-18,0 18,-18-18,18 17,0-17,18 18,-18-18,0 18,0-1,0 1,17-18,-17 17,0 1,18 0,-18-1,17-17,1 18,-18-1,18 1,-18-18,17 18,-17-18,18 17,-18-17,18 18,-18-18,0 0,0 17,17-17,-17 0,0 18,0-18,0 0,18 18,-18-18,17 0,-17 17,18-17,-18 18,18-18,-1 0,-17 18,18-18,-1 17,-17-17,18 0,-18 0,18 18,-18-18,17 0,-17 0,0 0,0 0,0 0,0 0,18 0,-18 0,0 0,0 17,0-17,0 0,18 0,-18 0,0 0,0 0,17 0,-17 18,18-18,-1 0,1 0,0 0,-18 0,17 0,1 0,-18 18,17-18,-17 0,18-18,0 18,-1 0,1 0,-18 0,18 0,17-18,-18 18,1 0,0-17,-1 17,1-18,-1 1,1-1,17 0,-17 18,0-17,-1-1,1 0,-1 18,1-17,0-1,-1 1,-17-1,18 0,-1 18,1-17,0-1,-18 1,17-1,1 0,-18 1,18 17,-18-18,17 1,-17-1,0 0,18 1,-18 17,17-18,-17 0,0 18,0-17,18-1,-18 18,0-17,0-1,18 0,-18 1,0 17,0-18,0 1,0-1,0 18,0-18,0 1,0 17,0 0,0-18,0 18,0-18,0 1,0 17,0-18,-18 1,18-1,-18 0,1 18,17-17,-18-1,18 1,-17 17,17-18,-18 18,18 0,-18-18,18 18,0 0,-17 0,17 0,-18 0,18 0,0-17,-18 17,18 0,-17 0,17 0,0 0,-18 0,18 0,0 0,-17 0,17 0,-18 0,18-18,0 18,-18 0,18 0,0 0,0 0,-17 0,17 0,0 0,0 0,0 0,0 0,0-18,-18 18,18 0,0 0,0 0,0 0,-17 0,17 0,0 0,0 0,-18 0,18 0,0 0,0 0,-18 0,18 0,0-17,0 17,-17 0,17 0,0 0,-18 0,18 0,0 0,0 0,-18 0,18 0,0 0,0 0,0 0,0 0,0 0,0 0,-17 0,17 0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1056 453,'0'0,"0"0,0 0,0 0,0 0,0 18,0-18,0 17,0-17,0 18,0-18,0 0,0 17,0-17,-18 18,18 0,0-1,-18 1,18-1,-17 1,17 0,-18-1,1 18,-1-17,0 0,1-1,17 19,-18-19,1 1,-19 17,36-17,-17 17,-1-18,0 1,18 0,-17-18,17 17,-18 1,18-18,-17 17,17 1,0-18,0 18,-18-18,18 0,0 0,0 17,0-17,0 0,0 0,0 0,0 0,0 0,18 0,-18 0,0 0,0 0,0 0,0 0,0 0,0 0,0 0,0 0,0 0,0 0,0 0,0 0,0 0,-18 0,18 0,0 0,18 0,-18 0,17 0,-17 0,18 18,-1-18,-17 0,18 0,0 0,-1 0,1 0,0 0,-1 0,1 0,-1 0,1 0,0 0,-1 0,1 0,17-18,-17 18,-1 0,1 0,-1 0,1 0,-18 0,18 0,-1 0,-17 0,18 0,-18 0,18 0,-18 0,0 0,17 0,-17 0,0 0,18 0,-18 0,17 0,-17 0,0 0,0 0,18 0,-18 0,0 0,0 0,0 0,0 0,0 0,18 0,-18 0,0 0,17 0,-17 0,0 0,18 0,-18-17,0 17,0 0,0 0,0 0,0 0,0 0,0 0,0 0,0 0,0 0,0 0,0 0,0-18,-18 18,18 0,0 0,0 0,0 0,0 0,0 0,0-18,-17 18,17-17,-18-1,0 1,1-1,-1 0,-17 1,17-1,1-17,-19 17,19 1,-1-1,1 1,-1-1,0 0,1 1,17 17,-18-18,1 0,17 1,-18 17,18-18,-18 18,18-17,0 17,-17-18,17 18,0-18,-35 1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1814 247,'-17'-17,"17"17,0 0,0 0,0 0,0 0,0 0,0 0,-18 0,18 0,0 0,0 0,-17 0,17 0,-18 0,18 0,-18 0,18 0,-17 0,17-18,-18 18,1 0,-1 0,0 0,1 0,17 0,-18 0,1 0,17 0,-18 18,18-18,-18 0,1 17,17-17,-18 18,1-18,17 17,-18-17,0 18,1-18,17 18,-18-1,18-17,-18 0,18 18,-17-18,17 18,-18-18,18 17,0-17,-17 18,17-1,0 1,-18 0,18-18,0 17,0 1,-18-1,18 1,0-18,-17 18,17-1,-18 1,18 0,0-1,0 1,0-18,-17 17,17-17,0 18,0 0,0-1,0-17,0 18,-18-1,18 1,0-18,0 18,0-1,0-17,0 18,0-18,0 18,0-1,18-17,-18 18,0-1,17 1,-17 0,18-1,-18 1,17 0,1-1,-18-17,0 18,18-18,-18 17,0-17,17 18,-17-18,18 0,-18 18,17-18,-17 0,18 17,-18-17,18 18,-1-18,-17 17,18-17,-18 0,18 0,-18 18,17-18,-17 0,0 0,18 0,-18 0,0 0,17 0,-17 0,18 18,-18-18,0 0,18 0,-18 0,17-18,1 18,-1 0,-17 0,18 0,0 0,-18 0,17 0,1 0,-18 0,17 0,1 0,-18 0,18-18,-1 18,1-17,-1 17,1-18,0 18,-1-17,-17-1,18 18,0-18,-1 18,-17-17,18 17,-1-18,-17 1,18-1,0 18,-18-18,17 1,-17-1,18 0,-18 18,17-17,1-1,-18 1,18-1,-18 0,17 1,1-1,-18 0,17 1,-17 17,0-18,18 1,-18 17,0-18,0 18,0-18,0 18,18-17,-18-1,0 18,-18 0,18-17,0-1,0 18,0-18,0 18,0-17,0-1,-18 0,18 1,-17-1,17 1,-18-1,1 0,17 1,-18-1,0 1,1 17,17-18,-18 0,1 1,-1-1,18 18,-18-18,1 18,17-17,0 17,-18 0,18 0,0 0,0 0,-17 0,17 0,0 0,0 0,0 0,0 0,-18 0,18 0,0 0,0 0,0 0,0 0,-18 0,18 0,0 0,0 0,-17 0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1781 390,'-17'-18,"17"18,0 0,0 0,0 0,0 0,0 0,0 0,-18 0,18 0,0 0,0 0,-17 0,17 0,0 0,-18 0,18 0,0 0,-18 0,1-18,17 18,-18 0,1 0,17 0,-18 0,0 0,18 0,-17 18,-1-18,0 0,1 0,-1 18,1-18,-1 18,0-18,1 18,17-18,-18 18,1-18,17 0,-18 18,18-18,-18 18,1-18,17 0,-18 18,0-18,18 18,-17-18,-1 0,18 18,0-18,0 0,-17 18,17-18,0 18,0-18,0 18,0-18,0 18,-18 0,18 0,0 1,0-19,0 18,0 0,0 0,0 18,0-18,0 0,0 0,0-18,0 18,0 0,0-18,0 0,0 18,18-18,-18 18,0-18,0 18,17-18,-17 18,0 0,0-18,18 18,-18-18,0 18,17-18,-17 18,0-18,18 18,-18-18,18 18,-18-18,0 18,17-18,-17 18,0-18,0 0,18 18,-18-18,18 18,-18-18,17 18,-17-18,18 0,-18 0,17 18,-17-18,0 0,0 0,0 0,0 0,0 0,0 0,18 0,-18 0,0 18,18-18,-18 0,17 0,-17 0,18 0,-18 0,17 0,-17 0,0 0,18 0,0 0,-18 0,17 0,1 0,0 0,-1 0,1 0,-1 0,1 0,0 0,-1 0,1 0,-1 0,1 0,0 0,-1 0,-17 0,18 0,0 0,-18 0,17 0,1 0,-1-18,1 18,0 0,-1-18,1 18,-1 0,1-18,-18 18,18 0,-1-18,1 18,-18-18,17 18,1-18,-18 18,18-18,-18 18,17-18,-17 18,18-18,-18 0,18 18,-1-18,-17 0,0 0,18 0,-18 0,17 0,-17 0,0 0,18 0,-18 0,0 0,0 0,0 0,0 0,18 0,-18 0,0 18,0-18,0 18,-18-19,18 19,0-18,0 18,0 0,-18-18,18 18,-17-18,17 18,-18 0,1 0,17-18,-18 18,18 0,-18 0,18 0,0 0,-17 0,17-18,-18 18,18 0,-18 0,18 0,-17-18,17 18,0 0,-18 0,18 0,-17 0,17 0,0 0,-18-18,18 18,0 0,0 0,-18 0,18 0,0 0,-17 0,17 0,0 0,0 0,-18 0,18 0,0 0,-17 0,17 0,0 0,0 0,-18 0,18 0,0 0,-18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1174 357,'0'0,"0"0,0 0,0 0,0 0,18 0,-18 0,0 0,17 0,1 0,-1 0,1 0,0 0,-1 0,1 0,-1 0,1 0,0 0,-1 0,1 0,-1 0,1 0,0 0,-1 0,1 0,-1 0,1 0,-18 0,18 0,-18 0,17 0,-17 0,0 0,18 0,-18 0,0 0,17 0,-17 0,0 0,18 0,-18 0,0 0,18 0,-18 0,0 0,17 0,-17 0,0 0,0 0,18 0,-18-17,17 17,-17 0,0 0,0 0,0 0,18 0,-18 0,0 0,0 0,0 0,0 0,0-17,0 17,0 0,0 0,0 0,0 0,0 0,0 0,0-17,0 17,0 0,0 0,0 0,0 0,0 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1865 390,'-18'-18,"18"18,0 0,0 0,0 0,-17 0,17-18,-18 18,18 0,-18-17,18 17,-17 0,17-18,-18 18,18 0,-17-17,17 17,-18 0,18 0,0 0,-18 0,18 0,0-18,-17 18,17 0,0 0,0 0,-18 0,18 0,0 0,0 0,-17 0,17 0,0 0,0 0,-18 0,18 0,0 0,-18 0,18 0,0 0,0 0,-17 18,17-18,-18 0,18 17,0-17,-17 18,-1-18,18 0,-18 17,18-17,-17 18,-1-18,1 18,17-18,-18 17,0-17,18 0,-17 18,17-18,-18 17,18 1,-17-18,17 18,-18-18,18 17,-18 1,18 0,-17-18,17 17,0 1,-18-18,18 17,0 1,-17 0,17-18,0 17,0 1,0-1,0-17,0 18,-18 0,18-18,0 17,0 1,0-18,0 17,0-17,0 18,0-18,0 18,0-18,0 17,18-17,-18 18,0-18,0 18,17-1,-17-17,18 18,-18-1,17 1,-17-18,18 18,-18-1,18-17,-18 18,17-18,-17 17,18-17,-18 0,17 18,-17-18,18 0,-18 18,18-18,-18 17,17-17,-17 0,18 18,-18-18,17 0,-17 0,18 0,-18 17,18-17,-18 0,17 0,-17 0,0 0,18 0,-18 0,0 0,0 0,17 0,-17 0,0 18,0-18,18 0,-18 0,0 0,0 0,18 0,-18 0,0 18,0-18,17 0,-17 0,0 0,18 0,-18 0,0 0,17 0,-17-18,18 18,-18 0,18 0,-18 0,17 0,-17 0,18 0,-18 0,17 0,-17 0,18 0,-18 0,0-18,0 18,18 0,-18 0,0-17,0 17,17 0,-17-18,18 18,-18 0,17 0,-17-17,0 17,18 0,-18-18,0 18,0-18,18 18,-18-17,0 17,0 0,0-18,17 18,-17-17,0 17,0 0,0-18,0 18,0-18,0 1,18-1,-18 1,0-1,0 18,0-18,0 1,0 17,0-18,0 0,0 18,-18-17,18-1,0 18,0-17,0-1,0 18,-17-18,17 18,0-17,-18 17,18-18,0 18,-18-17,18-1,0 18,-17-18,17 18,0-17,0 17,-18 0,18-18,0 18,-17-17,17 17,0 0,0-18,-18 18,18 0,0 0,0-18,0 18,0 0,-18 0,18-17,0 17,0 0,0 0,0 0,0 0,0 0,-17-18,17 18,0 0,0 0,0-18,0 18,-18 0,18 0,0-17,0 17,0 0,0 0,0 0,-17 0,17 0,0 0,0 0,0 0,0 0,0 0,0-18,0 18,0 0,0 0,-18 0,18 0,0 0,0 0,0 0,0 0,0 0,0 0,0-17,-18 17,18 0,0 0,0-18,0 18,0 0,0-35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404 1089,'0'0,"0"0,0 0,0 0,0 0,18 0,-18 0,18 0,-18 0,17 0,1 0,-18 0,18 0,0-17,0 17,17 0,-17 0,18-18,-1 18,-17 0,18 0,-18 0,17 0,-17 0,18-17,-19 17,1 0,0 0,0 0,0 0,0 0,17 0,-17 17,0-17,0 0,-1 0,19-17,0 17,-1 0,1 0,0-18,-1 18,1 0,-1 0,1 0,0 0,-1 0,1 0,0 0,-1 0,1 0,-18 0,-1 0,19 0,-18 0,0 0,-1 0,19 0,-18 0,0 0,-1 0,1 0,0-17,0 17,0 0,0 0,-1-18,1 18,0 0,0 0,0 0,-1 0,-17 0,18 0,0 0,-18 0,0 0,18 0,-18 0,0 0,18 0,-18 0,0 0,17 0,-17 0,18 0,-18 0,18 0,-18-17,18 17,-18 0,0 0,18 0,-18 0,0 0,0 0,35 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C000"/>
    </inkml:brush>
  </inkml:definitions>
  <inkml:trace contextRef="#ctx0" brushRef="#br0">2642 643,'0'0,"0"0,0 0,0 0,0 0,0 0,0 0,18 0,-18 0,0 0,18 0,-18 0,17 0,1 0,18 0,-18 0,17 0,-17 0,18 0,-18 0,17 0,1 0,0 0,17 0,-17 0,0 0,-1 0,1 0,0 0,-1 0,1 0,-18 0,0 0,0 0,-1 0,1 0,-18 0,0 0,18 0,-18 0,0 0,0 0,0 0,18 0,0 0,-18 0,18 0,-1 0,19 0,-18 0,0 0,17 0,1 0,18 0,-19 0,19 0,-19 0,1 0,18 0,-37 0,19 0,0 0,-18 0,-1 0,1 0,0 0,-18 0,18 0,-18 0,18 0,-18 0,0 0,0 0,18 0,-18 0,0 0,0 0,17 0,-17 0,0 0,18 0,-18 0,18 0,-18 0,18 0,-18 0,18 0,-18 0,18 0,-18 0,0 0,17 0,-17 0,18 0,-18 0,0 0,18 0,-18 0,0 0,18 0,-18 0,0 0,18 0,-18 0,0 0,18 0,-18-23,0 23,0 0,17 0,-17 0,0 0,0 0,0 0,0 0,0 0,0 0,0 0,18 0,-18 0,0 0,0 0,0 0,0 0,0 0,0 0,0 0,0 0,0 0,0 0,0 0,0 0,0 0,0 0,0 0,0 0,0 0,0 0,-18 0,18 0,0 0,0 0,0 0,0 0,-17 0,17 0,0 0,0 0,0 0,-18 0,18 0,0 0,0 0,-18 0,18 0,0 0,-18 0,18 0,-18 0,18 0,-18 0,18 0,-17 0,17 0,0 0,-18 0,18 0,-18 0,18 0,-18 0,18 0,0 0,-18 0,18 0,-18 0,18 0,-17 0,17 0,-18 0,0 0,0 0,-18 0,1 0,-1 0,0 0,19 0,-19 0,18 0,-18 0,19 0,-1 0,-18 0,18 0,0 0,1 0,-1 0,0 0,18 0,-18 0,18 0,-18 0,0 0,18 0,-17 0,-1 0,0 0,18 0,-18 0,0 0,18 23,-18-23,1 0,-1 0,0 0,0 0,0 0,0 0,1 0,-1 0,-18 0,18 0,-17 0,-19 0,18 0,1 0,-1 0,0 0,18 0,-17 0,17 0,-18 0,18 0,1 0,-1 0,18 0,-18 0,0 0,0 0,18 0,-18 0,1 0,-1 0,0 24,0-24,0 0,0 0,1 0,-1 0,0 23,0-23,0 0,0 23,1-23,-1 0,0 0,0 0,0 0,0 0,1 0,17 0,-18 23,0-23,18 0,-18 0,0 0,18 0,-18 0,18 0,-17 0,17 0,0 0,-18 0,18 0,0 0,0 0,0 0,0 0,-18 0,18 0,0 0,0 0,0 0,0 0,0 0,0 0,0 0,0 0,0 0,0 0,0 0,0 0,0 0,0 0,0 0,0 0,0 0,0 0,0 0,0 0,0 0,0 0,0 0,0 0,0 0,-18 0,18 0,0 0,0 0,0 0,0 0,0 0,0 0,0 0,0 0,0 0,0 0,0 0,0 0,0 0,0 0,0 0,0 0,0 0,0 0,0 0,0 0,0 0,0 0,0 0,0 0,0 0,0 0,0 0,0 0,0 0,0 0,0 0,0 0,0 0,0 0,0 0,0 0,0 0,0 0,-18 0,18 0,0 0,0 0,0 0,0 0,0 0,0 0,0 0,0 0,0 0,0 0,0 0,0 0,0 0,0 0,0 0,0 0,0 0,0 0,0 0,0 0,0 0,0 0,0 0,0 0,0 0,0 0,0 0,0 0,0 0,0 0,0 0,0 0,0 0,0 0,0 0,0 0,0 0,0 0,-18 0,18 0,0 0,0 0,0 0,0 0,0 0,0 0,0 0,0 0,0 0,0 0,0 0,0 0,0 0,0 0,0 0,0 0,0 0,0 0,0 0,0 0,0 0,0 0,0 0,0 0,0 0,0 0,0 0,0 0,0 0,0 0,0 0,0 0,0 0,0 0,0 0,0 0,0 0,0 0,-17 0,17 0,0 0,0 0,0 0,0 0,0 0,0 0,0 0,0 0,0 0,0 0,0 0,0 0,-18 0,18 0,0 0,-18 0,18 0,-18 0,0 0,0 0,1 0,-1 0,0 0,0 0,0 0,0 0,18 0,-17 0,-1 0,18 0,-18 0,0 0,18 0,-18 0,18 0,-18 0,18 0,-17-23,-1 23,0 0,0 0,0 0,-17 0,17 0,0 0,-18 0,18 0,-17 0,17 0,0 0,-18 0,19 0,-19 0,18 0,0 0,-17 0,17 23,18-23,-18 0,0 0,0 0,18 24,-18-24,18 0,-17 0,17 0,-18 0,0 0,18 0,-18 0,0 0,0 0,18 0,-17 0,-1 0,18 0,-36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76539 37781,'0'-31,"-24"39,1-1,7 17,1-1,-16 8,-1 0,25-16,-1 1,0-8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0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88700 3294,'0'-16,"0"-6,0-1,8 23,-1 0,1-8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C000"/>
    </inkml:brush>
  </inkml:definitions>
  <inkml:trace contextRef="#ctx0" brushRef="#br0">1578 621,'-19'0,"19"0,0 0,0 0,0 0,0 0,0 0,0 18,-18-18,18 0,0 0,0 17,0-17,-18 0,18 18,0-18,0 0,-19 18,19-18,0 17,-18-17,18 18,-18-1,18 1,-19 0,19-1,-18 1,18 0,-18-18,18 17,-19 1,19-18,0 0,0 17,-18-17,18 0,0 0,0 0,0 0,0 0,18 0,-18 0,0 0,0 0,0 0,0 0,0 0,0 0,0 0,0 0,0 0,0 0,0 0,0 0,0 0,0 0,0 0,0 0,0 0,0 0,0 0,0 0,0 0,0 0,0 0,0 0,0 0,0 0,0 0,0 0,0 0,0 0,0 0,0 0,0 0,0 0,0 0,0 0,0 0,0 0,0 0,19 0,-19 0,0 0,0 0,0 0,18 0,-18 0,0 0,0 0,18 0,-18 0,0 0,19 0,-19 0,18 0,-18 0,18 0,-18 0,19 0,-19 0,0 0,18 0,-18 0,0 0,18 0,-18 0,19 0,-19 0,18 0,-18 0,19 0,-19 0,18 0,-18 0,18-17,-18 17,0 0,19 0,-19 0,0 0,18 0,-18-18,0 18,0 0,18 0,-18 0,19 0,-19 0,18 0,-18-17,18 17,-18 0,0 0,19 0,-19 0,0 0,18 0,-18 0,0 0,0 0,18 0,-18 0,0 0,0 0,0-18,0 18,0 0,0 0,0 0,0 0,0 0,0 0,0 0,0 0,0 0,0 0,0 0,0 0,0 0,0-18,0 18,0 0,0 0,0 0,0 0,0 0,0 0,0 0,0 0,0-17,-18 17,18 0,0 0,-18-18,18 18,-19-18,19 18,0 0,-18 0,18-17,0 17,0 0,-18 0,18 0,0-18,-19 18,19 0,0 0,-18-17,18 17,0 0,0-18,0 18,0 0,-18 0,18-18,0 18,0 0,0 0,0 0,0 0,0 0,0 0,0-17,0 17,0 0,-19-18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C000"/>
    </inkml:brush>
  </inkml:definitions>
  <inkml:trace contextRef="#ctx0" brushRef="#br0">1499 673,'-18'0,"18"0,0 0,0 0,0 0,0 0,0 0,0 18,0-18,-17 0,17 19,0-19,0 0,-18 0,18 18,-18-18,18 0,0 18,-17-18,17 0,0 19,-18-19,18 18,0-18,-17 18,17-18,-18 19,18-19,-18 18,18-18,0 19,0-19,0 0,0 18,-17-18,17 0,0 0,0 18,0-18,0 0,0 0,0 0,-18 0,18 0,0 0,0 19,0-19,-17 18,17-18,0 18,0-18,0 19,-18-19,18 18,0-18,0 0,0 0,0 18,0-18,0 0,0 0,0 0,0 0,0 0,0 0,0 0,18 0,-18 0,0 0,0 0,0 0,0 0,0 19,0-19,17 0,-17 0,0 0,0 0,0 0,0 0,0 0,0 0,18 0,-18 0,0 0,0 0,0 0,0 18,0-18,0 0,17 0,-17 0,0 0,0 0,18 0,-18 0,18 0,-18 0,17 0,1 0,-1 0,1 0,0 18,-1-18,1 0,-1 0,1 0,17 0,0 0,-17 0,17 0,-17 0,17 0,-17 0,17 0,-18 0,1 0,0 0,-1 0,-17 0,0 0,18 0,-18 0,0 0,0 0,0 0,0 0,0 0,0 0,0 0,-18 0,18 0,0 0,0 0,0 0,0 0,0 0,0 0,0 0,0 0,0 0,0 0,0 0,0 0,0 0,-17 0,17 0,-18-18,18 18,-18-18,1 18,-1-19,18 19,-17-18,-1 0,18 18,-18-19,1 1,17 18,-18-18,18-1,-17 1,17 0,-18-19,18 18,-18 1,1 0,17-1,-18 1,18 0,-17-1,17 19,0-18,-18 0,18 18,-18-19,18 19,0-18,-17 18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F0"/>
    </inkml:brush>
  </inkml:definitions>
  <inkml:trace contextRef="#ctx0" brushRef="#br0">4604 1252,'-17'0,"17"0,0 0,0 0,0 0,0 0,0 0,0 0,-18 0,18 0,0 0,0 0,-17 0,17 0,0 0,0 0,0 0,-18 0,18 0,0 17,-18-17,18 0,-17 18,-1-18,0 0,-17 18,17-18,-17 17,-18-17,0 18,18-1,-18-17,0 18,0-18,-17 18,17-18,0 0,0 17,0-17,0 0,18 0,-18 18,-17-18,-1 0,0 0,1 0,-1 0,1 0,-1 0,1-18,-1 18,1 0,17-17,0 17,0 0,0-18,18 18,0-18,-1 18,1 0,0 0,-1-17,19 17,-1 0,1 0,-1-18,0 18,1 0,-1-17,0 17,1 0,-1-18,0 18,18 0,-17-18,-1 18,18 0,-17 0,-1 0,0 0,18-17,-17 17,-1 0,0 0,1-18,-1 18,0 0,1 0,-1 0,1-17,17 17,-18 0,18-18,-18 18,1-18,-1 18,18-17,-18 17,1-18,-1 0,0 18,18-17,-17-1,-1 18,1-17,17 17,-18-18,18 18,-18-18,18 1,0 17,-17-18,17 18,0-17,0 17,0-18,-18 18,18-18,0 18,0-17,-18 17,18-18,0 18,-17-17,17 17,-18-18,18 18,-18-18,18 1,-17-1,17 18,-18-17,18-1,-17 18,17-18,0 18,0-17,0 17,-18 0,18 0,0 0,0-18,0 18,0 0,0 0,0 0,0-17,-18 17,18 0,0 0,0-18,-17 18,17 0,0 0,-18 0,18 0,0 0,0 0,0 0,0 0,0 0,0 0,0 0,0 0,0 0,0 0,0 0,0 0,0 0,0 18,0-18,0 0,0 0,0 0,0 0,0 0,0 0,0 0,0 0,0 0,0 17,0-17,0 0,18 0,-18 0,0 0,0 0,0 0,0 18,0-18,0 0,0 17,0 1,0-18,0 18,0-1,0 1,0-1,0 1,0-18,0 18,0-1,0-17,0 18,0-18,0 17,0-17,0 18,0-18,0 0,0 0,0 18,0-18,0 0,0 0,0 17,0-17,0 0,0 0,0 0,0 18,0-18,0 0,0-18,0 18,0 0,0 0,0 0,0 0,0 0,0-17,0 17,0 0,0 0,0 0,0 0,0 0,0-18,0 18,0 0,0 0,0 0,0 0,0 0,0-18,0 18,0 0,0 0,0 0,0 0,0-17,0 17,0 0,0-53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F0"/>
    </inkml:brush>
  </inkml:definitions>
  <inkml:trace contextRef="#ctx0" brushRef="#br0">1625 706,'0'0,"0"0,0 0,0 0,0 0,0 0,0 0,18 0,-18 0,0 0,17 0,-17 0,0 0,0 0,18 0,-18 0,0 0,17 0,-17 0,0 0,18 0,-18 0,18 23,-18-23,17 0,1 0,-1 24,1-24,-1 0,-17 0,18 23,0-23,-18 0,17 0,18 0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22128 54131,'15'-15,"9"7,-1 0,8 24,1-1,-17 24,1 1,-32 14,1 1,-17-8,1 0,0-8,0 0,15-23,1 0,23-24,-1 0,24 0,1 0,-9 0,0 1,-15 38,0 0,-24 16,1 0,-16 0,-1 0,1-23,0-1,16-7,-1-1,39-22,1-1,15 0,0 0,-8 8,0 0,-15 16,-1-1,-15 32,0 0,-31 16,0 0,-8-1,0 1,16-40,-1 1,24-48,0 1,8-16,0-1,7 1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23478 53794,'-16'0,"1"-16,-1 1,8-9,1 1,-1 15,0 0,8 16,0 0,16 31,-1 0,-7 102,0 0,-8 47,0 0,-8 54,0 1,8-24,0 1,0-173,0 0,0 0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24913 55850,'-16'16,"8"-9,0 1,-31 31,0 0,0-8,0 0,8 8,0 0,15-15,0-1,1-15,-1 0,16-47,0 0,0 15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24800 54859,'0'-31,"0"16,0-1,0 0,0 1,23 7,1 0,7 24,1-1,38 63,0 1,-7 22,0 1,7 7,0 1,-15-1,0 1,-39-71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54031 52716,'-31'-16,"39"16,0 0,23 0,0 0,16 8,0 0,8 7,0 1,0-8,0-1,47 9,0 0,-24-1,0 1,16-16,0 0,16 0,0 0,23-24,0 1,-23 15,0 0,-16 16,0 0,-24 23,1 0,-8-7,-1-1,-7-15,0 0,-16-8,0 0,0-16,1 1,-25 7,1 0,-8 0,0 0,-24 16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53400 53665,'0'-15,"8"15,0 0,31 0,0 0,8 8,0-1,-8 1,0 0,-16 15,1 0,-24-7,0-1,0-7,0 0,-16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1487 454,'0'0,"0"0,0 0,0 0,0 0,0 0,18 0,-18 0,0 0,0 0,17 0,-17 0,0 0,18 0,-18 0,18 0,-18 0,17 0,1 0,17 0,-17 0,17 0,18 0,0 0,17 0,36 0,18 0,17 0,17 0,36 0,0 0,-17 0,-1 0,-35 0,-17 0,-1 0,-17 0,17 0,-34 0,-1 0,-18 0,19 0,-37 0,19 0,-18 0,-18 0,18 0,0-17,-18 17,1 0,17 0,-18 0,0 0,0 0,1 0,17 0,-18 0,-18 0,19-17,-1 17,0 0,1 0,-1 0,-18 0,19 0,-19 0,1 0,0 0,17 0,-17 0,-1 0,1 0,-1 0,1 0,0 0,-1 0,1 0,0 0,17 0,0 0,0 0,1 0,-1 0,0 0,1 0,-1 0,-18 0,19 0,-19 0,1 0,0 0,-18 0,17 0,-17 0,0 0,18 0,-18 0,0 0,0 0,0 0,0 0,0 0,0 0,0 0,0 0,0 0,0 0,0 0,18 0,-18 0,0 0,0 0,0 0,0 0,0 0,0 0,0 0,0 0,17 0,-17 0,0 0,0 0,0 0,0 0,0 0,0 0,0 0,18 0,-18 0,0 0,0 0,0 0,0 0,0 0,17 0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52341 54547,'-16'16,"-15"-1,0 1,23-16,0 0,40-8,-1 0,31-15,1-1,-8 16,-1 1,-22-1,-1 0,-23 31,0 1,-16 15,0 0,-23-15,-1-1,9-23,0 0,-1 0,1 0,-9 0,1 0,-8 24,0-1,-16 1,0-1,1 16,-1 0,16-7,0-1,15 0,1 0,15 9,0-1,8 0,0 0,16-8,-1 0,-15 9,0-1,8-39,0 0,8-63,-1 1,-7 38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52600 55609,'31'-15,"24"-16,0-1,15 17,0-1,1 16,-1 0,-15 23,0 1,-24 23,0 0,-23 7,0 1,-8 0,0 0,-24-8,1 0,-16-16,0 0,-8-23,0 0,0-47,0 0,39-40,0 1,24 23,0 1,15 38,0 0,-7 16,-1 0,-15 24,0-1,-24 16,0 0,-30-15,-1-1,8-15,-1 0,9-31,0-1,31-31,0 1,16 38,-1 0,1 1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55872 53281,'0'-31,"16"31,-1 0,24 0,0 0,0 23,0 1,-31 23,0 0,-63 8,1-1,-9 1,1 0,7-47,0 0,40-8,-1 0,24-16,0 0,54 1,1-1,7 0,0 1,-23 15,0 0,-39 23,0 1,-16-9,0 1,-23-8,0 0,-1-8,1 0,8 0,-1 0,1 0,-1 0,9 31,-1 0,16 16,0 0,-8 24,0-1,1 32,-1-1,-8 25,1-1,7 16,0 0,0-32,0 1,0-71,1 0,-1-31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54900 55633,'16'-32,"-1"1,1 0,0 8,-1-1,87-7,0 0,0 15,0 0,-24 9,0-1,-46 8,-1 0,-23-8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56353 54700,'-47'0,"24"8,-1 0,9 23,-1 0,16 24,0 0,0-1,0 1,0-16,0 0,8-23,0 0,15-40,1 1,7-63,0 0,-7 23,-1 1,-15 38,0 1,-16 54,0 0,-15 32,-1-1,9-23,-1 1,8-9,0 0,1-23,-1 0,8 7,0 1,-8 7,0 1,-15 15,-1 0,16-15,1-1,53-54,1-1,0 9,0 0,-8 23,0 0,-31 23,0 0,-16 24,0 0,-15-8,-1 1,-15 6,0 1,0-31,0 0,0-32,0 0,15-46,1-1,23 40,0-1,8 17,0-1,15 23,1 1,22 31,1 0,8 8,0-1,0-22,-1-1,-30-23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58591 54831,'0'-15,"7"7,1 0,16 24,-1-1,8 32,0 0,-23 16,0-1,-16-7,0 0,-38-1,-1 1,8-31,0-1,7-15,1 0,16-40,-1 1,16-39,0-1,23 32,1 0,-1 39,1 0,-1 39,1 0,-1 8,0 0,9-8,-1 0,-8-23,1 0,-9-16,1 0,-8 0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59450 55121,'0'-16,"16"1,-1-1,32 1,0-1,31-7,1 0,7 15,0 0,-31 0,-1 1,-38 7,0 0,-32-16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60257 54082,'-79'-172,"56"132,0 1,15 24,0-1,0 16,0 0,0 55,1 0,7 31,0 0,7 15,1 1,0 0,0 0,-8-32,0 0,-8-23,0 0,-23-31,0 0,-8-32,-1 0,1-7,0-1,24 9,-1-1,16 0,0 1,47-16,0-1,39-15,0 0,-63 32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62400 53531,'0'-31,"8"31,-1 0,17 8,-1 0,8 23,0 0,-31-8,0 0,0-7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61625 54697,'-15'15,"-25"1,1 0,24-1,-1 1,47-16,1 0,46-24,0 1,1 0,-1-1,-31 16,0 1,-39-9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2315 399,'-17'0,"17"0,0 0,-17 18,17-18,-17 18,17 0,-17 0,0 0,0 0,0 0,0 19,-17-1,17 0,-18 0,-16 36,17-18,-17 0,17 1,0-1,-1-18,1 0,-34 72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62259 54200,'-62'16,"38"31,1 0,23 46,0 1,0 0,0 0,8 55,0-1,-1 40,1 0,0-149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62007 54666,'-15'0,"-9"-8,1 0,-32 63,0 0,0 23,0 0,8-15,0-1,32-31,-1 1,24-25,0 1,70-70,0-1,32-46,0-1,-32 32,0 0,-15 15,-1 1,-38 31,-1-1,-15 24,0 1,8-1,-1 0,1 8,0 0,7 23,1 1,-24 15,0 0,-24 0,1 0,-9-7,1-1,8-23,-1-1,16-7,0 0,8 8,0 0,0 62,0 1,0-9,0 1,8-1,0 1,-8 0,0-1,0-31,0 1,-8-32,0 0,1-47,-1 0,0 31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62764 55781,'-16'-31,"8"31,0 0,1 8,-1 0,-31 54,0 0,-8 1,0-1,16-31,0 1,23-32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64700 56300,'16'16,"7"7,0 0,0 16,1 0,-9-15,1-1,-16-15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65900 56500,'0'15,"0"0,0 1,7-16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9308 30300,'16'-93,"-1"46,1 0,-8 23,0 1,-16 15,0 0,-23 55,-1 0,-30 55,-1-1,9 9,-1 0,16-17,0 1,23-8,0 1,24-25,0 1,31-40,0 1,24-32,-1 0,1-55,-1 1,-30-1,-1 1,-31 22,0 1,-23 24,-1-1,-23 8,0 0,-15 32,-1-1,1 24,-1 0,47-31,1 0,7-9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11178 31796,'-15'0,"-9"0,1 0,15 0,0 0,8-8,0 0,47 1,0-1,39 1,0-1,-8 8,1 0,-33 0,1 0,-31 8,0-1,-16 1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12159 30475,'-16'-16,"-7"-23,0 0,15 31,0 1,0-1,1 0,-1 16,0 0,8 31,0 0,0 47,0 0,0 8,0-1,0 17,0-1,0-7,0 0,0-71,0 0,0-7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14241 30563,'-16'-32,"16"17,0-1,31 16,1 0,7 8,0 0,-16 23,1 0,-32 24,0 0,-47 7,1 1,7-24,0 0,31-23,1 0,15-9,0 1,46-8,1 0,0 8,0 0,-23 15,-1 1,-23 23,0 0,-31 15,0 1,-24 31,0 0,0-8,1 0,38-70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16628 31581,'-15'0,"-17"8,1-1,31 1,0 0,47-8,0 0,47-16,-1 1,-14-1,-1 1,-31 15,0 0,-47 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1752 399,'0'0,"0"0,0 0,0 0,0 0,0 0,18 0,-18 0,0 0,18 18,0 0,0 0,0 0,0 0,0 18,19 0,-19 0,18 0,0 0,-18 0,36 18,-18 0,0-18,0 18,-18-18,1-18,-1 18,18-18,-18 18,0-18,0 0,0 18,0-18,0 0,0 0,-18-18,18 18,-18-18,18 0,-18 18,0-18,0 0,0 0,18 0,-18 0,0 0,0 0,0 0,0 0,0 0,0 0,0 0,0 0,0 0,0 0,0 18,18-18,-18 0,0 0,0 0,0 0,0 0,0 0,0 0,0 0,0 0,0 18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17393 30410,'-16'-16,"-7"-23,0 0,23 31,0 0,0 39,0 1,0 62,0-1,0 25,0-1,-16 24,1 0,15-63,0 0,0-46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20297 29288,'-16'0,"1"-39,-1 0,32 23,-1 0,40-7,0-1,23 9,1-1,7 16,0 0,-39 23,0 1,-39 23,0 0,-16 8,0-1,-31 17,0-1,-8 24,0 0,0-16,0 1,31-64,0 1,9 0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20900 32350,'0'31,"0"-23,0 0,8 54,-1 1,1-9,0 1,7 31,1 0,-8-78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24181 31393,'-15'0,"7"-16,0 1,47 15,0 0,32-8,-1 0,48-7,-1-1,8 9,1-1,-24 8,-1 0,-15 8,1-1,-17-7,1 0,-17 0,1 0,-23 0,-1 0,-23 0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28166 30281,'-16'-15,"16"7,0 0,31 8,0 0,9 16,-1-1,0 9,0-1,0 1,0-1,-24 8,1 0,-8 8,0 1,-8-1,0 0,-32-8,1 0,-16 8,0 0,-23 8,0 0,46-39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31275 30366,'-16'-16,"8"47,1 1,-9 46,0 0,1 8,-1 0,1-23,-1 0,16-1,0 1,0-55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31803 30394,'0'-16,"0"-7,0-1,0 16,0 1,0-1,0 0,0 63,0 0,0 15,0 0,8-7,-1 0,1-16,0-1,8-14,-1-1,9-7,-1-1,-15-7,0-1,-8 17,0-1,-47 8,0 0,-8 0,1 0,15-23,0 0,23-24,1 0,-1-15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1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32300 30390,'0'-16,"8"-7,0 0,15-1,0 1,32 15,0 1,31-1,-1 0,-61 8,-1 0,1 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89181 14050,'-15'0,"7"0,0 0,16 0,0 0,15 0,1 0,23 8,0 0,0-1,0 1,-8 16,0-1,-23 8,-1 1,-7-9,0 1,8-24,-1 0,-7-8,0 0,-8-31,0 0,-8 8,0-1,0-7,1 0,-1 0,0 0,31 0,1 0,7 23,0 1,9 7,-1 0,0 8,0 0,-15 8,-1 0,-7 23,-1 0,-22 24,-1 0,-24 15,1 0,0-23,-1 0,25-16,-1 0,8-15,0 0,31-16,0 0,9 0,-1 0,-24-8,1 0,0 0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92100 14127,'0'-31,"23"16,1-1,31 9,-1-1,-7 8,0 0,-24 23,1 0,-32-8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636 1536,'0'0,"0"0,0 0,0 0,0 0,0 0,18 0,-18 0,0 0,17 0,-17 0,18 0,-1 0,1 0,17 0,-17 0,17 0,18 0,0 0,0 0,0 18,17-18,-35 0,18 0,-18 0,1 0,-1 0,0 18,-17-18,17 0,-18 0,1 0,0 0,-1 0,1 0,0-18,-1 18,18 0,-17 0,17-18,0 18,-17 0,17-17,1 17,-19 0,1-18,-1 18,1 0,0 0,-1-17,1-1,17 0,-17 18,-1-17,-17-1,18 18,-1-18,-17 18,18-17,-18 17,0-18,18 18,-18-17,0 17,0-18,17 18,-17-18,0 1,18-1,-18 1,0-1,0 0,0 1,0-1,18 1,-18-1,0 0,0 1,0-1,-18-17,18 17,0 1,0-1,0 0,0 18,-18-17,18-1,0 1,-17-1,17 0,-18 1,18-1,-18 0,1 1,-1-18,1 17,-1 0,0 1,18-1,-17 18,-1-17,18-1,-17 18,-1-18,0 1,1 17,-1-18,-17 18,17-18,1 18,-1-17,-17 17,17 0,1 0,-1 0,0-18,18 18,-17 0,-1 0,1 0,-1-17,0 17,18 0,-17 0,-1 0,0 0,18-18,-17 18,17 0,-18 0,18 0,-17 0,17 0,-18 0,0 0,1 0,17 0,-18 0,18 0,-17 0,17 0,-18 0,0 0,18 0,-17 0,-1 0,18 0,-18 0,1 0,17 18,-18-18,18 0,-17 0,17 0,-18 0,18 0,-18 0,18 17,-17-17,17 0,-18 0,1 0,17 18,-18-18,18 0,0 0,-18 17,18-17,-17 0,17 18,-18-18,18 0,-18 0,18 18,-17-18,17 0,-18 17,18-17,-17 18,17-18,-18 0,18 18,-18-18,18 17,-17-17,17 18,-18-1,18-17,-17 18,17-18,0 18,-18-18,18 17,-18-17,18 18,-17-1,17-17,0 18,-18-18,18 18,0-1,0-17,0 18,-18 0,18-18,0 17,0 1,0-1,-17 1,17 0,0-18,0 17,0 1,0-1,0 1,0 17,0-17,0 0,0-1,17 1,-17-1,0 1,0 0,18-1,-18 1,0-18,0 17,18 1,-18-18,0 18,0-18,0 0,0 17,0-17,17 18,-17-18,0 0,0 17,18-17,-18 0,0 18,0-18,18 0,-18 18,0-18,0 0,17 0,-17 0,0 17,0-17,18 0,-18 0,0 18,17-18,-17 18,18-18,-18 17,0-17,18 0,-18 18,17-18,-17 0,0 0,18 0,-18 17,0-17,0 0,17 0,-17 0,0 0,0 0,0 0,0 0,0 0,0 0,0 0,18 0,-18 0,0 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91931 14950,'-31'31,"62"-31,1 0,22 0,1 0,-8-8,0 0,-15 8,-1 0,-23 8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93309 13400,'-15'0,"-9"0,1 0,23 23,0 1,0 23,0 0,8 7,0 1,-1 0,1 0,0-1,0 1,7-8,1 0,-8-16,0 0,-8-15,0 0,-32-1,1 1,-24-1,1 1,-1-8,0 0,9-16,-1 0,31-8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94100 13471,'16'-16,"7"-15,1 0,46-15,0-1,-15 47,0 0,-24 0,0 0,-15 8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82016 30788,'-16'0,"47"0,1 0,7 0,0 0,24 0,-1 0,-30 24,-1-1,-15 1,-1-1,-15-15,0 0,8-8,0 0,-8-16,0 0,8-31,0 1,15-9,1 0,7 0,0 0,9 1,-1-1,0 24,0-1,-15 17,-1-1,1 16,-1 0,-7 8,-1 0,-15 23,0 0,-7 16,-1 0,-8 0,0 0,9-16,-1 1,8-9,0 1,15-24,1 0,-8 7,0 1,15-8,1 0,7 0,0 0,-7 0,-1 0,1 0,-1 0,9-39,-1 0,-15 15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85978 29981,'-16'15,"-7"-15,0 0,15 8,0-1,47-14,0-1,24-7,-1-1,-15 9,0-1,-24 8,1 0,-40 23,0 0,9-15,-1-1,-8 9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86197 30700,'-47'46,"47"-38,0 0,31-8,0 0,24-8,0 0,-16-7,0-1,-16 9,1-1,-16 8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87185 29366,'0'-16,"8"39,-1 1,9 23,0 0,-8 8,-1-1,17 9,-1 0,1-16,-1 0,-7-16,0 0,-16 1,0-1,-24-8,1 1,-24 7,0 0,-24-15,1 0,15-16,0 0,47-8,1 0,-9-8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88150 28943,'0'-16,"47"-7,0 0,-1 15,1 0,-8 1,0-1,-16 8,1 0,-16 0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89700 28497,'0'-31,"0"23,0 0,16 8,-1 0,1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1:0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11963 9310 1000,'0'-15'0,"2"4"0,0 3 0,2 3 0,-1 0-6,1 0-11,0-2-10,0 0-12,-1 0 0,0 0 10,-2 2 9,0 1 10,-2 0 7,0 2 5,-2 0 3,0 2 4,-1-1 1,0 0-2,0-2-3,1 0-3,-2 0-1,2 0-1,-1 2 1,0 0-1,0 1 1,0-2-1,0 0 0,0-2 0,0 0 0,0 1 0,0-1 0,1 0 0,-2-1 1,2-2-1,-1-2-1,0-1 1,0-1 0,0 2 0,0 2 0,0 2 1,0 1-1,0 0 0,0 0 1,1 1-1,-1-1 1,0 0-1,0 0 1,0 0 1,-1 0-1,0 0 0,-1 0 1,-2 0 0,0 1-1,-1 0 1,-2 2-1,0 1 1,0-1-1,1-1 1,0 0-1,2-1 1,0-1-1,0 0 1,1 0-1,-1 0 0,0 0 1,0 0 1,0 0 0,1 0 2,-1 0-1,0-2 0,0 0-2,0-1 0,0 0-1,1 2-1,-1 2 0,0 2 0,0 1 0,2 0 0,1 0 0,0 0 0,1-1 1,1-2 0,-1-2 1,0-1 0,0-2 1,0 0-1,0 0-1,0 0 0,-1 0 0,0-1 0,-1-2 0,-1 0 0,-1 0 1,0 3 0,0 1 0,0 2 1,0 1-1,1 0 0,-1 0-1,0 1 0,0-2-1,2 2 0,1-1 1,1 0-1,1 1 1,3 2-1,4 2 1,2 2-1,3 1 0,2 2-1,2 0 1,1 1 1,3 1-1,1-2 0,3-1 1,2 0 1,0-2-1,1-1 1,-1 0-1,1-1 1,-2-3-1,-2 0 1,-1-3-1,-2-2 0,-2-1 0,1-2 0,0 0 0,-1-1-1,1-2 1,0 0-1,-1-1 1,1-1 0,0 0-1,-1 1 1,1 1-1,0 0 0,-2 3 0,-1 3 0,-2 2 0,-2 4-1,-1 1 1,1 2 0,2 0 0,0 2 0,0 1 0,1 1 0,0 3-1,0 2 1,-1 0 0,-1-1-1,-1 0 1,0-2-1,-1-1-1,1 0 2,2-2-1,0 0 0,0-2 1,-3-1 0,-1 0 0,-2-2-1,0 0 1,0 0 0,1 0 0,2 0 0,0 0 0,1 0-1,2 0 1,0 0 1,0 0-1,-1 0 0,0 0 0,-2 0 0,0 0 1,2 0-1,0 0 0,1 0 0,0 0 0,0 0 0,-2 0 0,-1 0 0,0 0 0,0 0-1,0 0 0,0 0 0,-1 0 0,-1-2 0,0 0 0,-2-1 1,-1 0-1,-2 3-3,-2 4-1,-2 2-3,0 3-1,2 0 1,2 1 1,2 2 1,0-2-1,0 1-2,-2-2-2,0 0-2,0-2-1,2-1 0,2-1-1,2 0-1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1551 957,'0'0,"0"0,0 0,0 0,0 0,0 0,0 0,0 0,18 0,-18 0,0 0,0 0,0 0,18 0,-18 0,0-17,0 17,0 0,17 0,-17 0,0 0,0 0,18 0,-18 0,0 0,18 0,-18 0,0 0,0 0,18 0,-18-18,18 18,-18 0,17-18,1 1,18-1,-1 1,-17-1,18 0,-1-17,-17 18,0-1,0 1,0 17,-1-18,1 0,-18 1,18 17,-18 0,0-18,18 18,-18 0,0 0,0 0,0 0,0 0,0 0,18 0,-18 0,0 0,0 18,0-18,0 0,17 0,-17 0,0 0,18 17,0-17,-18 18,18 0,0-1,-1 1,1-1,0 1,0-1,0 1,-1 0,-17-1,18-17,0 18,-18-18,0 17,18-17,-18 0,0 0,0 18,0-18,0 0,0 0,0 0,0 0,18 0,-18-18,0 18,17 0,-17 0,18 0,0-17,18 17,-19-18,1 1,18-1,-18 18,-1-18,1 1,0 17,0-18,0 1,-18 17,17 0,1-18,-18 18,18-17,-18 17,18 0,0 0,-18-18,17 18,-17 0,0 0,18 0,-18-18,0 18,0 0,18 0,-18 0,0 0,0 0,18 0,-18 0,18 0,-1 0,1 0,0-17,0 17,17 0,-17-18,0 18,18-17,-19 17,1 0,-18 0,18 0,-18-18,18 18,-18 0,18 0,-18 18,0-18,17 0,-17 17,18 1,0-1,0 1,-18 0,18-1,-1 1,1-1,0 1,-18-18,18 17,-18 1,18-18,-18 0,17 0,-17 18,0-18,0 0,0 0,0 0,0 0,0 0,0-18,18 18,-18 0,18 0,0 0,0 0,-1 0,1 0,-18 0,18 0,0 0,0 0,-1 0,1 0,-18 0,18 0,-18-18,0 18,18 0,-18 0,0 0,0 0,0 0,0 0,0 0,0 0,0 0,0 0,0 0,0 0,0 0,0 18,0-18,0 0,0 0,0 0,18 0,-1 0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1:2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64300 8655 1000,'0'-15'-5,"0"4"-9,0 3-8,0 3-10,0 1-1,0 0 7,0 0 8,0 0 6,0 0 4,2 1 1,0-1 0,1 0 0,1 0 1,0 0 1,-1 0 1,1 0 0,-1 2 1,0 2 0,-2 4 0,0 2-1,-1 2 0,0 0 1,0-1 0,0 1 0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1:24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29350 13800 1000,'48'7'0,"2"-1"0,2-1 0,2-1 0,5-1 0,11-2 0,9-2 0,10-2 0,-3-1-7,-15 1-11,-16-1-12,-16 0-12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1:38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24800 29748 1000,'7'-1'-86,"-1"0"21,-1-2 23,0 0 22,-2-1 11,1 1 2,0-1 2,0 0 2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1:39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26900 28165 1000,'0'-7'-65,"2"3"14,0 1 11,1 2 14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1:4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14659 34322 1000,'-14'-8'-6,"1"0"-12,2 0-12,3 0-11,0 1-1,2 1 9,0 0 9,2 2 11,0 0 5,0 0 1,0 0 3,0 0 2,0 0 1,1 1 1,-1-1 1,0 0 0,0 0 0,2 0 0,0 0 1,2 0-1,1 1 0,2 0 0,2 2 0,2 0-1,1 1 0,1 0-1,1 0-1,2 0 0,-1-1 0,1-2 0,0-2 1,0-1 0,-2-2 0,-3 2 1,-3 1-1,-2 0 1,-1 1-1,2-2 0,2 0 0,2-1-1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1:4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18443 33698 1000,'-9'7'0,"0"-1"0,-1-1 0,-1 0 0,0-2-6,1 0-11,0-2-11,2 0-12,2-2 0,1 0 8,2-2 9,2 0 9,1-1 5,2 0 3,0 0 1,2 1 2,-1-1 0,1 0 1,0 0 0,0 0 1,-1 0-1,0 1 0,-2-1 1,0 0-1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1:4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14472 34561 1000,'-19'6'-7,"7"-3"-11,8-2-12,8-3-12,5-3-1,1-2 9,3-2 10,2-2 10,0 0 5,-1 1 2,-1 0 3,-1 2 1,-1 1 1,-2 1 0,-2 0 1,-2 2 0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1:48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22789 29300 1000,'-8'0'-6,"2"0"-12,1 0-10,1 0-13,1 0 0,2 0 8,2 0 10,2 0 8,1 0 6,0 0 2,-1 0 1,1 0 1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1:59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14550 28462 1000,'1'19'-84,"2"-7"22,2-8 21,2-8 21,0-4 11,1 0 3,0 1 1,0-1 2,-1 0 2,1 0-1,0 1 1,0-1 1,-1 0-1,1 0 0,0 1 0,0-1 0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2:02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22746 27252 1000,'0'-35'-71,"0"9"16,0 9 15,0 9 15,0 5 9,0 2 5,0 2 4,0 2 3,0 1 3,0 2 0,0 0 0,0 2 0,0-1 1,2-1-1,0-1 0,2 0 1,-1-2-1,1 0 0,0-2 1,0 0 0,-1-1 0,0 2 0,-2 0-1,0 2 2,-2-1-1,0-1 0,-2 0 0,0-2 0,0 1 0,0 0 0,2 2 0,0 0 0,1 2 0,0 2 0,0 2 0,0 2 0,0 0 0,-2 1 0,0 0 0,-1-1 0,-1 2 0,2 0 0,0 1 0,2 1 0,-1 0 0,0-1 0,-2-1 0,0 0 0,0-1 0,1-1 0,0 1 0,2 0 0,-1-1 0,0-3 0,-2-1 0,0-2 0,0-1 0,0 0 0,2 0 0,0 0 0,1 0 0,0 0 0,0-1 0,0 1 0,1 0 0,0 0 0,2 0 0,0 0 0,0 0 0,0 0 0,-2 0 0,0 0 0,-1 0 0,0 0 0,0-1 0,0 1 0,0 0 0,0 0 0,0 0 0,0 0 0,0 0 0,0 0 0,0 0 0,0 0 0,0-1 0,2 2 0,0-2 0,1 1-1,1 0 1,0 0 0,0 0 0,0 0 0,-1 0 0,-1 0-1,0 0 1,-2 0 0,0-1-1,0 1 1,0 0 0,0 0 0,0 1-1,-2 0 1,0 1 0,-1 2 0,-1 0 0,0-1 0,0 1 0,0 0 0,0 0 0,1 0 0,-1-1 0,0 1 0,1 0 1,0 0-1,2 0 0,0 0 0,1-1 0,-2-1 0,0-1 0,-1 0 0,-1-1 0,2 0 0,0 0 0,2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2072 637,'-18'0,"18"0,0 0,0 0,0 18,0-18,0 17,0-17,-17 18,-1 17,1-17,17-1,-18 1,0 17,1-17,-18 35,17-18,-17 0,-1 18,19-18,-18 0,17 1,0-1,-17-18,35 1,-17 0,17-1,-18-17,18 0,0 18,0-18,0 0,0-18,0 18,0 0,0 0,0 0,0 0,0 0,18 0,-18 0,0 0,0-17,0 17,0-18,0 0,0 1,0 17,17-53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2:03"/>
    </inkml:context>
    <inkml:brush xml:id="br0">
      <inkml:brushProperty name="width" value="0.03333" units="cm"/>
      <inkml:brushProperty name="height" value="0.03333" units="cm"/>
      <inkml:brushProperty name="color" value="#F2385B"/>
    </inkml:brush>
  </inkml:definitions>
  <inkml:trace contextRef="#ctx0" brushRef="#br0">23375 26525 333,'33'13'166,"10"10"1,11 9 0,10 11-1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2:0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23197 29600 1000,'-2'17'-4,"0"3"-5,-3 3-6,-2 3-6,0-2-2,2-5 2,2-7 2,3-5 1,-2-2 1,0 0 1,-3 1-1,-2 2 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2:14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26150 56498 1000,'8'0'-66,"0"0"13,-1 0 14,1 0 13,0 0 8,2 0 5,0 0 3,1 0 4,0-1 3,1 0 0,0-2 1,0 0 1,-2-1 0,-1 1 1,-2-1-1,-2 0 1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2:1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15200 29268 1000,'10'-12'-32,"3"-6"-1,5-6-1,3-8-1,0 0 2,-5 8 8,-4 6 7,-6 7 7,-3 3 5,0 0 1,-2 0 3,0 1 2,0 0 0,2 2 1,2 2-1,2 2 0,1 2 0,1 2 0,1 2-1,2 2 0,-1-1-1,-1-1 1,-1-2 0,0-2 0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2:1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24260 29600 1000,'6'0'-6,"-3"0"-12,-2 0-12,-3 0-12,-4 0-2,-4 0 11,-4 0 9,-3 0 10,-4 2 6,-2 4 1,-1 3 3,-2 5 2,-3 4 1,-1 5 0,-2 5 1,-2 4-1,1 1 1,5-5-1,5-5 0,5-5 0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3:1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38400 21012 1000,'0'-8'-6,"2"0"-11,0 1-10,2-1-12,-1 0-1,-1 2 8,0 1 8,-2 1 8,1 0 5,0 2 3,2 0 2,0 2 2,1 0 2,0 0 0,-1 0 1,1 0 0,0 0 1,0 0-1,0 0 0,0 0 0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3:3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72157 10200 1000,'-2'-7'-7,"0"1"-11,-3 0-12,-2 2-12,-1 0-1,2 2 9,1 0 10,1 2 9,-1-1 7,2 0 1,-1-2 2,0 0 3,0-1 0,0 0 1,0 0 0,0 1 1,1-2 1,0 2-1,2-1 1,0 0 0,1 0 0,0 0 0,0 0 0,0 0-1,0 1 1,-2 0-1,0 2 0,-2 0 1,1 1-1,1-2-1,0 0 1,2-1 0,-1-1 0,-1 2 0,0 0 0,-1 2-1,-1-1 1,0 0 0,0-2 0,0 0-1,0-1 1,0 0 0,0 0 0,0 0 0,0 1-1,-2 0 1,0 2 0,-1 1-1,-1-1 1,0-1 0,0 0-1,1-1 1,-2-1 0,0 0 0,-2 0 0,0 0-1,0 1 1,1 0 0,0 2 0,2 0 0,0 0 0,-2-2 0,0-2 0,-1-1 0,-1-2 0,1 2 0,-1 0 0,0 2 0,0 0 0,1 0 0,-1 0 0,0 0 0,0 0 0,1 1 0,-1-1 1,0 0-1,0 0 0,1 2 0,-1 0 0,0 2 0,1 0 0,0 0 0,2 0 0,1 0 0,-1 0 0,0 0 0,-1 0 0,-1 0 0,-1 0 0,2 0 0,1 0 0,1 0 0,-1 0 0,0 0 0,-2 0 0,0 0 0,-1 0 0,1 0 0,-1 0 0,0 0 0,0 0 0,1 0 0,-1 0 0,0 0 0,1 0 0,1 0 0,0 0 1,2 0 0,-1 0-1,-2 0 1,-1 0 0,-3 0 0,0 0 0,1 0-1,0 0 1,2 0 0,0 0 0,-1 0 0,-2 0-1,0 0 1,0 0-1,-1 2 0,0 0 1,1 2-1,-1 0 1,0 0 0,1-1-1,-1 1 1,0 0-1,1 0 1,-1 0 0,0 0-1,1 0 1,1 2 0,1 0-1,0 2 0,1-1 0,-1-1 0,-1-1-1,-1 0 1,-1-1 0,2 2 0,1 0 0,1 2 0,0-1-1,0 1 1,0 0 0,1 0 0,0 0 0,0-1-1,2 1 1,1 0 0,-1 0 0,0 0 0,-2 0 0,0-1 0,0 1-1,1 0 1,0 0-1,2 0 0,0-1 1,-2 1-1,0 0 1,-1 0-1,0 0 1,0 0-1,2-1 1,1 1-1,0 0 1,0 2 0,0 0 0,1 1-1,-1 1 1,0 0 0,0-1 0,0 1 1,0 0-1,1 2 0,-1 0 0,0 1 0,0 1 0,2 1 0,1 1 0,0 1 0,2 0 0,0-1 0,2 0 0,1-2 0,-1 0-1,-1 1 1,0 1 0,-1 1 0,-1 0-1,2-1 1,0-1-1,2 0 1,0-2 0,0 1 0,0 0 0,0-1 0,0 1 0,0 1 0,0 2 0,0 0 0,-1-1 0,0-1 0,-2-3 0,0-1 0,-1-1-1,0 0 1,0-1 0,0 1-1,0-1 1,0-1-1,0 0 1,1-2-1,-1-1 0,0 0 0,0-2 0,0 0 0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3:3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69581 10150 1000,'-38'37'-6,"3"-6"-10,4-4-11,2-5-11,3-3-1,3-3 7,3-1 9,3-2 7,3-1 6,1 1 2,2 1 2,3 1 2,1 0 1,2-1 1,2 0-1,2-2 1,1 0 0,2 0 2,0-1 1,2 1 1,0-1 0,1-1-1,2 0-1,0-2-1,0-1 0,0-2-1,-2-3 1,0 0-1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3:40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62400 23500 1000,'7'0'-86,"-1"2"21,0 0 23,-2 2 22,0-1 11,0 1 2,0 0 2,0 0 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3:5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69158 16427 1000,'-8'-2'-6,"1"-2"-12,-1-3-12,0-3-12,2-1-1,2 2 12,4 3 10,2 1 11,3 1 7,2 0-1,2 0 2,1 1 0,1-1 1,-2 2 0,-3 0 0,-1 2 0,0 0 0,0 0-1,1 0-1,2 0-2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1668 644,'0'0,"0"0,0 0,0 0,0 0,0 0,18 0,-18 18,0-18,18 0,-18 0,18 17,0 1,1 17,17 0,0 0,0 18,1-18,-1 1,0-1,-18 0,18 0,1 0,-1 1,0-1,-18 0,18 0,1-17,-19-1,0 1,0 0,0-1,-18-17,18 18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00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58700 29245 1000,'0'-15'0,"0"2"0,0 3 0,0 1 0,0 2-7,2 1-11,0 0-12,1 2-12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12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65396 22000 1000,'-23'14'0,"3"-1"0,1-2 0,3-2 0,-5-1-6,-8 3-12,-8 2-12,-9 1-12,-1 0-1,8-2 10,7-4 9,9-3 10,2 0 5,-1 0 2,-3 1 3,-1 2 1,0-1 1,5-1 1,3-1 0,5 0 1,1-1-1,0 0 1,1 0-1,-1 0 0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1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64050 25800 1000,'8'37'0,"0"-6"0,-1-4 0,1-5 0,1-3-7,1 1-11,3-1-12,1 1-12,0-2-1,-2-5 9,-4-3 10,-3-4 9,-1-3 6,0 0 2,0-2 2,0 0 2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3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81298 15900 1000,'-7'14'0,"2"-1"0,2-3 0,3-1 0,-1-2-7,-1-1-11,0-1-12,-1 0-12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4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82827 28136 1000,'0'-15'0,"0"2"0,0 3 0,0 1 0,0 2-6,-2 1-9,0 0-10,-2 2-11,2 1 0,2 2 7,4 2 8,2 2 8,2 1 5,0 0 0,0-1 2,-1 2 2,1-2-1,0 1 1,0 0-1,0 0-1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49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89265 18050 1000,'-7'14'-7,"3"-4"-11,1-2-12,2-2-12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5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70000 37717 1000,'16'-9'0,"-1"0"0,1-1 0,-1-1 0,2-2-7,1-2-11,3-1-12,1-3-12,-1 2-2,-5 3 11,-5 4 8,-4 5 11,-3 0 5,2-2 2,0-2 3,1-2 1,1 0 1,2 3 1,0 1 0,1 2 0,0 1 1,0 0-1,-2 0 1,-1 1 0,-1-1 0,0 0 0,-2 0 0,0 0 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57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93137 15343 1000,'-36'-35'0,"7"10"0,8 8 0,6 9 0,5 4-6,4 2-10,4 0-11,4 2-11,3 0-2,2 2 9,1 0 8,3 2 8,0-1 5,-3 1 1,-1 0 2,-2 0 1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58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88750 26943 1000,'7'-2'0,"-1"0"0,0-3 0,-2-2 0,2 0-7,2-1-11,3 0-12,3 0-12,-1 1-2,-3 1 10,-4 1 10,-4 0 9,-2 1 6,2-2 3,0 0 1,2-1 2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58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93515 17543 1000,'-1'-28'0,"0"8"0,-2 6 0,0 7 0,0 6-5,1 7-10,0 7-9,2 7-10,0 1-3,0-3 7,0-5 4,0-3 6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0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68392 40922,'0'-15,"23"-48,1 0,-24 48,0-1,-39 32,-1-1,-22 40,-1 0,16-8,0 0,24-16,-1 0,24-15,0 0,31-1,1 1,15 8,0-1,-24 8,1 1,-16 7,-1 0,-14 0,-1 0,-24 0,1 0,-16 1,0-1,0-16,0 1,24-24,-1 0,32-47,0 0,7 23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4:58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87350 29692 1000,'30'-22'-76,"-1"5"19,-3 3 16,-1 4 18,-3 3 10,-2-1 3,-1 0 3,-2 0 3,-3 1 1,-1 1 1,-2 0 0,-2 2 1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00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90902 16453 1000,'-35'-76'0,"10"21"0,8 20 0,9 21 0,3 10-3,0 1-4,-2-1-4,0 0-5,0 0-2,1 2 3,0 0 3,2 2 1,2 1 2,4 2 2,4 2 0,4 2 1,0 0-1,-1-1-4,-2-1-5,-2 0-4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00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85993 32174 1000,'-8'-8'0,"2"0"0,1 1 0,0-1 0,3 0-5,2 0-7,4 1-8,2-1-8,2 0-2,2 0 7,0 1 4,1-1 6,0 0 3,-1 0-2,-1 1-1,0-1-1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00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91800 18061 1000,'0'-35'0,"2"9"0,0 9 0,1 9 0,1 9-2,0 10-4,-1 9-3,1 10-3,-1 2-6,0-8-5,-2-5-5,0-8-6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0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84615 34280 1000,'-7'-7'0,"3"1"0,1 1 0,2 0 0,1 2-7,2 1-11,0 0-12,1 2-12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1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102179 43250 1000,'-14'6'-6,"3"-1"-10,3-2-12,2-2-10,2-1-2,1 0 7,-1 0 9,0 0 6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14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91613 38958 1000,'-1'-8'-6,"-2"0"-9,-2 1-10,-1-1-10,-1 2-2,2 2 7,2 4 7,3 2 7,-1 2 5,-1-2 1,0-1 2,-1 0 2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16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92115 38895 1000,'-7'6'-6,"3"-3"-12,1-2-12,2-3-12,1-3-2,0 0 11,0-2 9,0 0 10,0 0 5,0-1 2,0 0 2,0 0 2,0 1 2,0 1-1,0 0 1,0 2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30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101979 43894 1000,'-1'-8'0,"0"2"0,-2 1 0,0 1 0,0 0-4,0 0-8,2 0-8,0 1-7,1-1-1,-2 0 6,0 0 5,-1 0 7,-1 1 2,0 0 0,0 2-1,0 1 0,0-1-1,1-1 0,-1 0 1,0-1-1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3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92048 37720 1000,'-7'-21'0,"2"5"0,2 5 0,3 5 0,-1 3-7,-1 2-11,0 2-12,-1 2-12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0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69813 41291,'0'-16,"0"0,0 1,0 23,0-1,-8 40,0 0,-8 8,1 0,7-1,0 1,8-16,0 0,16-15,-1-1,9-15,-1 0,16-24,0 0,0-54,0 0,-23-8,0-1,-16 17,0-1,-24 24,1 0,-1 24,1-1,-1 16,1 0,0 47,-1 0,9-24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3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102161 43728 1000,'-2'-8'0,"0"0"0,-3 0 0,-2 1 0,0-1-6,0 0-9,2 0-10,1 1-10,0 0 0,0 2 11,0 2 9,0 2 11,0 1 4,0 0-2,0 0-1,1 0-1,-1 0-3,0 0-1,0 0-2,0 0-2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41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90116 35500 1000,'-18'9'-3,"-3"1"-6,-5 3-6,-3 2-6,-1 0-3,3 1-1,3 0-2,3-1 0,4 1 2,3 1 5,4 1 6,5 1 5,4 1 4,7 1 1,7 1 2,8 1 0,1-2 1,-3-3-1,-3-4 1,-3-4-1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51:30.89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18313 14758 0,'0'0'0,"0"0"0,0 0 16,0 0-16,0 0 0,0 0 0,0 0 16,0 0-16</inkml:trace>
  <inkml:trace contextRef="#ctx0" brushRef="#br0" timeOffset="15411.4365">15680 6528 0,'0'0'0,"0"0"16,0 0-16,0 0 0,0 0 0,0 0 15,0 0-15,0 0 0,0 0 16,0 0-16,0 0 0,0 0 16,0 0-16,0 0 0,7 26 15,-7-26-15,0 0 0,0 0 16,7 28-16,-7-28 0,3 18 0,-1-7 15,1 0-15,0 0 0,-1 0 16,0 0-16,-1 0 16,0 0-16,0 0 0,0 1 15,0 1-15,1-1 0,-1 2 0,1-1 16,0 2-16,0-1 0,0 1 0,0-1 16,-2 0-16,0 0 15,0 1-15,-2-1 0,1 3 16,1-2-16,0 0 0,-1 5 15,0-1-15,0 1 0,-1-2 0,0 1 16,-1 0-16,1-1 0,0-2 16,0 0-16,-1 0 0,-1 3 15,0 0-15,-1 1 0,1 2 16,-2-3-16,1-1 0,-2 0 16,1 2-16,-2-2 0,0 0 15,-1 0-15,1 2 0,-1-1 16,0-2-16,0 0 0,1 0 15,1-1-15,-1 1 0,-1-1 0,-1 3 16,0-1-16,0 0 0,-4 2 16,-1 0-16,3-5 0,1-1 15,-4 4-15,0 0 0,0-1 16,3-1-16,-1 1 0,-1 0 16,-1-1-16,1 0 0,0 0 15,-2 1-15,2 0 0,1-2 0,-3 1 16,0 0-16,1-1 0,1 0 15,-1 0-15,-2 1 0,3-3 16,1-2-16,-3 1 16,1 0-16,-1 0 0,1 0 0,1 2 15,-1-1-15,1 0 0,1 1 16,-4-2-16,-2 1 0,2-2 16,-1 0-16,0 1 0,1 1 15,0-3-15,2-2 0,-3 2 16,-3 4-16,1-1 0,2 0 0,-2 0 15,-1 0-15,1-1 0,2 1 16,-1 1-16,-1 2 0,-1-5 16,0-1-16,-1 0 0,0-1 15,0 2-15,1 2 0,-4-1 16,-2 1-16,2-1 0,0 1 16,1 0-16,0 2 0,-2-5 15,0-1-15,-2 1 0,1 1 16,3 0-16,0-1 0,-6 4 0,-2-2 15,5-2-15,2-1 16,-5 3-16,1-1 0,1 0 0,-1 0 16,-1-1-16,0 2 0,3-1 15,2 0-15,-4 0 0,-2-1 16,0 0-16,2 0 0,0 0 16,-1 2-16,-1-2 0,-1-2 15,1 2-15,0 0 0,-1-1 0,-1 1 16,-1 1-16,1 1 15,0-1-15,1-1 0,-3 0 0,-4-1 16,3 0-16,2 0 0,-8 2 16,-1-2-16,9 0 0,2-1 15,-9 0-15,-2 1 0,4-1 16,4 0-16,-5-4 0,-2-4 16,5 2-16,3 1 0,-4-1 15,-3 1-15,4 0 0,2 0 16,-5 0-16,-3 0 0,3-2 0,3 1 15,-6-1-15,-4 0 16,6 0-16,2 1 0,-4-1 0,-3 2 16,3 0-16,3-2 0,-11 0 15,-2 1-15,13-2 0,1 0 16,-9-1-16,-3-1 0,4-1 16,3 0-16,-3 1 0,-2 2 15,3-3-15,1 0 0,-1 1 16,-1 1-16,3-3 0,1 0 0,-5 3 15,-3 3-15,4-3 0,1 0 16,-2-1-16,-2-2 0,4 4 16,2 1-16,-8 1 0,-4-4 15,8-1-15,7-3 0,-27-2 16,3 1-16,27 4 0,-1-3 16,-24-2-16,6 1 0,16 1 15,-1-1-15,-19 0 0,2 0 16,5 2-16,3 1 0,-2 2 15,-2 2-15,7 0 0,5 0 0,-9 0 16,-6-1-16,5 4 0,4-1 16,-2-2-16,0-2 0,-1 4 15,0 3-15,-4 1 0,-4-1 16,8-2-16,6-1 0,-6 1 16,-3 2-16,6-3 0,2-1 15,-6 1-15,-3 1 0,2 1 16,1 0-16,-4 0 0,-3 2 15,6-1-15,4 0 0,-6-1 0,0-2 16,6 1-16,5 1 0,-8-1 16,-5 2-16,2-2 0,2 1 15,-4 0-15,0-1 0,6 3 16,5 3-16,-11-4 0,-4-4 16,8 3-16,5 1 0,-5-4 15,-4-2-15,1 3 0,3 3 16,-3 1-16,-2-1 0,5-3 15,5-3-15,-6 1 0,-7 1 16,5-1-16,3 0 0,1 2 0,1-2 16,1 1-16,2 0 0,-7 0 15,-6-1-15,9-2 0,5-2 16,-8 0-16,-4 0 0,6 2 16,4 5-16,-3-8 0,-3-4 15,3 6-15,2 5 0,-5-4 16,-5-3-16,10 0 0,5-1 15,-3 3-15,-3 0 0,3-1 0,5-3 16,-6 2-16,-7-1 0,7 2 16,2 1-16,0-3 0,-1-1 15,4-2-15,1 1 0,-6-2 16,-4 2-16,2 0 0,2 2 16,-1-2-16,-3-1 15,9 2-15,5 0 0,-7 2 0,-6 1 16,5-2-16,4-1 0,-4 3 15,-7 3-15,3 0 0,1-1 0,0-1 16,1 1-16,-1 0 0,0 0 16,-2 1-16,-1-1 0,7 2 15,3 0-15,0-4 0,-4 0 16,4 1-16,2 5 0,-9-5 16,-5-1-16,6 2 0,6 3 15,-4-1-15,1-1 0,-1-3 16,1-3-16,-3 5 0,3 4 0,2-5 15,-2 0-15,-1 0 0,-5 0 16,8 1-16,2 2 0,-1-5 16,-1-5-16,0 3 0,4-1 15,-4 2-15,-4 1 0,7 0 16,2 1-16,-4-1 0,-3 0 16,20 0-16,-1 0 0,-23 0 15,0 4-15,24-1 0,-2-3 16,-6 0-16,-5-1 0,4 2 15,-1 1-15,-1-3 0,-3-3 16,3 1-16,3 0 0,-2-3 0,-2-3 16,4 2-16,-1-1 0,2-2 15,-3-3-15,2 3 0,0 1 16,3-1-16,4-2 0,-1 0 16,0 2-16,-1-5 0,-1-4 15,5 8-15,3 2 0,-1-4 16,-1-4-16,2 0 0,4 0 0,-3-1 15,1-2-15,4 0 0,4 0 16,1-5-16,-1-5 0,0 3 16,1 4-16,2-6 0,-2-6 15,6 1-15,2 3 0,1-3 16,0-2-16,0 4 0,2 2 0,5-4 16,0-2-16,4 0 15,2 4-15,2-10 0,-2-1 16,0 8-16,-1 3 0,4-9 0,2-3 15,4 6-15,1 3 0,2-6 16,2-2-16,-2 3 0,-2 3 16,5-3-16,4-2 0,2 3 15,-1 1-15,19-22 0,-4 4 16,-4 7-16,-3 6 0,4-2 16,4 0-16,-2 3 0,0 4 15,5-1-15,5-3 0,-3 7 16,-3 4-16,6 2 0,3-1 15,-8 2-15,-3-2 0,5-8 16,3-6-16,2 14 0,-1 11 0,7-7 16,2-5-16,-8 1 0,-5 1 15,6 4-15,6 2 0,-4 2 16,2 1-16,2-1 0,1 0 16,-8 3-16,-5 2 0,12 1 15,4-2-15,-4 0 0,-4-3 0,4 6 16,3 2-16,-2 2 0,-1 1 15,3-4-15,7-5 0,-8 3 16,-3 2-16,5 4 0,5 2 16,-3 3-16,-2 2 0,8 0 15,2 2-15,-10-5 0,-10 0 16,9 2-16,7 2 0,-8 2 16,-4 3-16,7 0 0,5-1 15,-5 5-15,-3 0 0,5 0 16,-1-1-16,-8 2 0,-5 0 0,8 1 15,4-2-15,-3 2 0,-2 2 16,5 0-16,2 1 0,-5-5 16,-2-1-16,6 0 0,5 2 15,-6-1-15,-3 0 0,9 4 16,8 3-16,-6-1 0,-4-1 0,4-1 16,3-2-16,-8 1 15,-5 0-15,5 1 0,4 2 16,-2-4-16,-2-3 0,5 2 0,5-1 15,-8 2-15,-3 2 0,5 1 16,5 0-16,-9 0 0,-6-4 16,6 4-16,5-1 0,-4-4 15,-4-3-15,6 2 0,5 3 16,-5 5-16,-2 1 0,4-1 16,5-1-16,-7-7 0,-4-5 15,3 5-15,4 4 0,-5 2 16,-4 1-16,7 1 0,4 1 15,-10-4-15,-8-1 0,6 1 0,2 3 16,-5 0-16,-2 0 0,7 0 16,5 2-16,-7-1 0,-4-2 15,1 0-15,2 1 0,-7 0 16,-6 0-16,8 0 0,8 1 16,-4 2-16,-1 0 0,2-2 15,3 0-15,-9-4 0,-7-3 0,6-1 16,5 1-16,0 3 15,0 2-15,4-2 0,3-2 16,-9-2-16,-6 0 0,8-1 0,4 0 16,-5 1-16,-3 0 0,4-1 15,3-1-15,-2 3 0,-1 1 16,1 0-16,3 0 0,-8-2 16,-6 0-16,6-3 0,5-2 15,-2 4-15,0 1 0,3 2 16,4 2-16,-9-4 0,-4-3 0,2 0 15,4 1-15,-3 3 0,-3 3 16,1-4-16,1-2 16,-6 3-16,-5 1 0,7 2 0,5 1 15,-5-3-15,-3 0 0,0-1 16,-2 2-16,3-1 0,4 0 16,-1 4-16,1 0 0,-10 1 15,-5-1-15,8-1 0,6 3 16,-6-5-16,-5-1 0,1 4 15,2 2-15,-4-1 0,-3-1 0,4 4 16,4 3-16,-4-2 0,-4 0 16,1-4-16,0 0 0,-1-2 15,-1-1-15,2 3 0,2 1 16,-5-1-16,-1 1 0,2 1 16,1 1-16,-3-4 0,-3 1 0,4 5 15,2 3-15,-16-8 16,0 0-16,17 8 0,0 1 15,-21-6-15,-1 2 0,6-1 16,5 0-16,-2-1 0,-2 0 0,3 4 16,1 1-16,-2-1 0,-2-2 15,0 0-15,-1 1 0,-4-2 16,0 0-16,4 2 0,1 1 16,-1-1-16,-3-2 0,-2 3 15,-1 2-15,-2-2 0,-1-2 0,4 0 16,2-1-16,-3 2 15,-3 1-15,0 0 0,-2 1 16,-3-3-16,1-2 0,-1 2 0,1 1 16,0-2-16,0 2 0,1-1 15,-1 1-15,-1 3 0,-1-1 16,-1 0-16,-1 2 0,-2-6 16,2 0-16,-1 0 0,-1 1 15,-2-1-15,1 1 0,-1-1 16,0 3-16,-1-2 0,0-1 0,0 1 15,-1-1-15,-1 0 0,0 0 16,0 1-16,-1-1 0,-1-2 16,0 1-16,0 0 0,0 0 15,0 1-15,0-1 0,0 0 16,-1-1-16,-1 0 0,1-1 16,-1 0-16,0 0 0,0 2 15,0-2-15,-2 1 0,0 2 16,-2 0-16,1-1 0,-3 1 15,-2 0-15,0-1 0,0 1 0,-1 1 16,-1 2-16,0 1 0,1-1 16,-1 1-16,0-1 0,0 1 15,-1 0-15,-1 0 0,-2 1 16,0-1-16,1-1 0,-3 4 16,2 0-16,1-5 0,2-2 15,1-2-15,0 0 0,0 0 16,-1 2-16,1-1 0,-1 1 15,2-4-15,0 0 0,0 1 0,-1 0 16,0-1-16,1 0 0,1 0 16,1 0-16,0-1 0,1 0 15,1-1-15,0 0 0,1-1 16,0 0-16,1-1 0,-1 1 16,1-3-16,0-1 0,3 1 15,0-1-15,-1 1 0,0-2 16,1 1-16,0-1 0,0-1 0,-1 2 15,1-2-15,0 0 16,2-1-16,-2 2 0,2-2 0,-2 3 16,0-1-16,1 2 0,1 0 15,0 3-15,0-1 0,0-2 0,0 1 16</inkml:trace>
  <inkml:trace contextRef="#ctx0" brushRef="#br0" timeOffset="21632.4659">4056 7497 0,'0'0'0,"0"0"0,0 0 15,0 0-15,0 0 0,0 0 16,0 0-16,0 0 0,0 0 0,0 0 15,0 0-15,0 0 0,0 0 16,0 0-16,0 0 0,22-12 16,-22 12-16,0 0 0,20-10 15,-20 10-15</inkml:trace>
  <inkml:trace contextRef="#ctx0" brushRef="#br0" timeOffset="22333.7023">7145 6782 0,'0'0'0,"0"0"0,0 0 16,0 0-16,0 0 0,0 0 0,0 0 15,0 0-15,0 0 0,0 0 16,0 0-16,0 0 0,0 0 16,0 0-16,0 0 0,0 0 15,0 0-15,0 0 0,22 14 16,-22-14-16,17 17 0,-17-17 0</inkml:trace>
  <inkml:trace contextRef="#ctx0" brushRef="#br0" timeOffset="23910.9555">9432 7045 0,'0'0'0,"0"0"15,0 0-15,0 0 0,0 0 0,0 0 16,19 15-16,-19-15 0,0 0 15,24 15-15,-15-10 16,1 0-16,0-1 0,0 0 0,1 0 16,-2 1-16,2 0 0,1 2 15,0-1-15,2-1 0,-1 2 0,-2-2 16,-1 1-16,-1-2 16</inkml:trace>
  <inkml:trace contextRef="#ctx0" brushRef="#br0" timeOffset="27313.618">9538 7395 0,'0'0'16,"0"0"-16,0 0 0,-30 8 15,16-4-15,-1 2 0,-3 1 0,-6 2 16,0 1-16,-2-1 15,-1 0-15,0 2 0,2-1 0,-6 2 16,1 1-16,3-2 0,1-1 0,7-4 16,3 0-16,4-2 15,2 1-15,7-4 0,5-1 16,2-1-16,4-4 0,8-2 16,5-1-16,3-3 0,2-1 15,14-5-15,6-5 0,1 1 0,0 2 16,18-7-16,6-3 0,-2 5 15,-1 1-15,19-2 0,5-2 16,3 0-16,-9 3 0,37-5 16,-10 4-16,-18 4 0,-13 3 15,-6 3-15,-4 4 0,-20 2 0,-14 3 16,-6 1-16,-3 3 16,-14 0-16,-7 1 0,-8 1 15,-2 0-15,-8 0 0,-3 1 0,-8 4 16,-9 5-16,-4 0 0,-7 0 15,-11 4-15,-7 4 0,-9 2 16,3 0-16,-6 4 0,-6 2 16,-2 2-16,9-1 0,-28 8 15,2-2-15,19-5 0,13-4 0,6 1 16,4 1-16,15-4 16,8-3-16,13-5 0,9-3 15,7-5-15,3-3 0,7-1 0,5 0 16,3-6-16,3-2 0,10-7 15,7-3-15,3 1 0,5 1 16,17-10-16,6-4 0,-3 3 16,-2 1-16,8-4 0,6-2 15,29-12-15,-11 4 0,2 0 16,1 1-16,-11 3 0,-7 5 0,0 2 16,1 2-16,-12 7 15,-7 3-15,-3 3 0,-2 2 16,-14-1-16,-11-1 0,-9 4 15,-5 4-15,-9 1 0,-6 1 0,-4 2 16,-2 2-16,2 0 0,2-2 16,-10 6-16,-5 2 0,-10 3 15,-5 1-15,-8 9 0,-7 8 16,-3 1-16,0 2 0,-18 13 16,-6 5-16,20-13 0,15-11 0,10-7 15</inkml:trace>
  <inkml:trace contextRef="#ctx0" brushRef="#br0" timeOffset="28689.7436">5657 14712 0,'0'0'0,"0"0"15,0 0-15,0 0 0,0 0 16,0 0-16,25 16 0,-25-16 0,23 6 16,-23-6-16,31 5 15,-13-2-15,2 0 0,3-1 16,1-1-16,1 1 0,0 0 0,11 1 15,4 1-15,-1 0 0,-1-1 0,9 0 16,4 1-16,-4-2 16,-1 0-16,9-1 0,0 0 15,-1-3-15,-1 1 0,2-2 16,1-1-16,-3-1 0,-2-1 0,13-1 16,2 0-16,-7 2 0,-5 2 15,12 2-15,3 3 0,-5-3 16,-4-2-16,5 2 0,4 2 15,-6 3-15,-4 1 0,33 2 16,-6-2-16,-11-4 0,-10-3 0,5-1 16,3-1-16,-8-1 15,-4 1-15,6-3 0,2-3 16,-4 3-16,-2 3 0,6 1 16,3 1-16,0 0 0,-1 1 0,-1-1 15,1 0-15,-6 1 0,-3 2 16,7 0-16,6 1 0,4-1 15,2 2-15,-6-3 0,-5-2 16,-8 0-16,-7 0 0,10 1 16,8-1-16,3 1 0,2 1 0,0-1 15,-2 1-15,-9 1 0,-7 1 16,10 0-16,5 1 16,-2-2-16,-3-1 0,0-1 0,-1 1 15,-6-1-15,-6-1 0,8 2 16,7 0-16,1 0 0,2 1 15,-4-1-15,0 0 0,-9 2 16,-8 1-16,10-3 0,5-3 16,-1 2-16,1 1 15,4-2-15,3 0 0,-11 0 0,-7 0 16,5 0-16,4 0 0,-4-4 16,-2-1-16,5 1 0,4 2 15,1 2-15,-2 0 0,5 1 16,2-1-16,-11 0 0,-7 0 0,9 1 15,7 0-15,-9-1 0,-6-1 16,3-3-16,2 1 0,3 1 16,3 1-16,3 1 0,2 0 15,-16 0-15,-10 1 0,3 1 16,5 0-16,2 0 0,3-2 16,2 4-16,2 3 0,-17-4 15,-13-2-15,7-3 0,4-3 16,-5 3-16,-5 1 0,0 3 0,1 2 15,-8-2-15,-3-3 0,-2 0 16,1 0-16,-7 2 0,-4 3 0,-1-1 16,2 0-16,-10-1 15,1-1-15,-2-1 0,-1 1 16,-1 1-16,-1 0 0,0-2 16,-1-1-16,-1 3 0,0 0 15,0-2-15,0 2 0,0 0 0</inkml:trace>
  <inkml:trace contextRef="#ctx0" brushRef="#br0" timeOffset="33544.9894">4469 7463 0,'0'0'0,"0"0"0,-17-4 16,7 2-16,0 2 0,-3-3 15,-6 1-15,-3 0 0,-4-2 16,1 4-16,-4 4 0,1-2 0,-1 2 16,-5 1-16,-2 5 15,0 0-15,0 2 0,-2 5 0,-2 2 16,0-1-16,0-2 0,-7 9 15,3 4-15,1-1 0,1 0 16,-6 9-16,1 2 0,3-1 16,2 0-16,2 2 0,3 2 15,0 3-15,4-4 0,1 4 16,0 1-16,7-2 0,5-1 0,-2 3 16,3 2-16,4-2 0,2-2 15,-2 22-15,4-6 16,8-25-16,3-1 0,3 19 0,4-3 15,-3-15-15,1 1 0,11 16 16,4-2-16,-8-27 0,1-3 16,6 5-16,6 3 0,-7-8 15,1-3-15,8-4 0,5-4 16,2-4-16,-3-1 0,12-2 16,6-4-16,-1-3 0,-2-4 0,11-5 15,6-4-15,-5 0 16,-1-2-16,10-1 0,2 0 0,13-12 15,-10 1-15,-3-11 0,-2-6 16,-4 0-16,-7-1 0,0 0 16,-2-2-16,-8 3 0,-8 2 0,-1-10 15,-2-6-15,-5 4 16,0 2-16,-6-1 0,-3-1 16,-11 6-16,-5 5 0,-5-7 15,0-2-15,-6 6 0,-3 3 0,-7 0 16,-3 1-16,0 4 15,1 4-15,-5 2 0,-5 1 16,2 6-16,1 6 0,-11 1 0,-1 2 16,1 2-16,6 3 0,-10 4 15,-4 4-15,4 0 0,3 2 16,-7 5-16,-3 2 0,3 3 0,2 1 16,-6 2-16,-6 2 15,2 1-15,1 1 0,-3 14 0,-3 8 16,6 2-16,5-2 0,-9 6 15,-5 3-15,6-1 0,4 1 16,-1 9-16,0 5 0,2 0 16,3-2-16,0 1 0,4 1 15,10-8-15,8-3 0,-5 1 16,-6 2-16,10-7 0,4-3 0,5-1 16,3 0-16,3-6 0,1-4 15,2 7-15,1 6 0,1-3 16,1 1-16,3-1 0,-2 1 15,3-6-15,0-4 0,4 2 16,5 4-16,0 0 0,1 1 16,3-6-16,4-4 0,-6-13 15,3 1-15,7-2 0,5-1 16,-7-2-16,-5-3 0,-4 0 0</inkml:trace>
  <inkml:trace contextRef="#ctx0" brushRef="#br0" timeOffset="38861.3246">3626 8678 0,'0'0'16,"0"0"-16,0 0 0,0 0 16,-24 0-16,24 0 0,0 0 15,0 0-15,0 0 0,-26-2 0,26 2 16,0 0-16,0 0 0,0 0 15,-23-6-15,18 4 0,1 1 0,1 0 16,2 1-16,-2 0 16,0 0-16,3 0 0,0 0 15,3 3-15,-3-3 0,3 2 16,-2 1-16,1-2 0,2 0 0,-3 0 16,2 0-16,0 0 0,1 1 15,0-1-15,-1 0 0,1 1 16,-1-1-16,0-1 0,1 1 15,-3-1-15,1 1 0,3 0 16,0 1-16,0-1 0,0 0 0,0 1 16,2-2-16,2 1 15,-3 1-15,3-1 0,2 0 16,0-1-16,-1 0 0,0 0 16,2 0-16,0 0 0,-2-1 0,3 1 15,3 0-15,-3-1 16,0 1-16,2-2 0,0 1 15,-2-2-15,3-1 0,-2-1 0,4 0 16,0 2-16,-1-1 0,7 0 16,-2 0-16,0-1 0,-3 1 0,3 0 15,3 2-15,0-1 16,-2 0-16,2 1 0,2 0 16,-2-1-16,-1 0 0,8 0 0,-1-1 15,-2 0-15,-3 2 0,2-3 16,0 1-16,1 1 0,-4-1 15,3 1-15,1 0 16,-1 1-16,-2-2 0,0 2 0,1-1 16,-3-1-16,-2 1 0,2 2 15,0 2-15,-3-2 0,-2 1 0,0 0 16,2 1-16,-4 2 16,1 1-16,1 0 0,1-2 15,-3 1-15,0-2 0,3 2 0,2 1 16,-1 1-16,-1 0 0,4 0 15,4 0-15,-4 0 0,-6-2 16,-2 1-16</inkml:trace>
  <inkml:trace contextRef="#ctx0" brushRef="#br0" timeOffset="39717.3001">10044 7771 0,'0'0'15,"0"0"-15,0 0 0,0 0 16,0 0-16,0 0 0,0 0 16,0 0-16,0 0 0,0 0 0,24-4 15,-24 4-15,0 0 0,0 0 16,28 0-16,-28 0 0,0 0 15,27 4-15,-17-1 16,-2-2-16,1 1 0,-1-1 0,-1-1 16,-1 1-16,1 2 0,-2-1 15,1 0-15,-2-1 0,0-2 0,-2 2 16,0 0-16,0 0 16,2 0-16,-2-1 0,-2 0 15,2 2-15,0-2 0,-2 0 0,2-4 16,1 2-16,0-1 0,-1 1 15,0 0-15,0 1 0</inkml:trace>
  <inkml:trace contextRef="#ctx0" brushRef="#br0" timeOffset="40492.5069">10016 7557 0,'0'0'0,"0"0"15,0 0-15,0 0 0,0 0 16,0 0-16,0 0 15,0 0-15,0 0 0,0 0 0,0 0 16,0 0-16,0 0 0,0 0 16,0 0-16,0 0 0,11 21 0,-11-21 15,0 0-15,0 0 16,0 0-16,0 0 0,0 0 16,28 11-16,-28-11 0,0 0 0,30 3 15,-17-3-15,1 0 0,-1 0 16,-1 0-16,0 0 0,-1 0 15,1 2-15,2 0 0,-3 1 16,0-2-16,-3 1 0,0 0 16,-1-1-16</inkml:trace>
  <inkml:trace contextRef="#ctx0" brushRef="#br0" timeOffset="40763.1707">10115 7713 0,'0'0'15,"0"0"-15,0 0 0,0 0 16,0 0-16,0 0 0,0 0 16,-8 23-16,8-23 0,0 0 15,-3 27-15,3-27 0,2 25 0,-1-9 16,-1 1-16,1-1 0,3 1 15,-1 2-15,0-1 0,2 0 16,0 0-16,4 3 0,1-2 16,-1-4-16,0-1 0,-2-3 0,-1-2 15,-1-1-15</inkml:trace>
  <inkml:trace contextRef="#ctx0" brushRef="#br0" timeOffset="40973.3504">10428 7711 0,'0'0'0,"0"0"0,0 0 16,0 0-16,0 0 0,0 0 15,0 0-15,0 0 0,0 0 0,0 0 16,0 0-16,30 2 0,-30-2 15,0 0-15,30-2 0,-30 2 16</inkml:trace>
  <inkml:trace contextRef="#ctx0" brushRef="#br0" timeOffset="41159.8473">10462 7603 0,'0'0'0,"0"0"16,0 0-16,0 0 0,0 0 0,0 0 15,0 0-15,0 0 0,0 0 16,0 0-16,0 0 0,0 0 16</inkml:trace>
  <inkml:trace contextRef="#ctx0" brushRef="#br0" timeOffset="42323.1378">2533 8303 0,'0'0'16,"0"0"-16,0 0 0,0 0 16,0 0-16,0 0 0,-23-13 15,23 13-15,0 0 0,0 0 0,0 0 16,-21-6-16</inkml:trace>
  <inkml:trace contextRef="#ctx0" brushRef="#br0" timeOffset="43162.569">4097 7638 0,'0'0'0,"0"0"0,0 0 0,0 0 16,0 0-16,9-24 0,-9 24 16,0 0-16,3-22 0,-5 15 15,-2 1-15,-1 1 0,-2-1 0,-4 2 16,-3 0-16,-3 4 0,-4 4 15,-3 3-15,-3 5 0,-11 5 16,-1 3-16,-11 9 0,-4 5 16,1 0-16,-3-1 0,-12 17 15,0 10-15,-3 7 0,11-2 16,-10 15-16,5 2 0,13-9 16,12-7-16,-4 26 0,15-11 15,8-16-15,8-14 0,11-4 0,7-6 16,12-7-16,8-5 0,9 0 15,9 1-15,-3-9 0,1-6 16,11-4-16,9-5 0,2 2 16,1-1-16,4-6 0,5-5 15,-7-4-15,-3-3 0,3-2 16,4 0-16,-6-2 0,-5-1 0,2-9 16,3-5-16,-6-1 15,-1 1-15,1-9 0,1-6 0,0-4 16,-1-2-16,4-10 0,3-6 15,-12 7-15,-5 4 0,-4-5 16,-2-4-16,-6 8 0,-5 5 16,-7-2-16,-8 0 0,-7 4 15,-11 3-15,1-2 0,-1-2 16,-5 3-16,-3 1 0,-4 3 16,-4 2-16,-6 4 0,-4 0 0,-7 0 15,-6-1-15,3 8 16,0 6-16,-10 4 0,-12 2 0,1 4 15,-2 4-15,-14 13 0,-11 8 16,1 7-16,1 3 0,-16 22 16,-11 17-16,7 2 0,6 1 0,-12 17 15,-5 12-15,16 1 16,11 0-16,27-29 0,19-19 16,13-14-16</inkml:trace>
  <inkml:trace contextRef="#ctx0" brushRef="#br0" timeOffset="46377.8353">2299 8278 0,'0'0'0,"0"0"0,0 0 15,0 0-15,0 0 0,-26-2 16,26 2-16,0 0 0,-25 0 0,25 0 16,-19-2-16,9 0 15,1 1-15,-1 0 0,1-1 16,-4-1-16,0-1 0,-1 3 0,3 2 15,-4-3-15,0-1 0,-1 0 16,-1 0-16,2 2 0,1-1 16,-3 2-16,0-1 0,1 2 15,0 2-15,-5 0 0,1 0 16,-1-1-16,2-2 0,-1 2 16,-2 2-16,1-2 0,1 0 0,-1 0 15,2 0-15,2 1 0,-2-1 16,0-1-16,0-2 0,2 0 15,2 0-15,0 3 0,-1 0 16,3 0-16,-1-2 0,3 1 16,-1-1-16,2 0 0,1 0 0,2 0 15,2 0-15,2 0 16,-1 0-16,4 0 0,-1 2 16,1-2-16,0 3 0,4-2 15,2-1-15,1 0 0,-2 0 0,5 0 16,2 0-16,-2 0 0,3 0 15,1 0-15,1-1 0,3 0 16,-2 1-16,10 1 0,2 0 16,-2 0-16,1 0 0,2-1 15,0 0-15,3-2 0,-2-2 0,9-1 16,2 1-16,-7-1 16,-2-1-16,0 1 0,0 1 15,-3 2-15,-4-1 0,-3-1 0,-3 0 16,-4 2-16,-5 1 0,-1-2 15,-5-1-15,0 1 0,-4 3 16,-2-5-16,-1-2 0,-6 1 16,-1 1-16,-5-1 0,-2 3 15,0 1-15,-1 0 0,-7 4 16,-3 1-16,-3 0 0,2 3 0,-9 1 16,-3 4-16,4-1 15,2 0-15,-13 2 0,-3 1 16,7 1-16,6 1 0,-3 0 0,1-1 15,4-2-15,5-3 0,2-1 16,4-1-16,4-1 0,5-2 0,2-2 16,4 2-16,5-4 15,2 0-15,3 0 0,0 0 16,0 0-16,6 2 0,0-1 16,-2 2-16,5-3 0,1 0 0,3 0 15,3 2-15,1-2 0,0 0 16,5 0-16,5-1 0,2 0 15,1 0-15,16-2 0,5-1 16,5-2-16,1 1 0,-2 0 16,-12 0-16,-8 2 0</inkml:trace>
  <inkml:trace contextRef="#ctx0" brushRef="#br0" timeOffset="48527.7928">7087 7045 0,'0'0'0,"0"0"0,0 0 16,-31-3-16,20 2 0,-6 1 15,-2 1-15,-5 2 0,0 0 0,-5 1 16,-3 2-16,2-1 16,2-1-16,-10 4 0,-2 3 15,0-1-15,3-1 0,0 0 0,2 1 16,-6 3-16,1 2 0,1-1 15,-2 1-15,4 3 0,5 2 16,-2 0-16,-1 0 0,8-5 16,5-3-16,6-2 0</inkml:trace>
  <inkml:trace contextRef="#ctx0" brushRef="#br0" timeOffset="49030.1649">5823 7634 0,'0'0'0,"0"0"15,-13 20-15,4-7 0,-1-1 0,-5 6 16,-2 5-16,1 0 0,0 2 15,-5 9-15,0-1 0,3-1 16,0-2-16,0 5 0,2 2 16,-1-1-16,2-1 0,-1 7 15,2-1-15,1-2 0,1 0 0,-2 0 16,2-1-16,2 1 0,5 0 16,2 8-16,3 0 15,-4-5-15,1-3 0,3 0 0,3 2 16,2-1-16,0-2 0,3 0 15,1-2-15,1 0 0,1-3 16,0 2-16,3-2 0,1 0 16,5-2-16,0-1 0,1 0 15,1-3-15,-2-5 0,5 3 16,3 2-16,-2-4 0,0-2 0,2 0 16,5 0-16,-3-1 0,1-1 15,1-3-15,2-2 0,4-1 16,-1 0-16,4-2 0,2 0 15,-2-2-15,-2 0 0,6-3 16,2 1-16,-2-3 0,-3-2 16,12 2-16,2 3 0,-5-2 15,-5-3-15,5-3 0,1-4 16,-4-1-16,-1-1 0,3 1 16,4-2-16,-5 0 0,-4-1 0,5-3 15,4-2-15,-4 3 0,-2 1 16,28-9-16,-3 1 0,-14 0 15,-11 0-15,3 1 0,5-1 16,-7 3-16,-4 1 0,4-4 16,3-5-16,-3 1 0,-1 3 0,2-8 15,2-5-15,-15 10 16,-13 7-16,-8 5 0</inkml:trace>
  <inkml:trace contextRef="#ctx0" brushRef="#br0" timeOffset="49206.223">8865 8396 0,'0'0'15,"0"0"-15,0 0 0,27-1 0,-27 1 16,28-5-16,-17 3 0,-1 0 0</inkml:trace>
  <inkml:trace contextRef="#ctx0" brushRef="#br0" timeOffset="51927.5998">13350 6325 0,'0'0'0,"0"0"15,0 0-15,-21-5 0,12 5 0,-3 1 16,-3 0-16,-1 1 0,-3 1 15,-7 2-15,-2 4 0,-1-2 16,1 1-16,-2 5 0,-1 5 16,-6 6-16,-1 1 0,0 3 15,-1 2-15,2 1 0,-1 1 0,-6 10 16,0 5-16,5-1 16,4-3-16,-9 10 0,-1 2 15,7-4-15,7-3 0,-6 7 0,-2-2 16,8-3-16,6 0 0,-8 22 15,7-3-15,6-8 0,4-9 16,4 0-16,1-5 0,1-2 16,0-3-16,3 3 0,0 0 15,1-4-15,3-2 0,6 1 16,6 4-16,0-9 0,1-5 0,2 6 16,1 2-16,-5-17 0,1 1 15,7 2-15,8 4 16,-1-2-16,0-1 0,3-2 0,3 0 15,1-1-15,1-4 0,5 0 16,3-2-16,-2-3 0,-1-3 16,6 0-16,4-3 0,-5 0 15,-1 0-15,5-5 0,6-3 16,-5-1-16,-3 0 0,5 2 0,1 0 16,-2-2-16,-4-1 0,3-5 15,2-2-15,-5 0 0,-4 0 16,5-4-16,6-3 0,-9-1 15,-5 0-15,4-4 0,3-4 16,-6-1-16,-2 1 0,5-7 16,2-6-16,-5 1 0,-2 0 0,15-25 15,-3 0-15,-2 4 16,-1 4-16,-1-7 0,-1-3 16,-8 9-16,-4 7 0,-2-5 0,1-3 15,-7 5-15,-3 3 0,-5-1 16,-3 2-16,-2-1 0,-1 2 15,-2-3-15,0 0 0,-6 5 16,-5 5-16,-1-9 0,-3-3 16,-4 3-16,-3 4 0,-2-1 15,-3-1-15,-2 8 0,-3 6 0,-9-4 16,-7-2-16,-1 7 16,0 7-16,-8 3 0,-4 4 0,-2 1 15,-2 0-15,-3 7 0,-5 3 16,5 3-16,2 2 0,-5 5 15,-3 3-15,4 4 0,2 2 16,-4 8-16,-4 7 0,5-1 0,5 0 16,-4 10-16,-3 5 15,10 0-15,8-1 0,-6 13 16,-4 10-16,7-4 0,6 0 0,14-17 16,10-15-16,8-8 0</inkml:trace>
  <inkml:trace contextRef="#ctx0" brushRef="#br0" timeOffset="55342.4791">8094 7508 0,'0'0'0,"0"0"15,0 0-15,0 0 0</inkml:trace>
  <inkml:trace contextRef="#ctx0" brushRef="#br0" timeOffset="56477.8989">6320 9225 0,'0'0'15,"0"0"-15,0 0 0,0 0 0,0 0 16,22-18-16,-22 18 0,17-17 15,-6 9-15,3-3 0,1-2 16,1 0-16,2 1 0,3 1 16,1 0-16,4-1 0,2 1 15,0-2-15,2-1 0,0 3 16,0 3-16,9 0 0,2 2 16,-1 1-16,0 0 0,2 0 15,-1-1-15,-1 4 0,-1 3 0,4 0 16,-3 0-16,-1 4 0,-3 1 15,-2 4-15,-7 1 0,-4-1 16,-6-2-16,-4 7 0,-2 4 16,-3 2-16,-1 1 0,-5 0 15,-6 3-15,-2-1 0,-6-1 0,-2 8 16,0 6-16,0 2 16,0 0-16,-2 3 0,-4 3 15,1-2-15,1 0 0,-5 7 0,3-1 16,4-4-16,6-5 0,1-7 15,3-9-15,1-6 0</inkml:trace>
  <inkml:trace contextRef="#ctx0" brushRef="#br0" timeOffset="56701.9751">6837 10725 0,'0'0'0,"0"0"0,0 0 16,0 0-16,0 0 0,0 0 16,0 0-16,0 0 0,0 0 0,0 0 15,3-24-15,-3 24 0,15-22 16,-15 22-16</inkml:trace>
  <inkml:trace contextRef="#ctx0" brushRef="#br0" timeOffset="57684.0313">3902 8714 0,'0'0'0,"0"0"0,0 0 15,0 0-15,0 0 0,0 0 16,0 0-16,0 0 0,0 0 0,-7 22 16,7-22-1,0 0-15,0 0 0,0 0 0,0 0 16,0 0-16,-4 21 0,4-21 16,0 0-16,0 0 0,0 0 0,0 0 15,0 0-15,0 0 16,0 0-16,0 0 0,0 0 15,0 0-15,0 0 0,0 0 0,0 0 16,0 0-16,0 0 0,0 0 16,0 0-16,0 0 0,0 0 0,0 0 15,0 0-15,0 0 16,14 19-16,-14-19 0,0 0 16,27-9-16,-27 9 0,24-9 0,-24 9 15,0 0-15</inkml:trace>
  <inkml:trace contextRef="#ctx0" brushRef="#br0" timeOffset="58327.4966">7037 8554 0,'0'0'0,"0"0"16,0 0-16,0 0 0,0 0 0,0 0 16,0 0-16,0 0 0,0 0 15,0 0-15,0 0 0,0 0 16,0 0-16,0 0 0,0 0 16,0 0-16,0 0 0,0 0 15,0 0-15,0 0 0,0 0 0,16-18 16,-16 18-16,0 0 0</inkml:trace>
  <inkml:trace contextRef="#ctx0" brushRef="#br0" timeOffset="58947.5862">6075 9961 0,'0'0'0,"0"0"0,0 0 16,0 0-16,0 0 0,-18-12 15,18 12-15,0 0 0,0 0 0,0 0 16</inkml:trace>
  <inkml:trace contextRef="#ctx0" brushRef="#br0" timeOffset="59395.5366">6067 9564 0,'0'0'0,"0"0"15,0 0-15,0 0 0,23-20 16,-13 11-16,-1-1 0,2-2 15,1 0-15,4 0 0,3-2 16,5-1-16,-2-1 0,2-1 16,0 0-16,-1 1 0,2 3 0,7-2 15,2 3-15,-2 1 16,-1 0-16,1 3 0,2 1 16,-3-1-16,-2 2 0,0 0 15,-1 3-15,-1 2 0,-2 2 0,-1 2 16,-2 0-16,-3 0 15,-2 1-15,0-1 0,2 0 16,-1 5-16,-1 3 0,-1 0 0,-3 2 16,-3-1-16,-1 2 0,-3 0 15,1 1-15,-3 1 0,0 1 16,-3 1-16,-3 0 0,-2 2 16,0-1-16,-2 5 0,1 2 15,-3-2-15,-1 1 0,1 0 0,-2 0 16,3-1-16,0-1 0,1 2 15,-1 2-15,2-2 0,-3 1 16,1-1-16,2 0 0,-1 0 16,1-1-16,0-5 0,2-3 15,1-4-15</inkml:trace>
  <inkml:trace contextRef="#ctx0" brushRef="#br0" timeOffset="59595.798">6490 11046 0,'0'0'0,"0"0"16,0 0-16,0 0 0,5 21 0,-5-21 15,0 0-15,0 0 0</inkml:trace>
  <inkml:trace contextRef="#ctx0" brushRef="#br0" timeOffset="70545.2154">13932 16508 0,'0'0'0,"0"0"15,0 0-15,0 0 0,0 0 16,0 0-16,30 1 0,-30-1 16,24 4-16,-24-4 0,32 3 15,-12-1-15,4 0 0,2 0 16,2-2-16,2 1 0,1 2 0,12 0 16,2 1-16,0 0 15,0 0-15,15 0 0,2-1 16,1 1-16,1 1 0,11 0 0,-2-1 15,2 0-15,-8 1 0,10-1 16,1-2-16,-8 0 0,-4-2 16,9 2-16,7 1 0,-8-1 0,-6-1 15,43 0-15,-1-1 16,-17-1-16,-9-2 0,2 2 0,1 0 16,-4-2-16,-3-3 0,6 2 15,5 1-15,-10 1 0,-6 0 16,13 3-16,9 2 0,-11-4 15,-7-5-15,10-1 0,8-1 16,-2 2-16,-3 2 0,-1 4 16,-2 2-16,-5-3 0,-4-1 0,12 2 15,6 0-15,-10-3 0,-6-2 16,10-1-16,10 1 0,-3 1 16,0 2-16,-4 1 15,-5 0-15,-7-1 0,-5-1 0,10 0 16,6 0-16,-5 0 15,-7-1-15,10 0 0,6 1 16,2-2-16,2-2 0,-5 4 0,-3 1 16,-12 2-16,-10 1 0,14 1 15,8 1-15,-1 0 0,-1 1 16,-6 1-16,-5 2 0,-7-2 0,-4-2 16,9 2-16,8 1 15,2 1-15,3 0 0,-5-2 16,-2 2-16,-18-1 0,-11 1 0,7-4 15,3-3-15,3 1 0,0 2 0,0 0 16,0 1-16,-5 0 16,-4 0-16,10 2 15,5 2-15,-17-4 0,-9-4 0,-3 4 0,-2 2 16,1 0-16,1 1 0,-5-2 16,-1 0-16,-1 1 15,0 1-15,-3-1 0,-2 0 16,-9 1-16,-4 3 0,3 0 0,3 0 15,-3-5-15,-2-3 0,-3 2 16,-2 0-16,-5 1 0,-4 0 16,-2-4-16,1 1 0,-1 0 15,1 1-15,-1-2 0,1 1 16,-4-4-16,1 0 0,-2 0 16,0 1-16,-2 1 0</inkml:trace>
  <inkml:trace contextRef="#ctx0" brushRef="#br0" timeOffset="76728.4724">23132 4032 0,'0'0'0,"0"0"0,0 0 16,0 0-16,0 0 0,0 0 0,0 0 16,0 0-16,0 0 0,0 0 15,0 0-15,0 0 0,0 0 16,20 18-16,-20-18 0,0 0 15,6 24-15,-6-24 0,4 20 16,-4-20-16,3 27 0,-1-12 16,1 2-16,1-2 0,0 1 0,-1 2 15,1 0-15,-1 1 0,1 0 16,3 7-16,2 0 16,-1 0-16,-2-1 0,1 0 0,-1 0 15,0 0-15,-2 2 0,0 1 16,-1 1-16,1-2 0,1-3 15,1 7-15,1-2 0,1-1 16,-1-3-16,0-1 0,0-1 16,2-1-16,0 1 0,0-1 15,0 1-15,0-3 0,-1-2 0,-2 2 16,0 3-16,-1-1 0,0 2 16,-1-1-16,0 2 0,-1-4 15,-3 0-15,0 1 0,0 2 16,1-3-16,0-1 15,0 0-15,0-1 0,0-1 16,0 0-16,0 1 0,2 0 0,0 1 16,1 0-16,1-2 0,-1-1 15,-1-1-15,0 3 0,-2-1 16,0 1-16,1 0 0,0 0 16,0 0-16,0 0 0,-2-1 0,-2 1 15,1 0-15,0-1 16,2 1-16,3-1 0,-3 1 15,0 1-15,-1-3 0,1 0 0,0 3 16,0 1-16,1-1 0,2 2 16,-2-1-16,-1 0 15,-1 0-15,0 0 0,-2-1 0,-1 0 16,1-1-16,2-1 0,-1 1 16,0 0-16,-2-1 0,-2 1 15,1-1-15,0-1 0,1-3 16,1-2-16,0 3 0,0 1 15,0 0-15,-2-1 0,1 1 16,-1 2-16,-1-2 0,1 0 0,-1 0 16,1 2-16,-2 0 0,0 1 15,-2 0-15,-1 0 0,1 0 16,-1-1-16,-2 1 0,-3-1 16,-2 6-16,-2 0 0,1-2 15,-2 1-15,2-2 0,2-1 0,-1-4 16,0 0-16,3-4 0,2-2 15,2-2-15</inkml:trace>
  <inkml:trace contextRef="#ctx0" brushRef="#br0" timeOffset="89762.2515">5692 7331 0,'0'0'0,"0"0"0,0 0 16,0 0-16,0 0 0,0 0 16,4-18-16,-4 18 0,0 0 0,25-13 15,-25 13-15,29-5 0,-13 0 16,3 1-16,5-1 16,-2 2-16,1 0 0,11-1 15,1 1-15,3-1 0,-4 1 0,15 0 16,4 1-16,-6-2 0,-2 1 15,12 3-15,3 1 0,-4 2 16,-5 1-16,15 1 0,0 3 16,-7-2-16,-4-1 0,2-1 15,3-3-15,-10-4 0,-6-1 0,11-3 16,1-1-16,-11 0 0,-6-1 16,2-2-16,4 2 0,-9-3 15,-4 1-15,2 0 0,-2-1 16,-2 6-16,-2 4 0,2-1 15,-1-4-15,-6 4 0,-2-1 0,2 7 16,5 1-16,-4 3 0,-3 1 16,-5-2-16,-3-1 15,-5-2-15</inkml:trace>
  <inkml:trace contextRef="#ctx0" brushRef="#br0" timeOffset="91695.1306">7326 7408 0,'0'0'0,"0"0"15,0 0-15,0 0 0,-19-20 16,8 13-16,-2-2 0,0-2 16,-1 2-16,0-3 0,-1 3 15,-5-5-15,1 0 0,-2 1 16,-2 1-16,0 0 0,0 2 0,-5 1 16,-1 2-16,-2 2 0,3 1 15,-12 2-15,-2 0 0,3 2 16,0 1-16,-1 3 0,-4 2 15,2-1-15,1 1 0,-6 3 16,2 2-16,3 0 0,1 2 0,-2 1 16,-2 0-16,1 0 15,2 0-15,-9 7 0,1 0 16,7 1-16,4 0 0,-2 2 16,-1 2-16,0 0 0,3 0 0,-3 1 15,4-5-15,4 0 0,2-1 0,0 4 16,0 3-16,7-2 15,1-3-15,2 4 16,1 2-16,1-5 0,-1-1 0,-2 8 16,2 3-16,2-6 0,0-1 0,-2 5 15,0 2-15,3-1 16,2-3-16,-3 5 0,1 0 16,8-6-16,2 2 0,0 3 15,2 3-15,4-7 0,4-1 0,-1 0 16,1 0-16,1-2 0,2-2 15,4 1-15,3 3 0,1-2 16,1 0-16,1 0 0,0-1 16,4 1-16,3-2 0,2 2 15,3 1-15,-3-2 0,-2-1 0,7 1 16,4-2-16,0-2 0,2-2 16,0 0-16,4 0 0,-2 0 15,1-1-15,6 1 0,3 0 16,0-3-16,-2-1 0,8-1 15,2-3-15,-4-2 0,-2-2 0,3 0 16,5 0-16,0-3 16,-2-1-16,12 2 0,-1 1 15,-5-6-15,-5-1 0,22 5 16,0 3-16,-5-1 0,-3-1 0,4-2 16,3-2-16,-12-10 15,-7-8-15,5-6 0,3-3 0,-4 4 16,-4 2-16,4-4 15,3-2-15,-6 2 0,-5 1 0,3 0 16,1 0-16,-5 2 0,-3 2 16,1-7-16,0-3 0,-3-2 15,-4-1-15,1-3 0,1-1 16,-6 3-16,-4 1 0,-1 1 16,-1 0-16,-1 1 0,0 0 0,-4-7 15,-4-7-15,-2 6 0,-1 0 16,2-3-16,2-1 0,-5 3 15,-4 2-15,-2-7 0,-4-5 16,-5 3-16,-1 3 0,-4-2 16,-2-1-16,-1 4 0,-3 2 0,-4-1 15,-3 1-15,-4 1 0,-5 2 16,-8-3-16,-4-2 0,5 4 16,6 5-16,-13-4 0,-6 2 15,5-5-15,3 0 0,-11 7 16,-7 3-16,7 8 0,3 2 0,-6-5 15,-4-2-15,0-1 16,4 0-16,-4 1 0,-2 1 16,-2 5-16,-2 1 0,-5 1 15,-2-1-15,8 5 0,5 4 0,-15-1 16,-9 1-16,5 1 16,1 2-16,-5 3 0,-5 4 15,2 2-15,2 3 0,-3 5 16,-5 4-16,7 2 0,5 1 0,-6 2 15,-3 1-15,9-1 0,8-1 16,-1 8-16,0 4 0,5 4 16,0 1-16,-6 7 0,-4 7 15,6-2-15,1 0 0,-2 14 16,-2 10-16,11-1 0,8 1 0,-3 13 16,-1 9-16,8-8 0,5-5 15,11-24-15,10-18 0,5-13 16</inkml:trace>
  <inkml:trace contextRef="#ctx0" brushRef="#br0" timeOffset="103279.3464">6259 7704 0,'0'0'0,"0"0"0,0 0 15,0 0-15,0 0 0,0 0 0,0 0 16,0 0-16,19 15 0,-19-15 16,0 0-16,20 12 0,-20-12 15,21 8-15,-21-8 0,31 10 0,-13-5 16,2 1-16,2 1 16,0 1-16,1 0 0,9 4 15,2 0-15,0 1 0,0-1 0,3 0 16,0-2-16,7 1 0,-2-1 15,1-2-15,0-2 0,-1-3 16,-4-1-16,6 0 0,0-2 16,-2 1-16,-5 2 0,2-4 15,2-2-15,-4 0 0,-2 1 0,1 0 16,1-1-16,-5 1 0,-1 0 16,2 0-16,2 0 0,-2 1 15,-5-3-15,-1 0 0,0-1 16,-2-2-16,1 0 0,2-3 15,1-3-15,-4 1 0,-2-1 16,1-4-16,0-3 0,-1 0 16,0-3-16,-3 0 0,0-3 15,-1 0-15,-3 2 0,-2-3 0,0-1 16,-5 1-16,-3 1 0,-1-3 16,-2-1-16,-2 1 0,0 3 15,-5-1-15,-3-1 0,-3 2 16,0 2-16,-4-3 0,-3-1 15,-1 2-15,0 3 0,-1-1 16,-1 0-16,2 1 0,-1 4 16,-4-3-16,-5 1 0,3 1 15,2 3-15,-5-1 0,-2 0 16,2 5-16,0 2 0,-3 1 16,-2 3-16,-1 1 0,0 1 0,-10 3 15,-3 2-15,10 0 0,1 2 16,-11 2-16,0 0 0,4 4 15,0 1-15,-1 3 0,-1 2 16,2-4-16,3-5 0,-1 5 16,-3 4-16,5 1 0,5 3 0,-8 0 15,1-1-15,12 0 0,2 2 16,-1 6-16,-1 3 0,8-3 16,1 1-16,3 2 0,1 0 15,2-1-15,-3-2 0,3 3 16,2 1-16,4 1 0,3-3 0,1 5 15,2 3-15,2-4 16,3-2-16,2-4 0,1 0 16,0-4-16,0-3 0,2 0 15,2 0-15,-2-7 0,-2-1 0,4 1 16,2 1-16,1-2 0,0-2 16,-1-1-16,2-3 15,0 0-15,1 2 0,0-2 0,2-2 16,-2 0-16,1 0 0,0-1 15,2 1-15,1-2 0,-3 0 16,3-2-16,1-1 0,-1 2 16,-1 0-16,1-1 0,-1-2 15,0 3-15,2 1 0,-3 1 16,-4-1-16,-2 0 0</inkml:trace>
  <inkml:trace contextRef="#ctx0" brushRef="#br0" timeOffset="104295.9965">2248 8294 0,'0'0'0,"0"0"0,0 0 0,0 0 15,-24-7-15,24 7 0,-20-5 16,10 2-16,-1 1 0,0-1 15,-5-3-15,1 1 0,-2 0 0,0 2 16,-3 2-16,1 2 0,0 2 16,-7 1-16,-5 0 0,0 3 15,1 3-15,0 1 0,-6 1 16,4-1-16,1 0 0,-6 1 16,3 1-16,4 1 0,1 1 15,-2-1-15,1-1 0,3-4 16,2-2-16,-1-1 0,-1 1 15,4-4-15,2-2 0,1 3 16,-1 1-16,4-3 0,1-2 16,0-4-16,1-2 0,2 0 15,2-1-15,-2 1 0,-3-1 16,3 1-16,3 3 0,1-1 0</inkml:trace>
  <inkml:trace contextRef="#ctx0" brushRef="#br0" timeOffset="112278.8848">13149 4559 0,'0'0'0,"0"0"15,0 0-15,0 0 0,0 0 0,-19 11 16,19-11-16,0 0 0,-20 25 0,20-25 15,-18 29-15,7-12 16,-3 2-16,0 2 0,-2 5 16,-9 7-16,-1 1 0,-4 3 0,-3 6 15,-10 6-15,0-3 0,-13 13 16,-4 1-16,5-4 0,4-5 16,-13 9-16,-2 0 0,-6-2 15,4-8-15,-30 14 0,7-10 16,16-13-16,11-9 0,-8 2 15,-3-1-15,3-3 0,4-5 0,-5-6 16,-3-4-16,10-2 0,8 0 16,-5 0-16,-3 1 0,2-4 15,1-3-15,-6 2 0,-6 1 16,2-2-16,2 1 0,-3 1 16,-2 0-16,7 0 0,4 0 15,-8-3-15,-3 0 0,6-1 16,7 0-16,-6 3 0,-1 2 15,2-8-15,3-3 0,-7 3 16,-7 4-16,5-3 0,4-2 16,-6-3-16,-4-3 0,9-2 15,4 0-15,-8-3 0,-5-1 16,11 0-16,6 2 0,-4-7 0,-3-4 16,4 7-16,4 4 0,-6-9 15,-3-6-15,6 5 0,4 4 0,-6-2 16,-5 0-16,10 3 15,7 2-15,-6-1 0,-1-2 16,2 3-16,0 1 0,-3-4 0,-2-2 16,5-1-16,2 0 0,0-1 15,-3 0-15,3 1 16,1 1-16,-1-2 0,0 0 0,8 0 16,6 2-16,-5-5 0,-5-1 15,8 1-15,8 0 0,-6-1 16,-3 0-16,8 0 0,6 2 0,-4-3 15,0-2-15,4 3 0,1 1 16,2-1-16,0 0 16,1 1-16,1 0 0,-1-3 0,3 0 15,5 2-15,5 2 0,-6-6 16,-5-1-16,13 8 16,5 0-16,-1 1 0,1-1 15,2-2-15,-2-4 0,4-2 0,0-3 16,3 4-16,4 0 0,2 1 15,-1-4-15,5-2 0,3 1 16,4-4-16,5-3 0,1 1 0,0 0 16,5-3-16,6-4 15,1 4-15,5 3 0,6-7 0,1-2 16,-1 4-16,0 3 0,13-6 16,3 1-16,17-7 0,-4 5 15,2 1-15,3 2 0,-5 5 16,-3 4-16,9 1 0,8 3 15,-4 1-15,-4-1 0,12-4 16,7-2-16,-6 8 0,-2 6 0,9-3 16,7-3-16,-7 2 0,-4 1 15,5 1-15,5 0 0,-9 1 16,-6 0-16,12 0 0,8-1 16,-10 6-16,-7 4 0,10 0 15,9 3-15,-11 0 0,-5 0 16,8 3-16,7 4 0,-7 2 0,-5 2 15,16 4-15,11 2 16,-11-3-16,-9-1 0,7-2 0,6-1 16,-8-1-16,-7-1 15,2 2-15,1 0 0,-11 6 16,-7 3-16,4 6 0,3 3 16,-12-2-16,-8-2 0,9 6 0,6 3 15,-7 2-15,-7 1 0,1 4 16,1 1-16,-9-2 0,-5-3 15,3 2-15,1 1 0,-11 0 16,-5 0-16,0 4 0,1 2 16,-6 0-16,-6-3 0,-6 6 0,-3 3 15,-4-2-15,-3-3 0,-2 4 16,-2 3-16,-6 1 0,-5 1 16,-3 1-16,-5-3 0,0 1 15,-1-2-15,-3 5 0,-1 3 16,-2-7-16,-2-3 0,-4 3 15,-2 3-15,-7-4 0,-4-6 0,-6 5 16,-6 3-16,3-5 0,0-3 16,-9 1-16,-9 1 15,-1-5-15,0-4 0,-14 4 0,-8 2 16,2-1-16,3-2 0,-17 4 16,-11 4-16,0-6 0,1-3 15,-12 4-15,-6 2 0,7-2 16,5-3-16,-13 6 0,-10 1 15,9 2-15,4 0 0,-12 2 16,-8-1-16,8-1 0,8 0 0,-13 8 16,-9 5-16,10-1 0,8-2 15,38-16-15,24-11 16,19-8-16</inkml:trace>
  <inkml:trace contextRef="#ctx0" brushRef="#br0" timeOffset="116362.4498">18155 16352 0,'0'0'0,"0"0"0,28 6 16,-28-6-16,29 3 0,-9-1 0,6 1 15,9 3-15,3-2 0,-8 0 16,-3-1-16,-5 0 0</inkml:trace>
  <inkml:trace contextRef="#ctx0" brushRef="#br0" timeOffset="116739.6457">20813 17501 0,'0'0'0,"0"0"0,0 0 16,0 0-16,-21 7 0,21-7 15,0 0-15,-17 9 0,11-4 0,2-2 16,-1 0-16,2-1 0</inkml:trace>
  <inkml:trace contextRef="#ctx0" brushRef="#br0" timeOffset="118208.6428">8604 16566 0,'0'0'0,"0"0"0,0 0 16,0 0-16,0 0 0,0 0 15,0 0-15,0 0 0,0 0 0,0 0 16,0 0-16,27-1 0</inkml:trace>
  <inkml:trace contextRef="#ctx0" brushRef="#br0" timeOffset="118395.6569">8661 16759 0,'0'0'0,"0"0"16,0 0-16,0 0 0,0 0 0,0 0 16,0 0-16,0 0 0,26 6 0,-26-6 15,0 0-15,0 0 16</inkml:trace>
  <inkml:trace contextRef="#ctx0" brushRef="#br0" timeOffset="118563.6181">8758 16880 0,'0'0'0,"0"0"0,0 0 0,0 0 16,0 0-16,0 0 0,19-17 15,-19 17-15</inkml:trace>
  <inkml:trace contextRef="#ctx0" brushRef="#br0" timeOffset="118729.6205">8903 16838 0,'0'0'0,"0"0"15,0 0-15,0 0 0,0 0 0,5 24 16,-5-24-16,15 15 0,-6-11 15,-1-1-15,-2 1 16,1-1-16</inkml:trace>
  <inkml:trace contextRef="#ctx0" brushRef="#br0" timeOffset="118846.6473">9340 17565 0,'0'0'0,"8"16"16,3 7-16,5 5 0,6 6 0,-2-2 15,-1-3-15,-6-7 0</inkml:trace>
  <inkml:trace contextRef="#ctx0" brushRef="#br0" timeOffset="122145.3381">10339 3711 0,'0'0'0,"0"0"15,0 0-15,0 0 0,0 0 0,-18-20 16,18 20-16,0 0 15,-25-17-15,13 11 0,-2 0 16,0 1-16,-1 3 0,-4 2 0,-2 0 16,-1 2-16,-1 0 15,-12 5-15,-5 3 0,2 1 16,3 2-16,-8 7 0,1 1 16,0 0-16,0 2 0,-8 8 0,0 3 15,2 4-15,1 1 0,-7 9 16,1 2-16,4 1 0,2-1 15,-4 9-15,1 2 0,6-4 16,3 0-16,-12 26 0,9-5 16,10-5-16,4-5 0,-4-3 15,-2-3-15,4 0 0,3-2 16,9 5-16,5 2 0,5-5 0,3-1 16,4 0-16,3 1 15,-3 1-15,-2-2 0,4 1 0,3 0 16,4-5-16,1-4 0,6 3 15,2 3-15,3-4 0,1-2 0,6 1 16,3-2-16,8-1 16,3-4-16,-1-5 0,-2-5 15,2-5-15,-2-4 0,9-2 16,5-1-16,-3 1 0,1 1 0,-2-6 16,-1-1-16,4-6 0,3-2 15,3-8-15,2-1 0,-3-6 16,-2-3-16,1-1 0,0-4 15,-1-7-15,-2-7 0,0-6 16,-2-7-16,-1-7 0,-3-6 0,-1-8 16,0-6-16,-4-10 15,-1-5-15,-1-13 0,2-7 16,-6 4-16,-4 3 0,5-11 16,3-8-16,-5 4 0,-3 4 0,-6-3 15,-3 0-15,-8 11 0,-5 7 16,-6 3-16,-3 2 0,-10 13 15,-6 6-15,-11 0 0,-7-2 16,-4 11-16,-1 9 0,-8 6 16,-6 2-16,-1 3 0,1 3 0,-5 5 15,-4 2-15,-2 12 16,-2 7-16,3 8 0,3 7 0,2 1 16,3 1-16,-12 8 15,-6 6-15,16 4 0,10 2 16,14 7-16,9 4 0,-2-4 0,-1-2 15,9-2-15,6 0 0,10-2 16,6-1-16,9-2 0,6-3 16,6 2-16,4 1 0,-9-10 15,-5-4-15,-4-6 0</inkml:trace>
  <inkml:trace contextRef="#ctx0" brushRef="#br0" timeOffset="122331.1312">10039 4956 0,'0'0'0,"3"14"16,3 3-16,-1-1 0,2 1 0,11 16 15,7 7-15,0 1 16,-4-7-16,-4-7 0</inkml:trace>
  <inkml:trace contextRef="#ctx0" brushRef="#br0" timeOffset="124889.786">22723 3876 0,'0'0'0,"0"0"0,0 0 16,-6-34-16,6 34 0,-2-25 0,1 14 15,0 2-15</inkml:trace>
  <inkml:trace contextRef="#ctx0" brushRef="#br0" timeOffset="125366.4574">22790 2845 0,'0'0'0,"0"0"0,0 0 0,0 0 0,0 0 15,0 0-15,0 0 0,0 0 16,0 0-16,0 0 16,4 29-16,-4-29 0,3 23 0,-3-23 15,5 26-15,-5-26 0,8 26 16,-3-10-16,2 1 0,1 0 16,1 0-16,2 0 0,1 1 15,-1 0-15,-1 1 0,3 5 16,0-1-16,0-1 0,1-1 0,-2 3 15,0 1-15,0-3 0,1-3 16,-2-3-16,-2-1 0,-1-4 16</inkml:trace>
  <inkml:trace contextRef="#ctx0" brushRef="#br0" timeOffset="126912.3144">23154 3468 0,'0'0'0,"0"0"16,0 0-16,0 0 0,0 0 16,10 25-16,-10-25 0,8 19 15,-4-11-15,3 3 0,-1 3 16,1-2-16,-2 1 0,2 2 15,1 0-15,-1 3 0,1 1 0,1 6 16,-1 1-16,-3-1 0,1 0 16,-3 1-16,-1 2 0,-1 0 15,-1 0-15,0 7 0,0 2 16,0-4-16,-1-2 0,1 1 16,1 0-16,1 0 0,1-2 15,0 3-15,1 1 0,0-4 16,-1-2-16,2 6 0,2 0 15,0-3-15,-1 1 0,0 1 16,0 2-16,0-1 0,-2-2 0,3 2 16,0-3-16,-2-3 0,-2-3 15,3 5-15,2 2 0,-2-1 16,0-1-16,0-1 0,1 1 16,-1 0-16,-1-3 0,2 5 15,-1 0-15,-1-1 0,-3 1 0,-1 0 16,1 4-16,0-4 15,1-3-15,-2 2 0,0 3 16,0-5-16,0-4 0,0 7 0,0 3 16,1-1-16,1-1 0,-2 7 15,-1 2-15,0-9 0,-1-2 16,0 10-16,-1 4 0,0-7 16,0 0-16,-2-2 0,-2 1 15,-1-2-15,1-1 0,-2-3 16,2 1-16,-1-2 0,-1-1 0,-2 3 15,-1-1-15,0 2 0,1 0 16,-1-1-16,0 1 16,0-1-16,1-1 0,-6 2 15,-4 1-15,0-1 0,1-3 0,2-1 16,0-1-16,2 0 0,0 0 16,-3-4-16,-4-2 0,2 0 15,1 1-15,-2 0 0,-2 0 16,-2 1-16,-2 1 0,-4-2 15,-4 2-15,2-3 0,2-1 0,-5 2 16,-4-1-16,2-3 0,4-2 16,-5 2-16,-6 3 15,6-4-15,1-1 0,-7 1 0,-2-1 16,3-1-16,3-3 0,-3-2 16,-3 1-16,6-6 0,1 0 0,-4-2 15,-5-1-15,3-3 16,2-4-16,-5 3 0,-2 2 15,1-3-15,2-2 0,0-1 16,-3-1-16,5 0 0,2 0 0,-4-1 16,-1-2-16,3 0 0,1-1 15,-11-3-15,-2 1 0,9 2 16,2 0-16,-24-5 0,7 1 16,5-4-16,2-3 0,2-2 15,5 0-15,1 3 0,2 3 16,-4-7-16,-2-2 0,8 0 0,5-1 15,-5-2-15,-3-2 16,6 0-16,5 0 0,-3-5 0,-2-3 16,5 2-16,4 2 0,0-6 15,-1-4-15,2 4 0,1 3 16,2-3-16,3-3 0,-2-1 16,1 0-16,-3-4 0,-2-5 15,9 3-15,5 2 0,1-8 16,-1-7-16,2 9 0,0 6 0,1-5 15,1-7-15,3 1 16,3 1-16,3 0 0,3-2 16,2 9-16,2 6 0,-1-9 0,0-5 15,3 5-15,1 2 0,5-4 16,4-2-16,-3 6 0,-1 3 16,5-5-16,2-3 0,0 2 15,-1 4-15,2-3 0,1-1 16,3 8-16,2 6 0,1-5 15,0-3-15,-5 3 0,-5 3 0,7-2 16,5 0-16,-1 5 0,0 2 16,3-5-16,1-3 0,2 6 15,1 2-15,4 1 0,5 1 16,-2 1-16,-1 2 0,4-1 16,4-1-16,-4 2 0,-2 2 15,5-1-15,4-4 0,-3 4 16,-1 2-16,2 4 0,0 4 15,-4 1-15,-2 0 0,6-3 16,4-4-16,-8 6 0,-6 6 0,10 0 16,5 2-16,-5-4 0,-2-1 15,5 0-15,2 0 0,-5 6 16,-1 2-16,5-1 0,4-1 16,-1 2-16,1 1 0,4 2 15,3 1-15,-8 1 0,-6 1 0,3 3 16,1 2-16,-7 2 15,-4 1-15,2 5 0,3 2 16,-4 0-16,-3-2 0,0 4 0,-1 5 16,-6-5-16,-3-2 0,6 2 15,5 1-15,-9 3 0,-6 1 16,4-3-16,2-1 0,-13-5 16,2 2-16,2 3 0,2 3 15,0 0-15,1 2 0,0 3 16,2 4-16,-2-3 0,0-1 0,-1 6 15,0 3-15,-4-4 16,0 2-16,0 7 0,-1 2 16,-6-3-16,-2 2 0,1 13 15,-2 4-15,-3 0 0,-1 0 0,-1-14 16,-3-11-16,0-8 0</inkml:trace>
  <inkml:trace contextRef="#ctx0" brushRef="#br0" timeOffset="128396.2129">15536 3386 0,'0'0'0,"0"0"16,-11 20-16,4-7 0,-1 0 0,1 5 16,-2 6-16,-2 6 0,0 0 15,1 5-15,1 3 0,-1 9 16,1-1-16,2 3 0,0-1 15,2 11-15,-1 0 0,1 5 16,-1 5-16,-4 9 0,-3-3 0,3-19 16,3-14-16,2-10 15</inkml:trace>
  <inkml:trace contextRef="#ctx0" brushRef="#br0" timeOffset="129422.6937">23164 6103 0,'0'0'15,"0"0"-15,0 0 0,0 0 0,0 0 16,0 0-16,0 0 0,23 16 0,-23-16 16,0 0-16</inkml:trace>
  <inkml:trace contextRef="#ctx0" brushRef="#br0" timeOffset="132412.6647">18079 3356 0,'0'0'0,"0"0"16,0 0-16,0 0 0,-23-4 15,23 4-15,-23 6 0,23-6 16,-34 6-16,12-1 0,-4 0 16,0 1-16,-2 2 0,-10 4 15,-3 2-15,0 0 0,0 1 0,-8 7 16,-1 2-16,4-2 0,2-2 16,-7 5-16,3-2 0,3-2 15,4 2-15,-5 0 0,4 1 16,5-2-16,3-2 0,-4 6 15,-1 4-15,4-2 0,6 1 16,-4-2-16,-2-2 0,2 0 0,2-3 16,-3 7-16,-1 7 15,2-7-15,2-5 0,-2 9 16,3 4-16,4-6 0,-2 0 0,-6 7 16,-1 1-16,6-4 0,6-3 15,-1 5-15,-3 2 0,2-4 16,2-2-16,1 3 0,1 3 15,3-4-15,3-2 0,1 4 16,2 2-16,0-2 0,0-3 0,1 3 16,1 1-16,2-5 0,3-3 15,0 7-15,1 4 16,3-5-16,2-2 0,-2 1 0,-2 2 16,0-5-16,3-1 0,0 2 15,0 3-15,2-7 0,0 0 16,-3 7-16,-3 2 0,4-9 15,1-1-15,3 6 0,0 3 16,2 0-16,-1 1 0,0-2 16,-1 2-16,-1-2 0,2-3 0,0 4 15,2 1-15,1-3 0,0-4 16,-1 1-16,-2 2 0,3-2 16,0 0-16,3-3 0,2-2 15,0 1-15,2 1 0,2 2 16,3-1-16,-2-2 0,-3-3 0,3 4 15,1 2-15,2-5 16,2-1-16,0 2 0,0 1 16,-2-3-16,0-1 0,2 0 15,2 2-15,1-5 0,-1-3 0,3 3 16,0 4-16,-1-4 0,-3 0 16,5-3-16,4-2 15,-2-2-15,-1 0 0,6-1 0,4 2 16,-4-4-16,-2-3 0,3 1 15,1-1-15,-3-2 0,0-2 0,3-1 16,3-2-16,-6 0 16,-3 0-16,6 0 0,5-1 15,-6 0-15,-3 0 0,4 0 0,2 0 16,-4 0-16,-2-2 0,2-2 16,3 0-16,-1-1 0,-1-1 15,2 1-15,-1-4 0,-1 2 16,-2-3-16,2-2 0,3-2 15,-3 1-15,1 0 0,-1-4 16,1-4-16,-3 1 0,-2 0 16,6-2-16,-2 1 0,-4 1 15,3 0-15,3-5 0,0-2 16,-9 6-16,-4-1 0,9-7 0,4-6 16,-6 2-16,-5 1 0,6-5 15,4-4-15,-3 4 0,-4 2 16,0-4-16,3-3 0,-4 3 15,0 2-15,2-9 0,-1-1 16,-7 10-16,-1 0 0,14-22 16,-1-1-16,-7 10 0,-6 8 0,-5-4 15,-4-2-15,-2 0 0,-2 1 16,2-1-16,1-1 16,-3 4-16,0 4 0,0-2 0,0 1 15,-7 3-15,-4 1 0,6-7 16,2-5-16,2 3 0,0 3 15,-5 0-15,-1 0 0,0 7 0,1 1 16,0-5-16,-1-5 16,-5 18-16,-3-2 0,-1-20 0,-1 3 15,3 20-15,-2 0 0,-3-19 16,2 1-16,-2 20 0,-3-1 16,-1-5-16,-2-3 0,2 2 15,2 3-15,-1-1 0,0 0 16,0-1-16,-1 1 0,-3-1 15,-5 0-15,2 2 0,3 1 16,-2-2-16,-1-3 0,-2 7 0,-1 2 16,-4 0-16,-4 0 15,7 2-15,2-1 0,-4 3 16,-3 4-16,-1-2 0,0-1 0,-2 0 16,0-3-16,0 3 0,1-1 15,-1 2-15,-1 0 0,-1 1 16,0 0-16,-2 1 0,-3 1 15,2 1-15,0 3 0,-4-1 16,-1 0-16,0 3 0,2 2 0,-8-2 16,1 1-16,9 2 0,0 0 15,-9-2-15,-1 0 16,6 4-16,0 4 0,-7-2 0,0-2 16,2 6-16,2 1 0,-4 1 15,-1 2-15,1 0 0,2 0 16,-5 3-16,-2 3 0,5-1 15,3 0-15,-4 4 0,-3 2 16,4-1-16,3-2 0,-25 12 16,5 1-16,23-8 0,1 2 0,-20 10 15,-1-2-15,10 2 0,7-1 16,-1 6-16,-2 2 0,4-2 16,2-3-16,0 6 0,0 3 15,-4 2-15,-1 0 0,-5 11 16,-2 7-16,6-2 0,4 0 15,-7 11-15,-7 9 0,6-5 16,4-3-16,-6 10 0,-3 7 16,3-3-16,3-4 0,3 11 15,3 6-15,-1-12 0,-1-6 0,13-26 16,11-17-16,8-12 0</inkml:trace>
  <inkml:trace contextRef="#ctx0" brushRef="#br0" timeOffset="138212.2706">3124 3349 0,'0'0'0,"0"0"16,0 0-16,0 0 0,0 0 15,0 0-15,25-2 0,-25 2 16,0 0-16,28 3 0,-28-3 15,26 3-15,-11-1 0,2-1 16,4 1-16,-2-1 0,2 0 0,2 2 16,5-2-16,-3 1 15,4 0-15,7 1 0,4 2 0,-5-1 16,0 1-16,5 1 0,-1-2 16,-2 3-16,-4 0 0,2-1 15,-1-2-15,-2-2 0,-1 1 0,-6-1 16,-3 0-16,-6 0 0</inkml:trace>
  <inkml:trace contextRef="#ctx0" brushRef="#br0" timeOffset="138729.498">4258 3220 0,'0'0'0,"0"0"16,0 0-16,0 0 0,0 0 0,-22-1 15,22 1-15,0 0 16,-29 11-16,29-11 0,-29 20 16,14-9-16,-1-1 0,0 4 0,-2 6 15,2-2-15,-1 1 0,-4 8 16,2 2-16,3 0 0,-3-2 16,3 8-16,4-1 0,3-2 15,4-3-15,2-5 0,4-1 16,5-1-16,0-2 0,6-5 15,5-3-15,-1-2 0,5-4 16,5-5-16,6-6 0,2-4 16,-2-3-16,12-9 0,0-3 15,-2-1-15,-3-1 0,0-2 16,0-2-16,-2-4 0,-7 2 0,-5 3 16,-3 1-16,-4 7 0,-5 6 15,-3 5-15,-2 2 0,-4 3 16,-1-1-16,-3 6 0,0 6 15,-5 1-15,0 1 0,-1 4 16,-4 5-16,-1 4 0,0 3 0,-4 4 16,-3 4-16,-1-1 0,-1 1 15,1 4-15,-2 2 16,4-6-16,0-3 0,2-3 0,3-2 16,2-4-16,4-3 0,2-7 15,2-2-15,4-7 0,5-3 0,4-9 16,7-7-16,4-6 15,3-2-15,-3 3 0,-6 6 16,0 2-16</inkml:trace>
  <inkml:trace contextRef="#ctx0" brushRef="#br0" timeOffset="139012.7331">4681 3422 0,'0'0'0,"0"0"15,0 0-15,0 0 0,0 0 16,0 0-16,0 0 16,0 0-16,0 0 0,0 0 0,10 30 15,-10-30-15,2 31 0,1-12 16,-1 2-16,0-1 0,-1 1 0,1 2 15,-1 2-15,1 4 16,2-2-16,-3-1 0,0-2 16,0-2-16,0-5 0,1-2 15,-1-2-15,4-5 0,-1-2 0,5-8 16,3-7-16,1-5 0,6-3 16,1-7-16,4-6 0,-1-1 15,5-2-15,2-7 0,-1 0 16,3-5-16,-3 5 0,1 5 15,1 5-15,-4 3 0,-5 3 16,7 1-16,-4 4 0,1 6 0,-1 4 16,-3 2-16,-6 1 0,-4 2 15</inkml:trace>
  <inkml:trace contextRef="#ctx0" brushRef="#br0" timeOffset="139140.6815">5424 3159 0,'0'0'0,"0"0"16,0 0-16,0 0 0,0 0 0,28 4 16,-28-4-16,32 6 0,-32-6 15,25 5-15</inkml:trace>
  <inkml:trace contextRef="#ctx0" brushRef="#br0" timeOffset="140679.4067">8460 1944 0,'0'0'0,"0"0"16,0 0-16,0 0 0,0 0 0,23 1 16,-23-1-16,22 4 15,-22-4-15,28 2 0,-8 0 16,1 2-16,1-1 0,1 1 15,2 0-15,8 2 0,2 0 0,1 0 16,4 0-16,-1 1 0,2 1 16,11 1-16,0 1 15,-2 0-15,0-1 0,12 0 0,2-4 16,-4 0-16,-1-2 0,10-1 16,1-6-16,-5-1 0,-2 0 15,1-2-15,1 0 0,2-2 16,-6 0-16,-1-4 0,2 0 15,-3-3-15,0 1 0,21-7 16,-8 4-16,-7 1 0,-3 0 0,-2-3 16,0-3-16,-7 0 0,-6 3 15,1 3-15,0 3 0,-7-3 16,-6-3-16,-5 0 0,-4 1 16,-2-2-16,-2 1 0,-1-4 15,-2 0-15,-9 10 0,1 1 16,2-3-16,1 0 0,-3-1 0,-2-1 15,-3 0-15,-1 1 16,-4 0-16,-2-2 0,-5 0 16,-1-4-16,-3 1 0,-3-3 0,1 6 15,-2-1-15,-1 4 0,-1 1 16,-3-3-16,-2-2 0,-2 1 16,-1 1-16,-1-1 0,-3-2 15,-3 1-15,-2-3 0,-1 4 16,-2 2-16,-3-1 0,-1 1 0,-8-4 15,-2 1-15,2-1 16,-1 2-16,-3-1 0,-2 2 16,3 2-16,-1 3 0,-7-2 0,2 2 15,1 1-15,2 0 16,2 6-16,2 2 0,2 1 0,0 0 16,1 2-16,1-1 0,-1 2 15,1 2-15,1 2 0,1 1 16,1 2-16,0-1 0,0 3 15,0 3-15,1 1 0,1 2 0,-1 4 16,0 1-16,4 0 0,0 0 16,2-1-16,-2 0 15,2 1-15,2 2 0,2 1 0,2 3 16,-1-2-16,0 0 0,0 4 16,1 1-16,5-1 0,6 0 15,1 4-15,2 3 0,3-4 16,4-1-16,3-3 0,1 0 15,5-3-15,3 3 0,3-2 16,4 1-16,2-4 0,1-2 0,4 2 16,3 2-16,3 1 0,2 0 15,3-1-15,2-2 0,-1-1 16,1 1-16,2-4 0,2 0 16,3 1-16,0 2 0,1-4 15,-1-2-15,1-3 0,-1-2 16,3-1-16,2-1 0,2-4 15,1 0-15,1-2 0,3 0 16,-3-1-16,-1-1 0,13 0 16,2 1-16,-3-2 0,-2-2 0,0 2 15,1 0-15,-1 0 16,-1 0-16,0 3 0,1 4 0,-15-1 16,-11-2-16,-9-1 0</inkml:trace>
  <inkml:trace contextRef="#ctx0" brushRef="#br0" timeOffset="140847.0067">10837 1895 0,'0'0'0,"0"0"15,0 0-15,0 0 0,0 0 0,-6 32 16,6-32-16,-18 35 15,10-22-15,2-1 0</inkml:trace>
  <inkml:trace contextRef="#ctx0" brushRef="#br0" timeOffset="147179.7996">7928 1699 0,'0'0'0,"0"0"0,0 0 16,0 0-16,0 0 0,5 27 0,-5-27 16,2 21-16,-2-21 0,2 31 15,0-10-15,-1 1 0,1-2 0,-2 3 16,2 5-16,-1 4 16,-1-1-16,-2 1 0,-1 5 15,2-5-15,-3-3 0,1 6 16,0-5-16,0-1 0,-1-1 0,2-5 15,0-1-15,1-4 0,1-4 16,-2 1-16,0-3 0,4-2 16,0-3-16,1-1 0,1 1 15,1 1-15,-1-2 0,2 2 16,-1 0-16,1-2 0,-2-1 16,0 0-16</inkml:trace>
  <inkml:trace contextRef="#ctx0" brushRef="#br0" timeOffset="147847.7458">7864 2419 0,'0'0'0,"0"0"15,0 0-15,0 0 0,23 5 0,-23-5 16,22 11-16,-22-11 0,24 16 16,-11-5-16,2 2 0,-3 1 15,-1 1-15,-2 4 0,-3 2 16,0 6-16,-5-3 0,-5 1 15,-4 0-15,-2-2 0,0 0 0,-10 2 16,-6 1-16,0-3 0,1 0 16,-5-4-16,-3 1 15,1-3-15,0-1 0,-7 2 0,-2-5 16,1-2-16,3-1 0,1-5 16,3-2-16,3-3 0,4-2 0,-2-6 15,3-2-15,2-3 16,2-1-16,7-4 0,5-6 15,2 0-15,4 1 0,4-4 16,3-3-16,4 1 0,3 1 0,5 2 16,5 0-16,-6 3 0,-2 2 15,4 2-15,3 2 16,-2 6-16,1 4 0,2 2 0,2 4 16,-2 2-16,-1 0 0,4 6 15,2 4-15,-1 0 0,1 3 16,2 1-16,1 2 0,2 3 15,-2 1-15,2 0 0,1 0 16,-2-4-16,-3-2 0,4 2 0,3 1 16,-6-5-16,-3-1 0,2-1 15,0 0-15,-1-1 0,-2-3 0,1 2 16,1 2-16,-4-1 16,-2 0-16,-2-2 0,1 0 15,-1 1-15,-1 0 0,3 2 16,2-1-16,-4-1 0,-5-2 0,-2-2 15</inkml:trace>
  <inkml:trace contextRef="#ctx0" brushRef="#br0" timeOffset="148367.6366">8299 2382 0,'0'0'0,"0"0"16,0 0-16,0 0 0,0 0 0,10 23 15,-10-23-15,7 27 0,-4-10 16,-1 5-16,-2 4 0,-2 0 16,1 1-16,-6 10 0,0-1 15,-1-2-15,1-3 0,-1 7 16,1-2-16,-2-4 0,4-5 0,0-4 15,2-4-15,1-2 16,1-2-16,1-3 0,-3-2 0,2-2 16</inkml:trace>
  <inkml:trace contextRef="#ctx0" brushRef="#br0" timeOffset="148529.4012">8358 2685 0,'0'0'0,"0"0"15,0 0-15,0 0 0,29-5 0,-29 5 16,34-3-16,-15 2 0,2 0 16,1 1-16,3 0 0,-3 1 15,1 0-15,2 0 0,-3-1 16,-3 1-16</inkml:trace>
  <inkml:trace contextRef="#ctx0" brushRef="#br0" timeOffset="148763.238">8686 2515 0,'0'0'0,"0"0"16,0 0-16,-6 26 0,2-13 0,1 6 16,1 4-16,0 3 15,-2 3-15,0 15 0,-1 6 16,0 11-16,-1 0 0,-1 20 15,-1 8-15,0-6 0,1-3 0,0 19 16,3 4-16,0-17 0,2-24 16,0-17-16</inkml:trace>
  <inkml:trace contextRef="#ctx0" brushRef="#br0" timeOffset="148919.7191">8916 3107 0,'0'0'0,"0"0"0,0 0 15,0 0-15,0 0 0,0 0 16,24-16-16,-24 16 0,27-10 0,-27 10 16</inkml:trace>
  <inkml:trace contextRef="#ctx0" brushRef="#br0" timeOffset="149119.4581">10344 1860 0,'0'0'0,"0"0"16,0 0-16,0 0 0,22-4 0,-18 7 15,-4 0-15,-5 2 16,-2 1-16,-1-1 0,1 0 16,2-1-16</inkml:trace>
  <inkml:trace contextRef="#ctx0" brushRef="#br0" timeOffset="149283.6924">8582 2694 0,'0'0'0,"0"0"0,0 0 16,0 0-16,0 0 0,0 0 0,16 23 16,-16-23-16,25 16 0,-25-16 15,40 19-15,-21-11 0,-3-2 16,-1 1-16</inkml:trace>
  <inkml:trace contextRef="#ctx0" brushRef="#br0" timeOffset="149931.9399">13125 2110 0,'0'0'0,"0"0"0,0 0 16,0 0-16,0 0 0,0 0 0,0 0 16,26 11-16,-26-11 0,0 0 15,23 5-15,-23-5 0,19 3 0,-9-2 16,0 1-16,-1 0 0,0-1 15,-2 1-15,1 0 16,0 0-16,-2 1 16,2-2-16,1 0 0,-1-1 0,-1 2 15,2-1-15,1 0 0,-2 0 16,-2 0-16,2 0 0,0 1 16,0-1-16,-1 1 0,1 0 15,0 1-15,-2 0 0,1 0 0,0 1 16,-1 0-16,2-1 0,0 1 15,-1-2-15,0-1 0,1 0 16,0 0-16,3 0 0,3 3 16,-1-2-16,1 1 0,2 0 15,-1 0-15,3 0 0,1-1 16,1 2-16,3-2 0,-1-1 0,0-2 16,1 0-16,-3 0 0,-4 1 15</inkml:trace>
  <inkml:trace contextRef="#ctx0" brushRef="#br0" timeOffset="152546.9248">22178 1545 0,'0'0'0,"0"0"0,0 0 0,-12-21 15,5 14-15,-2-5 0,-6-3 16,1 1-16,-2-2 0,-9-5 16,-5-1-16,2 0 0,-1 2 0,-12-8 15,-3-1-15,2 3 16,3 4-16,-13-3 0,-3 2 15,3 3-15,3 3 0,-16-7 16,-4-3-16,4 6 0,4 3 0,-17-1 16,-6 2-16,9 5 0,6 4 15,-37-3-15,4 0 0,20 2 16,11 3-16,-7 6 0,-4 4 16,11 0-16,7 1 0,-16 0 15,-10 2-15,8 1 0,6 1 0,-13 7 16,-10 5-16,10-1 0,10-2 15,-12 9-15,-8 8 16,13-3-16,8 1 0,-4 6 16,-3 6-16,15-3 0,12-1 0,2-2 15,1 0-15,15-7 0,8-4 16,7 6-16,8 5 0,2-2 16,3-3-16,12 1 0,9 4 15,4-10-15,5-6 0,10 11 16,8 9-16,-3-4 0,-2-3 0,9 1 15,6 4-15,-5-7 16,-4-2-16,18 4 16,11 3-16,-4-5 0,-3-4 0,-2-12 15,0-11-15,4-6 0,3-2 16,9-4-16,7 0 0,1-2 0,-1-1 16,5 0-16,2-1 15,0-6-15,0-4 0,8-2 16,4 0-16,-2 3 0,-2 2 0,2 1 15,1 1-15,-6 2 0,-6 1 16,-1-2-16,-2-2 0,-4 1 16,-4-1-16,-4 0 0,0-1 15,-3-3-15,-2-3 0,-5-2 16,-5 0-16,-8 0 0,-6-2 0,-1 1 16,0 2-16,-4 2 0,-5 3 15,-5-1-15,-3-4 0,-5 3 16,-5 0-16,-1 2 0,-3 3 15,-5 0-15,-2 1 0,-5-1 16,-3 0-16,-5 4 0,-4 3 16,1 2-16,-3-1 0,-4 1 15,-3-1-15,-5 4 0,-5 1 16,8 2-16,6-1 0,5 1 16</inkml:trace>
  <inkml:trace contextRef="#ctx0" brushRef="#br0" timeOffset="152710.2799">21556 1525 0,'0'0'15,"0"0"-15,0 0 0,0 0 16,-19 20-16,19-20 0,0 0 0,-20 18 15</inkml:trace>
  <inkml:trace contextRef="#ctx0" brushRef="#br0" timeOffset="153596.8371">19299 499 0,'0'0'0,"0"0"0,0 0 0,0 0 15,0 0-15,-19-23 0,19 23 16,-18-20-16,5 10 16,-1 1-16,-2 0 0,-4 0 15,-4-1-15,-8 2 0,0 3 0,-6 0 16,-7-1-16,-6 1 0,2 2 0,-12 1 16,0 1-16,5 2 15,4 2-15,-8 3 0,4 2 16,10-2-16,6 1 0,5 2 15,2 0-15,5-2 0,5 0 0,6 5 16,6 4-16,3-3 0,0-1 16,2-4-16,1-1 0,1 0 15,2 3-15,1-2 0,0 0 16,1 0-16,1 1 0,1 1 16,3 1-16,0-2 0,2 1 0,6 1 15,6 0-15,0-2 16,-1-2-16,-2-3 0,-4 1 15,-2-2-15</inkml:trace>
  <inkml:trace contextRef="#ctx0" brushRef="#br0" timeOffset="154363.2029">18522 620 0,'0'0'0,"0"0"0,0 0 16,0 0-16,0 0 0,0 0 16,-22-6-16,22 6 0,0 0 0,-19-2 15,19 2-15,-25 4 16,13 1-16,-2 2 0,-2 2 15,0 0-15,-1-2 0,-5 7 16,0 7-16,2 0 0,2-2 0,-1 3 16,1 1-16,2-2 0,0-2 15,2 12-15,3 2 16,2-1-16,1-3 0,3 0 0,2 0 16,3-4-16,2-1 0,5 1 15,3 1-15,1-6 0,2-4 0,3-3 16,5-2-16,-2-4 0,0-4 15,14-5-15,7-6 16,-1-3-16,-3-3 0,10-7 0,6-3 16,-2 2-16,-3 3 0,14-11 15,10-11-15,-15 8 0,-10 4 16,26-21-16,-3-2 0,-16 12 16,-12 9-16,-2-9 0,-1-5 15,-7 8-15,-4 5 0,-7-1 16,-2-1-16,-6 3 0,-3 3 0,0-1 15,1 0-15,-5 7 0,-1 5 0,1 4 16,3 4-16,-4 3 16,0-2-16,-2 10 0,-1 8 15,1-6-15,1-4 0,1 5 16,-1 3-16,-2 0 0,-1 2 0,-1 5 16,-2 9-16,1-2 0,-1 0 15,-2 5-15,-3 3 16,1-1-16,1-2 0,0 6 15,1 6-15,0-6 0,1-2 0,0 9 16,0 2-16,1-6 0,1-5 16,1 3-16,1 2 0,-1-5 15,-1-4-15,4 2 0,0 2 16,-1-5-16,0-4 0,1-6 16,1-2-16,2-4 0,0-2 0,4-1 15,4-1-15,1-2 16,1 0-16,13-4 0,9-4 15,0 0-15,-2-2 0,-8 2 0,-6 0 16,-4 1-16</inkml:trace>
  <inkml:trace contextRef="#ctx0" brushRef="#br0" timeOffset="154529.398">20326 559 0,'0'0'0,"0"0"16,0 0-16,0 0 0,0 0 0,-19 22 16,-1-1-16,3-3 15,1-2-15,3-3 0</inkml:trace>
  <inkml:trace contextRef="#ctx0" brushRef="#br0" timeOffset="157831.1968">23496 4895 0,'0'0'0,"0"0"16,0 0-16,0 0 0,0 0 15,0 0-15,0 0 0,0 0 16,-10 23-16,10-23 0,-9 22 15,9-22-15,-11 28 0,5-12 16,0 3-16,-1-1 0,1 3 0,0 0 16,2 4-16,-1-2 0,1-1 15,-1 6-15,3 0 16,0 0-16,2-2 0,-2 1 0,0 1 16,-1-4-16,1-3 0,4 6 15,5-1-15,1-6 0,0-4 16,0-2-16,-2-3 0,-2-2 0</inkml:trace>
  <inkml:trace contextRef="#ctx0" brushRef="#br0" timeOffset="158446.3968">23723 5479 0,'0'0'16,"0"0"-16,0 0 0,0 0 0,-5-19 15,5 19-15,0 0 0,-6-18 16,6 18-16,-8-8 0,1 4 16,1 3-16,-2 2 0,-3 3 15,-2 3-15,-2 2 0,0 2 0,-3 4 16,-1 2-16,1 1 0,1 3 15,-4 8-15,2 2 16,0 1-16,2 0 0,2 5 0,4-1 16,3-2-16,3-2 0,7-2 15,6-2-15,3-4 0,2-4 0,10-6 16,6-6-16,-3-5 16,3-1-16,12-10 0,3-5 15,-1-4-15,0-2 0,0-7 16,0-4-16,2-7 0,-3 0 0,-5-2 15,-2-3-15,-5 5 16,-4 4-16,-5-2 0,-6 2 16,-4 7-16,-3 2 0,-3 6 15,-1 3-15,-2 5 0,-1 3 0,0 2 16,-1 3-16,0 2 0,-3-1 16,0 7-16,0 3 0,0 3 15,-3 3-15,1 3 0,-2 4 16,1 1-16,0 1 0,2 2 15,0 1-15,-1 1 0,-2 1 0,1 6 16,0-1-16,3-3 0,1-2 16,0 3-16,2 0 15,2-2-15,0-1 0,3-1 0,3 1 16,0-4-16,-1-4 0,7 2 16,2-1-16,4-3 0,1-2 15,-4-3-15,-4-4 0,-3-1 0</inkml:trace>
  <inkml:trace contextRef="#ctx0" brushRef="#br0" timeOffset="158597.197">24415 5449 0,'0'0'0,"0"0"15,0 0-15,0 0 0,0 0 0,0 0 16,0 0-16,0 0 0,0 0 15,7-18-15</inkml:trace>
  <inkml:trace contextRef="#ctx0" brushRef="#br0" timeOffset="159114.5827">23036 4947 0,'0'0'16,"0"0"-16,0 0 0,0 0 0,-20 16 15,20-16-15,-16 23 0,6-9 16,-1 2-16,-2 3 0,1 3 16,-3 7-16,-1 1 0,2 1 15,1 3-15,1 1 0,0-1 0,-3 9 16,3-1-16,1-4 0,1-2 15,4 2-15,2-4 16,1-8-16,1-5 0,0-5 0</inkml:trace>
  <inkml:trace contextRef="#ctx0" brushRef="#br0" timeOffset="159352.781">22903 5186 0,'0'0'0,"0"0"16,0 0-16,0 0 0,0 0 0,0 0 16,0 0-16,0 0 0,0 0 15,29 10-15,-29-10 16,23 0-16,-23 0 0,29 1 0,-29-1 16,34 0-16,-17-1 0,0 1 15,1 0-15,-1-1 0,-1 1 16,2-3-16,1 0 0,-1-1 15,0-2-15,2 0 0,-4 1 16,-2 0-16</inkml:trace>
  <inkml:trace contextRef="#ctx0" brushRef="#br0" timeOffset="159545.9729">23199 5009 0,'0'0'15,"0"0"-15,0 0 0,0 0 0,0 0 16,0 0-16,-13 25 15,13-25-15,-6 31 0,2-10 0,-2 7 16,0 3-16,-2 3 0,-2 17 16,-1 5-16,1 0 0,0-2 15,-1 13-15,1 10 0,3-16 16,0-13-16,1-11 0</inkml:trace>
  <inkml:trace contextRef="#ctx0" brushRef="#br0" timeOffset="159694.5564">23464 5586 0,'0'0'0,"0"0"0,0 0 0,0 0 16,0 0-16,11 24 0,-11-24 15,26 20-15,-26-20 0,20 15 0</inkml:trace>
  <inkml:trace contextRef="#ctx0" brushRef="#br0" timeOffset="160829.9158">24342 5131 0,'0'0'16,"0"0"-16,-5-13 0,0 5 0,1-1 15,-4-3-15,-1-3 0,-3 2 16,-1 0-16,-8-3 0,-3 1 16,-1 2-16,-1 2 0,-4 0 15,-3 0-15,-7 0 0,0 1 0,-3 0 16,-2-3-16,1 4 15,1 2-15,-14-1 0,-1 0 16,4 2-16,3-1 0,-13-1 16,-2 0-16,5 1 0,5-2 0,-1 2 15,0-2-15,-4 2 0,6 3 16,1 3-16,1 3 0,3 2 16,4 1-16,3 4 0,2 2 15,1 2-15,1 0 0,0 7 16,1 4-16,5 0 0,4-1 15,-1 5-15,0 3 0,6 1 0,4 2 16,-2 3-16,-1 4 16,4 0-16,4 1 0,1 3 0,0 4 15,6-6-15,3-1 0,5 0 16,3 2-16,4-4 0,3-2 16,3-1-16,2 2 0,5-3 15,6 0-15,5 0 0,4-1 16,1-1-16,3-2 0,26 19 15,2-2-15,-5-6 0,-4-8 0,10 6 16,4 3-16,-3-7 0,-3-6 16,4 1-16,4 2 0,-3-6 15,-3-3-15,6-3 16,4-3-16,-8 0 0,-6 1 0,2 0 16,2 1-16,-9-6 0,-6-3 15,3 1-15,2 1 0,-4-3 16,-3-2-16,0-6 0,-2-3 15,-5-4-15,-2-3 0,0-7 16,0-7-16,-4-5 0,-3-7 0,-1-2 16,0 0-16,-2 0 0,-2 2 0,-2-16 15,-2-9-15,-2 5 16,-1 5-16,4-6 0,2-7 16,-6 4-16,-2 2 0,-7-2 15,-4-1-15,-6 5 0,-3 2 0,-1-6 16,-1-5-16,-2 7 15,-3 7-15,-6-4 0,-4-3 0,-3 3 16,-3 2-16,-4-4 16,-4-3-16,3 9 0,3 7 0,-5-5 15,-3-1-15,0 3 0,2 4 16,-7-1-16,-2-2 0,-2 9 16,1 3-16,-10 1 0,-6-1 15,1 7-15,1 4 0,-11 0 16,-8 1-16,5 1 0,4 2 0,-11 6 15,-9 4-15,5 1 0,1 4 16,-11 3-16,-5 4 16,4 6-16,5 3 0,-8 7 0,-8 3 15,9 4-15,5 2 0,-7 10 16,-4 8-16,8 5 0,8 0 16,-10 14-16,-5 9 0,8-8 15,6-2-15,27-23 0,17-13 16,13-9-16</inkml:trace>
  <inkml:trace contextRef="#ctx0" brushRef="#br0" timeOffset="165406.2692">25138 5390 0,'0'0'0,"0"0"16,0 0-16,0 0 0,0 0 0,0 0 15,0 0-15,0 0 0,0 0 0,0 0 16</inkml:trace>
  <inkml:trace contextRef="#ctx0" brushRef="#br0" timeOffset="170447.0077">26095 3926 0,'0'0'0,"0"0"0,0 0 0,0 0 16,0 0-16,0 0 0,-25-5 15,25 5-15,0 0 0,-23 1 16,15 0-16,-2 0 0,-1 0 0,-1 2 16,-1 1-16,-1 2 0,0 1 15,-1 0-15,-3 2 0,0 1 16,1 0-16,-5 5 0,2 3 15,-1-1-15,0 0 0,-1-1 16,-1 0-16,1 0 0,1 1 16,2 1-16,3 1 0,-5 5 15,1-3-15,0 0 0,0-3 16,2-1-16,2-2 0,-1 1 16,1 5-16,3 0 0,3 2 0,-1 1 15,0 1-15,2 1 0,2 0 16,-1 0-16,0 0 0,-1-1 15,0-2-15,2 4 0,3 3 16,-2-2-16,0 0 0,0 1 16,2 0-16,1 1 0,2-1 15,-1 6-15,1-4 0,1-1 16,0-2-16,4 0 0,1 1 0,1 1 16,-1 1-16,4 1 15,2 0-15,0-3 0,0-2 0,0 2 16,0 0-16,2-2 0,3-2 15,-3-1-15,0-2 0,-1 2 16,0-1-16,1 0 0,1-3 16,2 2-16,3 1 0,1-2 15,0-2-15,-1 1 0,-2-2 0,2 1 16,1 1-16,3 0 0,3 1 16,1-1-16,-2 0 15,2-2-15,-1-2 0,3 0 0,1 2 16,1-2-16,-1-2 0,5 1 15,1-2-15,-1-1 0,-1-1 16,3-1-16,2-2 0,-1 0 16,-2 0-16,8 2 0,-1-1 15,-2 0-15,-2-2 0,0-1 16,1-1-16,-1-2 0,-2-1 0,2-1 16,1 1-16,-3-2 0,-1 0 15,3-3-15,1-1 0,-2-2 16,1-2-16,1-1 0,0 1 15,0-3-15,0-4 0,-2 1 16,1-1-16,-1-1 0,1 0 16,-1-4-16,-1-1 0,-2 1 15,-1 0-15,2-4 0,0-2 16,-2 1-16,-1 1 0,-1-2 16,0-2-16,-2-1 0,0-1 0,3-7 15,0 0-15,-3 2 0,-4 3 16,1-2-16,-1-2 0,-3 1 15,-3 1-15,2-1 0,1 0 16,-2-1-16,-2 2 0,-1-1 16,-2 1-16,-3 0 0,-2 3 0,-1-2 15,1-2-15,-4 0 16,-4 0-16,1 0 0,0 2 16,-1 4-16,0 0 0,-3-3 15,-3 0-15,0 0 0,1 1 0,-5-1 16,-2 1-16,1 0 0,0 0 15,-1 1-15,0-1 0,-3 2 16,-2 0-16,-3-1 0,1-3 16,-3 3-16,-1 1 0,1 0 15,2-1-15,-1 4 0,-1 3 0,-4-3 16,-3 0-16,0 0 0,2 2 16,-3 1-16,-2 0 15,0 1-15,2 1 0,-1 1 0,1 1 16,-5-1-16,-3 0 0,3 1 15,0 2-15,0 0 0,1 3 16,-5-1-16,-2 2 0,1 2 16,2 3-16,-5-1 0,-3-1 15,0 3-15,-1 2 0,-3 0 16,-3 2-16,-1 3 0,2 2 0,-4 0 16,-2 0-16,-6 1 0,3 2 15,-2 1-15,0 0 0,1 4 16,3 1-16,3 2 0,2 1 15,-3 0-15,5 1 0,-6 5 16,8 2-16,15-9 0,-1 2 0,2 2 16,0 1-16,3 5 15,0 0-15,-2 1 0,-1 1 16,1 1-16,1 3 0,-2 2 16,-2 2-16,2-1 0,3 1 0,0 1 15,2 0-15,0 1 0,1 2 16,-3-1-16,0-2 0,7 1 15,6-1-15,1 1 0,1 1 16,3-2-16,2-2 0,3 0 16,0-1-16,3 0 0,3-2 15,-1 6-15,-1 3 0,3-6 16,3 2-16,-3-1 0,0-2 16,0 0-16,2-2 0,2 4 0,3 0 15,-1 1-15,-2-3 0,2 2 16,1 1-16,1-3 0,0-2 15,0 2-15,0-1 0,1-2 16,1 0-16,-1 0 0,0-3 16,1 1-16,2-2 0,5 1 15,4 1-15,0-2 0,2-2 0,1 0 16,4-2-16,2 1 16,2-1-16,2-3 0,3-4 0,3 3 15,2-1-15,1-2 0,1-3 16,1 1-16,-1-1 0,4-5 15,0-2-15,2 1 0,1 0 16,7-3-16,-2-1 0,0-4 16,2-3-16,1 0 0,1-2 15,-1-1-15,-3-1 0,28-10 16,-4-2-16,-7 0 0,-4-2 0,-6-1 16,-4-2-16,-2 0 0,-3 0 15,2-2-15,1-2 0,-2 2 16,-2 0-16,3-9 0,0-8 15,-4 4-15,-2 1 0,4-4 16,4-1-16,-6 4 0,-2 3 16,-4 2-16,-2 1 0,-8-1 15,-6-1-15,-1 2 0,-2 1 16,-5 4-16,-5 2 0,-2 2 16,-3 1-16,-3 5 0,-2 1 0,-6 4 15,-3 0-15,0 5 0,2 1 16,-4 6-16,1 1 0,0-2 15,1 2-15,-2 1 0,-2 2 16,0 0-16,1-2 0,0 2 16,-1 1-16,-1 4 0,-1 2 0,-2 3 15,-5 1-15,-3 3 0,-3 1 16,-2 3-16,-1 5 16,1 4-16,1 5 0,4-7 0,3-5 15,2-2-15</inkml:trace>
  <inkml:trace contextRef="#ctx0" brushRef="#br0" timeOffset="171347.4995">24478 7722 0,'0'0'0,"0"0"15,0 0-15,0 0 0,5 21 0,-5-21 16,9 22-16,-2-6 0,-1 5 16,2 0-16,0 2 15,0 1-15,-2-2 0,3 8 0,0 1 16,-1-1-16,-2 3 0,1 6 16,-2-1-16,2-2 0,0-4 15,-3 3-15,-1-2 0,0-1 16,-1-3-16,-3 3 0,-3 2 15,0 0-15,-2 0 0,-7 5 16,-3-2-16,-3-2 0,-1-1 0,-2 1 16,-2 2-16,-1-3 0,1-4 15,-6 5-15,1-1 16,-2-2-16,0-2 0,-4-2 0,-4-2 16,4-2-16,3-1 0,-3-1 15,-3 2-15,3-6 0,1-1 16,-5-1-16,-4 0 0,3-3 15,4-2-15,-10-2 0,-4-1 16,14-6-16,3-1 0,-8-3 16,-2-2-16,9-2 0,1 0 0,-8-3 15,-1-2-15,5-1 16,2-1-16,-8-4 0,0-1 16,9 3-16,3-1 0,-9-7 0,0-4 15,9 1-15,8 1 0,-4-16 16,-1-11-16,3 19 0,5 14 0,6 6 15,4 3-15,2 3 0</inkml:trace>
  <inkml:trace contextRef="#ctx0" brushRef="#br0" timeOffset="171629.9956">22894 8163 0,'0'0'0,"0"0"16,3-21-16,1 9 0,2-1 0,4-7 15,3-4-15,0 0 0,2 0 0,2-1 16,4-1-16,8-5 15,2 2-15,-1-1 0,-1-1 16,3 2-16,1 2 0,10 0 16,3 3-16,-2 3 0,-1 4 0,2 4 15,1 3-15,6-1 0,-4 1 16,-1 0-16,-2 2 0,-1 1 16,0 2-16,4 0 0,1 2 15,-4 2-15,-3 3 0,6 3 16,2 2-16,-2-1 0,-3 0 0,11 0 15,3 1-15,-2-1 0,0-1 16,-16 0-16,-11-3 16,-9 0-16</inkml:trace>
  <inkml:trace contextRef="#ctx0" brushRef="#br0" timeOffset="171777.3483">25311 8232 0,'0'0'0,"2"5"16,-2-5-16,0 2 0</inkml:trace>
  <inkml:trace contextRef="#ctx0" brushRef="#br0" timeOffset="172490.0547">30198 10388 0,'0'0'0,"-10"-2"16,-3 0-16,0 2 0,0 0 0,-10 0 15,-5 0-15,5-1 0,4 1 16,3 0-16</inkml:trace>
  <inkml:trace contextRef="#ctx0" brushRef="#br0" timeOffset="173462.7502">28647 11019 0,'0'0'0,"-12"11"0,-5 5 0,-5 7 0,0 2 16,-10 16-16,-10 16 15,4-1-15,4 0 0,-6 13 0,1 2 16,1 4-16,6-7 0,-5 33 16,7-6-16,10-12 0,6-6 15,2-5-15,2-3 16,2-7-16,1-5 0,3 0 0,1-1 15,4-5-15,2-5 0,4 2 16,0 0-16,2-4 0,0-4 0,8 1 16,6 2-16,2-1 15,4-2-15,2 2 0,1 1 16,-3-5-16,-1-2 0,8 3 16,6 4-16,-2-4 0,-3-1 0,4-1 15,2 2-15,1-8 0,1-7 16,10-4-16,5-5 0,-6-3 15,-5-2-15,7-6 0,7-4 16,-3-5-16,0-5 0,5-8 16,3-6-16,-5 4 0,-3 3 0,8-11 15,6-5-15,-9-1 16,-4 1-16,6-2 0,7-1 16,-14 5-16,-7 4 0,3-9 0,3-8 15,-6 0-15,-5 1 0,7-2 16,4 0-16,-5 2 0,-2 0 15,1-14-15,2-8 0,-5 1 0,-1 1 16,2-10-16,2-8 16,-6 7-16,-3 3 0,1-3 15,2-3-15,-10 9 0,-6 8 0,-5-4 16,-2-2-16,-6 6 0,-2 6 16,-2-5-16,0-2 15,-7 10-15,-5 7 0,-3-5 0,-1-3 16,0 1-16,1 2 0,-7-2 15,-3 0-15,-3 2 0,-3 3 0,-1-2 16,0 1-16,-1 7 16,0 6-16,-4-2 0,-2-1 0,-4 0 15,-1 3-15,0 2 0,1 2 16,-3 1-16,-1 2 0,-5 0 16,-3 0-16,3 5 0,1 2 15,-4-1-15,-5-3 0,4 6 16,3 4-16,-9 2 0,-5 1 15,3 5-15,1 1 0,-7 1 16,-5 2-16,10 2 0,4 1 0,-9 5 16,-7 4-16,3 0 15,1 1-15,-7 4 0,-6 6 16,6 1-16,4 1 0,-6 5 0,-6 3 16,5-1-16,3 2 0,-6 5 15,-3 3-15,9-1 0,7-2 0,-6 8 16,-3 5-16,2-4 15,2-1-15,0 10 0,0 7 16,2-5-16,3-2 0,-4 8 16,-3 8-16,7-1 0,5 0 0,-5 18 15,-5 12-15,4-6 0,4-5 16,-2 24-16,-4 14 16,10 2-16,6 2 0,-2 22 0,0 15 15,10 0-15,7-3 0,11-51 16,5-35-16,5-25 0</inkml:trace>
  <inkml:trace contextRef="#ctx0" brushRef="#br0" timeOffset="178962.9834">29662 10050 0,'0'0'0,"-11"-1"15,0 1-15,1 0 0,0 0 0,-9 2 16,-5 4-16,1 1 0,0 1 15,-7 6-15,-6 5 16,-8 5-16,0 2 0,-15 16 16,-5 9-16,4 2 0,4 3 0,-15 17 15,-2 8-15,-6 5 0,7-4 0,-30 50 16,8 0-16,21-17 16,13-11-16,1 5 0,-1 3 15,14-13-15,7-11 0,6 7 16,3 4-16,9-13 0,8-9 15,3 10-15,2 6 0,3-10 16,1-7-16,4 15 0,2 9 16,4-13-16,3-10 0,0 11 0,-1 7 15,-1-15-15,0-9 0,4 0 16,4 0-16,0-11 0,0-7 16,5-5-16,3-3 0,3-9 15,1-4-15,7 3 0,5 3 16,-7-10-16,-6-9 0,13-5 15,8-5-15,-5 2 0,-3 2 0,5-10 16,3-6-16,-3-7 0,-2-5 16,10-7-16,7-3 0,-2-4 15,-2-1-15,6-16 16,4-10-16,-9 1 0,-4-1 0,9-20 16,9-16-16,-11 13 0,-6 9 0,0-14 15,0-9-15,-2 9 16,-1 5-16,1-2 0,2-2 15,-14 11-15,-10 9 0,-4-10 16,-1-7-16,-5 10 0,-5 9 0,2-13 16,0-6-16,1 6 0,0 7 15,-2-7-15,-3-4 16,-2 11-16,-1 8 0,-6-6 0,-3-4 16,-2 8-16,-2 4 0,0-1 15,0-3-15,-1 9 0,2 6 16,-4-1-16,-2-3 0,2 11 15,-1 7-15,-6 0 0,-5 1 16,1 4-16,4 4 0,-4 3 0,0 2 16,1 5-16,4 5 0,-8 7 15,-5 6-15,0 2 0,-3-1 0,-4 15 16,-4 8-16,13-8 16,-2-1-16,-4 25 0,7 10 15,13-25-15,2-1 0,-4 10 16,5-13-16,1-8 0</inkml:trace>
  <inkml:trace contextRef="#ctx0" brushRef="#br0" timeOffset="179513.6464">31924 13719 0,'0'0'0,"0"0"0,0 0 0,0 0 15,0 0-15,0 0 0,0 0 16,0 0-16,-10 20 0,10-20 15,0 0-15,-24 21 0,24-21 16,-22 15-16,10-10 0,2-1 16,1 1-16,1-1 0</inkml:trace>
  <inkml:trace contextRef="#ctx0" brushRef="#br0" timeOffset="181779.7414">15584 8943 0,'0'0'0,"-8"-5"0,-3 1 15,-5-2-15,0 2 0,-11 1 0,-3 4 16,-3 3-16,-2 1 15,-9 7-15,-8 5 0,-3 6 0,6 0 16,-8 12-16,0 5 0,-2-2 16,1-1-16,-8 12 0,2 4 15,5 4-15,6 4 0,-22 25 16,6-8-16,10-10 16,6-5-16,-3 18 0,0 12 15,14-14-15,10-9 0,10 0 0,7 0 16,2 2-16,2 0 0,2 1 15,1 0-15,5-5 0,3-3 16,4 2-16,3 1 0,4 0 16,2-2-16,4 6 0,2 4 15,1-11-15,0-6 0,5 7 16,4 5-16,1-5 0,0-3 0,6-1 16,4-1-16,-3 2 0,0 1 15,3-3-15,3-4 0,2-11 16,-1-7-16,1-2 0,1-3 15,3-3-15,1-1 0,-1-2 16,-2-1-16,3-2 0,1-1 0,3-7 16,2-5-16,-2-1 0,0 0 15,4-10-15,3-6 0,-4-5 16,-1-2-16,5-10 0,3-5 16,-6-7-16,-2-5 0,3-7 15,4-4-15,-3 0 0,-2 0 16,-3-6-16,-2-2 0,1-3 15,1-2-15,-1-6 0,-1-5 16,-4 1-16,-4 1 0,-1-9 16,0-7-16,-4 6 0,-3 2 0,-3-7 15,-1-5-15,-6 4 0,-4 3 16,0-5-16,0-6 0,-4 8 16,-2 4-16,-7 1 0,-4 1 15,-3 3-15,0 2 0,-8 2 16,-4 1-16,-7 8 0,-6 8 15,-5-3-15,-2-4 0,1 9 16,3 6-16,-9-4 0,-7-3 16,-1 9-16,-1 8 0,-2-2 15,-1-1-15,-1 6 0,0 3 0,-7-2 16,-4-2-16,2 7 0,3 3 16,-3 8-16,-1 4 0,0 4 15,1 2-15,0 2 0,1 1 16,2 9-16,1 7 0,-3 2 15,-4 0-15,-2 6 0,-3 3 0,-5 18 16,-1 10-16,5 5 0,4 4 16,-1 14-16,0 10 15,1 1-15,0 0 0,21-25 0,11-17 16,9-13-16</inkml:trace>
  <inkml:trace contextRef="#ctx0" brushRef="#br0" timeOffset="182216.2278">16582 11217 0,'0'0'0,"0"0"15,0 0-15,2 18 0,-2-18 0,19 22 16,1-12-16,-20-10 0,33 17 15,-20-11-15</inkml:trace>
  <inkml:trace contextRef="#ctx0" brushRef="#br0" timeOffset="184929.6961">32107 12639 0,'0'0'0,"0"0"0,0 0 0,0 0 16,0 0-16,-26-10 0,26 10 0,0 0 16,-27-10-16,17 8 0,0 1 15,0-1-15,-1 0 0,-1 1 16,-1 0-16,0 0 0,-1 1 16,-2 2-16,-3 2 0,-1 2 15,-1 3-15,-1 4 0,0 2 16,-9 6-16,-1 0 0,-1 5 15,0 3-15,-5 5 0,1-3 0,0 3 16,-1-1-16,0 6 0,4-1 16,2-1-16,1-1 0,2 2 15,3-1-15,-4 7 16,1 0-16,6-4 0,4-1 0,2 1 16,1 1-16,6-1 0,4-2 15,7 3 1,4 2-16,9-3 0,4-4 15,0-5-15,0-6 0,5 3 0,3 0 16,-2-8-16,3-3 0,4-2 16,4-1-16,3-1 0,1-2 15,1-2-15,0-2 0,0-2 16,2-1-16,7-4 0,-1-4 16,-1-2-16,-2 0 0,2-2 15,2-4-15,-1-1 0,2-2 0,-2-8 16,1-5-16,-3 4 0,0 1 15,1-7-15,-2-4 0,-3 2 16,-4 0-16,15-17 0,-5 3 16,-12 1-16,-8 1 0,-2 4 15,0 4-15,-9 0 0,-4 2 0,-4-1 16,-1-1-16,-5 16 16,2-3-16,-5-4 0,-4-4 15,0-1-15,0 0 0,-6 2 16,-4 3-16,-2 1 0,-2 2 0,-3 2 15,-2 1 1,1 6-16,-1 1 0,-7 3 0,-5 3 16,1 2-16,-1 4 0,-1 3 0,-2 1 15,0 4-15,2 1 0,1 5 16,1 4-16,9-4 0,6-3 16,5-3-16</inkml:trace>
  <inkml:trace contextRef="#ctx0" brushRef="#br0" timeOffset="185212.8565">31965 13191 0,'0'0'0,"0"0"0,0 0 16,0 0-16,-8 18 0,8-18 16,-10 17-16,10-17 0,-12 22 0,5-7 15,1 2-15,-1 0 16,1 2-16,-2 2 0,0 2 16,-2 6-16,0-3 0,0 1 0,-1 1 15,1-1-15,0-3 0,1 0 16,1-4-16,1-3 0</inkml:trace>
  <inkml:trace contextRef="#ctx0" brushRef="#br0" timeOffset="185679.9584">31623 13843 0,'0'0'0,"0"0"0,-13 18 16,2-8-16,-4 1 0,0 3 15,-3 2-15,-5 4 0,-1 0 0,-4 1 16,-2 2-16,1-2 0,2 0 16,-8 4-16,-2-1 15,0-1-15,1 0 0,-7 3 0,1-1 16,2-1-16,2-2 0,-4 3 15,-2 2-15,4-7 16,3-3-16,-11-1 0,-1-3 0,6-2 16,5-2-16,1-4 0,-2-1 15,1-1-15,1-2 0,0-1 16,-2 0-16,-1-5 16,1-2-16,-2 1 0,-1 0 0,1 1 0,0-2 15,0 2-15,0-3 0,1-1 16,2-1-16,0-5 0,-1-1 15,3-6-15,2-1 0,0-2 16,0-1-16,4 2 0,0-1 16,-2-1-16,-1-3 0,0 0 15,0 1-15,-6-3 0,2 2 16,0 1-16,2 2 0,-1-3 16,-1-1-16,4 3 0,2 1 0,0-5 15,0-4-15,-1 4 0,1 2 16,-3-3-16,0-1 0,2 0 15,3 2-15,-3 1 16,-3 0-16,4 1 0,3-1 0,-3 2 16,0 2-16,2 0 0,3 0 15,0-3-15,1-3 0,4 10 0,4 8 16,-2-18-16,0-14 0,6 13 16,4 9-16,3 6 0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F0"/>
    </inkml:brush>
  </inkml:definitions>
  <inkml:trace contextRef="#ctx0" brushRef="#br0">1328 672,'0'0,"0"0,0 0,0 0,18 0,-1 0,-17 0,18 0,0 0,0 0,-18 0,17 0,1-17,18 17,-1 0,1 0,17 0,0-18,53 18,1 0,-1 0,1 0,17 0,0 0,0-17,-18 17,36 0,0 0,0 0,-18 0,0 0,-17 0,-19 0,-17 0,-17 0,-1 0,-18 0,-17 0,17 0,-17 0,0 0,-18 0,18 0,-18 0,17 0,1 0,0 0,0 0,-1 0,1 0,-18 0,18 0,-1 0,-17 0,18 0,-18 0,18 0,-18 0,18 0,-1 17,1-17,0 0,0 0,-1 18,19-18,17 17,-18-17,1 18,17-18,-17 17,-1-17,18 18,-35-18,17 0,1 0,-1 0,-17 0,0 17,-18-17,18 0,-18 0,0 0,0-17,0 17,0 0,0 0,0 0,0 0,0 0,0 0,0 0,0 0,17 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2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72797 16551,'0'-16,"-32"-47,1 1,-39 77,-1 1,32 0,0-1,-32 40,1 0,-1 23,1 0,-1 16,1 0,-1 24,1-1,23 9,0-1,8-8,-1 1,9-1,0 1,23 15,0 0,32-8,-1 0,32-46,0-1,23-23,0 0,9-32,-1 1,-16-24,1 0,15-39,0-1,32-69,-1-1,-23-46,0-1,-31 0,-1 1,-7-9,0 1,-16-8,0-1,-23 40,0 0,-16 16,0-1,-47 32,0 0,-24 31,1 0,-24 40,0-1,-32 55,1 0,-16 63,0 0,8 31,0 0,101-102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55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54600 30524 1000,'7'-21'0,"-2"5"0,-3 5 0,0 5 0,-2 2-7,1 0-11,2 0-12,0 0-12,2 0-2,0 0 10,1 0 10,2 1 9,0-2 6,1 0 3,1-1 1,2-2 2,0 2 1,1 1 1,1 2 0,1 2 0,-1 1 1,-3 0 0,-2 0-1,-4 0 1,-1 0 0,0 0 0,0 0 0,0 0 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5:58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51750 25459 1000,'0'-8'0,"0"0"0,0 0 0,0 1 0,0-2 0,2 0 0,0-1 0,2-1 0,1 0-6,3 2-10,4 2-10,2 3-11,3 0-2,3 2 7,3 0 7,3 2 7,5 0 5,9 0 2,7 0 4,7 0 3,8 0 1,5 0 1,7 0 1,5 0 0,-4 0 0,-15 0 1,-14 0 0,-15 0-1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6:0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49713 23861 1000,'-9'-10'-4,"0"-4"-5,-1-4-6,-1-3-6,-1-1-4,0 3-1,0 3-1,1 3-2,-1 2 3,0 0 6,0 2 5,1 1 7,-2 0 2,-2 0 2,-1 1 1,-3-1 2,0-1 0,3 0 0,1-1 0,3-1 1,0-1 0,2 2-1,1 1 1,1 1 0,1 0 0,2 2 0,2 1 0,2 0 0,1 1 0,2 0 0,0 0 0,2 1 0,0-1 0,0 0 0,-1 0 0,1 0 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6:0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49593 23400 1000,'-8'0'-4,"0"2"-5,1 0-6,-1 2-6,0 0-3,2 0 0,1-1 1,1 1-1,0-1 3,0 0 3,0-2 2,0 0 4,0-1 2,0 2 3,0 0 2,1 2 1,-1 0 3,2 0-1,0-1 1,2 1 1,0 0-1,2 0 1,0 0 0,2 0 0,-1 0 0,-1 2 0,0 0 0,-2 1 0,0 1-1,0 0 1,0 0 0,0-1 0,0 1 0,-2-2 0,0-1 0,-1 0 0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46:03"/>
    </inkml:context>
    <inkml:brush xml:id="br0">
      <inkml:brushProperty name="width" value="0.01467" units="cm"/>
      <inkml:brushProperty name="height" value="0.01467" units="cm"/>
      <inkml:brushProperty name="color" value="#F2385B"/>
    </inkml:brush>
  </inkml:definitions>
  <inkml:trace contextRef="#ctx0" brushRef="#br0">47650 24169 1000,'15'-16'-46,"-1"2"4,-1 1 6,0 1 5,0 1 4,5 0 7,4 2 6,3 1 5,4-1 4,5-2 1,3-2 1,4-1 1,2-1 1,1 3 0,-2 1 1,2 2-1,0 2 1,4 0 0,2 2 0,4 1 0,1 0 1,-1 2-1,1 0 0,0 2 0,1 0 0,2 2 0,1 0 0,3 2 0,1 0 0,0 0 0,-1-1 0,1 1 0,1 0 0,1-2 0,3 0 0,1-2 0,2 0 0,1 0 0,1 0 0,1 0 0,1 0 0,-1 0 0,1 0 0,-1 0 0,1 1 0,-1 0 0,1 2 0,-1 0 0,-1 0 0,-3 0 0,-3-2 0,-3 0 0,-8-1 0,-14 0 0,-13 0 0,-14 0 0,-7 0 0,1 2 0,1 0 0,2 2-1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76550 38062,'125'-47,"-78"40,-1-1,-22 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70323 41916,'63'-16,"-63"55,0 0,0 8,0 0,-16 0,1 0,15-16,0 0,0-23,0 0,31 0,0 0,-7 7,-1 1,-15 23,0 0,-32 47,1 0,-16-16,0 1,-8-1,0 1,8-56,0 1,31-8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893 91,'0'0,"0"0,0 0,0 0,0 0,0 0,18 0,-18 0,17 0,-17 0,18 0,-1 0,1 0,0 0,-1 0,19 0,-19 0,18 0,1 0,-1 0,35 0,2 0,33 0,19 0,-19 0,19 0,-1 0,-17 0,18 0,-18 0,-1 0,19 0,17 0,0 20,-17-20,17 21,-18-21,18 19,17-19,-16 0,-1 20,-17-20,-1 0,-17 20,-1-20,-16 0,17 0,0 0,-1 0,-16 0,16 0,1 21,1-21,16 0,-17 0,-18 0,17 0,-17 0,0 0,-17 0,18 0,-1 0,0 0,0 0,0 0,-17 0,-1 0,-17 0,0 0,0 0,0 0,0 0,18 0,-1 0,1 0,-1 0,1 0,-1 0,1 0,17 0,-18 0,19 0,-1 0,-17 0,17 0,0 0,-18 0,18 19,-17-19,-1 0,19 0,17 0,17 0,-17 0,17 0,-17 0,0 0,18 0,-1 0,-17 0,0 0,-1 0,-34 0,-1 0,19 0,0 0,-1 0,17 0,-17 0,18 0,0 0,17 0,19 0,-19 0,-17 0,0 0,-18 0,-18 0,18 0,-16 0,-2 0,1 0,34 0,1 0,0 0,-1 0,-17 0,19 0,16 0,1 0,-19 0,1 0,0 0,-18 0,1 0,-19 0,1 0,17 0,-18 0,1 0,-18 0,17 0,-17 0,0 0,17 0,-35 0,19 0,-18 0,-1 0,-18 0,19 0,-19 0,159 0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1381 820,'-18'0,"18"0,0 0,0 0,0 0,0 0,0 0,-17 0,17 0,0 18,0-18,-18 0,18 18,-17-18,17 18,-18-18,18 18,-17-18,17 16,-18 2,0 0,0-18,0 18,1 0,-1-1,1 0,-1 1,1 0,17 0,-18-1,18-17,0 0,0 17,0-17,0 0,0 0,0 0,0 0,0 0,0 0,0 0,0 0,0 0,0 0,0 0,0-17,0 17,0 0,0 0,0 0,0 0,0 0,18 0,-18 0,0 0,0 0,0 0,17 17,-17-17,18 0,-18 0,17 0,1 0,-18 0,17 0,-17 0,18 0,0 0,-18 0,18 18,-18-18,18 0,-1 0,-17 0,18 0,-18 0,17 0,-17 0,18-18,-1 18,-17 0,18 0,-1 0,1 0,-1 0,1 0,-18 0,18 0,-18 0,17 0,-17 0,19 0,-19 0,17 0,-17 0,18 0,-18 0,0 0,0 0,17 0,-17 0,18 0,-18 0,0 0,17 0,-17 0,0 0,18 0,-18 0,0 0,0 0,0 0,0-17,0 17,0 0,0 0,0 0,0 0,0-17,0 17,0 0,0 0,0 0,0 0,0-18,0 18,0 0,0 0,-18 0,18-18,0 0,-17 18,17-17,-18 0,18 17,-17-18,17 0,-18 18,18-18,-17 0,17 18,-19-16,19-2,0 18,0-18,-17 0,17 18,0 0,0-18,0 18,0 0,0 0,0-16,0 16,0 0,0 0,-18-18,18 0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2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14831 34297,'-31'-16,"39"16,0 0,15 0,1 0,-1 0,1 0,-9 8,1 0,0-1,-1 1,-7-8,0 0,8 0,0 0,15 15,0 1,-15-8,0 0,23-8,0 0,0 0,0 0,1 0,-1 0,0-8,0 0,-7 8,-1 0,0 0,1 0,-1 0,0 0,16 0,0 0,-15-8,-1 0,8 8,1 0,-9 0,0 0,8 8,1 0,-1 0,0 0,8-8,0 0,-8-8,0 0,16 8,0 0,-8 0,0 0,8 0,0 0,-8-8,0 0,8 1,0-1,8 8,-1 0,-7 0,0 0,0 0,0 0,8 8,-1-1,-7 1,0 0,-39-8,-1 0,64 0,-1 0,1-8,-1 0,8-7,0 0,1-1,-1 1,16 7,0 0,-24 8,1 0,-1 0,0 0,-7 0,-1 0,-7 0,0 0,0 8,-1 0,1 0,0-1,-1 9,1-1,-8 8,0 1,15-1,1 1,0-16,-1-1,8-7,0 0,0 7,1 1,-9-8,1 0,-1 0,1 0,-8 0,-1 0,1 0,0 0,0 0,-1 0,-7 8,0 0,8-8,-1 0,1 8,0 0,-8-8,0 0,-32 0,1 0,54-8,0 0,9-8,-1 1,16 8,0-1,-8 8,0 0,8 0,0 0,0-8,0 0,-1 0,1 1,-8-1,1 0,-17 8,0 0,-7 8,-1 0,1-8,0 0,-9 7,1 1,15-8,1 0,-9 0,1 0,-8 0,-1 0,-15 8,0 0,-7-8,-1 0,0 0,0 0,-15 0,-1 0,-15 0,0 0,31 0,0 0,-7 0,-1 0,-7 8,-1-1,8-7,1 0,7 0,0 0,-7 0,-1 0,-15 0,-1 0,-7 0,0 0,8 0,-1 0,-7 0,0 0,0 0,0 0,-1 0,1 0,0 0,0 0,0 0,0 0,-8-7,0-1,-16 8,0 0,-31 15,0 0,24-7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11853 10428,'-79'-47,"64"39,0 1,-1-1,1 0,15 24,0-1,0 48,0 0,-8 38,0 1,0 16,0-1,1-8,-1 0,0 9,0-1,8-7,0 0,16-63,-1 0,1-47,0 0,-8-24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12166 10060,'0'-15,"-8"7,0 0,8-23,0-1,8 24,0 1,15 7,1 0,46 0,1 0,39 0,-1 0,17 0,-1 0,24-32,0 1,-31 15,-1 1,-7 7,0 0,0 0,-1 0,9 8,-1 0,9 0,-1 0,16-8,1 1,14-1,1 0,-8-8,0 1,-24 7,1 0,-8 8,-1 0,1 8,-1 0,9-1,-1 1,1-8,-1 0,-7 8,-1 0,-7-8,0 0,7 8,1 0,7-8,1 0,-2 0,2 0,-1-16,0 0,9 8,-1 1,-8-9,1 0,-1 16,1 0,-9-8,1 1,7 7,1 0,7 0,0 0,1-8,-1 0,8 8,0 0,0 0,0 0,-15 16,-1-1,1 1,-1 0,-15-9,0 1,-9-8,1 0,-15 0,-1 0,-8 0,1 0,-9 0,1 0,-24 0,0 0,0 0,0 0,-8 0,0 0,8 0,0 0,-7-8,-1 1,0 7,0 0,-7 0,-1 0,-8 0,1 0,-8 0,-1 0,9 0,-1 0,1 0,-1 0,1 0,-1 0,1 0,-1 0,1 0,-1 0,-7 0,0 0,0 0,-1 0,1 0,0 0,-1 0,1 0,7 0,1 0,-1 0,1 0,-8 15,-1 1,1 0,0-1,-16-7,0 0,0 8,0-1,0 1,0 0,-8-1,0 1,0 15,0 1,0 7,1 0,-1 8,0 0,8 16,0-1,-16 9,1-1,7 0,0 0,8-15,0 0,16 0,-1 0,-7-16,0 0,-8 8,0 0,-8-8,0 0,0-15,1-1,-1-15,0 0,0-8,0 0,0 0,1 0,-1 0,0 0,-23 0,-1 0,-15 0,0 0,-23 0,-1 0,-7 0,-1 0,-7 16,0-1,-32-15,1 0,-48-15,0-1,-54-8,-1 1,-46 39,-1-1,40 32,0 0,156-23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49659 11164,'-16'31,"-7"-7,0-1,-16 9,0-1,-16-1,0 2,17-1,-2 0,25-23,-1 0,16 0,0 0,16 0,-1-1,17-7,-1 0,15 0,1 0,-8 0,1 0,-25 8,1 0,-8 0,-1 0,-7-40,0 1,0-24,0 0,15 2,1-2,0 23,-1 1,1 15,0 1,-8 7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50950 10563,'31'-32,"-31"24,0 1,7-1,1 0,-8 16,0 0,0 39,0 0,-8 31,1 0,-9 7,1 1,15-31,0 0,0-39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51100 11326,'0'-32,"8"25,0-1,7-7,1-1,7 16,1 0,6-7,2-1,-17 8,1 0,-8-8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51829 10128,'16'-47,"-16"40,0-1,0 0,0 0,0 16,0 0,0 31,0 0,0 71,0-2,-8 73,0-1,-15 7,0 1,15-133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53338 10966,'-16'-16,"8"16,0 0,-7 0,-1 0,-7 23,-1 1,-23 15,1 0,-1 0,0 1,8-9,0-1,15-22,1 0,15 0,0 0,39-1,1 1,15 0,0 0,8 8,-2-1,2 17,0-1,-16-15,1-1,-25-7,1 0,-8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71344 40281,'47'-31,"-32"31,1 0,0 23,-1 1,-30 39,-1-1,-39 24,1 0,30-39,1 0,15-23,0-1,31-15,1 0,46-16,1 0,-9-8,1 1,-40 7,1 0,-16 8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55458 10897,'-15'16,"-1"23,0 0,8 8,1-1,-1-15,0 1,8 15,0 0,8-32,0 1,15-8,1 0,23-24,-1 0,8-38,1-1,-23-23,-1 0,-23 31,0 0,-24 24,0-1,-46 24,-1 0,-38 71,-1-1,63-39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62931 10506,'-31'-16,"23"16,0 0,-15 24,-1-1,-6 1,-2-1,-7 16,0 0,16-8,-1 0,24-23,0 0,0 0,0 0,16-8,-1 0,32 0,0 0,-7 0,-2 0,-7 0,0 0,-7-8,0 0,-24 0,0 0,0-7,0-1,-16-8,0 2,8-17,0 0,8-9,0 1,24 1,0-1,-9 32,1-1,-8 16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64497 10081,'0'-15,"8"7,-1 0,-30 8,-1 0,-7 23,0 1,-7-8,-2-1,25 9,-1-1,8 1,0-1,16 9,0-1,31 0,0 1,7-1,1 0,-15-8,-1 0,-23 1,0-1,-16 9,0-1,-31 16,0 0,-24 0,1 0,15-24,0 1,32-24,-1 0,16 8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66594 10216,'-15'0,"15"-8,0 0,-8 8,0 0,0 0,0 0,-30 24,-1-1,-16 8,0 1,-24 22,1 0,16-7,-1 0,32-7,0-1,23-25,0 2,55-8,0 0,31-8,0 0,1 8,-1-1,-15 9,-1 0,-15 0,0-1,-24-7,1 0,-16 0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9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69222 10513,'0'-16,"-8"8,0 0,-16 8,1 0,0 24,0-1,15 24,0-1,0 9,0 0,16 0,0-1,16-7,-1 0,15-39,2 0,15-32,-1 1,-7-55,0 0,-24-8,1 0,-40 39,0 0,-23 32,1-1,-56 40,0-1,47 8,0 1,16-10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5:1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69200 30750 1000,'10'10'0,"5"4"0,6 3 0,3 5 0,1-1 0,-5-3 0,-5-5 0,-5-3 0,-1 0-5,2 4-9,2 3-8,1 5-10,0 1-2,-3 2 4,-3 1 5,-2 1 5,-3-2 4,-1-5 3,0-5 4,-1-5 4,-1-2 1,0 0 1,0 0 1,0 0-1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5:4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51416 22930 1000,'-7'-1'-73,"2"-1"17,2 0 17,2 0 17,1-2 10,0 0 2,0 0 3,0 1 2,0-1 2,2 2 0,0 0 1,2 2 1,0 0 1,2 0-1,0 0 0,0 0 1,1 0-1,-2 2 1,-2 0-1,-2 2 1,-1-2 0,2 1-1,0-2 1,2 0-1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5:5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28248 33490 1000,'-98'-56'0,"23"17"0,24 13 0,24 15 0,8 7-7,-4 2-11,-8 0-12,-5 2-12,0 0-2,5 0 10,7 0 10,5 0 9,5 0 6,1 0 3,2 0 1,2 0 2,2 0 1,-1 0 1,0 0 0,0 0 0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5:5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24846 32532 1000,'-8'0'-67,"3"0"14,-1 0 13,2 0 14,-1-1 9,0 0 4,-1-1 3,-1-1 5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6:0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8541 11264 1000,'-8'-23'-66,"2"3"16,1 1 15,0 3 15,1-1 9,0-2 2,0-2 2,0-1 4,1-1 0,1-1 2,0 1 1,2-1 1,-1 2 0,-1 1 0,0 3 0,-1 1 0,-2 2 0,0 0 0,-2 2-1,0 1 1,-2 0 0,-1 1 0,-3-1-1,-2 0 1,0 1-1,1 2 1,1 3 0,0 1 0,1 1-1,-3 0 1,-2 0 0,-1 0 1,-2 1-1,0 0 0,1 2 1,-1 0-1,0 1 1,-1 0 0,-1 0 0,-1 0 0,-1 0 1,-1 0-1,-1 0 0,-1 0 0,-1 1 0,1 0 0,0 2 0,0 0 0,0 2 0,1 0 1,1 1-1,1 2 1,1 1 0,1 5 0,1 4 0,1 3 0,0 3-1,1-1-1,-1 1 0,1-1-1,-1 1-1,1-1 1,-1 1 0,0-1 1,2 1-1,1-1 1,2 1 0,3-1 0,-1 1 0,0 1 0,-1 1 0,-1 1-1,-1 0 1,2 0 0,1 0 0,1 1 0,1 0 0,0 0 0,2 2 1,1 1-1,1-1 0,2-3 0,2-3-1,2-3 1,1-1-1,2 1 1,0 1-1,2 1 1,1 0-1,1-1 0,3-1 1,2-1-1,1-1 0,2-3 0,0-1 0,1-2 0,1-2 1,1-1-1,2 0-1,0-2 1,0-1 0,1-2 0,-1-3 0,1 0-1,-2-2 1,-5 0 0,-3 0 0,-4 0 0,1 0 0,7 0-1,7 0 1,8 0 0,2 0 0,0 0 0,1 0 0,-1 0 0,2-2 0,2 0 0,4-3 0,2-2 0,0-1 0,-2 0 0,-3 1 0,-3-1 0,-2-1 0,-1 0 0,-2-1 0,1-1 0,-3-3 0,0-2 0,-1-3-1,0-3 0,-3-3 1,-2-1-1,-1-3 0,-2-1 1,-2-2 0,-1 0-1,-1-2 1,0-1-1,-3 0 1,-1 0 0,-2-1-1,-2 1 1,-2-1-1,0 1 1,-2-3 0,0 0-1,-1-2 1,2 1 0,0 0 0,2 0 0,-1 1 0,-1 1 1,0 3-1,-1 2 0,-1 3 0,0 3 0,0 5 0,0 3 0,-1 3 0,-1 1 0,0 0 0,-1 2 0,-2 1 0,-2 2 0,-2 3 0,-2 1 0,-2 1 0,-3 2-1,-3 0 1,-3 2-2,-2 1 1,1 4-1,-1 2 1,1 3-1,0 1 0,1 0 0,1-2 0,1 0 1,1-2 0,4-1-1,3-1 1,3 0-1,0 0 0,0 0 1,-1 1 0,-1 2 0,-1-1-1,2-1 1,0-1-1,2 0 0,-1 0-1,-1 4 0,-3 2-1,-2 3 0,0 1-1,1-2 1,1-3 0,0-1 1,2-1-1,1 0-1,0 0 0,2 0-1,1-2 0,0-1 0,2-2 2,1-2 0,0-1 1,2-2 0,1 0 0,1-2 0,0 1 1,1 0 1,1 2-1,2 1 2,-1-1-1,-1-1 2,0 0-1,-1-1 1,-2-1 1,-1 2-1,0 0-1,-1 2 1,-2 1-1,1 2 0,-3 2 0,0 2 0,0 1 0,0 1 0,2 1 0,1 2 1,0-2-1,0-1 0,0-2 1,0-2-1,0-1 0,0 0 2,0 0 0,0 0 2,0 0 0,0 3 2,0 2 0,1 2 1,-1 1 1,2 1-1,0 2 0,2 0-1,-1 1 1,0 1-1,-2 1 0,0 1 1,-1 0-1,0-3-1,0-1 1,0-2-1,0-1-1,0 1 0,0 0-1,1 3 0,-1 0-1,2-1 0,0 1 0,2-1 0,-1 2-1,0 2 1,-2 1-1,0 3 0,-1 0 1,2 1-1,0-1 0,2 1 0,0-1-1,0-1 1,0-1-1,0-1 0,0-1-1,0-1-1,0-1 0,0-1-2,0-1 1,0 0-1,0-2-1,0-1 0,1 0-1,4 0 0,2-1-1,4 1-1,1-1-1,1-2 1,1-2-1,1-2-1,0-2 1,-2-1 0,-3 0 0,-1-2 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72316 40646,'-16'0,"39"-16,1 1,31 8,-1-1,-15 8,0 0,-15 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6:0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42517 33200 1000,'-10'7'-7,"-4"-2"-11,-3-3-12,-4 0-12,0-2-2,5 2 10,4 0 10,7 1 9,0 2 6,0 0 3,-1 1 1,-2 2 2,2-2 1,2 0 1,4 0 0,3-2 0,1 0 1,1 0 0,2 0-1,0 0 1,1 0 0,-1 0 0,1 0 0,-1 0 0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6:1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44300 33426 1000,'0'-10'-3,"0"-2"-6,0-3-6,0-2-5,0-1-4,2 5-2,0 3-1,1 4-2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6:3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37730 32529 1000,'-13'-8'0,"4"0"0,3 0 0,4 1 0,2 0-7,2 1-11,0 0-12,2 2-12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6:5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47500 26959 1000,'0'-16'-7,"2"2"-11,0 1-12,2 2-12,0 1-1,0 2 9,-1 4 10,1 2 9,1 2 6,0-2 3,1 0 1,2-1 2,0-2 1,0 2 1,-1-1 0,0 0 1,1 0-1,2 2 1,0 0 0,1 2 0,0 0 0,-2 0 0,-2 0-1,-2 0 1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01:06:54"/>
    </inkml:context>
    <inkml:brush xml:id="br0">
      <inkml:brushProperty name="width" value="0.05556" units="cm"/>
      <inkml:brushProperty name="height" value="0.05556" units="cm"/>
      <inkml:brushProperty name="color" value="#F2395B"/>
    </inkml:brush>
  </inkml:definitions>
  <inkml:trace contextRef="#ctx0" brushRef="#br0">47900 27100,'129'3,"1"-1,-1 1,0 0,1-1,-1 1,0 0,1 0,-1-1,1 1,-2 0,1 0,1-1,-1 1,0 0,1 0,-1-1,1 1,-1 0,0 0,1-2,-1 2,0 0,1 0,-1-1,1 1,-1 0,0 0,0-1,1 1,-2 0,2 0,-1-1,0 1,1 0,-1-1,0 1,1 0,-1 0,1 0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7:0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75832 23800 1000,'-1'7'-79,"0"-1"19,-1-1 19,-1 0 18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7:1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64716 26690 1000,'-7'-1'-4,"2"-1"-6,2 0-7,2-1-6,1-2-1,2 0 6,0-1 5,2-2 6,1 1 5,3-1 0,4 0 3,2 0 1,3 1 0,3-3-1,3 0 0,3-1-2,3 0 0,3 2 0,3 3-1,3 1-1,2 1 0,4 2-1,2 0-1,4 2 0,0 1-1,-1 4-1,-1 2 0,0 3-1,-1 2 1,0 0 1,0-1 0,0 1 2,0-2 0,0 1 0,0-2 1,0-1 0,0 0 0,0-2 0,0-1-1,0 0 0,0-2 0,-2-1 1,0 0-1,-1-1 1,-1-2 0,0-1 1,0 0 0,0-1 1,1-2 0,-1 0 0,3-1 0,1-2 1,0 2 0,2 1 0,0 2 0,2 2 0,-3 1 0,-6 0 1,-6 0-1,-6 0 0,-4 0 0,-3 0 0,-3 0 0,-2 0-1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7:3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32419 40191 1000,'-22'-14'0,"4"4"0,5 5 0,3 3 0,2 2 0,2-2 0,1 0 0,0-2 0,-2-1-3,-5-3-6,-6-4-6,-6-2-6,-1 1-3,4 1-2,6 4-2,5 3 0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7:3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30734 40000 1000,'-44'7'-6,"8"-1"-12,6-1-12,7 0-11,4-3-2,3 0 10,2 0 9,1-1 10,2-1 5,1 0 2,0 0 1,2 0 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7:3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23807 38330 1000,'-8'0'0,"2"0"0,0 0 0,2 0 0,-1 0-6,-1 0-12,-3 0-12,-1 0-11,-1 0-2,2 0 10,2 0 9,2 0 10,1 0 5,0 2 2,0 0 3,1 2 1,-1-1 1,1 0 1,-1-2 0,0 0 0,0-2 1,2 0 0,0-2-1,2 0 1,0-1 0,0 0 0,0 0 0,0 1 0,0-1 0,0 1 0,0-1 0,0 0 0,-1 0 0,0 2 0,-2 0-1,0 2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74881 42446,'-15'0,"7"0,0 0,8-7,0-1,16 8,-1 0,40 0,0 0,23-8,1 0,22 1,1-1,8 8,0 0,-24 15,0 1,-8 7,1 0,-1-15,0 0,8-24,1 1,-33 7,1 0,-23 8,-1 0,-23 0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7:4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89019 26400 1000,'-7'0'-3,"0"0"-3,-1 0-6,0 0-3,3 0-4,6 0-1,6 0-2,6 0-1,0 0 0,-2 0 2,-3 0 3,-2 0 2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7:4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88274 28078 1000,'-34'0'0,"8"0"0,8 0 0,10 0 0,4-1-4,-1 0-5,-1-2-8,-1 0-5,0 1-3,2 4 2,2 4 3,2 4 2,1 0 2,2 0 0,0-1 1,2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7:4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69450 38500 1000,'1'8'-67,"2"0"16,2-1 15,2 1 15,1 1 8,1 4 4,1 2 2,1 3 2,1-1 3,0 0 0,-1-2 0,0-2 2,0-2-1,-2-1-1,-2-1-2,-2 0 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08:0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35313 14550 1000,'-14'0'-7,"3"2"-11,3 0-12,3 1-12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0:4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61300 50800 1000,'8'0'-4,"2"0"-8,0 0-7,1 0-8,1 0 0,0 0 7,-1 0 8,1 0 7,0 0 4,-1 2 2,0 0 0,1 2 2,-1 0 0,-2 0 0,-2 0-1,-2-1 0,-2 0 0,1 1 0,0 0 1,0 0 0,0 0 1,0 0-1,0 0 0,0 0-1,-1 0 1,-1-1-1,0 1 0,-1 0-1,-2-1 0,-1-1-1,0 0-2,-1-1-2,-1-1 0,0 0-1,0 0 0,0 0-1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0:4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75450 57486 1000,'8'-16'-5,"0"3"-8,-1 0-9,1 1-8,-1 1-1,-1 0 7,0 2 7,-1 2 7,-3-1 5,3 2 1,-2 1 2,1 0 0,-1 3 2,-4 4 0,-2 4 0,-3 4 1,-1 1-3,1-2-3,0 1-5,2-2-4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0:4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70782 59415 1000,'-1'-7'-7,"0"3"-11,-1 1-12,-1 2-12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00"/>
    </inkml:context>
    <inkml:brush xml:id="br0">
      <inkml:brushProperty name="width" value="0.02528" units="cm"/>
      <inkml:brushProperty name="height" value="0.02528" units="cm"/>
      <inkml:brushProperty name="color" value="#00BFF3"/>
    </inkml:brush>
  </inkml:definitions>
  <inkml:trace contextRef="#ctx0" brushRef="#br0">65400 8415 870,'21'-7'8,"-4"3"16,-3 1 17,-4 2 15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01"/>
    </inkml:context>
    <inkml:brush xml:id="br0">
      <inkml:brushProperty name="width" value="0.04753" units="cm"/>
      <inkml:brushProperty name="height" value="0.04753" units="cm"/>
      <inkml:brushProperty name="color" value="#00BFF3"/>
    </inkml:brush>
  </inkml:definitions>
  <inkml:trace contextRef="#ctx0" brushRef="#br0">8811 10987 462,'-8'-22'4,"2"6"7,0 5 8,2 5 7,-1 2 5,0 0 0,-1 0 2,-2 0 2,-2 1-2,-3 2-4,-5 2-3,-3 2-4,-2 2-3,1 4-3,1 2-3,1 3-3,0 2-1,-1 1-2,-1 2 0,-1 0-2,1 0 1,1-1-1,3-1 0,1-1 0,1 0 0,-2 1 0,0 2 0,-1 0 0,0 2-1,1 5 0,1 3-1,1 4 1,0 1-1,2-1 0,1-3 0,1-1 1,1-4-1,0 1 1,2-1 0,1-1 1,1 0-1,2-1 0,2 1 0,2-1-1,1 1 0,0-1 0,0 1 0,0-1 1,1 0-1,4-1 1,2-1-1,4 0 0,1-3-1,1-1 1,1-3 0,1-1-1,1-2 1,0 0 0,-1-2-1,1-1 0,1 0 1,1-2-2,3-1 0,2 0-1,0-2 0,2-1 0,1 0-1,1-1-1,1-2 0,-1-1 0,0 0 1,0-1 0,0-3-1,-1-2 1,-1-3 0,-1-3 0,0-3-1,-1-2 0,1-1-1,-1-3-1,0-1-1,-1-1 0,-1-1-1,-1 0 0,-2-2-1,-2 1 1,-4-1 0,-3 1 1,-1 0-1,-2 1 0,-1 1 0,0 1-2,-2 1 1,-1-1 1,0 2 1,-1-2 0,-3-1 1,0-1 2,-3-2 1,-2-3 0,-2 1 2,-2 2-1,-2 1 0,-1 3-1,-3 1 1,-1 3 2,-3 1 0,-1 3 1,-3 1 1,0 4-1,-1 3 1,0 2-1,-1 2 0,1 1-1,1-2 0,1 2-1,0 1 0,1 6-2,0 4-1,0 5-1,-1 4-4,2 3-3,1 3-5,1 3-4,3 2-7,3-1-9,4 0-8,4 1-9,3-3-1,0-3 7,2-4 7,1-5 7,-1-2 5,-1-2 1,0-2 2,-1-2 1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01"/>
    </inkml:context>
    <inkml:brush xml:id="br0">
      <inkml:brushProperty name="width" value="0.03859" units="cm"/>
      <inkml:brushProperty name="height" value="0.03859" units="cm"/>
      <inkml:brushProperty name="color" value="#00BFF3"/>
    </inkml:brush>
  </inkml:definitions>
  <inkml:trace contextRef="#ctx0" brushRef="#br0">9350 12100 570,'0'39'154,"0"-2"-37,0 0-37,0-2-36,0-1-23,0 0-10,0-1-8,0-1-10,0 1-5,0 2 0,0 4-1,0 2 0,0-2-12,0-7-20,0-9-20,0-7-22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79450 41681,'0'-15,"8"7,0 0,39 16,-1 0,9 23,0 0,-16 8,0 0,0-7,0-1,-15-8,-1 1,-15-1,0 1,-8-9,0 1,-32 15,1 1,-31 7,-1 0,-15 0,0 0,54-23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04"/>
    </inkml:context>
    <inkml:brush xml:id="br0">
      <inkml:brushProperty name="width" value="0.03287" units="cm"/>
      <inkml:brushProperty name="height" value="0.03287" units="cm"/>
      <inkml:brushProperty name="color" value="#00BFF3"/>
    </inkml:brush>
  </inkml:definitions>
  <inkml:trace contextRef="#ctx0" brushRef="#br0">10900 16100 669,'21'0'53,"-3"0"-10,-4 0-9,-4 0-10,-2 1-6,-1 2-3,1 2-2,0 2-1,-1 2-4,0 3-3,-2 3-4,0 4-3,-3 1-2,-1 3-2,-2 1-1,-1 3-1,-3-2-1,-2 1 3,-2-1 2,-2 0 1,-1-3 0,1-2-2,-1-1-3,0-2-3,3-4 5,6-5 15,6-4 14,6-6 14,4-3 3,2-1-8,1-3-9,3-2-9,0 0-6,-2 2-8,0 2-5,0 3-8,-2 0-6,-1 2-8,-1 0-6,-1 2-8,-1 0-4,0 0-3,-2 0-1,0 0-4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05"/>
    </inkml:context>
    <inkml:brush xml:id="br0">
      <inkml:brushProperty name="width" value="0.03874" units="cm"/>
      <inkml:brushProperty name="height" value="0.03874" units="cm"/>
      <inkml:brushProperty name="color" value="#00BFF3"/>
    </inkml:brush>
  </inkml:definitions>
  <inkml:trace contextRef="#ctx0" brushRef="#br0">10345 15288 567,'-35'-21'15,"7"5"0,9 5-2,7 4 0,4 3 1,0 1 3,0-2 1,1 2 3,-3-1 1,-2 2-1,-3 0-2,-3 2 0,-3 2-2,0 4-2,-1 3-1,-1 5-1,-1 5-2,-3 5-1,-1 7-1,-1 5-1,-2 3 0,1 5 0,1 3 0,1 2 1,2 3 0,5 0-2,3 1 0,5 2-2,2-3 0,4-2 2,2-7-1,4-1 2,3-5 0,6-4-1,4-4 0,5-3-1,5-5 0,5-3-2,5-4-2,5-4-1,3-5-2,3-2-2,4-6-4,2-2-2,3-5-3,0-4-3,1-4-2,2-3-3,-2-5-1,-2-7 2,-5-5 0,-1-6 2,-4-3-1,-3-5-4,-5-2-3,-4-3-3,-6-2 0,-9 2 4,-8 0 3,-9 2 4,-8 2 4,-6 5 4,-6 3 6,-5 4 5,-5 4 3,-1 4 2,-2 3 3,-2 5 2,-1 4 0,-2 8 1,0 7-2,-2 7 1,-1 5-5,0 7-8,-2 6-8,0 5-7,3 2-7,7-5-7,9-3-6,7-4-6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06"/>
    </inkml:context>
    <inkml:brush xml:id="br0">
      <inkml:brushProperty name="width" value="0.03731" units="cm"/>
      <inkml:brushProperty name="height" value="0.03731" units="cm"/>
      <inkml:brushProperty name="color" value="#00BFF3"/>
    </inkml:brush>
  </inkml:definitions>
  <inkml:trace contextRef="#ctx0" brushRef="#br0">9100 31291 589,'28'-42'24,"-5"11"-2,-7 11 0,-5 11-2,0 4 2,8 0 4,6-1 4,7-1 5,1 0 1,-4 2-5,-4 2-3,-3 2-4,-5 2-4,-1 4-5,-4 2-5,-2 4-4,-4 3-3,-3 5 0,-2 5 0,-4 5 0,-3 2-4,-6 0-10,-4 1-10,-5-1-9,-1-2-3,1-3 6,3-5 4,2-3 6,0-3 5,-2-1 4,0-1 5,-1 0 3,7-6 7,12-7 8,15-7 7,14-9 8,4-2 1,-3 3-6,-2 3-6,-3 2-6,-2 4-4,-1 1 0,-1 2 0,0 2-1,-3 2-1,-3 3-1,-3 4-3,-2 2-3,-4 5 0,-3 5-1,-2 7-1,-4 4 0,-2 3-1,-3-1-1,-4-3 1,-2-1-2,-2-1 1,-1 2 0,-2 3 0,1 1 0,-2-2 0,0-5 1,1-7 1,-1-5 0,1-6-5,4-6-12,0-6-13,2-6-12,2-3-2,3 1 7,1-1 8,2 0 8,1 0 0,0-2-6,0 0-6,0-1-7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06"/>
    </inkml:context>
    <inkml:brush xml:id="br0">
      <inkml:brushProperty name="width" value="0.0422" units="cm"/>
      <inkml:brushProperty name="height" value="0.0422" units="cm"/>
      <inkml:brushProperty name="color" value="#00BFF3"/>
    </inkml:brush>
  </inkml:definitions>
  <inkml:trace contextRef="#ctx0" brushRef="#br0">8320 29678 521,'-24'-28'45,"1"7"-3,-1 7-2,1 7-3,-1 3-4,1 2-2,-1 0-4,0 2-2,0 2-4,-3 4-1,-1 4-2,-2 3-2,-3 5-2,-3 5-3,-3 5-3,-2 5-2,-3 4-2,-1 5-1,0 2-1,-2 6-2,1 1-2,1 0-1,1 3-2,0 0-2,3 0 0,3-2 2,5-2 1,4-2 1,2 3 3,3 8 2,1 7 4,3 9 1,4 2 3,10 0 2,9-2 2,8 0 1,8-5 0,9-10-3,7-11-4,8-8-2,6-10-3,4-5-2,4-8-1,4-7-3,2-6-1,4-6-4,3-6-3,3-6-3,2-7-1,1-11-1,1-9-2,1-10 0,-2-10 0,-5-9-1,-6-11 0,-3-8-1,-6-4 1,-3 2-1,-4 4 1,-3 2 0,-8 3 1,-10 5 0,-9 3 0,-10 5 1,-11 3-1,-10 6-3,-11 2-2,-11 4-4,-2 7 1,5 11 4,7 12 4,5 9 3,4 7 2,1-1 0,1 0-2,0 0 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10"/>
    </inkml:context>
    <inkml:brush xml:id="br0">
      <inkml:brushProperty name="width" value="0.03133" units="cm"/>
      <inkml:brushProperty name="height" value="0.03133" units="cm"/>
      <inkml:brushProperty name="color" value="#00BFF3"/>
    </inkml:brush>
  </inkml:definitions>
  <inkml:trace contextRef="#ctx0" brushRef="#br0">13977 31328 702,'-22'-14'-30,"6"3"15,5 3 16,5 2 14,2 1 9,2 0 1,0-1 2,2-1 1,2 0 1,4 2 1,4 2-1,3 2 2,2 2-3,0 4-5,-2 2-5,-1 4-5,-1 1-3,0 3-3,-2 1-4,0 3-2,-2 2-1,-1 1-3,-1 3 0,0 1-1,-3 3-1,-4 2 0,-4 4 1,-4 3 1,-3 3 0,-1 4 0,-3 4 1,-1 4 0,-3 0-1,0-1-3,-1-2-3,0-3-2,-1-2-1,-1-5 4,1-6 3,-1-4 4,3-5 1,3-5 0,4-4 0,4-6 0,7-5 2,8-6 5,9-6 6,10-6 5,5-3-2,4-1-6,4-1-7,4-1-8,3 0-3,4 2 1,2 3 0,4 1 1,-1 2-4,-2 2-7,-5 2-8,-1 3-6,-5 0-7,-7 0-3,-7 0-5,-7 0-3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11"/>
    </inkml:context>
    <inkml:brush xml:id="br0">
      <inkml:brushProperty name="width" value="0.03282" units="cm"/>
      <inkml:brushProperty name="height" value="0.03282" units="cm"/>
      <inkml:brushProperty name="color" value="#00BFF3"/>
    </inkml:brush>
  </inkml:definitions>
  <inkml:trace contextRef="#ctx0" brushRef="#br0">22585 31031 670,'-5'-13'7,"6"3"13,6 4 14,5 4 14,2 2 3,-1 2-9,-2 0-7,-2 2-9,-2 2-5,-1 7-5,0 6-3,-1 6-3,-3 2-5,-3 2-3,-2 1-5,-3 1-3,-4 1-3,-2 1 0,-3-1-1,-3 3 0,0-2 0,-1-3-1,2-5-1,1-3 0,1-3 0,3-1 2,1-1 2,2-1 1,5-2 3,8-4 5,8-5 5,7-2 4,5-5-1,1-2-7,0-4-8,2-2-7,1-3-6,1-1-5,1-3-4,1-1-5,-1-2-2,-1 2-1,-4 1 0,0 1 0,-4 1 3,-3 2 7,-4 3 6,-4 1 7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11"/>
    </inkml:context>
    <inkml:brush xml:id="br0">
      <inkml:brushProperty name="width" value="0.03202" units="cm"/>
      <inkml:brushProperty name="height" value="0.03202" units="cm"/>
      <inkml:brushProperty name="color" value="#00BFF3"/>
    </inkml:brush>
  </inkml:definitions>
  <inkml:trace contextRef="#ctx0" brushRef="#br0">23692 30963 686,'-1'-22'2,"-1"6"2,0 5 3,-1 5 2,-2 2 4,0 2 4,-1 0 4,-2 2 3,0 1 2,1 2-3,-1 2-1,0 2-1,-1 3-3,0 5-1,-1 5-2,0 5-2,-3 3 0,0 3-1,-1 1 0,-1 2 0,-2 3-3,-4 3-6,-2 2-5,-2 3-7,-2 1-4,5-2-4,2-2-3,3-2-2,3-4-4,2-6-3,4-5-3,3-6-3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11"/>
    </inkml:context>
    <inkml:brush xml:id="br0">
      <inkml:brushProperty name="width" value="0.03147" units="cm"/>
      <inkml:brushProperty name="height" value="0.03147" units="cm"/>
      <inkml:brushProperty name="color" value="#00BFF3"/>
    </inkml:brush>
  </inkml:definitions>
  <inkml:trace contextRef="#ctx0" brushRef="#br0">23499 31216 699,'-18'-15'29,"12"17"12,12 16 10,12 17 10,6 10-4,4 7-18,2 6-18,4 6-19,0 5-10,-3 4 2,-3 5 1,-4 6 0,-2-6-10,-3-17-20,-3-17-22,-2-15-20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0:12"/>
    </inkml:context>
    <inkml:brush xml:id="br0">
      <inkml:brushProperty name="width" value="0.03683" units="cm"/>
      <inkml:brushProperty name="height" value="0.03683" units="cm"/>
      <inkml:brushProperty name="color" value="#00BFF3"/>
    </inkml:brush>
  </inkml:definitions>
  <inkml:trace contextRef="#ctx0" brushRef="#br0">33351 31313 597,'-19'-21'3,"10"8"19,10 7 19,10 7 19,5 3 4,2 3-12,0 2-12,1 2-11,0 1-7,-1 1-4,-2 1-3,0 2-4,-1 0-2,0 3-2,-2 2-2,-1 1-2,-2 4-2,-2 3-1,-4 4-4,-2 5-1,-5 3-1,-6 6-1,-6 4-1,-5 5 0,-4 0 0,-1-3 1,-1-4 1,0-4 1,-4-1 1,-5 2-1,-5 2-1,-4 2 1,0-2 1,5-6 2,7-6 2,6-5 3,10-9 2,16-9 3,16-10 1,15-10 3,17-10-3,19-9-6,19-10-6,18-10-7,14-9-7,9-8-8,9-7-8,8-9-9,-9 5-1,-28 15 5,-26 17 5,-28 15 6,-15 7 0,0 1-2,-1-1-4,-1 0-2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40"/>
    </inkml:context>
    <inkml:brush xml:id="br0">
      <inkml:brushProperty name="width" value="0.03869" units="cm"/>
      <inkml:brushProperty name="height" value="0.03869" units="cm"/>
      <inkml:brushProperty name="color" value="#00BFF3"/>
    </inkml:brush>
  </inkml:definitions>
  <inkml:trace contextRef="#ctx0" brushRef="#br0">81511 9627 568,'-5'-6'6,"6"2"10,6 4 12,6 3 11,2 0 2,-1 1-5,-1 0-8,0 0-5,-1 0-4,1 0-2,1 0-1,2 0-1,-1-1-1,-2-1-2,0 0-1,0-1-1,-2-1-2,1 2 0,0 0-1,0 2-1,-1-1-1,1 1-2,0 0-2,0 0 0,-2 2-3,-1 2-1,-2 3-1,-2 3-2,-2 1 0,-2-1-1,-2 0 0,-2-2 0,-4 0 1,-4 2-1,-5 0 0,-5 1 1,-2 0-1,1-2 2,1 0 0,1 0 1,0-2 0,2-1 0,-2 0-1,0-2 0,1 0 0,1 0 1,1 0 1,1-1 0,1 1 1,0-2 0,2-1 2,1 0 1,1-1 1,0 0 4,2-1 1,1 2 4,2-2 2,4 1 3,4 0 2,4 0 3,2 0 0,1 0-4,2 0-3,0 0-3,1-1-2,0-1-3,-1 0-1,1-1-2,0-1-1,0 2 0,-1 0-1,1 2 0,0 0-1,0 1 0,-1 2 0,1 0 0,0 0-1,2-2 1,-1-3-1,2 0 1,0-2 0,-1 0 0,-1 0 0,0 0 0,-1 0-1,1 0-1,1 0-1,2 0-2,-1-1 0,-1-1 0,-1 0 0,0-1 0,-2-1 1,1 0 0,0 0 0,0 0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82623 40963,'-16'-47,"8"39,0 0,-7 8,-1 0,-31 63,0-1,16-7,0 0,23-8,0 0,8-16,0 0,8-15,0 0,7 15,1 0,-1 1,1-1,-16 0,0 0,-55 9,1-1,-1 0,0 0,31-31,1 0,23-16,0 0,8-8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43"/>
    </inkml:context>
    <inkml:brush xml:id="br0">
      <inkml:brushProperty name="width" value="0.03398" units="cm"/>
      <inkml:brushProperty name="height" value="0.03398" units="cm"/>
      <inkml:brushProperty name="color" value="#00BFF3"/>
    </inkml:brush>
  </inkml:definitions>
  <inkml:trace contextRef="#ctx0" brushRef="#br0">86156 9144 647,'0'-15'51,"0"2"-12,0 3-10,0 1-12,-1 2-6,-2 0-1,-2 2-1,-2 1-3,-1-1 0,1 2 0,-1-1-2,0 0 1,0 0-2,0 2 0,0 0 0,1 2-2,-2 0 1,1 0 1,-3 0 0,0 0 1,0 0 0,1 2-1,0 0 0,2 2 0,-1 0-1,-2 0 2,-2-1 1,-1 2 1,-1-2 0,1 1 0,0 0 1,2 0-1,1 0 0,0 0 0,2 0 0,1 0 0,1 0 0,-1 2 0,0 0-1,0 1 1,1 2-2,1 2-1,0 2-1,2 1-2,0 0 0,0 1 0,0-2 1,0-1 1,0-1 0,0 0 0,0-2 0,1-1 1,-1 1-1,2 0-1,0 1 1,2 2-1,-1-1 0,0-1 0,-2-1 0,0 0 1,-1 0-1,2 1-1,0 3 1,2 2-1,0 0 0,0-1-1,0-2 1,0 1-1,0-2 0,2-1 1,0 0-1,2-2 1,1 0 0,1 0 0,3-1 1,2 1 0,0 0 0,0-2 0,-2-1-1,-1 0 1,1-2-1,2-1 0,1 0 0,3-1 0,0-1 0,-1 0 0,-1 0 0,-1 0-1,0 0 0,0 0-1,0 0 0,0 0-1,-1 0 0,1 0-1,0 0 0,0 0 0,-1-1-2,1-1-1,0 0-3,-1-1-2,0-1-1,-1 0-2,-1 0-2,0 0-2,-1 1-1,0 0-1,-1 2-2,1 0-1,0 1-2,0 0-2,0 0-3,0 0-3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45"/>
    </inkml:context>
    <inkml:brush xml:id="br0">
      <inkml:brushProperty name="width" value="0.03029" units="cm"/>
      <inkml:brushProperty name="height" value="0.03029" units="cm"/>
      <inkml:brushProperty name="color" value="#00BFF3"/>
    </inkml:brush>
  </inkml:definitions>
  <inkml:trace contextRef="#ctx0" brushRef="#br0">86450 7311 726,'0'-13'-3,"2"8"16,0 7 16,2 6 17,-2 4 3,0 1-11,0 2-10,-1 0-11,-1 0-5,0 0-1,0 1 1,0 0-1,0 0-3,0 3-6,0 2-6,0 1-6,-1-1-5,-1-2-6,0-3-4,0-2-5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46"/>
    </inkml:context>
    <inkml:brush xml:id="br0">
      <inkml:brushProperty name="width" value="0.0282" units="cm"/>
      <inkml:brushProperty name="height" value="0.0282" units="cm"/>
      <inkml:brushProperty name="color" value="#00BFF3"/>
    </inkml:brush>
  </inkml:definitions>
  <inkml:trace contextRef="#ctx0" brushRef="#br0">85962 6330 780,'-8'-8'1,"0"2"2,0 1 2,1 0 2,0 1 3,2-2 3,3 0 4,1-1 3,1 1 1,0 4-2,0 4-3,0 4-2,0 3-1,0 1 0,0 3 0,0 2 0,0 2-2,0 3-4,0 3-3,0 3-5,0 1-2,0-1-4,0-2-1,0 0-3,-1-1-3,-1-1-3,0-1-3,-1-1-3,-1-1-2,2-3 0,0-1-1,2-2 0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46"/>
    </inkml:context>
    <inkml:brush xml:id="br0">
      <inkml:brushProperty name="width" value="0.02434" units="cm"/>
      <inkml:brushProperty name="height" value="0.02434" units="cm"/>
      <inkml:brushProperty name="color" value="#00BFF3"/>
    </inkml:brush>
  </inkml:definitions>
  <inkml:trace contextRef="#ctx0" brushRef="#br0">86100 7015 903,'9'-7'-18,"1"3"17,3 1 15,2 2 16,0 1 4,2 0-11,2 0-11,0 0-10,0 0-7,-1 0-6,-1 0-6,-1 0-5,-1 0-3,-1 0 0,-1 0 0,0 0 0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46"/>
    </inkml:context>
    <inkml:brush xml:id="br0">
      <inkml:brushProperty name="width" value="0.03187" units="cm"/>
      <inkml:brushProperty name="height" value="0.03187" units="cm"/>
      <inkml:brushProperty name="color" value="#00BFF3"/>
    </inkml:brush>
  </inkml:definitions>
  <inkml:trace contextRef="#ctx0" brushRef="#br0">87150 5949 690,'7'-18'-6,"-3"12"24,-2 12 22,0 12 23,-2 6 4,0 4-14,0 3-14,0 2-15,0 2-13,0 1-11,0-1-12,0 0-12,-1 1-9,-1 2-7,0 3-8,0 0-6,-2-3 0,2-8 6,0-9 8,2-8 6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49"/>
    </inkml:context>
    <inkml:brush xml:id="br0">
      <inkml:brushProperty name="width" value="0.02671" units="cm"/>
      <inkml:brushProperty name="height" value="0.02671" units="cm"/>
      <inkml:brushProperty name="color" value="#00BFF3"/>
    </inkml:brush>
  </inkml:definitions>
  <inkml:trace contextRef="#ctx0" brushRef="#br0">84559 9862 823,'-25'-8'-37,"11"2"27,12 1 28,12 0 26,7 1 9,1 1-11,3-1-11,1 1-12,2-2-8,1 2-6,1-1-5,0 0-7,0 0-4,-1 2-5,-3 0-4,-1 2-4,-2 0-4,-3 0-3,-1 0-4,-2 0-3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0"/>
    </inkml:context>
    <inkml:brush xml:id="br0">
      <inkml:brushProperty name="width" value="0.02656" units="cm"/>
      <inkml:brushProperty name="height" value="0.02656" units="cm"/>
      <inkml:brushProperty name="color" value="#00BFF3"/>
    </inkml:brush>
  </inkml:definitions>
  <inkml:trace contextRef="#ctx0" brushRef="#br0">83896 8961 828,'-8'-14'-2,"3"3"-3,-1 3-4,2 2-3,0 5 5,2 6 15,0 6 14,2 6 16,0 3 2,2 3-7,0 1-9,2 2-7,-1 1-6,0 2-3,-2 1-4,0 1-3,-2 0-3,-2-1-4,-2-2-5,-2 0-4,1-3-5,1-2-6,2-3-6,2-2-5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0"/>
    </inkml:context>
    <inkml:brush xml:id="br0">
      <inkml:brushProperty name="width" value="0.02245" units="cm"/>
      <inkml:brushProperty name="height" value="0.02245" units="cm"/>
      <inkml:brushProperty name="color" value="#00BFF3"/>
    </inkml:brush>
  </inkml:definitions>
  <inkml:trace contextRef="#ctx0" brushRef="#br0">84000 9812 980,'8'-15'0,"2"2"1,0 3 1,1 2 1,1 1 0,0 2 0,-1 2 0,0 2 0,0 1-2,-1 0-1,0 0-2,-2 0-3,0 0-4,0 0-8,0 0-7,0 0-7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0"/>
    </inkml:context>
    <inkml:brush xml:id="br0">
      <inkml:brushProperty name="width" value="0.02683" units="cm"/>
      <inkml:brushProperty name="height" value="0.02683" units="cm"/>
      <inkml:brushProperty name="color" value="#00BFF3"/>
    </inkml:brush>
  </inkml:definitions>
  <inkml:trace contextRef="#ctx0" brushRef="#br0">84543 9216 819,'-8'-12'17,"2"8"2,0 8 4,3 8 2,-1 5 0,0 3-3,0 3-3,0 3-4,0 3-4,0 2-6,0 4-7,0 3-6,0 3-5,1 4-1,-2 3-2,3 5-3,-2-2 1,0-8 4,0-8 3,0-7 3,0-6-3,2 0-11,0-1-11,2 0-11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0"/>
    </inkml:context>
    <inkml:brush xml:id="br0">
      <inkml:brushProperty name="width" value="0.02885" units="cm"/>
      <inkml:brushProperty name="height" value="0.02885" units="cm"/>
      <inkml:brushProperty name="color" value="#00BFF3"/>
    </inkml:brush>
  </inkml:definitions>
  <inkml:trace contextRef="#ctx0" brushRef="#br0">85950 10977 762,'7'-8'1,"0"0"2,-2 1 1,-1-1 2,0 0 3,1 2 4,2 1 3,0 0 4,0 4 1,-1 6 1,-1 6-2,0 6 1,-2 3-2,-1 1-2,0 1-1,-1 0-4,-1 2-2,0 1-4,0 1-4,0 1-5,-2-1-6,0 0-8,-3-1-9,-2-1-8,0-3-1,1-3 5,1-5 5,0-3 5,1-2 1,0 0-6,0 0-5,1 0-5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83828 41341,'32'-47,"-32"39,0 0,-16 55,0 0,-7 31,-1 1,9-17,-1 1,16-24,0 0,8-31,0 0,31-32,0 1,23-63,1 0,-32-8,1 0,-32 39,0 0,-32 40,1-1,-8 32,0-1,15 17,1-1,31 0,0 0,23-23,0 0,-15-8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0"/>
    </inkml:context>
    <inkml:brush xml:id="br0">
      <inkml:brushProperty name="width" value="0.02821" units="cm"/>
      <inkml:brushProperty name="height" value="0.02821" units="cm"/>
      <inkml:brushProperty name="color" value="#00BFF3"/>
    </inkml:brush>
  </inkml:definitions>
  <inkml:trace contextRef="#ctx0" brushRef="#br0">85407 12350 779,'-34'16'22,"8"1"2,8 1 2,10 1 4,5 0-1,0-1-3,2 0-3,0-2-4,1 0-4,0 3-9,0 1-7,0 2-7,-1 2-7,-2-1-5,-1 1-5,-2-1-4,-2-2-4,2-3-3,0-4-2,2-4-3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1"/>
    </inkml:context>
    <inkml:brush xml:id="br0">
      <inkml:brushProperty name="width" value="0.02461" units="cm"/>
      <inkml:brushProperty name="height" value="0.02461" units="cm"/>
      <inkml:brushProperty name="color" value="#00BFF3"/>
    </inkml:brush>
  </inkml:definitions>
  <inkml:trace contextRef="#ctx0" brushRef="#br0">85450 13112 893,'35'-22'8,"-7"7"1,-9 4 2,-7 5 2,-4 2 1,2 2-1,0 0 0,0 2-1,2 0-3,0 0-4,-1 0-6,1 0-4,0 0-5,0 0-6,0 0-5,-1 0-6,0 0-3,0 0-2,-2 0-2,0 0-2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1"/>
    </inkml:context>
    <inkml:brush xml:id="br0">
      <inkml:brushProperty name="width" value="0.02903" units="cm"/>
      <inkml:brushProperty name="height" value="0.02903" units="cm"/>
      <inkml:brushProperty name="color" value="#00BFF3"/>
    </inkml:brush>
  </inkml:definitions>
  <inkml:trace contextRef="#ctx0" brushRef="#br0">86515 12600 757,'0'30'91,"0"-3"-23,0-3-23,0-3-22,0 1-13,0 5-5,0 4-4,0 6-6,-1 1-5,-1-1-8,0 0-6,0-1-9,-2-4 0,2-7 5,0-7 6,2-7 5,0-3-1,0 0-7,0 0-6,0 0-7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1"/>
    </inkml:context>
    <inkml:brush xml:id="br0">
      <inkml:brushProperty name="width" value="0.03295" units="cm"/>
      <inkml:brushProperty name="height" value="0.03295" units="cm"/>
      <inkml:brushProperty name="color" value="#00BFF3"/>
    </inkml:brush>
  </inkml:definitions>
  <inkml:trace contextRef="#ctx0" brushRef="#br0">87600 10331 667,'10'-8'95,"4"3"-20,3-1-20,5 2-19,2 0-13,1 2-4,1 0-4,1 2-5,0 0-6,1 2-4,-1 0-5,0 2-6,0 0-4,0 0-6,1 0-5,-1-1-4,0 1-5,-3 3-3,-1 2-3,-3 2-3,-2-1 1,-2-3 6,-4-3 4,-3-2 5,-2-2 6,0 2 3,-2 0 5,0 2 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2"/>
    </inkml:context>
    <inkml:brush xml:id="br0">
      <inkml:brushProperty name="width" value="0.03181" units="cm"/>
      <inkml:brushProperty name="height" value="0.03181" units="cm"/>
      <inkml:brushProperty name="color" value="#00BFF3"/>
    </inkml:brush>
  </inkml:definitions>
  <inkml:trace contextRef="#ctx0" brushRef="#br0">89731 10097 691,'6'-8'7,"-2"0"12,-4 1 13,-2-1 13,-3 1 2,0 2-10,-1 2-10,-1 2-9,-3 1-7,-4 2-3,-3 0-2,-4 2-3,-2 1-2,1 1-1,1 3-1,1 2 0,1 1-1,2 0 1,2-1 1,3 1 0,1 1 1,0 3 1,2 3 1,1 4 0,1-2 1,2-2-1,2-3 1,2-3 0,1-1 1,2 2-1,0 0 1,2 1 1,1-1-1,3-1-2,4-2-2,2-2-3,3-2-3,3-2-5,3-3-6,3 0-5,3-4-5,3-2-5,2-4-5,4-2-6,-1-1-1,-4 1 3,-4 0 2,-3 2 2,-5 0 4,-3 2 5,-4 1 7,-4 1 5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2"/>
    </inkml:context>
    <inkml:brush xml:id="br0">
      <inkml:brushProperty name="width" value="0.0305" units="cm"/>
      <inkml:brushProperty name="height" value="0.0305" units="cm"/>
      <inkml:brushProperty name="color" value="#00BFF3"/>
    </inkml:brush>
  </inkml:definitions>
  <inkml:trace contextRef="#ctx0" brushRef="#br0">90008 8355 721,'0'-13'6,"0"6"11,0 6 13,0 6 11,0 6 3,0 5-4,0 7-6,0 5-5,-2 5-7,0 1-10,-3 2-8,-2 1-11,0 0-3,1-3 0,1-5 1,1-3 0,1-5-7,3-5-15,4-5-15,2-5-15,2-3-2,-3-4 12,0-2 10,0-3 12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2"/>
    </inkml:context>
    <inkml:brush xml:id="br0">
      <inkml:brushProperty name="width" value="0.03118" units="cm"/>
      <inkml:brushProperty name="height" value="0.03118" units="cm"/>
      <inkml:brushProperty name="color" value="#00BFF3"/>
    </inkml:brush>
  </inkml:definitions>
  <inkml:trace contextRef="#ctx0" brushRef="#br0">90610 8300 705,'-15'16'27,"3"1"3,1 1 5,2 2 4,2-1 0,2 2-4,3 1-5,1 1-5,1 0-5,0-1-9,0-1-7,0-1-9,-1-1-2,0-2 2,-1 0 4,-1 0 2,-1-3-10,0-1-23,0-2-24,0-2-23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2"/>
    </inkml:context>
    <inkml:brush xml:id="br0">
      <inkml:brushProperty name="width" value="0.03471" units="cm"/>
      <inkml:brushProperty name="height" value="0.03471" units="cm"/>
      <inkml:brushProperty name="color" value="#00BFF3"/>
    </inkml:brush>
  </inkml:definitions>
  <inkml:trace contextRef="#ctx0" brushRef="#br0">90028 6356 633,'-21'-34'-1,"5"8"-1,5 9-1,5 9 0,2 7 7,0 7 14,0 8 13,0 6 15,0 3 3,2 4-5,0 1-6,2 3-5,1-1-6,2-2-4,2-1-4,2-3-5,1-3-4,-1-1-2,1-4-2,0-3-2,1-3-2,1-4-3,3-4-2,1-4-3,2-3-2,0-2-3,0-2-3,-1-2-4,1-3-1,0-5-2,-2-5-1,2-4-1,-2-3 1,-2-1 2,-4 1 3,-3 0 2,-2 1 3,-4 4 3,-2 2 2,-3 3 3,-3 3 2,-2 4 2,-2 4 1,-2 5 2,-1 4-2,-2 7-3,-3 7-5,-1 8-4,-1 3-3,4 1-3,3 0-3,4 2-4,1-2-1,0-3 0,2-5 0,1-3-1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3"/>
    </inkml:context>
    <inkml:brush xml:id="br0">
      <inkml:brushProperty name="width" value="0.03127" units="cm"/>
      <inkml:brushProperty name="height" value="0.03127" units="cm"/>
      <inkml:brushProperty name="color" value="#00BFF3"/>
    </inkml:brush>
  </inkml:definitions>
  <inkml:trace contextRef="#ctx0" brushRef="#br0">91200 10330 703,'9'-7'51,"3"1"-6,4 0-6,2 3-6,1-1-4,1 2-3,0 0-4,-1 2-3,3 0-4,3 2-5,5 0-4,3 2-4,0-1-7,0 1-6,-3 0-7,-1 0-7,-3-2-7,-2 0-6,-1 0-6,-2-1-8,-4-2 1,-3-1 7,-4 0 7,-4 0 7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3"/>
    </inkml:context>
    <inkml:brush xml:id="br0">
      <inkml:brushProperty name="width" value="0.03832" units="cm"/>
      <inkml:brushProperty name="height" value="0.03832" units="cm"/>
      <inkml:brushProperty name="color" value="#00BFF3"/>
    </inkml:brush>
  </inkml:definitions>
  <inkml:trace contextRef="#ctx0" brushRef="#br0">93209 9333 574,'-7'-6'74,"2"4"-14,2 4-14,2 4-13,1 3-7,0 3-2,0 3 1,0 4-2,0 1-1,0 1-5,0 1-3,0 1-4,-1 2-1,-2 2 1,-2 4 2,-2 3 0,0 2-3,-1 0-12,0 1-11,1 2-11,-1-1-9,0-4-7,1-2-7,-1-3-7,1-4-2,2-5 6,2-5 5,2-4 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84678 41800,'47'0,"-31"8,-1 0,-7 15,0 1,-24-1,1 0,-17 24,1 0,0 0,0 0,23-16,0 1,31-1,1 0,31-23,-1 0,17-8,-1 0,-31-8,0 0,-31-15,0-1,-8 16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3"/>
    </inkml:context>
    <inkml:brush xml:id="br0">
      <inkml:brushProperty name="width" value="0.02864" units="cm"/>
      <inkml:brushProperty name="height" value="0.02864" units="cm"/>
      <inkml:brushProperty name="color" value="#00BFF3"/>
    </inkml:brush>
  </inkml:definitions>
  <inkml:trace contextRef="#ctx0" brushRef="#br0">93600 10294 768,'8'-8'0,"0"0"0,0 1 0,-1-1 0,2 1 6,0 2 14,1 3 12,2 1 13,0 1 2,3 0-11,2 0-10,1 0-11,2 0-10,-1 0-13,0 0-12,1 0-11,-2-1-7,-1-1 2,-2 0 0,-3 0 1,-1-2 1,0 0 2,-2 0 1,0 0 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3"/>
    </inkml:context>
    <inkml:brush xml:id="br0">
      <inkml:brushProperty name="width" value="0.03753" units="cm"/>
      <inkml:brushProperty name="height" value="0.03753" units="cm"/>
      <inkml:brushProperty name="color" value="#00BFF3"/>
    </inkml:brush>
  </inkml:definitions>
  <inkml:trace contextRef="#ctx0" brushRef="#br0">94694 8190 586,'0'-19'59,"0"10"-3,0 10-2,0 10-2,0 9-6,2 9-6,0 8-8,2 10-6,-1 6-7,-1 4-4,0 3-5,-1 4-5,-3 6-6,0 7-7,-3 7-7,-2 6-7,-1 7-8,-1 6-8,-1 6-7,-1 5-9,0-9-2,3-22 3,1-25 2,2-22 4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7"/>
    </inkml:context>
    <inkml:brush xml:id="br0">
      <inkml:brushProperty name="width" value="0.03182" units="cm"/>
      <inkml:brushProperty name="height" value="0.03182" units="cm"/>
      <inkml:brushProperty name="color" value="#00BFF3"/>
    </inkml:brush>
  </inkml:definitions>
  <inkml:trace contextRef="#ctx0" brushRef="#br0">82697 17481 691,'2'-13'20,"4"3"3,3 4 3,5 4 4,1 3 0,1 2-3,-1 2-3,1 2-2,-1 1-4,-1 1-2,-1 2-3,0 0-2,-3 0-3,-1 1-4,-2 0-4,-2 0-4,-2-1-2,0 0-1,-2 1 0,0 0 0,-3 0-1,-2 1-2,-4 1-1,-2 2-1,-2 0 0,-3-1 1,-2 1 2,-1 0 1,-2-1 1,1-1 0,-1-2 1,1 0 0,0-1 0,1-2 2,1-2 0,1-2 2,0-1 0,2 2 2,1 0 2,1 1 0,2 1 5,6-2 6,4-1 6,6 0 7,3-2 0,3-1-5,4 0-5,2-1-6,3-1-2,5 0-1,3 0 0,4 0 0,0 0-1,-4 0 0,-3 0-1,-5 0 0,0 0-8,1 0-12,3 0-13,2 0-13,-1 0-4,0 0 2,-1 0 3,-1 0 3,-2 0 3,0 0 0,-1 0 2,0 0 0,-3 0 4,-3 0 7,-3 0 5,-2 0 7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8"/>
    </inkml:context>
    <inkml:brush xml:id="br0">
      <inkml:brushProperty name="width" value="0.0349" units="cm"/>
      <inkml:brushProperty name="height" value="0.0349" units="cm"/>
      <inkml:brushProperty name="color" value="#00BFF3"/>
    </inkml:brush>
  </inkml:definitions>
  <inkml:trace contextRef="#ctx0" brushRef="#br0">86340 17796 630,'-5'-15'16,"8"5"7,6 2 8,7 3 7,4 1 1,-1 2-4,1 0-6,0 2-5,-1 1-3,1 2-2,-1 2-1,1 2 0,0 0-3,2-2-1,3 0-1,1 0-3,3-2-3,5 0-9,3-2-6,4 0-8,2-1-5,1 0-2,-1 0-2,0 0-3,-1 0-4,-3 0-6,-1 0-5,-1 0-5,-5 0 0,-4 0 7,-5 0 7,-4 0 8,-5-1 5,-1 0 3,-2-2 4,-2 0 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9"/>
    </inkml:context>
    <inkml:brush xml:id="br0">
      <inkml:brushProperty name="width" value="0.03462" units="cm"/>
      <inkml:brushProperty name="height" value="0.03462" units="cm"/>
      <inkml:brushProperty name="color" value="#00BFF3"/>
    </inkml:brush>
  </inkml:definitions>
  <inkml:trace contextRef="#ctx0" brushRef="#br0">90309 17210 635,'15'-8'-34,"-4"2"11,-3 0 11,-2 2 11,-3-1 10,-1 0 6,0-1 7,-2-1 7,-1-1 1,-2 2-4,-2 1-4,-1 0-4,-3 1-2,-2 0 1,-2 0 2,-1 0 1,-2 0-1,2 1-3,1-1-3,1 0-3,-1 0-1,1 2-1,-2 0 0,-1 2-2,0 0 0,3 2 0,1 0 0,2 2-1,0 1 1,-2 1 1,-2 3 0,-1 2 0,-1 1 1,1 2-2,0 0-1,2 1 0,1 1-2,1 1 0,0 1 0,2 1 0,0 0-1,0-3 0,1-2 1,-1-1-1,1-1 1,2 1-2,2 1 1,2 2-1,1-1-1,0-1 0,0-1 0,0 0 0,1-2-1,2-1-1,2-1 1,2 0-2,3-1 1,5-1 0,5 1 1,5 0 1,5-1-6,5-2-9,4-3-11,6 0-9,0-4-7,1 0-2,-2-3-2,0-2-2,-5 0 3,-9 0 6,-9 2 8,-9 1 6,-5-1 6,0 2 1,-2-1 2,0 0 3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1:59"/>
    </inkml:context>
    <inkml:brush xml:id="br0">
      <inkml:brushProperty name="width" value="0.0308" units="cm"/>
      <inkml:brushProperty name="height" value="0.0308" units="cm"/>
      <inkml:brushProperty name="color" value="#00BFF3"/>
    </inkml:brush>
  </inkml:definitions>
  <inkml:trace contextRef="#ctx0" brushRef="#br0">85672 17172 714,'0'-16'0,"0"1"0,0-1 0,0 0 0,-2 2 5,0 3 10,-3 3 9,-2 2 11,-2 4 1,-2 4-6,-2 4-6,-1 4-7,-3 2-3,-2 3-3,-1 2-2,-3 2-1,0 1-2,-1 0-1,1 2 0,0 1-1,1 0 0,1-1 0,2-1 1,3-1 0,1-1 0,4-1-1,3-1 0,3-1-1,2-1-1,3-1 0,4-1-3,2-1 0,4-1-3,6-2-1,4-2-3,5-2-1,4-2-3,2-1-3,3 0-3,4-1-2,2-1-3,-1 0-6,0 0-4,0 0-4,-2 0-2,-4 0 2,-4 0 1,-3 0 3,-5-2 3,-3 0 7,-4-3 6,-4-2 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1"/>
    </inkml:context>
    <inkml:brush xml:id="br0">
      <inkml:brushProperty name="width" value="0.02559" units="cm"/>
      <inkml:brushProperty name="height" value="0.02559" units="cm"/>
      <inkml:brushProperty name="color" value="#00BFF3"/>
    </inkml:brush>
  </inkml:definitions>
  <inkml:trace contextRef="#ctx0" brushRef="#br0">85748 15550 859,'6'22'26,"-1"-1"-5,-3-3-4,0-1-5,-2-1-2,0 0-2,0-1 1,0 1-2,-1 0 0,-1 2 0,0 3 1,-1 2-1,0-2-5,-1-1-14,0-4-14,0-3-12,0-4-6,3-6 3,-1-6 1,2-6 2,-1-2 5,0 2 7,-2 2 8,0 3 7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1"/>
    </inkml:context>
    <inkml:brush xml:id="br0">
      <inkml:brushProperty name="width" value="0.02652" units="cm"/>
      <inkml:brushProperty name="height" value="0.02652" units="cm"/>
      <inkml:brushProperty name="color" value="#00BFF3"/>
    </inkml:brush>
  </inkml:definitions>
  <inkml:trace contextRef="#ctx0" brushRef="#br0">85246 15000 829,'-13'1'19,"3"4"0,4 2-1,4 4-1,2 1 0,0 3 1,0 2 1,0 0 1,0 3-4,0 1-8,0 1-10,0 2-9,-1-2-4,0-1 3,-1-3 1,-1-2 3,-1-1-4,2-1-5,0 0-7,2-2-6,0-3-3,0-4 0,0-6 0,0-4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1"/>
    </inkml:context>
    <inkml:brush xml:id="br0">
      <inkml:brushProperty name="width" value="0.02236" units="cm"/>
      <inkml:brushProperty name="height" value="0.02236" units="cm"/>
      <inkml:brushProperty name="color" value="#00BFF3"/>
    </inkml:brush>
  </inkml:definitions>
  <inkml:trace contextRef="#ctx0" brushRef="#br0">85400 15479 984,'21'-8'-34,"-3"2"15,-4 1 15,-5 0 16,-1 2 5,1 1-1,2 1-3,0 0-3,1 1-6,0 0-9,-1 0-10,1 0-9,1 0-6,0-2 1,0 0-1,2-1 0,0-1 3,-4 0 5,-3 0 7,-2 0 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1"/>
    </inkml:context>
    <inkml:brush xml:id="br0">
      <inkml:brushProperty name="width" value="0.02528" units="cm"/>
      <inkml:brushProperty name="height" value="0.02528" units="cm"/>
      <inkml:brushProperty name="color" value="#00BFF3"/>
    </inkml:brush>
  </inkml:definitions>
  <inkml:trace contextRef="#ctx0" brushRef="#br0">86350 15150 870,'7'24'43,"-1"1"-8,-1 1-9,0 1-9,-3 1-9,0 2-9,0 3-10,-1 1-10,-2 3-4,-1 4 4,0 3 2,0 6 4,-2-4-3,0-9-5,0-8-8,1-8-5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84916 42263,'-47'-47,"39"39,0 0,0 24,1-1,-1 56,0-1,-23 40,-1-1,-7 55,0 1,24-32,-1 0,16-94,0 0,0-23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2"/>
    </inkml:context>
    <inkml:brush xml:id="br0">
      <inkml:brushProperty name="width" value="0.02528" units="cm"/>
      <inkml:brushProperty name="height" value="0.02528" units="cm"/>
      <inkml:brushProperty name="color" value="#00BFF3"/>
    </inkml:brush>
  </inkml:definitions>
  <inkml:trace contextRef="#ctx0" brushRef="#br0">85676 19000 870,'-8'8'35,"2"0"-8,1 0-7,0-1-8,2 2-3,0 2-1,2 2-1,0 1 0,1 1-2,0 3-6,0 0-6,0 1-4,0 0-5,-2-1-3,0-1-5,-1 0-3,-2-2 0,0-2 1,-1 0 3,-1 0 2,0-3 2,0-1 2,2-2 1,1-2 1,0-1 1,0 0 2,0 0 1,0 0 2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2"/>
    </inkml:context>
    <inkml:brush xml:id="br0">
      <inkml:brushProperty name="width" value="0.02682" units="cm"/>
      <inkml:brushProperty name="height" value="0.02682" units="cm"/>
      <inkml:brushProperty name="color" value="#00BFF3"/>
    </inkml:brush>
  </inkml:definitions>
  <inkml:trace contextRef="#ctx0" brushRef="#br0">85045 19850 820,'-14'30'53,"4"-3"-10,4-3-11,4-4-9,2-1-9,0 1-4,0 0-6,0-1-4,0 1-4,0 1-4,0 1-5,0 2-4,0-4-4,0-2-6,0-5-6,0-3-6,-1-2 0,-1-2 3,-3-1 4,-1 0 3,-2-2 5,2-2 5,0-2 6,2-2 5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2"/>
    </inkml:context>
    <inkml:brush xml:id="br0">
      <inkml:brushProperty name="width" value="0.02201" units="cm"/>
      <inkml:brushProperty name="height" value="0.02201" units="cm"/>
      <inkml:brushProperty name="color" value="#00BFF3"/>
    </inkml:brush>
  </inkml:definitions>
  <inkml:trace contextRef="#ctx0" brushRef="#br0">85050 20463 999,'8'-7'0,"0"3"0,0 1 0,-1 2 0,2 1 0,2 0 0,2 0-1,1 0 0,2 0-2,2 0-4,0 0-4,0 0-4,1-1-3,-1 0-2,-1-2 0,-1 0-3,-1-1 1,-4 1 2,-3-1 2,-2 0 1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2"/>
    </inkml:context>
    <inkml:brush xml:id="br0">
      <inkml:brushProperty name="width" value="0.02861" units="cm"/>
      <inkml:brushProperty name="height" value="0.02861" units="cm"/>
      <inkml:brushProperty name="color" value="#00BFF3"/>
    </inkml:brush>
  </inkml:definitions>
  <inkml:trace contextRef="#ctx0" brushRef="#br0">86500 19850 769,'0'24'39,"0"1"1,0 1 0,0 1-1,0 0-5,0 1-10,0-1-12,0 0-9,1 0-14,2 0-14,2 1-13,1-1-16,1-2-3,0-5 7,-3-5 6,1-4 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3"/>
    </inkml:context>
    <inkml:brush xml:id="br0">
      <inkml:brushProperty name="width" value="0.028" units="cm"/>
      <inkml:brushProperty name="height" value="0.028" units="cm"/>
      <inkml:brushProperty name="color" value="#00BFF3"/>
    </inkml:brush>
  </inkml:definitions>
  <inkml:trace contextRef="#ctx0" brushRef="#br0">91548 15239 785,'-7'-5'-3,"3"6"16,1 6 14,2 6 15,1 3 3,0 1-9,0 1-10,0 0-10,0 2-7,0 1-5,0 1-7,0 2-6,0-2-2,0 0 1,0-2 1,0 1 0,-1-3-4,0-3-10,-2-3-12,0-2-9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3"/>
    </inkml:context>
    <inkml:brush xml:id="br0">
      <inkml:brushProperty name="width" value="0.02617" units="cm"/>
      <inkml:brushProperty name="height" value="0.02617" units="cm"/>
      <inkml:brushProperty name="color" value="#00BFF3"/>
    </inkml:brush>
  </inkml:definitions>
  <inkml:trace contextRef="#ctx0" brushRef="#br0">91231 14900 840,'-7'24'57,"2"-1"-14,3 1-14,1-1-13,0 0-9,-1-2-2,0 0-3,-1-1-2,-1-1-5,2-2-7,0-3-6,2-1-6,0-4-6,2-4-6,0-6-5,2-4-6,0-3 2,2-2 10,0 0 10,1-1 10,1-1 6,2 0 2,0 0 2,2 1 2,-1 0 2,1 4-1,0 2 1,0 4 1,-2 1 2,2-2 7,0 0 6,0-2 6,-1 1 2,1 1-2,0 1-1,0 1-2,-2 0-7,1 1-13,-2 1-12,0 1-13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3"/>
    </inkml:context>
    <inkml:brush xml:id="br0">
      <inkml:brushProperty name="width" value="0.02832" units="cm"/>
      <inkml:brushProperty name="height" value="0.02832" units="cm"/>
      <inkml:brushProperty name="color" value="#00BFF3"/>
    </inkml:brush>
  </inkml:definitions>
  <inkml:trace contextRef="#ctx0" brushRef="#br0">92350 15005 776,'0'-13'4,"0"6"7,0 6 7,0 6 7,0 4 4,0 3-2,0 4-1,0 2-2,0 3-3,0 3-4,0 3-5,0 3-4,0 1-7,2 2-6,0 1-7,2 0-7,-2 1-1,0 0 3,0 0 3,-1 1 5,-2-5-6,-1-6-12,0-7-13,0-6-14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4"/>
    </inkml:context>
    <inkml:brush xml:id="br0">
      <inkml:brushProperty name="width" value="0.02886" units="cm"/>
      <inkml:brushProperty name="height" value="0.02886" units="cm"/>
      <inkml:brushProperty name="color" value="#00BFF3"/>
    </inkml:brush>
  </inkml:definitions>
  <inkml:trace contextRef="#ctx0" brushRef="#br0">91877 17796 762,'-6'-8'3,"2"2"4,4 1 5,3 1 4,1 0 4,1 1-1,1-1 1,2 0 1,0 0-1,2 2-4,0 0-2,1 2-3,1 0-1,2 0 2,0 0 0,1 0 2,1 0-4,-2 0-9,2 0-10,0 0-10,-1 0-5,-1 0-3,-1 0-3,0 0-3,-3 0-2,1 2-1,-2 0-1,0 2-2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4"/>
    </inkml:context>
    <inkml:brush xml:id="br0">
      <inkml:brushProperty name="width" value="0.03102" units="cm"/>
      <inkml:brushProperty name="height" value="0.03102" units="cm"/>
      <inkml:brushProperty name="color" value="#00BFF3"/>
    </inkml:brush>
  </inkml:definitions>
  <inkml:trace contextRef="#ctx0" brushRef="#br0">93546 17200 709,'-13'16'84,"3"1"-20,4 1-19,4 1-21,2 1-9,0 0 0,0-1-1,0 1-1,0 0-2,0 1-5,0 0-7,0 2-5,0 0-6,0-1-5,0-1-6,0-1-5,-1-2-4,0-3-3,-1-3-2,-1-2-4,-1-5 1,2-2 3,0-6 3,2-2 3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4"/>
    </inkml:context>
    <inkml:brush xml:id="br0">
      <inkml:brushProperty name="width" value="0.02244" units="cm"/>
      <inkml:brushProperty name="height" value="0.02244" units="cm"/>
      <inkml:brushProperty name="color" value="#00BFF3"/>
    </inkml:brush>
  </inkml:definitions>
  <inkml:trace contextRef="#ctx0" brushRef="#br0">93850 17850 980,'22'0'8,"-3"0"-2,-3 0-2,-3 0-3,-2 0-4,1 0-10,0 0-8,0 0-9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85850 40212,'0'-15,"16"-9,-1 1,16 23,1 0,7 0,0 0,-23 31,-1 0,-38 24,-1 0,-15-9,0 1,23-23,1-1,15-7,0-1,39-7,0 0,8-8,0 0,-8-8,0 0,-31 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4"/>
    </inkml:context>
    <inkml:brush xml:id="br0">
      <inkml:brushProperty name="width" value="0.03017" units="cm"/>
      <inkml:brushProperty name="height" value="0.03017" units="cm"/>
      <inkml:brushProperty name="color" value="#00BFF3"/>
    </inkml:brush>
  </inkml:definitions>
  <inkml:trace contextRef="#ctx0" brushRef="#br0">94631 16970 729,'-8'-11'25,"2"8"6,1 9 6,1 10 5,0 5 0,2 2-8,0 4-8,2 3-8,0 1-7,2 0-7,0 1-6,2-1-7,0 0-6,1 1-6,1-1-6,2-1-5,-3-1-6,1-5-4,-4-5-6,0-4-3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5"/>
    </inkml:context>
    <inkml:brush xml:id="br0">
      <inkml:brushProperty name="width" value="0.03302" units="cm"/>
      <inkml:brushProperty name="height" value="0.03302" units="cm"/>
      <inkml:brushProperty name="color" value="#00BFF3"/>
    </inkml:brush>
  </inkml:definitions>
  <inkml:trace contextRef="#ctx0" brushRef="#br0">86800 18824 666,'2'-11'39,"6"10"2,4 10 3,5 10 2,3 5-4,-1 4-7,1 3-10,-1 3-8,1 2-5,1 5-4,1 4-3,1 4-2,1 1-2,3-2 3,1-2 1,3-3 1,-2-2-7,0-5-17,-3-5-18,-1-5-17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6"/>
    </inkml:context>
    <inkml:brush xml:id="br0">
      <inkml:brushProperty name="width" value="0.03549" units="cm"/>
      <inkml:brushProperty name="height" value="0.03549" units="cm"/>
      <inkml:brushProperty name="color" value="#00BFF3"/>
    </inkml:brush>
  </inkml:definitions>
  <inkml:trace contextRef="#ctx0" brushRef="#br0">88747 20747 619,'-7'29'74,"0"-3"-13,2-6-13,1-2-14,-1-2-8,2 1-2,-1 2-2,0 0-3,0 0-3,2 1-2,0-1-3,2 1-2,0-2-2,2-2-1,0-1-1,2-2-2,1-2-2,1-1-4,3 0-4,2-2-5,2-1-1,2-2 2,0-3 0,4 0 3,1-5 0,-1-6 0,1-6 0,0-5-1,-1-5-1,-1 0-1,-2 0-1,0-1-1,-1-1 0,-2 1 2,-2 1 3,-2 1 3,-3 1 1,-3 1 0,-2 2 0,-4 0 0,-2 1-1,-1 4 1,-3 3 0,-2 3-1,-2 2 1,-2 2-3,0 2 0,-4 2-2,0 1-2,3 2-4,1 0-4,2 2-3,2 0-3,1 2-3,0 0-3,2 1-2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6"/>
    </inkml:context>
    <inkml:brush xml:id="br0">
      <inkml:brushProperty name="width" value="0.03466" units="cm"/>
      <inkml:brushProperty name="height" value="0.03466" units="cm"/>
      <inkml:brushProperty name="color" value="#00BFF3"/>
    </inkml:brush>
  </inkml:definitions>
  <inkml:trace contextRef="#ctx0" brushRef="#br0">89892 18627 634,'-8'-6'65,"0"2"-10,0 4-11,0 3-10,-1 1-7,-1 3-3,-3 2-2,-2 2-3,0 2-1,-1 3-3,0 3-1,1 3-1,-5 6-4,-7 9-4,-9 7-4,-7 11-4,-4 3-6,-1-1-7,-2 0-9,0-2-7,4-5-1,8-7 5,9-7 6,9-9 5,5-5-3,2-3-11,3-3-13,1-2-11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2:07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89225 6825 333,'49'20'167,"16"14"-1,15 14 1,17 16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18"/>
    </inkml:context>
    <inkml:brush xml:id="br0">
      <inkml:brushProperty name="width" value="0.049" units="cm"/>
      <inkml:brushProperty name="height" value="0.049" units="cm"/>
    </inkml:brush>
  </inkml:definitions>
  <inkml:trace contextRef="#ctx0" brushRef="#br0">85947 1350 448,'-10'10'108,"-2"3"-28,-3 5-29,-2 4-27,-2 1-14,0 1-2,2-1-1,1 1-1,0-3-1,1-1-3,-1-1-2,0-2-3,2-2 0,3-1 3,3-1 1,2 0 2,4-3 2,4-1-1,4-2 0,4-2 0,2-2 0,3-1-1,2 0 0,2-1-1,-1-1 0,1 0 0,-2 0-1,-1 0-1,0 0 1,1 0 2,1 0 0,1 0 2,0 0 0,-1 0 1,-1 0 1,-1 0 1,-1-2 0,-1 0 1,0-3 0,-2-2 2,-1-2 2,-2-2 2,-3-2 3,-1-1 3,-2-1-1,-4 1-4,-2 1-4,-3 0-4,-2 1-3,0-1 0,0-1 0,0 0 0,1-2-6,1 0-12,0 1-13,2-1-12,0 1-9,0 0-5,0 2-5,0 1-6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19"/>
    </inkml:context>
    <inkml:brush xml:id="br0">
      <inkml:brushProperty name="width" value="0.04157" units="cm"/>
      <inkml:brushProperty name="height" value="0.04157" units="cm"/>
    </inkml:brush>
  </inkml:definitions>
  <inkml:trace contextRef="#ctx0" brushRef="#br0">87300 650 529,'0'24'121,"2"-1"-26,0 1-27,2-1-27,-2 1-16,0 0-2,0 2-4,-1 1-3,-1 1-2,0 1-1,0 1-1,0 1-2,-1-2-1,-1-2-5,0-4-4,0-2-3,-2 0-8,2 0-9,0 0-11,2 3-9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19"/>
    </inkml:context>
    <inkml:brush xml:id="br0">
      <inkml:brushProperty name="width" value="0.03594" units="cm"/>
      <inkml:brushProperty name="height" value="0.03594" units="cm"/>
    </inkml:brush>
  </inkml:definitions>
  <inkml:trace contextRef="#ctx0" brushRef="#br0">87350 1677 612,'8'-15'75,"0"5"-8,0 2-8,-1 2-9,2 2-8,2 0-7,2 0-7,1 1-8,2 0-9,1-1-11,1 0-9,1 0-11,1 0-5,0 2-2,-1 0-1,0 2-1,-1 0-5,-1 0-6,-2 0-8,-2 0-7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19"/>
    </inkml:context>
    <inkml:brush xml:id="br0">
      <inkml:brushProperty name="width" value="0.05197" units="cm"/>
      <inkml:brushProperty name="height" value="0.05197" units="cm"/>
    </inkml:brush>
  </inkml:definitions>
  <inkml:trace contextRef="#ctx0" brushRef="#br0">88227 682 423,'-8'-19'56,"2"9"2,1 8 2,1 10 2,1 6-3,0 7-7,2 5-8,0 7-6,1 3-7,-2 2-4,-1 2-4,0 2-6,-1 1-2,0 1-3,0 2-2,1 0-2,0 4-4,-1 4-5,0 5-6,0 6-5,0 1-12,2 1-17,0-1-17,2 0-17,0-5-3,2-11 10,0-10 12,2-11 11,-1-8 7,0-3 4,-2-4 2,0-4 3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19"/>
    </inkml:context>
    <inkml:brush xml:id="br0">
      <inkml:brushProperty name="width" value="0.04187" units="cm"/>
      <inkml:brushProperty name="height" value="0.04187" units="cm"/>
    </inkml:brush>
  </inkml:definitions>
  <inkml:trace contextRef="#ctx0" brushRef="#br0">89355 1096 525,'-13'-8'11,"6"0"23,6 2 22,6-2 22,5 1 4,4 2-15,3 2-15,5 2-15,1 1-11,-1 2-8,-1 0-7,-1 2-9,-2 0-5,2 2-7,0 0-6,-1 0-6,-1 3-6,-2 0-7,-4 1-7,-3 2-7,-2-1-5,0 0-1,-2 1-1,0 0-1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40384 44513,'0'-16,"0"-8,0 1,-8 23,0 0,0 39,1 0,-1-23,0-1,-31 87,0 0,0-24,0 0,24-39,-1 0,16-31,0 0,0-16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87200 40415,'47'0,"0"-7,0-1,7 8,1 0,-8 15,0 0,-39-15,0 0,-8 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0"/>
    </inkml:context>
    <inkml:brush xml:id="br0">
      <inkml:brushProperty name="width" value="0.04237" units="cm"/>
      <inkml:brushProperty name="height" value="0.04237" units="cm"/>
    </inkml:brush>
  </inkml:definitions>
  <inkml:trace contextRef="#ctx0" brushRef="#br0">89298 1900 519,'-9'7'3,"0"-1"6,-1-1 5,-1 0 7,3-2 12,10 0 17,8-3 18,9 1 18,5-1-3,1 0-22,0 0-24,2 0-22,1 0-17,3 0-12,1 0-13,3 0-12,-3 0-4,-5 0 5,-3 0 6,-6 0 4,-3 0-3,-1 2-10,-1 0-10,0 2-10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0"/>
    </inkml:context>
    <inkml:brush xml:id="br0">
      <inkml:brushProperty name="width" value="0.022" units="cm"/>
      <inkml:brushProperty name="height" value="0.022" units="cm"/>
    </inkml:brush>
  </inkml:definitions>
  <inkml:trace contextRef="#ctx0" brushRef="#br0">93598 779 999,'-8'-22'-86,"3"8"22,-1 2 22,2 6 21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1"/>
    </inkml:context>
    <inkml:brush xml:id="br0">
      <inkml:brushProperty name="width" value="0.03989" units="cm"/>
      <inkml:brushProperty name="height" value="0.03989" units="cm"/>
    </inkml:brush>
  </inkml:definitions>
  <inkml:trace contextRef="#ctx0" brushRef="#br0">93090 500 551,'-19'7'7,"10"-2"16,10-3 17,10 0 16,6-3 4,3-1-10,3 0-9,3-1-9,1-1-6,2 2 1,1 0-2,1 2 1,0 0-6,-2 0-8,0 0-9,0 0-8,-4 0-4,-1 0-1,-1 0 0,-2 0 0,-5 1-11,-7 4-22,-6 2-22,-8 3-23,-3 0-1,1-1 18,-1-2 18,0-2 19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1"/>
    </inkml:context>
    <inkml:brush xml:id="br0">
      <inkml:brushProperty name="width" value="0.0449" units="cm"/>
      <inkml:brushProperty name="height" value="0.0449" units="cm"/>
    </inkml:brush>
  </inkml:definitions>
  <inkml:trace contextRef="#ctx0" brushRef="#br0">92747 928 490,'-15'-1'1,"4"0"4,3-2 3,2 0 3,4 1 10,2 4 13,4 4 15,2 4 14,4 2 3,4 1-10,3 1-9,5 2-11,1-1-7,-1-1-6,-1-1-5,-1 0-6,0-3-4,-1 1 0,1-2-2,0 0-2,-2-1-1,1-1-1,-2 0-3,-2 1-2,0 1-4,-1 1-5,-1 3-7,0 2-7,-3 0 0,-4-1 2,-4-1 3,-4 0 4,-4-1 2,-4 1 1,-4 1 3,-3 2 1,-4-1 1,1 1 2,-2 0 1,-1-1 1,0 0 1,1-1 0,1 0 1,1-2 1,0 0 0,-1 2 1,-1 0 2,-1 1 0,0 1 3,1 0 2,1 2 4,1 2 3,2-3 0,2-1 0,4-4-1,3-3-2,3 0 1,6 0 0,4 1 2,6 2 0,2-2 0,3-3-3,2-3-2,1-2-3,4-2-1,5 0 0,5 0 0,5 0 1,0 0-1,-6 0 1,-4 0 0,-4 0 1,-3 0-1,3 0-2,0 0-2,4 0-2,-1 0-2,-2 2 0,-1 0-2,-2 2-1,-2-1-1,-1-1-3,-1 0-2,-1-1-2,0-3-1,0 0 0,-1-3 1,1-2-1,-2-1 2,-1-2 0,-2 0 1,-2-1 2,-1-3-2,0-2-4,0-3-2,-1-3-4,1-1-3,-2 1-2,-1 2-3,0 0-2,-2 1-2,-1 3 0,0 1-1,-1 3 0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2"/>
    </inkml:context>
    <inkml:brush xml:id="br0">
      <inkml:brushProperty name="width" value="0.0364" units="cm"/>
      <inkml:brushProperty name="height" value="0.0364" units="cm"/>
    </inkml:brush>
  </inkml:definitions>
  <inkml:trace contextRef="#ctx0" brushRef="#br0">95450 1412 604,'16'-21'78,"1"5"-11,2 5-13,-1 5-11,1 2-8,1 2-4,0 0-3,-1 2-4,0 0-5,-2 0-8,1 0-5,-2 0-8,-4 2-14,-6 4-22,-8 4-20,-6 3-22,-3 1-4,0-3 15,2-3 14,1-3 14,0-1 11,1 0 7,-1 0 6,0 0 7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2"/>
    </inkml:context>
    <inkml:brush xml:id="br0">
      <inkml:brushProperty name="width" value="0.03864" units="cm"/>
      <inkml:brushProperty name="height" value="0.03864" units="cm"/>
    </inkml:brush>
  </inkml:definitions>
  <inkml:trace contextRef="#ctx0" brushRef="#br0">95496 1700 569,'-14'7'0,"3"-1"2,2 0 1,5-1 0,0-1 7,2 1 9,0 2 11,2 0 10,0 1 3,0 0-4,0 0-3,0-1-4,0 2-4,0 2-1,0 1-3,0 2-2,0 2-2,2 2-4,0 0-3,2 1-3,-1 1-3,-1 1-2,-1 1-4,0 1-1,-1 0-2,0-4 0,0 0 0,0-2 1,-1-2-11,-1-1-21,-3-1-20,-2 0-22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2"/>
    </inkml:context>
    <inkml:brush xml:id="br0">
      <inkml:brushProperty name="width" value="0.0335" units="cm"/>
      <inkml:brushProperty name="height" value="0.0335" units="cm"/>
    </inkml:brush>
  </inkml:definitions>
  <inkml:trace contextRef="#ctx0" brushRef="#br0">95466 2300 656,'0'21'39,"0"-3"-5,0-4-4,0-4-4,0-1-4,0 2 0,0 4-2,0 4-1,-1 0-1,0 1-1,-2-1-2,0 1 0,-1-1-1,2-1-2,0-2 0,2 1-1,2-3-3,4-3-2,4-3-3,3-2-3,3-3-1,1-1 0,1 0 0,1-1 1,1-1-6,-1 0-10,1 0-9,-1 0-11,-1-1-5,-3-1-2,-3 0-2,-2-1-2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3"/>
    </inkml:context>
    <inkml:brush xml:id="br0">
      <inkml:brushProperty name="width" value="0.03264" units="cm"/>
      <inkml:brushProperty name="height" value="0.03264" units="cm"/>
    </inkml:brush>
  </inkml:definitions>
  <inkml:trace contextRef="#ctx0" brushRef="#br0">95550 2213 674,'9'-7'77,"3"3"-13,4 1-16,2 2-13,2 1-11,2 0-4,2 0-6,3 0-6,0 0-1,1 0 0,-1 0 2,1 0 1,-4-1-7,-2 0-15,-4-2-15,-5 0-15,-2-1-8,0 1-4,-2-1-3,0 0-4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3"/>
    </inkml:context>
    <inkml:brush xml:id="br0">
      <inkml:brushProperty name="width" value="0.0329" units="cm"/>
      <inkml:brushProperty name="height" value="0.0329" units="cm"/>
    </inkml:brush>
  </inkml:definitions>
  <inkml:trace contextRef="#ctx0" brushRef="#br0">97000 1765 668,'16'-1'57,"1"-1"-5,2 0-4,-1 0-4,1-2-6,1 2-5,-1 0-6,1 2-6,-1 0-9,-4 0-14,0 0-11,-2 0-14,-3 1-11,-4 2-12,-4 1-10,-4 3-12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3"/>
    </inkml:context>
    <inkml:brush xml:id="br0">
      <inkml:brushProperty name="width" value="0.04436" units="cm"/>
      <inkml:brushProperty name="height" value="0.04436" units="cm"/>
    </inkml:brush>
  </inkml:definitions>
  <inkml:trace contextRef="#ctx0" brushRef="#br0">97040 2000 495,'-29'7'3,"7"-1"3,6 0 5,5-1 4,3-1 5,0 3 6,0 2 6,1 2 5,1 0 3,1 1-1,2 0 0,2 0-1,1 1-2,0 5-3,0 3-5,0 4-4,-1 4-2,0 1-4,-2 2-3,0 3-2,-1 0-5,2 0-7,0 0-5,2 0-6,0-3-8,0-4-11,0-4-10,0-6-10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62501 41719,'-16'-16,"-15"1,-1-1,24 16,1 0,-25 0,1 0,7 31,1 1,7 22,1 1,7-8,0 0,31 8,1-1,31-15,0 0,23-23,0 0,8-40,0 1,-39-32,0 0,-15-7,-1-1,-23-7,0 0,-16 7,0 0,-31 24,0 0,-8 24,0-1,-24 32,1-1,15 48,0-1,40-38,-1-1,8-15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3"/>
    </inkml:context>
    <inkml:brush xml:id="br0">
      <inkml:brushProperty name="width" value="0.03774" units="cm"/>
      <inkml:brushProperty name="height" value="0.03774" units="cm"/>
    </inkml:brush>
  </inkml:definitions>
  <inkml:trace contextRef="#ctx0" brushRef="#br0">96897 2725 582,'9'-22'4,"2"3"6,1 3 8,3 3 6,1 2 5,-1 0 2,0 2 1,1 1 2,0 1 0,1 2-2,2 2-1,0 2-1,-1 3-3,-1 4-3,-2 4-4,-2 3-4,-4 4-4,-3 1-5,-4 3-4,-4 2-6,-3 0-2,-2-2 1,-2 0 1,-1 0 1,-4-2-1,-2-2-4,-3 0-4,-3-1-3,-1-1-4,-1-2-5,0-3-3,2-1-5,0-3-4,2-4-6,4-4-4,3-4-5,2-3 1,2-1 7,3-3 5,1-2 7,1 0 6,2-1 6,0 1 4,2 0 6,0 0 4,0 2 1,0 2 1,0 3 3,1 1 3,2 2 7,2 2 7,2 2 6,2 1 3,1 0-1,3 0 0,2 0-2,1 1 4,1 4 8,0 2 8,2 4 7,2 2 1,2 3-5,1 3-6,3 2-5,0 3-10,1 1-13,-1 1-14,0 1-13,-3-2-10,-3-5-5,-6-5-7,-5-5-5,-2-2-5,0 0-5,0 0-4,0 0-4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4"/>
    </inkml:context>
    <inkml:brush xml:id="br0">
      <inkml:brushProperty name="width" value="0.03363" units="cm"/>
      <inkml:brushProperty name="height" value="0.03363" units="cm"/>
    </inkml:brush>
  </inkml:definitions>
  <inkml:trace contextRef="#ctx0" brushRef="#br0">99240 2300 654,'-5'14'77,"8"-1"-8,6-2-10,7-2-9,6-2-11,7 0-10,5 1-12,6 0-11,2-1-11,0-2-8,-2-3-8,0 0-10,-2-2-2,-1 0 1,-4 0 2,-1 0 2,-3 0 3,-7 0 3,-5 0 3,-6 0 4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4"/>
    </inkml:context>
    <inkml:brush xml:id="br0">
      <inkml:brushProperty name="width" value="0.0378" units="cm"/>
      <inkml:brushProperty name="height" value="0.0378" units="cm"/>
    </inkml:brush>
  </inkml:definitions>
  <inkml:trace contextRef="#ctx0" brushRef="#br0">102005 674 582,'-14'-1'2,"3"-1"7,2 0 5,4-1 5,2-2 5,2 0 4,2-2 3,2 1 4,2-2 0,4 1-3,2-1-2,3 0-4,4 0-4,3 0-2,5 0-4,3 1-4,3 0-1,-1 1 1,-1 0 0,2 2 1,-2 0-3,-2 2-5,-1 0-7,-3 2-6,-2 1-10,-2 2-15,-5 2-14,-1 2-14,-6 1-5,-6 0 7,-8 3 5,-6 0 7,-3 0 6,1-3 8,1-1 6,0-2 9,2-1 4,1 0 4,0-1 2,2 1 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5"/>
    </inkml:context>
    <inkml:brush xml:id="br0">
      <inkml:brushProperty name="width" value="0.04053" units="cm"/>
      <inkml:brushProperty name="height" value="0.04053" units="cm"/>
    </inkml:brush>
  </inkml:definitions>
  <inkml:trace contextRef="#ctx0" brushRef="#br0">101859 1250 542,'-20'9'17,"8"1"10,8 3 9,8 2 10,6 1 2,4-1-5,3 1-4,5 0-6,1-1-4,-1-1-1,-2-1-3,0-1-2,-1 0-4,-1 0-4,0 0-5,-2-1-4,-1 1-3,-1 0 0,-1-1 0,0 1-1,-2 0 0,-1 0-1,0-1-2,-2 1-1,0 0-1,0 0-1,0-1-1,0 1-3,-2 0 1,-1 0-1,-2-1 1,-2 1 1,-2-1 0,-2 1 0,-2-1 2,-1 1 0,-3 0 1,-2 0-3,-2-1-1,-1 1-1,-3 0-1,0 0-1,-1-1 0,-1 1-1,-1 1-1,1 2 2,-1 1-1,0 3 1,1 0 1,2-1 3,0-1 2,1-1 2,0-1 2,2-2 1,1-3 0,1-1 1,1-1 1,2 0 1,2 0 2,3 0 2,1 0 1,3-1 1,4 1 3,2 0 1,3-1 0,2-2-1,2-3-2,1 0-2,3-2 0,3 0-1,4 0-1,1 0 0,2-1-1,1-1-2,-1 0-2,1-1-2,-2-1-3,0 0-4,-1 0-4,0 0-5,-3 1-3,-2 0-7,-2 2-5,-1 0-6,-2 1-4,-3-2-2,-1 0-4,-2-1-2,-2-2 1,0 2 7,-2-1 7,0 0 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5"/>
    </inkml:context>
    <inkml:brush xml:id="br0">
      <inkml:brushProperty name="width" value="0.03868" units="cm"/>
      <inkml:brushProperty name="height" value="0.03868" units="cm"/>
    </inkml:brush>
  </inkml:definitions>
  <inkml:trace contextRef="#ctx0" brushRef="#br0">104174 1750 568,'7'30'143,"-2"-3"-33,-3-3-33,0-3-33,-2-2-19,0 1-7,0-1-7,0 0-7,-1 1-6,-1-1-4,0 1-5,-1 0-4,-1-2-5,0-1-4,0-3-6,0-1-5,1-4-3,2-4 2,2-6-1,2-4 1,3-3 3,4-2 3,3 0 5,5-1 4,2 0 9,-1 0 13,0 2 13,1 1 13,-1 1 5,1 2-2,-1 2-3,1 2-3,-1 0-2,1 0-3,0-2-3,-2 0-2,0-1-4,-2 0-5,-4 0-5,-3 1-5,-2-2-6,0 0-6,-2-2-6,0 0-6,-3-1-3,-4-2 2,-4 1 1,-4-2 2,-1 0 2,0 0 4,2 2 3,1 1 2,0-1 4,0 0 3,0-2 3,1 1 3,0-1 0,1 2 0,0 2-1,2 2 0,0 2-2,0 2-2,0 2-2,0 2-1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6"/>
    </inkml:context>
    <inkml:brush xml:id="br0">
      <inkml:brushProperty name="width" value="0.04094" units="cm"/>
      <inkml:brushProperty name="height" value="0.04094" units="cm"/>
    </inkml:brush>
  </inkml:definitions>
  <inkml:trace contextRef="#ctx0" brushRef="#br0">104175 1447 537,'17'-8'45,"2"0"-5,4 1-6,3-1-4,0 1-5,-3 2-3,-3 2-2,-2 2-3,-5 2-4,0 2-4,-2 2-4,-2 2-6,-3 1-5,-1 1-6,-2 2-7,-2 0-6,-2 0-4,-4-1 1,-2 0 0,-3-2 1,-3-1 0,1-1 2,-2 0 0,-1-1 2,0-2 1,0 1 3,2 0 1,1 0 3,0-1 4,1 0 4,-1-2 5,0 0 5,1 0 4,2 2 5,2 2 4,4 2 5,-1 1 2,0-1-1,0 1 1,0 0-1,0 1 1,0 1 5,0 3 3,0 2 4,1 2 0,0 1-3,2 3-3,0 1-3,1 3-2,0 1-3,0 2-1,0 2-1,0 1-2,-2 1-1,0-1-1,-1 0 0,-2 0-2,2-1-2,-1-1-4,0-1-3,0-3-2,0-3-3,0-5-3,0-3-2,2-4-1,4-2-1,4-4 0,4-2 0,3-4-1,3 0 0,3-3-1,2-2 1,3-2-3,1-2-4,1-2-4,1-1-5,-1-2-3,-3 1-4,-4-1-3,-1 0-3,-4 2 0,-3 1 5,-3 2 4,-2 2 5,-3 1 2,-1-2-2,0 0-2,-1-1-2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6"/>
    </inkml:context>
    <inkml:brush xml:id="br0">
      <inkml:brushProperty name="width" value="0.03069" units="cm"/>
      <inkml:brushProperty name="height" value="0.03069" units="cm"/>
    </inkml:brush>
  </inkml:definitions>
  <inkml:trace contextRef="#ctx0" brushRef="#br0">104461 2212 716,'-14'-1'5,"3"-1"8,3 0 9,2-1 9,5-2 4,6 0-3,6-1-2,6-1-2,2 0-3,1 1-4,-2 0-4,2 2-4,0 0-4,1 2-7,1 0-4,1 2-7,0 0-6,-3 0-7,-2 0-8,-1 0-6,-3 0-4,-1 0 0,-2 0 1,-2 0 1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33:27"/>
    </inkml:context>
    <inkml:brush xml:id="br0">
      <inkml:brushProperty name="width" value="0.04506" units="cm"/>
      <inkml:brushProperty name="height" value="0.04506" units="cm"/>
    </inkml:brush>
  </inkml:definitions>
  <inkml:trace contextRef="#ctx0" brushRef="#br0">105566 1914 488,'0'15'55,"0"-1"-9,0 0-9,0-2-10,0 0-4,0 1 2,0 2 0,0 0 2,-1 1 0,-1-1-4,0 0-4,-1 1-2,-1 0-3,2 1-3,0 1-1,2 1-3,2-2-3,6-7-7,4-5-5,5-5-7,3-6-1,-1-2 2,1-4 2,0-2 3,0-1 1,1 1 3,1 1 1,1 0 3,-1 2 1,-1 1-2,-3 0-2,-1 3-2,-3 0 0,-2 0-2,-1 2-2,-2 1-1,-3-1-2,-6-2-3,-5-2-3,-4-2-3,-2 0 0,2 1 4,-1 0 3,2 2 3,0 0 3,0-2-1,1 0 0,-1-1-1,0 0 2,0 0 4,0 2 3,0 1 4,1 2 9,1 4 14,0 4 15,2 4 14,1 3 2,0 3-7,1 4-9,2 2-9,0 1-4,2-1-3,1-1-3,0-1-2,0 1-2,0 1-4,-2 2-3,0 3-3,-1 0-4,0 1-4,0-1-5,0 1-5,-1-1-2,0-1 0,-2-1 0,0-1 1,-1-2-2,0-1-2,0-2-2,0-2-2,0-2-1,-2-1 1,0-1 0,-1 0 1,-2-3 0,0-1 1,-1-2 1,-1-1 1,1-5 4,4-2 7,4-5 7,4-4 8,3-2 3,1 1 0,3-1-2,2 0 0,1 1-2,2 1 0,0 1 0,1 1-2,0 1 1,-1 4 2,-1 2 0,0 4 2,-3 5-2,-4 8-4,-4 7-5,-4 9-4,-3 3-2,-2 0 0,-2 1-1,-2-1 1,-1-2 0,-1 0 1,-2-3-1,0-1 2,0-3 0,-1-1 1,0-3 1,1-1 1,4-4 2,12-6 4,10-6 3,11-6 4,10-6 1,9-6-2,8-5-2,9-6-2,0-1-1,-9 6-1,-8 7-2,-9 5 0,-6 3-15,0-2-27,0 1-27,-2-2-28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7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74627 4879,'-62'-46,"47"38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60142 9909,'-31'-62,"-8"38,0 1,31 39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62850 42600,'15'0,"-15"8,0 0,0-1,0 1,0 0,0 0,0 39,0-1,0-30,0 0,-8 15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1:5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41336 33150 1000,'-11'10'-4,"-4"3"-5,-5 5-7,-4 3-7,-2 0-3,3-3 1,3-4-1,3-5 0,2-2 3,2-2 4,3-2 6,1-2 4,2-1 3,0 2 1,2 0 1,1 2 1,-1 0 2,0 0 0,-2-1 2,0 1 1,-1 0 1,-2 0-1,0 0-1,-1 0 1,0-1-1,3 0 0,1-2 0,2 0 0,2-3-1,2 0 0,2-3-1,2-2 0,0-1-1,0-2 1,-2 0 0,0-1 0,-1-1 0,2 1 0,0-1-1,2 1 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2:1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66600 9950 1000,'14'0'0,"-3"0"0,-3 0 0,-2 0 0,-2 1-4,2 2-5,0 2-6,1 1-6,0 2-4,0-2-1,-2-1-1,0 0-1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2:3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69700 22030 1000,'0'-7'-6,"0"1"-11,0 1-12,0 0-11,0 2-1,2 1 9,0 0 9,1 2 8,0 1 6,0 2 2,-2 1 1,0 3 1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2:4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69450 22350 1000,'6'6'-45,"-3"-1"5,-3-2 5,-2-2 5,-1-1 5,1 2 7,0 0 5,2 2 6,0-1 4,2-1 0,0 0 0,1-2 1,0 0 1,0 2-1,-2 0-1,0 2 0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3:5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69174 17450 1000,'7'0'-7,"-1"0"-11,-1 0-12,0 0-12,-1 0-1,0 0 9,-1 0 10,1 0 9,0 0 7,-2 2 1,0 0 3,-2 2 1,1-1 3,0-1 3,2 0 1,0-2 3,0 0 0,0-2-2,-2 0-1,0-1-2,-2-1 0,0 2 0,-2 0 0,0 2 2,-1 0-1,0 0-1,0 0 0,0 0-1,1 0 0,1 2-1,0 0 1,2 2-1,-1-1 0,0-1 0,-2 0 0,0-2 0,0 1 0,0 0 0,2 2 0,0 0 0,1 0 0,-2 0-1,0-2 1,-1 0 0,-1-1 0,2 2 0,0 0 1,2 2-1,-1-1 0,0-1 0,-2 0 1,0-2-1,0 1-1,2 0-2,2 2-2,2 0-3,0 1 0,0 0 0,-2 0 2,0 0 0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3:5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68804 17423 1000,'0'-8'0,"-2"2"0,0 1 0,-1 0 0,0 2-6,2 0-11,2 2-10,2 1-12,0 0-1,1 0 10,0 0 8,0 0 9,-1 0 5,-2 0 4,-2 0 3,-2 0 3,-1 0 1,0 0 0,0 0 0,1 0 0,-1 0 0,0 0 0,0 0-1,0 0 1,0 0-1,1 0 1,-1 0 0,0 0 0,1 0-1,2 0-2,2 0-1,2 0-2,0 0-1,0 1 1,-2 2 0,0 0 2,-1 0 0,2 0 0,0-1 0,1-2 0,1 0 0,0 0 1,0 0-1,0 0 1,-1 0-1,1-2 1,0-1 0,0 0 0,0-1 0,0 1 0,-1-1 0,1 0 0,-1 0 0,-2 2 1,-2 0 2,-2 2 0,-1 0 0,1 0 0,-1 0 0,0 0-1,0 0-1,0 0 1,0 0-1,1 0 0,-1 0 0,0 0 0,0 0 0,0 0 1,1 0-2,2 0-2,2 0-3,2 0-2,0-1 0,0 0 2,-2-2 2,0 0 1,-1 0 1,2 0-1,0 2 1,2 1-1,-1-2 0,1-1 0,0-2-1,0-1 0,0-2 1,0 0-1,-1 1 1,1-1 0,-1 0 0,0 2 0,-2 1 1,0 1 0,-1 0 0,2 0 0,0 0-2,2 0 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4:0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70196 20950 1000,'-8'0'-6,"1"2"-10,-1 0-10,0 1-11,2 1-1,1 0 9,2-1 8,2 1 9,2-1 4,2 0 1,2-2 0,1 0 0,1-1 2,0 0 0,-2 0 2,-1 0 1,0 0 0,0 0 1,0 0-1,0 0 0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4:0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70170 21200 1000,'-14'7'0,"3"-1"0,3-1 0,2 0 0,2-1-7,1-1-11,-1 1-12,0 0-12,1-1-2,2 0 10,2-2 10,2 0 9,1-1 6,0 0 3,-1 0 1,1 0 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4:1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52258 25994 1000,'-14'0'-4,"3"0"-6,3 0-7,2 0-7,4-2-2,2 0 1,4-3 2,2-2 2,3 0 2,2-1 4,1 1 3,3-1 3,0 1 2,-1 2 2,-1 3 1,0 1 2,-3 0 0,-1-1 0,-2 0-1,-2-1 0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4:2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75829 24900 1000,'-1'-17'-5,"0"-2"-9,-2-1-9,0-2-9,0 0-1,0 7 5,2 3 6,0 6 5,0-1 5,-2-4 0,-2-5 2,-1-5 2,-1 0 1,1 3 1,0 5 2,2 3 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63150 48481,'31'-15,"-15"15,0 0,54-8,0 0,-30 47,-1 0,-47 32,0-1,-47 16,1 0,7-47,0 0,23-31,1 0,70-16,0 0,39-15,0-1,-24 24,1 0,-24 0,0 0,-31 0,0 0,0 8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5:1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32700 34006 1000,'0'-16'0,"0"2"0,0 1 0,0 1 0,0 0-7,0-1-11,0-1-12,0-1-12,0 0-1,0 4 10,0 3 9,0 3 9,0 1 6,2 2 3,0 0 0,1 2 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5:3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52800 34400 1000,'0'21'-85,"0"-3"21,0-5 22,0-3 22,0-2 11,0 0 3,0 0 1,0-1 2,0 1 1,0-2 0,0-1 1,0 0 0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5:3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51505 40038 1000,'-15'20'0,"1"-5"0,1-6 0,0-6 0,3-5-3,1-2-5,2-4-6,2-2-5,3-2-3,2-3 1,4-1-1,2-3 0,2 1 1,0 1 4,-1 3 2,1 1 4,0 2 2,0 1 2,-1 0 2,1 2 2,-1 1 1,-2 1-1,-3 0 0,0 2-1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5:4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67250 33750 1000,'30'21'0,"-1"-5"0,-3-5 0,-1-4 0,-3-4-5,-1-1-10,-3 0-9,-1-2-10,0 0-2,1 0 7,3 0 7,1 0 7,4 0 4,3 0 3,4 0 3,5 0 3,2 0 0,4 0 1,3 0-1,2 0 1,2 1-1,2 0 0,0 2 0,2 0 1,-5 0-1,-6 0 0,-9-2 0,-8 0-1,-4-1 0,-3 2 1,-1 0-1,-2 2 2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5:4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58944 37380 1000,'-13'-13'-66,"5"3"13,5 5 14,4 3 13,3 3 8,0 2 5,-1 1 3,1 3 4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6:2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68324 18509 1000,'-15'-1'0,"1"0"0,1-2 0,1 0 0,0-1-5,2 0-7,1 0-9,1 0-7,1 1-2,0 1 7,2 0 8,1 2 6,0-2 4,2 0 3,0-3 1,2-2 3,0 0 0,0 0-2,0 2-1,0 1-2,0 0-1,2 2 1,0 0 1,2 2 0,-1-1 0,-1 0 1,0-2 0,-2 0 1,0-1-1,0 1-1,0-2-1,0 2-1,1-1-1,0 2-2,2 0-1,0 2-2,0 0 0,0 2 2,-2 0 2,0 2 2,-1-1 2,0 2 0,0-2 0,0 1 1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6:3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75374 23343 1000,'-37'-22'0,"6"3"0,4 3 0,5 3 0,3 3-6,3 3-10,1 2-11,3 4-10,2 1-3,6 0 9,4 0 6,6 0 9,1 0 4,-1 0 3,0 0 1,-2 0 3,0 1 2,0 2 0,0 2 1,0 1 1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6:3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70450 4823 1000,'9'0'0,"1"-2"0,3 0 0,1-1 0,0 0 0,-2 2 0,-4 2 0,-3 2 0,-1 0-7,0 1-11,0 0-12,0 0-12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6:4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73765 53243 1000,'-6'-1'-6,"1"0"-12,2-2-11,2 0-11,1-1-1,0 0 10,0 0 10,0 1 10,0-1 6,0 0 1,0 0 2,0 0 0,0 1 2,2 0-1,0 2 1,2 0 0,-1 1-1,1-2 2,0 0-1,0-1 0,-1-1 1,0 0-2,-2 0 0,0 0-1,-1 0 0,2 0-1,0 0 0,2 1 1,-1-1-1,1 2 1,0 0 0,0 2 0,0 0 1,0 2 0,0 0-1,0 2 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6:5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67527 55750 1000,'-22'0'-7,"1"2"-11,3 0-12,2 1-12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62846 47606,'-79'-93,"32"61,0 1,-7 31,-1 0,-16 39,1 0,-1 39,1 1,-1 22,1 1,23 16,0-1,23-31,1 0,39 8,-1 0,64-55,-1 0,47-31,1 0,14-55,1 0,-47-39,0 0,-54-32,-1 1,-55-8,0 0,-31 38,0 1,0 55,0 0,40 31,-1 0,-8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7:0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85750 56787 1000,'7'-29'0,"-1"5"0,0 5 0,-2 5 0,2 2-6,2 1-11,3-1-10,3 0-12,1 2-1,-3 1 8,-1 2 8,-2 2 8,-2 1 5,-2 1 2,-3-1 3,0 0 3,-2 0 1,2 2 0,0 0 1,1 2 0,1 0 0,0 0 0,0 0 1,0 0-1,0 0 1,2 0 0,0 0 0,1 0 0,1 0 0,-2 0 0,-1 0 0,0 0 0,-1 0 0,1 2 0,2 0 0,0 2 0,0 0 0,-2 0-1,-3-1 1,0 1-1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6:3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14215 36050,'0'16,"0"-9,0 1,0 0,0 0,0 0,0-1,0 1,0 0,0 0,0 0,-7-1,-1 1,8 0,0 0,8-8,-1 0,1-24,0 1,0 7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6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24623 5561,'0'-16,"7"-46,1-1,0 32,0 0,-8 7,0 1,0 7,0 1,0-1,0 0,-24 9,1-1,0 8,-1 0,1 0,0 0,7 0,1 0,7-8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7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42380 12815,'0'-15,"-8"38,1 0,-8-7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7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38281 31061,'-31'-78,"39"70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8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44524 17912,'-15'0,"-32"0,1 0,38 0,0 0,8-16,0 1,0 7,0 0,8 1,0-1,7 8,1 0,7 8,0-1,-7-7,-1 0,1 0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8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59798 14663,'0'-15,"0"7,0 1,-8 7,1 0,-1-8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3:59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49797 28064,'-31'0,"23"0,0 0,16-16,0 1,-1 7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23"/>
    </inkml:context>
    <inkml:brush xml:id="br0">
      <inkml:brushProperty name="width" value="0.04456" units="cm"/>
      <inkml:brushProperty name="height" value="0.04456" units="cm"/>
      <inkml:brushProperty name="color" value="#00BFF3"/>
    </inkml:brush>
  </inkml:definitions>
  <inkml:trace contextRef="#ctx0" brushRef="#br0">15433 25191 493,'-6'-8'37,"4"2"-8,4 1-9,4 0-9,2 1-5,0 1 0,-1-1 0,1 0-2,0 0 1,0 0-1,0 0 0,0 0-1,-1-1 1,1 0 0,0-1-1,0-1 1,0-1-1,0 2 0,-1 1 0,1 0 1,0 1-2,0 0 1,0 0-1,0 1 0,-1-2-1,1 2 1,0-1-1,0 0 0,0-1 1,1 0-1,2-1 1,0-2 1,1 1-1,0-1 0,-1 0 1,1 0-1,-1 0 0,-1 0 0,0 1 0,-2-1 0,0 0-1,0 2 1,0 1-1,0 0 0,0 1 0,-1-2 0,1 0 0,0-1 0,0-1-1,0 2 1,0 1 0,-1 0-1,1 1 1,0-2 0,0 0 0,0-1 1,0-1-1,-1 2 1,1 1 0,0 0-1,0 1 0,0 1 1,0-2 0,-1 2 0,1-1 1,0 0-1,0 0-1,0 0 1,0-1-1,-1 0 0,1-1 1,0-1-1,0-1 1,0 2 0,0 0 1,0 2 0,-1 0 1,1 0-1,0 0 0,0 0-1,0 0 0,0 1-1,-1-2 1,1 2 1,0-2-1,0 0-1,0-2 1,0 0-1,-1 0 0,1 0 0,0 2-1,0 1 1,0 0-1,0 0 0,-1 0 0,1 0 0,0-1 0,2 0 0,0-1 0,1-1 0,2-1 0,0 0 1,1 0-1,1 0 1,0 1 0,-2 1 0,-3 0 0,-1 2 0,-1-1 0,0 0 1,0-1-1,0-2 0,0 1 1,1 1-2,2 0 1,0 2 0,0-1-1,1 0 0,0-1 0,0-2 1,0 1-1,-1 1 0,1 0 1,0 2-1,0-1 1,-1 0-1,1-1 1,0-2-1,0 1 1,1-1 0,1 0 1,2 0 1,-1 1 0,-1 0-1,-1 2-1,0 1 0,-1-1 0,1-2 0,1-2 0,2-2 0,-1 0 0,-1 3 0,-1 1 0,-1 2 0,0 0 0,0 0 0,0-1 1,-1-2-1,1 1 1,0 1 0,0 0-1,-1 2 0,0-1 1,0 0-1,-2-1 1,0-1 0,-1-1 0,1 2 0,2 0-1,0 2 0,0-1 0,1 0 0,0-1-1,0-1 1,-1-1-1,1 0 1,0 0-1,0 0-1,-1 0 1,1 1 0,0-1 0,0 0 1,0 0-1,-1 0 1,1 0 0,0 1-1,-1-1 1,-1 0 0,0 0 0,-2 0 0,1 0 0,2-2 0,1 0 0,3-1 0,0 0 0,-3 1-1,-1 0 1,-2 2-1,-1 0 0,2-2 1,0 0 0,1-1 1,1-1 0,0 0 0,-1 0-1,1 1 1,0-1-1,0 0 1,0 0-1,-1 1 1,0 0 0,0 0 0,-2 2-1,0 1 0,-1-1 0,1 0 0,2-1 1,0-1-1,1-1 1,1 0-1,1 0 1,2 1-1,-2-1 0,-1 2-1,-2 1 0,-2 1 0,-1 0-1,3 0 1,2 0 1,2 0 0,0 0-1,1-2 1,0 0 0,-1-1-1,1 0 0,2 0 0,0 2 0,1 1-1,0 0 0,-1 0 0,-1 0 1,0 1 0,-2-1-1,-1 2 1,-1 0 0,-1 2 0,0-1-1,0 0 1,-1-1 0,1-1 0,1-1 0,0 2 1,1 1 0,1 0 0,1 1 1,0 0 0,-1 0-1,1 0 1,-1 0 0,-1 1-1,-1-1 1,0 0-1,-1 0 0,1 2 0,1 0-1,2 2 0,-1 0 0,-1 0 0,-1 0 1,0 0 0,-2 0 1,1 0-1,0 0 1,0 0 0,0 0 0,1 0-1,1 0 0,1 0-1,1 0 1,0 0-1,-1 0 0,1 0 0,-1 0 0,-1 0 0,-1 0 0,0 0 0,-1 0-1,0 2 1,-1 0 0,1 2 0,-1 0 0,-1 2 0,0 0 1,-2 1 0,0 1 0,2 0 0,0 0 1,1 0-1,1-1 1,0 1-1,0 0 0,-1 0 0,0 0-1,0 0 1,-2-1-1,0 1 0,-1 0 0,1 0-1,2 0 1,0 0 0,0-1 0,1 1 0,0 0 0,0 0-1,-1 0 1,1 1 0,0 2 0,0 0-1,-1 1 1,1 0 0,0-1 0,0 1 0,-1-1-1,1-1 0,0 0 0,0-2 0,0 0-1,-1 0 0,1 0 1,0-1-1,-1 2 1,-1 0 0,0 1 0,-2 2 1,0-1 0,0-1 0,0-1 0,-1 0 0,2 0 1,0 1 0,1 3 0,2 2 1,-1 0 1,1-1-1,0-1 0,0 0 0,-1-1-1,1 1 0,0 1 0,0 1-1,-1 1 0,1 0 0,0-1 0,0 1 1,0-2-1,1-1 0,1-2 1,2-2-1,-1-1 1,1 1-1,0 2 1,-1 0-1,0 0 1,-1-1 0,0 0 0,-2-2 1,0 0 0,0 0-1,-1 0 0,1 0 0,0-1 0,2 1-1,0 0-1,1 0 0,-1 0 0,-1-1 1,-2 1-1,-2 0 0,-1 0 1,0 2-1,0 0 1,-1 1 0,1 0 0,0 0 1,0-2-1,0-1 1,1 0-1,1 0 0,3 0 0,2 0-1,-1 0 0,-1-1 0,-2 1 1,-2 0 0,-1 0-1,0 0 1,-1 0 0,1-1-1,0 1 2,0 0 0,0 0 2,0 0 0,-1 0 1,1-1 0,0 1-2,0 0 0,0 0 0,0 2 0,-1 0 0,1 1 0,0 0 1,0-1 0,0 0 0,0-2 0,-1 0 0,1 2 0,0 0-1,0 1 0,0 0-1,0 0 0,-1-2-1,1 0 0,0-2 0,0 1 0,0 0 0,0 0-1,0 0 1,-1 1 0,1 2 0,0 0 0,0 0 1,0-1 0,0 0-1,-1-2 1,2 0 0,0 2 0,1 0-1,2 1 1,-1 1-1,-1 0 1,-1-1 0,0 1-1,0 0 1,1 2-2,3 0 1,2 1-1,0 0 0,-1-1-2,-1-1 0,0 0 0,-2-2-2,1 1 1,0 0 0,0 0-1,0-1 1,1 1 1,1 0 1,2 0 0,-2-1 2,-1-1 0,-3 0 1,0-2 1,-3 0 1,1 0-1,0-1 1,0 1-1,0 0-2,1 0-2,2 0-4,0 0-2,1 0-1,1 1 2,2 1 4,0 2 1,1-1 2,-1 1-2,1 0-1,0 0 0,-2-1-2,-1 1 0,-2 0-2,-2 0 0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26"/>
    </inkml:context>
    <inkml:brush xml:id="br0">
      <inkml:brushProperty name="width" value="0.02846" units="cm"/>
      <inkml:brushProperty name="height" value="0.02846" units="cm"/>
      <inkml:brushProperty name="color" value="#00BFF3"/>
    </inkml:brush>
  </inkml:definitions>
  <inkml:trace contextRef="#ctx0" brushRef="#br0">24813 20540 773,'7'-27'1,"-2"11"16,-3 9 15,0 10 15,-3 5 1,0 1-10,-2 2-13,0 0-10,-1 0-12,0 1-9,0 0-12,1 0-10,-1 0-6,0 1-3,0 1-3,0 1-3,0-1 1,1-3 6,-1-3 4,0-2 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68381 48315,'-31'0,"47"-7,-1-1,79 8,0 0,0 0,0 0,-40 0,1 0,-47 8,0-1,-16 1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26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24725 21325 333,'49'20'167,"16"14"-1,15 14 1,17 16 0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28"/>
    </inkml:context>
    <inkml:brush xml:id="br0">
      <inkml:brushProperty name="width" value="0.03197" units="cm"/>
      <inkml:brushProperty name="height" value="0.03197" units="cm"/>
      <inkml:brushProperty name="color" value="#00BFF3"/>
    </inkml:brush>
  </inkml:definitions>
  <inkml:trace contextRef="#ctx0" brushRef="#br0">24255 18771 688,'0'-28'-18,"0"5"5,0 7 6,0 5 3,0 3 6,2 2 3,1 1 6,0 1 3,0 1 7,0 3 11,-2 4 9,0 2 9,-1 2 1,0 2-10,0 0-9,0 1-10,0 2-7,0 0-5,0 1-4,0 1-6,0 1-1,0 2-2,0 0-1,0 1-1,0 2-3,0 5-8,0 3-6,0 4-7,0 2-5,0-1-3,0-1-2,0-1-4,0-2 1,0-2 4,0-2 4,0-1 4,0-2 4,0-1 6,0-1 5,0-1 5,0-1 3,0-1 2,0 0 1,0-2 2,0-1 5,0 1 8,0 0 9,0-1 8,-1 1 4,0 0-1,-2-1-1,0 1 0,0 0-2,0-1-1,1 1-1,2 0-1,0 0-2,-2 1-4,0 1-2,-2 1-4,1 2-4,1 1-6,0 3-4,2 1-5,-1 2-3,-1 1 2,0 1 1,-1 1 1,-1-1-4,2 0-11,0-1-10,2-1-11,0-2-3,0-1 6,0-3 3,0-1 6,0-2 4,0-1 5,0-1 5,0 0 4,0-2 5,0-1 7,0-1 5,0-1 7,0 0 1,0 0 0,0-1-2,0 1-1,0-1 0,0 0 1,0-2 2,0 0 0,0-1 1,0 1 1,0 1 1,0 2 2,0-1-1,-2 1-1,-1 0-1,0 0-1,-1-1-2,1 1-2,-1 0-4,0 0-3,0 0-2,2 3-1,0 2-1,2 1-1,0 2-2,0 1-7,0 1-5,0 1-5,0 0-3,0-1-1,0-1-2,0 0 0,0-3 1,0 1 5,0-2 4,0-1 5,0 0 3,0 1 0,0 1 1,0 2 1,0-2 2,0 1 4,0-2 5,0-1 3,0 0 3,0-1 1,0 1 0,0 0 0,0-1 2,0-1 0,0-1 1,0-1 1,0 0 0,0 0-1,0 0-2,0-1-1,0 1-2,0 0-1,0 0-3,0-1-1,0 1-3,0 0-4,0 0-2,0-1-4,0 2-3,0 0-3,0 1-1,0 1-3,0 1 0,0 0 1,0-1 0,0 1 2,0 0 1,0-1 2,0 1 2,0 0 3,-1-1 2,0 1 5,-2 0 4,0-1 3,0 1 3,0 0-3,2-1-1,1 1-1,-1-2 0,-1-1 2,0-2 2,-1-2 2,-1-1 2,2 1-1,0 2 1,2 0-1,0 1-1,0-1-2,0 1-4,0 0-2,0 0-2,0 1-2,0 1-1,0 2-1,0-1-1,0 1 1,0 0 0,0-1 1,-1 1 0,0 2-1,-2 0-2,0 1-1,0 0 0,0-1 1,2-1 0,1-1 2,0 0-1,0 0 0,0-1 0,0 1-1,0-1-1,0-1 0,0-1-2,0 0 0,0-2-1,0 1 2,0 0 2,0 0 0,0-1 1,0 1 0,0 0-1,0 0 0,0-1 0,0 1 0,0 0 1,0 0 0,0-1 1,0 1-1,0 0 1,0 0 0,0-1 0,0 1 3,0 0 0,0 0 3,0 0 1,0 1 2,0 1 3,0 2 2,0-1 1,0 1 0,0 0-1,0-1 0,-1 1 0,-1 1-2,0 2 0,-1 0-1,-1 1-2,2 1-2,0 1-3,2 1-2,0 0-2,0-1-2,0-1-1,0-1-2,0-1 0,0-1-2,0-1 0,0-1-1,0 0 0,0 0 1,0-1 1,0 1 0,-1 0 2,0 1 0,-2 2 1,0 0 0,0 0 2,0 1 1,2-1 1,1 1 2,-1-2 1,-1-1 0,0-2 1,-1-2 0,-1-1 1,2 1 0,0 1 1,2 1 0,0 0 1,0 0 2,0-2 1,0-1 2,0 0 0,0 0-3,0-1-1,0 1-3,0 0 0,0 0 0,0-1 0,0 1 0,0 0 0,0 0-1,0-1 0,0 1-2,0 0 0,0 2 0,0 0-2,0 1 0,0 2-1,0 3 2,0 3 1,0 3 0,0 3 3,0 5 3,0 3 2,0 4 4,0-1 0,0-4-2,0-5-3,0-5-2,0-4-3,0-3-1,0-3-2,0-2-2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31"/>
    </inkml:context>
    <inkml:brush xml:id="br0">
      <inkml:brushProperty name="width" value="0.035" units="cm"/>
      <inkml:brushProperty name="height" value="0.035" units="cm"/>
      <inkml:brushProperty name="color" value="#00BFF3"/>
    </inkml:brush>
  </inkml:definitions>
  <inkml:trace contextRef="#ctx0" brushRef="#br0">25960 14350 628,'-13'1'7,"7"2"14,5 2 14,6 2 13,4-1 3,3-1-10,3-2-9,3-2-11,2-1-4,0 0-1,-1 0 0,1 0-2,-2 1-6,-1 0-14,-2 2-13,-3 0-14,-2 2-6,-4 2 4,-4 1 1,-4 3 3,-3 1 7,-2 0 8,-2-1 11,-1 1 9,-3 2 6,-2 4 5,-1 3 2,-3 4 5,0 2 0,3-3-1,1-1-2,2-3-2,2-1-3,1-1-3,0-1-4,2 0-4,1-2-4,2-1-6,3-1-5,1-1-6,3-2-3,3-2-1,5-4-2,4-2-1,2-4 0,1-2 4,1-4 2,1-2 2,2-2 1,3-1-4,3-1-2,3-1-4,-1-1 1,-3 2 7,-5 1 7,-3 1 5,-3 1 7,-3 2 6,-1 2 5,-2 3 6,-4 1 9,-6 6 13,-6 2 12,-6 5 12,-2 2 0,-1 2-14,1 0-13,-1 1-14,-1 1-7,-2-1-4,-1 1-2,-2-1-3,-3 1-1,0 0-1,-1-1 0,0 1-1,-1 0-4,1-1-8,1 1-8,1 0-8,1-2-4,1-1 4,1-3 2,1-1 3,1-1 2,2-2 4,3-1 4,1 0 2,2-2 5,1 0 5,0-2 7,2 0 5,4-3 4,8 0 1,8-3 0,7-2 1,5 0-2,1 0-4,1 2-4,1 1-5,1 0-3,3 2-2,1 0-4,2 2-2,2-1-2,-1 0-3,0-2 0,0 0-3,-1 0-2,-3 0-2,-3 1-3,-3 2-3,-3 0-3,-1 0-2,-3 0-3,-1 0-1,-3-1-2,-3-2 0,-2-2 0,-4-1 0,-1-2 3,0 2 6,0 0 6,0 2 5,-1-1 4,-2 0 3,-2-1 1,-2-1 3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31"/>
    </inkml:context>
    <inkml:brush xml:id="br0">
      <inkml:brushProperty name="width" value="0.03682" units="cm"/>
      <inkml:brushProperty name="height" value="0.03682" units="cm"/>
      <inkml:brushProperty name="color" value="#00BFF3"/>
    </inkml:brush>
  </inkml:definitions>
  <inkml:trace contextRef="#ctx0" brushRef="#br0">26996 15102 597,'-22'-22'2,"2"4"2,5 5 4,1 3 3,3 5 7,1 6 9,0 6 10,2 6 9,1 4 3,1 5-7,0 3-6,2 5-6,0 3-4,0 6-5,0 4-3,0 6-4,0 5-5,0 7-5,0 7-4,1 7-5,-1 1-7,0-3-7,0-5-8,0-3-8,1-5-5,2-6-1,2-7-1,2-4-2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31"/>
    </inkml:context>
    <inkml:brush xml:id="br0">
      <inkml:brushProperty name="width" value="0.02825" units="cm"/>
      <inkml:brushProperty name="height" value="0.02825" units="cm"/>
      <inkml:brushProperty name="color" value="#00BFF3"/>
    </inkml:brush>
  </inkml:definitions>
  <inkml:trace contextRef="#ctx0" brushRef="#br0">28037 13985 778,'-2'-23'74,"-2"17"-16,-4 16-17,-2 17-15,-1 7-12,-1-1-7,0-3-6,1-2-6,0-2-4,4-3 1,3-3-1,2-2 1,4-3-4,2-1-5,3-1-8,4-1-5,0-1-1,-1 0 6,-1-2 6,0-1 6,-3 2 3,-1 2 2,-2 3 1,-2 3 1,-3 2 2,-6-1 1,-4 1 1,-5-1 2,-2 0 2,1-2 3,1-3 4,1-1 2,2-2 2,1-1 0,2 0 0,3-2-1,1 0-1,2 0-1,2 0-2,2 0-2,2-1-2,2 1-3,2 0-2,2 0-4,0 0-1,-1 1 1,-1 2 1,0 0 1,-2 1 1,-1-1-1,0 1 1,-1 0 1,-2-1-1,-1-1 1,0 0 0,-1-2-1,-1-3 0,2-4-4,0-6-1,2-4-4,1-3-1,2 1-3,2-1-3,2 0-1,0 0-2,1 1 0,0-1 0,0 0 0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32"/>
    </inkml:context>
    <inkml:brush xml:id="br0">
      <inkml:brushProperty name="width" value="0.03063" units="cm"/>
      <inkml:brushProperty name="height" value="0.03063" units="cm"/>
      <inkml:brushProperty name="color" value="#00BFF3"/>
    </inkml:brush>
  </inkml:definitions>
  <inkml:trace contextRef="#ctx0" brushRef="#br0">28578 14199 718,'21'-42'4,"-7"10"9,-5 9 9,-6 11 9,-2 7 3,0 8-1,2 6 0,0 7-2,-2 5-4,-4 3-5,-5 3-5,-5 3-7,-3 0-6,0 0-7,1-1-7,-1-1-8,2-3-5,1-3-3,2-4-2,2-5-3,4-3-3,6-4-4,6-4-2,6-4-4,1-2 3,-3 0 12,-3 0 10,-2 0 12,-2 1 5,0 2 1,0 2 0,0 2 1,-3 2 2,-2 2 4,-5 2 3,-4 2 4,-2 0 3,-2 1 1,0 0 3,-1 0 1,0 0 1,1 1-1,1 1-2,1 1 0,4-1-4,8-2-4,8-4-6,7-3-4,5-2-4,-1-2-3,1-2-2,-1-2-3,-1 0-2,-3 0-2,-2 2-1,-4 1-3,-3 1 1,-2 3 2,-4 4 4,-2 2 2,-3 1 3,-2-1 1,-2 0 3,-1-2 1,-2 0 3,0 2 1,0 0 3,1 1 2,-1 0 2,0-2 1,0-3 1,1-1 1,3-3-2,8-4-3,8-3-6,8-5-3,2-2-4,-1 0-1,-3 0-1,-1 1-1,-2 0-2,-1 0 1,0 2-1,-2 1 1,-1 0-1,-1 0 0,0 0 1,-2 1 0,-2 1 7,-6 4 17,-4 4 16,-5 4 17,-3 3 4,1 3-7,-1 3-6,1 3-6,-2 2-7,0-1-4,-1 1-6,-1-1-5,1 0-5,1-3-6,2-1-5,3-2-6,3-2-6,6-3-7,6-1-7,6-2-6,3-1 1,3 0 13,2 0 13,1 0 11,1 1 7,-3 3 2,-1 4 3,-2 2 1,-3 1 1,-1-1 2,-2-1 1,-2 0 2,-1-2-3,0-1-7,0-1-6,0 0-7,-1-3-6,1-4-4,0-4-6,0-4-5,1-5-3,2-6 0,2-5-2,1-6-1,1-1 1,-2 5 4,-2 5 5,-2 5 3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33"/>
    </inkml:context>
    <inkml:brush xml:id="br0">
      <inkml:brushProperty name="width" value="0.03396" units="cm"/>
      <inkml:brushProperty name="height" value="0.03396" units="cm"/>
      <inkml:brushProperty name="color" value="#00BFF3"/>
    </inkml:brush>
  </inkml:definitions>
  <inkml:trace contextRef="#ctx0" brushRef="#br0">29524 14548 647,'21'-42'6,"-5"10"10,-5 9 11,-5 11 12,-2 7 5,0 6 0,0 6 1,0 6 1,-3 3-6,-4 3-12,-5 1-13,-6 3-12,-1-1-10,-1 0-5,1-1-6,-1-1-6,2-1-1,3-3 2,3-1 4,2-2 4,4-3 2,2-1 3,4-2 2,2-2 4,3-2 1,3 0 1,4-2 1,2 0 0,1-2-1,0 0-3,1-2-5,-1 0-3,-1-1-7,-3 2-9,-3 0-10,-2 2-9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33"/>
    </inkml:context>
    <inkml:brush xml:id="br0">
      <inkml:brushProperty name="width" value="0.04025" units="cm"/>
      <inkml:brushProperty name="height" value="0.04025" units="cm"/>
      <inkml:brushProperty name="color" value="#00BFF3"/>
    </inkml:brush>
  </inkml:definitions>
  <inkml:trace contextRef="#ctx0" brushRef="#br0">28957 15500 546,'-28'14'13,"7"-1"4,6-2 5,8-2 4,4 0 3,0 1-2,2 3 0,0 2 0,2 1-2,0 1-2,2 1-1,0 1-2,1 1-2,0 1 0,0 1-2,0 1 0,-1 1-1,0 1-1,-2 1 0,0 1-1,-1 0-1,0 1-2,0-1-1,0 0-2,-1-1-1,-2-3-2,-2-3-2,-2-3-1,-1-2-1,-2 0-2,0-2-2,-1-1-1,-2-2-2,-2-2-1,-1-4-2,-3-2-2,0-2-1,-1 0-4,1 0-3,-1 0-3,0-3-3,-1-6-3,-1-6-4,-1-5-3,2-4 0,3 1 2,4-1 3,5 1 2,2 1 1,2 3 0,2 3-2,2 3-1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42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74275 2175 333,'49'20'167,"16"14"-1,15 14 1,17 16 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43"/>
    </inkml:context>
    <inkml:brush xml:id="br0">
      <inkml:brushProperty name="width" value="0.0362" units="cm"/>
      <inkml:brushProperty name="height" value="0.0362" units="cm"/>
      <inkml:brushProperty name="color" value="#F2395B"/>
    </inkml:brush>
  </inkml:definitions>
  <inkml:trace contextRef="#ctx0" brushRef="#br0">27431 25611 607,'1'-15'-25,"0"4"8,2 3 8,0 3 9,1 1 6,0 0 1,0 0 2,0 0 1,-1-1 4,-1 0 7,0-1 5,-1-1 6,-3 1 2,-1 4-4,-2 4-3,-1 4-3,-2 2-4,0-1-2,0 1-3,1 0-4,0 0-1,2 1 1,2 2 1,2 0-1,2-1 0,4-3-4,2-2-2,3-4-3,2-1-2,0 0 0,-1 0 1,1 0 0,-1-1-1,-2-2-1,-2-2-1,-2-1 0,-2-3-2,-1 0-1,0-1-1,-2-1-1,-1 1 0,-3 4 5,-4 4 3,-2 4 3,-1 2 3,0 0 1,2 0 1,1 0 0,1 0 1,2 3 0,2 2-1,2 2 0,3 0-1,2-1-3,3-1-1,4 0-4,0-3-2,1-4-3,0-4-3,0-4-3,-2-2-1,-1 0 1,-2 1 1,-2-1 1,-2-1 1,-2 0 1,-2-1 1,-2-1 1,-2 0 3,-2 2 4,-2 2 5,-1 3 4,-1 1 1,2 3 0,2 4 0,2 2-2,2 2 0,0 2-2,2 0-1,1 1 0,1-1-3,3-2 0,4-4-3,2-2 0,2-2-15,-1 0-27,1 0-27,0 0-26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69091 48500,'-47'31,"39"8,0 1,-7 38,-1 0,8 8,0 0,-7 24,-1 0,16-71,0 0,0-31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45"/>
    </inkml:context>
    <inkml:brush xml:id="br0">
      <inkml:brushProperty name="width" value="0.02429" units="cm"/>
      <inkml:brushProperty name="height" value="0.02429" units="cm"/>
      <inkml:brushProperty name="color" value="#F2395B"/>
    </inkml:brush>
  </inkml:definitions>
  <inkml:trace contextRef="#ctx0" brushRef="#br0">14050 25604 905,'2'-13'50,"6"7"-19,4 5-18,5 6-17,1 1-12,-1-1-5,-3-2-4,-1-2-4,-2-1 0,-1 0 2,-1 0 5,0 0 2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45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14700 25850 999,'14'0'-18,"-1"0"1,-2 0 3,-2 0 2,-2 0-1,1 0-6,0 0-5,0 0-5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45"/>
    </inkml:context>
    <inkml:brush xml:id="br0">
      <inkml:brushProperty name="width" value="0.02442" units="cm"/>
      <inkml:brushProperty name="height" value="0.02442" units="cm"/>
      <inkml:brushProperty name="color" value="#F2395B"/>
    </inkml:brush>
  </inkml:definitions>
  <inkml:trace contextRef="#ctx0" brushRef="#br0">15350 25865 900,'8'-7'40,"-1"3"-10,1 1-10,0 2-10,1 1-11,1 0-8,3 0-11,1 0-9,1 0-6,-3 0-1,-1 0 0,-2 0-2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45"/>
    </inkml:context>
    <inkml:brush xml:id="br0">
      <inkml:brushProperty name="width" value="0.05" units="cm"/>
      <inkml:brushProperty name="height" value="0.05" units="cm"/>
      <inkml:brushProperty name="color" value="#F2395B"/>
    </inkml:brush>
  </inkml:definitions>
  <inkml:trace contextRef="#ctx0" brushRef="#br0">16375 25725 333,'49'20'167,"16"14"-1,15 14 1,17 16 0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46"/>
    </inkml:context>
    <inkml:brush xml:id="br0">
      <inkml:brushProperty name="width" value="0.03488" units="cm"/>
      <inkml:brushProperty name="height" value="0.03488" units="cm"/>
      <inkml:brushProperty name="color" value="#F2395B"/>
    </inkml:brush>
  </inkml:definitions>
  <inkml:trace contextRef="#ctx0" brushRef="#br0">11495 23936 630,'7'-8'-2,"-2"1"-4,-3-1-3,0 0-5,-3 0 3,-1-2 10,0 0 9,-1-1 10,-2 1 3,-2 2-6,-2 4-4,-1 2-6,-3 2-1,-2 0 2,-2 0 2,-1 0 1,-2 0 2,1 0-1,-1 0 2,1 0-1,-2 1 1,0 0-1,-1 2 0,-1 0 0,0 2-1,1 2-3,1 2-1,1 2-3,0 0 0,-1 1-1,-1 0-1,-1-1 0,0 1 1,-1 0 0,1 0 2,-1-1 0,1 3 1,-1 2 0,1 3 0,-1 3 0,1 1 0,-1-1 0,1-1 0,-1-1 1,1-1-1,1 1-1,1 0-1,1-1 0,1 0-1,1-3 1,1-1 0,1-2 0,0-2 0,2 1 0,1 0 0,1 0-1,0-1-1,2-1 1,1 0-1,1-2 0,0 0-1,2 0-1,0-1 0,2 1-1,1 0-1,2 0 1,2 0 1,2 0-1,2-1 1,2 1 1,1 0-1,3 0 1,2 0 0,2 0-1,1-1 1,3 1 0,1 0 0,1 0 0,1 0 0,1-1 0,1 1-1,1 0-1,1 0 0,1 0-1,1-1-1,1-1 0,0 0 0,2-2 0,1 0 1,1 0 0,1 0 0,1 0 1,0-1 1,2-2 0,1-2 0,0-2 1,2-2 0,-1 0-1,0-1 0,0-2 1,-1 1-1,-4-1 1,-2 0 0,-3 0 1,-3 1 0,-5 2 0,-3 2-1,-5 2 1,-2-1 2,-2-3 8,-2-5 5,-2-4 8,-3-3 0,-4-3-5,-4-3-4,-4-3-6,-1-2-4,1-3 0,0-1-3,2-2-1,0-2 0,-2 1 0,0 0 1,-1 0 1,0 0-1,0 1-5,2 2-2,1 0-5,1 1-2,2 1-3,2 1-1,2 2-3,1 0-3,0 3-5,0 1-4,0 3-5,0 1-3,0 2-4,0 3-2,0 1-4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1:54"/>
    </inkml:context>
    <inkml:brush xml:id="br0">
      <inkml:brushProperty name="width" value="0.02802" units="cm"/>
      <inkml:brushProperty name="height" value="0.02802" units="cm"/>
      <inkml:brushProperty name="color" value="#F2395B"/>
    </inkml:brush>
  </inkml:definitions>
  <inkml:trace contextRef="#ctx0" brushRef="#br0">35559 41738 785,'-15'8'-3,"4"-2"-7,3-1-6,3 0-7,2 0 2,3 1 9,4 3 11,2 2 9,2 0 3,2-2-1,0-3-3,1-1-2,2 0 0,2 2 0,1 2 0,3 2 1,0 0-1,1-1 0,0 0-1,-1-2-1,1-1 0,1-1 0,1 0 1,1-2 1,0 1 0,-1 0 0,-1 1-1,-1 2-1,0-1 1,0-2-1,-1-3-1,1 0 0,-1-2 0,1 0 0,-1 0 0,1 0 0,-1-2 0,-1 0-1,-1-3 0,-1-2 1,0-2-1,2 0-1,0-1 0,1-1-1,0-2 0,-1 0 1,-1-1 0,-1-1 0,-1-2 1,-1-1-2,0-3 1,-2-1-1,-1-2-1,-1 1 1,0-1 1,-2 1-1,0-3 1,0-3 0,0-5 1,0-3 0,-2-4 1,-1-4-1,-2-4 0,-2-4 0,-1-1-1,2 1 1,1 0-1,0 2 0,1 3 0,0 4 0,0 5 0,0 6 1,-1 2-1,1 3 0,0 1 0,0 3-1,0-1 1,0-1-1,0-3 1,0-1 0,-1-2 0,-2-2 0,-2-3 0,-2-1 0,-2-3 0,0-4 1,-1-4 0,-2-3 1,0-1 0,-1 6-1,-2 4 1,0 5-1,-1 5 0,1 4 1,-1 3 1,0 5 1,0 2 0,-1 2 0,-1 3-1,-1 1 1,-2 2-2,-2 1 2,-1 0-1,-3 2 0,-1 0 1,-1 0-1,-1 0 0,0 1 0,-2 0 1,1 2 1,-1 2 1,1 2 1,0 1 1,3 0 1,1 0 0,3 0 1,0 1 0,-1 2-3,-1 2-1,-1 2-1,1 1-2,3 3 1,3 2-1,3 2 0,1 0-1,0 1 0,0 0-2,1-1 0,-1 2 0,2 3-1,1 3 0,1 3-1,0 4 1,2 5 0,0 4 0,2 6 1,1 3 0,0 2 0,2 2 0,0 2 0,1 1-1,-2 1 0,0 2-1,-2 0 0,0 0-1,1-3 0,-1-1 1,0-2 0,0 0 1,0 4 1,0 2 1,0 3 2,1 1-1,0-1-1,2-1-1,0 0-1,2-3-1,2-3-2,2-2-2,2-4-1,4-3-3,7-3-3,7-6-3,7-2-3,7-5-4,10-3-5,8-5-5,9-3-4,-1-5-1,-10-5 5,-12-4 4,-10-6 6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16"/>
    </inkml:context>
    <inkml:brush xml:id="br0">
      <inkml:brushProperty name="width" value="0.04605" units="cm"/>
      <inkml:brushProperty name="height" value="0.04605" units="cm"/>
      <inkml:brushProperty name="color" value="#F2395B"/>
    </inkml:brush>
  </inkml:definitions>
  <inkml:trace contextRef="#ctx0" brushRef="#br0">65503 489 477,'6'31'107,"-1"-1"-24,-2-1-24,-2-1-25,-2-2-12,-2-2-4,-2-1-2,-1-3-3,-2 1-3,0 3-3,0 3-5,0 3-3,0 1-1,-2-2-1,0 0 1,-1-1 0,0-2 0,0-1-1,2-3-1,1-1 0,0-2-1,2-1 1,1-1-1,1-1 1,1-5-3,3-10-5,4-10-4,2-9-6,3-7 0,2-1 3,2-3 3,1-1 2,3-2 2,1 0 0,3-2 0,2-1 0,-1 2 1,-2 2 3,-1 3 2,-2 3 4,-1 2 1,1 1 3,1 1 1,1 1 3,0 1 0,-1 1 0,-1 1-1,0 1 0,-2 1 0,1 1 3,0 0 2,-1 2 3,0 1 1,-3 3 0,-1 1 2,-2 2 0,-1 2 1,2 2 4,0 2 3,1 2 2,-1 2 1,-2 2-4,-4 1-4,-2 3-3,-3 3-2,0 4-3,-2 3-1,0 4-2,-2 4-1,-2 3 0,-2 2 0,-1 4 0,-2-1-1,2-3-1,1-5-2,0-4-1,2-1 0,1-1-1,0 1 1,2-1 0,1 0-2,0-1-6,1-1-7,2-1-5,1-1-6,2-1-5,2-1-6,2-1-6,2-1-1,1-3 1,3-1 2,2-2 2,-1-2 0,-1-2-4,-2-3-3,-2 0-2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16"/>
    </inkml:context>
    <inkml:brush xml:id="br0">
      <inkml:brushProperty name="width" value="0.0404" units="cm"/>
      <inkml:brushProperty name="height" value="0.0404" units="cm"/>
      <inkml:brushProperty name="color" value="#F2395B"/>
    </inkml:brush>
  </inkml:definitions>
  <inkml:trace contextRef="#ctx0" brushRef="#br0">68011 633 544,'-8'-6'23,"0"4"5,0 4 5,1 4 5,-1 2 0,0 1-6,0 2-5,0 0-4,0 2-4,-1 3-1,-2 3-1,0 3 0,0 2-2,1 1 0,1 1 0,1 1 0,0 0-1,0 1 0,0-1-1,0 1-1,1-2-1,1 0-2,0-1-3,2-1-3,1 0-3,2-1-7,2 1-6,2-1-7,1-1-5,2-3-5,0-3-4,1-2-6,3-4-3,6-1-2,4-2-2,4-2-2,2-2 2,-5-2 6,-3-2 5,-5-2 7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17"/>
    </inkml:context>
    <inkml:brush xml:id="br0">
      <inkml:brushProperty name="width" value="0.03664" units="cm"/>
      <inkml:brushProperty name="height" value="0.03664" units="cm"/>
      <inkml:brushProperty name="color" value="#F2395B"/>
    </inkml:brush>
  </inkml:definitions>
  <inkml:trace contextRef="#ctx0" brushRef="#br0">69094 916 600,'-2'-12'32,"0"8"7,-3 8 7,-2 8 7,-1 5-1,-2 3-8,0 3-8,-1 3-8,-2 0-7,0-2-3,-1-1-5,-1-2-4,-2 0-3,-1 2-3,-3 4-4,-1 3-3,0-1-4,3-3-5,3-5-6,3-3-5,3-6-9,4-6-13,4-8-12,4-6-12,3-4 0,0 1 14,1-1 12,2 0 14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17"/>
    </inkml:context>
    <inkml:brush xml:id="br0">
      <inkml:brushProperty name="width" value="0.04276" units="cm"/>
      <inkml:brushProperty name="height" value="0.04276" units="cm"/>
      <inkml:brushProperty name="color" value="#F2395B"/>
    </inkml:brush>
  </inkml:definitions>
  <inkml:trace contextRef="#ctx0" brushRef="#br0">69450 838 514,'7'-15'2,"-1"4"5,0 3 5,-2 2 5,1 5 5,0 4 8,1 6 7,2 4 7,-1 3 1,-1-1-6,0 1-5,-2-1-6,0 1-4,0 0-3,0-1-2,0 1-3,-1 1-2,0 1 0,-2 3-1,0 1-1,-1 0-1,0-3-1,0-3-3,0-3-1,3-5-5,5-10-8,7-8-8,6-9-9,3-7-2,2-5 3,3-4 4,1-6 4,0-1 2,-2 2 0,-1 2 1,-3 2 0,-2 2 1,-5 5-2,-3 4 0,-4 3-1,-4 7-5,-4 7-12,-4 8-10,-4 8-11,-3 3-1,0 1 8,-1 0 8,-1 0 8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70737 47616,'0'-16,"0"39,0 1,8 39,0-1,0 63,0 1,-16 61,0 1,-23-8,0 0,-1-16,1 1,0-79,0 0,15-78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17"/>
    </inkml:context>
    <inkml:brush xml:id="br0">
      <inkml:brushProperty name="width" value="0.03414" units="cm"/>
      <inkml:brushProperty name="height" value="0.03414" units="cm"/>
      <inkml:brushProperty name="color" value="#F2395B"/>
    </inkml:brush>
  </inkml:definitions>
  <inkml:trace contextRef="#ctx0" brushRef="#br0">70500 1612 644,'7'-7'1,"-1"-1"1,0 0 1,-2 0 2,1 1 4,0 0 7,1 2 9,2 1 6,0 0 4,-1 2-1,1 0-1,0 2-1,-1 2-4,0 4-5,-2 3-7,0 5-5,-3 2-2,-1 1 0,-2 1 1,-1 1 1,-3 0-2,0-1-6,-2-1-3,0 0-6,0-3-2,0-1 0,2-3 0,1-1 1,1-1-2,6-2-2,2-1-2,5 0-2,3-3-3,3-4-2,3-4-3,4-4-2,-1-2-3,-2 1-4,-1-1-4,-2 0-3,-3 1 1,-3 3 3,-3 1 4,-2 2 4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18"/>
    </inkml:context>
    <inkml:brush xml:id="br0">
      <inkml:brushProperty name="width" value="0.04366" units="cm"/>
      <inkml:brushProperty name="height" value="0.04366" units="cm"/>
      <inkml:brushProperty name="color" value="#F2395B"/>
    </inkml:brush>
  </inkml:definitions>
  <inkml:trace contextRef="#ctx0" brushRef="#br0">71341 666 503,'-6'-7'9,"6"2"18,4 2 17,5 2 18,4 3 3,0 4-11,1 4-11,1 3-11,0 3-6,-1 1-2,-1 2-2,0 0-2,-2 1-2,1 1-2,0 1-3,0 1-3,-2 1-3,-1 1-3,-2 1-3,-2 0-4,-4 3 0,-6 1 0,-6 2 2,-5 3 1,-7 1-6,-4 2-13,-4 2-12,-6 2-12,0-1-8,4-2-2,4-3-2,3-3-2,5-5 2,3-4 6,5-5 5,3-4 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18"/>
    </inkml:context>
    <inkml:brush xml:id="br0">
      <inkml:brushProperty name="width" value="0.03671" units="cm"/>
      <inkml:brushProperty name="height" value="0.03671" units="cm"/>
      <inkml:brushProperty name="color" value="#F2395B"/>
    </inkml:brush>
  </inkml:definitions>
  <inkml:trace contextRef="#ctx0" brushRef="#br0">73053 1481 599,'-18'-8'55,"14"2"2,12 1 0,13 1 1,6 0-5,-1 2-10,-1 0-10,-1 2-10,0 0-9,1 0-7,1 0-7,1 0-7,-1 0-4,-1 0 0,-3 0-2,-1 0 1,-3 1-6,-3 2-8,-3 2-9,-2 1-8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18"/>
    </inkml:context>
    <inkml:brush xml:id="br0">
      <inkml:brushProperty name="width" value="0.03789" units="cm"/>
      <inkml:brushProperty name="height" value="0.03789" units="cm"/>
      <inkml:brushProperty name="color" value="#F2395B"/>
    </inkml:brush>
  </inkml:definitions>
  <inkml:trace contextRef="#ctx0" brushRef="#br0">73126 2050 580,'-24'0'48,"15"0"6,14 0 7,16 0 6,5 0-4,0 2-13,-1 0-13,-1 2-14,0 0-11,1 1-7,1 2-9,1 0-6,0 0-9,0-1-9,0 0-8,1-2-9,-2-1-4,-3 0 0,-3-2 0,-3 0-1,-3-1 4,-1 2 6,-2 0 6,-2 2 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19"/>
    </inkml:context>
    <inkml:brush xml:id="br0">
      <inkml:brushProperty name="width" value="0.04782" units="cm"/>
      <inkml:brushProperty name="height" value="0.04782" units="cm"/>
      <inkml:brushProperty name="color" value="#F2395B"/>
    </inkml:brush>
  </inkml:definitions>
  <inkml:trace contextRef="#ctx0" brushRef="#br0">74877 468 460,'7'-8'1,"0"1"5,-2-1 4,0 0 3,-2 2 7,-3 6 11,0 4 11,-3 6 10,-3 3 1,-2 5-6,-3 3-8,-3 5-6,-3 2-6,0 3-3,-1 1-4,-1 2-4,0 1-1,-1-2-2,1 0-1,-1-1 0,1-1-2,3 1 0,1-1-1,3 0 0,1-1-2,2-3-2,2-3-2,3-3-3,1-2 0,3-3-2,4-1 1,2-2-2,4-3 2,6-1 0,4-2 1,5-2 1,3-2-4,4-2-9,3-2-9,2-2-8,1-1-6,-2 0-3,-1 0-1,-3 0-3,-3 0 0,-3 0-2,-5 0 0,-3 1 0,-4-2 1,-1 0 3,-2-2 3,-2 0 3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19"/>
    </inkml:context>
    <inkml:brush xml:id="br0">
      <inkml:brushProperty name="width" value="0.0462" units="cm"/>
      <inkml:brushProperty name="height" value="0.0462" units="cm"/>
      <inkml:brushProperty name="color" value="#F2395B"/>
    </inkml:brush>
  </inkml:definitions>
  <inkml:trace contextRef="#ctx0" brushRef="#br0">75239 1234 476,'-8'-36'32,"2"9"-5,1 7-5,0 9-5,1 6 3,1 8 13,-2 6 11,2 7 12,-2 5 2,0 3-7,-1 3-8,-2 3-7,0 4-7,-1 6-6,-2 6-6,0 6-6,-1 8-6,-3 9-7,-2 10-5,-1 10-7,-1 4-2,1-2 2,1-2 2,1-2 1,2-3-7,2-3-16,4-5-16,3-3-16,2-10-5,2-13 6,2-14 7,2-13 5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20"/>
    </inkml:context>
    <inkml:brush xml:id="br0">
      <inkml:brushProperty name="width" value="0.04774" units="cm"/>
      <inkml:brushProperty name="height" value="0.04774" units="cm"/>
      <inkml:brushProperty name="color" value="#F2395B"/>
    </inkml:brush>
  </inkml:definitions>
  <inkml:trace contextRef="#ctx0" brushRef="#br0">76865 902 460,'7'-28'4,"-2"5"6,-2 7 6,-2 5 8,-3 7 3,-4 6 0,-4 7 0,-3 8 1,-5 3-3,-2 1-3,-3 1-5,-3 1-5,0-1-3,3-1-2,3-3-2,3-1-2,7-4-6,10-7-9,12-5-9,10-5-9,4-4-2,-1 0 6,-3 0 5,-1 0 6,-3 1 4,-3 2 4,-3 3 3,-2 1 3,-4 3 7,-3 4 11,-2 3 10,-4 5 10,-1 0 2,-2-1-4,0-2-6,-1-2-5,4-4-9,10-4-17,9-6-15,11-4-16,3-3-6,-1 1 3,-3-1 2,-1 0 3,-4 1 3,-3 2 4,-5 3 4,-3 1 4,-3 1 4,0 0 6,-2 0 6,0 0 5,-2 2 5,-3 2 5,0 4 6,-3 2 6,-2 2 2,0 0-2,-2 0-2,0-1 0,2 0-5,4-2-8,6-2-7,4-2-7,3-2-7,1-2-4,1-2-5,2-2-4,-2 0-1,-1 2 3,-2 3 4,-2 1 4,-2 2 4,-1 1 8,0 3 7,-2 2 8,-1 2 2,-2 0-2,-2 1-1,-2 2-2,-1-1 2,0 1 4,0 0 6,1-1 4,1 0 0,6-2-7,4-2-6,5-2-7,3-3-6,1-4-8,2-4-6,0-4-7,-1-2-3,-1 1 0,-3-1-1,-1 0 0,-2 0 2,0 1 2,-2-1 4,-1 0 1,-1 0 4,-2-1 3,-2-2 2,-2 0 4,-3 1 2,-4 1 3,-4 2 3,-3 2 2,-3 3 3,2 1 0,1 2 1,1 2 1,-1 2 2,-2 2 3,-1 2 4,-3 1 3,1 3 0,1 0-5,2 1-3,3 2-4,4-1-10,8-1-18,8-1-18,7 0-17,5-5-6,1-5 5,1-5 5,1-7 4,1-4 6,-1-1 4,1-3 5,-1-1 4,1-2 5,-1-1 3,1-1 4,-1-1 4,0 0 3,-3-1 0,-1 1 1,-2-1 1,-3 3 3,-3 1 7,-3 4 5,-2 3 7,-3 3 2,0 1-3,-2 2-1,0 2-2,-2 6 9,0 8 20,-2 9 21,0 10 20,-2 5 2,-2 6-18,-2 5-17,-1 4-17,-2 5-14,0 6-7,0 4-9,1 5-7,-1 7-11,0 7-16,0 8-15,1 8-15,0-6-2,4-18 10,2-18 10,4-19 11,0-11 0,0 0-8,-2-1-10,0 0-8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22"/>
    </inkml:context>
    <inkml:brush xml:id="br0">
      <inkml:brushProperty name="width" value="0.04137" units="cm"/>
      <inkml:brushProperty name="height" value="0.04137" units="cm"/>
      <inkml:brushProperty name="color" value="#F2395B"/>
    </inkml:brush>
  </inkml:definitions>
  <inkml:trace contextRef="#ctx0" brushRef="#br0">66253 28600 531,'-8'22'108,"2"-1"-24,1-3-24,0-1-23,1 0-13,-2 1-1,0 3-1,-1 1-3,-1 2-1,0 1-2,1 1-2,-1 1-2,0 2-3,0 3-1,0 2-2,1 4-1,-1 2-2,0 4-3,0 3 0,0 2-3,1 1-2,1 0-3,0-2-4,2 0-3,-1-3-2,0-2-2,-1-4 0,-1-2-2,0-3 0,2-2-1,2-1-1,2-3 0,1-2 0,0-1-1,0-3 1,0-1-1,0-3 1,2-3-1,0-3-1,2-2-1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23"/>
    </inkml:context>
    <inkml:brush xml:id="br0">
      <inkml:brushProperty name="width" value="0.04696" units="cm"/>
      <inkml:brushProperty name="height" value="0.04696" units="cm"/>
      <inkml:brushProperty name="color" value="#F2395B"/>
    </inkml:brush>
  </inkml:definitions>
  <inkml:trace contextRef="#ctx0" brushRef="#br0">66839 28516 468,'-5'-7'18,"6"2"3,6 2 4,6 2 4,3 1-1,1 0-5,1 0-5,1 0-6,2 1-2,1 2-1,2 2-1,3 2 0,1 0-2,1-1-1,1-1-1,1 0-2,0-2-1,2 0 0,1-2-1,1 0 1,1-1 0,2 0 0,2 0 1,2 0 0,-1 0-2,-3 0-2,-5 0-4,-4 0-4,-3 0 0,-3 0-1,-3 0 0,-3 0 1,-3 1 0,-2 2 1,-4 2 2,-3 2 0,-2 1 5,-4 3 8,-2 2 9,-3 1 8,-2 1 4,0-2-1,0-3 0,0-1-1,1 0 1,1 2 0,0 2 2,2 1 0,0 2-2,0 0-4,0-1-5,0 1-4,1 0-4,0 1-1,2 1-1,0 1-2,1 2-1,0 1 1,0 3-1,0 1 1,0 2 0,-2 1-2,0 0-1,-1 2-2,-1 1 0,2 1-1,0 1-2,2 0-1,-2 1-2,0-1-3,-3-2-3,-2 0-3,0 0-1,0-1 2,2 0 2,1 0 1,-1-1-3,0-3-10,-2-3-9,0-3-8,0-2-5,0-3 1,2-1 0,1-2 2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23"/>
    </inkml:context>
    <inkml:brush xml:id="br0">
      <inkml:brushProperty name="width" value="0.03979" units="cm"/>
      <inkml:brushProperty name="height" value="0.03979" units="cm"/>
      <inkml:brushProperty name="color" value="#F2395B"/>
    </inkml:brush>
  </inkml:definitions>
  <inkml:trace contextRef="#ctx0" brushRef="#br0">66515 32030 552,'-16'0'0,"-2"0"0,0 0 0,-1 0 0,1 0 5,3-2 10,3 0 9,3-1 9,4-1 6,8 0-1,6 0 0,7 1 1,5-1-3,5 2-4,3 0-4,5 2-4,2 0-3,4 0-1,2 0-1,4 0-2,1 0-4,0 2-6,0 0-8,0 2-6,1-1-7,1 1-7,3 0-7,2 0-8,-2 0-3,-8-1 2,-6 1 3,-7 0 1,-6-1-2,-2 0-5,-3-2-5,-2 0-6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70745 47416,'0'-16,"-16"16,1 0,-17 23,1 1,-8 46,0 0,-8-7,1-1,22-31,1 1,15-32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24"/>
    </inkml:context>
    <inkml:brush xml:id="br0">
      <inkml:brushProperty name="width" value="0.03396" units="cm"/>
      <inkml:brushProperty name="height" value="0.03396" units="cm"/>
      <inkml:brushProperty name="color" value="#F2395B"/>
    </inkml:brush>
  </inkml:definitions>
  <inkml:trace contextRef="#ctx0" brushRef="#br0">64820 30765 647,'-12'0'9,"10"0"17,8 0 17,10 0 18,4 0 2,2 0-15,3 0-13,1 0-14,2-1-7,3 0-3,1-2 0,2 0-3,0 0-6,-3 1-10,-3 0-12,-3 2-10,-3 0-7,-2 0-2,-1 0-3,-2 0-1,-3 0-2,-1 2 2,-2 0 2,-2 1 0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2:25"/>
    </inkml:context>
    <inkml:brush xml:id="br0">
      <inkml:brushProperty name="width" value="0.03799" units="cm"/>
      <inkml:brushProperty name="height" value="0.03799" units="cm"/>
      <inkml:brushProperty name="color" value="#F2395B"/>
    </inkml:brush>
  </inkml:definitions>
  <inkml:trace contextRef="#ctx0" brushRef="#br0">65408 29487 579,'-15'-15'1,"4"2"5,3 2 2,3 3 4,1 3 9,0 8 14,0 6 15,0 7 14,1 5 0,0 5-11,2 3-12,0 5-13,1 6-9,-2 11-6,0 12-8,-2 10-6,0 5-7,-2 0-10,0 0-7,-1 1-10,0-5-1,0-7 5,2-9 5,1-7 4,0-6-3,0-4-11,0-4-11,0-3-11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3:10"/>
    </inkml:context>
    <inkml:brush xml:id="br0">
      <inkml:brushProperty name="width" value="0.022" units="cm"/>
      <inkml:brushProperty name="height" value="0.022" units="cm"/>
      <inkml:brushProperty name="color" value="#F2395B"/>
    </inkml:brush>
  </inkml:definitions>
  <inkml:trace contextRef="#ctx0" brushRef="#br0">68654 18300 999,'-81'58'-86,"24"-23"22,24-23 22,25-24 21,12-10 12,0 3 3,-1 3 1,2 3 2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3:13"/>
    </inkml:context>
    <inkml:brush xml:id="br0">
      <inkml:brushProperty name="width" value="0.03923" units="cm"/>
      <inkml:brushProperty name="height" value="0.03923" units="cm"/>
      <inkml:brushProperty name="color" value="#F2395B"/>
    </inkml:brush>
  </inkml:definitions>
  <inkml:trace contextRef="#ctx0" brushRef="#br0">32133 29127 560,'-6'-6'29,"4"2"4,4 4 6,4 2 5,2 2-2,1 0-8,2-1-8,0 1-8,1-1-5,-1 0-1,1-2-2,0 0-1,0-1-1,1 0 0,1 0 1,2 0 0,-1 0 0,-1 0-1,-1 0-2,0 0-1,-1 0 0,1 0-1,1 0 0,1 0 0,1 0 0,0 0 1,-1 0-1,1 0 1,-1 0 0,-1 0 0,-1 0-1,0 0 0,-2 0-1,1 0 0,0 0-2,0 0 0,0 0 0,1 0-1,1 0 0,2 0-1,-1 0 0,1 0 1,0 0 1,-1 0 1,1 0-1,0 0 1,-1 0-1,1 0 0,0 0-1,-1 0 1,1 0-2,0 0 1,-1 0-1,1 0 1,0 0-1,-1 0 0,0 0 1,-1 0-1,-1 0 1,0 0 0,-1 0 0,-1 0 0,1 0 0,0 0 0,-4 0-8,-6 0-14,-8 0-17,-6 0-14,-3-1-9,3 0 0,1-2-2,2 0-1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3:15"/>
    </inkml:context>
    <inkml:brush xml:id="br0">
      <inkml:brushProperty name="width" value="0.02922" units="cm"/>
      <inkml:brushProperty name="height" value="0.02922" units="cm"/>
      <inkml:brushProperty name="color" value="#F2395B"/>
    </inkml:brush>
  </inkml:definitions>
  <inkml:trace contextRef="#ctx0" brushRef="#br0">33224 25365 752,'-8'-6'26,"0"1"4,1 2 4,-1 2 5,0 1-2,0 2-8,1 0-9,-1 2-7,0 0-5,0 1-2,1 1-2,-1 2-3,0-1-1,0-1-2,1-1-2,-1 0-2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3:17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41258 28940 999,'-14'-11'-3,"3"-4"-8,3-5-8,2-4-7,4-1-3,2 5 1,4 5 1,2 5 2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3:18"/>
    </inkml:context>
    <inkml:brush xml:id="br0">
      <inkml:brushProperty name="width" value="0.04774" units="cm"/>
      <inkml:brushProperty name="height" value="0.04774" units="cm"/>
      <inkml:brushProperty name="color" value="#FED406"/>
    </inkml:brush>
  </inkml:definitions>
  <inkml:trace contextRef="#ctx0" brushRef="#br0">32756 25576 460,'-8'-43'27,"2"9"-1,1 9 1,0 9 0,0 4-2,0 1-3,-1-1-3,-1 0-4,-1 0-3,0 1 0,0-1-1,0 0-1,-1 1-1,-1 1 0,-3 0 0,-2 2-1,-2 1 0,-1 0 0,-3 2-2,-1 1 1,-2 0-1,-1 2 1,-1 0 0,-1 2 1,0 0 0,-1 2 0,1 0 0,0 2-1,0 0 1,1 1-1,0 2-1,3 0 0,-1 1-1,3 2 1,0 0-1,1 1 0,0 0 0,2 0-1,1-2 0,1-1 0,-1 2-1,-1 4 0,-3 3 1,-1 5-1,-1 2 1,2-1 0,3 0 0,1 1 1,2 0-1,1 1 1,1 1 0,1 1 0,0 1 1,2 2 0,0 2 1,2 3 0,1-1-1,1 0 0,0-1-2,2-1 0,0-1-1,2-2 1,0 0 0,2-1 0,0-1 0,2-1-2,0-1-2,2-1-2,1-2-1,1-1 1,3-3 1,2-1 1,1-1 0,0 0-1,-1-1 1,1 1 0,1-1 0,1-1 0,3-1 0,2 0 1,1-2 0,1 1 0,1 0 0,1 0 1,1-1 0,-1-1 0,1-1-1,-1 0-1,1-2 0,-1-1 0,1 0 0,-1-2-1,1 0-1,1 0 1,1 0 0,1 0 1,1-1-1,1-1-1,0 0 1,2-1-1,0-3-1,-1 0 1,-1-3-1,-1-2 0,-1-2 0,1-2-1,-1-2 1,1-1 0,-2-3-1,0-3 0,-1-3-1,-1-3 0,-1-2 0,-1-3 0,-1-1 0,0-2 1,-4-3-1,-1-1 1,-4-2-2,-3-2 1,-1-2-1,-2 0 1,-1-1 2,0-2 0,-2 1 0,-1 2 1,0 2 0,-1 2-1,-4 1 1,-2 2-1,-5 0 1,-4 1 0,-3 2-1,-3 0 0,-3 1-1,-3 1-1,-1 2 0,-1 2 0,1 1-1,0 3 0,0 2 0,1 3-1,0 3 0,3 2 0,-2 4-2,-3 3-3,-3 2-5,-3 4-4,-1 3-3,2 6-4,0 4-3,1 5-5,3 3 1,3-1 6,5 1 4,3-1 6,3 0 1,1-3-3,0-1-3,2-2-2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3:20"/>
    </inkml:context>
    <inkml:brush xml:id="br0">
      <inkml:brushProperty name="width" value="0.05118" units="cm"/>
      <inkml:brushProperty name="height" value="0.05118" units="cm"/>
      <inkml:brushProperty name="color" value="#FED406"/>
    </inkml:brush>
  </inkml:definitions>
  <inkml:trace contextRef="#ctx0" brushRef="#br0">48590 32153 429,'-8'-8'3,"0"-1"4,0-2 6,0 0 5,0 0 3,1 1 2,-1 0 2,0 2 2,0 0 0,0 1-2,0-1-3,1 0-2,-2 0-2,0 2-2,-2 1-1,0 0-3,-1 1 0,-1 1-2,-1-1 0,-1 0 0,-2 0-2,0 2 0,-1 0-1,-1 2-1,-1 0 0,-1 0-1,-1 0 1,-1 0 0,0 0 0,1 0-1,1 0 0,1 0-1,0 1 0,-1 2 1,-1 2 0,-1 2 1,0 1 0,1 1-2,1 1-2,1 2-1,0 0-1,1 1 0,-1 1-1,0 2 0,1-1 1,-1 3-1,0 0 1,1 1 0,0 0 1,3 1 1,1-1 0,2 1 0,2-1 2,-1-3 0,0-1 1,0-2 0,1-1 1,1 1 1,0 1 1,2 2 0,1 0 0,1 1-1,0 1-2,2 1 0,0 0-2,2 1 1,0 0 0,2-1-1,0 0 0,0-1 0,0-1 0,0 0-1,1-2-1,2 1 1,2 0 0,2-1 0,0 0 0,1-1 0,0 0 0,0-2 1,0 0 0,0 0-1,-1-1 1,1 1 0,0 0-1,2-1 0,0 1-3,1 0 0,1-1-1,0-1 0,0 0 0,-1-2-1,2-1 1,0 0 0,1-2 0,1 0-1,1-2 1,1 1 0,2 0 0,0 0 0,0 0 1,1 0-1,-1 0 0,1 0-1,0-1 1,3-1-1,1 0 1,3-1-1,0-2 0,1-1 1,-1 0 0,1-1 0,0-1 0,2 0 0,2 0 0,3 0 0,-1 0-1,-2 0-1,-1 0-2,-3 1 0,-1-1-2,-1 2-2,-1 0 0,-1 2-1,-1-1-1,-1 0 3,-1-2 0,-1 0 3,-1-2 0,1-2 1,0-2 0,-1-1 0,0-3 1,-1 0 1,-1-1 0,0-1 1,-2-1 2,-1-2 0,-1 0 1,0-1 0,-2-1 1,1-3-1,0-1 0,0-2-1,-2-3 0,-1-1-1,-2-3 1,-2-1-1,-2-2 1,-1 0-2,0-2 1,-1 0-2,-3 0 1,0 3-1,-3 3 1,-2 4 0,-1 1 1,-2 3 0,0 1 0,-1 3 2,-1 1-1,0 0 1,0 2 0,1 1 0,-2 2 1,-2 1-1,-1 2 0,-3 2 0,0 2-1,-1 1-1,0 0-1,1 2-2,-2 0-3,-3 2-2,-3 0-5,-3 2-2,-2 2-4,-1 6 0,0 4-2,-2 5 0,-1 6-3,-1 7-3,0 6-2,-2 8-3,3-1-1,8-8 1,6-7 0,7-9 1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3:22"/>
    </inkml:context>
    <inkml:brush xml:id="br0">
      <inkml:brushProperty name="width" value="0.03904" units="cm"/>
      <inkml:brushProperty name="height" value="0.03904" units="cm"/>
      <inkml:brushProperty name="color" value="#FED406"/>
    </inkml:brush>
  </inkml:definitions>
  <inkml:trace contextRef="#ctx0" brushRef="#br0">47768 34880 563,'-16'2'29,"0"4"1,1 3-1,-1 5 0,1 3 0,1 1-2,0 3 0,2 1-2,0 2-2,-2 1-2,0 1-3,-1 1-2,-1 0-2,-1 1 0,-1-1-2,-1 1 0,-1-1-2,1 2-1,-1 1-3,1 1-2,-1 0-1,0 1-1,1-1-2,-1 0-1,1-2 0,3-5 0,1-5 1,3-5 0,-2 1-1,-4 7-1,-3 7-3,-5 7 0,1 0-2,3-6 1,4-5 1,5-6 1,4-5 1,6-3 4,6-3 3,6-2 3,3-3 1,3 1-1,2 0-2,2 0 0,0 0-1,1 0 0,-1 0 1,1 0 1,0-1-1,1 0 0,1-2 0,1 0-1,1-1 0,3 0-1,1 0 0,3 0-2,0-1 1,0 0-2,1-2 1,-1 0-2,0 0 1,1 0-1,-1 1 0,0 2-1,2 0 1,1 0 0,2 0 1,2 0-1,2 1 1,1 2-1,0 2-1,2 2-1,0 1 1,0 1-1,0 2 1,0 0 1,-1 0-1,-2-1-1,-2 0-2,-1-2 0,-3-1-1,0-2 1,-1-3 0,-1 0 1,-1-2 1,-2 0-1,0 0 1,-1 0 0,-1 0 0,-3 0-1,-1 0 0,-3 0-1,-1-1 0,-1-1 0,0 0 0,-2-1-1,-2-2 1,-1 0 1,-2-1 2,-2-2 0,-4-1 1,-2-1 0,-6-3 0,-2-2-1,-4 1 1,0 1 3,-1 2 3,-1 2 2,-1 1 1,0-1-2,0-2-1,1 0-2,-1-1-1,0 1 0,0-1-1,1 0 0,-1 1-1,2-1 0,1 0 1,1 0-1,-1 1 2,0 1 1,-2 0 1,0 2 3,-1 0 0,-3-2 2,-2 0 0,-1-1 1,-3-3 0,-2-5-3,-1-5-1,-2-5-2,-1-4-3,1-4-5,1-5-3,1-2-5,0-2 0,1 3 2,-1 4 3,1 2 1,0 3 3,1 2 3,1 1 2,1 3 3,-1 2 0,0 1 0,-1 3 0,0 1-1,-1 2-1,2 3-2,3 1-3,1 3-1,2 0-1,1 2 0,1 1 1,0 0 1,2 2-12,-1 1-26,0 0-26,0 2-24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3:29"/>
    </inkml:context>
    <inkml:brush xml:id="br0">
      <inkml:brushProperty name="width" value="0.04485" units="cm"/>
      <inkml:brushProperty name="height" value="0.04485" units="cm"/>
      <inkml:brushProperty name="color" value="#FED406"/>
    </inkml:brush>
  </inkml:definitions>
  <inkml:trace contextRef="#ctx0" brushRef="#br0">57013 16186 490,'-22'-7'-2,"6"0"-3,5 2-5,5 1-3,3 1 9,4 2 20,2 2 22,4 2 21,0 1 4,1 3-11,0 2-11,0 2-11,0 1-7,2-1-2,0 1-2,1 0-2,1-1-2,0-1-1,-1 0-2,1-2-2,0 0-1,2 0 0,0 0-1,1-1 1,1 1-2,-1-2-1,1-1-3,0 0 0,0-2-2,1-1 2,1 0 1,1-1 1,1-1 0,1 0-1,1 0 0,1 0-2,1 0 1,-1 0 0,1 0 1,-1 0-1,1-1 1,1-1-1,1 0 0,1-1-1,0-1 0,-1 0 0,-1 0-2,-1 0 0,-1 0 0,1 0 0,-1 0 0,1 1 0,-1-2 0,-1 0 0,-1-2 0,-1 0 1,-1-1-1,1 0 0,0 1 0,-1-1 1,1 0-1,-1 2 0,1 1 0,0 0 0,0 1 0,1-2 0,1 0-2,1-1 1,0-2-2,-1-2 0,-1-2 0,-1-1-1,-1-2 0,-1-2 1,-1 0 0,-1-1 0,-1 0 1,0-1 0,-2 1 0,-1-1 0,-1 1 0,0 1 0,-2 1 1,-1 1 0,0-1 0,-2 0 0,-1-1-1,0-1 0,-2 0 0,-1-1 0,0 0 1,-1 1 0,-1-1 0,0-1 1,0-1-1,0-1 1,-2 0 0,0 1 0,-3 1 0,-2 1 0,-1 1 0,-2 2 0,0 3 0,-1 1 1,-2 1-1,0 1 0,-1-1 0,-1 0 0,-1 0 0,1 1 0,-1-1 0,0 0 1,0 0-1,-1 1 0,-1-1 0,-1 0 0,0 0 0,1 1 0,0-1 0,2 0 0,0 0 0,-1-1 0,-1-1 0,-1-1 0,0-1 0,3 0 0,1 1 0,2-1 0,1 2 1,1 2-1,-1 4 2,0 3 0,0 1 0,-1 2 0,-1 0-1,-2 2 1,1 0-1,1 0 0,1 0 0,1 0 0,0 0 0,0 2-1,0 0 1,1 2-1,-1 0 0,0 0-1,0-1 0,1 1-1,-1 0-1,0-2-1,0 0 0,1-2-1,-2 0 0,0 0 1,-1 0 0,-1 0 0,-1 0 0,1 0 1,-1 0-1,0 0 0,1 1 1,-1 2 1,0 2 1,1 2 2,-1 1-1,0 0 0,1-1 0,-1 1-1,0 0 0,1 0 0,-1 0 1,0 0 0,1 0 1,-1 1-1,0 1 0,1 2 0,-2 0-1,0 1 1,-1 1 0,-1 1 0,0 1 0,3 2 0,1 0 0,2 1 0,2 0 0,-1 1 0,0-1 0,0 1 0,1-1-1,1-1 2,0-1-1,2 0 0,0-1 1,1 1 0,-1 1 0,0 1 0,0 0 1,2 1 0,1 0 0,0-1 0,1 1 0,1-1 0,-1 1 0,0 0 0,0-2 0,2 1-1,0-2 1,2-1 0,0 0-1,0 1 1,0 1 1,0 1-1,0 0 0,0-1-1,0 0-1,0-2-2,1-1 0,2-1-1,2-1-1,2 0-1,2-2-2,3-1-3,3-1-3,3 0-4,4-3-4,5-1-6,5-2-5,5-1-6,1-2 1,-4 0 5,-2 0 7,-3 0 6,-3-1-1,-3-1-8,-3 0-8,-3-1-9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71650 47500,'16'0,"-1"0,1 0,39 16,-1-1,1 24,-1 0,-46-23,0-1,8 1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5:34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52531 46912,'-15'0,"7"0,0 0,16 0,0 0,39 0,0 0,22 0,2 0,0-8,-1 0,-7 0,-1 1,-15 0,0-1,-24 0,1 0,-16 8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5:35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53043 47600,'-31'0,"15"0,1 0,15 8,0 0,0 23,0 0,7 16,1 0,-8 24,0-1,-8 24,1-1,-8 17,-1 0,16-24,0 0,0-39,0 0,0-31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5:35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53114 47747,'0'-16,"8"9,0-1,15 0,0 0,1 8,-1 0,9 16,-2-1,-14 9,0-1,-16 1,0-1,-24 9,1-2,-16 9,0 0,0-7,0-1,24-23,-1 0,8-8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5:35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54181 48510,'-15'0,"7"16,0 0,8 15,0 0,8-8,0 1,7-24,0 0,1 0,-1 0,17-40,-2 2,-22 15,0-1,0 1,0 0,-24 7,0 1,-22 7,-1 0,23 8,1 0,0-8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5:3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53765 43878,'0'-15,"-7"-9,-1 1,8 15,0 0,8 55,-1 0,-7 31,0 0,0 16,0 0,0-24,0 1,0 38,0 0,-7-77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18013 52128,'0'-15,"-8"-1,0 0,8 9,0-1,-8 31,0 1,8 7,0 0,0 1,0-2,0-6,0-1,0 8,0 1,0-1,0 1,0 7,0 0,0-16,0 1,-7-8,-1-1,8-23,0 1,8-48,-1 0,25 0,-1 0,-15 16,0 0,-9 39,1 0,-16 15,1 1,7-8,0 0,0 0,0-1,7 17,1-1,-8 9,0-1,8-15,0 0,7-16,0 0,1-24,0 1,-1-1,1 0,-16 17,0-1,-8 0,0 0,-7 16,-1 0,0 15,1 1,-16 7,0 1,7 15,1 0,-1-9,1 1,15-8,0 1,8-17,0 1,8-8,0 0,7-24,1 0,23-23,1 0,6-16,1 1,-8-1,0 1,-7 22,-1 1,-15-1,-1 1,-7-8,0 1,-8-1,0-1,8 9,0 0,-8 23,0 0,0 16,0 0,0 31,0 0,0 24,0-2,0 10,0 0,0-17,0 1,0-23,0-2,8-7,-1 1,9-1,0 1,15-8,0-1,-8-7,1 0,-1 0,1 0,-9-16,1 0,-8-23,0-1,0 17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5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19698 52610,'0'-32,"0"1,0 0,-8 23,0 0,-16 31,1 1,-7 46,-2 1,1-17,-1 0,-6 1,-1 0,31-39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24928 52013,'0'15,"0"1,0 0,-7 7,-1 1,0 22,0 1,8 8,0 0,-8-1,0 1,1-9,-1 1,0-23,0-1,8-15,0 0,0-16,0 0,0-39,0 0,31-30,1-1,22-1,1 1,7 8,1 0,-24 38,0 1,-24 31,1 0,-16 39,0 0,-8 16,0-1,1 1,-1 0,8-16,0 0,0 0,0 1,8-2,-1 1,-7-8,0 1,16-9,0 1,-8-24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27174 52181,'0'-31,"-16"47,1-1,-8 32,-1 0,9 16,0-1,7-15,0 0,8-8,0 0,16-15,-1-1,8-15,1 0,-17-8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27993 52547,'0'-16,"0"9,0-1,0 16,0-1,-8 17,1-1,-16 16,-1 0,9-8,-1 1,16-10,0 2,0-1,0 1,31-24,0 0,8-24,0 1,-7-16,-2 0,-14-8,0 0,-24 17,0-2,-23 17,0-1,0 24,-1 0,17 23,-1 0,16-24,0 1,-7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68887 19428,'-16'-15,"16"-17,0 1,-8 31,1 0,7 31,0 1,-24 54,1 0,-8 8,0 0,15 0,1 0,7 23,0 0,8 24,0 0,0-23,0-1,0-31,0 0,0-23,0-1,8-46,0 0,7-55,1-1,-9-14,1-1,0 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40800 44156,'16'-62,"-9"54,1 0,8 8,0 0,7 47,1 0,-9 0,1 0,-1 0,1-1,0-30,-1 0,-7-24,0 0,39-62,0-1,8-38,-1 0,-22 15,-1 0,-23 55,0 0,-16 55,0-1,8 1,0 0,-8-1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79969 47563,'0'-16,"-8"0,0 1,8 7,0 0,0 16,0 0,-16 46,1 1,-1 23,1 1,-1 30,0 1,-7 31,-1-1,9-22,-1-1,8-46,1-1,-1-39,0 1,16-32,0 0,-1-16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28700 52800,'47'0,"-31"8,-1 0,1 15,0 1,-16 15,0 0,-8-1,0 1,-8-15,1-1,-1-7,0 0,48-16,-1 0,8 0,0 0,-8-8,0 0,-15 8,0 0,-16-8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29650 52266,'16'-16,"7"16,1 0,7 0,0 0,-8 24,1-1,-9 16,1-1,-8 17,0 0,-24-8,0 0,-23-1,1 1,22-39,0 0,9 0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30966 52246,'-16'-16,"24"16,0 0,31-7,0 0,32-1,-2 0,-22 8,0 0,-31 23,0 0,-16-15,0-1,0 9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30731 53115,'-15'0,"7"0,0 0,39 0,1 0,30-7,0-1,9 8,-1 0,-31 0,0 0,-31 8,0-1,0 1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32578 52122,'-16'0,"8"-8,1 1,-1 14,0 1,1 24,-1-1,0 7,0 1,8-15,0-1,0 16,0 0,8-23,0 0,7-16,1 0,22-39,2-1,-10-22,2-1,-32-6,0-2,-16 24,0 0,-6 32,-2-1,8 24,1 0,7 15,0 1,8-9,0 1,-8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33250 52750,'16'31,"6"-8,2 1,-8-1,-1 1,0-2,1 2,-16-16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34110 51697,'15'-31,"1"31,0 0,15-8,-1 0,2 39,-1 1,-23 22,0 1,-40 16,1-2,-23-14,-1 0,16-24,0 0,16-23,-1 0,40 0,-1 0,40-8,0 0,7 0,0 0,-7-8,0 0,-39 0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35691 52166,'0'-16,"-8"24,1 0,-9 23,0 0,-7 8,-1-1,1-6,-1-1,24-23,0 0,16-16,-1 0,32-31,1 0,-18 23,1 2,-15 14,0 0,-24 22,0 1,-8-7,1 0,7-1,0 1,16-24,0 0,39-23,0 0,0 8,0 0,-31 15,-1 0,-15 32,0-2,0 2,0-1,-8-7,1-1,14-7,1 0,24-8,-2 0,-6-8,-1 0,1-7,-1-1,-15 8,0 0,-24 1,0-1,9-8,-1 2,0 6,0 0,16 16,0 0,0-8,-1 0,9 0,0 0,-8-8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0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37800 51125,'30'-94,"-30"79,0-1,0 47,0 1,0 7,0 0,0 24,0-1,0 32,0-1,0 9,0 0,-7 0,-1-1,1-69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26022 55831,'0'-15,"31"7,0 0,-23 8,-1 0,17 23,-1 1,-7 23,0 0,-16-16,0 1,-24 15,1 0,-9-16,2 0,-2-7,1-1,15-15,1 0,-1-63,0 0,16 16,0 0,0 8,0-1,-8 24,1 1,0-9,-1 0,8 24,0 0,0 39,0 0,0 47,0 0,-16 63,0-2,1-6,-1 0,16-32,0 1,0-79,0 0,8-23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80557 48663,'0'-47,"0"39,0 0,-24 39,1 1,-32 30,0 1,-7 7,-1 0,16-30,0-1,32-24,-1 1,16 0,0-1,23 9,1-1,7-7,1-1,7 1,0 0,8-1,0 1,-8-8,0 0,-31-8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27259 57631,'-32'-31,"25"39,-1 0,1 31,-1 0,-8 8,1 0,7 15,0 0,16-15,0 0,15-23,0-1,0-15,1 0,-16-8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28344 57893,'0'-30,"-8"30,0 0,1 22,-1 2,-8 15,0 0,9-7,-1-2,0 1,0 1,32-32,-1 0,8-8,1 0,6-23,1 0,-15-24,-1 0,-15 24,0 1,-32 6,1 1,-9 15,1 0,9 16,-2 0,16 15,0 1,8-16,0-1,8 0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29150 58166,'16'0,"-1"-8,1 0,-8 16,0 0,0 23,-1 0,-7 8,0-1,0-14,0-1,0-7,0 0,7-16,1 0,32 0,-1 0,0-16,-1 0,-22 9,0-1,-8 0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30300 57316,'16'0,"-1"-8,1 0,15 16,0 0,8 31,0 0,-16 0,1-1,-24 9,0 1,-16 30,0-1,-14-22,-2 0,17-39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31650 57361,'0'-15,"0"7,0 0,16 1,-1 0,24-1,0 0,0 8,0 0,-8 8,0 0,-23 14,0 1,0-7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31666 58265,'-16'0,"40"-7,-1-1,40 8,-1 0,-8 8,1-1,-31 1,-1-1,-7-7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34450 56416,'78'-16,"-39"16,0 0,-8 24,0-1,-23 24,0-1,-8 9,0 0,-32 0,2 0,6-17,1 1,-1-8,1 1,15-32,0 0,8-8,0 0,-7-16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34493 56866,'-16'-16,"1"16,-1 0,16 8,0 0,-8 47,1-1,7-14,0-1,0 70,0 1,-15-9,-1 1,16 7,0 1,0-63,0 0,8-31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35464 58516,'0'15,"0"17,0-1,0-9,0 2,16-1,-1 1,0-24,1 0,8-8,-1 0,8-31,0 1,-23 7,0-1,-24 24,0 1,-22-1,-1 0,7 8,2 0,14 8,1 0,-9 7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49742 52313,'0'-47,"0"39,0 0,0 32,0-1,0 24,0 0,-8 8,0 0,-8 23,1-1,7 33,1 0,-1 31,0 0,0-9,1 1,-1-62,0-1,8-38,0-1,-8-23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81647 49713,'0'-32,"-8"32,0 0,8 8,0 0,-8 39,1 0,-1-8,0 0,8-16,0 1,0-16,0-1,23-14,1-1,7-31,1 0,-1 15,0 1,-31 15,0 0,8 8,0 0,-8 16,0-1,0 9,0-1,16 9,-1-1,9 0,-1 0,-7-15,-1 0,1-16,0 0,15-39,0-1,1-30,-1 0,-23 15,0 0,-8 40,0-1,-8 16,0 0,0 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49600 52610,'0'-16,"0"0,0 1,16-9,-1 1,25 15,-2 0,9 8,0 0,0 23,-1 1,-14 15,-1 0,-23-7,0-1,-8 16,0 0,-40 8,1-2,-15 26,-1-1,0-23,1 0,39-40,-1 1,0 0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51569 54066,'-16'-16,"8"16,0 0,-7 0,-1 0,8 0,0 0,-22 24,-2-1,9 16,-1-1,9 25,-1 0,16-8,0-1,16-8,-1 2,17-33,-1 1,-8-16,0 0,-15 8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52669 54250,'-32'0,"9"16,-1-1,1 1,0 0,0 7,-1 1,8 6,1 1,7-7,0-1,16-15,0 0,7 0,1 0,8-8,-1 0,-7 0,-1 0,0 0,1 0,-8 0,0 0,-1-8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53200 54797,'0'-16,"8"1,0-1,15 16,0 0,-7 31,-1 1,-15 23,0-2,-23-13,0-1,7-24,1 1,15-8,0 0,0-16,0 0,39-23,-1-1,2 1,-1 0,-16 16,0-1,-15 16,0 0,0-7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54182 53997,'0'-47,"0"86,0 0,0 16,0 0,0-1,0 1,0-8,0 0,0-24,0 1,-7-40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54200 54709,'0'-16,"0"-7,0 0,16 15,-1 0,8 1,1-1,-1 0,0 0,-7 8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54694 53563,'16'-16,"-16"-8,0 1,0 39,0-1,0 32,0 0,-8 24,0-1,1 71,-1-1,-8-7,1 1,8-80,-1 1,0-31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55297 54700,'-16'0,"9"16,-1-1,0 9,0-1,8 24,0-1,8-6,0-1,23-16,0 1,0-24,0 0,8-16,0 0,-31-7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55639 54550,'-32'0,"17"0,-1 0,8 8,0 0,1 39,0 0,-1 31,0-1,-8-14,1-1,7-30,0-1,0-15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56610 53631,'16'-31,"0"31,0 0,15 0,0 0,8 23,0 1,-31 7,0 1,-16 69,0 1,-31 7,0 0,-16-22,0-1,25-47,-1 0,7-23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84090 49466,'0'-16,"-15"55,-1 0,-15 8,0 0,7-1,1 1,23-8,0 0,8-15,0-1,23-15,0 0,0-8,0 0,-23 0,0 0,0-16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58431 54030,'-31'0,"39"0,0 0,47-7,-1-1,25 1,-1-1,-24 8,1 0,15 0,1 0,-40 0,1 0,-32 8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58410 55196,'-32'15,"9"-15,-1 0,9 0,-1 0,16-8,0 1,47-9,0 2,39 6,0 0,-8 8,0 0,-23 23,0 0,-32-16,1 1,-8 0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65400 53865,'16'-15,"-1"15,1 0,23 0,-1 0,-6 0,-1 0,-23 8,0-1,-16 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65259 54150,'-16'0,"8"8,1 0,-1-1,0 1,8 0,0 0,8 23,0 1,-16 38,0 1,-7-2,-1 1,1-23,-1 0,16-31,0 0,31-16,0 0,16-16,0 0,-16 1,0-1,-23 8,0 0,-8 1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65431 54912,'-31'-31,"31"24,0-1,47 0,-1 0,9 8,0 0,-25 0,2 0,-24 0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66694 54350,'-16'0,"1"0,-1 0,8 31,0 1,1 7,-1 0,0 16,0-1,8-7,0 0,0-32,0 1,24-8,-1 0,16-32,-1 1,-6-32,-1 0,-23 9,0-1,-24 8,0 0,-15 31,0 0,0 24,0-1,23 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67394 53400,'15'0,"8"0,1 0,23 24,0-1,-8 8,0 1,-8 7,0 0,-15 7,0 1,-16-31,0 0,-24 70,1 0,-63 24,0-2,8-37,0-1,31-30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76346 50066,'0'-16,"-8"24,1 0,7 15,0 1,0 23,0 0,0 31,0-1,0 41,0 0,-8 23,0 0,1-40,-1 0,8-46,0 0,0-47,0 0,0 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76828 50944,'0'-31,"16"-1,0 1,-32 47,0-1,-23 40,0-1,-15 9,-1-1,8-15,0 0,24-24,-1 0,24-7,0 0,31-16,1 0,38-8,1 0,-2 8,2 0,-32 24,0-1,-23-15,0 0,-8 0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78077 51663,'-16'-32,"9"17,-1-1,8 55,0 0,-8 24,0 0,1 14,0 2,-1-1,0 0,8 9,0-2,0 1,0 0,0-62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84913 49313,'16'-47,"-16"39,0 0,0 24,0-1,0 40,0 0,-8-1,0 1,1-8,-1 0,0-24,1 1,-1-24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78045 51863,'0'-16,"8"0,-1 1,17 7,0 0,-10 16,2 0,-8 46,0 1,-24 16,0-2,-22 2,-1-1,8-38,0-1,23-23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79381 51346,'-31'0,"31"-8,0 1,8 7,0 0,39-15,0-1,16 16,-2 0,-14 0,0 0,-31 16,0-1,-16 0,0 1,-8-16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79381 52230,'-31'0,"47"-7,-1-1,56 1,-1-1,0 8,0 0,-38 8,-1-1,-7 1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82281 50743,'-31'0,"39"0,0 0,31 0,0 0,24 0,0 0,-9 0,1 0,71-8,-2 0,17-8,1 2,22-2,1 1,-16 7,0 0,-40 8,0 0,-30 23,-1 1,-31-17,0 0,-31-7,0 0,-16-14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84131 51828,'0'-15,"8"-1,0 0,0 9,0-1,14 0,2 0,15 16,0 0,-8 23,0 0,-15 40,0-1,-16 9,0-2,-40-14,2-1,-9-7,0 0,1-24,-1 1,31-32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85590 52916,'-32'-16,"17"32,0-1,-1 25,0-2,8 9,1 0,-8 0,-1 0,16-9,0 1,8-23,0 0,30-32,1 0,-24 8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86362 53247,'0'-16,"-16"32,1 0,0 15,-1-1,16-6,0-1,0 1,0-1,8-15,0 0,14-8,2 0,0-24,-2 1,-6-16,0 1,-16 6,0 1,-16 7,0 1,1 23,0 0,-1 8,0 0,16 23,0 0,8-23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86850 53450,'16'0,"-1"0,1 0,-8 8,0 0,-1 7,1 1,-8 7,0 1,0-2,0 2,0-9,0 1,7-8,1 0,16-8,-1 0,9-8,-1 0,0-8,0 1,-23 7,0 0,-8-8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87794 52750,'31'0,"-7"0,-1 0,16 24,0-1,-8 8,1 1,-32 29,0 2,-32 0,1 0,-32 23,1-1,15-38,0 0,16-31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86929 47378,'-16'-15,"8"-17,1 1,7 39,0 0,0 70,0 0,0 55,0 1,0 60,0 2,-7-157,-1 0,0-7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84950 49843,'16'-47,"-9"40,1-1,23 0,1 0,-1 1,0-1,-15 8,-1 0,1 0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89866 50530,'-16'0,"16"-7,0 0,16 7,-1 0,17-8,-1 0,54 8,2 0,-25 8,0 0,-46 14,0 1,-16-15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89866 51300,'-16'16,"24"-16,0 0,47 8,-1-1,25-7,-2 0,1 16,1-1,-32 8,0 1,-39-24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93331 50109,'-31'-32,"47"25,-1-1,32 8,0 0,32-7,-1-1,39 8,1 0,15-8,0 0,-16 1,1-1,-71 0,0 0,-47 16,0 0,0 0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94477 51250,'-16'0,"16"8,0 0,8 31,0 0,-8 55,0 0,-16 38,1 1,-1 16,2 0,6-8,0-1,16-38,0 0,-1-86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94550 51313,'16'-32,"-8"25,-1-1,17 0,-1 0,24 8,0 0,7 0,1 0,-31 24,-1-1,-15 24,0 0,-40 30,1 2,-32-1,2-1,14-22,0 0,31-47,0 0,9 0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95899 52900,'15'0,"-15"16,0-1,-8 17,1-1,7-1,0 1,-8-7,0-1,16-7,0 0,39-16,0 0,-1-39,1-1,-24 9,1 1,-24 6,0 1,-40 23,1 0,0 0,1 0,-1 8,0 0,15-1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95346 46491,'0'-16,"8"-31,0 0,0 40,-1-1,-7 0,0 0,8 63,0 0,-16 100,0 2,-23 102,1-2,14-178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6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40070 2915,'-31'0,"-40"-31,1-1,23-15,0 0,15 8,1 0,15 8,1-1,-9-7,1 0,7-8,0 0,1 0,-1 1,16-24,0-1,24-15,-1 0,24 15,0 1,8 23,0 0,31 0,0 0,16 8,0-1,0 33,0-1,0 8,0 0,0 0,0 0,-8-8,-1 0,16 8,1 0,-16 0,0 0,8 8,0 0,-23 7,-1 1,-15 23,-1 0,-15 1,0-1,-7 23,-1 1,-8 15,1 1,-1-1,0 0,1-7,-1-1,-8-24,1 1,-16 0,0 0,-8 8,0 0,-32 0,1 0,-16-8,0 0,-31 8,-1-1,-38 1,-1 0,-15-24,-1 1,-7-32,0 0,86-16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1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74627 4879,'-61'-46,"45"38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89347 7194,'0'-16,"8"-15,0 0,7 23,1 0,-8 8,0 0,0 31,0 1,-8 15,0 0,-8 38,0 1,-16 24,1 0,7-9,0 0,1-54,-1 0,16-31,0 0,0-40,0 1,39-64,0 2,16-64,-1 0,17 40,0 0,-9 54,1 0,-24 40,0-1,-32 16,1 0,-8 47,0 0,0 16,0-1,8 16,0 0,8 1,-1-1,9-15,-1-1,-7-8,0 1,-8-47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85612 48881,'0'-31,"0"70,0 0,0 8,0 0,-8 8,0-1,8 1,0 0,-7-8,-1 0,0-24,0 1,1-24,-1 0,8-8,0 0,0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92853 7116,'-63'-16,"47"24,1 0,0 15,-1 1,-7 38,-1 1,9 23,-1 0,16 15,0 1,24-39,-1-1,16-30,-1-1,-22-23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94900 5843,'16'-16,"-1"-14,1-1,0 23,-1 0,25 8,-2 0,-7 24,1-1,-9 15,1 1,-24 1,0-2,-8-15,0 1,-8-16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94262 6900,'-46'0,"38"0,0 0,16 31,0 1,0 7,-1 0,-7 16,0-1,-7 1,-1-1,0-22,0-1,8-23,0 0,0-16,0 0,0-8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94350 6941,'16'-16,"7"1,1-1,15 0,0 1,24-1,-1 0,0 8,1 1,-24 7,0 0,-23 0,0 0,-16-8,0 0,-8 8,0 0,0 0,0 0,-7 23,-1 1,-15 15,-1 0,-7 8,0-1,-15 1,-1 0,16 0,0 0,23-39,0 0,16-24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94384 7516,'16'-16,"-16"24,0 0,-32 23,1 0,0 31,-1 1,10-32,-2 1,9-1,-1 0,-7 23,-1 1,24-47,0 0,8-8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95150 7566,'31'0,"9"-8,-1 0,-17 8,2 0,-8 16,-1-1,1 17,0-1,-24-1,0 1,-8-15,1 0,-1-16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94747 8260,'-16'0,"1"8,-1-1,24-7,0 0,39-23,0-1,8-7,-1 0,-14 23,-1 0,-32 24,1-1,-47 40,0 0,-8-8,0-1,24-22,-1-1,24-15,0 0,24-16,-1 0,1-8,-1 1,-7 15,-1 0,-15 23,0 1,-7-1,-1 1,0 7,0 0,8-15,0 0,8-16,0 0,31 0,0 0,7-16,1 0,0 1,0-1,0-31,0 0,-39 31,0 1,8-9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97663 5797,'-16'0,"8"-16,0 1,8 7,0 0,8 31,0 1,0 31,0 0,-8-1,0 0,15-23,1 1,31-32,-1 0,9-24,0 1,-32 7,1 1,-32 15,0 0,-47 31,0 0,-6 0,-2 1,32-9,-1 1,17-9,-1 1,24-8,0 0,31-8,0 0,-15-8,-1 0,-7 0,-1 0,-8 8,1 0,-16 0,1 0,0 0,-1 0,0 0,0 0,0-7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97548 5647,'0'-47,"0"63,0-1,0 32,0 0,-32 23,1 0,-7 1,-2 0,-7 6,1 1,31-39,-1 1,8-40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98150 5866,'16'-16,"-1"24,1 0,8 31,-1 0,8-1,0 1,24 1,0-1,7-16,1 1,-1-2,1 2,-40-16,1 0,-24 7,0 1,-32-8,1 0,23-8,0 0,-15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86200 49893,'0'-31,"8"24,0-1,23-8,0 1,-15 15,-1 0,-7 23,0 0,-31 16,-1 0,8-15,1-1,7-7,0-1,55-30,0-1,0-15,0 0,-16-1,0 1,-23 24,0-1,-8 0,0 0,-8 16,0 0,0 15,1 0,-1 9,0-1,8 0,0 0,8-23,0 0,23-8,0 0,0-39,0 0,-15 8,0-1,-16 1,0 0,-16 16,0-1,-15 16,0 0,8 16,-1-1,9-7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97454 7128,'-32'0,"25"-8,-1 1,31-1,1 0,31-8,-1 1,0 7,1 0,-23 8,-1 0,-39 16,0-1,-47 24,1 1,-9-1,1 0,-1-8,1 1,23-9,-1 1,25-9,-1 1,24-16,0 0,54-24,1 1,23-16,0 0,-8 23,0 0,-46 16,-1 0,-23 0,0 0,-40 0,1 0,0 0,-1 0,9-23,-1-1,9 9,-1-1,8 16,0 0,8-8,0 0,0 40,0-1,0 24,0 0,0 31,0-1,0 9,0 0,-8-24,1 1,7-48,0 1,-8-24,0 0,-8-8,2 0,-10-55,0 1,-7-24,0-1,23 40,0 2,0 29,0 0,1 24,-1 0,-8 38,0 1,-7 8,-1-1,9-22,-1-1,16-23,0 0,8-8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98800 8000,'16'0,"31"8,0 0,-25 15,2 1,-1 15,1 0,-9 7,1 1,-8-24,0 1,0-24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100250 5994,'16'-47,"23"31,-1 1,1 7,1 0,-1 32,-1-1,1 24,1 0,-40 39,0-1,-16 9,0 1,-31 14,1 1,-17-1,2 0,37-77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92916 12159,'-16'-32,"47"25,1-1,62-15,0 0,-9 15,1 0,-31 16,0 0,-24 7,1 1,-32-1,0 0,-8-7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92928 13016,'-15'0,"-1"7,0 0,1-7,-1 0,16 8,0 0,39-8,0 0,48 0,-1 0,7-16,1 2,-16 6,1 0,-56 8,1 0,-16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96494 10781,'0'-31,"0"39,0 0,-23 23,-1 0,-47 78,1 1,16-40,-1 1,32-17,-1 1,24-16,0 0,47-31,0 0,46-24,1 0,-7-15,-2 0,-38 15,0 0,-39 16,0 0,-24 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96921 11122,'0'-141,"0"126,0-1,-8 24,0 0,0 70,0 0,-6 40,-2-2,0 33,1 0,-1 39,0 0,1-24,0 0,-1-132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98185 11329,'15'0,"8"-24,1 1,-16 23,0 0,-8 23,0 1,-55 46,1 1,-9-8,0-2,32-29,0-1,23-31,0 0,32-16,-1 1,55-32,1 1,-25 22,1 1,-40 30,1 1,-24 24,0-1,-39-1,1 2,31-17,-1 1,24-24,0 0,53-31,2 1,0-1,-1 0,-22 31,-1 0,-39 16,0 0,-24 15,1 1,7-17,0 1,64-39,-1 0,0 7,0 1,-24 15,1 0,-24 24,0-1,-16 17,0-1,1-8,-1 1,16-9,0 0,39-7,0 0,7-16,2 0,-17-7,0 0,-23-1,0 1,-32-17,1 1,-32 15,1 1,15 15,0 0,23 7,0 1,16 0,0 0,32-8,-1 0,24-31,-1-1,-7-15,0 0,-24-8,1 1,-8 14,-1 1,-15 16,0-1,-8 1,1-1,7 9,0-1,7 16,1 0,8 31,0 1,-16 62,0 0,-8 47,0 0,8 22,0 2,0-48,0 1,0-79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91497 15384,'-16'0,"1"-32,-1 1,32 31,-1 0,134-8,0 0,-117 8,-1 0,165-7,0-1,30-15,2 0,38-1,1 1,-8 15,-1 0,-54 0,-1 1,-23-1,1 0,-56 8,0 0,-46 0,-1 0,-46 0,-1 0,-15 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95650 16000,'47'0,"16"23,0 1,-17 7,1 1,-8 7,0-1,-31 1,0 0,-16-15,0-1,-8 1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88383 48950,'62'16,"-23"7,0 1,-24 22,1 1,-16 8,0 0,-47 15,0 1,16-40,0 0,8-15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94950 17366,'0'-16,"8"24,-1 0,-7 39,0-1,0 48,0 0,0-56,0 1,-7 1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95200 17384,'94'-78,"-16"47,0 0,24-8,0 0,-48 31,1 0,-32 8,1 0,-40 39,0 0,-54 23,0 1,-8-16,-1 0,9-8,0 0,47-7,-1-2,24-14,0-1,39-15,0 0,15-31,1 1,-15-17,-1 0,-39 7,0 1,-32-24,1 2,0 14,-1 0,9 39,-1 0,16 16,1 0,7 39,0 0,-8 22,0 2,-7-1,-1 1,1-17,-1 1,8-32,0 1,8-40,0 0,32-39,-1 2,-16 29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95519 17625,'78'-78,"-62"54,-1 1,-7 23,0 0,0 16,0-1,-40 71,1 1,-32 22,1 1,8 14,-1 1,31-54,1-1,15-62,0 0,8 31,0 0,31-39,1 0,61 0,1 0,8 0,0 0,-48 8,1 0,-32 8,1-1,-40 1,0 0,-15-16,0 0,15-16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95567 18466,'16'0,"-8"-8,0 0,-8 39,0 1,-16 38,0 1,-31 23,0-1,-7-7,-1 0,0-31,0 0,2-32,-2 1,31-24,1 0,-1-8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94181 19518,'-31'-32,"31"17,0 0,63 7,-1 0,79-7,0-1,23-16,0 2,-93 14,-1 1,-38-1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97700 16713,'16'-32,"14"17,2-1,-9 24,0 0,-15 54,0 1,-24 22,0 1,-22-31,-1 0,24-39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97231 18550,'31'16,"0"15,0 0,-31 16,0 0,-16 86,1-1,-16-45,0-1,16-47,-1 0,16-31,0 0,8-40,0 1,14-24,2 0,-8 16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98566 16841,'15'-31,"9"-1,-1 1,0 8,0-1,-7 24,0 0,-16 47,0 0,-16 31,0 0,-15-16,1 1,6-39,1-1,7-7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98250 18078,'47'-15,"8"-9,0 1,-8 15,-1 0,-15 32,1-1,-32 40,0-1,-32 24,1 0,-7-8,-2 1,17-32,-1 0,1-40,-1 1,1-31,-1-1,17-38,-1-1,47 0,0 0,24 32,0 0,-10 31,2 0,-31 31,-1 0,-31 40,1 0,-48 15,0 0,-15-17,0 2,23-24,0 0,39-23,0-1,32-15,-1 0,48-47,-1-1,8-38,0 1,-31-10,0 1,-31 55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99847 15691,'16'-31,"15"-16,0 0,1 39,-1 0,-8 8,1 0,-16 47,0 0,-40 24,1-1,-24 8,0 0,16-31,1 0,6-16,1 0,31-23,0 0,39-24,0 1,15-24,1-1,-23 33,-1-1,-39 39,0 0,-39 9,0-1,0 0,1 0,23-23,-1 0,24-9,0 1,55-8,-1 0,-7 0,0 0,-31 8,-1 0,-38 23,-1 1,-23-1,0 0,1 1,-1-1,24-8,-1 1,1 23,-1-1,16 9,0 0,8-40,0 1,-15 39,-1 0,0-16,1 0,7-31,0 0,8-16,0 0,8-8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90474 47847,'15'-47,"1"47,-1 0,-7 23,0 1,0 39,0-1,-16 40,0 0,-8 15,1 1,-9-17,1 1,-1-31,1-1,0-23,-1 0,8-39,1 0,15-24,0 0,-8-7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100250 18801,'31'31,"-15"-15,0-1,15 23,1 1,7 16,-1 0,-7-8,1 0,-17-16,1 1,-16-79,0 0,0-63,0 1,39 0,1-1,14 55,1 1,-9 46,2 0,-25 8,1 0,-1 39,1 0,-32 8,0 0,-8-23,1-1,-17-23,1 0,15-8,0 1,-7-9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100763 18366,'-16'-16,"0"16,1 0,7 0,0 0,32 8,-1 0,47 39,0 0,-8 6,1 2,-47-39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95300 23228,'31'-15,"24"7,0 0,54-16,1 1,0 23,-1 0,-62 16,0-1,-47 17,0-1,-40 16,1 0,8 0,-1-1,2 16,-1 1,15-24,0 0,-7-23,-1 0,1-24,-1 0,9-39,-1 0,16-70,0 0,8 78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95819 22041,'31'-31,"-8"-8,1-1,-16 25,0-1,-24 47,0 1,-39 70,1-2,-16 2,-1 0,-7-16,0 0,31-24,0 1,32-32,-1 1,47-56,1 1,-1-1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97500 23481,'109'-31,"-101"39,0 0,-31 47,-1-2,-15 2,0 0,39-31,0-2,31-36,1-2,45-39,2 0,-9 24,0 0,-39 39,1-1,-40 40,0 0,-31 0,0-1,24-14,-1-1,24-23,0 0,14-16,2 0,-8-8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99750 22756,'16'-16,"-16"8,0 0,39-23,0 1,8 6,-1 1,9 15,0 0,-32 8,1 0,-24 8,0 0,-16 0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99979 21697,'-31'-47,"31"117,0 1,7 7,1 1,-8 22,0 0,0-22,0-1,-8-23,1 0,0-40,-1 1,0-8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98860 24597,'-32'15,"-7"0,0 1,39-8,0 0,71-8,-1 0,71-32,0 2,-7 7,-2-1,40 24,1 0,-103 0,1 0,-63 8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88950 21469,'0'-31,"8"-16,0 0,15 24,1-1,-9 16,1 0,-8 55,0 0,0 63,-1 0,-7 46,0 0,-23 1,-1 0,9-16,-1-1,8-70,0 1,8-48,0 1,0-126,0 0,32-101,-1 0,47-9,1 0,31 57,-2-2,-21 110,-1 0,-47 55,0 0,-23 62,-1 1,-7 46,0 0,0 24,0 0,-8-8,0 0,-8 40,0-2,8-61,0 0,8-95,0 1,0-8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5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91701 22497,'-16'0,"0"0,1 0,7 0,0 0,39 23,1 1,-2 7,2 1,-17-9,1 1,0-1,-1 1,-7-24,0 0,8-32,-1 1,17-24,-1 0,-15 24,-1 0,1 23,0 0,-16 24,0-1,-32 32,1 0,-8 0,0 0,-1 0,1 0,8-8,1 1,6-17,0 1,64-24,-2 0,17-24,0 1,-32 23,1 0,-40 31,0 0,-31 1,0-1,8 15,1 1,6 15,1 1,-8 23,0 0,0-31,-1 0,25-24,-1 1,47-79,1 0,-17 23,1 1,0-1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42841 44840,'0'-15,"15"-9,1 1,0 0,-1-1,-15 16,0 1,0-1,0 0,-31 8,0 0,7 0,1 0,-1 23,1 1,7-1,1 0,7 1,0-1,8-7,0-1,23-30,1-1,-1 8,1 1,-9 7,1 0,-8 23,0 0,-8 1,0-1,0-15,0 0,7-8,1 0,16-24,-1 1,-7 0,-1-1,1 24,0 0,-16-8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90280 47541,'0'-16,"0"-31,0 0,0 32,0-1,-8 39,0 1,-31 46,0 1,-24-9,1 1,31-32,-1 0,25-23,-1 0,0-8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92500 24516,'0'15,"8"48,0-1,7 8,1 1,8-24,-1-1,16-15,0 1,-7-17,-1 1,-23-8,0 0,0-8,0 0,-16-32,0 1,8-54,0-1,8 7,0 2,30 30,1 0,8 39,0 0,-8 32,0-1,-23 16,0 0,-16-16,0 0,-8-7,0 0,-8-8,1-1,-1-7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5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92750 24400,'16'0,"31"16,0-1,22 0,2 1,-32-9,0 1,-23 0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92350 22300,'0'16,"8"-1,0 1,7 23,1 0,-8 0,-1 0,1-16,-1 1,1-24,0 0,0 0,0 0,0-16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7:5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92490 22047,'16'0,"0"-16,-1 1,-7 7,0 0,-16 39,0 1,-15 7,-1 0,-22 24,-1-2,0-6,0 0,0-16,1 0,14-15,1-1,8-23,-1 0,40-7,-1-1,9 0,-1 0,-7 24,0-1,-8 17,-1-1,-14 24,-1 0,-8 7,0 0,9-38,-1-1,0-23,0 0,8-47,0 1,8-24,0-1,31 24,-1 0,17 24,0-1,8 1,-1-1,-23 16,0 0,-31 32,0-1,-63 24,0 0,1 0,-1 0,-8 0,1 0,15-16,0 0,32-23,-1 0,24-8,0 0,54-24,0 1,-7-15,0-2,-24 25,1-1,-48 40,0-1,-23 31,0 1,0 7,0 1,24-39,-1-1,0 1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60142 9909,'-32'-62,"-6"39,-1-1,31 40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8:5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43500 40097,'0'-31,"0"23,0 0,0 31,0 1,0 54,0 1,8 46,0-1,-1 9,1 0,15-54,0-1,-15-62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44794 40166,'-16'-16,"16"24,0 0,-8 23,0 0,1-15,-1 0,-31 85,-1 1,-13-16,-2-1,16-38,-1 0,25-39,-1 0,16-16,0 0,0-8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44278 40481,'-15'0,"-17"-15,1-1,55 47,-1 1,16 15,0-1,-7 9,-1 0,31 31,0-1,-22-38,-1 0,-31-31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46397 40493,'-16'15,"1"-7,-1 0,32-16,-1 0,32 0,1 1,21-1,2 1,7-9,1 0,-9 1,0 0,-31 7,0 0,-23 8,0 0,-24 16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47116 40800,'-32'0,"9"24,-1-1,16-15,1 0,-1 23,0 0,8 16,0-1,8 1,0 0,7 1,1-1,-8 0,0 0,-1-16,1-1,0-6,0-1,-8-7,0 0,-31 7,-1 1,-7-9,1 1,-9-8,0 0,31-24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91200 47650,'31'0,"-15"0,-1 0,25 23,-1 1,-8 15,0 0,-23-8,0 0,-8-16,0 1,0-8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47450 41512,'16'0,"23"-16,-1 1,2 8,-1-1,16 8,-1 0,-31 0,1 0,-16-16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47050 38425,'0'-15,"8"-24,0-1,7 33,1-1,39 0,-1 0,-15 16,0 0,-31 47,0-1,-40 9,1 0,-8-24,1 0,22-31,0 0,48 0,-2-1,9 0,0 1,-23 23,0 1,-16 15,0 0,-24 0,1 0,-9-8,1 0,9-23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48898 39650,'0'31,"-8"1,0-1,-8 0,1 1,-16 30,0 0,-8-7,-1-1,10 1,-1 0,23-47,0 0,0-8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48581 40116,'-31'-16,"31"24,0 0,31 23,1 0,-1 9,0-1,0 15,0 0,0-14,1-1,-32-24,0 1,8 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49900 40177,'31'0,"16"-16,0 1,16 7,0 0,6 1,2 0,-24-1,0 0,-24 8,1 0,-16 8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50194 40963,'0'-16,"0"0,0 1,39 7,0 0,0 8,0 0,-23 8,-1 0,-23 31,1 0,-33 8,1 0,8-23,0-1,24-7,-1-1,16-15,-1 0,40 8,0 0,-16-8,0 0,-15 8,0 0,-16 31,0-1,-47 25,0-1,7-15,2 0,-1-15,0-1,15-23,1 0,15-8,0 0,8-16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50100 38741,'0'-31,"16"-9,-1 1,25 24,-1-1,7 16,1 0,-31 47,-1 0,-38 23,-1 0,-22-8,-1 1,16-39,-1-1,25-15,-1 0,23-8,1 0,47-24,-1 1,0 7,1 0,-47 16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51563 40330,'-32'0,"17"0,-1 0,24 0,0 0,31 0,0 0,24-7,-1-1,-15 1,0-1,-24 8,1 0,-24 8,0-1,-8 8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51716 41050,'-16'30,"32"-30,-1 0,48 0,0 0,6-7,2-1,-24 8,0 0,-39-15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53428 39941,'0'-16,"-7"24,-1 0,0 23,0 1,0-2,0 1,1-15,-1-1,8-7,0 0,-8-8,0 0,8 16,0-1,0-7,0 0,0 8,0-1,8-7,0 0,0 8,-1-1,1 1,0 0,8-24,-1 0,9-31,-1 0,0-16,1 0,-9 1,1 0,-8 7,0 0,-8 23,0 1,0 15,0 0,-8 16,0 0,-16-1,1 1,15 0,0 0,0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92800 48165,'0'-15,"8"15,-1 0,9 0,-1 0,-7 0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54250 40250,'0'16,"31"-8,0-1,-16 8,1 1,8 7,-2 1,-6 0,0-2,-16 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55313 39181,'0'-31,"0"62,0 1,-16 15,0 0,9 7,-1 0,0-22,0-1,24-7,-1-1,25-15,-1 0,7-8,1 0,-24-16,1 0,-8 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8:49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55597 39131,'0'-15,"-8"7,0 0,-8 8,1 0,-1 16,0-1,9 32,-1 0,-8 31,0 0,-22 48,-1-1,0-24,0 1,23-55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1:3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38200 2201 1000,'37'-30'-76,"-6"7"17,-4 4 18,-4 5 18,-2 2 10,3 1 3,1-1 3,6 0 2,0 1 3,2 1 0,1 0 0,1 3 1,0-1 1,1 2-1,-1 1 1,0 0 0,-3 1 0,-2 1 0,-5-2 0,-3 2 0,-4-1-1,-1 0 1,-2 0 0,-2 0 0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1:5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41336 33150 1000,'-11'10'-4,"-4"3"-5,-5 5-7,-5 4-7,0-1-3,2-4 1,3-4-1,3-3 0,2-3 3,2-2 4,3-2 6,1-2 4,1-1 3,2 2 1,1 0 1,0 2 1,1-1 2,-2 1 0,1 0 2,-2 0 1,-2 0 1,0 0-1,-2 0-1,0 0 1,0-1-1,3-1 0,1 0 0,2-1 0,2-3-1,2 0 0,2-3-1,2-2 0,0-1-1,0-2 1,-2 0 0,0-1 0,-1-1 0,2 0 0,0 1-1,2 0 1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2:1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66600 9950 1000,'14'0'0,"-3"0"0,-3 0 0,-3 0 0,0 1-4,0 2-5,1 2-6,2 1-6,-2 1-4,1 0-1,-2-3-1,0 1-1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2:2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58777 12379 1000,'-9'-7'-3,"-1"2"-3,-3 2-4,-2 2-5,3 1-1,2 2 1,4 0 1,4 2 1,2-1-1,0-2-1,0-2-3,0-2-2,0-2 1,2 0 3,0-1 5,2-1 3,0 0 2,0 1 1,0 0 0,-1 2 1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2:3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69700 22030 1000,'0'-7'-6,"0"1"-11,0 0-12,0 3-11,0-1-1,2 2 9,0 0 9,2 2 8,-2 1 6,0 2 2,0 1 1,-1 3 1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2:4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69450 22350 1000,'6'7'-45,"-3"-3"5,-3-1 5,-1-2 5,-3-1 5,2 2 7,0 0 5,2 2 6,0-1 4,2 0 0,0-3 0,2 1 1,-2-1 1,0 2-1,0 0-1,-1 2 0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3:1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44846 13342 1000,'-8'-2'-6,"1"0"-9,-1-3-10,0-1-11,2 0-1,1 2 6,2 4 6,2 2 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80597 53600,'0'16,"0"7,0 1,0 54,0 0,0 8,0 0,0 8,0 0,0-16,0 0,0-39,0 0,0-23,0 0,-8-16,1 0,-9-16,0 0,-15-38,0-1,7-39,1 0,-1 39,1 1,7 38,1 0,7 16,0 0,0 0,0 0,1 8,-1 0,-8 23,1 1,-25 15,1-1,-8-6,1-1,22-16,1 1,15-24,0 0,55-8,0 0,31-15,0-1,-15 16,-1 0,-30 8,-1 0,-8 16,1 0,-16-16,-1 0,9-8,0 0,7-31,1 0,-9 15,1 1,-8 15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3:5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69174 17450 1000,'6'0'-7,"0"0"-11,0 0-12,-2 0-12,0 0-1,0 0 9,0 0 10,0 0 9,-1 0 7,0 2 1,-3 0 3,1 2 1,-1-1 3,2 0 3,0-2 1,2 0 3,-1-2 0,-1 0-2,0-2-1,-1 0-2,-2-1 0,-1 2 0,0 0 0,-1 2 2,-1 0-1,0 0-1,1 0 0,-1 0-1,1 0 0,0 2-1,2 0 1,0 2-1,1-1 0,-2 0 0,0-2 0,-2 0 0,1-1 0,1 2 0,0-1 0,2 3 0,-1-1 0,-1-1-1,0 0 1,-1-2 0,0 1 0,1 0 0,0 2 1,2 0-1,-1 0 0,0 0 0,-2-2 1,0 0-1,0-1-1,2 2-2,2 1-2,2-1-3,0 2 0,0 0 0,-2 0 2,0 0 0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3:5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68804 17423 1000,'0'-8'0,"-2"2"0,0 1 0,-1 0 0,-1 2-6,3 0-11,2 2-10,3 0-12,-1 1-1,1 0 10,0 0 8,0 0 9,-1 0 5,-2 0 4,-2 0 3,-2 0 3,-1 0 1,0 0 0,0 0 0,1 0 0,-2 0 0,2 0 0,-1 0-1,1 0 1,-1 0-1,0 0 1,0 0 0,0 0 0,1 0-1,2 0-2,2 0-1,2 0-2,0 1-1,0 0 1,-2 2 0,0 0 2,-1 0 0,2 0 0,0-2 0,2 0 0,-1-1 0,1 0 1,-1 0-1,2 0 1,-2-1-1,1 0 1,0-2 0,0 0 0,0-1 0,0 0 0,0 0 0,-1 1 0,0-1 0,-2 2 1,-2 0 2,-2 2 0,0 0 0,-1 0 0,0 0 0,0 0-1,0 0-1,0 0 1,0 0-1,1 0 0,-2 0 0,2 0 0,-1 0 0,1 0 1,0 0-2,2 0-2,2 0-3,2 0-2,-1-1 0,0 0 2,0-2 2,-1 0 1,-1-1 1,2 2-1,0 0 1,2 2-1,-1-1 0,1-2 0,0-2-1,0-1 0,0-1 1,0-1-1,0 0 1,-1 0 0,0 1 0,0 0 0,-2 2 1,0 1 0,-1 0 0,2 0 0,0 0-2,2 0 0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4:0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70196 20950 1000,'-8'0'-6,"0"2"-10,1 0-10,0 2-11,0-1-1,2 1 9,2 0 8,2 0 9,2-2 4,2 0 1,2 0 0,2-1 0,0-1 2,-2 0 0,0 0 2,0 0 1,-1 0 0,0 0 1,0 0-1,0 0 0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4:0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70170 21200 1000,'-15'7'0,"4"-1"0,4 0 0,2-2 0,1-1-7,0 1-11,0 0-12,0 0-12,1-1-2,2 0 10,2-2 10,2 0 9,1-1 6,0 0 3,0 0 1,0 0 2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4:1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52259 25994 1000,'-15'0'-4,"4"0"-6,3 0-7,3 0-7,2-2-2,3 0 1,4-3 2,2-2 2,3 0 2,2-1 4,2 0 3,1 1 3,1 1 2,-1 1 2,-1 2 1,-1 2 2,-1 0 0,-2 0 0,-2-2-1,-2 0 0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4:2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75829 24900 1000,'-1'-17'-5,"0"-2"-9,-2-1-9,0-3-9,-1 2-1,2 5 5,0 6 6,2 4 5,-1-1 5,-2-4 0,-2-5 2,-1-5 2,-1-1 1,1 5 1,0 3 2,2 4 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4:4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61409 31049 1000,'-16'21'0,"0"-5"0,1-5 0,0-4 0,1-5-4,2-4-7,4-4-7,3-4-7,1-2-1,2-2 4,0 0 6,2-1 4,1-1 2,2-4 1,2-3 0,2-3 0,1 0 1,-1 3 1,1 3 0,0 4 1,-1 0 0,-3 0 0,-2 1 0,0-1 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1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32700 34006 1000,'0'-16'0,"0"2"0,0 1 0,0 1 0,0-1-7,0 1-11,0-2-12,0-1-12,0 1-1,0 2 10,0 4 9,0 3 9,0 1 6,2 2 3,0 0 0,1 2 3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1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32780 29900 1000,'-7'0'-6,"1"0"-10,0 0-11,3 0-10,-1 0-2,2 2 8,0 0 7,2 1 8,0 0 4,0-2 3,0-2 1,0-2 3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1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35250 29150 1000,'0'8'-6,"0"0"-9,0-1-12,0 0-9,0 0-3,0 0 7,0-2 7,0 0 7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82182 54416,'15'0,"-7"-8,0 0,-24 8,1 0,-32 39,0 0,0 0,0 0,16 0,-1 0,17-23,-1 0,16-9,0 1,23 0,1 0,39 15,-1 1,1-9,-1 1,-7-1,0 1,-32-8,1 0,-16-8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2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48100 37470 1000,'7'0'-74,"-1"0"19,0 0 18,-1 0 19,-2 0 10,1 0 2,0 0 1,0 0 2,0 0 1,0 0 0,0 0 1,0 0 0,0 0 1,2 2-1,0 0 1,1 2 0,2 1 0,0 3 0,1 3 0,2 4 1,0 1-1,1 1 1,1 1-1,2 1 0,-1 1 0,-1 0 0,-1-1 0,-1 1 0,0-1 0,0 1 0,0-1 0,-1 1 0,2-2 1,0-2-1,1-1 1,1-2 0,0-2 1,0-1-1,-2 0 1,-2-2 1,1 0-1,2 0 0,0 0 1,1-1-1,2 0 0,1-2 1,3-2-1,2-2 0,0-1-1,1 2 1,-1 0-2,1 2 1,-1-1-1,3-1 0,0 0 0,1-1 0,0-3-1,0 0 1,1-3 0,-1-2 0,0-1-1,-1 0 1,-1 1 0,-1-1-1,0-1 1,-1 0 0,1-2 0,-1 0-1,0 0 1,-3-1-1,-1 0 0,-2 0 0,-2 1 0,0-1 0,1 1 0,0-1 0,-2 1 0,-1-1 0,-3 0 0,0 0 0,-2 0 0,1-1 0,1-1 1,2-1 0,-1-1 0,-1 2 1,0 1-1,-2 1 0,0 0 0,2 0 0,0 0 0,1 1 0,0-1 1,0 0-1,-2 0 0,-1 1 0,0-1-1,0 2 1,0 1 0,0 1-1,-1 1 1,-1 1-1,0 0 0,-2 2 0,0 1 0,0 0 1,0 2-1,0 0 1,-1 1 0,0-2 0,-2 0 2,0-2 0,-1 0 0,0 1-1,0-2 1,0 2-2,0-1 1,0 0-1,0 0 1,0 0-1,0 0 0,0 0 0,0 0 0,0 0 0,0 0 0,0 1 0,0-2 0,0 2 0,0-1 0,0 0 0,0 0 0,0 0 0,0 0 0,0 0 0,0 0 0,0 0 0,0 1 0,2 0 0,0 2-1,2 1 0,-1-1 0,1-1-1,0 0-2,0-1 0,0-1 0,0 2-1,0 0 1,0 2-1,0-1 1,0 0 0,0-2 1,0 0 0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2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52150 39682 1000,'0'7'-71,"2"-3"17,0-2 14,2 0 16,-2-3 9,0-1 3,0 0 4,-1 0 2,-1-2 3,0 0 0,0 1 1,0-1 1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3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52315 36058 1000,'-7'-15'-4,"3"5"-6,1 2-6,2 3-7,1 2-3,0 3-1,0 4 0,0 2 0,0 1 2,2-3 6,0-1 5,2-2 6,-1-1 3,1 0 1,0 0 1,0 0 1,-2-1 1,0 0 1,0-1-1,-1-1 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3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52104 38680 1000,'-8'-1'0,"3"-1"0,-1 0 0,2 0 0,0-2-7,0 2-11,1 0-12,-1 2-12,1 0-1,2 0 9,2 0 10,2 0 10,0-1 5,0-2 2,-2-1 2,-1-3 2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3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52800 34400 1000,'0'21'-85,"0"-4"21,0-3 22,0-4 22,0-2 11,0-1 3,0 1 1,0-1 2,0 0 1,0 0 0,0-2 1,0 0 0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3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51505 40038 1000,'-16'20'0,"2"-5"0,1-6 0,2-6 0,0-5-3,2-2-5,2-4-6,3-2-5,1-3-3,3-1 1,4-2-1,2-3 0,2 1 1,0 1 4,0 2 2,0 3 4,-1 1 2,0 1 2,1 1 2,0 1 2,-1 0 1,-2 2-1,-3 0 0,0 2-1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3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50888 39677 1000,'-7'-7'-6,"1"2"-9,0 2-10,3 2-11,0 0-1,2-1 8,2-3 6,2-2 8,0 0 5,1 0 1,0 2 3,0 1 3,-2 0 0,0-1 0,0-2-1,-1 0-1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4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50593 38294 1000,'-16'0'0,"3"0"0,0 0 0,0 0 0,2 0-4,4 0-6,0 0-6,2 0-7,1-1-1,2-1 5,0 0 4,2-1 5,0-1 2,0 0-1,0 1 1,0-1-1,1 0 1,4 0-1,2 0 1,4 0 0,-1 0 0,0 1 1,0-2 1,-2 3 0,-1-2 1,-1 0 0,-1 0 1,0 0 0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4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67250 33750 1000,'30'21'0,"-1"-6"0,-3-3 0,-1-6 0,-3-3-5,-1 0-10,-3-2-9,-1 0-10,0-1-2,1 0 7,3 0 7,1 0 7,3 0 4,5 0 3,3 0 3,4 0 3,4 0 0,2 0 1,4 0-1,3 0 1,1 0-1,1 2 0,2-1 0,-1 3 1,-2-1-1,-7 0 0,-9-2 0,-8 0-1,-4-1 0,-3 2 1,-1 0-1,-2 2 2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4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58312 38442 1000,'-22'-8'0,"7"3"0,4 0 0,5 0 0,2 3-7,2 2-11,0 4-12,2 2-12,0 1-2,2-3 10,0-1 10,2-2 9,0-1 6,2 0 3,0 0 1,1 0 2,0 0 1,-1 0 1,-1 0 0,0 0 0,-2 0 1,-1 2 0,0 0-1,-1 2 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84050 54150,'46'31,"-22"-7,-1-1,-8 24,1 0,-16 0,0-1,-8-38,0 0,-7 8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4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58944 37380 1000,'-13'-13'-66,"5"4"13,5 3 14,5 4 13,1 3 8,1 2 5,-1 1 3,1 3 4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4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58980 37750 1000,'-13'6'-7,"4"1"-11,3-3-12,4 1-12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4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59039 38500 1000,'-28'0'-4,"7"2"-5,8 0-6,6 2-6,4 1-3,3 3-1,4 3 1,2 4-2,2-2 3,-3 0 4,0-2 4,0-2 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4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59143 38750 1000,'-28'0'0,"5"0"0,7 0 0,6 0 0,3 1-5,2 4-8,2 2-8,2 3-9,2 1-1,2-1 6,2 0 5,2-2 6,0-2 4,-2-1-1,1-2 0,-2-2-1,0-1 2,0 2 2,0 0 1,0 2 3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4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59221 38463 1000,'-22'-7'0,"7"3"0,3 1 0,7 2 0,0 0-4,-2 0-8,-2-2-8,-1 0-7,0-1-1,4 3 6,4-1 6,4 2 6,3 0 3,2 0 0,1 0 0,3 0 0,1-1 0,-1 0-2,0-2-1,1 0-2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5:4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56562 35800 1000,'-20'16'0,"7"1"0,7 1 0,7 1 0,3 1-6,3-1-12,1 0-12,3 1-12,0-3-1,-3-3 9,-1-4 10,-2-4 9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1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53200 48074 1000,'8'-1'0,"0"0"0,0-2 0,-1 0 0,2 0-7,2 2-11,2 2-12,2 2-12,0 1-2,-2 0 11,0 0 8,-1 0 11,0 0 5,0 1 2,0 2 3,0 0 1,-1-1 1,1-1 1,0-3 0,0 0 0,-1-2 1,1 2-1,0 0 1,0 1 0,-1 1 0,0-2 0,1 0 0,0-2 0,-1 1 0,-1 0 0,0 2 0,-2 0 0,-1 1 0,0 0 0,-2 0 0,0 0 0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2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68324 18509 1000,'-16'-1'0,"2"-1"0,2 0 0,0-1 0,0-1-5,2 0-7,1 0-9,1 0-7,1 1-2,1 0 7,0 2 8,2 0 6,0 0 4,2-2 3,0-2 1,2-1 3,0-1 0,0 1-2,0 1-1,0 0-2,0 2-1,2 0 1,0 2 1,2 0 0,-1 1 0,0-2 1,-2 0 0,0-1 1,-1-2-1,0 2-1,0-1-1,0 0-1,0 0-1,2 2-2,0 0-1,2 2-2,-1 0 0,-1 2 2,0 0 2,-2 2 2,0 0 2,0 0 0,0-1 0,0 2 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3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75374 23343 1000,'-37'-22'0,"6"2"0,4 6 0,5 0 0,3 4-6,3 3-10,1 2-11,3 4-10,2 1-3,6 0 9,4 0 6,6 0 9,1 0 4,0 0 3,-2 0 1,0 0 3,-2 1 2,1 2 0,0 2 1,0 2 1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3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70450 4823 1000,'9'-1'0,"1"1"0,3-3 0,2 0 0,-2 0 0,-2 2 0,-3 2 0,-2 2 0,-2 1-7,0-1-11,0 1-12,0 0-12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83712 55350,'-15'0,"-9"0,1 0,23 8,0-1,23 1,1 0,31-1,-1 1,17-8,-1 0,-15 0,-1 0,-46 0,0 0,0 8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4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88796 55200 1000,'-8'8'0,"3"0"0,-1-1 0,2 1 0,0-1-6,0-1-10,1-1-10,-1 0-12,0-2 0,2 1 8,0 0 8,2 0 9,0-1 5,0-2 1,0-2 2,0-2 1,0-1 1,2 2 0,0 0 1,2 2 1,0-1 0,-1 0 0,1-2-1,0 1 1,0-2-1,0 0 1,0 0-1,-1 0 1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4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73766 53243 1000,'-7'-1'-6,"2"0"-12,2-2-11,2 0-11,1-1-1,0 0 10,0 0 10,0 0 10,0 0 6,0 0 1,0 0 2,0 1 0,0-1 2,2 2-1,0 1 1,2 1 0,0-1-1,0 0 2,-1-2-1,2 0 0,-2-1 1,-1 0-2,0 0 0,-2 0-1,1 0 0,0 1-1,2-1 0,-1 0 1,2 0-1,0 2 1,0 0 0,0 2 0,0 0 1,0 2 0,0 0-1,0 2 1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5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67527 55750 1000,'-22'0'-7,"1"2"-11,4 0-12,0 1-12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5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55446 47800 1000,'-43'7'0,"12"-2"0,9-3 0,9 0 0,7-2-7,6 3-11,4 2-12,6 1-12,0 1-2,-1-2 10,-2-3 10,-2 0 9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5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55074 47750 1000,'-23'0'0,"3"0"0,2 0 0,1 0 0,3 0-7,3 2-11,3 0-12,3 2-12,1 0-2,2 3 10,0 2 10,2 2 9,0-1 6,2-2 3,0-1 1,2-2 2,0 0 1,0 0 1,-1 1 0,2 2 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5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54289 48400 1000,'-21'0'-7,"3"0"-11,4 0-12,5 0-12,3 0-1,2 0 9,4 0 10,3 0 9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6:5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55859 38099 1000,'-67'-18'0,"10"-6"0,9-4 0,9-4 0,8-2-7,7 3-11,8 3-12,9 3-12,4 2-2,3 2 10,4 0 10,2 1 9,4-1 6,6-5 3,4-3 1,5-4 2,0 1 1,-5 7 1,-5 6 0,-5 8 0,-2 4 1,1 1 0,1 0-1,2 2 1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6:17:0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85750 56787 1000,'7'-29'0,"0"5"0,-2 5 0,0 5 0,0 3-6,3-1-11,3 0-10,3 1-12,0 0-1,-1 2 8,-2 2 8,-2 2 8,-2 1 5,-2 1 2,-3-1 3,0 0 3,-2 0 1,2 2 0,0 0 1,2 2 0,-1 0 0,1 0 0,0 0 1,0 0-1,1 0 1,0 0 0,1 0 0,2 0 0,-2 0 0,0 0 0,0 0 0,-2 0 0,1 0 0,0 2 0,1 0 0,2 2 0,-1 0 0,-2 0-1,-3-1 1,0 1-1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6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24622 5561,'0'-16,"8"-47,0 1,0 31,0 0,-8 8,0-1,0 8,0 1,0-1,0 0,-24 9,2-1,-2 8,0 0,1 0,0 0,8 0,-1 0,8-8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6:5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24400 5100,'102'2,"0"0,0 0,0 0,0 0,0 0,-1 0,1 0,0 0,0 0,0-2,0 3,0-2,0 1,0 0,0 0,0 0,0 0,-1 0,1 0,-1 0,1 0,0 0,0 0,0 0,0 0,0 0,0 0,0 0,0 0,-1-1,1 1,0 0,0 0,0 0,0 0,0 0,0 0,0-1,0 2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85913 54131,'0'-31,"8"62,0 1,-8 38,0 0,-8 16,0 0,1-23,-1-1,0-46,1 0,-1-16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7:2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41150 15047,'16'-16,"-8"-23,-1 0,-7 23,0 0,16 9,0-1,23 1,0-1,16-8,0 1,-1 7,1 0,-8 0,0 0,-16 1,0-1,-15-8,0 0,-16 9,0-1,8-8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7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42380 12816,'0'-16,"-7"40,-1-2,-7-6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7:2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38280 31060,'-30'-77,"38"69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7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33815 28600,'-15'0,"15"7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8:2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44524 17912,'-16'0,"-30"0,0 0,38 0,0 0,8-16,0 1,0 8,0-1,8 0,0 0,7 8,0 0,9 8,-1 0,-8-8,1 0,0 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8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59798 14663,'0'-15,"0"7,0 1,-8 7,1 0,-1-8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8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59515 13315,'-15'0,"15"-7,0-1,15 8,0 0,-7 0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9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49796 28063,'-31'0,"24"0,-1 0,16-15,-1 0,1 7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9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47750 7140,'16'-16,"-16"8,0 0,8 1,-1-1,-7-8,0 2,0 6,0 0,0 0,0 0,8 8,0 0,0 0,-1 0,-7-8,0 1,0-1,0 0,8 8,-1 0,9 0,0 0,-8 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9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49350 34035,'47'-16,"-23"0,-1 1,39-16,1 0,-40 15,1 1,6-1,2 1,-9 0,1-1,-16 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86228 53997,'63'-31,"-24"23,0 0,0 16,0 0,-16 39,1-1,-32 17,0-1,-47 9,1-1,7-62,0 0,8-40,0 1,39-24,0 1,31 15,0 0,16 23,0 0,-31 32,-1 0,-22 31,-1-1,-39 25,0-1,0-15,0-1,32-38,-1 0,47-32,0 0,9-38,-1-1,-16 8,0 0,-23 8,0 0,8 16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14:59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48850 32304,'-32'0,"32"-8,0 0,-8 0,1 0,7 1,0-1,-16-8,0 0,8 9,1-1,-9 0,0 0,1 8,-1 0,-8 0,1 0,-16 0,-1 0,1-8,1 0,-9 8,0 0,-8-7,0-1,0-8,0 0,8 9,0-1,24 0,-1 0,8 8,1 0,-1 8,0 0,9 0,-1-1,-16 9,1 0,7-1,0 1,-14 0,-1-1,-1 9,1-1,0 9,-1-1,16-15,1-1,-1 1,0 0,1-1,-1 1,0 0,1-1,7 9,0-1,8 0,0 0,0 1,0-1,0-7,0 0,0 7,0 1,0-16,0-1,0 9,0 0,0-8,0-1,0 1,0 0,0 0,0 0,0 0,0-1,0 1,0 0,0 0,0 0,0 0,0-1,16 1,-1 0,1 0,0 0,-8-8,-1 0,1 8,0-1,0 1,0 0,0 0,-1 0,1-8,0 0,8 0,0 0,7-8,1 0,-1-15,1-1,-9 1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2:17"/>
    </inkml:context>
    <inkml:brush xml:id="br0">
      <inkml:brushProperty name="width" value="0.04538" units="cm"/>
      <inkml:brushProperty name="height" value="0.04538" units="cm"/>
      <inkml:brushProperty name="color" value="#F2385B"/>
    </inkml:brush>
  </inkml:definitions>
  <inkml:trace contextRef="#ctx0" brushRef="#br0">60783 1211 484,'-1'-16'18,"-2"14"9,-2 15 9,-1 15 11,-2 7 0,2-3-9,0-2-8,2-1-9,0 0-6,-1 6-2,-1 5-3,-1 5-3,-1 0-1,0-3-2,0-3-2,0-2-1,0-2-2,0 1 0,1-1-1,-1 0 0,0-3-1,2-5 1,1-7 1,0-5 0,1-8-2,0-10-6,0-10-5,1-9-5,0-7-1,3-1 3,4-2 4,2-3 3,3 0 3,0 0 0,1 0 1,2-1 1,0 1 1,3 1 1,2-2 3,1 1 0,1 1 2,3 2 0,0 1 0,1 3 1,0 2 0,-1 3 1,-1 3-1,-1 3-1,-1 2 3,-3 4 2,-1 3 4,-2 3 2,-2 2 3,-1 4 4,0 2 2,-3 4 4,0 1 0,0 3-3,-2 2-2,0 2-3,-2 0-1,-1 1-3,0 0-1,-1-1-2,-1 1-1,0 0 0,0-1-1,0 1 0,-1 0-2,-1 3-1,0 2-2,-1 1-1,-1 2-2,2-1 0,0 1-2,2-2 1,0 2-2,0 1 0,0 1 0,0 1-1,0-1 0,2-1 1,0-3 1,2-1 0,0-2-4,1-3-8,2-1-8,0-2-9,1-3-6,2-1-5,0-2-4,1-2-5,0-2-3,0-2 0,-2-2 0,0-2-1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2:17"/>
    </inkml:context>
    <inkml:brush xml:id="br0">
      <inkml:brushProperty name="width" value="0.03381" units="cm"/>
      <inkml:brushProperty name="height" value="0.03381" units="cm"/>
      <inkml:brushProperty name="color" value="#F2385B"/>
    </inkml:brush>
  </inkml:definitions>
  <inkml:trace contextRef="#ctx0" brushRef="#br0">63009 1581 650,'-1'-13'2,"-2"3"3,-2 4 3,-2 4 3,-1 3 3,1 4 2,-1 2 3,0 4 3,0 2 1,1 3 0,-1 3 2,0 3 1,1 2-1,1-1-2,0 1-2,2-1-1,0 1-3,2 1-2,0 1-2,2 0-2,0 0-3,0 0-5,0 0-6,0-2-4,0-2-5,2-1-4,0-3-5,2-1-5,1-3-4,3-1-7,4-2-6,2-2-6,2-2 0,2-2 4,3-3 6,2 0 4,-3-4 7,-2 0 5,-4-3 7,-4-2 7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2:18"/>
    </inkml:context>
    <inkml:brush xml:id="br0">
      <inkml:brushProperty name="width" value="0.0387" units="cm"/>
      <inkml:brushProperty name="height" value="0.0387" units="cm"/>
      <inkml:brushProperty name="color" value="#F2385B"/>
    </inkml:brush>
  </inkml:definitions>
  <inkml:trace contextRef="#ctx0" brushRef="#br0">64117 1577 568,'-8'-5'31,"0"7"2,0 8 1,0 6 2,0 3-1,-2 1-5,0 0-5,-1-2-4,0 3-4,0 1 0,-1 3-1,0 1-2,0 2 0,0 1-2,1 1-1,-1 1-2,1-2-3,2 0-5,2-3-6,3-1-6,2-10-11,5-17-16,6-16-17,4-17-17,2-6-2,-3 5 14,-1 3 12,-2 3 15,-1 3 8,2 1 6,0 1 6,1 2 4,-1 1 8,-3 4 7,-3 5 9,-2 4 7,-2 2 6,2 4 5,0 3 3,2 2 4,0 3 2,1 4-3,2 1-2,0 4-1,1 2-4,0 0-5,0-1-4,0 1-5,-1 0-3,-1-1 0,-1 1-2,0 0 0,0 0-1,0 1-1,1 1 0,2 1-2,1-5-1,3-11-2,3-10-1,4-11-3,-1-7-1,1-5-3,-2-3-1,-1-4-1,-1 0-2,1 3 1,-1 6 0,1 3 0,-2 2-2,-1 4-3,-2 3-3,-2 3-4,-2 5-8,-2 6-14,-3 7-14,0 8-13,-3 2-2,-1-1 12,0-1 11,-1 0 13,-2-2 7,0-1 4,-1-1 4,-2 0 4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2:18"/>
    </inkml:context>
    <inkml:brush xml:id="br0">
      <inkml:brushProperty name="width" value="0.03528" units="cm"/>
      <inkml:brushProperty name="height" value="0.03528" units="cm"/>
      <inkml:brushProperty name="color" value="#F2385B"/>
    </inkml:brush>
  </inkml:definitions>
  <inkml:trace contextRef="#ctx0" brushRef="#br0">65500 2230 623,'14'-1'19,"-1"0"0,-2-2 0,-2 0 0,-1 2 1,0 6 1,0 6 2,-1 6 2,0 2-1,-2 0-3,-2 0-3,-2 1-3,-2-1-1,0-1-1,-2-1 1,0 0 1,0-2-2,0-2-1,2 0-1,0-1-2,2-1 0,2-2-2,2-2 0,2-2-1,1-2-3,2-1-3,0 0-4,1-1-4,2-4-1,3-4 2,3-6 2,3-4 2,0-2-8,-1 0-17,-3 0-16,-1-1-18,-2 1-4,-3 3 10,-1 1 9,-2 2 10,-2 2 6,0 1 5,-2 1 4,0 1 5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2:18"/>
    </inkml:context>
    <inkml:brush xml:id="br0">
      <inkml:brushProperty name="width" value="0.04016" units="cm"/>
      <inkml:brushProperty name="height" value="0.04016" units="cm"/>
      <inkml:brushProperty name="color" value="#F2385B"/>
    </inkml:brush>
  </inkml:definitions>
  <inkml:trace contextRef="#ctx0" brushRef="#br0">66714 1372 547,'2'-19'21,"4"7"13,4 8 13,4 8 14,1 4 1,1 2-11,-1 0-10,0 1-10,0 1-7,-2 2-4,-3 0-3,-1 1-4,-1 4-2,-2 5-2,-1 6-3,0 7-2,-2 3-4,-2 2-5,-2 2-7,-2 2-5,-4 1-6,-4 3-4,-5 2-6,-5 1-4,-3 0-2,2-6 2,-2-4 2,1-5 2,2-7-1,5-6-2,4-7-4,6-6-3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2:19"/>
    </inkml:context>
    <inkml:brush xml:id="br0">
      <inkml:brushProperty name="width" value="0.03322" units="cm"/>
      <inkml:brushProperty name="height" value="0.03322" units="cm"/>
      <inkml:brushProperty name="color" value="#F2385B"/>
    </inkml:brush>
  </inkml:definitions>
  <inkml:trace contextRef="#ctx0" brushRef="#br0">67850 1900 662,'24'0'81,"-1"2"-13,1 0-13,-1 2-14,1-1-10,1-1-10,1-1-9,1 0-8,0-1-3,2 0 3,0 0 4,2 0 4,-2 0-14,-5 2-29,-5 0-30,-4 2-29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2:19"/>
    </inkml:context>
    <inkml:brush xml:id="br0">
      <inkml:brushProperty name="width" value="0.03288" units="cm"/>
      <inkml:brushProperty name="height" value="0.03288" units="cm"/>
      <inkml:brushProperty name="color" value="#F2385B"/>
    </inkml:brush>
  </inkml:definitions>
  <inkml:trace contextRef="#ctx0" brushRef="#br0">68237 2650 669,'-6'7'82,"6"-2"-15,4-3-15,6 0-15,3-2-11,5 0-3,4 0-5,3 0-3,3 0-6,2 0-8,2 0-6,3 0-7,-1 1-8,-2 0-8,-1 5-9,-3 0-8,-3 2-3,-2-2 4,-3-1 2,-2-1 4,-4 0 4,-1 0 3,-2 0 5,-2 0 4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2:19"/>
    </inkml:context>
    <inkml:brush xml:id="br0">
      <inkml:brushProperty name="width" value="0.04431" units="cm"/>
      <inkml:brushProperty name="height" value="0.04431" units="cm"/>
      <inkml:brushProperty name="color" value="#F2385B"/>
    </inkml:brush>
  </inkml:definitions>
  <inkml:trace contextRef="#ctx0" brushRef="#br0">70487 961 496,'-8'-13'65,"2"8"-5,0 7-6,2 6-7,-1 5-5,0 5-7,-1 4-7,-1 3-6,-1 3-4,2-1-1,0 0-1,2 1-1,1-2-1,2 0-1,2-1-1,2-1-2,1-2 0,2-3-2,0-3 0,2-3-2,1-1-2,5 0-6,4-1-6,3 1-4,3-2-7,1-2-8,1-4-8,1-2-8,1-4-3,2 0 3,2-3 2,2-2 3,0-2 1,-3-4-1,-3-2 1,-3-3-1,-4 0 3,-3 3 5,-4 2 5,-4 4 6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2:19"/>
    </inkml:context>
    <inkml:brush xml:id="br0">
      <inkml:brushProperty name="width" value="0.04162" units="cm"/>
      <inkml:brushProperty name="height" value="0.04162" units="cm"/>
      <inkml:brushProperty name="color" value="#F2385B"/>
    </inkml:brush>
  </inkml:definitions>
  <inkml:trace contextRef="#ctx0" brushRef="#br0">71275 947 528,'-30'-14'3,"5"2"7,3 4 6,6 3 7,0 1 5,2 2 4,1 0 3,1 2 5,0 1 0,2 4-2,1 2-3,0 4-2,1 3-4,-2 5-3,0 5-4,-1 5-3,0 3-5,0 2-2,2 2-3,1 3-3,-1 2-5,-1 6-5,-3 4-7,-1 6-5,-1 5-8,2 5-7,2 9-7,3 7-9,1-2-1,2-11 5,2-11 6,2-10 4,1-11 1,0-8-2,0-9-3,0-8-3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86543 53510,'-16'-32,"9"17,-1-1,0 0,0 1,8 7,0 0,0 16,0 0,16 39,-1 0,-15 62,0 1,-23 54,0 0,7-70,1 0,23-63,-1 1,17-32,-1 0,-8-16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2:20"/>
    </inkml:context>
    <inkml:brush xml:id="br0">
      <inkml:brushProperty name="width" value="0.05629" units="cm"/>
      <inkml:brushProperty name="height" value="0.05629" units="cm"/>
      <inkml:brushProperty name="color" value="#F2385B"/>
    </inkml:brush>
  </inkml:definitions>
  <inkml:trace contextRef="#ctx0" brushRef="#br0">72428 809 390,'-29'51'121,"3"-8"-29,5-8-30,3-7-29,3-7-18,2-2-5,3-3-5,1-3-6,3-4-6,6-6-9,4-6-7,6-6-9,3-4-2,3-3 3,3-3 3,3-2 2,2-2 3,-1 4 4,1 3 2,-1 3 3,0 2 4,-3 2 7,-1 2 6,-2 3 5,-3 2 6,-1 4 5,-2 3 4,-3 5 5,1 0-3,1-4-13,3-4-12,2-4-11,1-3-7,1-2 3,1-2 0,2-1 3,-2-1-1,1 2 1,-2 2 0,-1 2-1,-2 3 10,-4 2 19,-5 4 18,-3 2 19,0 1 0,2-4-17,4-3-17,2-2-18,2-2-6,1 0 4,2 0 5,0 0 5,-1 3 4,-3 4 4,-3 5 4,-2 6 4,-3 1 2,0-1-2,-2-1 0,0 0-2,2-4-6,7-5-10,8-4-10,6-5-12,1-3-4,-3 2 1,-5 0 0,-3 2 1,-2-1 1,0-2 2,-1-2 2,1-1 1,-3-3 3,-4 0 2,-6-1 3,-4-1 3,-4 1 3,-2 2 2,-1 4 4,-3 3 4,-1 1 1,-1 2 1,-2 0 1,1 2 0,-2 0 0,2 0-1,1 0-3,1 0-3,1 1 0,0 2-2,2 2-1,1 2-1,2 1-3,4 3-5,4 2-6,4 2-4,4-2-5,2-3-1,3-4-1,4-4-3,1-3 0,3 0-2,1-2-1,3 0-2,1-3 1,3-4 1,1-3 1,3-5 2,-1-3 0,-2-1 0,-1-3 2,-3-1 0,-2-1 1,0-1 4,-1 1 3,0 0 3,-4 0 4,-3 1 2,-4 1 5,-4 1 2,-3 1 4,0 3 4,-2 1 2,0 2 4,-2 2 4,0 1 6,-2 1 5,0 1 6,-1 6 6,2 14 6,0 12 5,2 12 7,0 11-3,0 8-13,0 8-11,0 8-12,1 0-8,2-7-4,2-7-4,2-6-5,1 0-2,1 9 1,2 9 0,0 9 0,1 4-13,3 0-23,2 0-25,2 1-25,-2-9-7,-3-15 8,-4-16 7,-4-15 9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8:59"/>
    </inkml:context>
    <inkml:brush xml:id="br0">
      <inkml:brushProperty name="width" value="0.04682" units="cm"/>
      <inkml:brushProperty name="height" value="0.04682" units="cm"/>
      <inkml:brushProperty name="color" value="#00BFF3"/>
    </inkml:brush>
  </inkml:definitions>
  <inkml:trace contextRef="#ctx0" brushRef="#br0">84113 51705 469,'-21'-7'-29,"8"0"25,7 2 26,7 1 25,3 0 8,3 2-8,2 0-9,2 2-9,1 0-6,0 0-4,-1 0-3,1 0-4,-1-1-2,1 0-1,-1-2-2,1 0 0,0 0-2,2 2-1,0 2-1,1 2-1,0 1 0,-1 0-1,-1 0-1,0 0 0,-1 0-1,0 1-1,-2 2 0,2 0 0,0 2 0,0 4 0,-1 2 0,1 3 0,-2 1 1,-2-1 2,-4-1 2,-2 0 3,-2-2 0,0-1-1,0-1 0,0-1-1,-1 1-1,-1 0 1,0 1 0,-1 1-1,-2 0 0,0-1-1,-1 0-2,-2-2-1,0-1 0,1-1-3,-1 0 0,0-2-1,-1 0-2,0 2 0,0 0 0,-2 1 0,-1 0-1,0 0-1,0-2 0,1 0-1,-1-2 1,0 1 0,0 0 1,1 0 0,-1-1 2,0-1 0,0 0 3,0-2 1,1 0 0,2 0 1,-1 0 1,2 0 0,1-4-6,2-8-12,2-7-13,3-9-11,0-3-3,1 3 7,2 1 7,0 3 8,1 0 5,0 1 3,0-1 4,0 1 2,0 0 2,0 2 0,-1 3-1,1 1 1,-1 1 3,-1 1 5,0-1 7,-1 0 7,-1 3 12,0 4 21,0 6 19,0 4 20,0 5 2,0 4-17,0 3-18,0 5-16,0 1-11,0 1-4,0-1-4,0 1-5,0 0-2,0 1-3,0 1-2,0 1-2,-1 1-3,-1 0 0,0 2-3,-1 1 0,-1 2-2,3 5 0,-1 3 0,2 4-1,-1 3-1,0 4-3,-2 2-1,0 3-2,-1 3-1,0 0-2,0 0-2,0 2-1,0 0-3,1-3-2,-2-1-2,2-2-4,-1 1-1,0 4-1,0 3-1,0 5-2,1 0 1,0-3 1,1-3 1,2-3 0,0-6 3,0-10 1,0-10 3,0-9 3,0-6 1,-2-3 3,-1-1 1,0-2 1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00"/>
    </inkml:context>
    <inkml:brush xml:id="br0">
      <inkml:brushProperty name="width" value="0.03954" units="cm"/>
      <inkml:brushProperty name="height" value="0.03954" units="cm"/>
      <inkml:brushProperty name="color" value="#00BFF3"/>
    </inkml:brush>
  </inkml:definitions>
  <inkml:trace contextRef="#ctx0" brushRef="#br0">85803 52633 556,'-8'-6'5,"0"4"16,0 4 17,0 4 16,1 2 4,-1-1-12,0 1-10,0 0-10,0 1-7,0 2-1,1 1 0,-1 3-2,0 1-2,-1-1-2,-2 1-3,1 0-2,-1 0-1,2 3-1,2 2 1,2 1 1,1 2-2,0-1 0,0 1-2,1-1-1,-2 0 0,2 0 0,-1 0-1,0 1 1,0-1-2,2 1-2,0-1-3,2 1-3,0-1-2,0-1-3,0-1-2,0-1-3,2-2-5,6-3-11,4-3-10,5-2-9,2-5-3,-3-2 7,-1-6 7,-2-2 5,-3-3 6,0 0 2,0 0 4,-2 1 3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01"/>
    </inkml:context>
    <inkml:brush xml:id="br0">
      <inkml:brushProperty name="width" value="0.03594" units="cm"/>
      <inkml:brushProperty name="height" value="0.03594" units="cm"/>
      <inkml:brushProperty name="color" value="#00BFF3"/>
    </inkml:brush>
  </inkml:definitions>
  <inkml:trace contextRef="#ctx0" brushRef="#br0">86501 53224 612,'-7'-6'32,"0"2"1,-1 4 0,0 2 0,0 3-1,2 0-3,1 1-3,0 2-4,1 0-1,1 0-2,-1-1-1,0 1-1,0-1-1,0 3-1,0 0 0,0 1-1,1 1-3,2 0-9,2-1-9,2 1-8,3-2-1,4-2 4,3-4 6,5-2 4,1-3 1,-4 0-1,0-2-3,-2 0-1,-2-2-2,-1 0-3,0-1-2,-2-2-3,-1 0 0,-2-1 1,-3-2 0,0 0 1,-2-1 1,0 1 2,0-1 1,0 1 0,0-1 3,0 1 1,0-1 1,0 0 3,-1 1 0,-1 1 0,0 0 1,-1 2-1,-2 2-2,0 2-5,-1 4-5,-2 3-5,1 2-4,1 3-4,0 3-5,2 4-3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01"/>
    </inkml:context>
    <inkml:brush xml:id="br0">
      <inkml:brushProperty name="width" value="0.03461" units="cm"/>
      <inkml:brushProperty name="height" value="0.03461" units="cm"/>
      <inkml:brushProperty name="color" value="#00BFF3"/>
    </inkml:brush>
  </inkml:definitions>
  <inkml:trace contextRef="#ctx0" brushRef="#br0">87100 53750 635,'21'8'114,"-3"0"-24,-4-1-24,-4 1-23,-3 0-17,-1 0-8,0 0-11,-2 0-8,-1 0-5,-2 3-2,-2 2-2,-2 2-1,-1-1-2,-2 0-1,0-1-1,-1-1-2,-1-1 0,0-2 1,0-2 2,0-2 0,1-1 6,2 1 10,3 2 9,1 0 11,3 0 2,5-2-3,6-3-5,4 0-3,2-2-4,1 0-1,0 0-3,-1 0-2,1-2-9,1 0-17,0-3-15,3-2-18,-2-2-5,0-2 3,-1-2 4,0-1 5,-3 0 6,-3 2 10,-3 4 9,-2 3 10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02"/>
    </inkml:context>
    <inkml:brush xml:id="br0">
      <inkml:brushProperty name="width" value="0.03597" units="cm"/>
      <inkml:brushProperty name="height" value="0.03597" units="cm"/>
      <inkml:brushProperty name="color" value="#00BFF3"/>
    </inkml:brush>
  </inkml:definitions>
  <inkml:trace contextRef="#ctx0" brushRef="#br0">88000 52805 611,'16'-13'37,"1"6"-1,1 6-1,2 6-2,-1 4-3,1 1-4,-1 3-6,1 2-4,-2 1-2,0 1 0,-1 1 1,0 1 0,-3 0 0,-1-2-1,-2-3-1,-2-1-1,-2-1-1,-1 2 0,-1 0-2,0 1 0,-1 1-6,0-1-8,0 1-9,0 0-9,-1 4-7,-1 11-8,0 12-6,-1 10-6,-3 2-3,0-8 2,-3-8 3,-2-7 2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15"/>
    </inkml:context>
    <inkml:brush xml:id="br0">
      <inkml:brushProperty name="width" value="0.03263" units="cm"/>
      <inkml:brushProperty name="height" value="0.03263" units="cm"/>
      <inkml:brushProperty name="color" value="#00BFF3"/>
    </inkml:brush>
  </inkml:definitions>
  <inkml:trace contextRef="#ctx0" brushRef="#br0">89907 1855 674,'0'-13'-18,"0"6"13,0 6 10,0 6 13,0 3 3,0 0-4,0 0-4,0-1-5,0 2-1,0 0-2,0 1-1,0 2-1,0 1 0,0 3 0,0 3 0,0 3 0,-1 2 0,0 1 1,-2 1 1,0 0 0,-1 2 0,0 1-1,0 1 1,0 1-1,0 0 0,-2 2-1,0 1 1,-1 1-2,-1-1 1,0 0-1,0-1 0,0-1-1,1-2 0,-1-2 0,0-2 0,0-1 0,1-2 0,0-1 0,2-1 1,1-1 0,-1-2-1,2-3 0,-1-2-1,0-4-1,0-4-2,2-4 0,0-6-1,2-4-2,1-5 0,4-5 0,2-5 0,4-5 1,1-5-2,1-3-1,1-4-2,1-3-2,1-3 0,2 2 3,0 0 2,1 2 2,1 1 2,-2 3 1,2 4 1,-1 2 1,1 3 2,0 1 1,-1 4 2,1 0 1,-1 2 1,1 1-2,0 1 0,-1 1-2,0 1 0,-1 2 2,0 3 0,-2 1 2,-2 2 0,-1 2-1,-2 3-1,-2 1 0,-1 3 0,2 4 2,0 4 3,1 4 1,-2 2 1,-1 3 0,-4 1 0,-2 3-1,-3 2 1,0 1-1,-2 3 1,0 1 0,-1 2-1,0-2 0,0 1-2,1 1 0,-1 0-1,-2 1-1,0 1 0,-1 1-2,0-2 0,2-3-2,2-5-1,2-3-2,1-1 0,0 3-1,0 3 0,0 3-1,0 1 0,0-1 1,0-2 1,0 0 0,0-2 0,2-1-4,0-3-2,2-1-3,0-2-3,2-2-2,0-3-4,1-1-1,1-2-4,3-2-2,2-2-2,1-2-2,2-2-1,0 0-1,0-2 1,-1 0 0,0-2 2,-2 0 5,-3-1 3,-1-1 6,-1-1 1,0 2 0,0 1 1,0 0-1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15"/>
    </inkml:context>
    <inkml:brush xml:id="br0">
      <inkml:brushProperty name="width" value="0.03226" units="cm"/>
      <inkml:brushProperty name="height" value="0.03226" units="cm"/>
      <inkml:brushProperty name="color" value="#00BFF3"/>
    </inkml:brush>
  </inkml:definitions>
  <inkml:trace contextRef="#ctx0" brushRef="#br0">92453 2200 681,'-15'9'14,"0"1"2,2 3 1,2 2 3,0 1-1,0 1-2,2 1-1,1 2-3,0 0 1,0 1 1,0 1 2,0 0 1,1 2 1,-1 1-2,0 1 0,0 1-1,0 0-2,0 2-2,1 1-2,-1 1-2,1-1-3,2-1-1,2-3-4,2-1-1,1-3-1,0 0 0,0-1 2,0-1 0,1-2 0,4-1-4,2-2-3,4-2-3,1-2-4,1-1-5,1-1-5,1 0-5,2-4-3,3-2-1,4-6-2,1-2 0,1-4-1,-1 0 1,-3-1 1,-1-1 1,-3-1 4,-3 2 6,-3 1 7,-2 0 6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16"/>
    </inkml:context>
    <inkml:brush xml:id="br0">
      <inkml:brushProperty name="width" value="0.03735" units="cm"/>
      <inkml:brushProperty name="height" value="0.03735" units="cm"/>
      <inkml:brushProperty name="color" value="#00BFF3"/>
    </inkml:brush>
  </inkml:definitions>
  <inkml:trace contextRef="#ctx0" brushRef="#br0">93420 2700 588,'-8'24'55,"-2"-1"-11,0 1-11,-1-1-10,-1 1-7,1 3-1,-1 1-2,0 3-1,-1 0-2,-2-1 0,-1 2 0,-2-1-2,-1-1-1,-1-1-4,0-3-3,1-1-3,1-3-4,2-3-2,4-3-2,3-3-2,4-6-8,6-12-10,6-10-12,6-11-11,2-5 0,1 1 10,0 2 10,-1 0 11,0 1 7,0 1 3,-2 1 4,-1 2 4,-1 0 1,-1 3 2,-1 1 0,0 2 1,-2 3 3,1 1 4,0 2 6,0 2 5,0 2 4,0 2 6,-1 3 4,1 1 4,0 2 2,0 3-3,0 4-3,0 2-4,-1 4-1,1 4 0,0 3-2,0 5-1,-1 0-1,0-1-1,-2 0-2,0-1-2,-2-1 0,-1-1-1,0-1 0,-2 0 0,1-3-3,2-1-4,2-2-4,2-3-4,1-4-2,2-10-2,0-8-1,1-9-2,2-6 0,0-1 2,1-3 2,1-1 1,0 0 1,-2 1-1,1 4 1,-2 0 0,-1 3-1,-1 1 1,0 3 0,-2 1 0,-1 2 1,0 1-1,-2 0 0,0 2 1,-1 1-8,2 1-13,0 0-13,1 2-13,1 2-8,0 6-3,0 4-2,0 6-3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16"/>
    </inkml:context>
    <inkml:brush xml:id="br0">
      <inkml:brushProperty name="width" value="0.03267" units="cm"/>
      <inkml:brushProperty name="height" value="0.03267" units="cm"/>
      <inkml:brushProperty name="color" value="#00BFF3"/>
    </inkml:brush>
  </inkml:definitions>
  <inkml:trace contextRef="#ctx0" brushRef="#br0">95000 3597 673,'14'-21'37,"-1"7"-5,-2 5-5,-2 6-5,-1 3-3,0 0-3,0 0-2,-1 0-3,1 1-2,-2 4-2,-1 2-2,0 3-2,-2 4 0,0 2 0,-2 3 0,0 3 2,-3 0-1,0-1-2,-3-4-2,-2 0-1,0-1-1,0 0 2,2-1 1,1 1 1,0-2 3,2-1 1,0-2 2,2-2 1,2-4 2,5-2 0,6-6 1,4-2 0,2-4-1,-1 0-2,-2-1-3,0-1-2,0-1-3,2 0-4,0 0-3,1 1-3,-1 0-4,-1 2-4,-2 2-4,-2 2-4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44050 44484,'0'-15,"8"15,0 0,15 0,1 0,-9 0,1 0,0 15,-1 1,-15 31,0-1,-23-14,-1-1,16-16,1 1,22-47,1 0,15-8,0 0,16 0,0 0,-31 31,0 0,-16 31,0 1,0 7,0 0,0 0,0 1,7-1,1 0,0-23,0 0,15-8,1 0,15-55,0 0,-8-15,1 0,-32 0,0-1,-24 40,1 0,-16 39,0 0,7 38,1 1,31-16,0 1,-8-24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88503 52963,'0'-16,"-8"-8,0 1,16 23,0 0,31 0,0 0,-8 39,1 0,-48 8,0 0,-46 8,-1-1,1-30,-1-1,32-23,0 0,62-15,0-1,16 0,0 1,-16 15,1 0,-24 8,-1-1,-30 25,-1-1,-30 16,-1 0,24-32,0 1,31-32,0 1,15-9,1 1,23 7,0 1,-8 15,0 0,-15 7,0 1,-16 24,0-1,-32 8,1 0,-8-16,0 1,31-24,0 0,-7 8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17"/>
    </inkml:context>
    <inkml:brush xml:id="br0">
      <inkml:brushProperty name="width" value="0.0418" units="cm"/>
      <inkml:brushProperty name="height" value="0.0418" units="cm"/>
      <inkml:brushProperty name="color" value="#00BFF3"/>
    </inkml:brush>
  </inkml:definitions>
  <inkml:trace contextRef="#ctx0" brushRef="#br0">96000 2000 526,'37'0'72,"-6"0"-14,-4 0-15,-4 0-16,-3 1-6,2 4-1,3 2 0,2 4-1,0 1 1,0 3 1,0 1 1,0 3 1,1 1-1,-1 1-3,0 1-3,1 1-2,-3 1-4,-3-1-1,-4 1-2,-5-2-1,-2 5-3,-2 5-1,-2 6-3,-2 6-2,-5 4-3,-8 2-8,-8 2-6,-7 2-6,-8 2-7,-7 2-7,-6 0-7,-8 4-7,2-5-2,9-10 2,8-11 2,9-11 2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21"/>
    </inkml:context>
    <inkml:brush xml:id="br0">
      <inkml:brushProperty name="width" value="0.03547" units="cm"/>
      <inkml:brushProperty name="height" value="0.03547" units="cm"/>
      <inkml:brushProperty name="color" value="#00BFF3"/>
    </inkml:brush>
  </inkml:definitions>
  <inkml:trace contextRef="#ctx0" brushRef="#br0">66321 29183 620,'-8'-6'52,"2"4"-4,1 4-7,0 4-5,2 3-5,0 1-5,2 3-3,0 2-4,1 1-4,-2 3-1,0 2-3,-2 1-1,1 3-2,0 1 0,-1 2-1,0 3 0,-1 1-1,0 4-2,-2 3-2,0 3-2,0 1-1,0-1 1,2 1 1,1 0 1,-1-1 1,0-2-1,-2-2 0,0-1 0,1-4-1,-1-2-2,2-3-2,1-3-1,-1-3-7,2-4-12,-1-5-11,0-3-12,0-5-3,2-4 5,0-6 6,2-4 5,0-6 3,2-5 4,0-7 2,2-5 4,-1 0 0,0 5 0,-2 7 0,0 5-1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21"/>
    </inkml:context>
    <inkml:brush xml:id="br0">
      <inkml:brushProperty name="width" value="0.03675" units="cm"/>
      <inkml:brushProperty name="height" value="0.03675" units="cm"/>
      <inkml:brushProperty name="color" value="#00BFF3"/>
    </inkml:brush>
  </inkml:definitions>
  <inkml:trace contextRef="#ctx0" brushRef="#br0">66850 28830 598,'17'-1'88,"1"-1"-19,3 0-19,1 0-20,2-2-10,-1 2-2,1 0-2,0 2-2,-1-1-1,3 0-1,3-2-1,1 1-1,1-2-1,-1 2-2,-1 0-3,-1 2-1,-1 0 0,1 0 1,-1 0 2,1 0 0,-2 0 0,0 0-4,-1 0-3,-1 0-3,-1 0-3,-1 2 2,-1 0 0,-1 2 1,-2-1 0,-1 3 0,-2 0 1,-2 1 0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22"/>
    </inkml:context>
    <inkml:brush xml:id="br0">
      <inkml:brushProperty name="width" value="0.04168" units="cm"/>
      <inkml:brushProperty name="height" value="0.04168" units="cm"/>
      <inkml:brushProperty name="color" value="#00BFF3"/>
    </inkml:brush>
  </inkml:definitions>
  <inkml:trace contextRef="#ctx0" brushRef="#br0">69107 29150 527,'-15'15'133,"4"-1"-32,4-1-31,1 0-32,2-2-18,1 1-3,-2 0-3,2 0-3,-1 0-2,0 3-1,0 2-1,0 1-2,0 3 0,2 0-1,0 0 0,2 3 0,0 0-1,0 2 1,0 3 0,0 1-1,0 2 1,0 1-2,0 0 0,0 1-2,0 2 0,0-1-1,0 0-1,0 0-1,-1-1-1,0-3-1,-2-3-2,0-3 0,0-2-2,0-1-3,2-1-2,0-1-4,0-2-8,-2-3-16,-1-3-15,-2-2-14,-2-5-3,2-2 12,0-6 12,2-2 12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09:22"/>
    </inkml:context>
    <inkml:brush xml:id="br0">
      <inkml:brushProperty name="width" value="0.03903" units="cm"/>
      <inkml:brushProperty name="height" value="0.03903" units="cm"/>
      <inkml:brushProperty name="color" value="#00BFF3"/>
    </inkml:brush>
  </inkml:definitions>
  <inkml:trace contextRef="#ctx0" brushRef="#br0">66467 32265 563,'-28'0'8,"5"0"10,7 0 10,5 0 10,6 0 3,6 0-1,6 0-2,6 0-3,4-1-2,3-1-4,3 0-4,3 0-4,2-2-4,3 2-1,1 0-3,1 2-1,4 0-3,3 0-2,2 0-2,4 0-2,1 0-7,0 0-15,0 0-12,0 0-15,0 0-4,-3 0 4,1 0 3,-1 0 3,-5 0 2,-8 0-2,-7 0-1,-8 0-2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10:08"/>
    </inkml:context>
    <inkml:brush xml:id="br0">
      <inkml:brushProperty name="width" value="0.05133" units="cm"/>
      <inkml:brushProperty name="height" value="0.05133" units="cm"/>
      <inkml:brushProperty name="color" value="#00BFF3"/>
    </inkml:brush>
  </inkml:definitions>
  <inkml:trace contextRef="#ctx0" brushRef="#br0">49343 4857 428,'-7'-7'2,"0"0"8,2 2 7,1 1 7,1 0 7,3 3 4,4 2 4,2 3 5,4-2-2,4-1-6,3-2-8,5-1-6,0-2-6,-3 2-3,-3 0-3,-2 2-4,-2 1-1,1 1-1,1 3 0,1 2 1,1 0-1,0-2 0,0-2 1,-1-2-1,1-1 1,0 0-1,-1 0 1,1 0-1,0-1 0,-1 0 1,1-2 0,0 0 0,-1-1 0,-1 0 0,-1 0-1,0 1-1,-2-1 1,1 2-1,0 0 0,0 2 0,0 0 0,1 2-1,1 0-2,1 2 0,1-1 0,0-1 0,-1 0 1,1-2 1,1 0 0,1 0 0,3 0 1,2 0 0,-2 0 1,-1-2-1,-4 0-1,-3-1 1,0-1-1,3 2 1,3 0 0,4 2 0,-1 0 1,-1 2-1,-3 0 0,-1 2-1,0-1 0,1-1 0,3 0-1,1-2-1,1 0 1,-3-2 0,-1 0 0,-2-1 0,0-1 1,3 2 0,3 0 1,3 2 0,1 0-1,-1 0 1,-1 0-1,-1 0-1,-1 0 0,1 2 0,-1 0-1,1 2 1,0-1-1,-1 1-1,1 0 1,-1 0-1,1 0 0,-1 0 0,1 0-2,-1 0 0,1-1 0,0-1 1,2 0 0,1-1 1,1-2-1,3-1-1,1 0 0,2-1-2,1-1 2,-1 0 3,-1 0 4,-1 0 3,-2 0 2,0 0-3,-1 0-1,-1 1-2,0-2-1,-1 0 0,0-2 0,1 0 1,-1 0-1,1 1-1,-1 1-3,1 1 0,-2 0-2,-3 0 1,-3 0-1,-3 0 1,0 0 0,3 0-1,3 0 0,3 0 0,0 1 1,-3 0 0,-3 2 2,-2 0 1,-3 1 0,1 0 1,0 0 0,-1 0 1,1 0 0,0 0 0,-1 0-1,1 0 0,0 1 0,1 0 0,1 2 0,1 0 0,0 0 0,-1 0-1,0-1 0,-2-2-2,0 0 0,-1 0 0,1 0-1,0 0 0,-1 0 0,1 0 0,0 0 0,-1 0 0,1 0 0,0 0 0,0 0 1,-1 0 0,2 0 0,1 0 0,3 0 1,2 0-1,-1 0-4,-3-2-8,-3-1-9,-3 0-8,-3-2-11,-4-2-15,-4-1-15,-4-3-14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10:12"/>
    </inkml:context>
    <inkml:brush xml:id="br0">
      <inkml:brushProperty name="width" value="0.02993" units="cm"/>
      <inkml:brushProperty name="height" value="0.02993" units="cm"/>
      <inkml:brushProperty name="color" value="#00BFF3"/>
    </inkml:brush>
  </inkml:definitions>
  <inkml:trace contextRef="#ctx0" brushRef="#br0">53143 880 735,'-7'-8'0,"2"0"0,2 0 0,2 1 0,0-1 5,0 2 11,-2 0 12,1 2 10,-1 4 3,0 10-5,1 8-6,2 9-5,-1 3-5,0-1-6,-2-3-5,0-1-6,-1-1-4,0 1-2,0 4-1,0 1-2,0 2 0,-2 1 2,1 1 0,-2 1 3,0 1-4,2 2-6,2 2-7,2 2-6,1-1-7,0-2-5,0-4-5,0-2-5,0-4 1,0-7 7,0-5 6,0-6 8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10:14"/>
    </inkml:context>
    <inkml:brush xml:id="br0">
      <inkml:brushProperty name="width" value="0.03395" units="cm"/>
      <inkml:brushProperty name="height" value="0.03395" units="cm"/>
      <inkml:brushProperty name="color" value="#00BFF3"/>
    </inkml:brush>
  </inkml:definitions>
  <inkml:trace contextRef="#ctx0" brushRef="#br0">53980 1181 647,'-14'6'52,"2"2"-14,4 0-15,3 0-13,-1 1-7,-4 3-2,-4 3-1,-3 4-1,-1-1-1,2-3 0,4-3 1,3-3-1,4-3-2,6-6-4,6-4-5,6-5-4,3-3-2,1 0 2,1 0 3,1 1 1,-1 0 2,-2 2 0,-4 2 1,-3 2 1,-2 2 2,0 2 3,-2 2 2,0 2 4,-2 2 4,-1 2 7,0 2 8,-1 2 6,-1 0 2,0-1-1,0-1-2,0 0-1,1-4-6,3-2-10,4-6-9,2-2-10,2-3-5,1 0-4,2 0-3,0 0-3,1 1-1,-1-1 3,1 0 2,0 0 3,-2 1 2,-1 2 5,-3 2 3,-1 3 4,-2 0 3,-1 1 3,0 2 2,-2 0 2,-1 1 3,-2 0 5,-2 0 4,-2 0 4,-1-2 1,0-2-4,0-4-4,1-2-4,0-1-4,3 2-5,4 2-5,2 3-5,1 1 0,-2 3 7,-2 4 6,-2 2 6,-1 2 5,2-1 2,0 1 3,2 0 3,-1-1 0,0-1-4,-2 0-1,0-2-4,0-1-3,2 0-4,2-2-3,1 0-4,3-4-4,0-2-5,1-5-3,2-4-4,-1-3-2,1 0 1,0-1 2,0-1 1,-2-1-1,-1 1-3,-2-1-3,-2 1-2,-2 0 0,0 2 3,-2 2 4,0 4 3,-2 0 5,-2 2 3,-2 2 5,-2 2 4,-1 1 3,-2 2 3,0 0 3,-1 2 3,-1 0 1,1 1 0,-1 1-1,0 1-1,1 0-1,0 0 0,2-2-2,1 0-2,3-3-5,8-2-10,6-4-11,7-2-10,3-3-6,-1 0-1,0 0-2,-2-2-2,-1-2 2,-1 0 2,-1-1 3,0-1 4,-1-1 3,1-2 5,1 0 5,2-1 5,-1 0 3,-1-1 0,-1 1 2,0-1 0,-3 2 3,-1 5 5,-2 3 3,-2 4 5,-2 5 9,-2 6 17,-2 6 16,-2 6 16,-1 2 1,2 1-12,0-1-14,2 1-12,-1 0-9,0 1-7,-2 1-6,0 1-5,0 1-5,0 1-3,2 0-1,0 2-3,1 1-4,0 0-6,0 2-5,0 1-6,0-1-4,0-1-2,0-3-1,0-1-1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10:14"/>
    </inkml:context>
    <inkml:brush xml:id="br0">
      <inkml:brushProperty name="width" value="0.03448" units="cm"/>
      <inkml:brushProperty name="height" value="0.03448" units="cm"/>
      <inkml:brushProperty name="color" value="#00BFF3"/>
    </inkml:brush>
  </inkml:definitions>
  <inkml:trace contextRef="#ctx0" brushRef="#br0">57062 1540 638,'-15'22'114,"3"-2"-27,2-2-26,1-1-28,2-1-14,2 1-3,2 2-3,2 0-3,1-2-4,2-2-3,0-3-5,2-2-4,1-4-2,2-3-3,1-2-3,3-4-3,1-2 0,1-5-1,1-4-1,2-4 1,-2 0-1,-1-2 2,-3 0 1,-1 1 2,-2 0 0,-1 1 0,0 1 1,-2 1 1,-1 2 0,-4 3 0,-2 2 0,-3 4-1,-2 2 1,0 2-1,0 2 1,1 2-2,0 1-1,0 2-3,2 0-3,0 2-3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10:14"/>
    </inkml:context>
    <inkml:brush xml:id="br0">
      <inkml:brushProperty name="width" value="0.03071" units="cm"/>
      <inkml:brushProperty name="height" value="0.03071" units="cm"/>
      <inkml:brushProperty name="color" value="#00BFF3"/>
    </inkml:brush>
  </inkml:definitions>
  <inkml:trace contextRef="#ctx0" brushRef="#br0">57500 1700 716,'15'0'-47,"-1"0"9,-1 0 10,0 0 9,-1 0 12,1 2 14,1 0 13,1 2 14,-1 1 6,-1 1-4,-2 3-3,-2 2-3,-2 2-3,-1 0-4,0 1-3,-2 0-3,-1 2-3,-2 2 0,-2 0-3,-2 1-1,-2 0-1,-1-1 0,-3-1-1,-2 0-1,0-3 0,2 0 0,2-1 0,3 0 0,1-3 0,4-1-1,2-2 0,4-2-2,2-2-1,5-2-5,4-2-3,3-2-3,2-2-4,-1 0-3,-1-1-4,0-2-3,-4 1-4,0 1-3,-2 0-4,-3 2-4,-1 0-1,0 0 0,-2 0 2,0 0 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87706 54800,'-16'0,"1"0,-1 0,-15 23,0 1,15-9,1 1,7 15,0 0,8 16,0 0,0-16,0 0,0-23,0 0,8-8,0 0,-1-8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10:15"/>
    </inkml:context>
    <inkml:brush xml:id="br0">
      <inkml:brushProperty name="width" value="0.03204" units="cm"/>
      <inkml:brushProperty name="height" value="0.03204" units="cm"/>
      <inkml:brushProperty name="color" value="#00BFF3"/>
    </inkml:brush>
  </inkml:definitions>
  <inkml:trace contextRef="#ctx0" brushRef="#br0">51562 360 686,'7'-16'-1,"-2"2"-1,-3 1-1,0 1-2,-4 1 3,0 0 5,-3 2 5,-2 1 6,-1 1 1,-2 2-3,0 2-2,-1 2-4,-2 1-2,0 0-2,0 0-1,-2 0-3,-2 0 0,0 0 1,-1 0 1,-1 0 2,0 0 0,1 0 0,1 0 0,2 0 0,0 1 1,4 4 4,3 2 4,2 3 4,3 5 1,0 4-1,2 5-2,0 5 0,1 3-2,0 4 1,0 3 0,0 2 0,0 2 0,0-2-1,0 0-1,0-1-2,0-1 0,-2 0 0,0 0-1,-1 0-1,-1-1 0,2 0 0,0-2-1,2 0-1,-1 0 0,0 1-1,-2 0-1,0 2 0,-1-2 0,2-3-1,0-5-1,2-3 0,0-4-1,0-3 1,0-3 1,0-3 1,1-2-3,4-2-5,2-3-4,4-1-5,3-2-5,5-4-8,5-2-6,4-3-6,2-2-2,-3 0 4,-3 0 4,-3 0 4,-2 1 2,-2 1 1,0 0 1,0 2 1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10:16"/>
    </inkml:context>
    <inkml:brush xml:id="br0">
      <inkml:brushProperty name="width" value="0.03337" units="cm"/>
      <inkml:brushProperty name="height" value="0.03337" units="cm"/>
      <inkml:brushProperty name="color" value="#00BFF3"/>
    </inkml:brush>
  </inkml:definitions>
  <inkml:trace contextRef="#ctx0" brushRef="#br0">58805 1580 659,'-13'0'6,"6"0"12,6 0 11,6 0 13,5-1 3,4-1-5,3 0-5,5 0-5,1-2-4,-2 0-4,0 0-4,-1 1-3,1-1-5,3 2-6,3 0-5,3 2-6,0 0-4,-3 0-5,-4 0-3,-2 0-4,-3 0-3,-1 0-3,-2 0-4,-2 0-3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03:10:16"/>
    </inkml:context>
    <inkml:brush xml:id="br0">
      <inkml:brushProperty name="width" value="0.03576" units="cm"/>
      <inkml:brushProperty name="height" value="0.03576" units="cm"/>
      <inkml:brushProperty name="color" value="#00BFF3"/>
    </inkml:brush>
  </inkml:definitions>
  <inkml:trace contextRef="#ctx0" brushRef="#br0">59460 674 615,'-8'-8'1,"2"0"2,0 0 3,3 0 1,-1 5 8,0 8 13,0 9 13,0 10 13,1 4 2,0 2-9,2 3-9,0 1-9,1 2-7,-2 2-4,0 1-6,-1 4-5,-1 4-6,2 9-8,0 10-7,2 8-7,-1 0-1,0-6 3,-1-7 4,-1-7 4,-1-6-7,0-4-19,0-5-17,0-5-18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06"/>
    </inkml:context>
    <inkml:brush xml:id="br0">
      <inkml:brushProperty name="width" value="0.03861" units="cm"/>
      <inkml:brushProperty name="height" value="0.03861" units="cm"/>
      <inkml:brushProperty name="color" value="#FED406"/>
    </inkml:brush>
  </inkml:definitions>
  <inkml:trace contextRef="#ctx0" brushRef="#br0">22800 46277 569,'-7'-9'0,"1"-2"0,0-2 0,2-1 0,1-1 7,2 2 13,2 3 13,2 1 13,3 3 3,4 4-9,3 4-9,5 4-8,1 3-6,-2 1-2,0 3-3,-1 2-3,0 1-1,-2 1 1,-1 1 0,-1 1 2,-2 1-1,-2 1-4,-4 0-2,-2 3-4,-3-1-1,0 3 0,-2 0-2,0 0 1,-3 2-1,-4 1 1,-3 1 1,-5 1 0,-3 0 0,-3-1-1,-2-3 1,-4 2-2,0-4 0,1-1-2,3-4-1,1-3 0,3-3-1,3-1 1,3-2 2,3-2 1,3-4 4,4-2 6,4-6 6,4-2 6,4-4 1,4 0-1,3-1-2,5-1-2,2-1-3,1 2-5,1 1-5,1 0-3,1 2-4,-1 1 0,1 0-2,-2 2 0,1 1-3,-1 0-7,-1 1-5,0 2-7,-3 0-5,-1 0-6,-3 0-4,-1 0-6,-1 0 0,0 0 4,-1 0 3,1 0 5,-1 0 5,-2-2 7,-2-1 6,-2 0 7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07"/>
    </inkml:context>
    <inkml:brush xml:id="br0">
      <inkml:brushProperty name="width" value="0.02506" units="cm"/>
      <inkml:brushProperty name="height" value="0.02506" units="cm"/>
      <inkml:brushProperty name="color" value="#FED406"/>
    </inkml:brush>
  </inkml:definitions>
  <inkml:trace contextRef="#ctx0" brushRef="#br0">25050 46310 877,'8'-21'12,"-1"3"8,1 4 6,-1 5 9,-2 2-9,-4 1-22,-6 0-24,-3 2-22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10"/>
    </inkml:context>
    <inkml:brush xml:id="br0">
      <inkml:brushProperty name="width" value="0.04547" units="cm"/>
      <inkml:brushProperty name="height" value="0.04547" units="cm"/>
      <inkml:brushProperty name="color" value="#6ADCAB"/>
    </inkml:brush>
  </inkml:definitions>
  <inkml:trace contextRef="#ctx0" brushRef="#br0">22180 45900 483,'77'42'122,"-19"-10"-30,-18-9-31,-19-10-29,-9-5-17,0 1-3,-2 2-4,2 0-3,-1 1-1,-2 3 2,-3 2 0,0 2 0,-4 1 1,-1 2-4,-2 3-1,-1 2-4,-4 0 0,-4 2 0,-4 1 0,-3 0 0,-3 1 0,-3 1 1,-1-1-1,-3 0 1,0 0-2,1-1-2,1-1-3,1-1-2,1-2-1,1-3 1,1-3 0,2-3 1,-1-3 2,1-1 2,-1-2 3,0-2 1,2-2 3,3-1 2,3 0 2,2-2 2,7-1 5,8-4 8,9-2 7,10-3 9,2-2-1,0 2-8,0 1-9,-3 0-7,1 2-5,3 0-2,1 2-1,3 0-2,-1 1-5,-2-2-13,-1 0-11,-3-2-12,-1 0-7,-1-2-1,-2 0-3,1-1-1,-2-1 0,-1 0 6,-1 0 4,-1 1 4,-1-1 4,-4 0 3,-3 0 3,-2 0 4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11"/>
    </inkml:context>
    <inkml:brush xml:id="br0">
      <inkml:brushProperty name="width" value="0.04865" units="cm"/>
      <inkml:brushProperty name="height" value="0.04865" units="cm"/>
      <inkml:brushProperty name="color" value="#6ADCAB"/>
    </inkml:brush>
  </inkml:definitions>
  <inkml:trace contextRef="#ctx0" brushRef="#br0">24064 46247 452,'14'-23'3,"-2"5"9,-1 2 6,-2 3 8,-1 1 3,0 1-5,0-1-2,-1 0-5,1 0-1,-2 1 0,-1-1-2,0 0 0,-2-1 3,-2-1 5,-2-3 6,-2-1 6,-2-1 1,0 4-1,-1 3-3,-2 3-1,0 2-6,-2 2-10,0 2-8,-1 2-10,-4 6-5,-4 9 1,-8 11 0,-5 9 0,-1 4 1,5-3 4,5-4 3,6-1 3,2-3 3,0 1 1,2 2 0,1 1 2,2-2 0,2-3-3,4-5-2,2-3-2,2-3-3,-2-1-3,0-1-5,-1 0-3,1-3 0,5-3 3,6-2 3,4-4 4,3-1 0,0 0 1,-1 0-1,1 0 0,-1-1-2,0-4-3,1-2-2,0-3-3,-1-3 0,1-2 1,0-1 2,-1-3 2,1 0-2,-2 1-4,-1 1-5,-2 1-3,0-1-2,0 0 3,-2-1 2,0-1 3,-3 2 7,-3 2 11,-2 2 13,-3 4 11,-3 4 6,-1 4-1,0 6-1,-1 4-1,-1 3-2,2 2-3,1-1-5,0 2-3,1 2-3,2 1-1,-2 3-2,0 1-1,-1 3-2,0 1-1,-2 3-2,0 1-2,-1 2-2,-2 1-3,0 0-2,-1 2-3,-1 1-3,0 1-3,0 0-5,1 2-3,0 0-5,2-3-6,2 1-6,2-1-5,1-3 0,1-6 6,-1-3 6,0-6 7,0-3-2,1-1-7,-1-1-8,0 0-9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12"/>
    </inkml:context>
    <inkml:brush xml:id="br0">
      <inkml:brushProperty name="width" value="0.05125" units="cm"/>
      <inkml:brushProperty name="height" value="0.05125" units="cm"/>
      <inkml:brushProperty name="color" value="#6ADCAB"/>
    </inkml:brush>
  </inkml:definitions>
  <inkml:trace contextRef="#ctx0" brushRef="#br0">25833 44678 429,'-11'-28'3,"7"7"9,8 7 10,7 7 8,4 3 3,1 2-3,0 0-5,-1 2-3,1 1-3,0 4-1,0 2-2,-1 4-1,1 1-1,0 1 0,-1 1 0,1 1 0,-2 0 0,-1-1-1,-2 0 0,-2-2-1,-2 1-1,-2 1-1,-3 3 1,0 2-2,-2 0 0,0 1-2,0-1-2,0 1-2,-3 1-2,-2 1-1,-5 3-1,-4 1-1,-1 1-3,-1 1-1,0-1-3,1 1-1,-2-1-2,0 2 0,-1 0-1,-1 2-1,0-2 0,1-5-2,0-5-2,2-4-1,1-5 0,2-1 0,0-2 1,1-2 1,1-4-1,2-4 1,2-5 0,2-6 1,2-3-1,0-1 1,2-3 1,0-1 0,2-2 1,0-1 1,2-1 1,0-1 1,1 2 2,0 2 1,0 3 2,0 3 2,-1 2 3,0 1 3,-2 0 2,0 2 4,-1 3 9,0 4 17,0 6 16,0 4 17,-1 6 3,0 6-12,-2 5-11,0 7-11,-1 3-7,0 3-4,0 4-2,0 3-5,1-2-2,0-6-2,2-6-1,0-5-3,0 1-1,-4 11-1,-2 9-1,-3 10-1,-1 4-1,0-1-1,2-1-1,1 0-1,0-1-5,0 1-8,0 2-8,0 0-7,0 1-3,1-1 3,-1 0 4,0 1 3,0-2-4,2-2-13,1-4-12,0-2-13,1-7-2,1-6 9,-2-9 10,2-7 9,-1-5 6,0-1 3,0-1 3,0 0 2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13"/>
    </inkml:context>
    <inkml:brush xml:id="br0">
      <inkml:brushProperty name="width" value="0.04376" units="cm"/>
      <inkml:brushProperty name="height" value="0.04376" units="cm"/>
      <inkml:brushProperty name="color" value="#6ADCAB"/>
    </inkml:brush>
  </inkml:definitions>
  <inkml:trace contextRef="#ctx0" brushRef="#br0">26960 48037 502,'0'15'140,"-2"1"-30,0 0-30,-1-1-29,-1 1-18,2 0-4,0-1-6,2 0-5,1 0-7,3-1-8,4-1-10,2 0-9,3-5-3,2-8 2,1-8 1,3-8 3,-1-3 0,-3 1 3,-3 2 1,-3 0 2,-2-1 2,0 0 3,-2-1 3,0-1 3,-2 0 1,-1 1-1,0 1-1,-1 2-2,-3-1 1,0 2 1,-3 1 2,-2 1 0,-2 2-1,0 4-5,-1 4-3,-1 4-4,-1 4-3,-3 2-2,-2 3-1,-1 3-3,-2 2-3,0 2-4,1-1-6,0 2-4,1-1-5,5-3-4,3-3-5,4-2-5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23"/>
    </inkml:context>
    <inkml:brush xml:id="br0">
      <inkml:brushProperty name="width" value="0.04171" units="cm"/>
      <inkml:brushProperty name="height" value="0.04171" units="cm"/>
      <inkml:brushProperty name="color" value="#6ADCAB"/>
    </inkml:brush>
  </inkml:definitions>
  <inkml:trace contextRef="#ctx0" brushRef="#br0">62164 51474 527,'-21'-7'1,"5"1"1,5 0 1,4 2 2,6 0 6,4 0 9,5 0 11,6 0 9,3 0 2,3 0-6,3 0-8,3 1-5,2 0-4,1 3-1,1 4-1,1 2-1,-1 3-2,-2 2-1,-2 2-3,-1 1-2,-3 3-2,-3 1-2,-3 3-1,-3 2-1,-2 1-2,-2 1 1,-2 1-1,-2 1 1,-2-1 0,-1 0-2,0-1 1,-1-1-2,-3 0 0,-2 1-2,-4 1-1,-2 1-1,-3 1 0,-3-1 2,-4 0 1,-1 1 1,-4-2 0,-2 0-1,0-1-2,-3-1-2,-1-2-1,3-1 1,1-3 0,3-1 0,1-3-2,2-2-6,3-4-6,1-3-5,3-3-2,1-2-2,2-3 1,2-4-1,2-2 2,0-3 2,2-4 4,1-1 3,1-3 3,2 0 0,2 1 2,2-1 1,0 0 2,2-1 3,-2-1 2,1 0 2,1-1 2,0 1 1,1 1 1,2 1 2,-1 0 1,-1 1 6,0-1 3,-2 1 5,0 0 6,-2 4 6,0 3 6,-2 3 7,0 5 1,0 8-2,0 7-2,0 9-3,0 5-2,0 1-4,0 2-2,0 3-4,0 1-2,-2 2-2,0 2-2,-2 2-2,-1 4-4,-1 6-3,-3 6-4,-2 5-3,-2 9-2,-2 9 0,-1 10 1,-3 11-1,1 1-3,0-5-9,1-4-9,1-5-8,0-1-8,0 5-6,1 5-6,-1 6-6,1-8 1,4-20 10,3-19 9,3-19 10,1-11 3,0 1-2,0-1-3,0 1-2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88050 54647,'78'-62,"-15"23,-1-1,24-7,0 1,-15 38,-1 0,-15 24,0-1,-32 24,1 0,-24-7,0-1,-8 24,0-1,-23-7,-1 0,1-8,0 0,0-7,-1-1,1-23,0 0,-8-8,0 0,15-47,1 0,15-39,0 0,31 0,1 0,-1 31,1 0,-9 40,1-1,-47 86,0 1,-24 7,0 0,24-39,-1 0,25-31,-1 0,31-16,1 0,38-39,1 1,-16 38,0 0,-24 31,1 1,-24 23,0 0,-16-16,0 0,24-46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25"/>
    </inkml:context>
    <inkml:brush xml:id="br0">
      <inkml:brushProperty name="width" value="0.04429" units="cm"/>
      <inkml:brushProperty name="height" value="0.04429" units="cm"/>
      <inkml:brushProperty name="color" value="#6ADCAB"/>
    </inkml:brush>
  </inkml:definitions>
  <inkml:trace contextRef="#ctx0" brushRef="#br0">64060 53072 496,'-2'-19'43,"-2"7"-1,-4 8-1,-2 8-1,-2 5-3,1 1-7,-1 3-4,0 2-7,0 2-2,-2 1 0,0 3 1,-1 1 1,0 2-1,1-1-1,1 1-2,1-1-1,-1 3-1,-1 5 1,-3 5 0,-1 5 0,-1 0-1,4-2-3,3-4-3,3-2-3,0 0-2,0 4-5,-1 4-4,-1 4-3,0 0-3,4-4-1,2-4-2,4-3 0,2-5-4,2-2-3,2-3-4,2-3-4,1-1-4,1 0-1,2-1-2,0 1-1,0-3 0,-1-5 4,0-5 3,-2-4 4,-1-3 3,0 2 0,-2 0 2,0 2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25"/>
    </inkml:context>
    <inkml:brush xml:id="br0">
      <inkml:brushProperty name="width" value="0.04054" units="cm"/>
      <inkml:brushProperty name="height" value="0.04054" units="cm"/>
      <inkml:brushProperty name="color" value="#6ADCAB"/>
    </inkml:brush>
  </inkml:definitions>
  <inkml:trace contextRef="#ctx0" brushRef="#br0">65037 53766 542,'-6'-7'29,"6"4"12,4 2 14,6 4 13,2 0 0,1 0-14,1-2-13,2 0-14,-2-2-9,0 0-1,-1-2-4,0 0-2,-1-1-3,1 2-3,1 0-2,2 2-5,-1 0-2,-1 0-3,-1 0-3,0 0-3,-2 0-4,0 0-5,1 0-5,0 0-4,-1 1-5,-2 2-2,-3 2-3,-1 2-3,-2-1-1,-4 0 3,-2 0 2,-3-2 3,-2 0 4,2 0 5,0 0 7,2-1 6,0 1 4,0 0 3,0 0 2,0 0 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26"/>
    </inkml:context>
    <inkml:brush xml:id="br0">
      <inkml:brushProperty name="width" value="0.04285" units="cm"/>
      <inkml:brushProperty name="height" value="0.04285" units="cm"/>
      <inkml:brushProperty name="color" value="#6ADCAB"/>
    </inkml:brush>
  </inkml:definitions>
  <inkml:trace contextRef="#ctx0" brushRef="#br0">65209 53930 513,'-6'-15'5,"1"2"12,2 3 10,2 1 12,1 3 2,0 4-6,0 4-6,0 4-6,0 2-3,0 1-1,0 2-2,0 0-1,0 1-1,0 1-1,0 1 1,0 2-2,-1 1 1,-2 5-2,-2 3 0,-2 5-1,0 1 0,-1 0-1,0 1 1,0-2 0,0 1-2,0-1-2,1-2-4,-1 1-3,1-3-2,2-2-1,2-1 0,2-2-1,1-3 1,0-1 1,0-3 2,0-1 2,1-3 1,4-2 0,2-4 0,4-2 0,0-2 0,1 0 0,0 0 1,0 0 0,-1-1 0,1-1 0,0 0 1,-1-1-1,0-1-2,1 0-4,0 0-7,0 0-4,-1 1-9,1 0-15,0 2-13,0 0-14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26"/>
    </inkml:context>
    <inkml:brush xml:id="br0">
      <inkml:brushProperty name="width" value="0.03193" units="cm"/>
      <inkml:brushProperty name="height" value="0.03193" units="cm"/>
      <inkml:brushProperty name="color" value="#6ADCAB"/>
    </inkml:brush>
  </inkml:definitions>
  <inkml:trace contextRef="#ctx0" brushRef="#br0">65393 54743 688,'-7'-22'3,"0"5"0,2 4 1,1 3 1,1 3 5,3 0 7,4 2 9,2 1 7,3 0 2,0 2-2,1 0-4,2 2-2,-1 0-4,0 2-3,1 0-3,0 2-4,-1-1-3,1-1-7,0 0-4,0-1-7,0-1-4,-1 0-1,1 0-4,0 0-1,-2 0-2,0 0 1,0 0-1,-2 0 1,0-1-5,0-1-10,0 0-10,0-1-9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26"/>
    </inkml:context>
    <inkml:brush xml:id="br0">
      <inkml:brushProperty name="width" value="0.0439" units="cm"/>
      <inkml:brushProperty name="height" value="0.0439" units="cm"/>
      <inkml:brushProperty name="color" value="#6ADCAB"/>
    </inkml:brush>
  </inkml:definitions>
  <inkml:trace contextRef="#ctx0" brushRef="#br0">66647 54163 501,'13'-12'9,"-5"8"21,-4 8 18,-5 8 20,-4 3 4,0 1-14,-2 0-12,0-2-12,0 2-9,0 2-5,2 0-4,1 1-4,0 1-2,2 1 0,0 1 1,2 1 1,-1-1-2,-1-1-4,0-3-4,-1-1-5,-1-2-2,2 1 2,0 0 0,2-1 2,2-1 0,4-4 0,4-5-2,3-2 1,2-5-2,0 0-1,-2-3-1,-1-2-2,0-2-1,0-2 2,-1-2 0,0-1 2,1-3 0,0-1 2,-1-2 0,1-2 2,-1-3 0,0 0 0,-2-1 0,-1 0 0,0-1 0,-2 1 1,-1 1-1,0 2 1,-2 0 1,-2 4-1,-2 3 1,-2 3-1,-3 2 1,-2 2-2,-3 3-1,-3 1-1,-2 1-3,0 2-7,1 0-7,-1 2-6,1 1-5,2 2-5,-1 2-3,2 2-6,1 1 0,1-1-1,0 1 2,2 0 0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4:27"/>
    </inkml:context>
    <inkml:brush xml:id="br0">
      <inkml:brushProperty name="width" value="0.04417" units="cm"/>
      <inkml:brushProperty name="height" value="0.04417" units="cm"/>
      <inkml:brushProperty name="color" value="#6ADCAB"/>
    </inkml:brush>
  </inkml:definitions>
  <inkml:trace contextRef="#ctx0" brushRef="#br0">67500 53131 498,'1'-13'16,"2"3"4,2 4 4,2 4 4,1 2-1,1 2-2,2 0-4,0 2-3,1 0-2,-1 2 0,1 0 1,-1 1-1,1 1 1,1 2 1,2 0 1,0 2 2,1 0-1,-1 1-1,1 1-2,0 1 0,-1 1-2,1 2 0,0 0-1,0 1 0,-2 1-2,0 1-1,-1 0-3,-1 2-1,-1 1-2,-2 1-1,-2 1-1,-2 1-2,-2 1 0,-1 1-2,0 0-1,-1 2 0,-2 0-1,-1-1-2,0-1 0,-1-1-2,-3-1 0,-2 1-2,-3-1-2,-3 0-1,-4-1-5,-2 0-8,-2-1-7,-4-1-9,0-1-1,3-3 6,3-1 6,3-2 5,1-2 0,1-1-9,-1-1-8,1 0-7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1297 560,'-18'0,"18"0,0 0,-17 0,17 18,-17-18,-2 18,-15-1,15 18,2-17,-18 0,0-1,-1 19,2-19,-2 0,0 1,2-1,-2 1,19-1,-19 1,19 0,-19-1,19 1,0-18,17 18,-19-18,19 17,-17-17,17 0,0 0,0 18,0-18,0 0,0 0,0 0,0 0,0 0,17 0,-17 0,0 0,0-18,0 18,0 0,19 0,-19 0,0 0,0 0,0 0,0 0,17 0,-17 0,0 0,0 0,0 0,17 0,-17 0,19 0,-19 0,17 0,0 0,19 0,-2 0,19 0,-17 0,0 0,16 0,-17-17,1 17,17 0,0 0,-1 0,1 0,0 0,-1 0,-16 0,-1 0,-17 0,-1 0,1 0,-18 0,18 0,-18 0,0 0,0 0,0 0,0 0,0 0,0 0,0 0,-18 0,18 0,0 0,0 0,0 0,0-18,0 18,0 0,0 0,0 0,0 0,0 0,0 0,-18-18,18 18,0 0,0 0,0 0,0 0,0 0,0 0,0 0,0-17,0 17,-17 0,17-18,0 18,-18-18,18 1,-18-1,1 1,0-1,-2-16,2 16,0 0,-1-17,18 17,-18 1,1-1,-1 1,18-1,-18 18,18-18,-17 1,17 17,0 0,0-18,-18 18,18 0,0 0,0 0,0 0,0 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501 399,'0'0,"0"0,0 0,0 18,17 0,-17 0,17 0,-17-18,19 18,-19 0,0-18,0 18,0 0,17-18,-17 18,0-18,0 18,0 0,0 0,0 1,0-2,0 1,0 18,0-18,0 1,0-2,0 1,0 1,0-2,0 19,0-18,0 0,0 18,0-18,0 0,0 0,0 0,-17 0,17 19,0-20,-19 1,19 18,-17-18,0 72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491 579,'0'0,"0"0,0 0,0 0,0 0,0 0,0 0,17 18,-17-18,0 0,18 17,-18-17,0 0,0 18,17-1,-17-17,0 19,0-2,0-17,0 18,18-1,-18-17,0 18,0 0,18-1,-18 1,0-1,0-17,0 18,0-1,18 1,-18-18,0 17,0-17,17 0,-17 0,0 18,0-18,0 0,0 0,0 0,0 0,0 0,18-18,-18 18,0 0,0 0,0 0,0 0,0 0,0 0,0 0,0 0,17 0,-17 0,0 0,0 0,0 0,0 0,0 0,18 0,-18 0,0-17,17-1,1 1,0-18,0 17,-1-17,18 0,-18 0,18-1,-16 1,16-1,-18 1,18 18,-17-1,-1-17,2 35,-2-17,1 17,-18-18,0 18,0 0,17 0,-17 0,0 0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2119 500,'-18'0,"18"0,0 0,0 0,0 0,0 0,0 0,-17 0,17 0,0 0,0 0,-18 0,18 0,0 0,-17 0,17 0,-18 0,1 0,-17 0,-19 0,18 0,0 0,18 0,-35 0,16 0,2-16,-19 16,1 0,0 0,17-18,1 18,-2 0,-16 0,35 0,-18 0,0 0,0-18,0 18,18 0,-18 0,17 0,-16 0,-1 0,18 0,-19 0,2 18,17-18,-19 0,19 18,-18-18,18 16,-1-16,1 18,-18-18,18 0,-19 18,-15-18,15 17,19-17,-18 17,18-17,0 0,-1 0,0 0,18 18,0-18,0 0,0 0,0 0,0 0,0 0,0 0,0 0,0 0,0 0,0 0,0-18,0 18,0 0,0 0,0 0,0 0,0 0,0 0,0 0,-17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90103 53294,'0'-16,"16"1,-1-1,48 0,0 1,-1 7,1 0,-32 8,0 0,-39 31,1 1,-25-1,1 0,0-23,-1 0,1 7,0 1,15 7,1 1,-9 31,1-1,15 9,0 0,8-32,0 0,16-23,-1 0,40-63,0 0,-8 8,0 0,-24 32,1-1,-32 24,0 0,-23 39,-1 0,-15 15,1 1,-25-9,1 1,15-24,0 1,9-17,-1 1,39-8,0 0,31-8,1 0,54-16,0 0,16 1,0-1,-24 0,1 1,-40 7,0 0,-23 8,0 0,-16-15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1087 441,'-17'0,"17"0,0 0,0 0,0 0,0 0,0 0,-18 0,18 0,0 0,0 0,-18 0,18 0,0 0,-17 0,17 0,0 0,-18 0,18 0,-18 0,18 18,-17-18,-1 18,1-2,-1-16,0 18,1 0,-18 0,17 0,-17-2,17-16,1 18,-2-18,2 18,0-18,-1 0,18 0,-17 18,17-18,0 0,-19 0,19 0,0 0,0 0,0 0,0 0,-17 18,17-18,0 0,-17 17,17-17,-18 0,18 17,-18-17,18 0,0 0,-18 0,18 18,0-18,0 0,0 0,0 0,0 0,0 0,0 0,0 0,0 0,0 0,0 0,0 0,0 0,-17 0,17 0,0 0,17 0,-17 0,0 0,0 0,0 0,0 0,0 0,0 0,18 0,-18 0,0 0,0 0,0 18,0-18,0 0,18 0,-18 0,0 0,0 0,0 0,0 0,18 0,-18 0,0 0,0 18,0-18,17 0,0 0,-17 0,19 0,-2 0,1 0,-1 17,0-17,-17 0,19 0,-2 0,-17 17,18-17,-18 0,17 0,1 0,0 0,-1 0,1 0,-18 0,17 0,1 0,0 0,-18 0,17 0,1 0,-18 0,17 0,1 0,-18 0,18 0,-18 0,0 0,17 0,-17 18,18-18,-18 0,18 0,-18 0,17 0,-17 0,18 0,-18 0,17 0,1 0,-18 0,18 0,-18 0,17 0,-17 0,18 0,-18 0,0 0,0 0,0 0,0 0,17 0,-17 0,0 0,0 0,36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844 318,'0'0,"0"0,0 0,0 0,18 0,-18 0,0 17,17-17,-17 19,0-19,18 17,-18 19,18-2,-1 2,-17-2,17 2,-17 0,18-2,-18 2,0 17,17-18,-17 17,0-16,0 0,0-19,18 18,-18 0,0-17,0 0,0-1,0 1,-18 0,18-1,0 0,0-17,0 19,-17-19,17 17,-18 0,18-17,-17 18,17-18,-17 18,17-18,0 17,0-17,0 18,-18-18,18 0,0 0,0 18,0-18,0 0,0 0,0 0,0 0,0 0,0 0,0-18,0 18,0 0,0 0,0 0,-18 0,18 0,0 0,0 0,0-18,0 18,0 0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841 391,'0'0,"0"0,0 0,0 0,0 0,0 0,0 0,0 0,0 18,0-18,0 0,0 0,0 0,0 18,0-18,0 0,0 17,18-17,-18 17,0 1,0-18,0 18,0 0,0-1,17 1,-17 0,0 0,18-18,-18 16,0 2,0-18,0 18,17-18,-17 0,0 0,0 18,0-18,0 0,0 0,0 0,0 17,0-17,0 0,0 0,18 0,-18 0,0 0,0 0,0 0,0 0,0 0,0 0,0 0,0 0,17 0,-17 0,0 0,0 0,0 0,0 0,0 0,0 0,0 0,18-17,-18 17,0 0,18-18,0 0,0 0,-1 2,1-2,17 0,0 0,194-158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626 490,'0'0,"0"0,0 0,0 0,0 0,0 0,0 0,18 0,-18 0,0 0,0 0,17 0,-17 0,18 0,0 0,0 0,0 0,-1 0,1 0,0 0,-1 0,1 0,18-18,0 18,-19 0,19 0,-1 0,1-17,-1 17,1 0,17 0,1-18,-2 18,1 0,19 0,-19 0,1 0,16 0,-17 0,19-16,-19 16,1 0,-1 0,0 0,1 0,-19 0,18 0,-18 0,1 16,0-16,-1 0,0 0,1 0,0 0,-1 0,0 0,1 0,0 0,-19 0,19 0,-19 0,1 0,0 0,-1-16,2 16,-1 0,-1 0,1 0,0 0,-1-18,1 18,-1 0,2 0,-1 0,-18 0,17 0,-17 0,18 0,-18-17,18 17,-18 0,0 0,17 0,-17 0,18 17,-18-17,18 0,-18-17,17 17,-17 0,19 0,-19 0,18 0,-1 0,1 0,17 0,-17 0,-1 0,20 0,-20-18,19 18,-19 0,19 0,70 0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856 360,'0'0,"0"0,0 0,0 0,0 0,0 0,0 0,0 0,0 0,0 0,17 0,-17 0,0 0,0 0,0 0,0 0,17 0,-17 0,0 0,0 0,19 0,-2 0,1 0,-1 0,1 0,-1 0,19 0,-19 0,1 0,17 0,-18 0,1 18,0-18,-1 0,1 0,-18 0,17 17,-17-17,18 0,-18 0,18 0,-18 0,0 18,17-18,-17 0,0 0,0 0,0 0,0 0,18 0,-18 0,0 0,0 0,0 0,17 0,-17 17,0-17,0 0,18 0,-18 0,0 0,0 0,17 0,-17 0,0 0,0 0,19 0,-19 0,0 0,0 0,0 0,17 0,-17 0,0 0,0 18,0-18,0 0,0 0,0 0,0 0,0 0,0 0,0 0,0 0,0 0,0 0,0 17,0-17,0 0,0 0,-17 0,17 0,0 0,0 0,0 0,0 18,0-18,0 0,0 0,0 0,0 0,0 0,-19 0,19 0,0 0,0 18,0-18,0 0,0 0,0 0,0 0,0 0,0 0,-17 18,17-18,-18 0,1 18,-1-1,-17 1,0-1,0 1,-1-1,19 1,-18-1,0 1,-1 17,1-17,0-1,18 2,-19-2,19 1,-1-1,1 1,-1-18,0 17,18-17,-18 0,18 18,-17-18,17 0,0 0,0 0,0 0,0 0,0 0,0 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303 532,'34'0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289 358,'0'0,"0"0,0 0,0 0,0 0,17 0,1 0,0 0,0 0,17 0,-18 0,1 0,18 0,-1 0,-1 0,2 0,-1 0,0 0,1 0,-1 0,0 0,1 0,-1 0,0 0,1 0,-1 0,-1 0,2 0,-1 0,19 0,-19 0,-1 0,20 0,-19-17,0 17,1 0,-1 0,-1 0,2 0,-1 0,19 0,-2 0,-17 0,18-19,-18 19,1 0,-1 0,-17 0,-1 0,0 0,2-17,-19 17,17 0,-17 0,0 0,0 0,0-17,18 17,-18 0,0 0,0 0,0 0,0 0,0 0,0 0,17 0,-17 0,0 0,0 0,0 0,18 0,-18 0,0 0,0 0,17 0,-17 0,0 0,0 0,19 0,16 0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296 286,'0'0,"0"0,0 0,0 0,0 0,0 0,0 0,17 0,-17 0,0 0,0 0,0 0,18 0,-18 0,0 0,0 0,18 0,-18 0,0 0,0 0,18 0,-18 0,0 0,17 0,-17 0,18 0,-1 0,0 0,19 0,-1 0,19 0,-20 0,20 0,-19 0,-1 0,2 0,-1 0,19 0,-2 0,-16 0,-1 0,-1 0,2 0,-1 0,1 0,-1 0,-18 0,1 0,18 0,-19 0,18 0,-18 0,2 0,16 0,-18 0,1 0,0 0,0 0,-1 0,0 0,-17 0,18 0,-18 0,17 0,-17 0,0 0,19 0,-2 0,1 0,-1 0,-17 0,17 0,2 0,-19 0,17 0,1 0,-1 0,-17 0,18 0,-18 0,17 0,-17 0,0 0,19 0,-19 0,0 0,17 0,-17 0,17 0,1 0,-18 0,17 0,2 0,-19 0,0 0,17 0,-17 0,0 0,0 0,0 0,0 0,0 0,18 0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1092 1068,'0'0,"0"0,0 0,0 0,0 17,0-17,0 17,17-17,-17 19,0-2,18 1,-18 17,17 0,2 18,-2 0,1-18,-1 18,1 0,18-1,-19 1,0 0,18-18,-17 1,0-2,0 2,-1-18,-17-1,18-17,-1 18,1-18,-18 18,18-18,-18 0,0 0,18 0,-18 0,0 0,17 0,-17 0,0 0,17 0,-17 0,18 0,-18-18,17 18,-17 0,19-18,-2 18,18-17,0-18,1 16,-1-15,17-2,2-16,-2 16,19-17,0 1,-1-18,18-19,0 18,0-16,-18 16,1 1,-18 18,0-1,-18 17,36-52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561 816,'-18'0,"18"0,0 0,0 18,0-18,-17 36,17-18,-18 18,1 0,-1 1,-17 16,17 1,-17 0,0 0,-1 0,1 0,0-17,0 17,17-19,-17 1,17 0,1 1,-1-20,1 1,-1 1,18-2,0-17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90988 53747,'-94'-47,"86"47,0 0,8 55,0 0,16 86,-1 0,-15 46,0 1,-39 39,0 1,24-41,-1 1,16-156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66 832,'0'0,"0"0,19 0,-19 0,17 0,2 0,-1 18,0-18,0 17,1-17,-2 18,2-1,-1-17,0 18,0-1,1 1,-2 0,20-1,-19 1,0 0,18-1,-17 0,-2 19,2-36,-19 17,18 1,-18-18,18 0,-18 18,0-18,0 0,0 0,0 0,0 0,0 0,0 0,0 0,0 0,0 0,0 0,0 0,0 0,0 0,0 0,0 0,0 0,0 0,0 0,0 0,0 0,0 0,0 0,0 0,0 0,0 0,0 0,0 0,0 0,0 0,0 0,0 0,0 0,0 0,0 0,0 0,0 0,0 0,0 0,0 0,0 0,0 0,0 0,0 0,0 0,0 0,0 0,18 0,-18 0,0 0,0 0,19 0,-19 17,17-17,-17 0,19 17,-19-17,18 0,-18 0,0 0,0 18,18-18,-18 0,0 0,0 0,0 0,0 0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122 751,'0'0,"0"0,0 0,0 0,18 0,-18 0,17 0,19 0,-1 0,1 0,-1 0,18 0,0 0,18 0,18 0,-1 0,19 0,-1 0,0 0,1 0,-2 0,2 0,17 0,36 0,16 0,19 17,-18-17,1 17,-2-17,-16 19,0-19,-19 0,-17 0,18 0,0 17,-19-17,2 0,-37 0,0 0,1 0,-36 0,0 0,-18 0,18 0,-16 0,-20 0,18 0,1 0,-1-17,-17 17,17 0,-17 0,-1 0,-17 0,19 0,-19 0,0 0,18 0,-18 0,0 0,0 0,0 0,0 0,17 0,-17 0,18 0,-18 0,0 0,17 0,-17 0,18 0,-18-19,0 19,0 0,0 0,18 0,-18 0,17 0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754 814,'-18'0,"18"0,0 0,0 0,0 0,0 0,0 19,0-19,-17 17,17 2,-17-1,17 0,-18 0,0 19,1-19,-1 18,0-17,1 17,0-17,-1-2,18 20,-35-19,17 19,0-1,1-18,-1 0,1 1,-36 53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380 822,'0'0,"0"0,0 0,17 0,-17 0,18 0,-1 0,-17 0,19 0,16 20,-18-20,1 0,-1 0,1 19,0-19,17 0,-17 20,17-20,-18 21,19-21,-19 19,18-19,-17 0,-1 20,2-20,-2 20,1-20,-1 0,1 0,-18 0,0 0,17 19,-17-19,0 0,18 0,-18 0,0 0,0 0,18 0,-18 0,35 0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868 829,'0'0,"0"19,0-1,0 1,0 0,0-2,17 2,-17 18,0-18,0 18,0-18,0-1,0 19,0-19,17 1,-17 0,-17-1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1027 814,'0'0,"0"0,0 35,0-17,0 17,0-18,0 19,0-1,0 1,0-19,-18 19,18-1,0 0,0 0,-17 0,17 1,-18-2,18 19,-17-17,17 16,-17 2,17-1,-18-19,18 20,-18-20,18 20,-17-19,17 0,0 1,0-1,0 0,-18-17,18 16,0-15,0-2,0-17,0 0,0 18,0-18,0-18,0 18,0 0,18 0,-18-17,0 17,0 0,0 0,0-19,0 19,0 0,0 0,0 0,0-17,0 17,0 0,0 0,0-17,0 17,0 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877 843,'0'0,"0"0,0 0,0 0,0 0,0 0,17 0,-17 0,0 0,19 0,-19 0,0 0,17 0,-17 0,17 21,1-21,-1 19,-17-19,18 21,-18 0,17-21,-17 0,18 20,-18-20,17 20,-17-20,36 0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893 834,'0'0,"0"0,0 0,0 0,0 0,0 0,0 0,0 0,0 0,0 0,0 0,0 0,0 0,17 0,-17 0,0 0,0 0,0 0,0 0,0 0,0 0,0 0,18 0,-18 0,0 0,0 0,0 0,0 0,0 0,0 0,17 0,-17 0,0 0,18 0,-1 0,-17 0,18 0,-18 0,0 0,17 0,-17 0,0 0,0 0,0 0,0 0,0 0,0 0,18 0,-18 0,0 0,0 0,18 0,-18 0,0 0,0 0,17 0,-17 0,0 0,0 0,0 0,0 0,0 0,0 0,0 0,0 0,0 0,0 0,0 0,0 0,0 0,0 0,0 0,0 0,0 0,0 0,0 0,0 0,0 0,0 0,0 0,0 0,0 0,0 0,0 0,0 0,0 0,0 0,0 0,0 0,18 0,-18 0,0 0,0 0,0 0,0 0,0 18,0-18,0 0,0 0,0 0,0 0,0 0,0 0,0 0,0 0,0 0,0 0,0 0,0 0,0 0,0 0,0 0,0 0,0 0,17 0,-17 0,0 0,0 0,0 0,0 0,0 0,0 0,0 0,0 0,0 0,0 0,0 0,0 0,0 0,0 0,0 0,0 0,0 0,0 0,0 0,0 0,0 0,18 17,-18-17,0 0,0 0,0 18,0-18,0 18,0-1,0 1,0 0,0-2,0 2,0-18,0 17,0 1,0 0,-18-1,18 1,0-18,0 18,-17-18,17 0,0 17,0-17,0 0,0 0,0 0,0 0,-18 0,18 0,0 0,0 0,0 0,0 0,0 0,0 0,0 0,0 0,0 0,0 0,0 0,0 0,0 0,0 0,0 0,0 0,0 0,0 0,0 0,0 0,0 0,0 0,0 0,0 0,0 0,0 0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882 968,'0'0,"0"0,0 0,0 0,17 0,-17 0,19-18,-19 18,17 0,-17 0,17 0,19 0,-19 0,19-17,-2 17,2-18,17 18,-19-16,2-2,17 18,-17-17,-19 17,18 0,-17 0,-1 0,0-18,-17 18,19 0,-2 0,-17 0,17 0,-17 0,19 0,-2 0,-17 0,17 18,1-18,0 0,-18 0,17 0,1 0,-18 0,18 0,-18 0,17 0,-17 0,17 0,2 0,-19 0,17 0,-17 0,0 0,17 0,-17 0,0 0,0 0,0 0,0 0,0 0,36 0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1165 823,'-16'0,"16"0,0 0,0 18,0 0,0-18,0 18,-17 0,17 0,-17 18,17-18,0 18,-16 0,16-18,-16 18,16 18,-17-19,17 1,-17 1,17-2,-16 1,16 0,-16 0,16-18,-17 18,17-18,0 0,-17 18,17-18,-16 0,16-1,0 1,-17-18,17 19,0-2,-17 1,17 1,0-2,-16-17,16 18,-33 18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92556 53363,'0'-16,"0"0,0 1,0 7,0 0,-8 31,0 1,-31 39,0-1,24-15,-1 0,16-31,0-1,16-7,-1 0,9 0,-1 0,-23 23,0 0,-8 32,0-1,-23-7,0 0,16-16,-1 0,16-31,0 0,8-8,0 0,15-32,0 1,-15 15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6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893 855,'0'0,"0"0,0 0,0 0,19 0,-19 0,17 0,-17 0,18 0,-18 0,19 0,-2 19,2-1,0 1,-2-19,1 19,1-1,-2 1,2 0,0-1,-2 1,1-19,1 19,-2-19,20 18,-19 1,0 0,1-19,-2 18,2 1,-1-19,0 19,-18-19,18 0,-18 0,19 18,-19-18,0 0,17 0,-17 0,0 0,19 0,-19 0,0 0,0 0,18 0,-18 0,0 0,0 0,0 0,18 0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37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19200 29229,'15'-46,"-15"38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38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19581 28960,'0'-16,"0"8,0 0,0 1,0-1,0 0,0 0,0 0,0 0,-7 1,-1-1,0 0,0 0,8 16,0 0,0 23,0 0,8 24,0 0,-8 16,0-1,0-7,0-1,8 56,-1-2,-7-22,0 0,0-70,0-1,8 1,0-1,-8-7,0 0,0 23,0 0,0 0,0 1,8-9,0 0,-8 16,0 0,0-23,0-1,0 16,0 1,0-25,0 1,0 15,0 1,0 7,0 0,-8-31,0 0,8 23,0 0,0 8,0 1,0 7,0-1,0-23,0 1,8-9,0 1,-8 31,0 0,0-39,0 0,0 7,0 1,0-8,0 0,8-8,-1 0,-7 15,0 1,0-8,0 0,8 7,0 1,-8-8,0 0,0 15,0 1,0-1,0 1,0 7,0 0,0-7,0-1,0-7,0 0,24-24,-1 0,-7 0,-1 0,33-7,-1-1,-32 16,1 0,0-8,-1 0,25 8,-1 0,-8 0,0 0,9-7,-1-1,-8 8,1 0,7 0,0 0,0 0,0 0,0-8,0 0,0 8,0 0,8 0,0 0,0 8,0 0,-7 0,-1-1,0 1,0 0,8-8,0 0,-7 0,-1 0,-16 0,1 0,54 0,1 0,-1 0,0 0,1 0,-1 0,1 0,-1 0,-7 0,-1 0,9-8,-2 0,-14 8,-1 0,-7 0,0 0,-8 0,0 0,24-7,-1-1,-23 0,1 0,-17 8,0 0,-7 8,-1 0,-7-8,0 0,-1 0,1 0,-8 0,0 0,-8-16,0 0,-8 9,0-1,0 0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39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29500 34900,'0'16,"8"-8,0-1,15 9,1 0,7-1,0 1,8 0,0-1,8 1,0 0,-8-1,0 1,-16 0,1-1,-16 1,0 0,-8 7,0 1,-24 15,1-1,-39 33,-1-1,-47 16,1 0,78-54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0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33422 34894,'-78'0,"62"8,1 0,7-8,0 0,24 7,-1 1,9-8,-1 0,48-31,-1 0,-23 7,0 1,-32 15,1 0,-8 24,0-1,-16 17,0-1,-8 0,1 1,-1 22,0 1,-7 0,-1-1,1 1,-1-1,-22 9,-1 0,16-48,-1 1,9-32,-1 1,17-40,-1 0,0 8,0 0,8 8,0 0,0 32,0-1,8 16,0-1,15 24,1 0,7 16,0 0,9 0,-1 0,-1-15,1-1,0-23,1 0,-33-8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1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34481 34423,'-31'-47,"39"39,0 0,54 8,1 0,23-7,0-1,-39 8,0 0,-8 0,0 0,-31 0,0 0,-8-16,0 0,-24-31,1 0,-1 8,1 0,7 0,0 0,1 15,-1 1,16 15,0 0,0 24,0-1,0 48,0 0,0 31,0 0,-8 23,0 1,8 14,0 1,0-31,0 0,8-47,0-1,-8-38,0 0,-47-24,0 0,-15-39,-1 0,24-8,0 0,23 16,1 0,23 0,-1 0,56-8,0 0,23 8,-1-1,-46 17,1-1,-9 10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1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37150 34094,'-16'-16,"16"9,0-1,8 0,0 0,47-8,0 1,7 7,1 0,-40 16,1 0,-32 23,0 0,-55 9,1-1,-8-24,-1 1,16-8,0 0,33-8,-2 0,8 8,1-1,7 1,0 0,8 8,0-1,16 25,-1-1,-7 54,0 1,-16 39,0 0,-15-7,-1-1,9-8,-1 0,16-39,0 1,0-71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2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37000 35794,'0'-62,"31"-1,1 1,46 15,1 0,-2 15,1 1,-38 31,-1 0,-31 63,-1-1,-30 9,-1-1,-15 0,0 0,0-38,1-1,6-31,1 0,-1-39,1 0,23-16,0 1,8 38,0 1,32 7,-1 0,24 31,-1 1,1 14,0 1,-8 8,0 0,-24 0,1 0,-24-39,0 0,8 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2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38784 33928,'0'-31,"8"8,0-1,0 32,-1 0,0 31,1 0,-16 16,1 0,-16-8,-1 0,-15 0,0-1,7-23,1 1,23-16,0-1,16-7,0 0,63-23,-1-1,0-14,1-1,-32 23,0 1,-31 15,0 0,-16 8,0-1,-31 33,0-2,-16 40,1 0,-9 48,0-1,-15 24,-1 0,10-33,-2 2,32-40,0 1,31-56,0 1,0-40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2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38900 36228,'0'-15,"16"-17,-1 1,-7 31,0 0,8 39,-1 0,8 16,1-1,-1-23,1 0,7-15,0 0,8-32,0 0,-31 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93191 52975,'15'-31,"1"7,0 1,7 7,1 1,-9 7,1 0,-8 39,0 1,-16 7,0 0,-23 0,-1 0,9-31,-1 0,17-16,-1 0,0 0,0 0,8 16,0 0,-15 23,-1 1,-8 22,1 1,-1-24,1 1,23-24,0-1,39-38,0 0,16-8,0 0,-32 31,1 0,-24 24,0-1,-24 24,1 0,-24 1,0-1,16-16,-1 1,17-24,-1 0,39-8,1 0,23 0,0 0,-16 8,0 0,-15 0,0 0,-16-7,0-1,0-8,0 0,0 1,0-1,8 0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3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39937 36231,'16'-15,"-24"7,0 0,-7 16,-1 0,9 15,-1 1,8 15,0-1,0-14,0-1,23-15,0 0,9-8,-1 0,-8-16,1 0,-8 9,-1-1,-7 0,0 0,-16 8,0 0,-23 24,0-1,-9 16,1 1,-7-1,-1-1,16-15,-1 1,17-16,-1 0,24-8,0 0,47 0,-1 0,24-16,0 0,1 8,-1 1,-32 7,1 0,-15 7,-1 1,-23 0,0 0,-8 0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4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42656 35481,'-16'16,"8"-16,1 0,-1 0,0 0,1 0,-1 0,0 0,0 0,1 0,-1 0,16 0,-1 0,32-16,0 1,-8 7,1 0,-1 8,0 0,-23 23,0 1,-16 39,0-1,-23 1,0-2,-16-6,0 0,16-16,0 0,7-23,1 0,15-16,0 0,32-8,-1 0,32-15,-1-1,17 24,-1 0,-16 0,1 0,-39 8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5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44800 34443,'0'-16,"16"16,-1 0,56-16,-1 2,24-2,0 1,-25 7,2 0,-48 16,1 0,-16 7,0 1,-32-9,1 0,7 1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5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44907 33778,'-16'-47,"16"40,0-1,0 0,0 0,0 39,0 1,-16 54,1-1,-32 1,0 1,-15 7,-1 0,16-17,0 1,24-38,-1-1,40-55,-1 0,1 1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5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45112 35516,'16'0,"-1"-8,0 0,-7 16,0 0,-24 47,1-1,0 24,-1 0,-8-7,2-2,14-29,0-1,8-31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45544 35216,'0'-16,"8"16,0 0,22 0,1 0,-7 0,-1 0,-7 0,0 0,-16 8,0 0,0 15,0 1,0 15,0 0,0 16,0 0,0 23,0-1,0-6,0-1,-8-23,0 0,8-16,0 1,-16-48,1 0,-17-54,1-1,-7 1,-1-1,15 18,1-2,15 16,0 0,32 7,-1 1,16 31,0 0,-24 39,1 0,-24 40,0-2,-30-15,-1 1,7-39,1-1,55-46,-1-1,62-54,1 1,-62 61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47850 33994,'0'-31,"8"7,0 1,23 15,0 0,8 16,0 0,-16 23,1 0,-32 24,0-1,-15-15,-1 0,-22-7,-1-1,31-23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47290 35097,'-109'46,"94"-38,-1 0,24-8,0 0,47-16,-1 0,32-6,0-2,-24 9,1-1,-40 16,1 0,-32 0,0 0,0 8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6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47943 34650,'-31'0,"23"0,0 0,8 47,0 0,-8 31,1 1,0 22,-1 0,0 1,0 0,8-63,0 0,8-31,0 0,0-32,-1 1,0 7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4:47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47510 34617,'15'-110,"-15"95,0-1,-15 24,-1 0,-31 62,0 1,-7 7,-1 0,8-16,0 0,24-38,-1-1,24-15,0 0,55-31,0-1,47-54,-1 1,-15-10,0 1,-47 55,1 0,-25 23,1 0,-16 16,0 0,-16 31,1 0,7 0,0 0,8-7,0-1,0-8,0 0,16-15,-1 0,24-31,1 0,15-56,-2 1,2-16,0 0,-23 23,-1 1,-23 31,0 0,-8 7,0 1,0 15,0 1,0 7,0 0,0 31,0 1,0 23,0 0,0 23,0 1,-8 31,0 0,8-1,0 1,0-9,0 1,0-16,0 1,8-9,0 1,-8-16,0-1,0-14,0-1,-8-16,0 1,-16-24,1 0,-16-8,0 0,-32-39,1 0,47 31,-1 1,-23-9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93346 53950,'-31'31,"16"8,-1 0,-31 24,0-1,-7 1,-1 0,40-48,-1 1,24-16,0 0,31 0,0 0,-8 15,0 1,-15 15,-1 1,9-9,-1 0,-7-7,-1 0,1-16,-1 0,-7-8,0 0,0-8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45:03"/>
    </inkml:context>
    <inkml:brush xml:id="br0">
      <inkml:brushProperty name="width" value="0.07302" units="cm"/>
      <inkml:brushProperty name="height" value="0.07302" units="cm"/>
      <inkml:brushProperty name="color" value="#F2385B"/>
    </inkml:brush>
  </inkml:definitions>
  <inkml:trace contextRef="#ctx0" brushRef="#br0">69175 46840,'-31'0,"0"0,-1 0,25-8,-1 1,0-8,0-1,16 8,0 0,31 1,0-1,24 8,0 0,31 0,0 0,15-24,1 1,-8 15,0 0,-24 8,1 0,-24 16,0-1,-1-15,1 0,-8 0,0 0,-7 0,-1 0,8 0,0 0,0 16,-1 0,9-1,0 1,7-16,1 0,15-16,1 1,-9 15,1 0,-24 31,0 0,-16 0,1 0,-1-7,0-1,16-23,1 0,22 0,1 0,-1 0,1 0,-9 8,1 0,-8-8,0 0,-16 0,0 0,-7-16,-1 0,-23 1,0-1,-8 8,0 0,-8 1,0-1,-8 8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9:1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41250 29100 1000,'8'16'-4,"2"-1"-5,0 1-7,1-2-5,0 0-5,-3-4 0,-2-4-1,-1-4-1,-1-2 3,0 0 6,0 0 5,0 0 6,0 0 4,0 0 0,0 0 1,0 0 1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9:2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41550 30650 1000,'1'16'-7,"2"1"-11,2 1-12,2 1-12,0-1-1,-1-5 9,0-4 10,-3-3 10,3-1 5,2 2 2,3 2 3,4 2 1,-1-1 1,-3-1 1,-4-2 0,-1-2 0,-2-2 1,2-1-1,0 0 1,2-1-1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9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45893 21000 1000,'-8'0'0,"2"0"0,0 0 0,3 0 0,-2 0-6,-2 2-12,-2 0-12,-2 1-11,0 0 0,4 0 10,0-2 12,2 0 11,1-1 6,2 2 1,0-1 1,2 3 1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9:3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58483 20850 1000,'0'14'-42,"0"-3"5,0-2 5,0-4 5,0-1 4,0 0 3,0 0 4,0 0 3,0 0 3,0 0 3,0-1 2,0 1 2,0 0 2,2-2 0,0 0 1,1-2-1,0 1 1,-1 0 1,0 2-1,-1 0 0,-2 1 0,-1 0 1,0 0-1,-1-1 0,0 1 0,1 1 0,0 2 0,2 0 0,0 1 0,0 2 0,0 0 0,0 1 0,-1 0-1,0-2 1,-2-2-1,0-2 0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9:4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28863 24000 1000,'-14'0'-46,"3"0"5,3 0 5,3 0 4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9:4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26505 22550 1000,'-13'15'-5,"6"-1"-9,6-1-8,6-1-10,2-2-1,-1-1 5,0-2 7,-3-2 4,2-1 5,0 0 0,1 0 2,2 0 0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9:4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48595 23800 1000,'-8'7'0,"2"-3"0,1-2 0,0 0 0,0-2-6,0 0-11,0 0-11,-2 0-12,-1 0-1,2 0 9,0 0 7,2 0 8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19:4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54925 24250 1000,'-34'17'-6,"-5"1"-12,-5 3-11,-4 0-11,2 0-2,11-5 10,12-5 9,9-4 9,4-4 6,-5 0 2,-4-2 1,-6 0 3,-3-1 0,1 0 1,-1 0 1,1 0 0,0-2 0,-1 0 0,1-3-1,-1-2 0,3 0 0,3 0-1,4 2 0,5 1 0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20:1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31021 18850 1000,'-8'7'0,"2"-2"0,1-3 0,0 0 0,0-2-6,-2 2-9,-1-1-10,-2 3-11,-1-1-1,2-1 6,2 0 7,2-2 6,1 0 6,-2 0 2,0 0 3,-1 0 3,-1 0 1,0 0 1,1 0 1,-1 0 0,1 1 1,1 0-1,0 2 1,2 0 0,0 1 0,2 0 0,0 0 0,2-1 0,0 1 0,0 0-1,0 0 1,0 0-1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94543 53131,'0'-15,"0"7,0 0,8 8,0 0,-8 23,0 1,-8 15,0 0,-23-24,0 1,16-8,-1 0,16-1,0 1,23 0,1 0,15-8,-1 0,-14 0,-1 0,-15 0,0 0,-8-8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20:3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35900 52977 1000,'14'-8'-86,"-3"2"22,-2 1 21,-4 1 23,-1 0 11,0 0 2,0 0 3,0 0 1,0 0 1,0-2 1,0 0 0,0 0 0,0-1 1,1 2-1,2 2 1,0 2 0,1 1 0,0 0 0,-1 0 0,1 0 0,0 0 0,1 2 0,1 0 0,2 2 0,-2-1 0,-1 0 0,-2-2 0,-2 0 0,0-1 0,0 0 0,1 0 0,2 0 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20:4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38750 52065 1000,'22'0'-4,"-1"0"-5,-3 0-6,-1 0-6,-2-1-3,-2-1 0,-3 0 1,-1-1 0,0-1 1,2 0 4,2 0 3,1 0 3,2 0 2,-2 0 3,-1 0 1,-1 0 3,0 0 1,0-2 1,-1 0 0,1-1 0,-1 1 1,0 1-1,-2 2 1,0 2 0,-2 1 0,-1-2 0,-1 0 0,0-2 0,-1 1 0,0 0 0,0 2 0,0 1 0,-1-1 0,-1-1 0,0 0 0,-1-1 0,-1-1 0,1 0 0,2 0 0,0 0 0,1 1 0,0 0 0,0 2 0,0 0 0,0 1 0,0 0 0,0 0 0,0 0 0,0 0 0,1-2 0,2-1 0,0 0 0,0-1 0,0 1 0,-2-2 0,0 2 0,-1-1 0,0 2 0,-1 0 0,1 2 0,0 0 0,0 0 0,0 0 0,0 0 0,0 0 0,0 0 0,0 0 0,0 0 0,-1-1 0,-2 0 1,-2-2 1,-2 0-1,-1 0 1,0 0 0,0 1-1,0 2-1,1 0 0,2 0 0,2 0 0,2 0-1,0 0 1,0-2 0,-2-1-1,0 0 1,-1-1 0,0 0 0,0 0 0,0 1 1,0-1-1,0 1 0,0-1 0,0 0 0,0 0 0,2 2 0,0 0 0,2 2 0,0 0 0,0 0 0,-1 0 0,2 0 0,-1 0 0,1 0 0,2 0 0,0 0 0,0 0 0,0 0 0,-2 0 0,0 0 0,-1 0 0,1 0 0,2 0 0,0 0 0,0 0 0,0 0 0,-2 0 0,0 0 0,-1 0 0,1 0 0,2 0 0,0 0 0,1 0 0,0 0 0,0 0 0,-1 0 0,1 0 0,-2 0 0,-1 0 0,0 0 0,-1 0 0,2 0 0,0 0 0,1 0 0,1 0 0,-2 0 0,-1 0 0,0 0 0,-1-1 0,2 0 0,0-2 0,2 0 0,-1 0 0,-1 0 0,-1 2 0,0 0 0,-1 1 0,0 0 0,0 0 0,0 0 0,-1 0 0,2-2 0,-2 0 0,1-1 0,1-1 0,0 2 0,1 0 0,2 2 0,-1 0 0,-1 0 0,0 0 0,-2 0 0,1 0 0,0 0 0,1 0 0,2 0 0,-2 0 0,0 0 0,0 0 0,-2 0 0,1 0 0,0 0 0,1 0 0,2 0 0,0 0 0,0 0 0,-1 0 0,1 0 0,0 0 0,0 0 0,0 0 0,0 0 0,0 0 0,1 0 0,2 0 0,0 0 0,0 0 0,1 0 0,0 0 0,0 0 0,-1 0 0,-1 0 0,0 0 0,-2 0 0,0-1 0,2-1 0,0 0 0,1-1 0,0-1 0,0 2 0,-2 0 0,-1 2 0,0 0 0,0 0 0,0 0 0,0 0 0,0 0 0,0 0 0,-1 0 0,1 0 0,-1 0 0,0 0 0,-2 0 0,0 0 0,-2 0 0,2 0 0,-2 0 0,1 0 0,0 0 0,0 0 0,0 0 0,0 0 0,0 0 0,0 0 0,0 0 0,0 0 0,0 0 0,1 0 0,2 0 0,0 0 0,0 0 0,0 0 0,-2 0 0,0 0-1,-1 0 1,1 2 0,2 0 0,0 2 0,0-1 0,0-1 0,-2 0 0,0-1 0,-1-1 0,0 2 0,-1 0 0,1 2 0,0-1 0,0-1 0,0 0 0,0-2 0,0 1 0,0 0 0,0 2 0,0 0 0,0 0 0,0 0 0,-1-2 0,1 0 0,0-1 0,0 0 0,0 0 0,0 0 0,0 0 0,0 2 0,0 0 0,0 2 0,0-1 0,0 0 0,-1-2 0,2 0 0,-2-1 0,-1 2 0,0-1 0,-2 3 0,1-1 0,0-1 0,2 0 0,0-2 0,1 0 0,0 0 0,0 0 0,0 0 0,0 0 0,0 0 0,-1 0 0,2 0 0,-2 1 0,1 0 0,0 2 0,0 0 0,0 0 0,0 0 0,0-1 0,0-2 0,0 0 0,0 0 0,0 0 0,0 0 0,-1 0 0,1 0 0,0 0 0,0 0 0,0 0 0,0 0 0,0 0 0,0 0 0,0 0 0,2 0 0,0 0 0,1 0 0,1 2 0,0 4 0,0 4 0,0 4-1,0 2 1,-1 3 0,1 1-1,0 2 1,-1-1 0,0-3-1,-2-4 1,0-4-1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20:4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52350 51693 1000,'22'-1'-4,"-1"0"-5,-3-2-6,-1 0-6,1-1-3,5 2-2,5 0-1,5 2-1,1-1 2,-5 0 6,-4-2 5,-3 0 7,-3-1 2,-1 0 2,-1 0 2,0 1 0,-1-1 1,1 1 0,0-1 0,2 0 1,0 1 0,-1 0 0,-1 2 0,0 0-1,-2 1 1,1-2 0,0 0 0,-1-2 0,1 0 0,0 1 0,-1-1 0,1 0 0,0 0 0,-1 2 0,1 0 0,0 2 0,-1 0 0,-1 0 0,-1 0 0,0 0 0,-3 0 0,-1 0 0,-2 0 0,-2 0 0,-1 0 0,0 2 0,0 0 0,0 2-1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1:21:26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43720 51050 1000,'-8'7'-6,"2"-1"-12,1 0-12,0-1-12,1-2-2,1-1 11,-1 0 9,1-2 10,-1 0 5,0 0 3,0 0 2,0 0 3,1 1 0,2-1 1,2 3 0,2 0 0,1 2 0,0 0 0,0 1-1,0 2 1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6:33"/>
    </inkml:context>
    <inkml:brush xml:id="br0">
      <inkml:brushProperty name="width" value="0.04066" units="cm"/>
      <inkml:brushProperty name="height" value="0.04066" units="cm"/>
    </inkml:brush>
  </inkml:definitions>
  <inkml:trace contextRef="#ctx0" brushRef="#br0">83750 43750 541,'14'29'134,"-2"-5"-29,-1-5-31,-2-5-30,-2-1-16,-1 1-4,-1 3-2,0 2-4,-2 1-9,-1 1-14,0 0-15,-1 2-15,-2 1-10,-1-1-3,0 1-4,-1-1-4,-1-2 1,2-3 3,0-4 3,2-4 5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6:34"/>
    </inkml:context>
    <inkml:brush xml:id="br0">
      <inkml:brushProperty name="width" value="0.04363" units="cm"/>
      <inkml:brushProperty name="height" value="0.04363" units="cm"/>
    </inkml:brush>
  </inkml:definitions>
  <inkml:trace contextRef="#ctx0" brushRef="#br0">83572 44091 504,'-19'-6'23,"7"2"12,8 4 12,8 2 12,3 4 0,0 2-13,-2 3-13,0 4-12,-2 0-7,1-2-4,0 0-3,0-1-3,-1 0-1,-2 0 0,-2 0 0,-2-1 1,0-3-10,2-8-21,2-8-19,2-7-21,2-6-3,2 0 12,2 0 13,2-1 12,1-3 7,3-2 3,1-1 3,3-2 1,0 0 4,-3 3 3,-1 3 4,-2 3 3,-2 2 4,-3 3 3,-1 1 4,-2 2 2,0 2 10,2 3 14,2 1 15,2 2 14,1 2 2,1 0-10,1 1-11,2 2-11,0-1-6,4-2-2,3-2-3,3-2-2,0 0-1,0-1-3,-1 0-1,0 0-3,-2 1-1,1 0 0,-1 2-1,1 1 0,-3 1-4,-5 6-5,-5 2-5,-5 5-6,-4 2-2,-6 2-1,-4 0-1,-5 1 0,-4 1 0,-1 1-3,-3 2 0,-1 0-3,-2-1 1,1 1 1,-1-2 1,1-1 1,-2-1 3,0-1 2,-1-1 3,0 0 3,0-2 4,2-3 8,1-1 7,3-2 6,1-1 5,4 0 3,3 0 1,3 0 2,5-1 2,10 0 0,8-2 1,9 0 0,7-3-3,5-4-8,3-4-7,7-3-8,0-3-5,-2 2-4,-4 1-4,-2 1-2,-3 0-5,-5 2-4,-3 1-4,-5 1-5,-7-2-8,-10 0-12,-12-3-12,-10-2-13,-6-5 1,-1-11 12,-1-9 12,-1-10 13,2-1 9,3 6 5,5 9 6,3 5 5,3 3 5,2 1 3,2-1 2,3 1 3,0 1 5,0 5 7,0 3 8,0 5 7,1 3 6,2 6 6,2 4 5,2 6 5,2 5 1,2 5-4,1 7-4,3 5-4,-1 6-5,-4 5-5,-4 4-6,-4 6-5,-4 1-5,-2 3-6,-3 0-4,-3 1-5,-3 0-7,-2-4-6,-1-2-6,-2-4-7,-1 0-6,1 0-7,1 1-5,1 2-7,2-4 0,3-6 8,3-7 7,2-7 7,3-5 2,1-3-4,0-3-3,2-2-4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6:34"/>
    </inkml:context>
    <inkml:brush xml:id="br0">
      <inkml:brushProperty name="width" value="0.03252" units="cm"/>
      <inkml:brushProperty name="height" value="0.03252" units="cm"/>
    </inkml:brush>
  </inkml:definitions>
  <inkml:trace contextRef="#ctx0" brushRef="#br0">85200 45477 676,'16'0'3,"1"-2"8,1 0 6,2-1 6,-3 0 5,-1 3 2,-4 4 1,-3 2 1,0 2 1,4 2-2,2 0-1,2 1-2,3 1-8,1-1-13,1 1-16,1-1-13,0 0-11,-1-2-4,-1-2-6,0-2-6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6:35"/>
    </inkml:context>
    <inkml:brush xml:id="br0">
      <inkml:brushProperty name="width" value="0.04489" units="cm"/>
      <inkml:brushProperty name="height" value="0.04489" units="cm"/>
    </inkml:brush>
  </inkml:definitions>
  <inkml:trace contextRef="#ctx0" brushRef="#br0">86119 43232 490,'3'-16'7,"4"0"15,5 1 14,6-1 15,1 3 3,1 4-9,-1 6-8,1 4-8,-1 4-10,-1 0-7,-1 1-10,0 2-8,-3 1-2,-3 1 4,-3 3 4,-2 2 4,-4 1-7,-4 1-18,-4 1-19,-4 1-19,-3 0-5,-3-1 10,-4 0 8,-1-2 10,-3-1 7,2-1 6,1-1 7,1 0 7,1-3 3,1-1 2,1-2 0,1-2 3,1-2 6,2 0 15,2-2 14,3 0 13,1 0 7,2 4-3,2 2-3,2 3-2,0 3-4,0 0-7,-2 1-7,1 1-7,-1 0-9,0-1-10,2-1-11,0 0-10,3-5-5,6-5 1,3-6 1,7-5 1,2-5 1,2 0 3,3-1 3,2-1 1,-1 0 4,-2 1 4,-1 1 5,-2 0 3,-3 3 2,-1 3 2,-2 2 1,-3 4 2,-3 3-1,-8 6-1,-6 4-1,-7 5-1,-5 2-2,-2 1-2,-2 0-4,-1-1-1,-2-1-3,-1 0-2,-1 0-1,-1-2-3,1 0 1,1-1 1,3 1 2,2-1 2,1 0 3,3-2 3,1-3 4,2-1 4,6-2 4,7-4 5,7-2 6,9-4 5,5-3-1,5-3-4,2-5-6,6-4-5,0 0-3,-2 1-1,-1 2 0,-3 3-1,-2 0-2,-5 0-5,-3 0-5,-4 1-4,-4 0-7,-3-1-9,-2 0-10,-4 1-9,-1-3-3,-2-4 5,0-3 3,-2-5 4,0-3 4,-2-2 4,0-4 3,-1-3 5,-1-1 3,0 0 4,0 0 5,1 0 4,-1 2 5,2 5 4,0 5 4,2 5 5,0 4 2,0 5 2,0 3 1,0 4 1,1 4 4,0 4 6,2 4 7,0 4 6,1 5 3,0 7-3,0 7-1,0 7-2,0 4-4,0 4-4,0 2-5,0 4-5,-1 1-3,-3 1-4,-4 2-3,-2 0-3,-1-1-3,0-5-4,2-3-5,1-4-4,0-4-6,2-6-11,1-4-9,0-4-11,4-9-7,4-11-5,5-10-5,6-11-6,2-5 4,1 3 13,1 1 13,1 2 13,0 3 6,-1 1 3,0 2 1,-2 2 1,-2 3 5,-1 1 5,-2 2 7,-2 2 6,-2 2 6,-1 3 6,0 4 6,-2 2 6,-1 2 2,-2 0-4,-2-1-4,-2 1-4,-2 1-4,-3 0-6,-4 1-7,-2 1-6,-1 0-6,-1-3-5,0-1-4,1-2-5,-2-2-3,-2 0-2,-2-2-3,-1 0-1,-2-3 0,-1-3 2,-1-2 1,-1-3 1,-1-3 4,0 0 4,-2-1 4,0-1 4,-1-1 3,4 0-1,4 0 0,2 1-1,2 0 5,2 2 12,2 2 11,3 2 11,3 3 9,6 2 7,6 4 5,6 2 7,4 3-1,3 3-7,3 4-9,3 2-7,3 3-6,1 3-6,3 3-5,1 3-5,4 1-6,2 0-6,5 1-7,4-1-5,3-2-6,4-3-5,2-5-4,4-3-3,2-6-3,3-8 3,3-8 2,3-8 1,-5-3-4,-11 1-12,-12 0-11,-11 2-12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6:43"/>
    </inkml:context>
    <inkml:brush xml:id="br0">
      <inkml:brushProperty name="width" value="0.06427" units="cm"/>
      <inkml:brushProperty name="height" value="0.06427" units="cm"/>
    </inkml:brush>
  </inkml:definitions>
  <inkml:trace contextRef="#ctx0" brushRef="#br0">89266 43009 342,'1'-11'32,"2"12"2,2 10 3,1 11 2,1 6-2,-2 1-5,-2 1-6,-2 1-7,-1-1-4,0 0-5,0-1-5,0-1-4,0-2-5,0-5-2,0-3-2,0-4-3,0-7-5,0-7-5,0-7-6,0-9-6,1-6-1,4-5 4,2-5 4,4-5 5,1-1 3,1 4 3,1 2 4,2 3 3,-1 3 1,-1 5 0,-1 3-1,0 5 0,-2 2 4,-1 2 6,-1 2 7,0 3 8,-3 1 4,-1 3 2,-2 4 3,-2 2 1,-1 3 0,0 2-4,0 2-2,0 1-4,-1 3-3,-4 3-2,-2 4-2,-3 2-3,-1 0-2,0 0-1,2-1-1,1-1-2,3-7-4,7-12-9,8-13-7,6-13-10,4-5-1,-1 2 5,1 4 3,0 3 5,-2 3 4,-3 1 5,-3 2 5,-2 2 5,-4 3 3,0 5-2,-1 2 0,0 5 0,-2 3 2,-2 2 5,-2 2 6,-2 1 5,-2 3 1,0 1-5,-1 3-4,0 2-4,-4 1-3,-2 1 0,-3 1-1,-3 1-1,-2 0-3,0 0-8,1 1-7,-1-1-7,0-2-4,-3-2 1,-2-3 0,-1-3 1,-2-2 1,-1-2 4,-1-3 2,-1-1 4,0-2 2,2-2 3,1-2 2,0-2 4,2-1 2,2 2 5,4 0 4,3 2 4,5 0 4,5 0 7,6-1 5,6 2 6,5-2 0,5-1-8,5 0-6,5-2-7,4-1-5,1-2-3,2-2-3,2-1-3,0-2-1,-2 0-1,-1 0 0,-3 0-1,-2 1 0,-3 1-1,-3 0 1,-2 2-1,-4 2 5,-1 6 8,-2 4 9,-2 5 9,-3 3 2,-1 2-4,-2 0-4,-2 1-3,-2 1-3,-2 1-2,-2 1-2,-1 1-1,-2 1-2,0 1-1,0 1 0,0 1-1,1-1-1,-1-3-1,0-3-2,0-3-1,0-2-1,-2-3 1,0-1 0,-1-2 0,-1-3-5,0-4-12,0-4-11,1-4-11,-1-3-4,0-4 2,0-2 3,1-3 4,-1-1 3,0-1 4,0 0 5,1 1 5,-1 1 3,0 2 2,1 4 4,-1 3 2,1 2 3,1 0 5,0 2 3,2 1 5,1 1 4,0 3 4,2 4 5,1 2 4,3 1-4,7-4-13,8-3-12,6-2-13,6-4-7,4-6 1,6-4-1,4-5 0,4-1 1,0 1 3,2 3 2,1 1 2,-2 2 3,-2 2 2,-5 3 3,0 1 1,-5 1 2,-4 0 2,-3 1 1,-5-1 2,-4 2 11,-6 4 21,-6 4 20,-6 4 21,-4 3 3,0 1-16,-2 3-15,0 2-16,-1 1-9,1 1-3,-1 1-3,0 1-3,0 1-3,2-1-2,1 1-1,0 0-3,1 0-2,-2 3 0,0 1 0,-1 3-1,-3 4-1,-4 10-3,-4 8-2,-3 10-2,-5 3-1,-2 1 1,-6 0-1,-3-1 1,-4 1-1,-6-3 1,-5 0-1,-4-1 0,0-4-9,7-6-18,5-7-19,6-7-17,5-7-9,5-4 2,5-5 2,5-4 1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6:43"/>
    </inkml:context>
    <inkml:brush xml:id="br0">
      <inkml:brushProperty name="width" value="0.04748" units="cm"/>
      <inkml:brushProperty name="height" value="0.04748" units="cm"/>
    </inkml:brush>
  </inkml:definitions>
  <inkml:trace contextRef="#ctx0" brushRef="#br0">93250 42761 463,'0'-13'116,"2"8"-22,0 7-24,2 6-23,0 7-12,0 7-4,-1 7-4,2 7-2,-2 5-4,1 5-4,-1 5-4,1 6-4,0-1-2,0-3 1,0-4 0,0-4 1,-1-2-12,-1-3-24,0 1-23,-1-1-23,-1-4-10,0-8 5,0-6 6,0-6 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94129 53900,'-16'31,"16"-7,0-1,0 40,0-1,0 17,0-1,0-8,0 1,0-16,0-1,-16-22,1-1,-17-23,1 0,-16-8,0 0,-8-32,1 1,38 15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56:43"/>
    </inkml:context>
    <inkml:brush xml:id="br0">
      <inkml:brushProperty name="width" value="0.04432" units="cm"/>
      <inkml:brushProperty name="height" value="0.04432" units="cm"/>
    </inkml:brush>
  </inkml:definitions>
  <inkml:trace contextRef="#ctx0" brushRef="#br0">92750 46450 496,'36'22'192,"-6"-4"-46,-6-2-46,-5-2-45,-5-3-45,-3 0-40,-3 1-43,-2 0-42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6:00"/>
    </inkml:context>
    <inkml:brush xml:id="br0">
      <inkml:brushProperty name="width" value="0.02393" units="cm"/>
      <inkml:brushProperty name="height" value="0.02393" units="cm"/>
      <inkml:brushProperty name="color" value="#00BFF3"/>
    </inkml:brush>
  </inkml:definitions>
  <inkml:trace contextRef="#ctx0" brushRef="#br0">60963 13244 919,'-9'-22'5,"1"3"10,-3 4 10,1 2 10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6:02"/>
    </inkml:context>
    <inkml:brush xml:id="br0">
      <inkml:brushProperty name="width" value="0.05304" units="cm"/>
      <inkml:brushProperty name="height" value="0.05304" units="cm"/>
      <inkml:brushProperty name="color" value="#00BFF3"/>
    </inkml:brush>
  </inkml:definitions>
  <inkml:trace contextRef="#ctx0" brushRef="#br0">39077 20990 414,'-9'7'0,"-2"-2"0,-2-3 0,-1 0 0,-1-2 2,2 0 2,3 0 4,1 0 2,3-1 9,4-1 14,4 0 14,4-1 14,2-1 0,1 2-12,2 0-13,0 2-13,1 0-7,0 0-3,-1 0-3,1 0-3,1 0-2,1 0 0,3 0-2,2 0-1,0 0 0,-1 2 1,-1 0 0,-1 2 1,0-1 0,2-1 0,0 0 0,1-1 0,0-1 1,1 0-1,0 0 1,-1 0 1,1 0-1,1 0 1,1 0-1,2 0 0,-2 0 0,0 0-2,-1 0-1,0 0-1,-2-1-1,-1-1 1,-1 0 1,-1-1 0,-1-1 1,1 2-1,-1 0 1,1 2-2,0-1 1,1 0-1,2-2 1,0 0-1,1-1 0,1 0 0,1 0-1,1 1 1,0-1-1,1 2 1,-1 0 0,1 2 1,-1-1 0,-1-1-1,-1 0 1,-1-1-1,0-1 1,1 2-1,1 0 0,1 2 0,1 0 1,0 0-1,-1 0 2,1 0-1,-2-1 1,0 0-1,-1-2 0,0 0-1,-2 0 1,1 0-1,-1 2-1,1 1 1,0 0-1,-1-2 1,1 0 1,0-1 0,-2-1 0,1 2 0,-2 0 0,-1 2-1,1 0 1,1 0 0,3 0-1,2 0 1,-1 0 0,0 0 0,-1 0 0,0 0 0,-1 0 0,1 0 0,1 0-1,1 0 0,0 0-1,-1 0 0,-1 0 0,-1 0 0,-1 0-1,-2 0 0,1 0 1,-2 0 0,1 0 0,3 0 0,3 0 0,3 0 0,1 0 0,1 0 0,-1 0-1,1 0 1,-2 0-1,1 0 0,-2 0 1,-1 0-1,-1 0 1,-1 0-1,-1 0 1,-1 0 0,-1-2-1,-1 0 0,-1-3 0,0-2-1,-2-1 0,1 2-1,0 1 1,-1 1-1,1-1-1,0 2-1,-1-1-2,1 0-1,-4 0-11,-8 2-21,-8 0-21,-8 2-20,-3 0-6,2 0 10,3 0 11,1 0 10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6:05"/>
    </inkml:context>
    <inkml:brush xml:id="br0">
      <inkml:brushProperty name="width" value="0.04534" units="cm"/>
      <inkml:brushProperty name="height" value="0.04534" units="cm"/>
      <inkml:brushProperty name="color" value="#00BFF3"/>
    </inkml:brush>
  </inkml:definitions>
  <inkml:trace contextRef="#ctx0" brushRef="#br0">36855 29377 485,'-13'-7'4,"6"2"13,6 2 13,6 2 13,3 1 1,2 0-7,0 0-9,1 0-8,1-1-6,0 0-1,-1-1-3,1-1-1,1 0-2,2 0-1,1 2-1,3 0 0,1 1-1,1-2 1,1-1-1,1 0 1,1-1 0,-1 0 0,1 0 0,-1 1 1,1 0-1,1-1-1,1 0 0,1 0 0,0 0-1,-3 2 1,-1 0 0,-3 2 0,0 0 0,1 0 0,1 0-1,2 0 1,-2 0-1,0 0 0,-1 0 1,0 0 0,-2 0 0,1 0-1,-1 0 1,1 0 0,-1 0-1,-1 2 1,-1 0 0,0 2 0,-2-1-1,1 0 1,0-2-1,-1 0-1,1-1 1,2 0-1,0 0 2,1 0-1,0 0 1,1 0-1,0 0-1,-1 0 0,1 0-1,0 0 0,-1 0-1,1 0 0,-1 0 0,1 0-1,-1 0 1,1 0-1,0 0 1,-1 0 0,1 0 1,0 0 0,-1 0 1,1 0-1,-2 0 0,2 0 0,0 0-1,1 0 1,1 0 0,1 0 0,0 0 0,-1 0-1,-1 0 1,-1 0 0,0 0-1,0 0 1,-1 0 0,1 0 0,-1 0-1,-1 0 1,-1 0-1,-1 0 0,0 0 0,0 2 0,-1 0 0,1 1 0,0 0 0,-1-1 0,1 0-1,0-2 1,0 0 0,1 0 1,1 0-1,1 0 1,0 0 0,-1 0 0,0 0 0,-2 0 2,0 0-1,1 0 0,1 0 0,1 0 0,0 0-1,-1 0 1,0 0 0,-2 0-1,0 0 0,1 0 1,1 0-1,2 0 0,-1 0 1,1 0-2,-1 0 1,1 0 0,-1 0-1,1 0 1,0 0 0,-1 0 1,1 0 0,0 0-1,-1 0 0,1 0 0,-1 0 0,-1 0-1,-1 0 0,-1 0 1,-1 0-2,0 0 1,-2 0 0,-1 0-1,0 0 0,0 0 1,-1 0 0,1 0 0,1 0 0,2 0-1,1 0 0,3 0 0,-1 0-3,-1-2-5,-2 0-5,-2-1-5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16:28"/>
    </inkml:context>
    <inkml:brush xml:id="br0">
      <inkml:brushProperty name="width" value="0.04752" units="cm"/>
      <inkml:brushProperty name="height" value="0.04752" units="cm"/>
      <inkml:brushProperty name="color" value="#00BFF3"/>
    </inkml:brush>
  </inkml:definitions>
  <inkml:trace contextRef="#ctx0" brushRef="#br0">91731 17731 462,'-29'1'-14,"7"0"2,5 2 4,6 0 3,3 2 2,-2 0 3,0 1 3,-1 1 1,0 0 4,2-1 3,2 0 5,3-2 3,0 1 1,0 0-2,0 1-2,0 2-2,1 0-2,2 1 2,2 2 1,2 0 0,2 0 0,2-2-3,1 1-2,3-2-3,1 0-1,0-2-1,0-1 0,-1 0-1,1-2 1,0-1-1,0 0 1,0-1 1,0-1 0,3 0 0,1 0-1,3 0 0,0-1 0,-1-1 0,0 0 0,-2-1-1,0-1 1,1 2 0,1 0 0,1 2 0,0-1 0,-3 0 0,-1-2 0,-2 0 0,0-1-1,1 0-1,3 0-1,2 0-1,0 0-1,1 1 2,-1-1-1,1 1 2,0-1 0,-1 0 0,1 0-1,-1 0 2,0 0-1,1 0 0,-1 0 0,1 0 0,-1 0 1,-1 1-2,-1-2 1,0 2-1,-2-1 0,1 2 0,0 0 1,-1 2 0,1 0 0,0 0 0,-1 0 0,1 0-1,0 0 0,1 0 0,1 0 0,2 0 0,-1 0-1,1 0 1,-1 0 0,1 0 1,0-1-1,1 0 1,1-2 0,1 0-1,0-1 1,-1 0 0,-1 0-1,-1 0 1,-1 1 0,-1 0-1,0 2 0,-2 0-1,1 1 1,1-2-1,3 0 0,1-1-1,2-1 1,-1 0 0,1 0-1,0 1 1,-1-1 1,1 0-1,-1 0 0,1 0 1,-2 0-1,0 0 0,-1 0 1,0 1-1,-2-1 1,-1 2 0,-1 0 2,-1 2 0,0 0 1,0 0 0,-1 0-1,1 0-1,0 0 0,1 0 0,1 0 0,1 0-1,-1 0-1,1 0 0,-2 0-1,-1 0 0,0 0-1,0 0 2,-1 0 0,1 0 0,0 0 2,-1 0-1,1 0 2,0 0 0,0 0 0,1 0-1,1 0 1,1 0-1,0-1 1,-1-1-1,-1 0 0,0-1 0,-1-1-1,1 2 1,1 0-1,1 2 0,0 0 0,-1 0-3,0 0-2,-2 0-2,-1 0-1,-1 0 1,-1 0 1,0 0 1,-1 0 0,1 0-2,1 0-1,2 0-1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16"/>
    </inkml:context>
    <inkml:brush xml:id="br0">
      <inkml:brushProperty name="width" value="0.05341" units="cm"/>
      <inkml:brushProperty name="height" value="0.05341" units="cm"/>
    </inkml:brush>
  </inkml:definitions>
  <inkml:trace contextRef="#ctx0" brushRef="#br0">76309 51828 411,'-14'-14'2,"3"3"4,3 2 3,2 4 5,4 1 9,4 0 18,4 0 17,4 1 17,2-1 2,3 2-14,2 0-12,2 2-14,0 0-9,1 0-3,-1 0-5,1 0-5,-1-1-2,0-1-2,1 0-2,-1-1-2,1-1-3,1 2-4,1 0-6,2 2-4,-5 1-6,-7 4-6,-8 2-5,-8 4-6,-4 0 3,0 1 13,0 0 14,1 0 12,-1 0 7,2 3-1,0 1-1,2 3 0,0 1-3,0-1-3,0 1-4,0 0-4,1-2-2,0 0 0,2 0 1,1-2 0,0 0 0,0 0-1,0 2-2,0 2 0,-1-2-1,-1 0-2,0 0-2,-1-2-1,-1-1-1,2-1-2,0-1-2,2 0-1,0-2-1,0 1-1,0 0-1,0 0-1,0 0-3,0 1-3,0 1-4,0 2-4,-1-2-4,-2-1-3,-2-2-4,-2-2-4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16"/>
    </inkml:context>
    <inkml:brush xml:id="br0">
      <inkml:brushProperty name="width" value="0.03671" units="cm"/>
      <inkml:brushProperty name="height" value="0.03671" units="cm"/>
    </inkml:brush>
  </inkml:definitions>
  <inkml:trace contextRef="#ctx0" brushRef="#br0">76232 53898 599,'-19'0'20,"9"0"13,8 0 11,10 0 12,4 0 2,3 0-9,1 0-10,3 0-9,2 0-6,1 0-5,2 0-4,2 0-5,3-1-6,1-1-9,2 0-8,3-1-8,0 0-5,-2 1-4,-1 0-2,0 2-2,-3-1-6,-5 0-6,-5-2-6,-4 0-8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1"/>
    </inkml:context>
    <inkml:brush xml:id="br0">
      <inkml:brushProperty name="width" value="0.02386" units="cm"/>
      <inkml:brushProperty name="height" value="0.02386" units="cm"/>
    </inkml:brush>
  </inkml:definitions>
  <inkml:trace contextRef="#ctx0" brushRef="#br0">78800 53350 922,'13'8'58,"-1"-1"-38,-5 1-39,-1-1-37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2"/>
    </inkml:context>
    <inkml:brush xml:id="br0">
      <inkml:brushProperty name="width" value="0.02733" units="cm"/>
      <inkml:brushProperty name="height" value="0.02733" units="cm"/>
    </inkml:brush>
  </inkml:definitions>
  <inkml:trace contextRef="#ctx0" brushRef="#br0">78611 53750 804,'-13'1'18,"8"2"8,7 2 6,6 2 8,2 0-2,0-2-12,0 0-13,-2 0-10,0-1-7,-1 0 0,1 0 1,0 0 0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2"/>
    </inkml:context>
    <inkml:brush xml:id="br0">
      <inkml:brushProperty name="width" value="0.03306" units="cm"/>
      <inkml:brushProperty name="height" value="0.03306" units="cm"/>
    </inkml:brush>
  </inkml:definitions>
  <inkml:trace contextRef="#ctx0" brushRef="#br0">81508 52481 665,'-4'-13'39,"6"3"0,7 4-2,8 4 0,2 2-4,-1 2-5,-2 0-5,0 2-5,-2 0-5,-2 2-1,-4 0-2,-2 1-2,-3 1-3,1 2-3,0 0-4,0 2-3,-2 0-3,-4 3-1,-4 1-2,-3 3-2,-4 1-1,-2-1 0,-2 1 0,-1-1 0,-2 1 0,-1 1 3,-1 0 1,0 3 2,-1-3 1,4-3 2,3-5 1,3-3 2,2-2 2,0-2 1,2-1 3,1 0 3,2-2 4,4-1 6,4 0 7,4-1 6,3-1 0,3 0-5,4 0-6,2 0-5,1 0-6,1 0-3,-1 0-4,1 0-5,0 0-3,1 0-5,0 0-4,2 0-4,0 0-1,-1 0 2,-1 0 2,0 0 2,-4 0 3,-1 0 3,-4 0 2,-3 0 3,0-1-7,0-1-16,1 0-15,2-1-15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45950 44566,'16'0,"31"-8,0 0,-16 24,0-1,-15 40,-1 0,-15 15,0 1,-7-17,-1 1,-8-31,1-1,15-15,0 0,23-16,0 0,40-15,0-1,-48 16,1 0,0 1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95766 53660,'-16'0,"55"0,0 0,118-16,0 1,-32-8,0 0,-78 23,0 0,-39 0,0 0,-16-8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3"/>
    </inkml:context>
    <inkml:brush xml:id="br0">
      <inkml:brushProperty name="width" value="0.03809" units="cm"/>
      <inkml:brushProperty name="height" value="0.03809" units="cm"/>
    </inkml:brush>
  </inkml:definitions>
  <inkml:trace contextRef="#ctx0" brushRef="#br0">83469 52191 577,'0'-15'0,"0"2"2,0 3-1,0 1 2,0 0 3,0 0 5,0-1 7,0-1 4,-2 0 4,0 2-2,-3 2 0,-2 2-1,-1 1-1,-2 1 0,0-1-2,-1 0-1,-2 0-1,0 2-1,-1 0-2,-1 2-2,0 1-1,-1 2-1,1 2-1,-1 2 0,0 1-1,-1 3 0,-2 2-2,1 2 0,-2 1-1,0 3 1,1 1-1,-1 3 0,1 0 0,4-1-2,0-1-2,2-1-1,1 0-2,1 1 0,-1 0 0,0 2-1,1 0 1,2-1 1,3-1 1,1-1 1,1-1 1,2-1-1,0-1-1,2 0-1,1-2 0,2-1-1,2-1-1,2 0-1,1-3-2,3-1-5,2-2-5,2-2-4,1-2-4,3-1-2,1 0-3,2-1-3,2-3-1,1 0 0,1-3 0,1-2-1,0-1 0,1 0-2,-1 1-1,1-1-3,-4 0 4,-4 2 7,-5 1 7,-4 0 7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6"/>
    </inkml:context>
    <inkml:brush xml:id="br0">
      <inkml:brushProperty name="width" value="0.03303" units="cm"/>
      <inkml:brushProperty name="height" value="0.03303" units="cm"/>
    </inkml:brush>
  </inkml:definitions>
  <inkml:trace contextRef="#ctx0" brushRef="#br0">83912 53231 666,'3'-13'38,"4"3"1,5 4 0,5 4 2,2 2-3,-2 2-7,-3 0-7,-2 2-6,-1 0-3,-2 2-2,-3 0-2,-1 1 0,-1 2-3,-2 2-3,0 2-2,-2 0-4,-1 3-2,-2 0-3,-2 0-1,-1-1-4,-4 1-1,-4 1-1,-3 2-2,-4 0-1,-2-1 0,3-2 3,1-1 2,3-2 3,0-3 1,0-1 2,1-2 2,-1-2 0,1-2 4,2-2 6,3-2 5,1-2 5,3-1 2,6 0-3,4 0-3,6 0-3,2 0-2,3-2 0,2 0 0,1-1-1,2-1 0,0 2-2,-1 1-2,1 0-3,0 2-1,1 0-3,1 2-3,0 0-4,1 1-1,-1-1-3,-1-1-1,-1-2-3,-1 0-5,-1 1-9,-1-1-8,0 0-8,-3-1-2,-1 0 6,-2-2 7,-2 0 5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6"/>
    </inkml:context>
    <inkml:brush xml:id="br0">
      <inkml:brushProperty name="width" value="0.03826" units="cm"/>
      <inkml:brushProperty name="height" value="0.03826" units="cm"/>
    </inkml:brush>
  </inkml:definitions>
  <inkml:trace contextRef="#ctx0" brushRef="#br0">85257 51985 574,'-8'-40'32,"2"15"6,1 15 4,0 15 6,2 7-1,0 3-7,2 2-7,0 1-7,1 5-4,0 5-3,0 6-1,0 6-1,0 1-3,-1-4-3,-1-4-2,-2-3-2,0-2-4,-2 1-8,0 0-5,-1 2-7,-1-1-4,0-2 0,0-2-1,0-1-1,2-4-4,-1-3-5,2-4-7,1-4-6,0-5-2,0-2 2,0-6 1,0-2 2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6"/>
    </inkml:context>
    <inkml:brush xml:id="br0">
      <inkml:brushProperty name="width" value="0.03256" units="cm"/>
      <inkml:brushProperty name="height" value="0.03256" units="cm"/>
    </inkml:brush>
  </inkml:definitions>
  <inkml:trace contextRef="#ctx0" brushRef="#br0">85150 53024 675,'15'-16'-25,"-1"2"14,-1 2 13,0 0 15,-1 0 9,-1 2 4,1 1 5,0 1 4,0 1 1,1 1-4,1 0-4,1 2-3,0 0-5,-1 2-3,-1 0-5,0 2-4,-1 0-11,1 0-14,1 0-16,2 0-15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6"/>
    </inkml:context>
    <inkml:brush xml:id="br0">
      <inkml:brushProperty name="width" value="0.04204" units="cm"/>
      <inkml:brushProperty name="height" value="0.04204" units="cm"/>
    </inkml:brush>
  </inkml:definitions>
  <inkml:trace contextRef="#ctx0" brushRef="#br0">86024 51512 523,'0'-42'-18,"0"8"13,0 9 11,0 9 13,0 6 11,0 6 8,0 4 8,0 6 9,0 4 1,0 5-9,0 5-8,0 5-7,0 5-7,0 3-2,0 4-4,0 5-2,-2 2-3,0 6-2,-3 1-2,-2 6-3,-2 3-3,1 2-4,-2 1-3,-1 3-4,-1 3-7,2 5-9,1 5-10,1 5-9,1-1-3,1-5 2,0-4 2,2-5 4,0-9-1,2-12-3,0-14-3,2-11-3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7"/>
    </inkml:context>
    <inkml:brush xml:id="br0">
      <inkml:brushProperty name="width" value="0.02992" units="cm"/>
      <inkml:brushProperty name="height" value="0.02992" units="cm"/>
    </inkml:brush>
  </inkml:definitions>
  <inkml:trace contextRef="#ctx0" brushRef="#br0">86652 53132 735,'-2'-19'22,"-2"9"6,-4 8 7,-1 10 8,-3 4-2,1 1-8,-1 1-8,0 1-9,1 0-6,1-1-3,0-1-3,2-1-4,0-1-2,2-1-1,1 0-1,1-2-2,1 0 0,3-2-1,4-1 1,2 0 0,3-2 1,4-1 1,2 0 1,3-1 1,1-1 0,-1 0-2,-2 0-1,1 0-2,-2 0-1,-1 0 0,-1 0 1,0 0 1,-3 0-6,1 0-11,-2 0-11,0 0-12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7"/>
    </inkml:context>
    <inkml:brush xml:id="br0">
      <inkml:brushProperty name="width" value="0.03046" units="cm"/>
      <inkml:brushProperty name="height" value="0.03046" units="cm"/>
    </inkml:brush>
  </inkml:definitions>
  <inkml:trace contextRef="#ctx0" brushRef="#br0">87063 53155 722,'-13'-13'6,"3"6"14,5 6 14,3 6 14,2 5 2,0 4-9,0 3-9,0 5-9,0 1-8,0 3-7,0 0-8,0 0-5,0-1-4,0-2 2,0-3 1,0-2 1,-1-4-9,0-1-19,-2-2-20,0-2-20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29"/>
    </inkml:context>
    <inkml:brush xml:id="br0">
      <inkml:brushProperty name="width" value="0.03303" units="cm"/>
      <inkml:brushProperty name="height" value="0.03303" units="cm"/>
    </inkml:brush>
  </inkml:definitions>
  <inkml:trace contextRef="#ctx0" brushRef="#br0">88150 52944 666,'4'-15'17,"8"5"12,7 2 12,9 2 10,2 2 2,0 1-9,-1-2-9,-1 3-9,1-2-7,3 2-7,2 0-5,3 2-8,0 0-5,-5 0-8,-5 0-6,-5 0-7,-4 0-5,-3 0-3,-3 0-4,-2 0-2,-5 0-1,-2 0 0,-6 0 2,-2 0 0,-3-1 5,0 0 8,0-2 7,1 0 9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0"/>
    </inkml:context>
    <inkml:brush xml:id="br0">
      <inkml:brushProperty name="width" value="0.03629" units="cm"/>
      <inkml:brushProperty name="height" value="0.03629" units="cm"/>
    </inkml:brush>
  </inkml:definitions>
  <inkml:trace contextRef="#ctx0" brushRef="#br0">88974 52269 606,'-15'-28'1,"2"5"4,3 7 3,2 5 2,1 7 9,2 8 12,2 8 14,2 7 11,0 6 2,-2 1-9,-2 3-10,-2 1-9,0 1-8,0 1-8,3-1-7,0-1-8,-1 0-7,2-1-9,-1-3-8,0-1-8,0-2-5,2-1-2,0-1-2,2-1-3,0-2 3,2-3 5,0-3 6,2-2 5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0"/>
    </inkml:context>
    <inkml:brush xml:id="br0">
      <inkml:brushProperty name="width" value="0.0428" units="cm"/>
      <inkml:brushProperty name="height" value="0.0428" units="cm"/>
    </inkml:brush>
  </inkml:definitions>
  <inkml:trace contextRef="#ctx0" brushRef="#br0">90518 52094 514,'0'-12'8,"-2"6"15,0 8 17,-2 6 15,-1 5 5,-2 3-9,-1 3-8,-3 3-8,-1 2-6,0 1-3,2 1-3,-2 1-3,1-1-3,0 1-2,2-2-3,1-1-2,0-2-2,2 0-2,1-1-3,0-1-1,3-2-4,4-3-4,4-2-3,4-4-4,3-5-1,3-8 0,3-8 3,2-7 1,3-6-2,1 0-3,1-1-4,1 1-4,-1-4-1,-3 1 1,-4-2 0,-1-1 1,-4 0 4,-3 1 5,-3 1 5,-2 1 6,-3 3 4,-2 2 2,-2 3 3,-2 3 3,-2 3 0,0 2-2,-1 4-2,-2 3-3,0 1-2,-1 2-4,-2 0-3,0 2-2,-2 3-7,0 6-8,-4 5-9,-2 7-8,1 1-3,3-3 3,3-3 2,3-2 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96238 53016,'0'-16,"8"16,0 0,-8 8,0 0,-32 62,1 0,-31 16,-1 0,-15 24,0-1,31-39,0 1,39-56,0 1,8-8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0"/>
    </inkml:context>
    <inkml:brush xml:id="br0">
      <inkml:brushProperty name="width" value="0.03419" units="cm"/>
      <inkml:brushProperty name="height" value="0.03419" units="cm"/>
    </inkml:brush>
  </inkml:definitions>
  <inkml:trace contextRef="#ctx0" brushRef="#br0">91600 52990 643,'8'-7'1,"0"2"4,0 2 3,-1 2 2,2 0 7,4 0 8,2-2 8,3 0 9,-1 0 1,-2 2-6,-2 2-5,-4 2-6,-2 2-4,-1 2-5,0 1-3,-1 3-4,-3 2-3,-3 0-3,-2 1-1,-3 0-3,-3 2-1,-2 2-3,-2 0-3,-1 1-2,-1 0-1,1-3 0,1-1 0,1-2 0,2-2 3,2 2 5,4 1 5,2 2 6,5-3 0,8-5-8,6-4-6,7-6-8,1-2-5,-4 1-7,-3-2-6,-4 2-6,-4-1-3,1 2-1,-2 0 1,0 2-1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2"/>
    </inkml:context>
    <inkml:brush xml:id="br0">
      <inkml:brushProperty name="width" value="0.03643" units="cm"/>
      <inkml:brushProperty name="height" value="0.03643" units="cm"/>
    </inkml:brush>
  </inkml:definitions>
  <inkml:trace contextRef="#ctx0" brushRef="#br0">93637 52512 603,'-6'-15'50,"6"4"-5,4 4-4,6 2-6,3 0-3,3 2-2,3-1-3,3 0-2,3 0-2,0 2-4,4 0-2,1 2-4,1 0-2,-1 0-2,-1 0 0,-1 0-2,-2 0-3,-1 0-6,-3 0-6,-2 0-5,-1 0-5,-1 2-5,-1 0-4,0 2-4,-3 0-6,-1 0-5,-2-1-6,-2 2-7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3"/>
    </inkml:context>
    <inkml:brush xml:id="br0">
      <inkml:brushProperty name="width" value="0.03553" units="cm"/>
      <inkml:brushProperty name="height" value="0.03553" units="cm"/>
    </inkml:brush>
  </inkml:definitions>
  <inkml:trace contextRef="#ctx0" brushRef="#br0">95300 51650 619,'0'15'73,"2"-1"-10,0-1-13,2 0-11,1-1-8,3 1-4,4 1-5,2 2-3,1-2-4,-1-2-3,-1-1-3,0-2-3,-1-1-2,2-1-1,3 1 1,2 0-1,-1 0-6,-1 0-12,-3 0-14,-1-1-12,-3 1-8,-2 0-2,-4 0-3,-2 0-3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3"/>
    </inkml:context>
    <inkml:brush xml:id="br0">
      <inkml:brushProperty name="width" value="0.03541" units="cm"/>
      <inkml:brushProperty name="height" value="0.03541" units="cm"/>
    </inkml:brush>
  </inkml:definitions>
  <inkml:trace contextRef="#ctx0" brushRef="#br0">93451 53312 621,'-31'-8'17,"17"0"12,17 0 14,16 1 12,9 0 3,4 2-11,3 3-9,3 1-11,0 0-6,0-1-4,-1 0-3,-2-1-5,-1-1-5,0 2-10,-1 0-9,-1 2-9,-2 1-6,-3 2-6,-4 2-4,-1 2-5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4"/>
    </inkml:context>
    <inkml:brush xml:id="br0">
      <inkml:brushProperty name="width" value="0.03175" units="cm"/>
      <inkml:brushProperty name="height" value="0.03175" units="cm"/>
    </inkml:brush>
  </inkml:definitions>
  <inkml:trace contextRef="#ctx0" brushRef="#br0">93522 53437 692,'-24'-6'24,"13"6"12,14 4 13,14 6 13,6 2-3,-1 1-17,-2 1-16,1 1-16,0 0-15,2-1-12,4-1-11,3-1-12,-2-2-8,-4-2-3,-5-4-2,-4-2-4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4"/>
    </inkml:context>
    <inkml:brush xml:id="br0">
      <inkml:brushProperty name="width" value="0.03683" units="cm"/>
      <inkml:brushProperty name="height" value="0.03683" units="cm"/>
    </inkml:brush>
  </inkml:definitions>
  <inkml:trace contextRef="#ctx0" brushRef="#br0">96437 52097 597,'15'-14'3,"-1"2"5,-1 4 6,0 3 5,-1 1 5,-1 2 2,1 0 3,0 2 3,0 1 0,1 4-3,0 2-1,3 4-2,-2 1-4,-1 1-2,-2 1-5,-2 1-3,-4 2-2,-4 1-1,-6 3-2,-4 2-1,-5 0-1,-5 1-5,-5-1-3,-4 0-4,-5 0-2,-1 3-4,-2 0-2,-2 1-2,0-2-1,3-3 2,4-5 2,2-3 2,4-3 3,3-1 3,4 0 4,5-2 4,3-1 6,6-2 9,4-3 8,6 0 10,6-3-1,7-1-9,9 0-10,7-1-9,3-1-6,-1 0-5,0 0-5,-1 0-4,-1 1-8,-1 0-9,-2 2-9,0 0-11,-3 1-1,-4-2 3,-3 0 6,-4-1 4,-4-2 3,-1 2 5,-2-1 2,-2 0 4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4"/>
    </inkml:context>
    <inkml:brush xml:id="br0">
      <inkml:brushProperty name="width" value="0.03519" units="cm"/>
      <inkml:brushProperty name="height" value="0.03519" units="cm"/>
    </inkml:brush>
  </inkml:definitions>
  <inkml:trace contextRef="#ctx0" brushRef="#br0">98950 51392 625,'16'-27'58,"-1"6"-11,1 7-9,0 8-11,1 1-3,2 2 3,4-1 3,3 0 2,1 0 0,-1 2-7,-1 0-6,-2 2-7,-1 1-8,-3 4-14,-3 2-12,-2 4-12,-6-1-9,-6 2-4,-8 0-4,-6 0-5,-4-2 2,1-2 7,-1-1 7,0-2 7,3-1 6,0 0 6,2 0 6,2 0 6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5"/>
    </inkml:context>
    <inkml:brush xml:id="br0">
      <inkml:brushProperty name="width" value="0.04486" units="cm"/>
      <inkml:brushProperty name="height" value="0.04486" units="cm"/>
    </inkml:brush>
  </inkml:definitions>
  <inkml:trace contextRef="#ctx0" brushRef="#br0">99087 51750 490,'-41'7'-38,"8"-2"19,11-3 19,9 0 19,6 0 13,2 3 5,3 5 7,1 4 6,1 2 1,0 1-5,0 1-5,0 1-5,0 2-3,0 1-4,0 3-4,0 1-2,-2 2-4,-2 1 0,-4 1-2,-2 0 0,-1-1-4,2-3-4,3-5-3,1-3-6,1-2-1,2 1-1,0 1-1,2 1 0,2 0-2,4-1-1,4-1-2,3 0-2,4-3-3,1-3-5,3-3-4,2-2-5,0-3-5,-3-1-3,1 0-4,0-1-3,-3-1 0,-1 0 4,-2 0 6,-2 0 4,-3-1 1,1-1-2,-2 0-2,0-1-2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5"/>
    </inkml:context>
    <inkml:brush xml:id="br0">
      <inkml:brushProperty name="width" value="0.0388" units="cm"/>
      <inkml:brushProperty name="height" value="0.0388" units="cm"/>
    </inkml:brush>
  </inkml:definitions>
  <inkml:trace contextRef="#ctx0" brushRef="#br0">99390 52601 567,'-19'-21'25,"10"5"16,10 5 15,10 5 16,6 1 0,1 2-17,3-1-16,1 1-16,3-1-9,1 0-1,1 0-1,4 0-1,-2 1-13,-3 2-22,-5 2-24,-3 2-23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5"/>
    </inkml:context>
    <inkml:brush xml:id="br0">
      <inkml:brushProperty name="width" value="0.04591" units="cm"/>
      <inkml:brushProperty name="height" value="0.04591" units="cm"/>
    </inkml:brush>
  </inkml:definitions>
  <inkml:trace contextRef="#ctx0" brushRef="#br0">100649 52470 479,'-9'-11'96,"-1"8"-15,-3 9-17,-2 10-17,1 4-10,1 1-4,2 1-5,2 0-3,2 1-4,0-1-2,2-1-3,1-1-1,0 0-3,0-1-2,0 1-2,0-2-2,1 1-4,2-2-2,2-3-4,2-1-4,4-3-4,6-2-5,5-4-5,7-2-6,3-6-2,1-6-1,0-7 2,1-7-1,0-3 2,-3 2 3,-3 0 3,-3 1 3,-3 1 4,-4 1 3,-4 1 5,-5 1 3,-2 1 3,-4 3-1,-2 2 1,-3 1 0,-4 2 1,-4 0 0,-4 2 1,-3 1 1,-3 1-4,-1 4-8,-1 2-8,0 4-8,0 1-4,5 2-2,3 0-1,5 1-2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96750 54600,'62'0,"-54"0,0 0,-8 16,0-1,0 32,0 0,-31 0,0 0,23-32,0 1,16-24,0 0,31-31,0 0,15 31,1 1,-24 14,0 1,-23 47,0-1,-24-15,1 0,7-23,0 0,47-55,0 0,-23 7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9"/>
    </inkml:context>
    <inkml:brush xml:id="br0">
      <inkml:brushProperty name="width" value="0.03458" units="cm"/>
      <inkml:brushProperty name="height" value="0.03458" units="cm"/>
    </inkml:brush>
  </inkml:definitions>
  <inkml:trace contextRef="#ctx0" brushRef="#br0">51833 57516 636,'-6'-7'19,"4"2"14,4 2 13,4 2 14,3 1 0,1 2-12,3 0-11,2 2-12,1-1-8,1-1-5,1 0-6,1-1-6,-1-1-4,-1 0-8,-2 0-5,-3 0-6,-1 0-2,0 0 1,-2 0 2,0 0 2,-3 1-4,-3 3-8,-2 4-11,-4 1-8,-2 3-1,-1 0 9,-3-1 9,-2 1 8,0-2 6,2-1 5,2-2 4,3-2 5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9"/>
    </inkml:context>
    <inkml:brush xml:id="br0">
      <inkml:brushProperty name="width" value="0.03564" units="cm"/>
      <inkml:brushProperty name="height" value="0.03564" units="cm"/>
    </inkml:brush>
  </inkml:definitions>
  <inkml:trace contextRef="#ctx0" brushRef="#br0">52043 57950 617,'-15'0'4,"5"2"13,2 0 12,2 2 15,2 1 2,0 3-5,0 4-5,0 2-7,1 2-3,0-1-2,2 1-3,1 0-2,-1 0-2,-1 1-4,0 1-3,0 1-4,-2 1-5,0 0-9,0 2-9,0 1-7,0 1-6,2-1 0,0 1-1,2-1-1,0-1-1,0-3-2,0-3-1,0-2-2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39"/>
    </inkml:context>
    <inkml:brush xml:id="br0">
      <inkml:brushProperty name="width" value="0.03521" units="cm"/>
      <inkml:brushProperty name="height" value="0.03521" units="cm"/>
    </inkml:brush>
  </inkml:definitions>
  <inkml:trace contextRef="#ctx0" brushRef="#br0">52648 58172 624,'0'-19'8,"0"7"16,0 8 15,0 8 17,0 5 2,0 2-9,0 1-10,0 3-9,0 1-8,0 1-3,0 1-4,0 2-5,0 0-4,0 1-5,0 0-7,0 2-4,-1 0-8,-1-1-8,0-1-9,-1-1-8,0-2-6,-1-3-3,0-3-3,0-2-2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0"/>
    </inkml:context>
    <inkml:brush xml:id="br0">
      <inkml:brushProperty name="width" value="0.03219" units="cm"/>
      <inkml:brushProperty name="height" value="0.03219" units="cm"/>
    </inkml:brush>
  </inkml:definitions>
  <inkml:trace contextRef="#ctx0" brushRef="#br0">51547 59328 683,'-8'7'3,"-2"-2"5,0-3 7,-1 0 5,3-3 8,8-1 9,8 0 8,8-1 10,4-1-4,3 2-16,1 0-17,3 2-16,1 0-9,3-1 1,4-2 0,3 0 1,2-2-4,0 0-11,2-1-9,0-1-9,-3 0-7,-8 1-2,-7 0-4,-8 2-3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0"/>
    </inkml:context>
    <inkml:brush xml:id="br0">
      <inkml:brushProperty name="width" value="0.02941" units="cm"/>
      <inkml:brushProperty name="height" value="0.02941" units="cm"/>
    </inkml:brush>
  </inkml:definitions>
  <inkml:trace contextRef="#ctx0" brushRef="#br0">54300 58627 748,'8'-6'81,"0"2"-20,-1 4-21,1 3-21,0 1-9,-1 1 1,1 2 0,0-1 1,-2 2-5,1 0-13,-2 0-12,0-1-11,-2 2-10,-2-1-7,-2 2-6,-2 2-6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0"/>
    </inkml:context>
    <inkml:brush xml:id="br0">
      <inkml:brushProperty name="width" value="0.02798" units="cm"/>
      <inkml:brushProperty name="height" value="0.02798" units="cm"/>
    </inkml:brush>
  </inkml:definitions>
  <inkml:trace contextRef="#ctx0" brushRef="#br0">54221 59200 786,'-18'1'-2,"6"4"21,8 2 21,8 3 21,4 1-3,0-1-26,0 0-26,-2-2-28,2-2-15,0 1-9,0-2-6,0 0-7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2"/>
    </inkml:context>
    <inkml:brush xml:id="br0">
      <inkml:brushProperty name="width" value="0.03504" units="cm"/>
      <inkml:brushProperty name="height" value="0.03504" units="cm"/>
    </inkml:brush>
  </inkml:definitions>
  <inkml:trace contextRef="#ctx0" brushRef="#br0">57560 57468 627,'-8'-8'2,"2"2"3,1 1 3,0 0 3,2 1 2,0-2 0,2 0 0,0-1 0,0-1-1,-2 0-2,-2 0-2,-1 1-3,-3-1 1,0 2 1,-2 0 1,0 2 3,-1 1 0,-1 2-2,-1 2 0,-1 2-2,-1 3 0,0 4 1,2 3 0,-2 5 0,0 3 0,0 1-1,1 3 0,-1 0-2,1 2 1,2 1 0,3-1 0,1 1 0,1-2 1,0-1 2,1-3 0,-1-1 1,1-2 1,2-3-1,2-2 0,2-1 1,1-2-2,0 1 0,0 0-2,0 0-1,1-1-4,4-1-9,2 0-8,4-2-7,1-1-4,1-2 4,1-3 2,1 0 3,2-4-2,2-2-9,1-4-7,3-2-9,-2-1-3,-4 2 4,-3 3 4,-4 1 2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3"/>
    </inkml:context>
    <inkml:brush xml:id="br0">
      <inkml:brushProperty name="width" value="0.03148" units="cm"/>
      <inkml:brushProperty name="height" value="0.03148" units="cm"/>
    </inkml:brush>
  </inkml:definitions>
  <inkml:trace contextRef="#ctx0" brushRef="#br0">58200 58413 698,'1'-15'7,"4"2"13,2 2 13,4 3 13,0 1 4,1 2-8,0 2-6,0 2-8,-3 2-7,0 4-8,-2 2-7,-2 3-9,-2 3-3,-2 2 2,-2 1 2,-2 3 2,-2 0 1,-2-2-1,-2 0 0,0-1 0,-3-1-2,0 0-1,0-2-1,1-1-1,3-2 0,8-2 2,8-4 2,7-2 3,5-4 0,-1-2-2,0-4-1,1-2-2,-1-2-6,1 1-11,0-1-12,-1 0-10,0 0-6,-3 1 2,-2-1 2,-1 1 1,-2 0 4,-2 3 8,-2 1 7,-2 2 7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3"/>
    </inkml:context>
    <inkml:brush xml:id="br0">
      <inkml:brushProperty name="width" value="0.04023" units="cm"/>
      <inkml:brushProperty name="height" value="0.04023" units="cm"/>
    </inkml:brush>
  </inkml:definitions>
  <inkml:trace contextRef="#ctx0" brushRef="#br0">59277 57355 546,'0'-13'39,"0"6"3,0 6 1,0 6 3,0 4-2,0 1-4,0 3-5,0 2-5,0 2-4,0 1-3,0 3-5,0 0-3,-1 3-3,-1 0-2,0-1-2,-1 1-2,-2-1-2,0 2 1,-1 2-1,-1 0 0,-1 0-6,0 0-10,1 0-11,0 0-10,0-1-8,2-5-4,2-3-6,2-4-5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3"/>
    </inkml:context>
    <inkml:brush xml:id="br0">
      <inkml:brushProperty name="width" value="0.03226" units="cm"/>
      <inkml:brushProperty name="height" value="0.03226" units="cm"/>
    </inkml:brush>
  </inkml:definitions>
  <inkml:trace contextRef="#ctx0" brushRef="#br0">59300 58274 681,'0'-16'4,"0"2"5,0 2 7,0 0 5,1 0 6,2 2 2,2 1 4,2 1 2,1 1-1,3 1-6,2 0-5,2 2-7,0 0-3,-2 2-1,0 0-2,0 2-2,-3 0-9,1 2-21,-2 0-20,0 2-20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99050 52916,'0'-16,"16"16,-1 0,24 16,0-1,-16 24,1 0,-40 8,1 0,-32-16,0 0,16-23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4"/>
    </inkml:context>
    <inkml:brush xml:id="br0">
      <inkml:brushProperty name="width" value="0.04468" units="cm"/>
      <inkml:brushProperty name="height" value="0.04468" units="cm"/>
    </inkml:brush>
  </inkml:definitions>
  <inkml:trace contextRef="#ctx0" brushRef="#br0">59743 56968 492,'0'-28'5,"0"5"8,0 6 10,0 7 10,0 5 5,0 8 5,0 6 4,0 7 4,0 5-2,0 3-6,0 3-7,0 3-7,-2 4-5,0 4-3,-3 6-4,-2 5-3,0 2-3,-1 4-4,0 3-4,0 4-3,0 1-5,1 1-6,0 1-6,-1 1-6,1-2-8,2-5-7,2-5-8,2-5-7,1-4-3,0-6 6,0-4 5,0-5 4,0-5 4,2-5 3,0-5 3,2-4 3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4"/>
    </inkml:context>
    <inkml:brush xml:id="br0">
      <inkml:brushProperty name="width" value="0.03754" units="cm"/>
      <inkml:brushProperty name="height" value="0.03754" units="cm"/>
    </inkml:brush>
  </inkml:definitions>
  <inkml:trace contextRef="#ctx0" brushRef="#br0">60297 58530 586,'7'-15'1,"0"2"2,-2 3 3,0 1 2,-3 3 9,-1 4 14,-2 4 15,-1 4 14,-3 3 2,0 3-10,-2 4-12,0 2-11,-1 0-8,0 2-5,1-1-4,-1 1-6,1-1-3,2-3-2,2-1-2,2-3-2,2-1-3,4-1-3,2 0-6,4-2-3,1-1-3,3-2 0,1-3 0,3 0-1,0-3-2,-2-1-4,1 0-4,-2-1-3,-2-2-3,-3 0-1,-3-1-1,-2-2-2,-2 1 3,0 1 8,0 0 8,0 2 8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4"/>
    </inkml:context>
    <inkml:brush xml:id="br0">
      <inkml:brushProperty name="width" value="0.03795" units="cm"/>
      <inkml:brushProperty name="height" value="0.03795" units="cm"/>
    </inkml:brush>
  </inkml:definitions>
  <inkml:trace contextRef="#ctx0" brushRef="#br0">60557 58670 579,'-8'-11'11,"2"8"23,1 9 23,0 10 22,0 4 2,1 3-17,-2 1-17,-1 3-19,-1 2-13,0 6-11,0 5-10,0 3-10,0 2-10,0-6-9,1-4-8,0-5-9,-1-4-4,2-5 1,0-3 0,2-4 1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4"/>
    </inkml:context>
    <inkml:brush xml:id="br0">
      <inkml:brushProperty name="width" value="0.03384" units="cm"/>
      <inkml:brushProperty name="height" value="0.03384" units="cm"/>
    </inkml:brush>
  </inkml:definitions>
  <inkml:trace contextRef="#ctx0" brushRef="#br0">61471 58346 650,'-8'-8'0,"0"0"3,1 1 1,-1 0 2,3 0 7,8 2 15,6 2 14,7 2 13,4 1 3,1 0-9,1 0-10,1 0-8,0 0-13,3 0-14,0 0-16,1 0-15,-1 0-10,-2 2-3,-2 0-5,-1 2-4,-3 0 0,-3 0 3,-3-1 2,-2 1 3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5"/>
    </inkml:context>
    <inkml:brush xml:id="br0">
      <inkml:brushProperty name="width" value="0.03868" units="cm"/>
      <inkml:brushProperty name="height" value="0.03868" units="cm"/>
    </inkml:brush>
  </inkml:definitions>
  <inkml:trace contextRef="#ctx0" brushRef="#br0">62112 57320 568,'-8'-7'0,"0"-1"0,0 0 0,1 0 0,0 3 9,2 6 18,3 6 18,1 6 18,1 4 4,0 5-13,0 3-12,0 5-11,0 2-7,0 1-2,0 4-3,0 1-1,0 1-7,0 2-14,0 1-11,0 1-14,-1-4-5,-1-5 0,0-6 0,-1-5 0,-1-5-4,2-1-8,0-2-8,2-2-9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6"/>
    </inkml:context>
    <inkml:brush xml:id="br0">
      <inkml:brushProperty name="width" value="0.03709" units="cm"/>
      <inkml:brushProperty name="height" value="0.03709" units="cm"/>
    </inkml:brush>
  </inkml:definitions>
  <inkml:trace contextRef="#ctx0" brushRef="#br0">63360 56983 593,'15'-6'54,"0"4"-5,1 4-6,0 4-7,-2 2-5,-1 1-6,-2 2-6,-2 0-7,-3 2-3,-3 1-4,-2 3-2,-4 2-3,-2 1-2,-5 1 0,-4 1-1,-4 1 1,-1-1-3,1-1-5,1-3-3,2-1-6,-1-2 0,2-3 1,1-1 2,1-3 2,2-1 6,6-2 8,4-2 9,6-2 9,3-1 5,2 0-1,1 0 2,3 0-1,0 1-1,-2 2-3,0 2-3,0 2-2,-2 1-3,-2 1-1,-3 1-3,-1 2-1,-1-1-2,-2 1 0,0 0 0,-2 0-1,-2 0 0,-4 1 0,-4 1 0,-3 2 1,-3-1-5,1 1-8,0 0-8,-1-1-8,1 0-6,1-3-2,0-1-3,2-2-3,1-2-2,1 0-1,0-2-2,2 0 0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6"/>
    </inkml:context>
    <inkml:brush xml:id="br0">
      <inkml:brushProperty name="width" value="0.03934" units="cm"/>
      <inkml:brushProperty name="height" value="0.03934" units="cm"/>
    </inkml:brush>
  </inkml:definitions>
  <inkml:trace contextRef="#ctx0" brushRef="#br0">64887 57278 559,'6'-12'7,"-3"9"16,-2 6 16,-4 9 14,-1 5 4,-2 3-10,0 4-9,-1 2-9,-1 1-5,0 1-3,0-2-1,1 1-2,-1 0-3,2-3-1,0-1-1,2-3-3,1-1-2,2-2-4,2-3-3,2-1-5,2-4-2,4-4-4,2-6-2,3-4-4,2-5-2,0-6-3,-1-4-2,0-5-2,0-4-1,-1-2 3,-1-4 2,0-3 3,-3 1 2,-1 2 2,-2 4 4,-2 2 2,-2 3 2,-2 5 2,-2 3 2,-2 5 1,-3 2-1,-2 4-2,-3 2-3,-3 4-3,-2 4 0,-2 6 0,0 5 0,0 7 1,0 0-4,3-3-9,3-4-8,3-4-8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7"/>
    </inkml:context>
    <inkml:brush xml:id="br0">
      <inkml:brushProperty name="width" value="0.03212" units="cm"/>
      <inkml:brushProperty name="height" value="0.03212" units="cm"/>
    </inkml:brush>
  </inkml:definitions>
  <inkml:trace contextRef="#ctx0" brushRef="#br0">65450 57531 684,'35'-13'17,"-7"3"2,-9 4 5,-7 4 2,-5 4 1,0 4-3,-3 4-3,1 3-4,-3 4-2,-1 1-3,-2 3-2,-1 2-3,-3 0-1,-1 3-1,-3 0 0,-2 1 0,0-3 1,1-1 0,0-3 1,2-2 1,1-3-1,0-1-5,2-1-4,1 0-4,0-3 0,2 1 5,0-2 5,2 0 5,1-1 1,3-1 0,4 1 0,2 0-2,2-1-4,0-2-9,-1-3-8,1 0-9,1-3-7,1-1-8,2 0-7,3-1-8,-1-1-1,-1 0 6,-2 0 5,-2 0 6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7"/>
    </inkml:context>
    <inkml:brush xml:id="br0">
      <inkml:brushProperty name="width" value="0.03695" units="cm"/>
      <inkml:brushProperty name="height" value="0.03695" units="cm"/>
    </inkml:brush>
  </inkml:definitions>
  <inkml:trace contextRef="#ctx0" brushRef="#br0">66809 57497 595,'-8'-8'1,"2"-2"3,1 0 2,0-1 2,0 3 8,-2 8 13,-1 8 14,-3 8 13,1 4 1,-1 1-10,2 0-10,1 2-9,1 0-7,2 1-4,2-1-2,2 1-3,1-2-5,0-4-7,0-2-7,0-2-8,1-4-9,4-1-14,2-2-12,4-2-14,-1-2-3,1-2 8,-2-2 6,-1-2 8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8"/>
    </inkml:context>
    <inkml:brush xml:id="br0">
      <inkml:brushProperty name="width" value="0.03236" units="cm"/>
      <inkml:brushProperty name="height" value="0.03236" units="cm"/>
    </inkml:brush>
  </inkml:definitions>
  <inkml:trace contextRef="#ctx0" brushRef="#br0">67271 57381 679,'-8'-13'4,"0"3"7,0 4 6,0 4 8,1 3 5,-1 4 2,1 2 2,-1 4 3,1 1-3,0 1-7,2 1-7,1 1-6,0-1-5,0 0 0,0 0 0,0-2-1,2-2-9,4-2-19,4-4-20,4-2-18,1-4-8,-1 0 7,-1-3 5,-1-2 5,-2-1 13,-2 2 20,-4 1 20,-2 1 20,-3 0 9,0 2-3,-1 0-2,-1 2-1,-1 0-12,1 2-21,-1 0-19,0 2-21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98175 53898,'-109'31,"101"-31,0 0,32 8,-1 0,63-24,0 1,-7 7,-1 0,-54 0,-1 1,-15 7,0 0,-16-8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9"/>
    </inkml:context>
    <inkml:brush xml:id="br0">
      <inkml:brushProperty name="width" value="0.04501" units="cm"/>
      <inkml:brushProperty name="height" value="0.04501" units="cm"/>
    </inkml:brush>
  </inkml:definitions>
  <inkml:trace contextRef="#ctx0" brushRef="#br0">66186 57593 488,'-15'-1'3,"2"0"6,3-2 5,1 0 7,4-1 7,6 0 9,6 0 10,6 0 10,3 1 0,1 0-9,1 2-9,1 0-9,3 1-6,3 0-2,3 0-4,6 0-3,2-1-2,1-2-1,0-2-3,2 0-1,-1-3-8,-2 0-15,-1 0-16,-3 1-14,-3 0-8,0 2 0,-3 2 1,-1 2 0,-4 1 2,-3 0 1,-4 0 1,-4 0 2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9"/>
    </inkml:context>
    <inkml:brush xml:id="br0">
      <inkml:brushProperty name="width" value="0.03995" units="cm"/>
      <inkml:brushProperty name="height" value="0.03995" units="cm"/>
    </inkml:brush>
  </inkml:definitions>
  <inkml:trace contextRef="#ctx0" brushRef="#br0">68050 56870 550,'1'-20'35,"2"4"7,2 4 8,2 6 7,1 3-1,1 2-7,2 2-9,0 2-8,1 2-6,-1 2-4,0 1-5,1 3-5,1 2-4,1-1-5,3 2-4,2 1-4,0 0-7,1 0-6,0-2-7,-1-1-7,-1 0-3,-1 0 3,-3-1 2,-1 0 2,-3 0 0,-2 0-2,-4-2-2,-2 0-2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9"/>
    </inkml:context>
    <inkml:brush xml:id="br0">
      <inkml:brushProperty name="width" value="0.03904" units="cm"/>
      <inkml:brushProperty name="height" value="0.03904" units="cm"/>
    </inkml:brush>
  </inkml:definitions>
  <inkml:trace contextRef="#ctx0" brushRef="#br0">66764 58230 563,'-23'-1'3,"1"-1"5,1 0 6,1 0 6,4-2 8,10 2 12,9 0 11,8 2 11,6 0 0,5 0-14,3 0-12,5 0-14,1 0-8,3 0-2,3 0-2,1 0-3,1-1-10,-2 0-16,0-2-17,-2 1-16,-1-2-7,-3 2 2,-3 0 2,-3 2 2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49"/>
    </inkml:context>
    <inkml:brush xml:id="br0">
      <inkml:brushProperty name="width" value="0.0392" units="cm"/>
      <inkml:brushProperty name="height" value="0.0392" units="cm"/>
    </inkml:brush>
  </inkml:definitions>
  <inkml:trace contextRef="#ctx0" brushRef="#br0">66706 58331 561,'-35'-7'4,"9"1"8,9 0 9,9 2 8,5 0 8,3 2 4,4 0 7,2 2 4,3 1 0,2 2-7,2 2-8,1 2-8,2 2-8,2 3-11,0 3-10,1 3-10,0 2-6,2 1-1,1 1-2,1 1-1,-2-3-9,-3-2-18,-4-4-17,-4-4-18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54"/>
    </inkml:context>
    <inkml:brush xml:id="br0">
      <inkml:brushProperty name="width" value="0.03668" units="cm"/>
      <inkml:brushProperty name="height" value="0.03668" units="cm"/>
    </inkml:brush>
  </inkml:definitions>
  <inkml:trace contextRef="#ctx0" brushRef="#br0">69378 56916 599,'8'-7'79,"1"2"-14,2 2-14,0 2-14,1 2-9,3 2-3,1 2-4,3 2-4,-1 1-2,-1-1 0,-3 1 0,-1 0-1,-3 0-2,-2 2-6,-4 0-6,-2 1-5,-3 2-4,-2 2-4,-2 1-2,-2 3-3,-3 1 0,-3 3 3,-5 1 3,-4 3 2,-2-1 1,0 0-1,-2-1-1,0-1-2,-1-2 1,3-1 3,1-3 3,3-1 3,1-2 4,2-2 5,2-3 4,3-1 6,1-1 1,0 0 0,2 0 1,1 0-2,3-2 1,8-3-1,6-2-1,7-4-1,5-1-3,1-2-5,3 0-4,1-1-7,2-2-1,1-2 0,1-2 0,1-1 1,-1-1-6,3 0-11,1 2-11,1 1-10,-2 0-6,-3 1 1,-5-1-1,-3 0 1,-5 1 4,-3 2 5,-4 2 7,-4 3 7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55"/>
    </inkml:context>
    <inkml:brush xml:id="br0">
      <inkml:brushProperty name="width" value="0.04583" units="cm"/>
      <inkml:brushProperty name="height" value="0.04583" units="cm"/>
    </inkml:brush>
  </inkml:definitions>
  <inkml:trace contextRef="#ctx0" brushRef="#br0">71018 56968 480,'7'-8'1,"0"-2"4,-2 0 2,0-1 4,-2 0 3,-1 0 5,0 2 5,-1 1 4,-4 3 4,-4 8 3,-6 6 3,-4 7 2,-1 4 0,1 1-4,2 1-6,3 1-4,-1 2-4,0 1-2,-1 3-3,-1 1-3,0-1-2,2-2-3,3-4-2,1-1-3,1-3-3,2 1-4,1-1-4,0 1-3,4-3-7,6-5-5,6-4-8,6-6-6,4-5-3,2-6 0,4-5-1,3-7 0,2-3 1,-1-1 2,1-1 3,-1-1 2,-3 1 5,-2 3 6,-5 4 6,-3 2 7,-6 4 15,-5 7 22,-6 5 23,-5 6 23,-5 4 4,0 5-15,-2 3-13,0 4-15,0 2-10,3-3-3,1-1-3,2-2-5,1-2-2,0 1-2,0 0-1,1-1-2,1 0-3,2-1-6,3 0-6,3-2-5,3-3-3,2-6-3,2-6 0,1-6-3,3-5 0,3-3-1,3-5-1,3-3-1,0-3 1,-3-1 1,-3-1 3,-2-1 1,-4 2 2,-3 2 3,-3 3 4,-2 4 2,-3 0 3,-1 0-1,0 1 1,-1-1 0,-4 3 1,-2 5 0,-5 4 1,-4 6 1,-3 3-1,-1 4-5,-3 2-4,-1 4-5,-1 2-3,1 3-6,1 3-4,1 3-4,3-1-1,4-3 5,6-4 5,5-4 4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55"/>
    </inkml:context>
    <inkml:brush xml:id="br0">
      <inkml:brushProperty name="width" value="0.03727" units="cm"/>
      <inkml:brushProperty name="height" value="0.03727" units="cm"/>
    </inkml:brush>
  </inkml:definitions>
  <inkml:trace contextRef="#ctx0" brushRef="#br0">72350 57497 590,'9'-8'1,"3"0"4,4 1 3,2-1 3,0 1 4,-1 2 2,-2 2 3,-2 2 3,-3 2 3,-1 2 0,-2 2 1,-2 2 2,-2 2-1,-1 5-1,0 4-2,-1 3-2,-3 3-2,0-1-1,-3 1-1,-2-1-2,-1-1-3,0-1-7,1-3-6,-1-1-7,3-3-5,7-1-4,8-2-4,6-2-4,4-4-3,1-4 0,1-6-3,0-4 0,2-2-4,1 2-3,1 3-4,1 1-5,-2 1 2,-5 0 5,-5 0 5,-4 0 6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55"/>
    </inkml:context>
    <inkml:brush xml:id="br0">
      <inkml:brushProperty name="width" value="0.03373" units="cm"/>
      <inkml:brushProperty name="height" value="0.03373" units="cm"/>
    </inkml:brush>
  </inkml:definitions>
  <inkml:trace contextRef="#ctx0" brushRef="#br0">73216 57674 652,'-7'-9'3,"2"0"6,2-2 6,2 1 6,2-1 4,2 1 3,2 0 3,2 2 2,3 1 0,5 0-2,5 3-3,5 0-2,3-1-4,-2 2-5,2-1-4,-1 0-4,1 0-6,1 2-3,1 0-5,1 2-4,-1 0-6,-4 0-7,-3 0-7,-1 0-8,-4 0-4,-3 0-3,-3 0-2,-2 0-3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55"/>
    </inkml:context>
    <inkml:brush xml:id="br0">
      <inkml:brushProperty name="width" value="0.03841" units="cm"/>
      <inkml:brushProperty name="height" value="0.03841" units="cm"/>
    </inkml:brush>
  </inkml:definitions>
  <inkml:trace contextRef="#ctx0" brushRef="#br0">73823 56909 572,'-22'-14'-8,"6"3"14,5 3 15,5 2 13,2 4 10,2 4 3,0 4 4,2 4 3,0 4-2,0 5-9,0 5-9,0 5-9,-1 4-8,0 2-9,-2 4-10,0 3-9,-1 0-9,-3 3-9,-1 0-8,-3 2-9,0-5-1,2-10 5,2-9 5,3-11 6,0-4 1,0 0-4,0 0-2,0 0-4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56"/>
    </inkml:context>
    <inkml:brush xml:id="br0">
      <inkml:brushProperty name="width" value="0.03853" units="cm"/>
      <inkml:brushProperty name="height" value="0.03853" units="cm"/>
    </inkml:brush>
  </inkml:definitions>
  <inkml:trace contextRef="#ctx0" brushRef="#br0">74871 56826 570,'3'-21'52,"4"5"0,5 5 1,6 5 1,0 4-3,-1 5-10,-3 6-9,-1 4-9,-2 3-6,-3 1-3,-1 1-3,-2 2-3,-3 0-2,-4 2 0,-4 3-1,-4 2-2,-3 0-2,-4 2-4,-5 1-5,-3 0-4,-4 1-4,0 1-4,0-1-3,-2 0-3,1-2-1,4-5 3,2-5 2,3-4 3,3-5 3,2-1 5,4-2 6,3-2 5,3-2 6,6-1 8,4 0 8,6-1 7,3-3 2,3 0-3,3-3-3,3-2-4,2-1-7,0-2-9,2 0-10,1-1-11,0-1-7,-1 0-6,-1 0-6,-1 1-7,0-2-2,-1 0 0,0-1 1,1-1 0,-3 0 4,-3 1 4,-5 0 5,-3 2 5,-2 1 5,0 1 3,0 0 5,0 2 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98911 53366,'0'-16,"-8"39,0 1,0 31,1 0,-1-9,0 1,0-23,0-1,1 118,-1 0,8-78,0-1,0-54,0 0,-8 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56"/>
    </inkml:context>
    <inkml:brush xml:id="br0">
      <inkml:brushProperty name="width" value="0.05152" units="cm"/>
      <inkml:brushProperty name="height" value="0.05152" units="cm"/>
    </inkml:brush>
  </inkml:definitions>
  <inkml:trace contextRef="#ctx0" brushRef="#br0">76222 57131 427,'7'-35'2,"-2"7"6,-2 9 5,-2 7 5,-1 6 11,0 6 13,0 4 16,0 6 14,0 3 1,0 3-13,0 3-12,0 3-14,0 2-7,0-1-4,0 1-3,0-1-4,0 0-3,-2 2-4,-1 1-3,0 1-5,-2 0-5,-2-3-11,-1-1-10,-3-3-9,2-7-12,6-12-14,6-14-13,6-11-13,3-6 5,1 5 23,1 3 25,1 5 23,1 1 14,-1 2 2,1 1 3,0 1 2,-1 2 4,-1-1 4,-2 2 4,0 1 4,-1 0-2,0 2-6,-2 1-6,0 0-7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1:57"/>
    </inkml:context>
    <inkml:brush xml:id="br0">
      <inkml:brushProperty name="width" value="0.05156" units="cm"/>
      <inkml:brushProperty name="height" value="0.05156" units="cm"/>
    </inkml:brush>
  </inkml:definitions>
  <inkml:trace contextRef="#ctx0" brushRef="#br0">76687 56650 426,'0'-22'2,"0"4"4,0 5 5,0 3 3,0 4 9,0 6 14,0 4 15,0 6 12,-1 3 5,0 5-9,-2 3-7,0 5-8,-1 3-7,0 3-9,0 2-7,1 4-9,-1 2-5,0 1-1,0 0-2,0 2-1,-1-1-2,0 1 1,-1 0 0,-2 0 0,1-1-6,-1-3-13,0-4-14,0-2-12,1-4-7,0-3 1,2-5 0,1-3 1,1-7-1,3-8-1,4-10-2,2-8-1,3-6 4,4-5 9,2-3 10,3-4 9,3-2 9,1 1 9,3 1 7,1 1 8,0 2 6,-3 3 1,-3 4 2,-2 2 3,-4 3 2,-1 4 5,-2 4 5,-2 6 4,-3 1 3,-1 6-2,-2 1-1,-2 6 0,-2 2-4,-2 2-8,-2 0-6,-1 1-7,-1 0-6,2-1-4,2-1-6,2 0-4,3-4-8,4-5-11,3-4-12,5-5-10,3-4-5,1-2 4,3-2 3,2-1 4,-2-2 3,0 2 6,-3 1 5,-1 1 5,-2 1 5,-3 0 5,-1 3 4,-2 0 4,-3 3 15,-2 6 22,-4 6 24,-2 4 23,-1 5 3,0 0-14,1-1-16,2 1-15,0 0-11,0-1-7,0 1-6,0 0-7,1-1-4,2-1-2,2-1-2,2 0-2,3-3-4,3-1-5,5-2-6,4-2-5,-1-4-3,-1-4 3,-4-5 0,-3-6 3,-1-2 1,1-3 2,2-2 3,0-1 1,-1-1 4,-1-1 3,-2 1 4,-2-1 4,-2 2 3,-2 0 1,-3 1 3,0 1 1,-4 2 2,0 2 2,-3 4 2,-2 3 3,-2 2-4,-4 0-6,-2 2-7,-3 1-8,-3 1-8,-3 6-9,-3 2-10,-3 5-10,0 2-1,1 2 5,3 0 6,1 1 5,2 1-2,1-1-9,1 1-10,1 0-10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2:02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65748 12266 999,'-31'-16'-1,"2"1"-3,0-1-3,1 2-3,6 1-5,7 6-7,10 6-7,8 6-7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2:59"/>
    </inkml:context>
    <inkml:brush xml:id="br0">
      <inkml:brushProperty name="width" value="0.04011" units="cm"/>
      <inkml:brushProperty name="height" value="0.04011" units="cm"/>
      <inkml:brushProperty name="color" value="#00BFF3"/>
    </inkml:brush>
  </inkml:definitions>
  <inkml:trace contextRef="#ctx0" brushRef="#br0">90074 14300 548,'37'7'114,"-6"-1"-28,-4 0-26,-5-2-29,-3 0-14,-2-2-2,0 0-3,0-2-3,-2 0-2,1 0-3,0 0-3,-1 0-3,-1 2-10,-6 4-16,-5 4-17,-4 4-17,-5 0-4,-2-1 7,-3-2 8,-3-2 8,-3-2 8,0 1 7,-1 0 8,-1 0 7,1-1 6,4-2 1,2-3 2,2 0 1,3-2 2,-1 0 2,0 0 1,0 0 1,1 0 8,0 1 14,2 2 13,1 0 14,0 2 2,2 2-6,0 2-9,2 2-7,0 1-4,0 1-2,0 1-3,0 2-1,0 0-2,0 5-1,0 2 0,0 3-2,-1 1-2,-2 0-2,-2 0-2,-2 0-3,0 1 0,0 1-1,2 1 1,1 1 1,0-1-2,0-4-1,0-2-1,0-2-2,1-4-2,2-1-2,2-3-2,2-1-3,2-3-1,2-2 1,1-4 0,3-2 2,2-4-1,2-2-2,1-4-3,3-2-1,0-1-3,-1 1-3,-2 0-3,0 2-3,0 0-3,0-2-4,-1 0-5,1-1-4,-2 0 0,-1 0 3,-2 2 4,-2 1 4,-2 0 3,-2 0 1,-3 0 1,0 0 2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2:59"/>
    </inkml:context>
    <inkml:brush xml:id="br0">
      <inkml:brushProperty name="width" value="0.03072" units="cm"/>
      <inkml:brushProperty name="height" value="0.03072" units="cm"/>
      <inkml:brushProperty name="color" value="#00BFF3"/>
    </inkml:brush>
  </inkml:definitions>
  <inkml:trace contextRef="#ctx0" brushRef="#br0">90466 15596 716,'-12'-2'4,"8"0"18,8-3 18,8-2 17,4 1 1,1 1-12,1 2-14,0 3-14,3-1-12,0-1-8,1 0-11,1-1-9,-1-1-3,-3 2 2,-4 0 4,-1 2 3,-3 0-3,1 0-7,0 0-8,0 0-8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3:00"/>
    </inkml:context>
    <inkml:brush xml:id="br0">
      <inkml:brushProperty name="width" value="0.04129" units="cm"/>
      <inkml:brushProperty name="height" value="0.04129" units="cm"/>
      <inkml:brushProperty name="color" value="#00BFF3"/>
    </inkml:brush>
  </inkml:definitions>
  <inkml:trace contextRef="#ctx0" brushRef="#br0">91916 15113 532,'6'-5'28,"-1"6"7,-2 5 7,-2 7 7,-1 2 0,-2-1-6,0 0-7,-1-2-7,-2 0-5,2 0-2,-1-2-3,0 2-2,0 0-1,2 1-3,0 1 0,2 2-2,1-1-2,2 1-3,2 0-1,2-1-4,2-1-2,3-4-6,3-5-6,3-2-4,1-6-2,-1-6 1,-1-6 3,-1-5 1,0-4 1,-2 1 1,-2-1 1,0 1 2,-1 0 0,-2 0 2,-2-1 0,-2 1 3,-2 1 0,-1 3 2,0 3 2,-1 2 1,-4 4 1,-6 3-1,-6 2-1,-5 4 0,-4 3-2,-3 4-4,-1 4-4,-2 3-3,2 2-10,5-2-13,7-3-14,5-1-14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3:00"/>
    </inkml:context>
    <inkml:brush xml:id="br0">
      <inkml:brushProperty name="width" value="0.05" units="cm"/>
      <inkml:brushProperty name="height" value="0.05" units="cm"/>
      <inkml:brushProperty name="color" value="#00BFF3"/>
    </inkml:brush>
  </inkml:definitions>
  <inkml:trace contextRef="#ctx0" brushRef="#br0">76675 18225 333,'49'20'167,"16"14"-1,15 14 1,17 16 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3:0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77393 17850 999,'-8'8'0,"2"0"0,0 0 0,3-2 0,-2 3-6,-2 2-12,-2 2-12,-2 1-12,0 0-2,2-3 10,-1-3 10,2-2 9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3:01"/>
    </inkml:context>
    <inkml:brush xml:id="br0">
      <inkml:brushProperty name="width" value="0.022" units="cm"/>
      <inkml:brushProperty name="height" value="0.022" units="cm"/>
      <inkml:brushProperty name="color" value="#00BFF3"/>
    </inkml:brush>
  </inkml:definitions>
  <inkml:trace contextRef="#ctx0" brushRef="#br0">77129 18300 999,'-15'14'-76,"4"-3"18,4-4 17,2-1 18,1-2 10,0 0 2,0 0 4,0 0 3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3:05"/>
    </inkml:context>
    <inkml:brush xml:id="br0">
      <inkml:brushProperty name="width" value="0.0285" units="cm"/>
      <inkml:brushProperty name="height" value="0.0285" units="cm"/>
      <inkml:brushProperty name="color" value="#00BFF3"/>
    </inkml:brush>
  </inkml:definitions>
  <inkml:trace contextRef="#ctx0" brushRef="#br0">76155 8097 771,'-7'8'-4,"0"-2"-10,2-1-10,1 0-8,0-2 0,0-2 14,0-2 12,0-2 13,1-2 6,2 0 0,2-1 0,2-2 0,1 0 0,0-1-2,0-2-2,0 0-2,0-1-2,0-1-1,-1-2-1,1 0-2,0 0-1,0-1-1,0 0 0,0 1-1,1-1-1,0 2 0,1 1 1,2 1-1,-1-1 0,-1 0 0,-1-1 1,0-1 1,-1-1-1,0 1 1,0-1 0,0 0 0,0 0 1,0-1-1,-1-1 1,2-1 0,-2-1 0,1 1 1,0-1 0,0 1 1,1-2 0,2 0 0,2-1 1,2-1-1,0 0 1,1-1 0,0 1-1,0-1 1,-1 1 0,1-1-1,0 1-1,0-1 0,-1 1 0,-1 1-1,-1 1 0,0 1 0,-1 1 0,1 1 0,2 1-1,0 1 1,0 0-1,-1 0 1,0 1-1,-2-1 1,0 1 0,0 1 0,0 0 0,0 2 1,-1 0 0,1 1-1,0-1 1,0 0-1,-1 0 1,-1 1-1,0-1 0,-2 0 0,1 0 1,0 1-1,1-1 1,2 0 1,0 0-1,0-1 0,-1-2 1,1 1-1,0-1 0,-2 1 0,-1 1-1,0 1 0,-1 0 1,0 0-1,-1 0 0,1 1 1,0-2-1,-2 0 0,0-1-2,-2-1 0,1-2-1,0 0 0,2-1 1,0-1 0,1 0 1,0 1 0,0 1-1,0 1 1,0 0 0,0 0 1,-1 1-1,2-1 2,-2 0-1,1 1 0,0-1 0,0 0 0,1 1 0,0-1 1,1 0-1,2 1 0,-1-1 1,-1 2-1,0 1 1,-2 1-1,0 0 0,0 0 0,0 0 0,0 1 0,0-1 1,0 0 2,0 0 1,0 1 1,-1 0 1,1 0-1,0 2-1,0 1 0,0-1-1,0 0 0,0-2 0,0 0-1,0 0 1,0-1-1,0 0 0,0 0-1,-1 1 0,1-1 0,0 0-1,0 0 0,0 1-1,0-1 1,0 0-1,0 0 1,0 1-1,0-1 0,0 0 1,0 0-1,-1 0 1,1-1 0,0-1-1,0-1 1,0-1 0,0 0-1,0 1 1,0-1 0,0 0-1,2 1 1,0-1 0,2 0 0,-2 1 0,-1-1 0,-2 0 0,-2 1 0,0-1 1,2 2 1,2 1 1,2 1 1,1-1 0,0-2 0,-1-1-2,1-3 0,0 0-1,0 1 0,0 1-1,0 1-1,-1 0 0,-1 2 1,-1 1-1,0 1 1,-1 0 0,0 0 0,0 0 0,0 1 0,0 0 1,0 0-1,-1 2 1,1 1 1,1 0-1,0 0 1,1 0-1,2 0 1,0 0-1,0 1-1,-1-1-1,1 0-1,0-1 0,0 0-1,0-1-1,0-1 0,0-1 0,-1 0 0,1 0 1,0 1 0,0-2 1,0 0-1,0-1 2,-1-1-1,1 0 1,0 2 0,0 3 1,0 1 1,-1 0 0,-1 0 1,0-1 1,-2-1 0,0-1 1,0 2-1,0 1 0,0 1-1,-1 0 0,0 0 0,-2 0-1,0 0 1,-1 0-1,2 1 0,0-1 0,2 0-1,-1-1 0,1 0 0,0-1 0,0-1-1,0-2 2,0 0 1,0-1 1,0-1 2,1-1 0,2 1-1,1-1-2,3 0-1,0 1-1,0-1 0,-2 0-1,0 1-1,-2 0 1,-1 2 0,-1 2 0,0 3 0,-1 0 0,0 0 0,0 0 0,0 0 1,-1 0 1,2 1 2,-2-1 4,1 0 2,1 0 2,0 0 0,1 0 0,2 1 2,-1-1-3,-1 0-2,0 0-4,-2 0-2,1 0-3,0 1 0,1-1 0,2 0-2,0-1-1,2 0-2,0-1-2,1-1-3,0-1 0,-1 2 0,0 1 1,-2 1 0,0 0 1,0 2 1,0 0 2,0 2 1,0-1 1,0-2 1,3-2 0,0-1 2,1-2 0,-1 0 0,1 0 1,0 1 0,-1-1 0,-3 0 0,-1 1-1,-2 0 0,1-2 0,2-2 1,3-1 0,3-3 1,2-1-1,0 1 0,0-1-1,-1 1-1,0 0 0,-1 2 1,0 3-1,-2 1 1,0 1 0,0 1 0,-1-1 0,1 0 0,0 0 0,0 1 0,-1-1 0,1 0 1,0 0 0,0 1 0,-1-1 0,1 0 0,0 0 1,0-2-1,-1 0 0,1-1 0,0 0 0,0 1 1,-1 1-1,1 0 0,0 2 0,0 1 1,-1 0 1,1 2 0,0 0 1,0-2-1,-1 0 0,1-1-1,1 0 0,0 0-1,1 2-1,1 1 1,0-1-2,-1 0 0,0-1 0,-2-1 0,0-1-2,1 0 0,2 0 0,0 1-2,0-1 1,-1 0 0,-1 0 1,0 1 1,-2-2 0,1 0 0,0-1 0,0-1 0,-1 0 1,-1 2-1,0 3 0,-2 1 0,-1 1 1,0 0 0,-2 0 1,0 1 1,-2-1 0,1 0 1,0 0-1,0 0 0,0 0 1,0 1 0,0-1 0,0 0 0,0 0 1,2 0-1,0 0 0,1 1 0,1-1 0,0 0-1,0 0 1,0 0-1,-1 0 1,-1 1 0,0-1 0,-2 0 1,0 0 0,0 0 0,0 0-1,0 1 1,0-1-1,0 0 0,0 0 0,0 0 0,-1 0-1,1 1 1,0-1-1,0 0 0,0 0 1,0 2-1,0 1 1,0 0 0,0 1 0,0 1 1,0-2-1,0 2 1,-1-2 0,2 0 0,-2-2-1,1 0 0,0 0 0,0 0 0,0 2 0,0 1 0,0-1 0,2 0 3,0-2 2,2 0 1,-1-1 1,-1 1-3,-1-1-3,0 0-1,-1 2 0,0 4 4,0 4 5,0 4 5,0 0 2,1-1 0,2-2 1,0-1 0,1-2-1,0 1-2,0 2-4,0 0-2,-1 1-2,1 0-2,0 0-3,0 0-2,0 0 1,0 0 0,-1 0 2,1 0 2,0-1-1,0 2 0,0-2-3,0 1 0,0 0-2,1 0-1,2 0 0,0 0 0,0-1-2,1 0-1,0-2-2,0 0-1,-1 0-1,-1 2 2,0 2 0,-2 2 2,0-1-1,0-1-2,0-2-1,-1-2-3,1-1-1,0 0 0,0 0 0,0 0 0,0 1-4,-1 2-10,1 2-8,0 2-10,-1 1 2,0 0 8,-2-1 11,0 1 10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98259 53179,'-16'0,"-15"31,0 1,-16 30,0 1,7 23,1 0,16-47,-1 0,16-31,1 0,61-71,1 1,47-56,0 1,-8-8,0-1,-39 71,0 1,-40 22,1 1,-32 54,1 1,7 7,0 1,16-9,0 1,31-17,0 1,-8-8,1 0,-32 24,0-1,-47 24,0 0,-8 8,0 0,16-24,0 1,23-32,0 0,40-32,-1 1,24 7,0 1,-8 15,1 0,-25 40,1-1,-32 8,1 0,-40 8,0 0,8-23,0-1,31-23,1 0,54 8,0 0,24 0,-1-1,-15-7,0 0,-31-7,0-1,-16-8,0 0,-8 9,0-1,0 8,0 0,-7 39,-1 0,-15 24,-1-1,-15 32,0 0,-47 8,0 0,-15 8,-1-1,39-38,1-1,46-62,1 0,15 0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3:06"/>
    </inkml:context>
    <inkml:brush xml:id="br0">
      <inkml:brushProperty name="width" value="0.02745" units="cm"/>
      <inkml:brushProperty name="height" value="0.02745" units="cm"/>
      <inkml:brushProperty name="color" value="#00BFF3"/>
    </inkml:brush>
  </inkml:definitions>
  <inkml:trace contextRef="#ctx0" brushRef="#br0">86700 3800 801,'21'0'15,"-3"0"-4,-4 0-5,-4 0-4,-2 0-3,-1 0 2,1 0 0,0 0 2,0 0-1,0 2-1,0 0-1,-1 2-3,2 0 0,0 2 0,1 0 1,2 1-1,-1 0 1,-1-2 0,-1-2 1,0-2 0,-1-1 1,0 2 0,-1 0 0,1 2 1,0-1-1,2 0 1,0-2 0,1 0 0,1-1-1,0 2 0,-1 0 0,1 2-1,0-1 0,0-1-1,0 0-1,-1-2 0,1 0 0,0 0-2,0 0 1,-1 0-1,0 0 0,0 0 0,-2 0 1,0 0 0,-1 1 1,-1 0-1,1 2 0,0 0 1,0 1 0,2 0 4,0 0 2,1 0 4,0-1 1,0 0 0,-2-2-1,-1 0-1,1-1 0,0 0-2,1 0 0,2 0-1,-1 0-2,-1 0 0,-1 0 0,0 0-2,-1 0 0,-1 2 0,1 0 1,0 2-1,0-1 1,0-1-1,0 0 1,0-2-1,0 0 1,1 0-1,1 0 1,2 0-1,-1 0 1,-1 0-1,-1 0 1,0 0 0,-1 1 0,1 0 1,2 2 0,0 0 1,1 2 1,0 0 0,-1 1 2,1 2 0,-1-2 0,-1-1 1,0-2-1,-2-2-1,1-1 0,0 0-1,1 0-2,2 0 0,-1 0-2,1 0 1,0 0-1,0 0 1,0 0-1,1 0 1,1 0 0,1 0 1,1 0-1,-2 0 1,-1 0-1,-1 0 0,0 0 1,0 0 0,-1 0 1,1 0 1,0 1 0,0 0-1,-1 2 0,1 0 0,1 0-1,0 0 1,1-2-1,1 0 1,0 0-1,-1 2 0,0 2 1,-2 2 0,0 0 0,2-1 1,0 0 1,1-2 1,1-1 0,-1 0-1,1-2-1,0 0-1,-1-1 0,1 2 0,0 1 0,-1 0 0,1 0 0,0 0 0,-1-2-1,1 0-1,0-1 1,0 0-1,-1 0 1,1 0-1,-1 0 1,-1 0-1,-1 0-1,0 0 0,-2 0-1,1 0 1,0 0 0,0 0 1,-1 0 0,1 2 0,0 0 1,0 2-1,-1-1 1,1 1 0,0 0 0,0 0 0,0 0 1,1 0 1,1 0 1,2 0 1,-1-1 0,-1 0-1,-1-2 0,-1 0-2,0-1 0,1 0 0,1 0-1,1 0-1,1 0 1,-2 0-1,-1 0 0,-1 0-1,0 0 1,0 2 0,-1 0 0,1 1 0,1 0 1,0 2-1,1-2 0,1 1-1,1 0 1,0 0 0,-1 0 0,1 0 0,0-1 0,-1 0 0,1-2-1,0 0 1,-1-1-1,1 0 0,0 0-2,-1 0 1,0 0-2,0 0 1,-2 0 0,-1 0 0,-1 0-1,0 2 2,-2 0 0,-1 2 1,1 0 1,0 1 1,1 2 2,2 0 0,-1 1 1,1 0 0,0 0-1,0 0-1,-1-2 0,1-1 0,0-2-1,0-2 1,0-1-2,1 0 1,1 0-1,2 0 0,-1 1-1,-1 0 0,-1 2 1,-1 0-1,0 1 1,0 0 0,0 0 1,0 0 1,-1 0 0,-1 0 0,-1-1-1,0 1 0,-1 0 0,1 0-1,2 0 1,0 0-1,1 0 1,-1 0 0,1 0-1,0 0 1,-1 0 0,-1 0-1,0-1 1,-2 1-1,1 0 1,2 0-1,1 0 0,3 0 0,1 0 0,0 0 0,-1 0 0,1 0 0,-1-1 0,-1-1 1,-1 0 0,0-1 1,-1-1-1,1 0 0,1 0 0,2 0 0,-1 0-1,1 2 1,0 0 1,-1 1 0,2 1 0,1-2 0,3 0-1,2-2 0,0 0-1,1 0 0,-1 0-1,1 0 0,0 0-1,1 0 1,1 0 0,1 0 0,-1 0 1,-1-2-1,-3 0 1,-1-2-1,-2 1 0,-1 1 1,-1 0-1,-1 2 0,-1 0 1,0 0-1,-2 0 1,-1 0-1,-1 0 1,0 2 0,-2 0 2,-1 1 0,0 1 0,0 0 0,0 0-2,0 0 0,0 0-1,-1 0 0,1 0 0,0 0 0,0-1-1,0-1 1,0 0 1,-1-1-1,1-1 0,0 2 0,0 0-1,0 1-1,-3 0-9,-2-4-17,-6-2-18,-2-3-17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8:00"/>
    </inkml:context>
    <inkml:brush xml:id="br0">
      <inkml:brushProperty name="width" value="0.022" units="cm"/>
      <inkml:brushProperty name="height" value="0.022" units="cm"/>
      <inkml:brushProperty name="color" value="#FED406"/>
    </inkml:brush>
  </inkml:definitions>
  <inkml:trace contextRef="#ctx0" brushRef="#br0">60346 5300 999,'-14'6'-6,"1"1"-12,3-3-12,1 1-12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8:03"/>
    </inkml:context>
    <inkml:brush xml:id="br0">
      <inkml:brushProperty name="width" value="0.04693" units="cm"/>
      <inkml:brushProperty name="height" value="0.04693" units="cm"/>
      <inkml:brushProperty name="color" value="#FED406"/>
    </inkml:brush>
  </inkml:definitions>
  <inkml:trace contextRef="#ctx0" brushRef="#br0">41135 21485 468,'-15'-7'20,"2"0"1,2 2 2,3 1 1,0-1-1,0 2-2,0-1-3,0 0-3,0 0-2,1 0-1,-1 0-2,0 0-1,-1 1-1,0 0-1,-1 2-1,-1 0-1,-2 1 0,0 0 0,-1 0 0,-1 0 0,-1 0 0,0 0-2,2 0-1,-2 0-2,0 1 0,-2 2 0,0 2 1,-1 2-1,1 1 1,1 0-1,2 0 0,3-1 1,0 2 0,0 0 0,0 1 0,1 2 1,-1-1 0,2 1 0,1 0 1,0 0-1,2-1 1,1 1 0,0 0 0,2 0 1,-1 0-1,0 6 1,-1 3 0,-2 5 0,2 0 0,0-1 0,4-3 0,1-1 0,1-2 0,0 1 0,0 0 0,0-1-1,0 0 1,0-1-1,0 0 1,0-2-1,0 0 1,0-1 0,0 1-1,0 0 1,0 0 0,0 3-1,0 1 0,0 3 0,0 0-1,2-1 1,0-1-2,2-1 1,-1-1-1,1-1 0,0-1-1,0 0 0,1-2 1,0-1-1,1-1 1,2-1 1,-1 1-1,-1 0 1,0 1 0,-2 1 0,1 0 0,0 1-1,1-1 1,2 1-1,0-1 1,1-1-1,2-1 0,0 0 1,1-2-1,1 1 1,2 0 1,0 0 1,1 0 0,1 1-1,1 1 0,2 2 0,0-1-1,0-1 1,2-1 0,1 0 0,0-3 1,-1 1-1,-1-2 1,-1 0-1,0-2 1,1-1-1,1-1 1,1 0-1,1-1 0,-1 0 0,1 0 0,-1 0 0,1-1 0,-1-1-1,1 0 0,-1-1 0,1-1-1,0 0 1,-1 0 1,1 0 0,-1 0 0,3 0 0,0 0 0,1 0-1,0-2 1,0 0-1,1-3 1,-1-2-1,0-1 0,-1-2-1,-1 0-2,-1-1-2,0-1 0,1 0-3,1 0-1,1 1-1,1-2 0,1-2 3,1-1 3,0-3 4,1-1 0,1-1 0,-1-1-1,0-1-1,-1 0 0,-1 1 1,-3 1 0,-1 1 0,-1 1 0,-1 1-2,1 1-1,-1 1-2,-1 2-1,-1 1-1,-2 2-1,-2 2-1,-3 1 1,-1-2-1,-2 0 1,-2-1 0,-2 0 0,1 0 2,0 2 2,0 1 0,-1-1 2,-2-2 1,-3-2 0,0-1 0,-4-3 1,-2-2 0,-4-1 1,-2-2 0,-3-4 0,-3-1 0,-3-4-2,-3-3 1,-2-2-2,1-1 0,-1 0-1,0-2 0,0 1-1,-1 2 1,-1 1 0,0 3 1,-2 2 0,1 0 1,-1 1 0,1 2 0,-2 0 1,-3 1-1,-3 1 0,-2 1-1,-2 1 1,0 1 0,0 1 0,0 1 0,-1 1 0,-1 4 0,-1 3 0,0 3-1,-1 2 0,0 2-1,-1 2 0,1 2 0,0 2-1,-2 4 0,-1 2 0,0 4 0,-2 1-1,0 3-1,-2 1-1,0 3-1,-1 2-2,0 1 0,1 3 0,-1 1-2,2 3-2,2 3-2,3 2-2,4 4-2,2 3-2,1 1-2,3 5 0,2 3-2,2-2 0,7-6-1,3-6 0,6-6 0,3-3 0,3-3-1,1-1 0,2-3 0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8:12"/>
    </inkml:context>
    <inkml:brush xml:id="br0">
      <inkml:brushProperty name="width" value="0.02918" units="cm"/>
      <inkml:brushProperty name="height" value="0.02918" units="cm"/>
      <inkml:brushProperty name="color" value="#FED406"/>
    </inkml:brush>
  </inkml:definitions>
  <inkml:trace contextRef="#ctx0" brushRef="#br0">16050 60233 753,'0'-15'-40,"0"1"11,0 0 13,0 2 13,0 1 7,0 1 2,0 0 2,0 2 3,0 3 6,0 6 12,0 6 11,0 6 11,0 2 1,0 1-12,0 0-11,0-1-11,0 1-7,0 2-3,0 0-3,0 1-3,0 0-1,0 1 0,0-2 0,0 2 0,0-1-2,0-1-2,0-1-3,0 0-1,0-2-4,0-1-3,0-1-2,0-1-4,1-1-4,2-2-6,1-2-4,3-2-6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8:13"/>
    </inkml:context>
    <inkml:brush xml:id="br0">
      <inkml:brushProperty name="width" value="0.02833" units="cm"/>
      <inkml:brushProperty name="height" value="0.02833" units="cm"/>
      <inkml:brushProperty name="color" value="#FED406"/>
    </inkml:brush>
  </inkml:definitions>
  <inkml:trace contextRef="#ctx0" brushRef="#br0">16230 58887 776,'-13'-6'-17,"4"6"23,3 4 21,4 6 23,2 3 4,0 3-12,0 3-13,0 3-12,0 3-8,0 1-4,0 3-3,0 1-4,0 2-1,0 2 0,0 3 1,0 0 0,0 2-2,0 2-6,0 1-6,0 1-6,0-3-6,2-4-7,0-5-8,2-5-7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8:14"/>
    </inkml:context>
    <inkml:brush xml:id="br0">
      <inkml:brushProperty name="width" value="0.02273" units="cm"/>
      <inkml:brushProperty name="height" value="0.02273" units="cm"/>
      <inkml:brushProperty name="color" value="#FED406"/>
    </inkml:brush>
  </inkml:definitions>
  <inkml:trace contextRef="#ctx0" brushRef="#br0">17200 59927 967,'14'-6'-12,"-3"2"6,-3 4 6,-3 3 8,-1 1 3,0 1-2,0 1 0,0 2-1,-1 0-3,-1 2-4,0 0-5,-1 1-3,-3 2-5,0 0-4,-3 4-4,-2 2-4,-1-1-2,2-3-1,2-3 1,0-2 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8:15"/>
    </inkml:context>
    <inkml:brush xml:id="br0">
      <inkml:brushProperty name="width" value="0.02854" units="cm"/>
      <inkml:brushProperty name="height" value="0.02854" units="cm"/>
      <inkml:brushProperty name="color" value="#FED406"/>
    </inkml:brush>
  </inkml:definitions>
  <inkml:trace contextRef="#ctx0" brushRef="#br0">18345 59150 770,'21'0'19,"-3"2"-3,-4 0 0,-4 2-1,-3 0-2,-1 2-5,0 0-2,-2 1-5,-1 1-1,1 0 0,0 0 1,0 0 0,-1-1 0,0 1-2,-2 0 0,0 0-1,-3 1-1,0 1-1,-3 3 0,-2 2-2,0 1 1,-1-2-2,1 2 0,-1-1 0,0 0 0,0-2 0,0-3 0,0-1 2,1-1-1,-1 0 2,0 0 0,0 0 1,1-1 3,0-1 6,2 0 7,1-2 6,2 0 3,5 0-1,6 0 0,4 0 0,2-1-2,-1-1-3,-1 0-4,0-1-3,-2-1-2,1 0 0,-1 0 1,1 0 0,-1 0-1,-1 0-2,0 0-3,-2 0-3,0 0-2,0 0-1,0 0-3,-1 0-1,1 0-3,0 0-4,0 0-4,0 0-4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5T12:28:16"/>
    </inkml:context>
    <inkml:brush xml:id="br0">
      <inkml:brushProperty name="width" value="0.05" units="cm"/>
      <inkml:brushProperty name="height" value="0.05" units="cm"/>
      <inkml:brushProperty name="color" value="#FED406"/>
    </inkml:brush>
  </inkml:definitions>
  <inkml:trace contextRef="#ctx0" brushRef="#br0">21300 59400 333,'49'20'167,"16"14"-1,15 14 1,17 16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98650 55747,'0'-16,"31"1,0-1,-15 16,0 0,23 16,0-1,-8 32,0 0,-23-16,0 0,0-23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100600 55215,'15'0,"-15"-7,0-1,0 16,0-1,0 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5291 25739,'-16'-15,"-15"-24,0-1,15 25,0-1,9 1,-1-1,0 8,0 0,8 0,0 1,16 14,-1 1,17 16,-1-1,0 40,1-1,7 40,0 0,0-8,0 0,8-24,0 1,8-24,0 0,-16-24,1 1,-17-24,1 0,23-32,0 1,54-55,1 0,63-39,-1-1,64-46,-1 0,0 39,0 0,-31 23,0 0,-78 24,-1 0,-77 39,-1 0,-47 32,0-1,-23 16,-1 0,24 8,1 0,-9 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38188 44300,'31'0,"-15"0,-1 0,9 16,-1-1,24 9,0-1,0 8,0 1,-31 23,0-1,-56 24,1 1,-47 22,0 1,8-32,0 1,31-48,0 1,39-24,0 0,78-24,1 1,70-1,0 1,-71 15,1 0,-32 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43247 16166,'15'-16,"-7"55,0 0,-16 63,0 0,-15-32,0 0,15-54,0 0,8-63,0 0,0 16,0-1,8 1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43800 14812,'63'-62,"-32"85,0 1,16 30,0 1,24 0,-1-1,8-7,1 0,-17-24,1 1,-1 7,1 0,-55-23,0 0,-8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44316 16381,'-16'0,"24"-8,0 1,46-1,1 0,8 31,-1 1,-31 38,1 1,-40 23,0 0,-31-8,0 0,0-47,0 1,15-40,1 0,23-54,0-1,0 47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44198 16862,'16'-46,"-8"38,0 0,-24 24,0-1,-23 48,0-1,-8 16,1 1,7-33,-1 1,33-39,-1 0,0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45900 15900,'16'0,"7"31,1 1,7 22,0 1,8 23,0 1,-23 7,-1 0,-30-32,-1 1,-23-24,0 1,0-40,0 0,23-47,1 1,54-40,0 0,15 23,1 1,-8 39,0-1,-24 32,1 0,-16-7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47238 14847,'0'-16,"16"24,-1 0,-7 39,0 0,0-8,-1 0,1-31,0-1,8-22,-1-1,17-39,-1 1,-7 15,-1 0,-7 31,-1 0,-30 39,-1 1,8-1,0 0,8-15,0-1,0-7,0 0,-15 8,-1-1,-31 48,0-1,-15-15,-1 0,16-8,0 0,23-23,1-1,31-7,0 0,15 8,1-1,-17 24,1 1,0-17,0 0,8-7,-1 0,40-63,0 0,-8 16,0-1,-24 25,1-1,-24 16,0-1,0 25,0-1,0-8,0 1,0-16,0-1,39-14,0-1,0-8,0 1,-15 7,-1 0,-15-8,0 1,0-32,0 0,7-31,1 0,7 7,1 1,-1 23,1 0,-9 31,1 1,-8 7,0 0,-24 55,0 0,-15 8,0-1,15-7,0 0,9-31,-1-1,31-30,1-1,15-15,0 0,-15 23,-1 0,-15 24,0-1,-16 32,0 0,-15 16,-1-1,16-7,0 0,8-32,0 0,8-15,0 0,0-16,0 0,-8-7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49750 14835,'16'-15,"-1"15,1 0,0 0,-1 0,-7 15,0 1,0-16,0 0,15-31,1-1,23-7,-1 0,1 16,0-1,-7 9,-1-1,-24 16,1 0,-8-8,0 0,-32-7,1-1,-1-15,1-1,-1 1,1 0,15-9,0 1,0 24,0-1,1 16,-1 0,8 23,0 1,0 70,0 0,8 55,-1-1,1 72,0-1,23-31,1 0,-9-47,1 0,-9-47,1 0,-16-79,0 1,0-8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50276 15900,'-32'0,"-7"23,0 1,-8 54,0 0,-15 24,-1 0,39-55,1 0,39-63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51150 15881,'94'-31,"-71"31,0 0,1 16,-1-1,-15 16,0 0,-16 24,0-1,-15-30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50210 17058,'-94'31,"86"-31,0 0,55-8,0 0,55-31,0 0,15 16,1-1,-79 17,0-1,-15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47716 45143,'0'-16,"-8"1,0-1,16 16,0 0,54 0,1 0,15-7,0-1,-8 0,1 0,-56 1,1-1,-8 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42869 12241,'-15'0,"-40"-23,0-1,-39 9,0-1,-32 16,1 0,-32-8,0 1,-7 22,-1 1,-31 15,0 0,0 9,1-1,38 16,0-1,8 48,0 0,24 39,-1 0,32 39,0 0,55 24,0-1,39-46,0-1,71-23,-1 0,71-46,0-1,110-63,0 1,62-48,1 1,31-63,-1-1,1-14,0-1,-31 16,-1 0,-31 7,0 1,-101 0,-1-1,-94 1,0 0,-70-47,0-1,-87-30,1-1,-87-62,0 0,-70 54,0 1,-40 54,1 1,109 101,0 0,71 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21481 13275,'-15'0,"7"0,0 0,24-16,-1 1,79-9,0 1,-8-1,0 1,-23 23,0 0,-40 0,1 0,-40 16,0-1,1-7,-1 0,-7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20969 13947,'-109'77,"69"-53,1-1,24-15,-1 0,71-8,0 0,54-16,1 1,15-24,1 0,-48 15,0 1,-23 15,0 1,-47-9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4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21830 12750,'-30'16,"38"-1,-1 1,8 47,1-1,-16 55,0 1,0-9,0 1,0-71,0 0,-8-31,0 0,8-16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21666 12497,'0'-16,"8"8,-1 1,1-1,0 0,0 31,0 1,-8 54,0 0,-24 40,1-1,-24 16,0 0,8-47,0 0,0-47,0 0,23-31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22100 14831,'125'-31,"-86"31,0 0,-8 39,1 0,-9 8,0-1,-7-22,0-1,-16-15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23653 12197,'-16'-47,"-7"63,-1-1,-7 71,0 0,0 8,0 0,23-47,0 0,16-39,0-1,31-54,0 1,-16 22,0 1,-7 23,0 0,-16 54,0 1,-8 31,0 0,-15 0,-1 0,24-55,0 1,8-32,0 0,39-94,-1 0,-38 55,0 0,8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24581 12156,'32'-93,"-32"61,0 1,-8 31,0 0,8 31,0 1,0 30,0 1,31-24,0 0,24-31,0 0,-8-24,0 0,-24 1,1-1,-32 16,0 0,-31 31,0 1,-8-1,0 0,0 24,0 0,24 15,-1 0,9-15,-1 0,16-16,0 0,23-31,1 0,-1-32,1 1,-16-1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25315 13366,'0'-16,"-7"24,-1 0,16 62,-1 1,1 69,0 1,-1 86,1 0,-8 94,0 0,8-258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26665 12466,'-15'-16,"22"55,1 0,-8 15,0 1,0 0,0-1,0-46,0 0,-8-8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48512 44378,'-16'-15,"1"-17,-1 1,9 39,-1 0,8 46,0 1,0 15,0 1,0-1,0 1,8-40,-1 0,1-15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26279 12197,'31'-31,"-31"23,0 0,8 24,0-1,-8 32,0 0,-16 0,0 0,1-16,-1 1,24-56,0 1,31-9,0 1,-15 15,-1 1,-15 23,0-1,-55 56,0 0,-32 15,1 0,16-15,-1-1,24-46,0 0,31-24,0 0,24-15,-1-1,9 16,-1 0,-7 24,0 0,-16 39,0-1,-24 17,1-1,7-31,0 0,16-31,0 0,16-31,0-1,54-54,1 0,-9 31,1 0,-40 47,1 0,-16 54,-1 1,-30 16,-1-1,9-39,-1 1,32-32,-1 0,25-47,-1 0,8 0,0 0,-24 39,1 0,-24 32,0-1,0 8,0 1,0-17,0 1,7-24,1 0,16-54,-1-1,9 8,-1 1,-16 38,1 0,-24 56,0-1,1 0,-1 0,8-16,0 1,0-1,0 1,0-1,0 1,0-16,0-1,8-7,-1 0,9-62,0-1,15-7,0-1,-7 32,-1 0,-15 31,0 0,0 16,0 0,-8 31,0 0,0 8,0 0,0-8,0 0,0-31,0 0,-8 8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29388 12494,'0'-16,"0"40,0-1,-31 63,-1 1,-15 22,0 1,32-55,-1-1,16-46,0 0,39-71,0 1,1 7,-1 0,-16 47,1 0,-9 32,1-1,-16 56,0-1,-16 0,1 1,-1-32,0 0,9-40,-1 1,8-31,0-1,15-70,1 0,8 24,-1-1,8 24,1 0,15 24,0-1,15 1,1 0,-24 15,0 0,-23 8,0 0,-16-16,0 1,-24-9,1 1,15-24,0 0,-8 15,1 1,7 7,0 1,0 23,0 0,-7 39,-1 0,16 71,0 0,-8 85,0 1,8-8,0 0,40 8,-1-1,-24-124,1-1,-8-46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30165 13947,'0'-31,"0"23,0 0,-32 24,1-1,-8 56,0-1,-8 16,0 0,23-39,1 0,23-39,0 0,-8-8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31000 13716,'63'-16,"-48"16,1 0,15 0,0 0,8 23,1 1,-9 15,0-1,-23-14,0-1,-8-7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8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29994 15112,'-31'0,"7"0,1 0,15 0,0 0,55-8,0 0,78-7,0-1,-15 9,-1-1,-77 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39"/>
    </inkml:context>
    <inkml:brush xml:id="br0">
      <inkml:brushProperty name="width" value="0.03696" units="cm"/>
      <inkml:brushProperty name="height" value="0.03696" units="cm"/>
      <inkml:brushProperty name="color" value="#FDD405"/>
    </inkml:brush>
  </inkml:definitions>
  <inkml:trace contextRef="#ctx0" brushRef="#br0">94206 18408 595,'-8'-15'-4,"2"4"-6,0 3-7,2 2-6,0 2-1,0 1 6,0-1 5,0 0 7,0 1 11,1 2 18,-1 2 18,0 2 18,1 0 3,4-1-8,2 0-10,4-1-9,2-1-7,3 2-3,3 0-4,3 1-3,2 0-3,0-2-4,-1-2-2,1-2-3,-1 0-1,1 1 0,-1 0 1,1 2 0,-1-2-3,-1 0-5,-1-3-5,-1-2-6,-1 0-4,-1 0 1,0 2-2,-2 1 0,-3 2 5,-6 5 11,-6 6 9,-6 4 11,-3 1 3,1-1-4,-1-2-3,0-2-3,0 0-3,-2 1 0,0 3-1,-1 2 0,0 0-1,-1 1-2,0 0 1,1-1-2,0 1-1,2 0 0,3-1-1,1 1-2,0 0 1,-2 1 1,-2 1 0,-1 1 1,-1 1-2,0-1-1,2 1-3,1-1-3,1 0-4,1-3-9,0-1-7,2-2-7,0-5-8,2-6-5,1-8-7,1-6-5,1-3 2,3 1 9,4 1 10,2 0 9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0"/>
    </inkml:context>
    <inkml:brush xml:id="br0">
      <inkml:brushProperty name="width" value="0.03954" units="cm"/>
      <inkml:brushProperty name="height" value="0.03954" units="cm"/>
      <inkml:brushProperty name="color" value="#FDD405"/>
    </inkml:brush>
  </inkml:definitions>
  <inkml:trace contextRef="#ctx0" brushRef="#br0">94748 18950 556,'7'8'86,"-1"0"-15,-1-1-15,0 1-15,-2 1-10,0 2-5,-2 2-5,0 1-5,-1 4-3,0 3 2,0 5 0,0 3 1,-1 2-1,0 1-4,-2-1-4,0 0-4,0-1-2,0-1-3,2-3-1,0-1-3,1-2-2,-2 1-5,0-1-3,-1 1-6,-1-2 0,2-2 3,0-1 2,2-2 2,-1-3-6,0-1-16,-2-2-15,0-2-16,-1-3-1,1-3 14,-1-2 13,0-3 14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0"/>
    </inkml:context>
    <inkml:brush xml:id="br0">
      <inkml:brushProperty name="width" value="0.02809" units="cm"/>
      <inkml:brushProperty name="height" value="0.02809" units="cm"/>
      <inkml:brushProperty name="color" value="#FDD405"/>
    </inkml:brush>
  </inkml:definitions>
  <inkml:trace contextRef="#ctx0" brushRef="#br0">95050 19150 783,'15'8'73,"-1"0"-16,-1-1-18,0 1-16,-3-1-11,1-1-4,-2 0-3,0-2-6,-1 1-3,1 0-7,1 1-5,2 2-5,-2-1-7,1-1-5,-2-1-5,0 0-6,-2-2-1,1 0 7,0-2 6,0 0 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0"/>
    </inkml:context>
    <inkml:brush xml:id="br0">
      <inkml:brushProperty name="width" value="0.02895" units="cm"/>
      <inkml:brushProperty name="height" value="0.02895" units="cm"/>
      <inkml:brushProperty name="color" value="#FDD405"/>
    </inkml:brush>
  </inkml:definitions>
  <inkml:trace contextRef="#ctx0" brushRef="#br0">95900 18529 759,'16'-14'30,"1"5"0,1 3 1,1 4 1,1 2-3,1 0-5,1 0-5,1 0-5,1 0-4,1 0-2,1 0-2,1 0-1,-1-1-2,-1 0-4,-3-2-3,-1 0-3,-3 0-2,-1 1-2,-2 0-2,-2 2-1,-2 0-5,-1 0-7,-1 0-8,0 0-7,-3-1-2,-3 0 3,-2-2 4,-3 0 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1"/>
    </inkml:context>
    <inkml:brush xml:id="br0">
      <inkml:brushProperty name="width" value="0.03634" units="cm"/>
      <inkml:brushProperty name="height" value="0.03634" units="cm"/>
      <inkml:brushProperty name="color" value="#FDD405"/>
    </inkml:brush>
  </inkml:definitions>
  <inkml:trace contextRef="#ctx0" brushRef="#br0">95981 17900 605,'-9'23'112,"0"-1"-26,-1-1-24,-1-1-25,-3 0-14,-2 1-4,-3 1-2,-3 1-3,-2 2-4,-1 3-2,-1 3-3,0 2-3,-2 4-3,-1 2-3,-1 4-1,-1 3-3,2-1-2,4-2-5,3-4-4,5-2-4,2-5-6,4-7-8,3-7-8,3-7-7,2-4-2,3-2 7,4-3 6,2 0 5,2-4 7,-2 0 5,-1-3 5,0-2 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50200 44116,'16'0,"7"-8,1 0,-1 8,1 0,38 16,1-1,-16 9,0-1,-39 32,0 0,-55 7,0 1,-16-17,0 1,16-15,0-1,32-16,-1 1,24-16,0 0,62-16,1 1,23-32,0 0,-8 0,0 0,-39 8,0 0,-23 24,-1-1,-39 32,1-1,7 24,0 0,-8 0,1 0,7 1,0-1,0-16,0 0,32-23,-1 0,24-54,0-1,16 16,0 0,-24 23,0 1,-31 15,0 0,-16 31,0 0,0 8,0 0,1-7,-1-1,23-16,1 1,15-24,1 0,30-46,1-1,-16-7,0-1,-39 16,0 0,-24 24,0-1,-23 24,0 0,16 24,-1-1,24-15,0 0,31-8,1 0,30-16,1 1,-16 22,0 1,-31 47,-1 0,-30 15,-1 0,-7-23,-1 0,16-23,0-1,32-15,-1 0,24-8,0 0,1 7,-1 1,-8 0,0 0,-31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1"/>
    </inkml:context>
    <inkml:brush xml:id="br0">
      <inkml:brushProperty name="width" value="0.03018" units="cm"/>
      <inkml:brushProperty name="height" value="0.03018" units="cm"/>
      <inkml:brushProperty name="color" value="#FDD405"/>
    </inkml:brush>
  </inkml:definitions>
  <inkml:trace contextRef="#ctx0" brushRef="#br0">96448 19300 728,'7'16'0,"-2"1"0,-3 1 0,0 1 0,-2 1 9,0 1 16,0 1 16,0 1 17,0 0 0,0-1-16,0-1-15,0-1-17,-2-1-9,0-1-2,-3 0-4,-2-2-3,0-2-1,1-1-3,0-2-1,2-2-2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1"/>
    </inkml:context>
    <inkml:brush xml:id="br0">
      <inkml:brushProperty name="width" value="0.04476" units="cm"/>
      <inkml:brushProperty name="height" value="0.04476" units="cm"/>
      <inkml:brushProperty name="color" value="#FDD405"/>
    </inkml:brush>
  </inkml:definitions>
  <inkml:trace contextRef="#ctx0" brushRef="#br0">96600 19221 491,'9'-21'14,"1"5"0,3 5 1,2 5 1,1 2 0,3 0-1,2 0 0,1 0-1,2-1-3,1 0-3,1-1-5,1-1-5,-2 0-1,-2 2-2,-3 2 1,-2 2-1,-4 2-4,-3 2-6,-3 2-8,-2 2-6,-4-1-1,-4-1 2,-4-2 4,-4-2 4,-2-2 2,1-2 4,-1-2 4,0-1 4,0-3 1,1-2 2,-1-2 0,0-1 2,1-2 0,3 2 1,1 1 1,2 1 0,1 1 0,0 0-1,0 2 0,0 1-1,1 2 11,2 6 23,2 4 22,2 6 23,0 3 4,0 3-14,-1 3-15,-2 3-13,0 2-10,-2 3-2,-1 1-4,0 2-3,-1 1-3,1-1-3,-2-1-1,2-1-2,-2-3-2,0-2-1,-2-3-1,0-2-1,1-3-2,2-1-2,4-1-3,2-1-2,3-2-2,2-2-3,2-4-2,2-2-3,1-3-1,3 0-1,1-2-1,3 0 0,1-1-1,-1 2-3,1 0-3,-1 2-2,0-1-1,-1 0 0,-1-2-1,0 0 0,-2-1-3,-1 0-5,-1 0-4,-1 1-4,-1-1-1,-2 0 6,-2 0 5,-2 0 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2"/>
    </inkml:context>
    <inkml:brush xml:id="br0">
      <inkml:brushProperty name="width" value="0.03418" units="cm"/>
      <inkml:brushProperty name="height" value="0.03418" units="cm"/>
      <inkml:brushProperty name="color" value="#FDD405"/>
    </inkml:brush>
  </inkml:definitions>
  <inkml:trace contextRef="#ctx0" brushRef="#br0">98650 18246 643,'38'-8'95,"-4"2"-16,-2 1-15,-3 1-16,-2 1-13,1 0-11,-1 2-13,0 0-11,0 1-7,-3-2-5,-1 0-3,-3-1-5,-2-1-4,-3 2-4,-2 0-4,-4 2-4,-2 1-4,-2 2-4,-3 2-3,0 1-3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2"/>
    </inkml:context>
    <inkml:brush xml:id="br0">
      <inkml:brushProperty name="width" value="0.04895" units="cm"/>
      <inkml:brushProperty name="height" value="0.04895" units="cm"/>
      <inkml:brushProperty name="color" value="#FDD405"/>
    </inkml:brush>
  </inkml:definitions>
  <inkml:trace contextRef="#ctx0" brushRef="#br0">99319 18500 449,'0'30'80,"0"-3"-15,0-4-15,0-1-14,-1-3-10,-1 1-2,0-1-2,-1 1-3,-1 1-1,0 3 2,0 3 1,0 3 2,0 1 0,0 2-2,0 1-1,1 1-2,-1-1-2,0-2-2,0-2-3,0-1-3,0-2-2,0 1-2,0-1-1,0 0-1,0-1-1,1-3-2,-1-3 0,0-3-1,-1-2-4,0 0-5,-1-2-7,-2-1-6,1-3-5,-1-4-3,0-6-4,0-4-4,1-4 0,0-4 2,2-2 1,1-3 2,-1-2 0,0-3-1,-2-1 0,0-3-3,-1 2 3,1 5 6,-1 5 4,0 5 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3"/>
    </inkml:context>
    <inkml:brush xml:id="br0">
      <inkml:brushProperty name="width" value="0.036" units="cm"/>
      <inkml:brushProperty name="height" value="0.036" units="cm"/>
      <inkml:brushProperty name="color" value="#FDD405"/>
    </inkml:brush>
  </inkml:definitions>
  <inkml:trace contextRef="#ctx0" brushRef="#br0">98268 19124 611,'0'-11'25,"2"10"13,0 10 11,2 9 13,-2 6 1,-3 1-13,-2 1-11,-3 1-11,-3 0-10,0 1-6,-1-1-7,-1 0-7,-1-1-4,2-5 1,1-3-1,1-5 0,0-2-6,2 0-11,0-2-11,2-1-12,1-3-4,2-6 3,2-6 3,2-5 2,4-6 4,5-5 3,7-5 3,6-5 3,2-1 6,0 2 6,1 1 6,-1 3 8,-1 3 5,-1 5 4,-3 5 4,-1 5 4,-3 3 3,-3 2 2,-3 2 0,-2 2 1,-5 6 7,-5 8 9,-4 9 11,-5 9 11,-5 3 0,-4-2-12,-3-2-11,-4-1-10,-1-4-8,2-2-5,4-3-4,4-2-5,0-3-3,2-1 0,1-1-2,1-1 0,4-2-2,8-4-1,8-4-1,8-4-2,6-4-3,6-4-7,6-4-6,7-3-7,0-3-5,-1-1-4,-1-1-4,-3-1-6,-4 2 2,-6 3 7,-5 4 7,-6 5 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3"/>
    </inkml:context>
    <inkml:brush xml:id="br0">
      <inkml:brushProperty name="width" value="0.04392" units="cm"/>
      <inkml:brushProperty name="height" value="0.04392" units="cm"/>
      <inkml:brushProperty name="color" value="#FDD405"/>
    </inkml:brush>
  </inkml:definitions>
  <inkml:trace contextRef="#ctx0" brushRef="#br0">100582 18341 500,'7'-4'41,"-2"8"3,-3 8 6,0 7 4,-3 5-1,0 1-7,-2 1-8,0 1-7,-2 1-5,0 1-3,-1 0-4,-1 2-3,-2 0-2,0-1 0,-1-2-2,-1 0 0,0-1-6,1-3-8,0-1-9,2-3-8,1-5-15,1-10-17,0-10-19,2-10-18,1-4-1,2 1 17,2 1 16,2 1 18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3"/>
    </inkml:context>
    <inkml:brush xml:id="br0">
      <inkml:brushProperty name="width" value="0.05322" units="cm"/>
      <inkml:brushProperty name="height" value="0.05322" units="cm"/>
      <inkml:brushProperty name="color" value="#FDD405"/>
    </inkml:brush>
  </inkml:definitions>
  <inkml:trace contextRef="#ctx0" brushRef="#br0">101247 17874 413,'9'-8'-1,"3"1"0,3-1-2,4 0 0,-1 0 1,-1 2 5,-3 1 5,-1 1 5,-2 1 3,-3 3 1,-1 4 1,-2 2 0,-1 3 1,0 4 0,0 2-1,0 3 1,-1 1-2,-2-1 0,-2-1 0,-2-1-1,-1 1 0,0 1 3,0 3 2,0 2 1,0 0 2,-2 1 1,0-1 0,-1 1 1,-1 0-1,2 2-1,1 3 0,0 1-1,1 2-2,-2 0-3,0 2-3,-1 1-2,0-1-4,0-2-3,2-1-2,1-3-2,-1-2-4,0-3-3,-2-3-4,0-3-2,-1-6-12,-2-10-18,0-10-19,-1-10-19,0-8-6,2-8 10,2-8 8,3-8 8,0 2 10,2 10 10,0 11 11,2 11 10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4"/>
    </inkml:context>
    <inkml:brush xml:id="br0">
      <inkml:brushProperty name="width" value="0.04561" units="cm"/>
      <inkml:brushProperty name="height" value="0.04561" units="cm"/>
      <inkml:brushProperty name="color" value="#FDD405"/>
    </inkml:brush>
  </inkml:definitions>
  <inkml:trace contextRef="#ctx0" brushRef="#br0">100750 18664 482,'8'-11'11,"-2"8"14,-1 10 13,0 8 13,-3 5 2,-4 1-9,-4 1-9,-4 1-9,-3 1-5,-1 3-3,-3 1-1,-1 2-2,-3 2-5,0-1-6,-1 0-7,0 0-7,-2-1-4,2-3-1,2-3-1,-1-3-3,6-5-6,7-7-15,8-6-14,8-7-13,4-4 1,1 0 14,1 0 15,2 0 14,-2 1 11,-1 0 3,-2 2 3,-2 1 5,-2 0 2,1 2 0,0 0 1,0 2 0,-2 2 8,-1 6 16,-2 4 17,-1 5 16,-4 2 3,-2 1-10,-4 0-10,-2-1-10,-1 0-7,0-3-3,2-1-3,1-2-3,1-1-3,2 1-1,2 1-2,2 2-2,3-2-1,6-1 0,4-3-1,5-1 0,4-1-1,3-2 0,3-1-2,3 0-1,1-2-1,1 0 2,-1-2-1,0 0 2,-1-1-1,-1 0 0,-3 0 0,-1 0-1,-3 0 1,-1 0 0,-3 0 2,-1 0 1,-2-2 1,-2 0 1,-3-3 1,-1-2 0,-2-2 1,-2-2-1,-2-1 0,-2-3-2,0-2 0,2-1-3,2-3-1,2-1-2,0-4-4,-1-3-4,-1-4-5,0-4-4,0-4-6,2-4-6,1-4-6,3-4-7,1 0-1,0 5 3,-1 3 5,1 4 3,-1 5 1,-2 7 0,-2 7 0,-2 7-1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4"/>
    </inkml:context>
    <inkml:brush xml:id="br0">
      <inkml:brushProperty name="width" value="0.04827" units="cm"/>
      <inkml:brushProperty name="height" value="0.04827" units="cm"/>
      <inkml:brushProperty name="color" value="#FDD405"/>
    </inkml:brush>
  </inkml:definitions>
  <inkml:trace contextRef="#ctx0" brushRef="#br0">103675 17505 455,'7'-13'5,"-2"6"8,-3 6 9,0 6 8,-2 5 5,0 5 1,0 5 1,0 5 1,-1 3 0,-1-1 0,0 1 2,-1-1 0,-1 0-2,0-1-6,0-1-4,0-1-6,0-1-5,0-1-4,0-1-5,1-1-5,-2-1-2,0 1 2,-2 0 0,0-1 1,-1-1-11,-2-3-26,0-2-25,-1-4-25,0-4-7,1-4 9,0-6 10,2-4 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4"/>
    </inkml:context>
    <inkml:brush xml:id="br0">
      <inkml:brushProperty name="width" value="0.04108" units="cm"/>
      <inkml:brushProperty name="height" value="0.04108" units="cm"/>
      <inkml:brushProperty name="color" value="#FDD405"/>
    </inkml:brush>
  </inkml:definitions>
  <inkml:trace contextRef="#ctx0" brushRef="#br0">103155 18400 535,'-14'0'6,"2"2"13,4 0 13,3 2 12,2 1 4,2 3-6,2 4-6,2 2-5,1 2-3,2 1 1,0 1 0,1 1 0,1 0-1,0-1-6,0-1-4,-1 0-5,1-2-5,-2-1-5,-1-1-7,0-1-5,-1-3-13,3-4-21,2-6-20,2-4-21,0-3-3,-1-2 15,-1 0 14,0-1 14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56216 44397,'-16'0,"16"-16,0 1,23 7,1 0,23 8,0 0,31 0,0 0,-8 8,1 0,-24 15,0 0,-47-7,0-1,0 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5"/>
    </inkml:context>
    <inkml:brush xml:id="br0">
      <inkml:brushProperty name="width" value="0.03952" units="cm"/>
      <inkml:brushProperty name="height" value="0.03952" units="cm"/>
      <inkml:brushProperty name="color" value="#FDD405"/>
    </inkml:brush>
  </inkml:definitions>
  <inkml:trace contextRef="#ctx0" brushRef="#br0">103142 18170 556,'21'-8'0,"-3"1"0,-5-1 0,-3 0 0,-3 3 12,-4 6 23,-3 6 23,-2 6 23,-5 4 4,-5 3-19,-7 3-18,-5 3-18,-4 0-12,1-2-9,-1-1-7,1-2-9,-3 0-6,-6 6-5,-6 5-5,-6 5-4,-2 1-3,4-2 3,2-2 2,4-1 2,3-4 4,4-2 5,3-3 4,5-3 5,3-3 4,3-3 3,3-2 4,3-4 3,5-3 4,10-2 6,8-4 6,9-2 6,6-3-1,5-2-5,3-2-5,4-1-7,2-3-3,0-2-2,0-2-3,0-1-1,1-2-2,-1 1-2,0-1-1,0 1-1,-1 0-1,0 2 1,-2 3 1,0 1 0,-3 2-1,-5 1-2,-5 0-2,-5 2-2,-6 2-2,-8 6-3,-8 5-3,-8 4-3,-6 4 0,-5 3 3,-5 3 1,-5 3 3,-3 3 1,-2 1 2,-2 2 3,-2 3 1,0-1-2,4 0-4,2-1-6,3-1-4,4-2-2,4-1 1,3-3 0,5-1 2,2-3 0,4-3-3,3-3-1,3-2-3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7:45"/>
    </inkml:context>
    <inkml:brush xml:id="br0">
      <inkml:brushProperty name="width" value="0.06255" units="cm"/>
      <inkml:brushProperty name="height" value="0.06255" units="cm"/>
      <inkml:brushProperty name="color" value="#FDD405"/>
    </inkml:brush>
  </inkml:definitions>
  <inkml:trace contextRef="#ctx0" brushRef="#br0">104194 18829 351,'6'-21'16,"-4"8"9,-4 7 10,-4 6 10,-2 6 1,2 2-4,1 3-7,0 4-5,1 0-5,1 1-4,-1-1-3,0 1-5,0 0-3,0-1-3,0 1-3,0 0-3,-1-1-2,0-1 1,-1-1-1,-1-1 0,0 0 0,2 0 0,2-1 0,2 1 0,3-1 0,4-2-2,4-2 0,3-2 0,3-2 0,0-1 1,-1 0 2,1-2 1,-1 1 1,-1 2 1,-1 2 1,0 2 1,-2 0 1,1-2 0,0-3 0,0 0 0,0-2 0,1 0 1,1 0 0,2 0 1,0 0-1,1 0 0,1 0 0,1 0-1,0 0-1,-1 0 1,-1 0-1,-1 0 0,0-2 2,0 0 5,-1-3 5,1-2 6,-2-2 0,-2-2-1,-4-1-3,-3-3-2,-1 0-2,0-1-3,0 0-4,0 1-2,0-4-4,2-4-7,0-5-4,1-4-7,3-9-1,4-12 1,3-12 1,5-11 2,0-1 2,-3 8 1,-3 9 1,-2 8 3,-4 7-14,1 4-29,-2 4-27,0 4-29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5T23:44:31.4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4823 7070 0,'0'0'0,"0"0"0,0 0 16,0 0-16,0 0 0,0 0 0,27-10 15,-27 10-15,0 0 0,33-2 16,-33 2-16,28 1 0,-12-1 15,0 2-15,3 4 0,-3 1 16,0 1-16,0 3 0,-1 3 16,-2 1-16,-1 0 0,2 8 15,-2 1-15,-6-1 0,-1 1 0,-3 1 16,-5 0-16,-1 0 16,-2 0-16,-6 2 0,-3-1 15,1-4-15,0-3 0,-1-2 0,0-2 16,-2-2-16,3-3 0,-2-2 15,2-1-15,0-4 0,2-2 0,1-3 16,-1-5-16,5 2 0,-2-2 16,2-3-16,2-2 15,1-1-15,-2 0 0,5-1 0,-2 0 16,3 0-16,-3 0 0,3 3 16,3 1-16,-2 0 0,1 0 15,1 5-15,4 4 0,-3 1 16,2 2-16,-1 4 0,2 2 15,-2 2-15,2 2 0,-4 5 16,2 3-16,-2 2 0,-1 1 0,-2 5 16,0 4-1,-3 7-15,0 1 0,-1 3 0,-2 2 16,0-1-16,3-2 0,-3 9 0,2 1 16,2-6-16,1-3 0,2 2 15,2-6-15,3-8 0,1-6 16,5-13-16,3-8 0,-1-9 15,2-6-15,-4 2 0,-2 1 16,-2 4-16</inkml:trace>
  <inkml:trace contextRef="#ctx0" brushRef="#br0" timeOffset="283.638">5368 6998 0,'0'0'0,"0"0"0,0 0 15,0 0-15,0 0 0,0 0 16,-5 31-16,5-31 0,-7 35 0,2-11 16,2 4-16,-3 1 0,2 3 15,-4 11-15,2 5 16,1-3-16,0-1 0,0 7 0,3-3 16,1-6-16,2-5 0,5-2 15,4-8-15,0-4 0,5-7 0,4-6 16,3-5-16,-2-5 15,4-5-15,8-7 0,2-4 16,-2-2-16,-3-1 0,-6-5 16,-2-2-16,-6 5 0,-4 6 0,-1 2 15</inkml:trace>
  <inkml:trace contextRef="#ctx0" brushRef="#br0" timeOffset="500.8092">5145 7397 0,'0'0'0,"0"0"15,0 0-15,0 0 0,25-5 0,-25 5 16,32-8-16,-9 2 0,-1 0 16,6-2-16,5 0 0,10-2 15,1 0-15,5-1 0,4 0 16,11-1-16,-3 0 0,-2 3 15,-14 0-15,-10 3 0</inkml:trace>
  <inkml:trace contextRef="#ctx0" brushRef="#br0" timeOffset="642.0887">6400 7133 0,'0'0'0,"0"0"0,0 0 15,0 0-15,0 0 0,0 0 16,0 0-16,28-11 0,-28 11 0,0 0 16</inkml:trace>
  <inkml:trace contextRef="#ctx0" brushRef="#br0" timeOffset="1283.1752">6941 7117 0,'0'0'0,"0"0"16,0 0-16,0 0 0,24 4 0,-24-4 15,32 1-15,-32-1 16,45 2-16,-15 0 0,6 0 15,0 1-15,1-1 0,18 0 16,5 1-16,12 1 0,-2-2 0,16 1 16,1 3-16,-6 0 15,-6-1-15,14 3 0,10-1 0,-10 0 16,-9-1-16,36 1 0,-7-2 16,-14-2-16,-12-1 0,7-2 15,1 0-15,-6 1 0,-5 0 16,9-4-16,8-2 0,-7 1 15,-4-1-15,8 2 0,5 1 16,-6 1-16,-5 1 0,6 0 16,4-2-16,-9 1 0,-6 0 0,7 3 15,6 4-15,-9 1 0,-5-2 16,7 0-16,6-1 0,-8 2 16,-4 0-16,4-1 0,4-2 15,-8-2-15,-6-3 0,6 3 16,4 1-16,-7-4 0,-4-2 15,9 0-15,5 2 0,-9-2 16,-6-2-16,9 2 0,5 1 16,-6-1-16,-5 1 0,8-1 0,5-1 15,-8 1-15,-2 1 0,2-2 16,0 2-16,-7-1 0,-4-1 16,3 0-16,2-2 0,-7 2 15,-6 0-15,5 0 0,4-1 16,-9 1-16,-6 0 0,3 3 15,2-1-15,-6 2 0,-3 1 16,5-1-16,0 1 0,-5-2 16,-3-2-16,-16 1 0,-11 1 0,-7 1 15</inkml:trace>
  <inkml:trace contextRef="#ctx0" brushRef="#br0" timeOffset="1493.0905">15502 7144 0,'0'0'0,"10"1"15,1 0-15,-4 2 0,0 1 0,-2-5 16,0-6-16,-2 2 0,0 0 15,0 2-15</inkml:trace>
  <inkml:trace contextRef="#ctx0" brushRef="#br0" timeOffset="113934.0179">27162 7768 0,'0'0'0,"3"-5"0,-1-3 0,-1 1 15,-1 0-15,-2-5 0,-4-3 16,-1-1-16,-2 0 0,-8-2 15,-6-1-15,-2 1 0,-4 1 0,-17-4 16,-9 2-16,1 2 16,0 2-16,-26 1 0,-9-1 15,-8 3-15,6 3 0,-24 6 0,-8 3 16,-28 8-16,27 2 0,-3 11 16,-1 7-16,19-2 0,13 1 0,-5 11 15,-5 8-15,17-5 16,13-5-16,-8 18 0,-8 10 15,13-7-15,7-6 0,-6 17 16,-5 12-16,18-14 0,12-8 0,9-5 16,5 0-16,4 5 0,2 4 15,11-2-15,9 0 0,9-6 16,8-3-16,10-1 16,8 2-16,2-6 0,3-1 0,9-2 15,8 0-15,0-4 0,2-3 16,7 3-16,6-2 0,3-1 15,2-3-15,7 2 0,7-2 16,0-4-16,1-4 0,8-4 16,5-4-16,0-3 0,1-1 0,7-3 15,5-2-15,-1-5 0,-1-3 16,5-3-16,3-1 0,-8-7 16,-1-5-16,10 3 0,8 2 15,-3-4-15,-2-2 0,2-2 16,2-3-16,-3-4 0,-2-1 15,-5-3-15,-3 1 0,-9-1 0,-6 0 16,-2-1-16,0 0 16,-8-2-16,-6-1 0,-7-5 15,-4-2-15,-9 2 0,-4 1 0,-5 2 16,-2 0-16,-6 1 0,-5-1 16,-7-5-16,-4-4 0,-7 2 15,-7 0-15,-9-3 0,-6-2 16,-6 0-16,-1 2 0,-9 1 15,-6 2-15,-3-4 0,-2-2 0,-11-1 16,-7 0-16,-1 3 16,0 2-16,-6 5 0,-6 4 15,-3 3-15,0 3 0,-11-6 16,-6-3-16,-2 3 0,-1 2 0,-14 4 16,-7 4-16,-3 2 0,-3 1 15,-15-1-15,-10-1 0,0 5 16,0 3-16,-15 7 0,-9 4 15,4 11-15,3 8 0,-10 10 16,-6 3-16,3 9 0,3 5 0,-17 18 16,-12 13-16,12 9 0,7 7 15,-9 23-15,-7 13 0,60-37 16,42-27-16,28-19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852 672,'0'0,"0"0,0 0,0 0,0 18,0-18,17 17,-17-17,0 17,18-17,-18 17,0-17,17 18,-17-18,17 34,1 18,-1 0,0 0,1-17,-1 16,0-16,1 17,-1-18,0 1,1 0,-1-18,0 18,-17-18,18 0,-1 0,-17-17,0 0,17 18,-17-18,0 0,0-18,0 18,0 0,0 0,0 0,0 0,18-17,-1 0,0-18,1 18,16-18,-16 18,-1-18,0 18,0-17,18-18,0 0,-1 0,18 0,-17 17,0-16,-1-1,1 0,0 17,-1 1,-16-1,-1 0,0 18,-17 0,18 0,34-18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25570 2831,'-16'0,"-7"-15,-1-1,16 24,0 0,8-1,0 1,-31 71,0-1,-1 8,1 0,-31 47,-1 0,16-47,0 0,23-46,1-1,46-78,1-1,-8 9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26481 3166,'0'-15,"0"7,0 0,-15 8,-1 0,16 31,0 1,8 15,0 0,15 8,1-1,-1 1,1 0,-16 0,-1 0,1-32,0 1,0-24,0 0,39-79,0 1,23-39,1-1,-1-7,1-1,-24 72,0-1,-39 39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31600 2731,'0'-15,"8"15,0 0,23-8,0 0,32 8,0 0,-16 0,0 0,-24 8,1 0,-24 23,0 0,-8-23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31657 3416,'-47'0,"23"0,1 0,15 0,0 0,8-8,0 0,0 63,0 0,-8 39,0 0,1 23,-1 1,0 15,0 0,8-31,0-1,8-69,0-1,0-15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31550 4594,'0'-16,"0"-7,0-1,39 9,0-1,32 16,-1 0,-7 23,-1 1,-38-24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35350 2294,'31'-63,"-23"55,0 1,39-1,0 0,0 8,0 0,-16 39,0 0,-15 24,0-1,-40 17,1-1,-16 0,-1 0,9-23,0 0,7-32,1 1,15-16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56060 45130,'-63'0,"39"0,1 0,39-8,-1 1,48-1,0 1,46 7,1 0,7 7,1 1,-87-8,0 0,-7 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35197 3375,'-16'-47,"8"24,1-1,-1 16,0 1,8-1,0 0,0 47,0 0,0 55,0 0,8 39,0 0,-8 94,0 1,0-103,0 0,0-62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5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11713 33975,'0'-47,"0"39,0 1,7-9,1 0,16 1,-1-1,8 16,1 0,-17 47,1 0,-8 23,0 1,-16-16,0 0,-15-8,-1 0,-7-24,0 1,7-24,1 0,7-47,0 0,8 15,1 1,7 15,0 1,0 22,0 1,0 39,0 0,-8 39,0 0,8 8,0 0,0-15,0-1,16-62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12550 34560,'47'16,"-31"-1,-1 1,-7 15,0 1,-16 15,0-1,-7-6,-1-1,16-24,0 1,8-8,0 0,39-63,0 0,8-15,0-1,-16 24,0 0,-23 8,-1 0,-7 8,0-1,0 17,0-1,-8 1,0-1,8 16,-1 0,-7 8,0 0,0 23,0 0,0 47,0 1,0-17,0 1,0-24,0 0,16-31,0 0,15-40,1 1,7-39,0-1,-8-7,1 0,-32 15,0 1,-16 15,0 0,-15 39,0 0,-1 24,1-1,23 24,0 1,8-25,0 1,0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14702 34600,'-16'16,"16"-8,0-1,0 25,0-1,0 8,0 0,8 8,0 0,7-7,1-1,0 0,-1 0,1-8,0 1,-16-1,0 0,-24 1,1-1,-32 0,0 1,1-32,-1 0,31-8,1 0,15-8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5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15300 34627,'47'-32,"8"9,0-1,-16 17,0-1,-15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45179 33997,'0'-16,"0"8,0 1,0-1,0 0,0 16,0 0,-23 31,-1 0,-15 23,0 1,-16 15,0 1,24-33,-1 1,17-31,-1 0,24-32,0 0,47-38,-1-1,9 0,0 0,-24 32,0-1,-31 24,0 0,0 8,0 0,-8 31,0 0,0 8,0 0,7-8,1 0,16-23,-1 0,1-24,-1 0,9-39,-1 0,8-15,0-1,-15 24,-1 0,-15 15,0 1,0 15,0 0,0 32,-1-1,-14 24,-1 0,-8 16,0-1,9-23,-1 0,8-23,0 0,0-40,0 1,8-24,-1 0,9 16,0-1,15 17,0-1,1 16,-1 0,-7 0,-1 0,1 0,-1 0,-15-8,0 0,-8 1,0-1,8 0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47727 33435,'16'-110,"-16"71,0 0,0 15,0 1,0 70,0 0,-8 39,0 0,0 0,0 0,0 24,1 0,-9 31,0 0,8-40,1 1,7-55,0 0,-8-39,0 0,0-8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6:5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48283 34678,'15'-62,"9"54,-1 0,-15 16,0 0,0 31,0 0,-16 8,0 0,8-24,0 1,16-16,-1 0,17-8,-1 0,0 7,1 1,-32 70,0 1,-71 38,1 1,31-64,-1 1,17-31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0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89141 20401,'0'-94,"0"70,0 1,-23 7,-1 0,-15 8,0 1,-24 7,0 0,-7 0,-1 0,1 15,-1 1,9 15,-1 1,8 15,0 0,16 0,0 0,7 8,1-1,8 9,-1 0,-7 7,-1 1,1-9,0 1,7-8,1 0,-1-16,1 0,15 24,0-1,8-30,0-1,8 24,0 0,0 0,-1-1,9 9,0 0,-8-16,-1 0,17 23,-1 1,1-24,-1 0,1-8,-1 0,9-8,-1 1,16-17,0 1,24-8,-1 0,1-8,-1 0,-7-8,0 0,-1-15,1-1,-8 8,0 1,8-1,-1 0,24-15,1 0,-1-16,0 0,8-24,0 1,-23-32,-1 0,-31 16,1 0,-17 15,1 1,-1 15,1 0,-9 0,1 0,-8 40,0-1,7-47,1 1,-16 38,0 1,8-71,0 0,-8 31,0 0,-32 9,1-1,-16 23,0 1,-24-8,1 0,-40 0,0-1,-7 1,-1 0,24 39,0 0,55 0,0 0,-71 8,0 0,71 0,0-1,-94 40,0 0,7 16,1 0,93-40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91250 15938,'0'-31,"16"23,-1 0,72-16,-1 1,39-1,1 1,-25 7,1 1,-62 7,-1 0,-47 31,0 1,-55 7,1 1,7-9,0 1,16-9,0 1,15-16,0 0,17 0,-1 0,0 23,0 1,-23 54,-1 0,-15 16,0 0,8-8,0 0,16-39,-1 0,24-31,0 0,24-24,-1 0,-7-15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2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69650 18872,'0'-62,"16"38,-1 1,9 23,-1 0,40 15,0 1,46-8,1 0,78-24,0 0,16-7,0-1,23 9,0-1,1 16,-1 0,-8 0,1 0,-24 0,0 0,-24 0,0 0,-38 0,-1 0,-47 16,0-1,-39 24,0 1,-31-1,0 0,-16 16,0 0,-8 7,0 1,-16 15,1 0,-16 16,0 0,7 16,1 0,15 7,1 0,15-7,0 0,0-32,0 0,15-7,1-1,-16-15,0 0,-16-16,1 0,7-23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60028 43547,'79'-31,"-48"23,0 0,24 16,0 0,-24 39,1 0,-48 23,0 0,-54 9,-1-1,9-31,-1 0,24-24,0 1,31-24,0 0,16-8,0 0,54 0,1 0,23 1,0-1,-7 0,-1 0,-62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0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92350 17019,'63'-109,"-32"69,0 1,-23 24,0-1,8 16,-1 0,-15 55,0 0,-31 15,0 1,7-1,1 0,15-15,0 0,16-16,0 0,39-23,0 0,23-16,1 0,-32-16,0 0,-23 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93519 17747,'-32'-31,"17"23,-1 0,16 31,0 1,0 7,0 1,0 7,0 0,0 16,0 0,-8-1,0 1,8-16,0 0,8-15,0-1,-16 1,0-1,-31 1,0-1,-16 9,0-1,-31 0,0 1,62-40,1 0,15-15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94350 17695,'16'-31,"15"23,0 0,32 0,-1 1,1 7,0 0,-48 0,1 0,-8-8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0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94917 13410,'16'-32,"-8"9,0-1,-8 9,0-1,-24 16,1 0,-32 55,0 0,0 62,0 0,24-15,-1 0,25-24,-1 0,23-31,1 0,31-31,0 0,24-48,-1 1,-30-32,-1 1,-47 31,0-1,-55 24,1 1,-32 46,-1 0,1 23,0 1,63-47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34844 39846,'-31'0,"-1"-8,1 0,55 8,-1 0,48-8,-1 0,16 0,1 1,-1-1,0 0,-23 8,0 0,-32 0,0 0,-15 0,0 0,-16-8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35470 40150,'-16'0,"8"0,0 0,-7 31,-1 1,0 38,1 1,-9 23,0-1,-7-6,0-1,23-39,0 0,16-47,0 0,0-16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36381 40566,'0'-16,"8"32,0-1,-8 56,0-1,-8 16,0 1,-7-17,-1 0,16-23,0 0,8-23,0-1,31-7,0 0,0-16,0 0,-7-8,-1 0,-15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37405 41231,'0'-15,"0"7,0 0,0 16,0 0,-8 46,0 1,8 0,0 0,0-16,0 0,0 1,0-1,24-8,-1 0,9-7,-1-1,-23 9,0-1,-8-7,0-1,-32 40,1-1,-24-15,0 0,16-31,0 0,23-24,1 0,7-8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37800 41775,'16'-78,"15"62,0 1,32 7,-1 0,-7 8,0 0,-47 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37752 37844,'0'-78,"-8"70,0 0,-8 16,1 0,-16 62,-1 1,-7 38,0 1,23-32,1 0,15-23,0 0,31-32,0 1,16-24,0 0,0-32,0 1,-39 0,0-1,-16 9,0 0,-39 23,0 0,-8 39,1 0,38-24,0 1,-7 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62329 42906,'0'-15,"-16"22,0 1,-15 47,0 0,-16 38,0 1,0-16,0 1,23-48,1 0,23-23,0 0,16-63,-1 0,32-23,0 0,-8 39,0 0,-7 23,-1 1,-23 30,0 1,-8 23,0 0,0 16,0-1,0-15,0 1,0-17,0 0,8-23,-1 0,32-70,1 0,22-55,1 0,-16 31,0 0,-24 55,1 0,-48 62,1 1,-1 23,1 0,23-40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1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6013 26281,'-63'-47,"63"55,0 0,31 86,1 0,-1-16,0 0,24 24,0 0,-16-55,1 0,-1-16,0 1,32-40,-1 0,63-94,1 0,93-109,0-1,16 40,0 0,-94 93,0 1,24 39,-1 0,-148 31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2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74068 30616,'-16'0,"16"-8,0 0,0 24,0-1,-16 32,1 0,-9-7,1-1,7 0,0 0,-7 8,-1 0,9 0,-1 0,8-16,0 1,1-9,-1 1,0-32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74666 30531,'-16'0,"24"-15,0-1,7 16,1 0,-8 0,0 0,0 0,-1 0,-7 8,0 0,0 7,0 1,0 7,0 1,0 15,0 0,8 0,0 1,-8-17,0 1,8-17,0 1,0 0,-1 0,-7 15,0 1,8 15,0 0,0-8,0 1,-8-9,0 1,8-16,-1-1,1 1,0 0,0 0,0 0,0-8,-1 0,33-32,-1 1,0-39,0-1,8-23,0 0,-15 24,-1-1,-23 40,0 0,-16 54,0 1,-8-9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2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74046 35707,'-32'-16,"32"0,0 1,47-9,0 1,24-1,-1 1,-7 15,0 0,-32 39,1 1,-32 38,0 1,-40 7,1 0,0-15,0 0,0-24,-1 0,25-24,-1 1,16-55,0 0,0-24,0 1,0 22,0 1,0 8,0 0,-16 15,1 0,7 1,0-1,8 32,0-1,0 56,0-1,-16 32,1 0,-17 78,1 0,7 16,1 0,23-149,0 0,-8-8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2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95999 28669,'0'-15,"0"-9,0 1,0 15,0 0,-15-8,-1 1,8-1,0 0,-7 1,-1-1,0 0,1 1,-17 7,1 0,0 8,-1 0,-15 16,0-1,-8 9,0-1,-15 16,-1 1,17-1,-1 0,16 0,-1 0,25 8,-1 0,16 16,0-1,8 9,0-1,31-23,0 0,24-23,-1-1,9-15,-1 0,-7-16,0 0,7-39,1 0,-16-16,0 1,-24-16,0-1,-15-7,0 0,-24 16,0-1,-23 40,-1 0,1 31,0 0,15 7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100647 26213,'-16'0,"9"-8,-1 0,0 0,0 0,8 1,0-1,8 0,0 0,15 8,1 0,15 0,0 0,-8 8,1 0,-17-8,1 0,-16 8,0-1,0 1,0 0,-8-8,0 0,-15 0,-1 0,-7 0,0 0,7 0,1 0,7 0,0 0,9 0,-1 0,23-8,1 0,23 1,0-1,1 8,-1 0,-16 0,1 0,-63 8,-1-1,1 1,0 0,23-8,1 0,7 0,0 0,47-8,0 0,16 8,0 0,-16 0,0 0,-23 0,0 0,-32 0,0 0,9 8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3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100850 26331,'0'-16,"16"16,-1 0,9-7,-1-1,1 8,-1 0,16 0,1 0,-25 0,1 0,-8 0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3:57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93655 25162,'-16'-32,"0"17,1-1,-1 0,0 1,-7 7,-1 0,-23 0,0 0,-23-15,-1-1,-23 1,0-1,0 9,0-1,0 8,0 0,23 1,1-1,-64 16,1-1,15 1,1 0,-16 8,-1-1,-7 1,0 0,16 7,-1 1,9 15,-1 0,-15 8,0 0,15 0,0 0,9 8,-1 0,8 31,0 0,0 31,0 1,16-8,0-1,15 1,1-1,31 17,-1-1,25 24,-1 0,24 0,0-1,54-7,1 0,39-8,0 1,47-25,0 1,8-8,-1-1,32-22,1-1,30-47,1 1,23-71,0-1,-8-38,0 0,16-8,0-1,-40-30,1 0,-16-56,0 1,-63-16,0 0,-46-39,-1 0,-8 0,1 0,-32 15,0 1,-47 54,0 0,-94 56,0-1,-79 31,1 1,-48 23,1 0,148 39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5T23:46:47.4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30759 8411 0,'0'0'0,"0"0"0,0 0 0,0 0 16,-20-2-16,20 2 0,-22 1 15,22-1-15,-28 3 0,12-1 16,-2 2-16,-1-1 0,1 1 0,-4 2 15,-3 0-15,-7 5 0,0 1 16,-3 2-16,-4 0 16,1 2-16,0 0 0,-11 8 0,-2 2 15,0-1-15,2-1 0,-12 9 16,-1 3-16,-3 3 0,6-4 16,-2 2-16,-1 3 0,0 1 15,6-3-15,4 4 0,1 1 16,3-3-16,3-2 0,-13 22 15,9-2-15,13-7 0,8-8 0,0 10 16,-1 4-16,5-8 0,3-3 0,2 2 16,1 4-16,5-2 15,2 0-15,2 1 0,2 3 16,-2-4-16,1-4 0,8 4 16,6 2-16,0-7 0,2-6 0,-1 1 15,0 1-15,2-7 16,2-5-16,9 0 0,6 0 15,0-3-15,-1-2 0,0 3 16,2 3-16,-8-15 0,3-3 16,9 6-16,5 1 0,-4-3 0,1 1 15,3-4-15,5 0 0,1-1 16,1 1-16,4-2 0,5-1 16,-3-3-16,-3 0 0,7-7 15,4-3-15,-4-3 0,-3-1 0,28-10 16,-2-1-16,-6-4 15,-6 0-15,1-8 0,0-6 16,-6-1-16,-4 1 0,7-9 0,5-3 16,-6 1-16,-3 1 0,-1-3 15,-2-2-15,-9 3 0,-4 3 16,2-5-16,1-3 0,-3 8 16,-2 4-16,1-9 0,1-5 15,-6 2-15,-3 4 0,2-2 16,2 0-16,-8 2 0,-3 3 0,0-1 15,2-3-15,-7 1 0,-5 0 16,-4 2-16,-2 2 0,-3 5 16,-4 3-16,-2-5 0,-1-3 15,-3 9-15,-4 4 0,0-4 16,-1-6-16,-2 7 0,-2 3 16,-7 0-16,-4 1 0,-3 1 15,-3 4-15,-4 0 0,-2 3 16,-1 3-16,1 0 0,-9-1 15,-5 1-15,1 7 0,1 3 0,-9-1 16,-4 1-16,1 5 0,3 2 16,-10 4-16,-7 2 0,5 0 15,2-2-15,-11 10 0,-7 5 16,4 2-16,3 3 0,-13 6 16,-11 5-16,9 2 0,5 2 15,-7 10-15,-5 6 0,7 4 16,5 4-16,-13 6 0,-8 5 15,33-21-15,23-17 0,17-9 0</inkml:trace>
  <inkml:trace contextRef="#ctx0" brushRef="#br0" timeOffset="3595.9097">31012 9099 0,'0'0'0,"0"0"0,0 0 16,0 0-16,-21 18 0,17-13 15,1 1-15,-1-1 0,1-1 0,1 0 16</inkml:trace>
  <inkml:trace contextRef="#ctx0" brushRef="#br0" timeOffset="13936.4058">24698 8716 0,'0'0'0,"0"0"0,0 0 15,0 0-15,0 0 0,-17 22 16,17-22-16,-16 28 0,10-11 0,-2 4 16,-1 6-16,1 1 15,1 2-15,-6 19 0,-4 8 16,-2 13-16,2 0 0,-4 24 15,0 9-15,1 9 0,4-10 0,-7 52 16,-2 13-16,5-28 0,4-21 16,0 8-16,2 4 15,3-20-15,3-13 0,-2 16 0,-1 11 16,1-12-16,1-9 0,3 16 16,0 10-16,3-17 0,1-11 0,-2 19 15,0 14-15,1-16 16,0-12-16,1 21 0,0 15 15,0-17-15,-1-11 0,-2 16 16,0 12-16,-2-11 0,0-8 16,2 7-16,-1 5 0,-2-11 0,-5-8 15,1 8-15,0 5 0,3-13 16,3-8-16,-3 0 0,-1 4 16,1-14-16,1-8 0,0 3 15,0 3-15,-1-20 0,0-11 16,-5-8-16,-5-7 0,0-10 15,2-6-15,-1-14 0,1-8 0,1-12 16,2-7-16,-6-15 0,-4-10 16,-3-15-16,1-10 0,-1-21 15,2-14-15,4 1 0,3 0 16,6 29-16,5 20 0,1 12 16</inkml:trace>
  <inkml:trace contextRef="#ctx0" brushRef="#br0" timeOffset="14533.0864">22761 8800 0,'0'0'0,"0"0"16,0 0-16,-17-14 0,12 11 0,0 0 15,-3 1-15,0 3 0,1 1 16,-2 5-16,-1 4 16,0 1-16,0 1 0,-4 13 15,-2 7-15,1 3 0,-1 2 0,-2 18 16,0 7-16,2 3 0,0 2 0,-3 22 16,2 4-16,-2 9 15,1-9-15,-3 18 0,-1 14 16,-5 14-16,3-19 0,1-1 15,5 0-15,1-13 0,3-8 16,-10 7-16,-8 5 0,6-4 0,5-4 16,-3 12-16,-1 8 0,0-14 15,2-11-15,-2 12 0,-3 9 16,5-5-16,3-5 0,1 4 16,-1 4-16,0-10 0,-1-7 15,2 4-15,0 3 0,7-14 16,5-10-16,3-3 0,4-3 15,3-15-15,1-11 0,5-17 16,4-11-16,1-14 0,2-10 0,-5 0 16,-4 0-16,-2 0 0</inkml:trace>
  <inkml:trace contextRef="#ctx0" brushRef="#br0" timeOffset="14866.1395">24003 9951 0,'0'0'0,"0"0"16,0 0-16,0 0 0,0 0 15,0 0-15,0 0 0,-16 21 16,16-21-16,-4 27 0,3-5 16,0 0-16,1 2 0,1 6 15,1 6-15,-1 10 0,-1-1 0,-1 1 16,1-9-16,0-7 0</inkml:trace>
  <inkml:trace contextRef="#ctx0" brushRef="#br0" timeOffset="22850.2275">6947 9311 0,'0'0'0,"0"0"16,0 0-16,0 0 0,0 0 0,-21-7 15,21 7-15,0 0 0,0 0 16,-18-11-16,18 11 0,0 0 16,0 0-16,0 0 0,0 0 15,0 0-15,0 0 0,29 3 16,-29-3-16,28 4 0,-28-4 16,39 7-16,-15-2 0,-1 1 15,0 0-15,6 3 0,0 2 16,-3-1-16,-4 1 0,-2 2 15,-3 1-15,0 0 0,-2 1 0,-2 6 16,-3 0-16,-4-3 0,-2-2 16,-4 9-16,-4 2 0,-2-1 15,-4 1-15,-8 2 0,-5 0 16,2-3-16,1-4 0,-7 6 16,-5-2-16,3-4 0,0-4 0,3-5 15,3-4-15,0-5 0,1-2 16,1-7-16,1-6 15,5-2-15,4 1 0,3-5 0,0-1 16,2 0-16,1 0 0,0 0 16,1 1-16,0 5 0,-2 1 15,2 2-15,-1 1 0,1 1 16,1 3-16,-1 0 0,2 2 16,1 1-16,-2 1 0,0 3 15,2 2-15,-2 4 0,1-1 0,-1 4 16,-2 5-16,3-1 0,-1 1 15,0 2-15,0 3 16,0 1-16,1 1 0,-2 7 0,2 0 16,0 1-16,1-1 0,0 2 15,2 1-15,0-2 0,0-2 0,1 5 16,0-1-16,2-4 16,-1-2-16,4 10 0,-2 8 15,0-10-15,-1-8 0,0-6 16</inkml:trace>
  <inkml:trace contextRef="#ctx0" brushRef="#br0" timeOffset="24199.9941">3777 10533 0,'0'0'0,"0"0"15,0 0-15,-29-2 0,17 2 0,-3 0 16,-4 1-16,-4 1 15,1 1-15,-4 3 0,-1 2 16,2 3-16,-3 1 0,-4 7 0,0 2 16,3 4-16,1-1 0,-1 6 15,-4 5-15,6 1 0,2-1 0,-4 13 16,2 3-16,4-3 16,2-4-16,1 12 0,5 2 15,2-7-15,3-3 0,4 3 16,4-4-16,4-5 0,-1-5 0,10-1 15,4-2-15,2-4 0,-2-4 16,2 1-16,2 1 16,-1-9-16,2-1 0,6 1 0,4-4 15,1 0-15,-2-2 0,6-1 16,6-2-16,0-3 0,-3-3 16,9 1-16,3 1 0,-1-4 15,-2 0-15,10-2 0,0 0 16,-1 0-16,-1 1 0,7-3 0,2-2 15,-1-2-15,-4 1 0,32 0 16,-4 1-16,-13-1 0,-9-1 16,-2-2-16,2 0 15,-9-4-15,-7-1 0,6-7 0,-3-1 16,-1-1-16,-3 2 0,2-7 16,1-5-16,-7 5 0,-6 3 0,3-9 15,4-7-15,-6 4 16,-2 3-16,-3-8 0,-2-6 0,-2 3 15,-2 2-15,-4-5 0,-3-2 16,-4 2-16,-7 1 0,-1 2 16,-3-2-16,-2 3 0,-2-1 15,-1-3-15,0-3 0,-4 5 16,-4 3-16,-1-2 0,1-2 16,-3 8-16,-1 5 0,-10-6 15,-7-4-15,1 8 0,-1 5 0,-3-1 16,-2 0-16,-1 2 15,-1 1-15,-9 1 0,-6 2 16,3 6-16,-1 3 0,-1 0 0,-2-1 16,5 0-16,3-2 0,-8 6 15,-7 6-15,9 2 0,4 3 16,-6-2-16,-3-1 0,-1 6 16,0 6-16,-5 3 0,-4 4 15,8 1-15,2 3 0,-7 2 16,-4 4-16,6 2 0,4 1 0,-2 4 15,-2 2-15,7-3 0,2-3 16,1 6-16,-2 3 16,6 1-16,4-2 0,-4 7 0,-2 7 15,2-4-15,8 0 0,-2 10 16,2 8-16,-1-4 0,3-4 16,-2 13-16,-2 9 0,5-6 0,5-3 15,5 6-15,4 5 16,7-8-16,1-5 0,2 1 15,1 0-15,6-2 0,3-3 0,4 1 16,5 0-16,0-1 0,-3-3 16,8 0-16,3 0 0,3-8 15,5-4-15,6 6 0,3 4 16,-9-18-16,-8-11 0,-7-10 16</inkml:trace>
  <inkml:trace contextRef="#ctx0" brushRef="#br0" timeOffset="26000.5275">16577 9519 0,'0'0'16,"-11"-14"-16,-3-2 0,1 2 15,-1 2-15,-15-9 0,-14-8 16,-1 2-16,0 1 0,-17-6 15,-6 1-15,-6 1 0,6 5 0,-19 1 16,-4 3-16,9 7 0,9 3 16,-40 4-16,4 5 0,16 0 15,13 4-15,-8 5 0,-5 5 16,14 3-16,10 4 0,-7 8 16,-4 8-16,8-6 0,7-4 0,-11 10 15,-8 8-15,14-1 0,7 0 16,-6 7-16,-5 5 15,11-3-15,8-2 0,-5 10 0,-4 7 16,7-9-16,4-6 0,2 13 16,2 10-16,5-9 0,2-8 0,7 9 15,3 5-15,7-9 16,4-7-16,4 6 0,4 4 16,3-9-16,3-4 0,7 5 15,6 4-15,2-10 0,5-6 0,7 5 16,4 5-16,-5-3 15,-4-1-15,9 3 0,4 4 16,3-10-16,1-7 0,5 5 0,2 3 16,-2-7-16,0-3 0,8 6 15,6 2-15,-5-8 0,-2-7 16,11-3-16,4-3 0,-7-3 16,-5-2-16,10-2 0,8-2 15,-3-3-15,-1-5 0,7 0 0,6-2 16,-11-2-16,-7-3 0,13-5 15,7-3-15,-8 3 0,-4 2 16,7-4-16,5-5 16,-7 0-16,-5 0 0,11-7 0,8-3 15,-10-3-15,-7-1 0,6-2 16,2-1-16,-8 1 0,-7 1 0,9-10 16,6-5-16,-9 5 0,-7 4 15,5-10-15,4-7 16,-4 7-16,-3 5 0,7-12 15,2-6-15,-10 6 0,-7 1 0,7-5 16,6-3-16,-7 3 0,-5 6 16,-2-5-16,-1-4 15,-6 9-15,-7 5 0,4-5 0,1-4 16,-6 5-16,-3 3 0,-2-6 16,-2-5-16,-2 3 0,0 2 0,-3 0 15,-1 1-15,-6 3 0,-5 3 16,-4-3-16,-4-2 15,-1 7-15,-2 3 0,-3-2 0,-3-2 16,0 2-16,-1 3 0,-7-5 16,-2-2-16,-1 2 0,-1 3 0,-10-1 15,-6 0-15,4 1 16,4 0-16,-9 1 0,-5-1 16,1 4-16,0 3 0,-9 1 15,-4 4-15,2-3 0,4-1 0,-10 1 16,-5 0-16,-1 7 15,-1 6-15,-1-4 0,-5-2 0,11 6 16,7 5-16,-12-2 0,-7 0 16,-1 3-16,2 3 0,-7 2 15,-5 0-15,6 3 0,6 1 16,-9 0-16,-6 2 0,7 3 16,6 2-16,-10 4 0,-3 3 15,6 1-15,4 1 0,-5 1 16,-5 0-16,12 3 0,7 4 0,-4 5 15,-4 5-15,6-3 0,3-2 16,-3 2-16,-2 0 0,7 1 16,5 2-16,-2 11 0,-2 7 15,7-4-15,2-4 0,3 2 16,0 2-16,3 0 0,2-1 0,6 10 16,2 6-16,4-7 15,5-4-15,3 2 0,3-1 16,8-8-16,5-8 0,3-11 0,1-8 15,0-6-15</inkml:trace>
  <inkml:trace contextRef="#ctx0" brushRef="#br0" timeOffset="26483.9379">18699 9774 0,'0'0'0,"0"0"16,0 0-16,0 0 0,-22 13 0,22-13 15,-23 17-15,6-6 0,-2 3 16,-5 6-16,-6 3 15,-7 9-15,-1-1 0,-17 15 0,-5 6 16,-10 8-16,5-3 0,-14 16 16,-3 3-16,4-3 0,12-13 15,-27 32-15,8-5 0,16-16 16,8-10-16,10-7 0,7-2 16,12-8-16,9-4 0,8-11 15,5-9-15,5-13 0,5-7 0,-2-2 16,2 2-16,0 0 15</inkml:trace>
  <inkml:trace contextRef="#ctx0" brushRef="#br0" timeOffset="26965.9766">17542 9960 0,'0'0'0,"0"0"0,0 0 15,0 0-15,0 0 0,0 0 16,0 0-16,23 23 0,-23-23 0,20 23 16,-6-10-16,0 0 0,1 3 15,4 2-15,3 4 16,1 0-16,2 2 0,8 9 0,2 4 15,7 5-15,-3-2 0,3-1 16,1 1-16,5 5 0,-4-5 16,7 7-16,-2-1 0,-4-4 15,-3-5-15,0-1 0,0 2 16,-4-4-16,-4-2 0,7 6 16,-1-2-16,-3-3 0,-4 0 0,-2-2 15,-2 0-15,-2-5 16,-4-2-16,1 1 0,1 2 15,-5-4-15,-2-4 0,-1 1 0,-2-1 16,-3-2-16,0-2 0,0 2 16,1-1-16,-4-1 0,0 0 15,0-1-15,0 1 0,-2-3 16,-2-1-16,3-1 0,2 0 16,-1 0-16,-2 1 0,-1-4 0,-2-2 15,-1 0-15</inkml:trace>
  <inkml:trace contextRef="#ctx0" brushRef="#br0" timeOffset="33433.6229">29351 6320 0,'0'0'0,"-6"-3"0,0-3 15,-1 2-15,-1-1 0,-3-2 0,-1-2 16,-1 1-16,-2-2 0,-2 1 16,-1-1-16,2 0 0,-1 2 15,1-2-15,-2 0 0,-1 2 16,0 0-16,-2 1 0,-1 1 15,-2 0-15,1 1 0,-7-1 16,1 1-16,-2 1 0,0 2 0,-1 0 16,-1 0-16,-1 2 0,-2 2 15,0 0-15,-1 2 0,-2 3 16,0 3-16,-8-1 0,1-1 16,3 0-16,2 2 0,2 3 15,1 2-15,-2-1 0,0 2 0,1 4 16,-1-1-16,-3 6 15,4 1-15,2 2 0,-1 1 16,2 0-16,1-1 0,1 2 16,1 4-16,3 2 0,2 1 0,0 1 15,-2 0-15,-1 6 0,4 0 16,2-2-16,1-2 0,2-1 16,1 0-16,0-1 0,1 0 15,2-1-15,3-3 0,4 3 16,2 2-16,1-2 0,1-1 15,1-3-15,3 0 0,1 1 16,-1 2-16,5 3 0,0 2 16,-2-3-16,0-1 0,2 0 0,1 1 15,3-2-15,0-2 0,2-2 16,1-3-16,3 0 0,2 3 16,2-1-16,0 1 0,0-3 15,0 0-15,2-1 0,1-1 16,-3 0-16,1-1 0,3 0 15,3 0-15,-1-2 0,-1-1 0,0 1 16,1-3-16,2-1 0,1-3 16,2-3-16,0 1 15,2-2-15,1 1 0,1-6 16,1-1-16,-1 2 0,-2 2 0,4-2 16,4 0-16,-4-3 0,-2-3 15,4 2-15,5-1 0,-4 0 16,-2-1-16,4-2 0,1-1 15,-1-1-15,-2 1 0,1-2 16,0-1-16,0-3 0,-1-4 0,-1 0 16,2 3-16,-1-4 0,0-1 15,0-1-15,-2-1 0,0 0 16,1-1-16,-1-3 0,0-5 16,-1-2-16,0-2 0,1 2 15,2 1-15,0-1 0,-3 0 16,1-1-16,1-1 0,-3-2 15,-1 0-15,-4-3 0,0-1 16,-1 3-16,2 1 0,-1-5 0,-1-1 16,-9 7-16,-2 1 0,2-2 15,2-1-15,-2-2 0,-2 2 16,2 2-16,0 2 0,0-4 16,-1-3-16,-2-1 0,-3 0 15,-1 2-15,-2 2 0,-1-2 16,-1 0-16,-1 0 0,2-2 15,-2 2-15,0-2 0,-2 2 16,-2 1-16,-1 2 0,-2 1 16,-2 0-16,0 1 0,0-2 0,-2-1 15,1 0-15,-1 1 0,-4 0 16,-2 2-16,0 2 0,-1 0 16,-3-3-16,0-2 0,0 6 15,-1 1-15,-1 0 0,0 3 16,-1-1-16,-4 0 0,0 0 15,0 2-15,0-1 0,1 3 16,-4-2-16,-3 1 0,0 0 0,1 3 16,-1-1-16,0 0 0,-1 2 15,0-1-15,-2 2 0,-1-2 16,-3 2-16,0 2 0,-5 1 16,1 3-16,3-2 0,-1 1 15,1 1-15,-1 2 0,1-2 16,1 2-16,-4 1 0,-1 2 15,0 4-15,1 2 0,-1 0 16,0-1-16,1 2 0,1-2 0,-2 3 16,-1 1-16,-1 1 0,0 2 15,0 3-15,0 3 0,0-1 16,0 2-16,1 1 0,1 0 16,-1 3-16,-1 1 0,-3 6 15,3 0-15,2-3 0,0-1 0,3 3 16,1 2-16,2 2 15,1 2-15,0 1 0,1 1 16,2 2-16,2 0 0,1 1 16,-1-3-16,2 0 0,4-2 0,2 3 15,3 1-15,1-4 0,3-2 16,2-1-16,1 1 16,4-5-16,4-1 0,2 3 0,1 1 15,0-4-15,1 0 0,2 2 16,2 1-16,1-1 0,0 1 0,0-2 15,3 1-15,1 2 16,2 1-16,0 2 0,0 0 0,3-3 16,1-1-16,-2 3 15,1 3-15,-1-4 0,0-2 0,4 1 16,2 1-16,1 2 0,1 2 16,-1-5-16,0-2 0,1-3 15,0 1-15,3 1 0,3 1 16,-2-2-16,0-4 0,0-2 15,2-2-15,0 1 0,3 1 0,-2-1 16,-2-1-16,4 0 16,1-1-16,1-2 0,2-2 15,-1 0-15,1-1 0,1-2 0,1-1 16,-2-2-16,-1 2 0,3-2 16,1-1-16,-3-1 0,-1-1 15,2-3-15,4-3 0,-3 0 16,-2 0-16,2-4 0,0 0 15,1-4-15,-1 0 0,5-1 16,3 1-16,-2-3 0,-1-4 0,1-1 16,2-4-16,-2 1 0,-1-1 15,8-3-15,-1 2 0,-6-2 16,-4-5-16,2 2 0,1-1 16,-6 1-16,-3-2 0,-1 0 15,-1 0-15,-1-3 0,-2 1 16,-3-3-16,-4-1 0,0 0 15,2 1-15,-3 1 0,-2 0 16,1 1-16,1 0 0,-4-5 16,-1-3-16,-4 3 0,-2 1 0,-2 2 15,0-1-15,0 2 0,-2 2 16,3-1-16,2-1 0,-4 1 16,0 2-16,-2-1 0,0 1 15,-3 5-15,-2 0 0,2-3 16,1-2-16,-1 4 0,-1 2 0,-2-2 15,-1-2-15,-2 1 0,-2-1 16,1 2-16,-2 0 16,-2 3-16,-1 0 0,-2 1 0,-2 0 15,-1 2-15,2 1 0,-2 4 16,-1 0-16,-2-1 0,0 0 16,-2-1-16,-2-1 0,-1 2 15,0 1-15,-3 3 0,0 0 16,-4-1-16,-3 1 0,-1 1 15,1 4-15,-3-1 0,-3 2 0,-2 1 16,-1 0-16,-6 3 16,0 0-16,-1 3 0,1 2 15,1-1-15,4-1 0,-4 2 0,-3 1 16,5 2-16,3 1 0,-2 1 16,-3 1-16,-5 2 0,4-1 15,-2 2-15,0 0 0,3 3 16,1 3-16,3 2 0,1 3 15,-1-1-15,1 2 0,-1 5 16,0 4-16,1 1 0,1 3 0,-2 5 16,-1 6-16,-7 12 0,1 1 15,2 1-15,14-18 0,12-13 16</inkml:trace>
  <inkml:trace contextRef="#ctx0" brushRef="#br0" timeOffset="41450.152">29141 6300 0,'0'0'15,"0"0"-15,0 0 0,0 0 0,-15-12 16,15 12-16,-21-11 15,10 6-15,1 1 0,-3 0 0,-4 1 16,1-1-16,-1 0 0,-2 1 16,-3-1-16,-4 1 0,1 0 15,-4 1-15,-2-1 0,1 2 16,1 1-16,-8 2 0,1 1 16,0-2-16,2-1 0,-1 3 15,-1 3-15,1-2 0,2 2 0,-10 1 16,-1 2-16,4 1 0,2-1 15,-2 1-15,0 3 16,3 0-16,5 2 0,-4 1 0,-5 1 16,4 1-16,0 1 0,-8 5 15,-1 1-15,7 0 0,6-2 16,-4 4-16,-3 4 0,5-2 16,4-2-16,-5 6 0,2 2 15,6-5-15,2-2 0,3 2 16,2 3-16,3-6 0,3-4 0,-2 6 15,1 4-15,3 0 0,2-2 16,-3 0-16,0 2 0,3-6 16,1-2-16,1 7 0,3 6 15,-4-6-15,-1-1 0,-1 8 16,1 3-16,3-9 0,0-3 0,0 7 16,2 1-16,0-7 0,2 0 15,1 4-15,2-1 16,-1-7-16,1-2 0,1 1 15,1 2-15,3-4 0,0-4 0,1 5 16,0 0-16,1 0 16,0-4-16,5 1 0,5 4 15,-3-4-15,-1-3 0,2 4 0,2-2 16,-4-2-16,1 1 0,1 0 16,2-2-16,-1-3 0,1-2 15,-2 2-15,0 2 0,3-1 16,2-2-16,-2 1 0,1-1 15,0 1-15,-1-2 0,3 1 16,1 0-16,-2-3 0,0-1 0,-1 1 16,0-2-16,1 1 0,-1 0 15,2 0-15,1-1 0,0 1 16,1-1-16,-1 0 0,-1 0 16,0-1-16,0 1 0,2-1 15,1-1-15,0-1 0,-1 1 16,0 3-16,0 3 0,0-5 15,0-1-15,1 2 0,2 1 16,-2 0-16,-2-2 0,1 0 16,0 0-16,1-1 0,0-3 0,0 0 15,2 0-15,-1-2 0,-1-2 16,0-2-16,0-2 0,3-1 16,1-1-16,1-2 0,0 1 15,2-2-15,1 1 0,-2-2 16,-2-1-16,1 0 0,1 0 0,6-2 15,1 1-15,-2-1 0,-3 3 16,1 0-16,-1 0 0,0 0 16,0-1-16,-1 1 15,-3 1-15,1-1 0,-2-1 0,2 2 16,-1 0-16,-2-2 0,-2-1 16,0 0-16,1 0 0,1-1 15,2-1-15,-2 0 0,-2 0 16,-1 0-16,-2-1 0,1 1 15,0 0-15,1-1 0,1-2 0,-1-1 16,-2 2-16,-1-1 16,-2 2-16,-1-2 0,0 0 15,-1 2-15,2 0 0,-2 1 0,-1 0 16,0 0-16,-2-1 0,0 0 16,0 1-16,-1-1 0,-2-1 15,2 1-15,1-2 0,-1-1 16,-1 2-16,0-1 0,0 0 15,0 0-15,0 0 0,-1 0 16,1 1-16,-1-1 0,0-1 0,0 0 16,-1-1-16,-1 3 0,1 1 15,-2-1-15,-3-1 16,0 1-16,0 0 0,1 1 0,-1-1 16,-1 4-16,0-1 0,2 0 15,0 0-15,-1 2 0,0 2 16,-2-4-16,-1 1 0,0-1 15,0-1-15,0 1 0,0 0 16,1 1-16,0 0 0,0 0 16,0-1-16,0 1 0,0 1 0,-2-1 15,0-1-15,0 0 0,0 1 16,0-1-16,1 1 0,0 1 16,0-1-16,0 0 0,0 1 15,1 0-15,0 0 0,-1 0 16,-1-1-16,0 2 0,-1 1 0,-1-2 15,1-2-15,0 1 16,0 0-16,-1-4 0,-1 1 16,2 0-16,0 2 0,-3 0 15,1 0-15,0-1 0,-1 0 0,0 0 16,-3 2-16,1-3 0,1-1 16,0 2-16,1 2 0,-1 0 15,1 0-15,-2 1 0,-1-2 16,1 1-16,-2-1 0,0 1 15,1-1-15,1 1 0,-1-2 16,0 2-16,-1 0 0,1 0 0,-2 0 16,-3-1-16,0-1 0,0 0 15,1 1-15,-1 0 0,-1-1 16,2 0-16,1-1 0,-1 1 16,0 3-16,0 0 0,0 0 15,-3-2-15,0-1 0,1 1 16,0 0-16,1-1 0,-1 1 15,1 1-15,-1 0 0,1 1 16,0-1-16,-1 0 0,-2-1 0,0 1 16,-1-1-16,-1 2 0,1 3 15,0-2-15,1 2 0,-2-1 16,-1 1-16,1-1 0,-2 0 16,0 2-16,0 0 0,0 1 15,0 0-15,-1 1 0,-1-1 16,-1 1-16,-1 2 0,-4 0 15,3-1-15,0 2 0,-1 1 16,1 0-16,0-1 0,-1 2 16,0 0-16,-1 0 0,0 1 0,-1 0 15,1 2-15,0 1 0,2 2 16,-3-3-16,1 0 0,-1 1 16,2-2-16,-1 3 0,1 2 15,0 1-15,1 1 0,-2 0 16,-2-1-16,1 3 0,2-1 0,-3-1 15,-1 0-15,1 1 16,-2 3-16,-2 3 0,3-1 0,1 2 16,1 1-16,0-1 0,2-2 15,0 2-15,2 1 0,-1 0 16,-2 1-16,2-4 0,-1 0 16,2 2-16,1 4 0,2 0 15,1 0-15,0 2 0,-1 2 16,-1 0-16,0-3 0,-1 2 15,0 1-15,2 0 0,2-3 0,1 3 16,0 0-16,0 0 0,1-2 16,-1 1-16,0 0 15,3 1-15,3 1 0,0 0 0,0 0 16,0 0-16,0-3 0,3 2 16,0 0-16,-1-2 0,0-1 15,0 2-15,1 0 0,0-3 16,1-2-16,1 2 0,1-2 15,1 3-15,-2 0 0,1 1 16,-1-1-16,4-5 0,1-2 0,0 4 16,2 1-16,0 0 0,0 0 15,-1 0-15,1 2 0,1-2 16,2 0-16,-1 0 0,-1 1 16,1-1-16,0-2 0,1 2 15,-1 1-15,2-1 0,2 1 16,0-1-16,1 1 0,0-2 15,-1 0-15,1-1 0,-1 1 16,2-1-16,1 0 0,0-2 16,2 2-16,0-2 0,0-2 0,1 3 15,1 1-15,0-2 0,1-2 16,0 0-16,1-2 0,1 1 16,-1-1-16,0 2 0,-1-2 15,0 0-15,-1 0 0,3 1 16,2 1-16,-2-1 0,0-1 0,-1-1 15,-1-3-15,2 0 0,0-1 16,3 3-16,2 1 16,-3-4-16,0 0 0,4 0 0,0 1 15,0-3-15,1 1 0,0-1 16,1 0-16,-1 2 0,-1-2 16,0 1-16,1-1 0,-1 0 15,0-1-15,2 0 0,0-1 16,-2 0-16,-2 1 0,0-1 15,-1 0-15,2 0 0,1 0 0,0 0 16,2 2-16,-5-3 0,0-2 16,2 0-16,1-1 15,1 0-15,3 2 0,-2-1 0,-1 0 16,0-2-16,0 1 0,2-3 16,0 0-16,0-1 0,0 0 15,-1-2-15,1 1 0,-1 0 16,0-1-16,0 0 0,2 0 15,-2-3-15,-4 0 0,3-1 16,0-1-16,1 0 0,1 0 0,0-1 16,-2 0-16,0-1 0,0 1 15,0 0-15,-1-2 0,0 1 16,0-1-16,-1 1 0,0-1 16,-2 1-16,0 1 0,1 1 15,0 1-15,0-3 0,-1 1 16,-1-2-16,-3 1 0,-1 1 15,0 0-15,-2 1 0,0 0 16,0-1-16,1-1 0,-1 0 16,1 0-16,-2 2 0,0 1 0,0-1 15,0-1-15,1 0 0,0-1 16,-2 2-16,0 0 0,0-1 16,-2 0-16,2 1 15,1 0-15,0-1 0,-1-2 0,0 2 16,0 0-16,0 1 0,0-1 0,0 1 15,1-1-15,-1 1 0,0-1 16,0-1-16,0-1 16,-3 1-16,0 1 0,0 0 0,-1 0 15,0-1-15,-1 2 0,2-3 16,1-1-16,-1 1 0,1-2 16,-1 1-16,-1 0 0,0 0 15,-1 1-15,1-3 0,-1 1 16,1 2-16,-2 1 0,1 0 15,-2-2-15,-1 0 0,0 1 0,1-1 16,0 1-16,-1 0 16,0-1-16,-1 0 0,-1 1 15,0-1-15,0 1 0,0-2 0,-1 0 16,0 1-16,0 0 0,-1-1 16,0 0-16,-1 0 0,1 2 15,-1 0-15,1-1 0,-4 0 16,0 2-16,-1-2 0,2 0 15,-1 1-15,0-1 0,1-2 16,-1 2-16,0 0 0,-1 1 0,0 1 16,-3-2-16,0-1 0,1-1 15,-1 2-15,0 1 0,0 1 16,0 2-16,-1-1 0,0-1 16,0-1-16,0-1 0,0 2 15,-1 2-15,-1 0 0,-1 0 0,0-1 16,0-1-16,-1 1 15,1 2-15,0-1 0,-1-2 16,1 3-16,1 0 0,-4 0 16,0 0-16,-1 0 0,2-2 0,-2 1 15,0 2-15,1 0 0,0-1 16,1 0-16,-1 1 0,0 1 16,1-1-16,-2 3 0,0-1 15,-1 0-15,1 0 0,-1 0 16,0-2-16,-2 2 0,-1 0 0,1 0 15,0 1-15,1 1 16,0 2-16,-4-2 0,-1 2 16,1 0-16,0-2 0,0 2 0,-1 1 15,2 3-15,0 2 0,-1-4 16,-1 1-16,-2 0 0,1 0 16,0 2-16,2 3 0,0-2 15,0 1-15,-2-1 0,1 0 16,1 1-16,-1-1 0,2 3 15,1 1-15,0-1 0,-1 0 0,0 0 16,-1-1-16,0 2 0,2-1 16,-1 0-16,-1 1 15,2-1-15,1 0 0,-1 1 0,0 0 16,1 1-16,1 1 0,-1 1 16,-2 0-16,1-1 0,0 1 15,2 1-15,2 0 0,1 1 16,-1 0-16,-1 0 0,-1 0 15,2-1-15,0 0 0,0-2 16,1 3-16,0 0 0,2 0 0,-1 0 16,2 0-16,2 1 0,1 1 15,-1 0-15,0 0 0,-2 1 16,0 1-16,0-1 0,-1 2 16,6-2-16,0 1 0,-2 2 15,1 0-15,0 0 0,-1-1 16,1-1-16,0 1 0,2-3 15,2 1-15,-3 0 0,-1-1 16,1 1-16,0 0 0,0 2 16,1 1-16,0 0 0,0-2 0,-1 2 15,1 1-15,0 1 0,0 1 16,0 0-16,0 0 0,0-1 16,0 1-16,-1 3 0,2 0 15,-1-1-15,-1 1 0,1 1 16,0 0-16,-1-1 0,-1 1 0,2-1 15,1-1-15,2-1 0,-1-1 16,1 1-16,0 1 16,1 0-16,0-2 0,1 2 0,2-1 15,0 1-15,0 0 0,0 1 16,0-1-16,1 1 0,2 0 16,0-1-16,1 0 0,-1-4 15,0-2-15,-1 3 0,-1 3 16,3-1-16,3 0 0,-1-1 15,2-2-15,-1 0 0,-1 1 0,2-1 16,-1-2-16,1 1 0,-2-1 16,3 1-16,2 1 0,0-1 15,1 0-15,0-1 0,0 0 16,1 2-16,0 0 0,2-3 16,0 0-16,-1-1 0,-1 1 15,0 1-15,2-1 0,-1 0 16,1-1-16,2 0 0,0 0 15,0 1-15,-2-1 0,0 0 16,2-2-16,-2 0 0,0 2 0,3 0 16,0 1-16,2-1 0,1 1 15,0-1-15,-1 0 0,-1-1 16,2 0-16,0 1 0,1-2 16,1 1-16,0 0 0,0 0 15,-1 0-15,1-1 0,0-1 16,-1 1-16,0 1 0,1-2 15,2-2-15,1-4 0,-1 1 16,-1-1-16,0 1 0,3 0 0,1-4 16,-1 0-16,-2-1 0,1 0 15,0 0-15,3-2 0,1 0 16,-2-2-16,0-1 0,-2-2 16,0 0-16,3 0 0,1 1 15,-3-1-15,-2-1 0,1 0 16,-1-2-16,1 0 0,1 1 15,-1-1-15,-1 0 0,-1-1 16,-1 2-16,0-1 0,2 1 16,0-2-16,1-2 0,-1-1 0,0 1 15,-1-2-15,0 2 0,2-1 16,3-3-16,-4 1 0,-2 2 16,0-2-16,1 0 0,1-1 15,-1-2-15,4-4 0,1 0 16,-4 2-16,-3 0 0,2 1 15,1-4-15,2 3 0,0 1 0,-2-2 16,-2 0-16,-3 0 0,-1 0 16,1 0-16,0-1 15,2 0-15,0 0 0,-1 0 16,0-1-16,-2-1 0,-2-1 0,2 1 16,1 0-16,-3 0 0,-2 3 15,3-1-15,2-1 0,-2-1 16,1-3-16,-3 3 0,0 2 15,-1 1-15,0 1 0,1-4 16,-2-3-16,0 3 0,0 0 0,2 0 16,0-1-16,-2 1 0,0-1 15,-2 1-15,-1-2 0,-2 4 16,0-1-16,0 2 16,-2 0-16,1-1 0,1 2 0,-3-4 15,0 0-15,-1 5 0,2 2 16,-1-2-16,1-1 0,-2 1 15,-1 0-15,0-2 0,-1 0 16,-1 1-16,-1 1 0,0 0 16,-1-2-16,0 2 0,1 0 0,-1 0 15,-2 0-15,1 0 0,1 3 16,-2-2-16,-2-1 0,1 1 16,0 2-16,-1-1 0,1 0 15,-1 1-15,0 0 0,-1 3 16,1 1-16,-1 1 0,1-1 0,-3 0 15,-1-1-15,0 0 16,2 0-16,-2 0 0,0 1 0,0 0 16,-1 0-16,-1-1 0,0 4 15,0-2-15,0 2 0,0 0 16,0-3-16,-1 0 0,-1 1 16,0 0-16,-1-2 0,1 3 15,-1 0-15,-1 1 0,2 1 16,-1-1-16,0 1 0,-1-2 15,1 3-15,-2-1 0,1 2 0,0-2 16,-1 1-16,1-1 16,-1 2-16,2 0 0,0 1 0,-1 1 15,1-2-15,-3 3 0,0-2 16,0 1-16,1 1 0,-1-1 16,1 1-16,0 0 0,1 1 15,-3 1-15,-2 0 0,1 1 16,1-1-16,-1 1 0,0 0 15,2 2-15,-1 1 0,-1 0 16,0-3-16,0 1 0,-1-1 0,0 1 16,-1 0-16,2 0 0,3-2 15,-2 2-15,0 1 0,0 0 16,-2 2-16,0 0 16,0-1-16,1-1 0,2 1 0,-1 1 15,2-1-15,-2 1 0,0 1 16,1 0-16,-2-1 0,1 1 15,1 0-15,0 0 0,1 1 16,-1 0-16,1 0 0,-1 3 16,-1-2-16,1 2 0,-1 0 0,0 2 15,1 0-15,0 2 0,3 2 16,-2 0-16,1 0 0,2-1 16,2-3-16,2-2 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1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80104 17991,'0'-16,"23"-46,1-1,-48 149,1 0,-9 24,1 0,-16 93,0 1,24-47,-1-1,24-22,0-1,8-94,0 0,0-23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64125 43653,'16'0,"15"-23,0-1,-23 1,0-1,8-15,-1 0,-15 24,0-1,-31 16,0 0,-16 23,0 1,16 15,-1 0,17-16,-1 1,16-9,0 1,8-16,0 0,23 0,0 0,-7-8,-1 0,-7 32,-1-1,-7 1,0-1,8-15,-1 0,24-40,1 1,6-8,1 0,-23 31,-1 1,-15 30,0 0,-8 9,0-1,0-8,0 1,8-32,0 0,7 0,1 0,-8-15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1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80915 18097,'0'-16,"0"8,0 1,0-1,0 0,0 31,0 1,0 23,0 0,0 31,0 1,0 7,0 0,16 0,0 0,7-31,1 0,7-24,0 0,-15-15,0 0,-16-8,0-1,-16 1,0 0,-23 16,0-1,-8 8,0 1,-8-1,0 0,16-15,0 0,7-32,1 0,31 1,0-1,-8 0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11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81650 18175,'0'-16,"16"-15,-1 0,17 15,-1 1,32 7,-1 0,17 8,-1 0,-54 16,-1-1,-7-7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83270 37466,'0'-16,"-8"16,0 0,-15 8,-1 0,-7 15,-1 1,-7-1,0 1,0 7,0 0,-8 9,0-1,16 0,-1 0,17-31,-1 0,24-24,0 0,7 1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83950 37466,'63'-16,"-24"16,0 0,-23 8,-1 0,24 7,1 1,6 0,1-1,-7 1,-1 0,-8-1,0 1,-15 7,0 1,-16-1,0 1,0-1,0 1,-8 15,0 0,8 0,0 0,-8 8,0 0,8 8,0 0,8 8,0-1,0-15,0 0,-8 8,0 0,0-16,0 0,0-23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82428 38897,'-15'-16,"-17"1,1-1,47 47,-1 1,1 30,0 1,-8 15,-1 0,-7 9,0-1,0-8,0 0,-7-7,-1-1,8-23,0 0,-8-23,0-1,8-15,0 0,8-8,0 0,15 0,1 0,7-8,0 0,9 0,-1 0,0 8,0 0,0 24,1-1,-9 24,0 0,1-15,-1-1,8 0,0 1,1-32,-1 0,-8-16,1 0,-9-7,1-1,7-23,0 0,-7-23,-1 0,1-24,-1 0,-7 31,0 0,-16 40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84028 39659,'-15'-15,"-1"-9,0 1,8 15,1 0,-1 16,0 0,8 47,0-1,0 17,0-1,16-23,-1 0,9-39,-1 0,8-32,1 1,-9-32,1 0,-24-15,0-1,-8 25,0-1,0 31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84216 36085,'0'-31,"-8"-32,0 0,8 48,0-1,0-8,0 1,16 23,-1 0,-7 55,0 0,-8 15,0 1,0-17,0 1,0-47,0 0,-8 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83673 34335,'-16'-16,"-16"-15,1 0,23 15,0 0,-7 32,-1 0,0 23,1 0,7 8,0 0,8-23,0-1,24-15,-1 0,24-40,0 1,-15 0,-1-1,-15-15,-1 0,-23 16,1 0,-9 7,0 1,1 23,-1 0,8-8,0 0,40 0,-1 0,8-7,0-1,-15 16,-1 0,-7 8,0 0,-16 15,0 1,-16 23,0 0,1-8,-1 0,8-23,0-1,8-7,0 0,24-16,-1 0,1-7,-1-1,9 0,-1 1,-15 7,-1 0,1 0,0 0,-8 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85350 34097,'0'-31,"0"23,0 0,8 31,0 1,-8 39,0-1,0 24,0 1,0 22,0 1,15-55,1-1,-8-22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85816 40913,'-16'-63,"55"86,0 1,32 23,-1 0,9 0,-1 0,-23-8,0 0,-39-31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66313 42750,'-31'0,"8"0,-1 0,-7 23,-1 1,-15 46,0 1,16 7,0 0,23-31,0 0,24-39,-1 0,40-47,0 0,8-8,-1 0,-22 23,-1 1,-31 31,-1 0,-14 31,-1 0,-8 31,0 1,9-40,-1 0,16-15,-1 0,25-40,-1 1,40-40,-1 0,-31 16,0 0,-31 16,0 0,-16 0,0-1,-7 1,-1 0,0 15,1 0,7 16,0 0,-8 55,1 0,-1 47,0-1,24-38,0 0,23-32,1 0,15-23,0 0,15-8,1 0,-16 8,0 0,-39 23,0 0,-40 32,1 0,-16 15,0 0,-16 16,1 0,23 8,-1 0,17-63,-1 0,17-31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88335 41410,'16'-47,"-24"47,0 0,-15 7,-1 1,-15 31,0 1,0 14,-1 1,25-16,-1 0,16-15,0-1,39-15,0 0,8-24,0 1,-7-9,-1 1,-8-16,1-1,-1-22,0-1,-15 16,0 0,-9 32,1-1,-8 24,0 0,-8 39,1 0,-1 0,0 0,0-1,0 1,0 8,1 0,7-47,0 0,0-24,0 0,7-31,1 0,0 16,0 0,0 15,0 1,7 15,1 0,7-8,1 0,-8 8,-1 0,-7 0,0 0,0 8,0 0,-8-24,0 0,0 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89744 41110,'31'-63,"-31"47,0 1,0 7,0 0,0 24,0-1,-8 48,0 0,-7 23,-1 0,0 23,1 1,-1 23,1 0,-1-109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90247 42116,'-16'0,"1"-8,-1 0,32 8,-1 0,56 0,-1 0,9 8,-1 0,-15 0,-1-1,-30 9,-1 0,-23-8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3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90397 42900,'-31'0,"23"0,0 0,24 0,-1 0,72 0,-1 0,-23 0,-1 0,-7 8,0 0,-39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92820 42228,'0'-15,"-8"7,0 0,-24 0,1 0,-8 16,0 0,15 16,1-1,15 8,0 1,8 15,0 0,0-8,0 0,31-23,1-1,15-30,0-1,8-31,0 0,-24-8,0 0,-15 24,0 0,-8 7,-1 1,-7 15,0 0,0 16,0 0,0 39,0 0,-7 8,-1-1,-8 9,0 0,-7-16,-1 0,40-94,0 0,7 0,1 0,-9 15,1 1,8 23,-1 0,-7 8,-1 0,9 0,-1 0,-7 8,0 0,-8-8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94221 41828,'0'-15,"-8"-9,0 1,0 15,0 0,-7 39,-1 1,0 38,1 0,7 17,0-1,-8 31,1 0,-1 1,0-1,9-85,-1-1,0-23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94600 42991,'16'-31,"31"-1,0 1,-8 15,0 1,8 7,0 0,-31 47,0 0,-48 39,1 1,-8-9,0 1,23-17,0 1,48-31,-1-1,55-15,0 0,8-8,1 0,-56-8,0 0,-23 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84416 42863,'0'-16,"0"0,0 1,-8 7,0 0,8 16,0 0,0 62,0 1,8 62,0 0,7-40,1 1,-8-62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84705 45431,'-47'-15,"15"7,1 0,-8 16,0 0,-8 31,-1 0,1 16,0 0,8 15,0 1,39-17,0 1,24-39,-1 0,55-56,1 1,15-8,0 0,-39 39,0 1,-47 22,-1 1,-14 23,-1 0,-16 8,1 0,15-15,0-1,24-15,-1-1,48-7,0 0,0-39,-1-1,-30 1,-1 0,-23-1,0 1,-24 15,0 1,-23 15,0 0,15 0,1 0,23 7,0 1,16-16,-1 1,32-9,0 0,-15 16,-1 0,-15 39,-1 1,-15 14,0 1,-15-8,-1 0,16-8,0 0,16-15,-1-1,25-23,-1 0,0-7,0-1,-31-16,0 1,-8-1,0 1,-16-16,1 0,7 7,0 1,0 7,0 1,8 15,0 0,32 8,-1 0,8 0,0 0,-7 16,-1 0,-23 23,0 0,-32 31,1 1,-1-16,1-1,7-22,0-1,24-31,0 0,31-16,0 1,1-17,-1 1,-8 23,1 0,-9 8,1 0,-17 0,1 0,0-23,0-1,8-23,-1 0,1-15,0-1,-1 8,1 1,-8 14,0 1,-8 31,0 1,-8 38,0 0,-8 71,1 0,-1 23,0 0,-7 87,-1-1,1 48,-1-1,9-187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98951 39231,'-63'-31,"47"39,1 0,-32 46,0 1,15 47,1 0,31 16,0-1,55-39,0 1,31-79,0 0,-62-16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69350 43565,'0'-15,"16"15,-1 0,24 7,0 1,32-8,-1 0,-15 0,-1 0,-22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100307 39847,'15'-16,"-7"1,0-1,0 16,0 0,-16 16,0-1,-31 48,0 0,0 23,-1 0,25-24,-1 1,16-55,0 0,16-16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101097 40131,'31'-15,"-23"7,0 0,-8 16,0 0,-23 39,-1-1,1 25,-1-1,24-15,0 0,31-32,1 1,30-40,1 0,0-46,-1-1,-30-7,-1-1,-23 40,0 0,-16 23,0 0,-31 0,0 1,-16 14,0 1,32 8,-1 0,32-9,0 1,7-16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103100 38847,'0'-16,"8"1,0-1,7 24,1 0,8 23,-1 0,1 8,-1 0,-15-7,0-1,-8-23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102450 40045,'0'16,"8"-16,0 0,39-8,0 0,-1 0,1 1,-7-9,-1 0,-39 9,0-1,0 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102785 39866,'-32'-16,"9"16,-1 0,9 16,-1-1,1 17,-1-1,0 24,1-1,-9 25,1-1,15-39,0 0,8-31,0 0,8-32,0 1,-1-1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102401 40378,'15'-31,"-62"70,0 0,-7 8,-1 0,23-8,1 0,31-31,0 0,63-55,-1 0,40 0,0 0,-23 8,-1 0,-8 23,1 1,-40 7,1 0,-40 16,0 0,-55 31,1 0,-9 23,1 1,30-16,1 0,31-24,0 1,40-24,-1 0,32-24,0 1,-40 7,1 0,-9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103409 39613,'0'-16,"8"-8,0 1,-8 54,0 1,-16 54,1 0,-1 102,0 0,-7-87,0 1,7-39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2:4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104900 39163,'16'-16,"46"-8,1 1,-24 62,1 0,-17 32,1-1,-32 16,0 1,-63 54,1 0,38-94,1 0,0-8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14:0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80150 23281,'0'-15,"0"7,0 0,39 8,0 0,-7 8,-1 0,1 7,-1 1,-8-9,1 1,-16 0,0 0,-32 7,1 1,7-8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14:2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64465 27964,'-15'-16,"23"8,-1 1,1 7,0 0,0-8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70128 43066,'-16'-16,"9"16,-1 0,-8 0,1 0,7 8,0 0,16 39,0 0,-1 31,1 0,0 8,0 0,7-54,1-1,-8-23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14:2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68697 37983,'-31'0,"23"0,0 0,8-8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5T23:48:42.1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27266 10426 0,'0'0'0,"-11"-2"0,-5-2 15,-2-1-15,-1 0 0,-12-4 0,-5 0 16,-8 0-16,1 1 0,-9 0 15,0 0-15,3 4 0,1 3 16,-4 1-16,-3 1 0,-4 2 16,5 2-16,-4 1 0,0 3 15,2 3-15,2 5 0,-13 4 16,1 1-16,3 2 0,3 0 0,-4 4 16,-2 1-16,-27 15 0,9-3 15,3 5-15,0 1 0,10-2 16,6-2-16,-6 9 0,-3 6 15,9-3-15,7-3 0,-4 6 16,-2 3-16,4-1 0,3 1 16,-3 8-16,-3 5 0,8-3 0,6-6 15,-1 11-15,1 8 16,5-4-16,3-2 0,1 5 16,1 6-16,2-7 0,4-5 0,4 7 15,5 4-15,1-8 0,0-6 16,4 10-16,4 6 15,3-7-15,2-5 0,2 5 0,1 3 16,2-6-16,2-4 0,1 8 16,4 7-16,-1-11 0,0-6 15,2 7-15,3 4 0,2-5 0,2-4 16,1 6-16,1 6 16,3-12-16,0-7 0,2 10 15,0 8-15,0-9 0,-2-4 0,4 7 16,2 3-16,-1-4 0,0-4 15,6 3-15,5 2 0,-1-6 16,0-6-16,4 6 0,4 6 16,-6-12-16,-3-7 0,10 4 15,5 2-15,-4-6 0,-1-5 0,6 4 16,6 2-16,-4-2 0,-3-4 16,5 4-16,4 4 15,-2-6-15,-2-5 0,5 5 0,5 5 16,-5-7-16,-1-5 0,7-3 15,6-2-15,-5-3 0,-5-2 0,7 1 16,4 0-16,-6-6 16,-5-3-16,7 0 0,4 1 15,-7 1-15,-6 1 0,6-2 16,6-1-16,-4-6 0,-2-4 0,6 1 16,4 0-16,-8-3 0,-3-2 15,7-1-15,7-2 16,-2 1-16,0 1 0,2-6 0,2-3 15,-10 0-15,-7 0 0,8-5 16,5-2-16,3-4 0,1-1 0,0-4 16,1-1-16,-6-6 15,-4-5-15,7 1 0,4-1 16,-14 2-16,-10 0 0,11-5 0,9-4 16,-5 1-16,-1-1 0,3-1 15,0-1-15,-8 5 0,-7 5 16,7-10-16,5-7 0,-6-2 15,-5 0-15,4-9 0,1-7 16,-9 10-16,-5 8 0,5-13 16,6-9-16,-1 0 0,2 0 0,-1-3 15,-1-3-15,-7 5 16,-6 5-16,0-7 0,0-4 16,-2 3-16,-2 4 0,2-4 15,2-2-15,-7 6 0,-5 3 0,0-14 16,0-8-16,-1 4 0,0 2 15,-5-5-15,-1-3 0,-2 1 16,-1 3-16,4-7 0,4-2 16,-5 2-16,-3 4 0,-1-10 15,0-7-15,-3 8 0,-1 7 16,-1-5-16,1-2 0,-3 6 0,0 5 16,-2-8-16,-1-5 15,-3 8-15,-3 8 0,-3-8 16,-1-4-16,-3 11 0,-2 8 0,-2-5 15,-2-4-15,-2 8 0,-2 5 16,-2-7-16,-2-4 0,3 6 16,2 4-16,-3-5 0,-3-2 15,3 5-15,2 3 0,-3-1 16,-1-1-16,2 4 0,2 1 0,-4-8 16,-4-3-16,1 7 15,2 5-15,-1-5 0,0-3 0,0 8 16,-1 4-16,-9-6 0,-4-6 15,5 9-15,2 6 0,-4-4 16,-4 0-16,0 3 0,0 4 16,-5-3-16,-3-1 0,0 5 15,2 3-15,-3-1 0,-1-2 16,-1 2-16,0 3 0,-5-4 16,-3-3-16,5 7 0,3 5 0,-6-4 15,-3-2-15,1 4 0,3 3 16,-5-3-16,-3 0 0,3 3 15,3 2-15,-8 0 0,-3 2 16,4 3-16,4 3 0,-8 0 16,-3 1-16,3-4 0,2-2 15,-4 5-15,-3 1 0,1 5 16,1 4-16,-7 0 0,-4-3 0,8 6 16,5 2-16,-7-4 0,-5-1 15,4 2-15,1 1 0,-4 3 16,-1 2-16,7 2 0,5 1 15,-7 3-15,-8 0 0,7 2 16,2 3-16,-9 4 0,-7 4 16,7 5-16,4 3 0,-5 2 15,-4 3-15,7 3 0,5 1 0,-2 6 16,-4 6-16,9-2 0,5-2 16,-5 9-16,-5 8 0,9-6 15,7-3-15,17-15 0,13-10 16,8-6-16</inkml:trace>
  <inkml:trace contextRef="#ctx0" brushRef="#br0" timeOffset="10533.1014">29314 948 0,'0'0'0,"0"0"0,0 0 16,0 0-16,-18-20 0,18 20 0,-18-13 15,5 7-15,-3-1 0,-1-1 16,-4 2-16,-9-1 0,-2 0 16,-2 2-16,-1 1 0,-4 3 15,-1 0-15,-11 4 0,-3 2 16,1 4-16,0 2 0,-6 4 16,5 2-16,2 1 0,4-1 15,-5 5-15,3 1 0,10 1 0,4 0 16,3 1-16,2 3 0,0-2 15,2-3-15,1 2 0,2 2 16,0-2-16,2 0 0,-2 0 16,-2 1-16,5 4 0,3 4 15,-1-3-15,0 0 0,0-2 16,0 0-16,7 2 0,4 3 16,3-3-16,3 0 0,4 2 15,4 2-15,2-3 0,1-4 0,-1 2 16,2 3-16,1-3 0,1-1 15,0 4-15,-2-1 0,2-1 16,-1 0-16,4-1 0,3 0 16,3-2-16,1-1 0,0-5 15,0 0-15,7-2 0,5-3 16,4-2-16,4-3 0,3-2 0,2-1 16,3-3-16,4-1 15,2-3-15,1-2 0,6-1 16,3 0-16,9-3 0,-2 0 0,0-5 15,-1-2-15,6-5 0,-2-2 16,19-10-16,-8 0 0,-10 0 16,-8 1-16,-1-2 0,0-1 15,1-6-15,-1-2 0,-5 2 16,-2 1-16,-7 1 0,-6 3 0,1-8 16,2-3-16,-11 1 0,-7 2 15,-2 1-15,-3 1 16,0-1-16,-2 3 0,-5 0 15,-5 2-15,-3-7 0,-2-4 0,-5 3 16,-1 2-16,-8 6 0,-4 3 16,-7 3-16,-5 2 0,-9-1 15,-5-1-15,-11 4 0,-7 1 16,11 9-16,-8 1 0,-29-1 0,-3 6 16,-4 3-16,-3 3 0,-3 5 15,0 3-15,1 8 16,2 4-16,4 5 0,4 4 0,10 2 15,8 3-15,12 1 0,10 2 16,11-11-16,10-8 0,7-6 16</inkml:trace>
  <inkml:trace contextRef="#ctx0" brushRef="#br0" timeOffset="10784.1247">28489 1848 0,'0'0'15,"0"0"-15,0 0 0,0 0 0,0 0 16,-19 23-16,19-23 0,-15 22 15,15-22-15,-19 24 0,11-14 16,1-2-16</inkml:trace>
  <inkml:trace contextRef="#ctx0" brushRef="#br0" timeOffset="11316.5704">25396 2114 0,'0'0'0,"0"0"0,0 0 16,0 0-16,0 0 0,0 0 15,0 0-15,0 0 0,11 26 0,-11-26 16,8 23-16,-8-23 16,6 29-16,-5-12 0,-1 2 15,0 2-15,0 1 0,-1 0 0,-3 1 16,0-1-16,-1 0 0,-1 7 15,-2 0-15,0-1 0,2-1 16,-1-1-16,1 1 0,1-1 16,3 0-16,0 3 0,1-1 15,1-3-15,1 0 0,0-6 0,-1-3 16,0-3-16</inkml:trace>
  <inkml:trace contextRef="#ctx0" brushRef="#br0" timeOffset="12433.2209">25586 2851 0,'0'0'0,"0"0"0,0 0 16,0 0-16,0 0 0,-19-13 16,19 13-16,-20-7 0,20 7 0,-23-3 15,9 2-15,0 1 16,-1 1-16,-2 1 0,-4 3 16,0 2-16,-1 2 0,-9 4 0,-1 4 15,2 0-15,4 1 0,-8 5 16,2 3-16,4-2 0,2-2 15,3 2-15,3 2 0,4-3 16,2-4-16,5 1 0,3-2 16,4-2-16,2-4 0,7-1 15,4-2-15,3-4 0,4-4 0,9-5 16,9-7-16,1 0 16,3 0-16,12-7 0,4-2 0,-6 1 15,-3 0-15,6 1 0,-2 3 16,-9 0-16,-6 0 0,-8 5 15,-2 3-15,-9 1 0,-3 2 16,0 4-16,0 3 0,-4 1 16,-2 3-16,-4 3 0,-2 2 15,-3 2-15,-2 1 0,1 5 16,0 1-16,-1-2 0,2-2 16,0 3-16,0 2 0,1-3 15,1-1-15,4-3 0,2-2 16,4-2-16,3-1 0,2-2 0,4-4 15,0-5-15,-1-2 0,0-5 16,2-3-16,0-2 0,0-4 16,-2 0-16,-2-1 0,-3-1 15,-2-2-15,-2 0 0,-1 2 16,-3 0-16,-1 0 0,-5 2 16,-5 1-16,-1 4 0,-4 2 0,-5 1 15,-1 1-15,-1 5 0,1 2 16,-2 3-16,1 3 0,1-1 15,3-1-15,2 2 0,3 0 16,5 1-16,3 0 0,4-1 16,4-1-16,5-2 0,5-1 0,3-1 15,3 0-15,-1-1 16,0 0-16,3 2 0,-2 1 0,-2 1 16,-2-1-16,-4 2 0,-1 1 15,-3 1-15,-1 1 0,-4 0 16,-3 2-16,0 3 15,2 0-15,-2 1 0,1 1 16,-1-1-16,2 1 0,1-3 16,3-1-16,2-2 0,4-3 0,1-1 15,3-1-15,1-3 0,0 0 16,0-1-16,0-1 0,-2 1 16,-2-1-16,-1 0 0,-2 1 15,-2-1-15,-2 1 0,-1 1 16,-2 0-16,-2 0 0,1 0 15,-2-2-15,1 1 0,-1-2 0,3-2 16,-1-4-16,2-2 16,3-1-16,2-4 0,6-4 15,1-2-15,-2 0 0,0-1 0,-2 2 16,-4 1-16,-1 1 0,-2 4 16,-1-1-16,-1 3 0,-4 3 15,1 4-15,-6 1 0,-2 4 16,-4 2-16,-3 3 0,-2 2 15,-2 1-15,3 3 0,1 0 0,3-1 16,2-1-16,5-4 0,3-2 16,8-5-16,6-1 15,-3 1-15,-2-1 0,-1 2 0</inkml:trace>
  <inkml:trace contextRef="#ctx0" brushRef="#br0" timeOffset="39951.1677">12165 8697 0,'0'0'0,"0"0"0,0 0 0,0 0 15,0 0-15,0 0 0,0 0 16,0 0-16,0 0 0,0 0 16,0 0-16,19 8 0,-19-8 0,28-1 15,-28 1-15,37 3 0,-15-1 16,4 0-16,2 0 0,4 0 15,4-1-15,11 2 0,1 2 16,12 2-16,1-3 0,3 1 16,2 0-16,11-1 0,-3-2 15,2-1-15,1-2 0,11 3 16,-3 0-16,11-1 0,-3 1 16,-3 0-16,-2-2 0,40-2 15,-8 0-15,-7-3 0,-7 0 0,2-3 16,3-1-16,-5-3 0,-2-2 15,-3 3-15,0 4 0,3 0 16,2 1-16,4 3 0,4 2 16,-8-3-16,-6-3 0,2 1 15,4 3-15,-3 1 0,-4 1 0,1 1 16,2 2-16,-6-1 16,-5 0-16,-3-2 0,-1-1 15,-6-3-15,-4-1 0,-3 4 16,-2 4-16,-10-2 0,-5 0 0,0 1 15,1-1-15,-4 3 0,-2 3 16,-8-3-16,-4-1 0,-4-1 16,0-1-16,-4 3 0,-4 3 15,-8-2-15,-5-1 0,-7-2 16</inkml:trace>
  <inkml:trace contextRef="#ctx0" brushRef="#br0" timeOffset="40917.5583">21406 2305 0,'0'0'0,"0"0"15,0 0-15,0 0 0,18-13 0,-18 13 16,25-8-16,-7 4 0,1 0 16,6 1-16,5 1 0,1 0 15,2-1-15,18 0 0,6-1 16,10 0-16,-3 2 0,21 0 15,5-1-15,-7-1 0,-6-2 0,19 3 16,14-1-16,-17 3 0,-14 1 16,35-3-16,-10-3 15,-18 2-15,-13 0 0,1 5 16,0 3-16,-15-3 0,-11-2 0,0 2 16,-3 0-16,-10 2 0,-7-2 15,-4 1-15,-3 0 0,-4 2 16,-1 0-16,-6 2 0,-4 3 15,-2 2-15,-3 0 0,-12 1 16,-8 6-16,7-6 0,3-4 0,2-1 16</inkml:trace>
  <inkml:trace contextRef="#ctx0" brushRef="#br0" timeOffset="42383.6755">12200 11688 0,'0'0'16,"0"0"-16,0 0 0,0 0 15,-20-2-15,20 2 0,0 0 16,0 0-16,-24-2 0,15 4 16,-1 0-16,-1 0 0,0 0 0,-3 2 15,-2 3-15,1 1 0,-2 0 16,-3 5-16,-3 1 0,-7 7 15,1 2-15,-4 2 0,-3 2 16,-7 4-16,0 0 0,-2 2 16,-2 1-16,0 0 0,10-3 0,2-2 15,2-1-15,-1 0 16,5-5-16,4-2 0,6-4 16,5-6-16,4-3 0,6-3 0,4-5 15,0 0-15,3-6 0,0 3 16,-2 1-16,0 0 0</inkml:trace>
  <inkml:trace contextRef="#ctx0" brushRef="#br0" timeOffset="43302.3298">12157 11695 0,'0'0'0,"0"0"15,0 0-15,0 0 0,0 0 16,-20-3-16,20 3 0,0 0 15,-25-3-15,25 3 0,-26 3 16,12 1-16,0 1 0,-4 3 16,-2 1-16,0 2 0,0 0 0,-6 6 15,-2 1-15,1 0 0,-1 0 16,2 2-16,-1 2 16,-4 1-16,3-1 0,-2 1 15,0 1-15,4 0 0,2-2 0,3 3 16,2 0-16,1 3 0,1-1 15,-1 7-15,3 2 0,1-1 16,4 1-16,4 2 0,1 2 16,3-2-16,2-2 0,3-2 15,3-2-15,5-2 0,4-3 0,4-5 16,3-3-16,0-6 16,-1-1-16,5-4 0,2-3 15,0-5-15,-1-2 0,1-4 0,-1-2 16,5-4-16,4-1 0,1-7 15,3-6-15,0-3 0,0-5 16,7-10-16,-1-4 0,0-3 16,-1-3-16,4-8 0,-4-1 15,-3 4-15,-2 2 0,6-23 16,-10 10-16,-6 11 0,-4 10 0,-9 7 16,-5 4-16,-4 12 0,-4 7 15,3 6-15,1 2 0,-9 6 16,-4 0-16,2 2 0,1 1 15,2 2-15,-2-1 0,-1 6 16,0 3-16,1 4 0,0 5 0,-3 2 16,1 3-16,-3 3 15,0 2-15,-1 3 0,1 4 16,2 4-16,0 0 0,0 4 0,-2 2 16,1 1-16,-1 1 0,-1 11 15,0 1-15,-3-4 0,-2-2 16,2-7-16,2-4 0,2-5 15,1-5-15,2-4 16,2-7-16,0-9 0,2-6 0,5-10 16,3-9-16,-4 5 0,-1 2 0,1 2 15</inkml:trace>
  <inkml:trace contextRef="#ctx0" brushRef="#br0" timeOffset="43517.3047">12564 12012 0,'0'0'0,"0"0"0,0 0 16,0 0-16,0 0 0,0 0 0,0 0 15,8-21-15,-8 21 0,0 0 16,0 0-16,29-12 16,-29 12-16,23-7 0,-11 2 0,3 0 15,0 0-15,1-1 0,0 1 16,1-1-16,-1 0 0,2-2 16,-1-3-16,2-2 0,0-2 15,4-7-15,-1-4 0,0-4 0,-1-3 16,1 0-16,-4 6 15,-4 5-15</inkml:trace>
  <inkml:trace contextRef="#ctx0" brushRef="#br0" timeOffset="43783.7072">13002 11104 0,'0'0'0,"0"0"16,0 0-16,0 0 0,0 0 16,0 0-16,0 0 0,0 0 15,-18 19-15,18-19 0,-8 41 16,4-15-16,-1 5 0,0 7 15,-2 7-15,-3 19 0,0 3 0,-2 19 16,1 2-16,0 19 0,1-2 16,-1 21-16,-2 17 0,-2 41 15,3-23-15,4-9 0,1-6 16,2-17-16,2-11 0,3 6 16,3 4-16,4-10 0,3-7 15,-1-3-15,0-1 0,4-15 16,2-12-16,3-5 0,1-2 15,-6-22-15,-3-14 0,-7-19 16,-5-12-16,1-1 0,0-3 0,1-2 16</inkml:trace>
  <inkml:trace contextRef="#ctx0" brushRef="#br0" timeOffset="44316.8574">13106 11899 0,'0'0'0,"0"0"0,0 0 15,0 0-15,0 0 0,0 0 0,29-8 16,-29 8-16,23 0 0,-23 0 15,24 8-15,-24-8 0,20 9 0,-12-2 16,-2 1-16,-1 4 16,-2 1-16,-4 3 0,-5 2 15,0 0-15,-1 1 0,-4 6 16,-1 0-16,0-1 0,1-2 0,1-3 16,1-3-16,0-1 0,2-5 15,1-1-15,2-2 0,1-1 16,2-1-16,1 0 0,3-1 15,0-3-15,1-1 0,3 0 16,2 0-16,1 2 0,1 0 16,2 0-16,1 1 0,4 0 15,-1 1-15,1 1 0,0 1 16,-2 1-16,1 1 0,-2 3 16,0 2-16,-3-2 0,-1 0 0,-5 4 15,-2 5-15,-4-1 0,-3 3 0,-3 3 16,-5 3-16,-1 0 15,-2 0-15,-8 5 0,-3 0 16,1-4-16,1-4 0,-2-2 16,4-5-16,5-8 0,4-5 0,2-1 15,2 0-15,3-1 0</inkml:trace>
  <inkml:trace contextRef="#ctx0" brushRef="#br0" timeOffset="44784.4182">13786 11785 0,'0'0'0,"0"0"0,0 0 15,0 0-15,0 0 0,-1 34 0,1-34 16,-6 35-16,2-14 0,0 3 15,-2 3-15,2 1 0,-1 1 0,1 9 16,1 1-16,1-1 16,-1 0-16,3 4 0,3-2 15,-1-7-15,1-5 0,3-6 16,0-3-16,3-4 0,2-6 0,7-3 16,5-6-16,-1-6 0,0-6 15,3-6-15,3-6 0,-2-5 16,1-4-16,-1-8 0,-3 0 15,-4 2-15,-2 1 0,-5-3 16,-5-3-16,1-1 0,-2 7 0,-7 4 16,-5 2-16,-2 4 15,-2 3-15,-4 4 0,-5 0 16,0 5-16,-1 3 0,-2 7 16,-1 5-16,-1 2 0,-1 3 0,-1 5 15,-3 5-15,6-2 0,3-1 16,6-2-16,4-2 0,4 0 15,5 0-15,7-8 0,5-6 16,-4 3-16,-1 0 0,-1 1 16</inkml:trace>
  <inkml:trace contextRef="#ctx0" brushRef="#br0" timeOffset="45002.865">14343 11435 0,'0'0'0,"0"0"0,0 0 16,0 0-16,0 0 0,14 27 0,-14-27 15,11 31-15,-5-12 0,-2 7 16,1 5-16,-2 0 0,-1 2 0,-2 17 16,-1 6-16,-2 9 15,-2-2-15,-1 13 0,-2-3 16,0-6-16,1-6 0,-1 2 0,0-8 16,5-10-16,3-11 0,2-8 15,2-12-15,-1-5 0,-1-2 0,-1-1 16</inkml:trace>
  <inkml:trace contextRef="#ctx0" brushRef="#br0" timeOffset="45217.2925">14427 11945 0,'0'0'0,"0"0"16,0 0-16,0 0 0,0 0 0,0 0 16,28-17-16,-28 17 15,29-13-15,-29 13 16,38-17-16,-16 7 0,1 0 0,0 1 15,-1 1-15,6-2 0,-3 1 0,1 0 16,1 1-16,-2 1 0,-1 0 16,0 0-16,-2 1 0,-1 0 15,0-2-15,1-4 0,0-4 16,-3-3-16,-2-2 0,1-1 16,-4 5-16,-3 3 0</inkml:trace>
  <inkml:trace contextRef="#ctx0" brushRef="#br0" timeOffset="45516.7848">15154 10900 0,'0'0'0,"0"0"0,0 0 16,0 0-16,0 0 0,-4 25 15,4-25-15,0 34 0,0-13 16,-1 6-16,-1 3 0,-1 4 15,0 1-15,0 16 0,1 2 16,-2 13-16,2 1 0,0 0 16,1 2-16,-1 14 0,1-3 0,-1 17 15,0 0-15,0 8 0,0-5 16,1 39-16,2-8 0,2-9 16,2-7-16,3 6 0,4 3 15,-1-12-15,-1-8 0,6 1 16,1-1-16,-4-33 0,-5-23 15,-2-13-15</inkml:trace>
  <inkml:trace contextRef="#ctx0" brushRef="#br0" timeOffset="45733.214">15925 12051 0,'0'0'16,"0"0"-16,0 0 0,0 0 16,0 0-16,0 0 0,0 0 15,0 0-15,0 0 0,0 0 0</inkml:trace>
  <inkml:trace contextRef="#ctx0" brushRef="#br0" timeOffset="46350.2075">12080 13029 0,'0'0'0,"0"0"15,0 0-15,0 0 0,0 0 0,0 0 16,0 0-16,0 0 0,28-3 15,-28 3-15,0 0 0,33 0 16,-33 0-16,33-1 0,-13 0 16,2-1-16,1 1 0,6-1 15,5 1-15,3-1 0,0 1 16,13 0-16,-1-1 0,11-1 16,-2 2-16,-3-2 0,-12 1 15,-8 1-15</inkml:trace>
  <inkml:trace contextRef="#ctx0" brushRef="#br0" timeOffset="46934.0799">14140 12862 0,'0'0'16,"13"-1"-16,6-1 0,10 0 0,2 0 0,13 2 16,4 0-16,11-1 15,-1-3-15,2 2 0,-1 4 16,12-2-16,-2 1 0,1-2 15,-1 0-15,6-1 0,-5 0 0,7-4 16,6-3 0,10-3-16,5-1 0,17-2 15,-31 5-15,4-1 0,2 0 16,-16 5-16,-12 2 0,11 2 16,8-2-16,-8-2 0,-6-1 0,3 0 15,1-1-15,-11 2 0,-8 3 16,11-2-16,6-1 15,-6-2-15,-5-1 0,5 3 0,2-1 16,-11 2-16,-8 2 0,8 1 16,5-1-16,-4-1 0,-2 1 0,2-3 15,1 0-15,-8 2 16,-5 0-16,5 0 0,5 0 16,-9 2-16,-6-3 0,6 0 15,4 0-15,-9 3 0,-7 1 0,3-3 16,3-1-16,-5 4 0,-4 1 15,-1-1-15,0 1 0,-3 0 16,-2 1-16,2-2 0,2-2 16,-16 2-16,0 0 0,2 1 15,2 0-15,-3-1 0,-1-2 0,4 1 16,5 0-16,-2 2 0,-2 1 16,-2 1-16,0-2 15,-5 0-15,-2-1 0,1 1 16,0 1-16,-3-2 0,1 0 0,-2-1 15,1-1-15,0 1 0,1 1 0,0 1 16,3 2-16,-1-1 16,-1-2-16,0 0 0,-1 1 15,-2 0-15</inkml:trace>
  <inkml:trace contextRef="#ctx0" brushRef="#br0" timeOffset="50183.8526">18694 12444 0,'0'0'0,"0"0"16,0 0-16,-24 0 0,15 0 0,-5-1 16,-4 1-16,0 1 15,-1 0-15,-8 1 0,0 2 16,-2 0-16,1 2 0,-7 5 16,1 2-16,0 0 0,0 0 0,0 2 15,-1 2-15,5 1 0,1 0 16,-6 6-16,-1 0 0,6 2 15,3 0-15,4 3 0,1 3 16,4-4-16,4-4 0,2 5 16,2 4-16,3-3 0,3 0 15,2 1-15,2 2 0,1-3 0,1-2 16,5 0-16,2-1 16,7-1-16,4-2 0,2-2 0,2-2 15,1-2-15,3-4 0,3-1 16,4-2-16,0-2 0,1-2 15,9-2-15,2-3 0,3-3 16,1-1-16,3-7 0,1-5 16,-5-1-16,-3-3 0,-9 4 15,-9 3-15,-9 4 0</inkml:trace>
  <inkml:trace contextRef="#ctx0" brushRef="#br0" timeOffset="50617.6744">18960 12678 0,'0'0'0,"0"0"15,0 0-15,0 0 0,0 0 0,0 0 16,0 0-16,0 0 0,28 9 15,-28-9-15,29 5 0,-29-5 16,42 3-16,-14-2 0,5-1 16,1 0-16,1 0 0,14-1 15,1 0-15,8 0 0,-2-2 0,4 1 16,1 0-16,10-2 16,-5-2-16,12 2 0,0-2 15,-10 1-15,-7 0 0,11 0 0,1 2 16,-8-1-16,-4 0 0,-1 0 15,2 0-15,-4 1 0,-3 0 16,23-5-16,-8 1 0,-12 2 16,-11 3-16,4 1 0,1 1 15,-10-2-15,-8 0 0,2 0 16,3 1-16,-14-1 0,0 0 0,4 1 16,2 3-16,-8-5 15,-2-1-15,-5 0 0,-5 2 16,-4 0-16</inkml:trace>
  <inkml:trace contextRef="#ctx0" brushRef="#br0" timeOffset="51300.6873">22161 12240 0,'0'0'0,"0"0"15,0 0-15,0 0 0,-24-17 0,24 17 16,-16-14-16,6 6 16,-2 0-16,-1 0 0,-2 1 15,0-1-15,-2 0 0,-7 2 0,-1 3 16,-3 3-16,-1 4 15,-4 5-15,-3 4 0,3 1 16,2 1-16,-8 6 0,0 1 16,2 2-16,3 2 0,-5 9 15,0 4-15,5-3 0,3 1 0,4 1 16,3-1-16,2 4 0,3-1 16,6 0-16,4 2 0,3-3 15,1-4-15,5-3 0,4-2 16,2-4-16,4-1 0,4-3 15,4-1-15,3-3 0,1-1 16,3-4-16,2-2 0,-1-4 0,4-3 16,1 0-16,1-2 0,3-1 15,3-2-15,-1-3 0,2-3 16,6-2-16,0-2 0,-2 0 16,-1-4-16,-1 2 0,-1-1 0,-5 2 15,-3 1-15,1 2 16,1 1-16,-2 0 0,-1 2 15,-5-2-15,-4 1 0,-1 5 16,-1 2-16,-4 2 0,-2 3 0,-3-1 16,-2 1-16,-3-3 0</inkml:trace>
  <inkml:trace contextRef="#ctx0" brushRef="#br0" timeOffset="53216.9334">21777 13165 0,'0'0'0,"0"0"16,0 0-16,0 0 0,0 0 0,0 0 15,0 0-15,0 0 0,0 0 16,0 0-16,0 0 0,0 0 16,0 0-16,0 0 0,-14 22 15,14-22-15,0 0 0,-4 28 16,4-28-16,-3 28 0,3-12 0,-1 4 31,-1 6-31,-1 7 16,0 5-16,1 2 15,1 2-15,-1 8 0,-2-6 0,2 11 16,2-3-16,0-4 0,1-6 0,1 7 16,2 0-16,-1-7 0,0-5 15,2-1-15,0-1 16,0-7-16,-2-7 0,0-4 0</inkml:trace>
  <inkml:trace contextRef="#ctx0" brushRef="#br0" timeOffset="54133.5361">21875 14179 0,'0'0'0,"0"0"15,0 0-15,0 0 0,0 0 0,-25 3 16,25-3-16,-21 2 0,9 1 15,-2 0-15,1 1 0,0 1 16,-1 0-16,-2 0 16,1 2-16,-1 2 0,1 0 0,-5 7 15,0 3-15,1 2 0,2 1 16,1 3-16,2 2 0,1 0 16,1 2-16,-2 6 0,4-1 15,2 0-15,1 1 0,3-3 16,1-3-16,5-4 0,0-1 0,2-2 15,3-3-15,3-3 16,2-3-16,3-4 0,4-4 0,0-2 16,-1-3-16,2-5 0,1-3 15,4-1-15,1 0 0,0-6 16,1-4-16,-2-2 0,1-1 16,4-9-16,2-2 0,-4 1 15,-3-1-15,-4-2 0,-2 0 16,-4 2-16,0 2 0,-5-1 15,-4-1-15,-1 3 0,-4 0 0,-2-1 16,-3 2-16,-1 7 0,-2 3 16,-4 4-16,-3 2 0,-1-1 15,-1 2-15,-2 4 0,0 2 16,0 4-16,2 3 0,-2 1 16,-1 2-16,5-1 0,1 0 0,4 0 15,4 0-15,3-2 16,2-1-16,-2 2 0,2-2 0,0 0 15</inkml:trace>
  <inkml:trace contextRef="#ctx0" brushRef="#br0" timeOffset="54517.6054">22207 13821 0,'0'0'16,"0"0"-16,0 0 0,0 0 15,0 0-15,17 11 0,-17-11 16,0 0-16,18 27 0,-11-11 0,0 3 15,0 3-15,0 3 0,-2 3 16,1 4-16,-2 12 0,-1 2 16,0 4-16,-3 2 0,-3 10 15,-2-3-15,-2 7 0,2-7 16,-1-8-16,2-6 0,-2-4 16,2-8-16,2-14 0,2-10 0,2-13 15,2-10-15,1-3 16,0-1-16,3-7 0,2-7 15,0 2-15,0-1 0,0-1 16,0-3-16,-2 2 0,0 3 0,3 1 16,2 4-16,3-1 0,0 2 15,1 0-15,1 0 0,-3 5 16,-1 4-16,4 0 0,1 1 16,3 2-16,3 1 0,4-3 15,3-3-15,4-2 16,4-3-16,-6 3 0,-4 2 0,-4 2 15,-6 4-15,-5 2 16</inkml:trace>
  <inkml:trace contextRef="#ctx0" brushRef="#br0" timeOffset="54834.0257">23050 13332 0,'0'0'0,"0"0"0,0 0 15,0 0-15,-2 24 0,2-24 0,-3 26 16,2-8-16,0 1 0,-1 7 16,1 5-16,-1 2 0,0 2 15,-1 17-15,-1 5 16,0 12-16,1 0 0,-2 18 0,1 1 15,-1 15-15,2-3 0,0 17 16,1-1-16,-2 42 0,1-16 16,4-3-16,2-4 0,1-5 15,-1-4-15,6-2 0,4-1 16,-4-38-16,-3-27 0,-1-18 16</inkml:trace>
  <inkml:trace contextRef="#ctx0" brushRef="#br0" timeOffset="55518.0722">18454 13416 0,'0'0'0,"0"0"0,0 0 15,-9 24-15,9-24 0,-4 15 16,1-2-16,-1-1 0,1 1 0,1 4 16,0 3-16,-1 2 0,2 1 15,0 9-15,1 2 16,0-1-16,0 1 0,1 8 0,1 2 16,1 1-16,-1 0 0,1 8 15,2-1-15,-1-7 0,0-3 0,2 2 16,0 1-16,4-3 15,1-3-15,-1-3 0,-2-11 16,-2-5-16</inkml:trace>
  <inkml:trace contextRef="#ctx0" brushRef="#br0" timeOffset="56217.3548">18989 14522 0,'0'0'0,"0"0"0,0 0 16,0 0-16,0 0 0,-21-10 16,21 10-16,0 0 0,-26-14 0,14 10 15,-1-1-15,-1 0 16,-1 0-16,0-1 0,-2-1 16,-1 2-16,-2 0 0,-8-1 0,0 0 15,1 1-15,2 0 0,-5 1 16,-3 0-16,2 1 0,2 2 15,-1-1-15,-3 2 0,-6 3 0,3 1 16,-1 3-16,2 3 16,1 1-16,0 0 0,-4 5 15,3 4-15,3 0 0,3 1 0,0 1 16,2 4-16,0-2 0,2 1 16,4-1-16,4 0 0,1-1 15,3 0-15,2 0 0,1 0 16,2-1-16,3-2 0,1-1 15,3 2-15,1 3 0,1 1 0,2-2 16,1 0-16,1-1 16,2-2-16,2-1 0,3-2 0,-1-3 15,1-1-15,3 0 0,1-1 16,0 0-16,-2-1 0,1-1 16,1 0-16,1-2 0,1-2 15,2-1-15,2 0 0,-1-2 16,-1-2-16,2-1 0,3-1 15,3-2-15,1 0 0,3-4 16,1-5-16,2-3 0,1-4 0,10-9 16,2-4-16,-2-3 0,-1-2 15,11-13-15,3-4 0,-6-4 16,-2-1-16,-10 8 0,-10 15 16,-9 10-16</inkml:trace>
  <inkml:trace contextRef="#ctx0" brushRef="#br0" timeOffset="56655.5108">18309 11100 0,'0'0'0,"0"0"15,0 0-15,0 0 0,0 0 16,-11 28-16,11-28 0,-7 30 0,4-9 16,-2 4-16,1 5 15,-1 0-15,2 0 0,-2 15 0,-1 4 16,1 9-16,0-3 0,1-1 16,-1 0-16,2 4 0,2-6 15,3 2-15,4-8 16,-1-8-16,2-7 0,0-5 0,2-5 15,0-10-15,0-3 0,-2-2 16,-2-2-16,-1 0 0</inkml:trace>
  <inkml:trace contextRef="#ctx0" brushRef="#br0" timeOffset="57134.1328">18500 10190 0,'0'0'0,"0"0"16,-10-13-16,4 7 0,-1-1 0,-4 0 16,-4 0-16,-1 2 0,0 2 0,-8 1 15,-3 2-15,-2 4 16,0 1-16,-3 4 0,-2 4 15,-6 2-15,2 3 0,0 4 16,-1 4-16,2-2 0,1-2 0,-2 6 16,3 0-16,6-2 0,5-1 15,4 2-15,2-1 16,5-2-16,4-2 0,2 4 0,3 4 16,2-3-16,1-1 0,4 1 15,4 0-15,0-3 0,3-1 0,6 0 16,4 4-16,-2-8 15,0-2-15,3-3 0,2-3 16,5 1-16,2 1 0,4-6 16,0-4-16,0-3 0,0-2 0,4-4 15,2-3-15,2 0 0,0 0 16,11 0-16,2-1 16,-4-2-16,-4 0 0,7 1 0,5 1 15,-5 4-15,-2 4 0,7 3 16,0 3-16,-18-1 0,-11 0 0,-8-2 15</inkml:trace>
  <inkml:trace contextRef="#ctx0" brushRef="#br0" timeOffset="57751.4463">16789 12933 0,'0'0'0,"0"0"16,0 0-16,0 0 0,0 0 16,0 0-16,-23 5 0,23-5 15,0 0-15,-10 1 0,8-1 16,0-1-16,2 1 0,0 0 15,0 0-15,0 0 0,3 2 16,2 0-16,0 0 0,2 0 0,0-2 16,2 0-16,1-3 15,1 0-15,1 0 0,4-1 0,2-3 16,2 0-16,1 0 0,5-1 16,3-1-16,9-3 0,-1 1 15,4 1-15,3 2 0,8-2 16,-2 2-16,0 1 0,1 1 15,6 1-15,-3 1 0,0 0 16,1 0-16,-5 1 0,-2 0 16,6 1-16,-3 0 0,-6 0 0,-7 2 15,-1 4-15,-2 2 16,-5 0-16,-4-1 0,-1 2 0,0 2 16,-4-2-16,-3-3 0,-2-3 15,-4-1-15,-4-1 0,-3 0 0,0 1 16</inkml:trace>
  <inkml:trace contextRef="#ctx0" brushRef="#br0" timeOffset="58350.8881">16574 12375 0,'0'0'0,"-7"0"0,-3 1 0,-2-1 15,-3 0-15,-6-1 0,-2-1 16,1 2-16,1 3 0,-2-1 15,-2 0-15,-1 2 0,0 0 0,-5 4 16,2 3-16,2 0 0,-1 3 16,-3 2-16,-2 6 15,3-1-15,4 2 0,-3 1 0,-2 3 16,-3 4-16,3 0 0,3 3 16,1 2-16,2-3 0,1-4 15,-2 6-15,3-1 0,1-3 16,1-2-16,4-2 0,1 0 15,4-3-15,3-1 0,1-1 16,2-1-16,1-2 0,2 1 0,2 2 16,2 0-16,0-1 0,1-1 0,2-1 15,0 0-15,4-1 16,1 0-16,3-1 0,2 1 16,2-3-16,-1-2 0,2 1 15,0 1-15,-1-4 0,0-1 0,3-3 16,3 0-16,-1-3 15,0-1-15,2-2 0,2 1 16,1-4-16,0-2 0,3-2 0,2-1 16,1 2-16,1-1 0,12-3 15,5-3-15,-2-1 0,1 1 16,5 5-16,4 2 16,6 2-16,-4 2 0,-16 1 0,-11-2 15,-8 2-15</inkml:trace>
  <inkml:trace contextRef="#ctx0" brushRef="#br0" timeOffset="60666.916">19046 14291 0,'0'0'0,"0"0"0,0 0 0,-22 5 15,22-5-15,-20 0 0,8 0 16,0 1-16,0 1 0,-5-1 15,-3-2-15,2 0 16,-1 1-16,-4-1 0,1 0 0,0 1 16,-1 1-16,-2 1 0,1 0 15,1-1-15,0 2 0,-3-1 16,-1 0-16,0 0 0,1-1 0,-6 2 16,2 0-16,-1 1 0,0 1 15,1 1-15,-1 2 0,2 1 16,1 0-16,0 1 0,-2 1 15,2 1-15,2 1 0,1 5 16,2 4-16,-2-1 0,0-3 0,-4 7 16,4 2-16,1-1 0,2-1 15,-2 4 1,2 5 0,0 0-16,0 1 0,4-4 0,0-4 0,1 4 15,2 2-15,2-1 0,2-3 16,1 7-16,2-1 0,3-7 15,0-3-15,2 7 0,1 1 16,2-8-16,2-2 0,2 8 16,3 2-16,-2-7 0,1-3 0,5 0 15,3-1-15,-1 1 0,1-1 16,0 1-16,1-1 0,1-2 16,-1-4-16,5 2 0,4 2 15,0-6-15,-2-2 0,3 1 16,3 2-16,-3-2 0,-1-2 0,5-2 15,2-2-15,0-1 16,-2-4-16,5-2 0,4-2 16,-3-1-16,-2-1 0,9-5 0,1-3 15,-4 2-15,-3 0 0,4-2 16,2-2-16,-6 0 0,-4 0 0,6-5 16,3-3-1,-4 2-15,-4 3 0,3-1 0,3 0 16,-5-1-16,-2-3 0,3-9 15,0-3-15,-6 8 0,1 1 0,3-14 16,-2-8-16,-9 14 16,-5 8-16,-6 7 0</inkml:trace>
  <inkml:trace contextRef="#ctx0" brushRef="#br0" timeOffset="64634.9587">5721 13329 0,'0'0'0,"-9"4"0,0 2 16,-1 1-16,0 1 0,-6 7 16,-6 2-16,-1 2 0,1 2 0,-11 11 15,-3 7 1,-1 7-16,-2 8 0,-2 3 15,5-4-15,-7 16 0,-1 7 16,6-9-16,6-5 0,-5 6 16,1-2-16,3-8 0,8-11 0,2-5 15,10-17-15,4-13 0,7-10 0,9-20 16,8-18 0,-4 12-16,-1-4 0,8-13 0,8-11 15,-4 5-15,-4 1 0,8-6 16,3-7-16,-7 17 0,-8 12 15,-3 9-15</inkml:trace>
  <inkml:trace contextRef="#ctx0" brushRef="#br0" timeOffset="65152.811">5678 13326 0,'0'0'0,"0"0"0,0 0 15,0 0-15,0 0 0,0 0 0,21-8 16,-21 8-16,0 0 0,0 0 15,0 0-15,0 0 0,18 5 16,-18-5-16,0 0 0,26 16 16,-15-11-16,3 0 0,0 0 15,3 0-15,3-1 0,2-1 16,3-2-16,2-2 0,2-1 0,10-3 16,0 0-16,0-1 0,3 1 15,9-5-15,-2-1 0,-4 1 16,-4 3-16,4-2 0,-4 0 15,-3 0-15,-3 2 0,-2 1 16,0 2-16,-2 1 0,-5-1 16,-3 3-16,-2 2 0,-6 1 15,-1 1-15,-1 1 0,-1 1 16,-1 2-16,0 1 0,-4 2 16,1 2-16,2 5 0,-3 4 0,2 4 15,-3 2-15,0 1 16,1 0-16,2 2 0,-3 1 0,0 4 15,2 1-15,1 9 0,-1 2 16,-1-2-16,1 0 0,3 2 16,2 4-16,3 5 0,-4-4 0,5 3 15,4 2-15,-1-4 16,1-3-16,0 9 0,0 1 16,-2-5-16,0-3 0,3 0 15,0-2-15,-4-2 0,-1-3 0,5 14 16,-4-8-16,-1-9 0,1-5 15,-10-18-15,-3-2 0,-2-6 16,1-4-16,-2-2 0</inkml:trace>
  <inkml:trace contextRef="#ctx0" brushRef="#br0" timeOffset="65884.3947">5069 14233 0,'0'0'0,"0"0"15,0 0-15,0 0 0,-5 21 0,5-21 16,4 26-16,0-9 0,1 2 16,4 6-16,1 5 15,3 8-15,1-2 0,6 14 0,3 5 16,4-1-16,1 2 0,10 14 15,1 4 1,2-3-16,2-1 0,-4-4 0,-5-18 16,1 2-16,-4-9 0,-2-8 15,-4-7-15,-3-3 0,-4-3 16,-2-7-16,-1-4 0,-2-4 16,1-2-16,-1-1 0,0 1 0,-1 0 15,1 1-15,-3-2 16,2-1-16,3 0 0,1 0 15,0 1-15,-2 1 0,2 1 16,5 0-16,1 0 0,-2 1 0,4 1 16,5 3-16,-3-1 0,3 0 15,7 3-15,2 2 16,-1-2-16,2 0 0,2 2 0,2 0 16,0-1-16,1-1 0,8 1 15,3-1-15,-5 0 0,-2-1 0,-1 1 16,1-1-16,-6-3 15,-3-3-15,4-5 0,-2-5 16,-6-1-16,-3 0 0,-1-7 16,-1-4-16,-8 0 0,-2-1 0,3-6 15,5-4-15,-5-1 0,-1-3 16,2-16-16,-5-7 16,-5 12-16,-2 2 0,3-19 0,-1-6 15,-2 4-15,-2 4 0,-5-47 16,-7-6-16,0 35 0,1 24 0,0 17 15</inkml:trace>
  <inkml:trace contextRef="#ctx0" brushRef="#br0" timeOffset="66267.5049">5995 14224 0,'0'0'15,"-3"8"-15,1-1 0,1 1 0,1 2 16,1 4-16,0 4 0,2 5 16,3 2-16,3 2 0,6 3 15,-1-5-15,4-3 0,1 2 16,0-6-16,3-4 0,3-4 15,0-8-15,1-7 0,-1-4 16,-3-2-16,-3-9 0,-2-7 16,1-6-16,-2-3 0,3-16 0,-1-2 15,-1-1-15,1 1 0,-3-8 16,-1 3-16,-8 3 0,-1 3 16,-3-6-16,0 0 0,-4 9 15,-1 6-15,-2 8 0,0 4 16,1 9-16,-1 7 0,2 4 15,0 4-15,2 2 0</inkml:trace>
  <inkml:trace contextRef="#ctx0" brushRef="#br0" timeOffset="66534.4418">6703 13225 0,'0'0'0,"0"0"0,0 0 16,18-14-16,-18 14 0,17-13 0,-4 4 15,4-2-15,2 0 0,2-2 16,4-1-16,4-3 0,-1 1 16,3 1-16,2 2 0,7-2 15,-3 1-15,2 0 0,0-1 16,-4 2-16,-2-2 0,6-3 15,-2-3-15,-2 0 0,-1-1 0,-7 5 16,-6 2-16,-5 5 0</inkml:trace>
  <inkml:trace contextRef="#ctx0" brushRef="#br0" timeOffset="67117.4909">7507 12466 0,'0'0'0,"0"0"0,0 0 0,0 0 16,0 0-16,0 0 15,-26 3-15,26-3 0,0 0 0,-15 23 16,15-23-16,-11 27 0,5-9 0,3 3 16,0 3-16,-2 1 15,3 2-15,1 8 0,2 0 0,1-2 16,3 0-16,1 2 16,5-3-16,3-6 0,0-5 15,2-4-15,3-3 0,-1-8 0,-2-6 16,2-6-16,0-5 0,-1 0 15,0-3-15,0-10 16,2-6-16,-1-3 16,-2 0-16,0-7 0,-4 0 0,-2 1 0,-2 1 15,-5 0-15,-3-1 0,-3 4 16,-5 2-16,-4-1 0,-3 4 16,1 8-16,0 2 0,-4 4 15,3 1-15,-2 5 0,1 5 16,-4 4-16,1 2 0,0 2 15,2 1-15,3-1 0,4 0 16,5-3-16,5 0 0,1-10 0,3-1 16,4-1-16,4-2 0,1-4 15,3-5-15,-1 1 0,2-1 16,1 3-16,-2 2 0,2 4 16,-1 3-16,1 3 0,0 3 15,-3 0-15,-1 3 0,4 5 16,2 4-16,0 4 0,0 4 15,1 4-15,1 5 16,-3 9-16,0 7 0,-1-1 16,-2 0-16,3 12 0,-3 2 15,-1-6-15,-2-5 0,2 5 16,-1-3-16,-4-9 0,0-8 0,1-11 16,2-9-16,-5-6 0,-2-5 0,-1 1 15,-2 1-15,0 0 16</inkml:trace>
  <inkml:trace contextRef="#ctx0" brushRef="#br0" timeOffset="67300.6978">8093 12265 0,'0'0'16,"0"0"-16,0 0 0,0 0 0,0 0 15,0 0-15,0 0 16,0 0-16,18-18 0,-18 18 0,27-21 16,-11 10-16,-2 1 0,3-2 15,0-2-15,2 1 0,1 1 16,5-4-16,1-1 0,-3-1 15,-1-2-15,-1 0 0,0-2 16,-2 0-16,0 0 0,0 0 0,-4 4 16,-2 4-16</inkml:trace>
  <inkml:trace contextRef="#ctx0" brushRef="#br0" timeOffset="67533.6776">8508 11429 0,'0'0'0,"0"0"0,0 0 15,0 0-15,0 0 0,0 0 16,0 0-16,0 0 0,3 36 0,-2-19 16,0 6-16,0 2 0,1 5 15,2 3-15,0 5 0,2 15 16,-1 3-16,2 22 16,-1 8-16,3 3 0,1 3 0,5 25 15,3 21-15,10 12 0,0-8 16,19 58-16,-2-15 0,-1-23 15,-3-15-15,-12-46 0,-10-31 16,-5-23-16</inkml:trace>
  <inkml:trace contextRef="#ctx0" brushRef="#br0" timeOffset="69269.9523">9879 13191 0,'0'0'0,"0"0"0,0 0 15,0 0-15,0 0 0,0 0 0,0 0 16,0 0-16,0 0 0,0 0 15,-25-2-15,25 2 0,0 0 0,-21 15 16,21-15-16,-21 24 16,9-8-16,-2 4 0,0 3 15,-1 2-15,-3 2 0,-6 14 16,0 8-16,-1 1 0,2 1 16,-7 16-16,-5 13 0,2-4 15,2-3-15,-1 11 0,4-1 16,1-4-16,4-14 0,0-2 0,1-2 15,-1 3-15,6-21 0,6-13 16</inkml:trace>
  <inkml:trace contextRef="#ctx0" brushRef="#br0" timeOffset="69803.6884">9049 13595 0,'0'0'0,"0"0"16,0 0-16,0 0 0,21 16 0,-9-11 15,5 2-15,-1-1 16,1 1-16,2 0 0,6 2 16,6 3-16,-2-1 0,9 4 0,-1 2 15,1-4-15,-1-1 0,1 2 16,-1 2-16,0 0 0,-1-1 16,6 6-16,-2 1 0,-5-1 15,-3-2-15,2 1 0,1-1 16,-4 3-16,-4 1 0,-2-4 15,0-1-15,-1 0 0,-2-3 16,-3-2-16,0-4 0,-3 0 0,-3-3 16,-1 0-16,-2-2 15,-1 2-15,-2 0 0,-1-2 0,-1 0 16,0 0-16,-2-1 0,0 0 16,1 0-16,-2-1 0,0 0 15,0-1-15,1 1 0,-3-2 16,2 4-16,-2-4 0,0 0 15,0 0-15,0 0 0,0 0 16,2 0-16,-2 0 0,2 1 0,-2-1 16,2 1-16,-2-1 0,3 0 15,-3 0-15</inkml:trace>
  <inkml:trace contextRef="#ctx0" brushRef="#br0" timeOffset="71002.6148">9746 15832 0,'0'0'16,"-6"4"-16,-2 3 0,-3 1 16,-2 3-16,-7 7 0,-3 3 0,-1 3 15,-1 3-15,-10 11 0,0 2 16,3-1-16,4-2 0,-7 9 16,2-2-16,5-7 0,2-7 15,0 0-15,3-7 0,7-9 16,7-6-16,4-2 0,0-1 15,2-2-15</inkml:trace>
  <inkml:trace contextRef="#ctx0" brushRef="#br0" timeOffset="71450.3013">9877 15811 0,'0'0'16,"0"0"-16,0 0 0,24 5 16,-24-5-16,27 2 0,-5-2 0,2 0 15,2-2-15,12-2 0,2-2 16,-1 1-16,2 2 0,11-3 16,1 1-16,-6-1 0,-4-2 15,5 1-15,-4 1 0,-2 4 16,-3 2-16,-2 1 0,-4-1 15,-2 3-15,-2 1 0,0 1 16,-3 1-16,-2-1 0,-3 0 0,-3 6 16,-1003 2-16,1998 6 0,-1004 5 15,0 5-15,-2 3 16,-1 2-16,-3 3 0,0 8 16,1 8-16,-1 0 0,1 0 0,1 14 15,0 2-15,2-3 0,1-4 0,6 10 16,5-2-16,-2-4 15,1-1-15,7 28 0,-2-6 16,-3-18-16,-3-14 0,-2-4 16,1-4-16,-4-12 0,-2-8 0,0-5 15,0-4-15,-3-6 0,-2-4 16,-2-2-16</inkml:trace>
  <inkml:trace contextRef="#ctx0" brushRef="#br0" timeOffset="72166.919">9191 16486 0,'0'0'0,"0"0"0,0 0 16,0 0-16,-8 19 0,8-19 16,5 18-16,0-4 0,0 4 15,1 6-15,2 5 0,3 11 16,0 3-16,6 8 0,3 8 15,3 10-15,-2-1 0,3 17 16,0 2-16,0 6 0,-4-9 16,1 6-16,-1-5 0,-1-6 15,-3-12-15,-1 6 0,-7-13 0,-3-15 16,-3-9-16,-2-6 0,-1-2 16,-1-10-16,0-8 0,0-7 15,2-3-15,0 0 0,-2 2 16,2-4-16,0-4 0,1 2 0,2 1 15,0-3-15,1-3 16,2 0-16,-1 3 0,1 2 16,0 2-16,4 0 0,2 1 0,6 1 15,4 2-15,0 1 0,0 1 16,4 1-16,3 2 0,0 1 16,0 2-16,2 1 0,3 1 15,2 2-15,3 2 0,10 8 16,2 3-16,0-2 0,1-1 15,1 1-15,1-1 0,2 0 0,-6-4 16,7 0-16,-3-2 16,-8-3-16,-4-3 0,0-7 0,1-6 15,-6-2-15,-4-3 0,-1-6 16,-1-4-16,-7-2 0,0-3 16,-5-12-16,-1-8 0,-4 3 15,-1 2-15,-4-13 0,-1-4 16,-3-5-16,-4-2 0,-3-5 15,-2-4-15,0 1 0,-3 2 0,-12-33 16,-6 6-16,7 30 16,6 19-16,3 14 0</inkml:trace>
  <inkml:trace contextRef="#ctx0" brushRef="#br0" timeOffset="72517.5427">9931 16711 0,'0'0'16,"0"12"-16,2 2 0,1-2 0,3 4 16,4 8-16,3 6 0,0-1 15,1 2-15,4 2 0,2-2 16,2-6-16,1-6 0,0-4 15,0-5-15,-5-4 0,-1-4 16,0-6-16,2-6 0,0-6 0,-1-6 16,-2-8-16,0-5 15,-2-2-15,-1-2 0,-1-14 0,-2-5 16,-3-1-16,-3-1 0,1-8 16,-2 5-16,-2 9 0,-2 7 15,0-2-15,1 6 0,1 4 16,-1 5-16,2 6 0,1 6 15,0 6-15,-2 4 0,0 4 16</inkml:trace>
  <inkml:trace contextRef="#ctx0" brushRef="#br0" timeOffset="72767.6337">10926 15778 0,'0'0'0,"0"0"16,0 0-16,28-3 0,-28 3 0,28-9 15,-7 2-15,1-1 0,1-2 16,11-2-16,2-2 0,0 1 16,-3 1-16,11-1 0,2 1 15,-2-1-15,-2-1 0,2-3 16,2-3-16,4-1 0,-7 3 0,-9 3 15,-7 4-15,-6 2 0</inkml:trace>
  <inkml:trace contextRef="#ctx0" brushRef="#br0" timeOffset="73468.2323">11751 15182 0,'0'0'16,"0"0"-16,0 0 0,0 0 16,-13 17-16,13-17 0,-7 36 15,4-12-15,0 3 0,0 4 0,3 4 16,0 8-16,0-2 0,4 8 16,1-2-16,4-5 0,2-4 0,3-2 15,1-6-15,-2-8 16,-1-6-16,6-5 0,4-4 15,-2-7-15,1-5 0,-3-8 16,0-6-16,-1-4 0,-1-3 0,5-15 16,0-7-16,-2 0 15,-3 3-15,-1-12 0,-4-2 0,-2 4 16,-1 4-16,-2-3 0,-4 3 16,-1 10-16,-1 6 0,-3 1 15,-2 0-15,3 7 0,2 4 16,0 8-16,0 5 0,1 5 15,0 1-15,-1 4 0,-3 0 16,5 4-16,4 2 0,0 7 16,3 7-16,-1-2 0,0 4 0,-1 6 15,1 7-15,0 1 0,-1 1 16,3 10-16,3 4 0,-4-2 16,1-2-16,1 8 0,-1-1 15,1-7-15,0-4 0,-1-8 16,0-7-16,-4-5 0,-3-3 0,-2-12 15,-1-8-15,-4-3 16,-3-5-16,2-10 0,-1-8 16,1 6-16,-2 3 0,1-12 15,1-10-15,1 4 0,0 4 0,2 1 16,1 1-16,0 3 0,0 1 16,1 1-16,1 3 0,2 2 15,2 4-15,3-2 0,4 2 16,1 1-16,0 1 0,-2 0 15,1-1-15,-1 1 0,0 1 0,1 0 16,2-1-16,2 2 0,0 2 16,1 0-16,0 0 15,-3 1-15,-1-2 0,-2-4 16,-1-5-16,-2-1 0,-2 0 0,0 3 16,-2 4-16,0 2 0</inkml:trace>
  <inkml:trace contextRef="#ctx0" brushRef="#br0" timeOffset="73684.1365">12352 14439 0,'0'0'0,"0"0"15,0 0-15,0 0 0,0 0 0,10 35 16,-5-14-16,2 4 0,0 5 16,0 6-16,2 9 15,2 18-15,0 4 0,5 20 16,1 5-16,4 16 0,0-2 0,7 21 15,5 15-15,9 32 0,-6-30 16,0-23-16,1-15 0,-7-32 16,-5-21-16,-7-16 0,-6-12 15,-3-7-15</inkml:trace>
  <inkml:trace contextRef="#ctx0" brushRef="#br0" timeOffset="74617.7964">12613 15074 0,'0'0'0,"0"0"15,0 0-15,8-24 0,-4 15 0,6-1 16,3-3-16,3-3 0,0-1 16,8-2-16,0 3 0,0 3 15,0 4-15,5 8 16,0 7-16,-9 4 0,-4 2 0,2 10 15,-3 7-15,-3 6 0,-1 5 16,-1 13-16,-2 7 0,-3-8 16,0-5-16,-1-2 0,0-7 15,-1-10-15,0-9 0,5-8 16,2-8-16,-1-7 0,1-6 0,3-9 16,2-9-16,0-9 0,-2-7 15,0-7-15,1-7 0,4-6 16,1 2-16,1 3 0,-1 3 15,-1 0-15,-2 6 0,-5 13 16,-4 10-16,-2 9 0,-3 7 0,-1 4 16,-1 3-16,-2 6 0,-4 6 15,1 9-15,-1 10 16,2-4-16,1 4 0,0 4 16,1 4-16,4-1 0,4-1 0,3 3 15,3 3-15,1-4 16,0-4-16,6 1 0,2-4 15,2-8-15,1-7 0,-1-6 16,1-5-16,-3-4 0,-2-3 0,-2-6 16,-1-5-16,0-6 0,-1-4 15,1-1-15,-1-2 0,-4-7 16,-3-5-16,-6-4 0,-4-3 16,-6-4-16,-3 3 0,-2 1 15,-2-1-15,-1 8 0,1 5 0,-7 0 16,-3 4-16,4 9 15,-1 4-15,3 2 0,0 3 0,2 6 16,3 2-16,0 6 0,0 4 16,6-1-16,1 2 0,5-1 15,3 0-15,3-4 0,3-4 16,2-4-16,3-1 16,3-1-16,2-2 0,2 1 0,1 2 15,1 1-15,1 2 0,4 3 16,1 1-16,1 3 0,0 1 0,-2 4 15,0 3-15,2 4 16,0 5-16,-3 2 0,-1 4 0,2 10 16,-4 4-16,-1 4 0,-2 2 15,-1 0-15,-3 0 0,2 10 16,-2 1-16,-5-10 0,-4-8 0,2-7 16,0-6-16,-1-5 0,-3-5 15,1-8-15,0-6 16,0-2-16,0-1 0,2-5 15,1-4-15,-1-4 0,1-3 0,3-5 16,3-4-16,3-4 0,2-3 16,4-5-16,0 2 0,-1 0 15,-1 1-15,1-1 0,0-1 16,3-4-16,1 1 0,-4 7 16,-3 3-16,-4 3 0,-3 4 0,-2 0 15,-2 2-15,-2 5 0,-1 4 16,-2 4-16</inkml:trace>
  <inkml:trace contextRef="#ctx0" brushRef="#br0" timeOffset="74900.6755">14224 13834 0,'0'0'0,"0"0"0,0 0 16,0 0-16,0 0 0,0 0 15,0 0-15,0 0 0,0 0 0,0 0 16,0 0-16,5 18 0,-5-18 15,9 23-15,-9-23 0,11 34 16,-4-12-16,1 4 0,-1 6 16,4 12-16,0 2 0,3 5 15,-1 5-15,3 14 0,0 1 16,4 19-16,1 2 0,7 18 16,4-4-16,5 16 0,0-4 15,20 46-15,0-13 0,-2-7 16,0-5-16,-5 4 0,-4 3 0,-15-46 15,-9-31-15,-8-21 0</inkml:trace>
  <inkml:trace contextRef="#ctx0" brushRef="#br0" timeOffset="75152.9173">15184 15422 0,'0'0'0,"0"0"15,0 0-15,0 0 0,0 0 0,0 0 16,0 0-16,0 0 0</inkml:trace>
  <inkml:trace contextRef="#ctx0" brushRef="#br0" timeOffset="85184.0647">9710 10345 0,'0'0'16,"0"0"-16,0 0 0,0 0 0,0 0 15,0 0-15,0 0 0,0 0 16,0 0-16,0 0 0,22-13 16,-22 13-16,0 0 0,28-1 15,-28 1-15,28-1 0,-14 1 16,4 1-16,3 0 0,1 0 15,1-1-15,2-1 0,4 1 16,7-2-16,1 1 0,2-1 0,4-1 16,-2-1-16,-2 0 0,9-2 15,-1 0-15,0 1 0,-3 0 16,11 0-16,1 1 0,-5 1 16,-5 3-16,4 0 0,3 1 15,-5 2-15,-1 0 0,8 0 16,0 0-16,-2 1 0,-3 0 15,3-3-15,3-2 0,-4 1 16,0-3-16,11 1 0,3-3 16,-6 0-16,-4-2 0,2 0 15,4-1-15,-3 1 0,-3 1 0,31 0 16,-4 2-16,-11 1 0,-7 0 16,5 4-16,3 3 0,-7-3 15,-4 0-15,-1 2 0,1-1 16,-4 0-16,1 0 0,4-2 15,3-1-15,-6 0 0,-2 0 0,1-2 16,3-2-16,-7 2 16,-4 2-16,6 1 0,5 1 15,-9-3-15,-7-2 0,4-4 16,3-4-16,-7 3 0,-5 3 0,1-2 16,2-1-16,-5 1 0,-1 2 15,-3 1-15,-2 0 0,-2 2 16,-2 1-16,1 2 0,0 2 15,-4-2-15,-4-1 0,-3 6 16,7 3-16,-1 2 0,1 1 0,-1 5 16,-1 1-16,-6-4 0,-5-4 15,-4-3-15</inkml:trace>
  <inkml:trace contextRef="#ctx0" brushRef="#br0" timeOffset="97001.0776">21051 2151 0,'0'0'0,"0"0"0,0 0 0,0 0 16,0 0-16,0 0 0,0 0 16,0 0-16,26-1 0,-26 1 15,0 0-15,22-4 0,-22 4 16,0 0-16,30-1 0,-18 1 15,-1 1-15,2 1 0,2-2 16,2 1-16,2 1 0,1-1 16,-1-1-16,2 1 0,0 1 0,8 0 15,0-1-15,-2 1 0,1-1 16,3 0-16,2-2 0,-1 1 16,-1-2-16,-1 2 0,1 0 15,7 0-15,-1 0 0,0 0 16,-2 2-16,0-2 0,2 1 15,-3 1-15,-1 2 0,-3-2 0,-3-1 16,1-1-16,-1-2 0,0 2 16,-1 1-16,0-1 0,-1 0 15,1 0-15,1-1 0,2 0 16,1 0-16,0 1 0,-1 2 16,3-1-16,3 2 0,4-2 0,-3 3 15,0-2-15,2-1 16,-8 0-16,-7 1 0,-6-2 0</inkml:trace>
  <inkml:trace contextRef="#ctx0" brushRef="#br0" timeOffset="97936.1088">27850 2202 0,'0'0'0,"9"0"0,3 1 16,2-1-16,0 2 0,10-2 16,5 1-16,1 1 0,0 2 0,13-2 15,4 1-15,-3-2 16,-2-1-16,13 3 0,4 3 16,-5-3-16,-4-4 0,12 3 15,1 4-15,-7-2 0,-5-2 0,3 2 16,2 0-16,-7-1 0,-3 0 15,10 2-15,2-1 16,-7-1-16,-6-1 0,6 0 0,3 1 16,-8 1-16,-5-1 0,12 1 15,3 0-15,-13-2 0,-4 1 0,22 3 16,-3 1-16,-27-4 16,-3 0-16,23 4 0,-1 1 15,-24-7-15,-1-1 0,5 0 16,3 1-16,-3 1 0,-2 1 0,-2-2 15,-1-2-15,-1 3 0,-3 4 16,2-2-16,1-3 0,-6 0 16,-2 0-16,0-1 0,-1-1 15,-2 2-15,-1 0 0,2 1 16,1-1-16,-2 0 0,-1 2 0,0-2 16,0 0-16,-4-1 0,0 1 15,0 0-15,-2 1 16,0-1-16,-1 0 0,1-1 15,-2-2-15,0 2 0,-2 1 0,0 0 16,0-1-16,-2 0 0,2 1 16,-2-1-16,3 0 0,-3 0 15,0 0-15,2 0 0,-2 0 16,2-1-16,-2 1 0,0 0 16,0 0-16,0 0 0,0 0 0,0 0 15,0 0-15,0 0 16,0 0-16,0 0 0,0 0 15,1-2-15,-1 2 0,0 0 0,0 0 16,0 0-16,0 0 0,0 2 16,0-2-16,-3 4 0,3-4 15,-5 7-15,3-5 0,0 0 16</inkml:trace>
  <inkml:trace contextRef="#ctx0" brushRef="#br0" timeOffset="105784.3584">23719 2353 0,'0'0'0,"0"0"16,0 0-16,0 0 0,0 0 0,-11-18 15,11 18-15,0 0 16,0 0-16,-22-8 0,15 9 16,-1 2-16,-1 0 0,-3 6 15,-3 1-15,-2 4 0,-1 1 0,-10 14 16,-5 8-16,0 1 0,-1 2 15,-15 21-15,-7 10 16,-7 9-16,3-2 0,-15 16 0,-11 13 16,15-18-16,11-14 0,-19 19 15,10-18-15,26-22 0,17-14 16,9-15-16,7-11 0,4-6 16,3-2-16,3-6 0,2 0 15,3-8-15,3-5 0,10-9 16,9-13-16,4-3 0,2-3 0,10-12 15,7-8-15,0 4 0,2 3 16,32-38-16,-2 0 16,-11 16-16,-7 9 0,-2 6 0,-4 3 15,-8 11-15,-6 8 0,-9 8 16,-5 6-16,-10 9 0,-8 5 16,-6 4-16,-6 7 0,0 0 15,1 5-15,-7 9 0,-3 3 16,-5-1-16,-5 4 0,-10 8 0,-10 9 15,-6 3-15,-5 2 0,-8 10 16,-8 8-16,-2 2 0,8-6 16,-17 23-16,7-3 0,12-15 15,7-10-15,17-10 0,11-5 16,8-18-16,6-11 0,7-6 16,4-3-16,-2-4 0,-1-4 15,19-19-15,13-16 0,-5 10 16,7-9-16,15-16 0,9-10 15,4-1-15,-4 4 0,3-1 0,-20 22 16,-11 14-16</inkml:trace>
  <inkml:trace contextRef="#ctx0" brushRef="#br0" timeOffset="106517.8792">22724 513 0,'0'0'0,"0"0"0,0 0 0,0 0 16,0 0-16,0 0 15,0 0-15,0 0 0,0 0 16,0 0-16,26 8 0,-26-8 16,0 0-16,28 12 0,-28-12 0,22 13 15,-5-4-15,-2 2 0,-1 0 16,2 1-16,0 2 15,-1 0-15,-1 0 0,4 7 0,-1 2 16,0 0-16,-2-2 0,4 2 16,1 4-16,3 5 0,-1-3 15,1 3-15,1-1 0,-2-2 16,-1-3-16,8 6 0,3 0 16,-3-4-16,-3-3 0,5-2 15,4-1-15,-4-5 0,-3-2 0,5 1 16,-1-1-16,-7-4 0,-2-1 15,2-1-15,-3-1 16,-6-2-16,-2-2 0,-1-2 0,-4 1 16,-2-2-16,-1 0 0,-2 0 15,-1-1-15,0 0 0,-3 0 0,2 1 16,-2 2-16,0-3 16,0 0-16,0 0 0,0 0 15,0 0-15,0 0 0,-4 5 16,-2 4-16,0-1 0,2-3 0,-1 2 15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67365 11613,'-15'0,"23"-24,-1 1,9 7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62231 4316,'0'-16,"0"47,0 1,-8 77,0 1,1 8,-1-1,8-39,0 1,0-32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62150 5488,'0'-47,"31"15,1 1,7 8,0-1,0 9,0-1,-15 16,-1 0,1 8,-1 0,-15-8,0 0,0-8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63097 4381,'0'-31,"-8"31,0 0,0 16,1-1,-1 48,0 0,8 23,0 0,0 55,0 0,0-8,0 0,8-71,0 1,-8-55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63416 5344,'15'-16,"17"-23,-1 0,-23 39,0 0,-8 55,0 0,-32 31,1 0,15-55,1 1,46-40,0 0,9 0,-1 0,-16 16,1 0,-24 39,0 0,-39 15,-1 1,1-16,0 0,16-39,-1 0,24-16,0 0,0 0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64610 5466,'0'-16,"-32"40,1-1,15 8,1 1,7 15,0 0,16 8,0-1,7-30,1-1,23-7,1 0,-1-40,0 1,-8-32,1 0,-32 0,0 0,-24 16,1 0,-24 31,0 0,7 8,1 0,23 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64931 2494,'-31'-32,"70"17,0-1,40 1,-1-1,-7 16,-1 0,-38 0,-1 0,-23 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65547 1947,'-47'-31,"47"23,0 0,0 31,0 1,0 70,0 0,8 47,0 0,-1-102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72450 42691,'16'0,"7"0,1 0,-32 15,0 1,-8 39,1-1,7 9,0-1,8-15,0 0,31-39,1 0,22-47,1 0,16-55,-1 0,-31 32,0-1,-31 16,0 0,-47 32,0-1,-16 32,0-1,40 9,-1-1,63-23,0 0,15 0,1 0,8 8,-1 0,-15 23,0 0,-47 16,-1 0,-22 16,-1-1,16-15,0 0,24-24,-1 1,63-40,0 0,32-38,-1-1,-7 0,-1 1,-77 30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86744 5994,'0'-16,"0"-7,0-1,0 16,0 1,-23 93,-1 0,8-16,1 1,7-32,0 0,16-31,0 0,31-16,0 0,0-39,0 0,-15 8,-1 0,-23-8,0 0,-23 8,-1 0,1 15,-1 1,17 23,-1 0,47-8,0 0,0 8,0 0,-7 0,-1 0,-15 0,0 0,-9 8,1 0,-8 39,0 0,0 39,0 0,-15-8,-1 0,8-31,0 0,0-39,1 0,-1-47,0-1,24-14,-1-1,24 16,1 0,-1 15,0 1,0 15,0 0,-15 8,-1 0,-7 8,0 0,-16 0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88799 5313,'0'-63,"0"102,0 0,0 55,0 0,0 32,0-1,-8 24,0 0,8 23,0 0,-8-140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89900 6057,'63'-94,"-16"78,0 0,23 9,1-1,-1 0,1 0,-48 8,1 0,-16 8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1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26778 10657,'-62'0,"54"0,0 0,16-8,0 0,47 0,-1 0,9 1,0-1,15 8,1 0,7-8,0 0,-15 0,-1 0,-15 1,0-1,-8 0,0 0,-8 16,0 0,8 15,0 1,8 7,0 0,8-7,0-1,7-23,1 0,-1-7,1-1,7-8,1 0,-1 16,0 0,-15 16,0 0,-16-1,0 1,16-8,-1 0,-7-24,0 0,8 1,0-1,-1 8,1 0,7 8,1 0,0 0,-1 0,24-7,0-1,0 0,0 0,-7 0,-1 0,0 16,0 0,8 8,0-1,1-15,-1 0,8-39,-1 0,9 0,0 0,-24 31,0 0,-31 16,0 0,0 15,0 1,0-9,0 1,0-16,-1 0,1-16,0 1,-24 7,1 0,-24 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84316 23816,'-16'-16,"24"16,0 0,-1 8,1 0,-8-1,0 1,8 16,0-1,0-15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85250 23550,'16'0,"-8"23,-1 1,1-9,0 1,0 0,0-1,-8-7,0 0,8-8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84457 23444,'-16'0,"8"0,0 0,1 0,-1 0,0 0,0 0,0 0,0 0,-7 16,-1-1,0 9,1-1,7 1,0-1,8 9,0-1,0 8,0 0,0-8,0 1,0-1,0 0,8-23,0 0,23 0,0 0,9-8,-1 0,8-16,0 0,15-38,1-1,-47 31,-1 1,-7-9,0 1,0 0,0 0,-8-1,0 1,-8 0,0-1,-8 9,1-1,-17 9,1-1,-8 16,0 0,-8 23,0 1,31-8,0-1,1-15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84200 21931,'0'-31,"0"47,0-1,16 9,-1-1,-7 16,0 1,0-25,0 1,0-8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85150 21866,'16'-16,"-9"16,1 0,8 31,-1 1,-7 22,0 1,-8-39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84000 26100,'0'16,"16"7,-1 1,9-1,-1 1,-7-9,0 1,-8-8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4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75400 9396,'46'-46,"-38"61,-1 0,9 1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85416 26100,'-16'16,"16"-1,0 1,16 0,-1-1,1-7,0 0,-8 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86600 23616,'0'-16,"23"16,1 0,-9 23,1 1,-8-9,0 1,-8-8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86516 24350,'-16'0,"40"16,-1-1,1 9,-1-1,-15-15,0 0,0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87814 23216,'0'-16,"0"39,0 1,0 15,0 0,0 8,0 0,-8-8,0 0,0-16,1 1,-1-16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88000 23813,'31'-32,"8"17,0-1,-7 16,-1 0,-8 0,1 0,-16 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88931 22663,'0'-16,"0"0,0 1,0 7,0 0,0 32,0-1,0 32,0 0,0 23,0 0,-8 32,0 0,1 39,-1-1,8-116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3:5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82550 24262,'0'-15,"0"7,0 0,16 0,-1 1,-7 7,0 0,0 15,-1 1,-7 7,0 1,0-17,0 1,-7-16,-1 1,0-9,0 0,16 9,0-1,0 8,-1 0,1 0,0 0,-16 0,0 0,1 0,-1 0,16 0,-1 0,1 8,0-1,-24 17,1-1,15-15,0 0,-8-16,0 0,8-15,0-1,0 1,0 0,8 23,0 0,0 7,-1 1,1 8,0-1,-8-7,0 0,-8-16,0 0,1 1,-1-1,8 0,0 0,15 0,1 1,-8-1,0 0,-8 16,0 0,-16-1,0 1,9 0,-1 0,8-16,0 0,8 0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65088 24326,'-31'16,"23"-1,0 1,0-8,0 0,8-1,0 1,-7 0,-1 0,0 0,0-1,0 9,0 0,-7 7,-1 1,8-1,0 1,8-9,0 1,0-8,0 0,0 7,0 1,0-8,0 0,0 0,0-1,-7 1,-1 0,8 0,0 0,0 0,0-1,-8 1,0 0,8 8,0-1,0-7,0 0,0 0,0 0,0 0,0-1,0 1,0 0,0 0,0 0,0 0,0-1,0 9,0 0,8-16,0 0,-8 7,0 1,8 8,-1 0,-7-9,0 1,0 0,0 0,8-8,0 0,0 0,0 0,0 0,-1 0,1 0,0 0,-8 8,0 0,8-8,0 0,7-8,1 0,-8 8,0 0,0 8,-1 0,-7 7,0 1,0-8,0 0,8-8,0 0,8-8,-1 0,-7 0,0 0,0 0,0 1,-8 14,0 1,8 0,-1 0,1-8,0 0,0 0,0 0,-8 8,0 0,8-8,-1 0,1 0,0 0,-8 7,0 1,8-8,0 0,-8 16,0 0,0-9,0 1,8 8,-1 0,-7-1,0 1,0 0,0-1,0 1,0 0,0-1,0 1,0 7,0 1,0-8,0-1,0 9,0-1,8-7,0-1,-8 1,0 0,0-8,0-1,0 9,0 0,0-1,0 1,0 0,0-1,8 9,0-1,0-7,-1 0,1-8,0-1,0 1,0 0,8 0,-1 0,1-8,0 0,7 8,1-1,7 9,0 0,-7-8,-1-1,9 1,-1 0,-8 0,1 0,7-8,1 0,-1-8,0 0,9 0,-1 0,0-7,0-1,-8 0,1 1,7-9,0 1,8-9,0 1,-8 0,1-1,-9 9,0-1,1 17,-1-1,-8-8,1 0,-1-15,1 0,7-24,1 0,-9 0,1 1,-9-1,1 0,-8 16,0 0,-8-1,0 1,0 0,0 0,0 0,0 0,-8 0,0-1,8 1,0 0,-16-8,1 0,-1-8,0 1,-15 7,0 0,-9 7,1 1,8 8,0 0,-16-1,0 1,0 7,0 1,-16 7,0 1,8 7,0 0,-7 8,-1 0,0 0,1 0,-1 0,0 0,1 31,-1 1,-15 7,-1 0,32-8,0 1,31-32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72300 26423,'0'-16,"0"8,0 0,0 1,0-1,16 0,-1 0,-15 0,0 0,8 1,0-1,0 8,0 0,31-8,0 0,0 8,1 0,14-8,1 0,16 1,-1-1,24 8,1 0,14-8,1 0,0-15,0-1,-9-7,1 0,24 7,-1 1,1 7,-1 0,-7 8,-1 1,-30 7,-1 0,-16-8,1 0,-8 0,-1 0,-30 0,-1 1,-23 7,0 0,-40-8,1 0,7 16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72176 26147,'0'-47,"-8"63,1-1,-17 17,1-1,-32 24,0 0,0-8,0 0,24-24,-1 1,17-17,-1 1,24 8,0 0,39 7,0 1,31 23,1 0,-1 15,0 1,1-16,-1 0,-54-39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12194 51104,'-31'0,"-1"23,1 1,47-24,-1 0,64-16,-1 0,31-31,1 0,-16 8,0 0,-55 31,0 1,-31 7,0 0,-24 23,0 0,-7-38,-1-1,-15-39,0 1,-16-1,1 0,14 24,1 0,16 23,-1 0,17 8,-1 0,8 31,0 1,8 46,-1 0,-7 71,0-1,-23-23,-1 0,1-38,-1-1,9-40,-1 1,16-31,0 0,24-32,-1 0,40-31,-1 1,9-9,-1 0,-15 24,0-1,-32 25,1-1,-16 8,-1 0,-14 0,-1 0,0-8,0 0,0 8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2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4663 43188,'-16'0,"-7"0,-1 0,55 0,1 0,23 0,-1 0,9 0,0 0,15-8,1 0,7-15,0-1,8 16,0 1,-7 7,-1 0,-8 0,1 0,-25-8,1 0,-23-8,-1 1,16 7,0 0,8 8,0 0,15 0,1 0,-8 0,-1 0,9 0,0 0,7 0,0 0,9 0,-1 0,0-8,0 0,0 8,1 0,7 8,0 0,8 8,0-1,39-15,0 0,-8-23,0-1,-7 9,-1-1,1 32,-1-1,-23 9,0-1,-8 1,0-1,0-23,0 0,0-8,0 1,1 7,-1 0,-16 31,0 0,1 0,-1 1,1-1,-1 0,8-23,0 0,32 0,0 0,-1-1,1 1,15 0,0 0,9 0,-1 0,8-8,0 0,-8 0,0 0,0 0,0 0,0 7,0 1,-8 16,1-1,-1 1,0-1,8-7,1-1,22-15,1 0,-16-15,0-1,-8 16,0 0,-8-8,0 0,-15 16,0 0,15-8,0 0,-7 0,-1 0,24-23,0-1,-8 8,0 1,-8 7,1 0,-17 24,1-1,7 17,1-1,-9-7,1-1,0-15,-1 0,9-8,-1 0,-23 0,0 0,-16 0,0 0,-23 0,0 0,-16-8,0 0,-24 0,1 0,-16 8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8:20"/>
    </inkml:context>
    <inkml:brush xml:id="br0">
      <inkml:brushProperty name="width" value="0.02803" units="cm"/>
      <inkml:brushProperty name="height" value="0.02803" units="cm"/>
      <inkml:brushProperty name="color" value="#FDD405"/>
    </inkml:brush>
  </inkml:definitions>
  <inkml:trace contextRef="#ctx0" brushRef="#br0">45294 30471 785,'-8'-41'-3,"2"10"-3,1 11-5,0 11-5,3 6 5,4 3 11,4 4 11,4 2 12,1 2 5,-1-2-4,0-1-4,-2 0-3,0-1-3,2 2 0,0 0 0,1 1-2,0 1 0,0 2-2,-2 0-1,-1 1 0,0 3-3,0 2 0,0 3-3,0 3 0,0 1-2,1 1 0,2-1-1,0 1-1,0 0 1,-1 1 0,0 1 1,-2 1 0,0 1 2,0 0 0,0 2 0,-1 1 1,2 0 0,0 1-1,1-1-1,2 0-1,-1 2-1,1 1 0,0 2 0,0 2-1,0 4 0,1 4 0,1 6 0,1 4-1,0 2 0,-1-3 0,0-1 0,-2-2-1,-1-2 1,-1-4 0,0-2-1,-2-4 0,0-1 0,-2-1 1,-1-2 0,0 0 0,-1-1 0,2 1 0,0-1-1,1 0 0,0-1-1,-2-3-1,-2-3 0,-2-3-2,-1-6-5,2-7-12,0-8-12,2-8-11,-1-5-2,-1 0 9,0-1 8,-1-1 9,-1-2 5,0 0 4,0-1 2,0-1 3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5-12-04T05:48:20"/>
    </inkml:context>
    <inkml:brush xml:id="br0">
      <inkml:brushProperty name="width" value="0.02391" units="cm"/>
      <inkml:brushProperty name="height" value="0.02391" units="cm"/>
      <inkml:brushProperty name="color" value="#FDD405"/>
    </inkml:brush>
  </inkml:definitions>
  <inkml:trace contextRef="#ctx0" brushRef="#br0">45467 30555 919,'-22'-13'-66,"6"6"18,5 6 17,5 6 17,2 3 11,0 2 4,0 0 4,0 1 3,-1 3 4,-2 3 4,-2 5 4,-1 3 4,-2 3 1,0 1-2,0 1-1,1 1-2,-2 1-3,0 2-3,-1 3-5,-1 1-3,-2 2-2,-2 4 0,-1 2 1,-3 4-1,-1 3-1,-1 4-3,-1 3-5,0 5-4,-3-1-3,1-3-5,-2-4-3,-1-4-4,0-5-2,-1-4 1,1-6-2,0-4 1,0-5 2,3-5 3,1-5 4,3-5 3,3-3 3,5-2 3,4-2 2,6-2 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5T23:51:50.7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22614 3590 0,'0'0'0,"0"0"0,0 0 0,0 0 16,0 0-16,4 23 0,-4-23 15,0 25-15,0-25 0,2 32 0,0-14 16,1 3-16,-1 0 0,-1 4 16,-1 1-16,-1 7 0,-1 1 15,-1 0-15,0 1 0,0 0 16,-2 0-16,-1 6 0,-2-1 15,2-4-15,1-5 0,3-2 16,1-2-16,2-6 0,1-4 16,0-4-16,1-2 0,-2-2 15</inkml:trace>
  <inkml:trace contextRef="#ctx0" brushRef="#br0" timeOffset="166.2009">22671 4000 0,'0'0'0,"0"0"0,0 0 16,0 0-16,0 0 0,0 0 16,0 0-16,0 0 0,30-9 0,-30 9 15,23-2-15,-23 2 0,24-2 16,-13 2-16,-1 1 16,-1 0-16,-1-1 0,-1 1 0,0-1 15,0 0-15,-2-1 0,1 1 16,-2-1-16,-1 1 0</inkml:trace>
  <inkml:trace contextRef="#ctx0" brushRef="#br0" timeOffset="465.8237">22877 3431 0,'0'0'0,"0"0"15,0 0-15,0 0 0,0 0 0,0 0 16,3 23-16,-3-23 16,2 29-16,-2-9 0,0 5 15,0 0-15,-2 1 0,1 4 16,0 4-16,0 10 0,1 0 0,-2 15 16,-2 4-16,-1-1 0,1-2 15,-2 16-15,1 3 0,-1 7 16,2-4-16,-1 18 0,2 1 15,1-6-15,1-5 0,2 37 16,2-13-16,0-28 0,1-18 0,-2-22 16,-1-14-16,0-10 0</inkml:trace>
  <inkml:trace contextRef="#ctx0" brushRef="#br0" timeOffset="1133.1074">23027 3977 0,'0'0'0,"0"0"15,0 0-15,0 0 0,0 0 0,27-5 16,-27 5-16,26 2 0,-26-2 15,26 8-15,-26-8 0,26 17 16,-15-8-16,-1 6 0,-1 2 16,-3 3-16,-2 1 0,-3 8 15,-2 4-15,-2-3 0,1-2 16,0-1-16,0-2 0,1 2 0,-1-4 16,4-5-16,0-3 0,2-5 15,3-1-15,4-9 0,4-6 16,3-6-16,2-6 0,8-12 15,6-6-15,-4 1 0,0-1 16,3-5-16,-3 0 0,-5 7 16,-4 6-16,-2 1 0,-5 6 15,-5 8-15,-2 3 0,-2 4 16,0 2-16,-2 2 0,-1 3 0,-1 4 16,-2 5-16,0 1 0,0 2 15,0 6-15,0 3 0,-1 2 16,-2 2-16,1 3 0,1 4 15,0-2-15,-1 0 0,3-2 16,3 0-16,1 1 0,2-4 0,2-4 16,4-1-16,1-5 0,0-6 15,-2-5-15,1-5 16,-1-5-16,0-4 0,4-7 16,5-5-16,0-3 0,0-3 0,-1-5 15,1-5-15,-2-5 0,-2 2 16,-3-1-16,-1 0 0,-4 2 15,-5 5-15,-2-1 0,-2 4 16,-1 4-16,-1 4 0,-7 6 16,-6 6-16,-4 6 0,-5 5 0,-9 9 15,-7 7-15,4 2 0,1 1 16,-2 8-16,0 0 0,11-5 16,6-6-16,5-3 0</inkml:trace>
  <inkml:trace contextRef="#ctx0" brushRef="#br0" timeOffset="3849.2983">21615 3637 0,'0'0'16,"0"0"-16,0 0 0,27-11 0,-14 9 15,2 2-15,4 1 0,1 0 16,-1 0-16,5 6 0,-4 2 15,-2 2-15,-2 3 0,-5 6 16,-4 5-16,-3 1 0,-3 2 0,-10 10 16,-8 2-16,-1-2 15,-3 0-15,-6 5 0,1-2 16,4-8-16,3-3 0,6-4 16,4-2-16,3-1 0,5-4 0,8-4 15,6-2-15,3-6 0,2-1 16,13-4-16,9-2 0,6-2 15,5 0-15,10-7 0,7-4 16,12-3-16,0 0 0,17-2 16,3 0-16,-28 6 0,-20 2 0,-16 3 15</inkml:trace>
  <inkml:trace contextRef="#ctx0" brushRef="#br0" timeOffset="4133.7432">24324 3797 0,'0'0'0,"0"0"0,23-4 0,-23 4 15,33-2-15,-7-1 0,10-1 16,13-2-16,3-1 0,24-2 15,10-2-15,6 0 0,-11 3 0,10 0 16,-5 2-16,-3-1 16,-11 0-16,13 2 0,-17 2 15,-15 2-15,-11 1 0,-1 0 16,-1 0-16,-21 0 0,-2-1 0,-7 0 16,-4 1-16,0-1 0</inkml:trace>
  <inkml:trace contextRef="#ctx0" brushRef="#br0" timeOffset="4383.4714">25478 3363 0,'0'0'0,"0"0"0,0 0 15,27 1-15,-27-1 0,31 5 0,-5 1 16,0-1-16,2 0 0,11 2 15,5 3-15,-1 0 0,-1-1 16,10 5-16,-1 0 0,-6-1 16,-4-1-16,4 6 0,-3 3 15,-8-3-15,-6-3 0,-11 2 16,-6 2-16,-2-4 0,-2-3 0,-2-3 16</inkml:trace>
  <inkml:trace contextRef="#ctx0" brushRef="#br0" timeOffset="4648.9149">24869 3962 0,'0'0'15,"0"0"-15,0 0 0,25-3 0,-25 3 16,32-3-16,-6 2 0,4-1 15,4 1-15,14-2 0,5-3 16,-2 2-16,0 0 0,12 2 16,1 0-16,3-1 0,-8 0 15,-4 2-15,-2 1 0,-2 1 16,-9 1-16,-9 2 0,-8 2 16,-7-2-16,-8 3 0,-3-4 0,-2-1 15,0 1-15</inkml:trace>
  <inkml:trace contextRef="#ctx0" brushRef="#br0" timeOffset="4867.3898">24786 4104 0,'0'0'15,"0"0"-15,0 0 0,0 0 0,31 9 0,-31-9 16,38 12-16,-15-4 15,2 3-15,4 1 0,3 2 16,9 1-16,1 1 0,11 5 16,1 3-16,-4-3 0,-1-4 0,14-2 15,3-5-15,-14-2 0,-11-1 16,-9-3-16</inkml:trace>
  <inkml:trace contextRef="#ctx0" brushRef="#br0" timeOffset="5133.0521">26720 3419 0,'0'0'0,"0"0"0,0 0 15,0 0-15,0 0 0,0 29 0,0-29 16,1 35-16,1-13 0,-1 3 15,0 2-15,-1 2 0,0 2 0,-1 11 16,0 1-16,-2 0 16,1 0-16,-2 5 0,-2-4 15,2-6-15,1-3 0,-1 2 16,2-7-16,2-4 0,2-7 0,-1-6 16,0-2-16,1-2 0</inkml:trace>
  <inkml:trace contextRef="#ctx0" brushRef="#br0" timeOffset="5316.6387">26837 3623 0,'0'0'0,"0"0"15,0 0-15,0 0 0,0 0 0,0 0 16,26-14-16,-26 14 0,24-2 16,-24 2-16,33-1 0,-18 1 15,0 1-15,-2 0 16,-1 1-16,-2-2 0,-1 0 0,-3-3 15,0-2-15,-2 1 0,1 1 16,-2 0-16</inkml:trace>
  <inkml:trace contextRef="#ctx0" brushRef="#br0" timeOffset="5599.8162">27029 3066 0,'0'0'0,"0"0"0,0 0 15,0 0-15,0 0 0,0 0 16,0 28-16,0-28 0,-3 37 0,1-11 16,-1 3-16,0 4 15,-1 2-15,-3 16 0,0 2 16,1 3-16,-2 0 0,-1 15 16,2 2-16,-2 9 0,1-4 0,-1 13 15,1 0-15,-1 2 0,-1-10 16,2-2-16,1-1 0,1 21 15,2-17-15,2-12 0,2-6 16,1-10-16,1-5 0,5-10 16,3-6-16,0-18 0,0-11 0,-4-2 15,-1-2-15,-2 0 0</inkml:trace>
  <inkml:trace contextRef="#ctx0" brushRef="#br0" timeOffset="5950.9077">27207 3593 0,'0'0'0,"0"0"0,0 0 0,0 0 0,0 0 15,22 20-15,-12-3 0,-4 2 16,-3 4-16,-3 4 16,-4 6-16,-1-1 0,-2 2 0,-2 3 15,0-7-15,2-4 0,1-6 16,1 0-16,0-3 0,3-3 15,1-3-15,2-2 0,2-1 16,6-2-16,4-2 0,6 1 16,4-2-16,-1 1 0,0 1 0,-2 1 15,0 1-15,-2 4 0,-3 4 16,-4 5-16,-8 3 0,-6 2 16,-6 1-16,-8 4 0,-9 2 15,0-1-15,-1-1 0,-6 0 16,-1-2-16,8-9 0,6-4 15,7-9-15,4-7 0,9 1 16,7 4-16,-1-3 0,-2 1 16,0-1-16</inkml:trace>
  <inkml:trace contextRef="#ctx0" brushRef="#br0" timeOffset="6282.8798">27642 3624 0,'0'0'0,"0"0"0,0 0 15,0 0-15,0 0 0,0 0 0,0 29 16,0-29-16,-4 34 0,0-12 16,0 2-16,-1 3 0,0 1 15,1 2-15,-1 1 0,2 7 0,2-2 16,1-3-16,1-1 0,1 0 16,0-4-16,2-6 0,1-3 15,1-5-15,1-4 0,2-9 16,3-6-16,5-7 0,3-5 15,5-11-15,0-4 0,-4-4 16,-3-2-16,-3-6 0,-3 0 16,-4 6-16,-3 3 0,-5 2 15,-5 2-15,-5 5 0,-3 4 0,-7 8 16,-4 4-16,-4 6 0,0 3 16,-1 1-16,1 1 0,6-1 15,6 0-15,3 0 0</inkml:trace>
  <inkml:trace contextRef="#ctx0" brushRef="#br0" timeOffset="6483.1147">27725 3266 0,'0'0'0,"0"0"0,0 0 15,38-7-15,-16 5 0,6 0 16,5-1-16,13 2 0,3 0 15,-3 1-15,-1 0 0,5 2 16,-6 3-16,0-1 0,-8-1 16,-7 1-16,-6 1 0,-5 0 15,-5 0-15,-4-1 0,-2-1 0,-2-1 16</inkml:trace>
  <inkml:trace contextRef="#ctx0" brushRef="#br0" timeOffset="6666.5396">28092 3016 0,'0'0'15,"0"0"-15,0 0 0,0 0 0,8 24 16,-8-24-16,11 31 0,-6-8 16,-1 1-16,1 5 0,-2 4 15,-1 12-15,-2 3 0,0-8 16,0-6-16,0-6 0</inkml:trace>
  <inkml:trace contextRef="#ctx0" brushRef="#br0" timeOffset="6882.5983">28392 3806 0,'0'0'0,"0"0"0,0 0 16,35-13-16,-16 9 0,5 0 15,6 1-15,13-1 0,3 0 0,0 0 16,1 2-16,6 0 0,-3 0 16,3 1-16,-7 0 15,-4 2-15,-4 3 0,-7-2 16,-5 0-16,-5 0 0,-4-1 0,-4 0 16</inkml:trace>
  <inkml:trace contextRef="#ctx0" brushRef="#br0" timeOffset="7082.5119">28748 3563 0,'0'0'16,"0"0"-16,0 0 0,5 29 0,-5-29 16,5 35-16,-2-12 0,-2 5 15,0 3-15,0 11 0,2 4 16,-1-1-16,0 1 0,3 8 15,2-1-15,1-11 0,1-6 16,8-6-16,6-12 0,-5-2 16,-5-4-16,-2-4 0</inkml:trace>
  <inkml:trace contextRef="#ctx0" brushRef="#br0" timeOffset="7633.1337">29684 3452 0,'0'0'16,"0"0"-16,0 0 0,0 0 0,-12 30 16,12-30-16,-12 35 0,2-11 0,-3 4 15,0 1-15,-2 1 16,-3 7-16,3-1 0,1-2 0,3 0 16,2 0-16,2-5 0,4-5 15,2-5-15,3-6 0,2-4 16,8-7-16,5-7 0,5-7 15,4-6-15,3-5 0,2-5 16,-4 0-16,0-2 0,-3-5 16,-5 3-16,-5 4 0,-3 4 0,-6 2 15,-6 3-15,-3 3 16,-1 1-16,-3 3 0,-2 3 16,2 3-16,2 0 0,2-1 0,6 0 15,2-3-15,4-1 0,5 0 16,5 0-16,4 0 0,4 0 15,-1 2-15,1 1 16,-3 5-16,-1 2 0,0 4 0,-1 2 16,-2 5-16,-2 4 0,-3 5 15,-5 4-15,-3 1 0,-3 0 0,-4 4 16,-3 4-16,-2-3 16,0-4-16,-2 7 0,1-3 15,1-1-15,0-2 0,2-3 16,0-4-16,2-6 0,1-2 0,2-6 15,1-3-15,7-2 0,5-3 16,5-6-16,8 0 0,4-2 16,4 0-16,2-2 0,2 2 15,-4 1-15,0 0 0,0-1 0,-5 2 16,-7-5-16,-5-2 0,-3 3 16,-4 3-16,-2 2 0</inkml:trace>
  <inkml:trace contextRef="#ctx0" brushRef="#br0" timeOffset="7866.0361">30514 3272 0,'0'0'0,"0"0"15,0 0-15,0 0 0,0 0 0,0 0 16,0 0-16,-6 33 16,6-33-16,-10 30 0,4-10 0,-1 2 15,1 4-15,0 3 16,1 3-16,-2 13 0,1 2 0,1 7 15,1 6-15,-3 16 0,-1 4 16,-1 25-16,-1 6 0,1 17 16,0-5-16,-6 46 0,1 0 15,6-44-15,6-31 0,0-27 16,1-23-16,0-13 0</inkml:trace>
  <inkml:trace contextRef="#ctx0" brushRef="#br0" timeOffset="8099.9909">31076 3188 0,'0'0'0,"28"-1"0,6 1 16,6 1-16,5 3 0,19 4 15,17 6-15,-9-1 0,-8 1 0,-6 1 16,-7 1-16,-18 1 16,-12 1-16,-5-6 0,-5-3 15,-4-2-15</inkml:trace>
  <inkml:trace contextRef="#ctx0" brushRef="#br0" timeOffset="8261.8779">31415 3138 0,'0'0'0,"0"0"16,-16 17-16,16-17 0,-14 16 0,14-16 15</inkml:trace>
  <inkml:trace contextRef="#ctx0" brushRef="#br0" timeOffset="11300.2559">20942 1785 0,'0'0'0,"0"0"15,0 0-15,0 0 0,0 0 0,0 0 16,0 0-16,0 0 16,0 0-16,0 0 0,0 0 15,0 0-15,26 9 0,-26-9 0,0 0 16,27 7-16,-27-7 0,25 7 16,-8-3-16,3-3 0,1 0 15,3 0-15,3 0 0,0 0 16,1 1-16,8-1 0,2 1 15,-2 0-15,-2 0 0,9-1 16,1 0-16,-2 1 0,0 0 0,2-1 16,1 1-16,-1-2 0,-1-1 15,11 1-15,2 1 16,-5-1-16,-1 0 0,10 2 0,-2-1 16,-4-1-16,-3-1 0,-1 0 15,2 0-15,-4 0 0,-3-1 16,10 3-16,1 0 0,-3-1 15,-3-1-15,5-1 0,3-2 16,-5 1-16,-4-1 0,4 0 16,1 2-16,-4 1 0,-2-2 0,25 5 15,-4 0-15,-29 0 0,-1-1 16,29 1-16,-3-4 0,-7 5 16,-4 0-16,2 0 0,3 1 15,-7-3-15,-5 0 0,7 0 16,4 0-16,-2 0 0,-5 1 0,6-2 15,2 1-15,-2 0 16,-2 2-16,5-2 0,4-1 16,-7-1-16,-4-2 0,6 2 15,5 2-15,-4-3 0,-1-1 0,0 1 16,2 1-16,-7 2 0,-3 1 16,7-4-16,4-5 0,-7 3 15,-5 0-15,3 4 0,3 2 16,-1-1-16,-1 2 0,4-4 15,3-1-15,-6-1 0,-3 1 0,7 1 16,9 0-16,-6 0 0,-2-1 16,6 4-16,4-1 15,-9-2-15,-4-2 0,2-1 16,5 1-16,-5 2 0,-4-1 0,7 2 16,6 0-16,-10-1 15,-5 0-15,4 5 0,4 1 16,-4-5-16,-2-2 0,5 1 0,2 1 15,-7 2-15,-4 1 0,5-3 16,3 0-16,-5 0 0,-3 2 16,3 1-16,3 0 0,-5-2 0,-4-1 15,0 2-15,3-2 16,-4 0-16,0-2 0,1 2 0,3 2 16,-5 1-16,-2 3 0,5-3 15,1-4-15,-5-1 0,-6 0 16,5 1-16,5 0 0,-6 2 15,-3 1-15,1-2 0,4-1 16,-3-1-16,0 0 0,2 1 16,4-1-16,-6 2 0,-1 2 0,8-2 15,9 0-15,-7-1 16,-2 0-16,5 1 0,3 1 0,-3 1 16,-1 2-16,-1-2 0,1-2 15,-6 0-15,-3 0 0,3-2 16,0-2-16,-4 3 0,-2 1 0,1 0 15,1-1-15,-4 2 16,-2 1-16,1-1 0,2-1 16,-17 0-16,2 2 0,-1-1 15,2 2-15,0-3 0,-1 0 0,5 0 16,2 1-16,-3 1 0,0 2 16,1 0-16,2-1 0,-7-1 15,1 0-15,2 1 0,3 0 16,-3 1-16,-4-1 0,-2-1 15,-1 2-15,-3-2 0,-3-1 0,-4-1 16,0 0-16,-2 0 16,-3 1-16,0-1 0,-1 1 15,-1 0-15,-1 0 0,-1 3 16,1 3-16,-2-1 0,0-1 0,-3 0 16,-3 0-16,-2 1 15,-1 1-15,-7 0 0,-3 1 16,1-2-16,4-1 0,2-1 0</inkml:trace>
  <inkml:trace contextRef="#ctx0" brushRef="#br0" timeOffset="19899.5744">18681 13200 0,'0'0'0,"0"0"0,0 0 16,0 0-16,0 0 0,0 0 0,0 0 15,0 0-15,27 9 0,-27-9 16,0 0-16,29 12 0,-29-12 15,28 9-15,-8-3 0,0-1 16,1 1-16,4 0 0,3 1 16,0-1-16,2 0 0,13 1 15,4 0-15,2-3 0,-1 2 0,16-1 16,4 0-16,5 3 0,-3-1 0,13 0 16,-1-2-1,-5-4-15,-2-2 0,14 0 0,-1 1 16,0-2-16,-1 0 0,39-5 15,-9-2-15,-16 2 0,-11 3 0,10 0 16,6 0-16,-8 1 16,-5 0-16,4 7 0,5 5 0,-12 0 15,-7 1-15,8 0 0,6 1 16,-5-3-16,-5-3 0,7 4 16,3 2-16,-1 1 0,-3 0 15,-29-4-15,-20-2 0,-13-2 16</inkml:trace>
  <inkml:trace contextRef="#ctx0" brushRef="#br0" timeOffset="20099.9169">22801 13452 0,'0'0'0,"33"0"16,8-2-16,17-1 0,7 0 16,21 0-16,6 0 0,3 0 15,-11 0-15,40 1 0,8 1 16,-16-2-16,-12-1 0,-2 0 16,0 1-16,-13 0 0,-6 0 0,3-1 15,2-3-15,-2-3 16,-3-3-16,1 1 0,2 2 15,-12 4-15,-9 3 0,4-2 0,0-2 16,0 3-16,-2 1 0,-1 0 0,0-1 16,-21 1-16,-14 2 0,-10-1 15</inkml:trace>
  <inkml:trace contextRef="#ctx0" brushRef="#br0" timeOffset="20333.0021">26500 13147 0,'0'0'0,"19"-4"0,2 0 0,2 1 16,2 1-16,9-2 0,3 0 16,2 0-16,3 1 0,13-2 15,5 0 1,-2 1-16,1-3 0,5 0 0,-5 1 0,-5-1 16,-4 0-16,-3 1 0,-2 2 15,-4-2-15,-3-2 0,0 0 16,-2 1-16,-10 1 0,-2 2 0,1 1 15,0-1-15,-2 1 16,-2-1-16,-6 0 0,-2 2 0,-5 0 16</inkml:trace>
  <inkml:trace contextRef="#ctx0" brushRef="#br0" timeOffset="21642.7059">27274 8032 0,'0'0'0,"0"0"0,0 0 16,22-5-16,-13 3 0,1-2 15,-1 1-15,1 0 0,0-1 16,1 1-16,0-1 0,-1 2 16,-1-2-16,-1-1 0,-2 1 15,0 1-15,-1 0 0,0 0 16,-2 0-16,-1 1 0,1 1 0,-3-2 16,-3 1-16,1 0 0,0 0 15,2 2-15</inkml:trace>
  <inkml:trace contextRef="#ctx0" brushRef="#br0" timeOffset="24121.8605">26715 7932 0,'0'0'0,"0"0"0,17-8 16,-8 4-16,-1-1 0,-1 2 16</inkml:trace>
  <inkml:trace contextRef="#ctx0" brushRef="#br0" timeOffset="24239.0796">27361 7767 0,'0'0'0,"0"0"0,0 0 15,0 0-15,0 0 0,21-14 16,-21 14-16,0 0 0</inkml:trace>
  <inkml:trace contextRef="#ctx0" brushRef="#br0" timeOffset="35816.8128">18931 13051 0,'0'0'0,"0"0"0,0 0 0,0 0 16,0 0-16,-12 20 0,12-20 15,0 0-15,0 0 0,-10 21 16,10-21-16,0 0 0,6 22 0,-2-15 15,2 0-15,2-1 16,1 1-16,6-1 0,4-1 16,-1 0-16,1 0 0,4 0 0,4-1 15,7 1-15,0 0 0,5-1 16,4 0-16,8-1 0,1 2 16,3 2-16,4 1 0,5-1 15,-5 0-15,6 1 0,5 1 16,8 2-16,-2-2 0,-12-1 15,-18-2-15,-13-2 0</inkml:trace>
  <inkml:trace contextRef="#ctx0" brushRef="#br0" timeOffset="36416.4623">21743 13358 0,'0'0'0,"20"2"16,1 0-16,9-1 0,3-1 0,19 1 15,19 3-15,7 1 0,-3-1 16,4 1-16,4 0 0,2 2 16,-9 3-16,39 5 0,-5 1 15,-14-4-15,-11-2 0,3-3 16,5 0-16,-5-2 0,-2-1 16,3 0-16,3-1 0,-16-1 15,-12-1-15,7-2 0,6-2 16,4 2-16,2 0 0,-2 1 15,0 2-15,-7-1 0,-5-1 0,14 0 16,8-1-16,-9 4 0,-7 4 16,2-3-16,3-2 0,-1 3 15,-1 0-15,8-3 0,4-3 16,-8 2-16,-7 1 0,4-2 16,3 0-16,1 2 0,-1 1 15,5 2-15,4-1 0,-16 0 16,-11-1-16,5-1 0,5-1 15,-5 0-15,0 1 0,2-1 0,4 0 16,-3-3-16,-4-2 0,3 4 16,2 4-16,-6-1 0,-3 1 15,4 0-15,3-1 0,-7-1 16,-6-1-16,5 0 0,2 0 16,-4-1-16,-4-1 0,5 1 15,4 3-15,-8-4 0,-5-1 0,3 1 16,4 2-16,-6 0 0,-3 0 15,-4 1-15,-2 0 16,-6 0-16,-4 1 0,-1 1 0,-1 3 16,-9-4-16,-8-1 0,-5-1 15,-2-2-15,-3 1 0,-2 0 16,0 1-16,1 0 0,-5-1 16,0 0-16,1-4 0,-1-3 15,-1-7-15,-1-7 0,0 8 16,1 3-16,0 1 0</inkml:trace>
  <inkml:trace contextRef="#ctx0" brushRef="#br0" timeOffset="41400.3291">18401 9129 0,'0'0'0,"0"0"0,0 0 0,0 0 16,0 0-16,0 0 0,0 0 15,0 0-15,0 0 0,0 0 0,0 0 16,0 0-16,0 0 16,0 0-16,0 0 0,22-12 0,-22 12 15,0 0-15,29 4 0,-29-4 16,31 5-16,-31-5 0,39 9 16,-14-6-16,2 0 0,4-1 15,4-1-15,11 0 0,0-2 16,15-1-16,2-2 0,-1 1 15,-1-1-15,13-1 0,1 1 16,-3-2-16,-1 0 0,15-2 16,0-1-16,4 2 0,-7 3 0,16-2 15,4-1-15,15 1 0,-16 0 16,2 4-16,1 2 0,-9 2 16,-6 1-16,7-1 0,3-1 15,-6 0-15,-6 2 0,8 3 16,6 3-16,-7-5 0,-3-3 0,13 0 15,8-1-15,-8 2 16,-6 2-16,11-7 0,8-5 0,-11 4 16,-6 0-16,10 3 0,7 3 15,-9-3-15,-5 0 0,7 1 16,6 2-16,-9 3 0,-8-1 16,11 1-16,5-1 0,-12-1 15,-9-1-15,7 0 0,7-1 16,-9-2-16,-5-3 0,4 1 15,3-1-15,-1 3 0,-3 1 0,-1 2 16,1 1-16,-14 0 0,-9-3 16,2 4-16,2 2 15,-9-2-15,-6 2 0,-1 3 0,0 3 16,-4-5-16,-4-3 0,-4 5 16,-3 3-16,-15-4 0,-10-2 0,-7-2 15</inkml:trace>
  <inkml:trace contextRef="#ctx0" brushRef="#br0" timeOffset="49082.7712">18537 15865 0,'0'0'0,"0"0"15,0 0-15,0 0 0,0 0 16,0 0-16,0 0 0,0 0 16,27 2-16,-27-2 0,0 0 15,22 6-15,-22-6 0,0 0 16,30 8-16,-17-4 0,2 1 15,0 0-15,2-2 0,0 0 0,1-1 16,3 0-16,3 1 16,0 1-16,0-1 0,9 1 15,1-1-15,-1-1 0,0-1 0,0 0 16,1 0-16,8 2 0,0 0 16,1 0-16,1 1 0,-2 0 15,-3-1-15,8 0 0,0-1 16,0 1-16,-2 0 0,1 0 15,0-1-15,0 2 0,-2 0 16,11-1-16,2-2 0,-4 1 16,-3 0-16,3-1 0,3-1 0,-3-3 15,-2-1-15,8 5 0,0 4 16,-7-3-16,-2 0 0,3 2 16,3 4-16,-4 1 0,-3 0 15,6 0-15,4-1 0,-4 2 16,-2 1-16,30 3 0,-3-4 15,-10-5-15,-7-2 0,5 0 16,4 0-16,-5 2 0,-3 2 0,3-3 16,3-2-16,-8 2 0,-4 1 15,8 1-15,6 1 0,-5-5 16,-3-3-16,4 5 0,3 1 16,-11 1-16,-6 0 0,6 1 15,4 1-15,-2-2 0,-3 0 16,11 2-16,6 1 15,-8 0-15,-5-1 0,4-1 0,4 0 16,-11-6-16,-5-2 0,7 0 16,5-1-16,-1 4 0,0 1 0,-3 2 15,0 2-15,-2-2 0,0 1 16,-1-2-16,0-2 16,0 1-16,1-1 0,0 1 0,0 2 15,-2 3-15,-2 1 0,3-2 16,1 0-16,2-1 0,0 0 15,0-2-15,1-1 0,-3 2 16,-3-1-16,0-3 0,1-2 16,-1-3-16,1-4 0,-1 6 15,2 3-15,-7-2 0,-4-2 0,4-3 16,3-2-16,-2 2 0,0 1 16,3 5-16,1 3 0,-2-2 15,-1-4-15,-1 0 0,0-1 16,-2 0-16,-1 0 0,6-1 15,6-1-15,-3 1 0,-2 1 0,0 1 16,1 1-16,-2-2 0,-1-2 16,2 3-16,0 0 15,-3 2-15,-1-1 0,-1 0 0,0 0 16,3 3-16,3 1 0,-1-1 16,2 0-16,-5-2 0,-4-2 15,4 4-15,3 1 0,-3 3 16,-2 2-16,1-1 0,1-3 15,-2 0-15,-1 0 0,0 2 16,-1 0-16,-3 0 0,0-1 0,2-2 16,2 0-16,0 2 0,0 2 15,1 1-15,0 1 0,1-4 16,1-1-16,0 2 0,1 1 16,-2-2-16,-1 0 0,3-1 15,3-2-15,-5 4 0,-4 3 16,1-3-16,0-1 0,0-2 15,0-1-15,2 1 0,0 0 16,-1 3-16,0-1 0,2-1 0,2-1 16,-4-2-16,-2-2 15,2 1-15,5 0 0,-3 4 0,0 2 16,-1-6-16,0-6 0,-2 2 16,0 1-16,0 8 0,-1 5 15,-3-5-15,-3-5 0,4 4 16,5 2-16,-5 1 0,-5-2 15,3-1-15,3-1 0,-6-2 0,-3-1 16,3 1-16,1 2 16,-3-2-16,-3 1 0,4 0 15,2 1-15,-18-2 0,2 0 0,3 1 16,5-1-16,-5 0 0,-4 1 16,5-1-16,4 1 0,-4 0 15,-2 2-15,2-2 16,2-1-16,-6 0 0,1 1 15,-2 0-15,-2 0 0,-6 0 0,0-1 16,-2 0-16,-2 1 0,1 0 16,-1 0-16,-4-1 15,-2 1-15,-1 0 16,-2-1-16,-1 0 0,-1 0 0,-2 0 16,-2 0-16,2 0 0,1 0 0,-3 0 15,3-2-15,-3 2 16,2-1-16,-2 1 0,0 0 15,-2 0-15,2 0 0,-3 0 0,-3-1 16,2 0-16,0 1 0,1-1 16</inkml:trace>
  <inkml:trace contextRef="#ctx0" brushRef="#br0" timeOffset="69428.842">25146 14726 0,'0'0'0,"0"0"16,-12-7-16,5 4 0,0-2 0,-4-2 16,-4 0-16,-1 0 15,-2 0-15,-7 0 0,-2 2 16,2 1-16,0 1 0,4 0 15,3 0-15,2 2 0</inkml:trace>
  <inkml:trace contextRef="#ctx0" brushRef="#br0" timeOffset="69632.7555">23800 15111 0,'0'0'0,"-6"7"16,0 1-16,-2 0 0,0 2 15,-4 7-15,0 4 0,2-4 16,1-3-16,2-1 16</inkml:trace>
  <inkml:trace contextRef="#ctx0" brushRef="#br0" timeOffset="70666.4935">23546 15808 0,'0'0'0,"0"0"16,0 0-16,6 25 0,-6-25 0,8 27 15,-3-13-15,1 2 0,0 0 16,1 4-16,1 1 16,1 7-16,1-2 0,3 0 0,1 1 15,0-1-15,1 0 0,3 4 16,3-4-16,-1-4 0,0-1 15,1-1-15,1-1 0,1-2 16,1-1-16,-1-1 0,0 0 16,-1 0-16,-2 1 0,4-2 15,1 0-15,1 0 0,0-1 0,0 0 16,2 0-16,1 0 0,0 0 16,4-2-16,3 1 15,1-1-15,2 0 16,1-2-16,-4-3 0,5-3 15,4-3-15,-4-3 0,-4-3 0,4-3 16,3-2-16,-5 2 0,-6 0 0,11-2 16,3-1-16,-5 0 15,-3 0-15,5-8 0,3-5 16,-5 4-16,-5 5 0,6-6 16,3-4-16,-8-4 0,-4-2 0,-5 4 15,-8 9-15,19-22 16,14-16-16,25-22 0,-4 11 0,-23 13 15,-16 8-15,2-8 16,-1-5-16,-1 4 0,-1 2 0,-2-2 16,-2-3-16,0 4 0,-2-1 15,-1 2-15,-2 1 0,-6 3 16,-4 2-16,-1-4 0,-1-3 16,2 3-16,2 4 0,-5 2 15,-3 1-15,-5-4 0,-2-3 16,-1 5-16,-4 3 0,-2 2 0,-3 1 15,-1 0-15,-2 1 16,-2 2-16,-2 0 0,-2 1 0,-3 1 16,1 1-16,1-1 0,-10 8 15,-6 5-15,0 0 0,0 1 16,-1-1-16,-1 1 0,8 7 16,-3 0-16,-2 1 0,1-2 15,-1 1-15,-4-2 0,-3 4 16,-3 2-16,1-2 0,0 0 15,-3 0-15,-3 2 0,2 7 0,4 4 16,-7 3-16,-3 3 0,3 0 16,-1 0-16,-2 2 0,-3 1 15,0 3-15,1 2 0,-23 10 16,7-1-16,8 0 0,4 0 0,1 3 16,-1 0-16,6 0 0,5 0 15,-4 5-15,-3 4 0,6 1 16,3 1-16,-2-2 15,1 0-15,3-1 0,4 0 0,-2 1 16,0 2-16,5 2 0,4 1 16,-3 0-16,-2-1 0,4 1 15,3 2-15,0 1 0,2 3 16,2-3-16,0 0 0,3 1 16,2 3-16,5 2 0,4 1 0,-1-1 15,0-4-15,1-3 0,1-1 16,0 2-16,0 2 0,4 1 15,4 0-15,3-4 0,3-3 16,0-3-16,1-3 0,4 1 16,2-2-16,-1-5 0,1-3 15,-4-5-15,-1 6 0,1-2 16,1-2-16,6 3 0,5 2 16,1 1-16,1 0 0,0-4 15,0-4-15,-2-4 0,2 0 0,-4-5 16,-5-2-16,-3-2 0</inkml:trace>
  <inkml:trace contextRef="#ctx0" brushRef="#br0" timeOffset="71650.003">20851 16349 0,'0'0'0,"0"0"0,0 0 0,-5 20 15,4-12-15,1 7 0,0 6 16,1 2-16,2 0 0,-1 13 15,0 5-15,1 4 0,1 4 0,0 15 16,2 2-16,0 11 0,2-3 16,2 6-16,1-4 0,-2-12 15,-3-9-15,1-8 0,0-14 16,-2-9-16,-2-7 0,1-5 16</inkml:trace>
  <inkml:trace contextRef="#ctx0" brushRef="#br0" timeOffset="71832.9576">21056 16779 0,'0'0'0,"0"0"16,0 0-16,0 0 15,26-10-15,-26 10 0,21-8 0,-21 8 16,28-12-16,-14 4 0,-1 0 15,4-5-15,3-4 16,-3 2-16,-1 3 0,-3 1 0</inkml:trace>
  <inkml:trace contextRef="#ctx0" brushRef="#br0" timeOffset="72082.7989">21242 16117 0,'0'0'15,"0"0"-15,0 0 0,0 0 16,0 0-16,-10 28 0,8-10 16,0 3-16,1 4 0,1 7 0,1 5 15,0 15-15,1 3 0,4 19 16,1 4-16,6 16 0,0 1 16,4 16-16,2-1 0,1 9 15,-2-6-15,10 44 0,2-13 16,-2-22-16,-2-15 0,1-15 15,-1-10-15,-1-20 0,0-12 16,-4-12-16,-2-9 0,-5-8 0,-6-7 16,-1-5-16</inkml:trace>
  <inkml:trace contextRef="#ctx0" brushRef="#br0" timeOffset="72733.4802">21434 17014 0,'0'0'0,"0"0"0,0 0 16,0 0-16,0 0 0,0 0 0,0 0 16,26-21-16,-26 21 0,19-16 15,-19 16-15,23-12 0,-10 8 0,1 2 16,0 2-16,-1 3 0,0 3 15,-1 4-15,-1 4 16,-1 2-16,-2 1 0,1 6 0,-1 2 16,0-5-16,-1-1 0,1-4 15,1-1-15,-1-4 0,-2-3 0,5-5 16,3-6-16,-1-5 16,1-5-16,2-9 0,1-8 15,-1 0-15,-2 0 0,2-9 16,1 0-16,-2 1 0,0 1 0,-1-5 15,-1 2-15,-3 6 0,-1 5 16,-3 7-16,-2 5 0,-1 5 16,2 3-16,-3 3 0,-2 3 15,2 4-15,1 2 0,1 8 16,0 5-16,2 3 0,1 1 0,2 6 16,1 4-16,0-1 15,0-1-15,2 2 0,4 3 16,-1-3-16,0-1 0,7 4 0,3-3 15,-4-5-15,-3-3 0,-1-6 16,-2-3-16,1-5 0,-2-3 16,-2-8-16,-2-5 0,-2-1 15,-2-1-15,-1-9 0,-3-9 16,-1-1-16,0-2 0,-4-10 16,-5-3-16,2 3 0,0 0 15,-3 4-15,-2 2 0,-3 8 0,-4 4 16,-3 0-16,0 3 15,3 10-15,-1 4 0,-1 6 0,-1 5 16,0 5-16,1 4 0,2 7 16,-1 5-16,6 0 0,3 1 15,2-7-15,1-3 0,3-4 16</inkml:trace>
  <inkml:trace contextRef="#ctx0" brushRef="#br0" timeOffset="72989.2037">22492 16684 0,'0'0'0,"0"0"0,0 0 15,0 0-15,0 0 0,0 0 0,20 13 16,-20-13-16,0 0 0,29 8 16,-29-8-16,29 3 0,-16-2 0,0-1 15,-1-1-15,-1-1 16,-1 1-16,-1 0 0</inkml:trace>
  <inkml:trace contextRef="#ctx0" brushRef="#br0" timeOffset="74060.2687">22456 16733 0,'0'0'0,"0"0"16,0 0-16,0 0 0,0 0 16,0 0-16,0 0 0,-21-3 15,21 3-15,0 0 0,0 0 16,0 0-16,0 0 0,0 0 16,0 0-16,20 6 0,-20-6 15,22-1-15,-22 1 0,35-7 0,-14 1 16,2-3-16,3-4 15,-4 2-15,-2 1 0,-3 1 0</inkml:trace>
  <inkml:trace contextRef="#ctx0" brushRef="#br0" timeOffset="74416.8511">22681 16494 0,'0'0'0,"0"0"15,0 0-15,0 0 0,0 0 0,7 18 16,-7-18-16,12 23 0,-2-7 16,2 4-16,1 5 0,0 1 0,-1 1 15,5 12-15,0 2 16,-2-7-16,-3-4 0,-1-6 15</inkml:trace>
  <inkml:trace contextRef="#ctx0" brushRef="#br0" timeOffset="74783.5306">22873 16262 0,'0'0'16,"0"0"-16,0 0 0,0 0 0,0 0 15,0 0-15,0 0 16,0 0-16,0 0 0,0 0 15,21 15-15,-21-15 0,0 0 0,13 32 16,-13-32-16,9 29 0,-5-16 16,1 4-16,-2 1 0,0 0 15,0 0-15,1-1 0,-1-1 16,0-1-16,1-3 0,-1 3 16,1-2-16,0-3 0,-1-1 0,0-1 15,1-1-15,-2 0 0</inkml:trace>
  <inkml:trace contextRef="#ctx0" brushRef="#br0" timeOffset="75016.6462">22836 16597 0,'0'0'0,"0"0"0,0 0 16,0 0-16,0 0 0,0 0 0,0 0 15,0 0-15,0 0 0,0 0 16,0 0-16,0 0 0,0 0 16,0 0-16,29-7 0,-29 7 15,23-7-15,-23 7 0,24-9 16,-24 9-16,25-8 0,-15 5 16,-2 0-16,0 0 0</inkml:trace>
  <inkml:trace contextRef="#ctx0" brushRef="#br0" timeOffset="75233.2205">22887 16304 0,'0'0'0,"0"0"0,0 0 0,0 0 16,0 0-16,0 0 0,0 0 16,-5 22-16,5-22 0,11 27 15,-1-7-15,1 5 0,0 4 16,5 14-16,2 5 0,-1 2 0,2 2 15,5 17-15,2 4 16,0 6-16,-4-7 0,1 4 0,-2-8 16,-2-9-16,-3-14 0,-5-13 15,-3-9-15,-2-6 0</inkml:trace>
  <inkml:trace contextRef="#ctx0" brushRef="#br0" timeOffset="75499.5296">22908 16334 0,'0'0'0,"0"0"15,0 0-15,0 0 0,0 0 0,0 0 16,19-18-16,-19 18 0,0 0 15,27-17-15,-27 17 0,27-11 16,-14 6-16,2-1 16,2-1-16,-2 0 0,1 0 0,-3-1 15,-1 1-15,-1 0 0,-2 2 16,-1-1-16</inkml:trace>
  <inkml:trace contextRef="#ctx0" brushRef="#br0" timeOffset="75650.1924">22993 16000 0,'0'0'0,"0"0"0,0 0 16,0 0-16,-12 25 0,12-25 0,-7 18 15,5-3-15,1 5 0,1 2 16,2 3-16,4 10 0,1 3 16,8 3-16,4 3 0,1 1 15,-3-9-15,-4-6 0</inkml:trace>
  <inkml:trace contextRef="#ctx0" brushRef="#br0" timeOffset="75852.5191">23203 16929 0,'0'0'0,"0"0"16,0 0-16,0 0 0,27 18 15,-17-14-15,-1 0 0,-2 0 16</inkml:trace>
  <inkml:trace contextRef="#ctx0" brushRef="#br0" timeOffset="81800.2824">17943 11114 0,'0'0'0,"0"0"16,0 0-16,-32 3 0,18-2 15,-2 2-15,-4 0 0,-1 1 16,-1-1-16,-7 1 0,1 0 16,-2 0-16,0 0 0,-6 2 15,0-1-15,2 1 0,3 2 0,-4-1 16,-3 0-16,2-1 15,3 0-15,-3 0 0,-2 2 16,3 0-16,1-1 0,-11 3 0,-4 1 16,6 0-16,5-1 0,-2 0 15,0-2-15,4 1 0,4 0 16,-7 2-16,0 0 0,8-2 16,1-1-16,-3 5 0,2 2 15,5-1-15,-2 0 0,-1 4 16,0 3-16,0 0 0,1-1 0,-8 7 15,-4 1-15,5 0 0,4 1 16,-3 4-16,-1 3 16,4-4-16,4-3 0,1 2 0,-1 1 15,3 0-15,0 0 16,-1 2-16,-3 3 0,4-3 0,2-4 16,-2 9-16,5 0 0,0 2 15,1 0-15,-4 11 16,-3 7-1,3 0-15,0 5 0,3-2 0,5-9 16,-4 22-16,4-8 0,0 5 0,1 2 16,-1-7-16,0-6 15,0-4-15,1-3 0,1 7 0,2 5 16,-1-6-16,0-5 0,2 4 16,1 2-16,3-3 0,3-2 15,2 2-15,2 3 0,-3-1 16,-2 1-16,1 1 0,2 4 15,2 1-15,0-1 0,0 5 16,1 2-16,5-5 0,3 0 0,-2 3 16,-1 4-16,-3-9 15,1-7-15,5 7 0,4 2 0,-2-3 16,1-2-16,-2 1 0,0 0 16,0-3-16,0-3 0,3 3 15,4 3-15,0-2 0,0-2 16,1 1-16,2 0 0,-3 1 15,1 1-15,3 1 0,4 2 16,-2-4-16,1-4 0,-2 0 16,0 1-16,-1-5 0,-1-1 0,4 3 15,1 4-15,-3-8 0,-1-6 16,-1 2-16,1 1 0,1-6 16,0-4-16,4 5 0,3 5 15,0 2-15,1 0 0,1-2 16,2-2-16,-5 6 0,-4 4 15,3 5-15,1 4 0,0-13 16,3-7-16,-3 5 0,-3 4 16,-3 5-16,-1 3 0,2-7 0,3-3 15,0-6-15,-1-3 0,3-1 16,1 0-16,-5-5 0,-2-1 16,2-1-16,-1 0 0,-3-1 15,-2-2-15,4-6 0,5-5 16,-9-7-16,-7-4 0,-4-4 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90 297,'0'-17,"0"17,0 0,0 0,0 0,18 0,-18 0,17 0,1 0,0-16,-1 16,1 0,17 0,-17 0,-1 0,19 0,-1-17,0 17,1 0,-1 0,18 0,-18 0,36 0,-1 0,18 17,36-17,-18 0,17 0,36 0,0 0,17 0,-17 0,17 0,1 0,17 0,-18 16,0-16,-34 0,-1 0,0 0,-35 0,-1 0,1 0,0 0,-18 0,18 0,-18 0,1 0,-1 0,-18 0,19 0,-37 0,19 0,0 0,-19 0,1 0,18 0,0 0,17 0,0 0,-18 0,19 0,-36 0,0 0,-1 0,-16 0,-1 0,-17 0,-1 0,-17 0,18 0,0 0,-1 0,1 0,-1 0,19 0,-19 0,1 0,0 0,-1 0,1-16,0 16,-1 0,1 0,-18 0,18 0,-18 0,0 0,17 0,-17 0,0 0,0 0,0 16,18-16,-1 17,1-17,0 17,-1-17,1 17,0-17,-1 17,1-17,17 16,-17-16,17 17,-17-17,17 17,0-17,18 16,0 1,-18 0,18 0,0-17,0 17,0-1,0 1,0-17,-18 17,1-17,-19 0,18 16,-17-16,0 0,-18 0,17 0,-17 0,0 17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973 1749,'0'0,"0"0,0 0,0 0,0 0,0 0,0 17,0-17,18 0,-18 17,17-17,-17 18,18-18,-1 17,1-17,-1 17,1-17,-1 18,18-1,-18-17,18 0,-17 18,-1-18,1 0,16 17,-16-17,17 0,0 17,0-17,0 0,-18 0,18 0,-18 0,18 18,-17-18,-1 0,1 0,-1 0,1 0,-1 0,0 0,18 0,-17-18,17 18,-18 0,18 0,0 0,-18-17,1 17,17 0,-18-17,1 17,-1 0,1-18,-1 18,0 0,1 0,-18-17,17 17,1 0,-1 0,1-18,-1 18,1-17,-1 17,1-17,-1 17,-17-18,17 1,1 17,-18-17,17-1,-17 1,18-1,-18 1,17 0,1-18,-18 18,17-18,1 0,-18 18,17-18,-17 18,0-1,0-16,18 16,-36 1,18-1,0 1,0 0,-17-1,17 1,-18 0,18 17,-17-18,17 1,-18-1,1 1,17 17,-18-17,1-1,17 1,-18 0,1-1,0 1,-1 0,1-1,-18-17,17 18,1 0,-1-1,1 1,-1 0,1 17,0-18,-1 1,1 17,-1 0,18-18,-17 18,-1 0,18-17,-17 17,-1-17,1 17,-18 0,18-18,-18 18,17 0,-17 0,18 0,-1 0,1-17,0 17,-1 0,-17 0,18 0,-1 17,1-17,-1 0,1 0,-1 0,1 0,17 0,-17 18,-18-18,17 0,1 17,-1-17,1 0,-1 0,1 17,-1-17,1 0,0 0,-1 18,-17-18,18 17,-1-17,-17 0,18 18,0-18,17 17,-18-17,1 17,-1-17,1 18,17-1,-18-17,1 17,-1-17,18 18,-17-1,-1-17,1 18,17-1,-17-17,-1 17,18-17,-17 18,17-18,-18 17,18-17,-17 17,-1 1,18-1,-17-17,17 17,-18 1,18-1,0 1,-17-1,17 0,-18 1,18-1,0 0,-17 1,17-1,0 1,0-1,0 0,0 1,0-1,0 0,0 1,0-18,0 35,0-18,17 0,-17 1,18 16,-1-16,-17-1,18 0,-1 1,1-1,-1-17,1 18,-1-18,1 17,-1-17,0 0,1 17,-1-17,1 0,-1 0,1 0,17 0,-18 0,1 0,16 0,-16 0,-1 0,1 0,-1 0,1 0,17 0,-18 0,53 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967 1036,'0'0,"0"0,0 0,0 0,0 0,18 0,-18 0,0 0,17 0,-17 0,18 0,-18 0,0 0,17 0,-17-16,18 16,-18 0,17 0,1 0,-18 0,17 0,-17 0,18 0,-1 0,1-16,-1 16,1 0,-1 0,1 0,17-16,0 16,0-16,0 16,0 0,18-16,-1 16,-17 0,18 0,0 0,-1-16,1 16,-18 0,18 0,-18 0,17-16,-17 16,0 0,0 0,0 0,-17 0,17 0,-17-16,-1 16,18 0,-17 0,17 0,0 0,0 0,17-16,-17 16,1 0,-1 0,0 0,0 0,0 0,0-16,17 16,1 0,-18 0,0 0,18 0,-18 0,-18 0,18 0,-17 0,17 0,-18 16,1-16,17 0,-17 0,-1 0,18 0,0 0,-17 0,17 0,17 0,-16 0,16 0,1 0,-1 0,-17 0,18 0,-18 0,0 0,-17 0,17 0,-18 0,1 0,-1 0,1 0,-18 0,17 0,-17 0,18 0,-18 0,17 0,53 0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3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62600 11328,'0'-31,"15"7,1 1,-8 39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3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30678 15197,'16'-31,"0"23,-1 0,17 8,-1 0,-15 0,-1 0,9 24,-1-1,-23 24,0 0,-39 16,0-1,-8-7,0 0,16-31,-1-1,17-15,-1 0,63-16,0 0,8-8,0 1,-8 15,0 0,-8 0,0 0,-31-16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3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32088 14728,'16'-15,"-8"-9,0 1,-8 15,0 0,-8 31,0 1,-16 31,1 0,-8 31,-1 0,1-8,-1 0,17-23,-1 0,16-47,0 0,16-55,-1 0,1 23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13421 52900,'-47'0,"32"0,-1 0,-7 23,0 1,23 15,0 0,0 24,0-1,15 9,1-1,-9 16,1 0,0-23,0-1,-16-30,0-1,-15-23,0 0,7-24,1 0,-1 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32241 14522,'31'-47,"-15"0,0 0,-16 32,0-1,7 24,1 0,0 46,0 1,0 16,0-1,-8 9,0-1,0-8,0 1,0-8,0-1,0-31,0 1,-16-48,0 0,-23-46,0-1,0 1,0-1,15 32,1-1,15 24,0 1,8-1,0 0,31 8,1 0,15 0,0 0,-8 0,0 0,0 0,0 0,0 0,0 0,1-31,-1-1,-16 1,1 0,-24-1,0 1,-8 15,0 1,-31 30,0 1,0 39,-1 0,25-1,-1 1,16-16,0 1,24-33,-1 1,24-23,0-1,-8-23,0 0,-23 7,0 1,-16 15,0 1,-16 7,0 0,1 16,-1 0,8 31,0 0,8 8,0 0,8 23,0 1,0 23,0 0,-16 23,0 1,-8-32,1 0,-9-39,1 0,-1-39,1 0,-1-24,1 0,15-62,0 0,32-8,-1-1,40-22,-1-1,-7 48,0-1,-39 39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34916 15431,'-16'0,"16"-8,0 0,16 8,-1 0,25 0,-1 0,23 0,1 0,-8-7,0-1,-32 8,1 0,-16 0,0 0,-8 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35527 14597,'-16'0,"8"-8,0 0,-7-7,-1-1,16 24,0 0,0 46,0 1,0 31,0 0,-8-7,0-1,1 8,-1 0,0-70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36441 14828,'-16'-15,"24"-1,0 0,31 8,0 1,8-1,0 0,-23 24,-1-1,-23 32,0 0,-47 16,0-1,-15 1,-1-1,16-38,0-1,23-15,1 0,23 0,0 0,23-16,1 0,-16 0,0 0,54-7,1-1,-1 8,1 0,-8 1,0-1,-40 0,1 0,0 0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37881 14963,'0'-47,"0"39,0 0,8 32,0-1,-8 24,0 0,-8 8,0 0,-7-16,-1 0,16-31,0 0,0-40,0 1,0 0,0-1,16 1,-1 0,-7 23,0 0,23 0,1 0,-1 8,0 0,-7 0,-1 0,-15 0,0 0,0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38650 14675,'0'-62,"8"38,0 1,-8 15,0 0,0 24,0-1,0 48,0 0,-8 7,0 1,8-16,0-1,16-38,-1 0,-7-16,0 0,8-8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2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39344 14563,'16'-15,"-16"-9,0 1,0 7,0 0,-16 16,0 0,-7 16,-1 0,9 31,-1 0,16 0,0 0,8-8,0 0,31-31,0 0,16-40,0 1,0-32,0 1,-24-9,0 1,-15 7,0 0,-16 32,0 0,0 23,0 0,-8 16,0 0,8 70,0 0,0 9,0-1,0-24,0 1,0-47,0-1,-8 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41566 15144,'-16'-31,"16"23,0 0,31-8,1 1,23 7,-1 0,-7 16,0 0,-15 23,-1 0,-15-7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42244 14331,'-47'-15,"39"7,0 0,0 8,1 0,-1 55,0 0,8 23,0 0,0-15,0-1,0 32,0 0,0-70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44066 14513,'15'-32,"1"25,-1-1,1 0,0 0,-9 8,1 0,0 31,0 1,-32 15,1 0,-8 8,0-1,23-14,0-1,8-24,0 1,8-8,0 0,-1-8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2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40353 39466,'0'-16,"-7"32,-1-1,-16 40,1 0,-1 23,1 0,-8-8,-1 1,17-24,-1 0,16-40,0 1,8-55,0 0,15-39,1 0,7 39,0 1,-15 22,-1 1,1 7,0 0,-1 24,1 0,0 23,-1 1,-7 14,0 1,0 16,0-1,7 1,1 0,-8-32,0 0,-1-23,1 0,16-79,-1 1,16-24,0 0,1 24,-1 0,-16 15,1 0,-24 40,0-1,-8 16,0 0,8 8,0 0,-8-1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12093 54066,'-15'-16,"-24"16,0 0,39 16,0-1,16 9,-1-1,16 8,0 0,-7-7,-1-1,-15-15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4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44250 15044,'0'-32,"0"25,0-1,24-8,-1 1,32 7,0 0,-16 8,0 0,-23 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45044 13813,'0'-47,"-8"39,0 0,8 39,0 1,0 30,0 1,-8 7,1 1,-9 7,0 0,9-23,-1 0,8-31,0-1,0-15,0 0,-8-24,0 0,24-15,-1 0,9-1,-1 1,9 8,-1-1,-7 16,-1 0,-15 24,0 0,-8 23,0 0,0-15,0-1,15-23,1 0,31-47,0 0,8-16,0 1,-16 23,0 0,-31 23,0 0,-8 24,0 0,-24 31,1 0,15 0,0 0,0 8,0 0,24-23,0-1,15-23,0 0,9-15,-1-1,0-31,0 0,-31-8,0 1,-24 14,0 1,-23 31,0 1,16 30,-1 1,16-17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47600 14866,'47'-16,"-16"16,0 0,-15 8,0 0,-8 46,-1 1,-38 0,0 0,15-24,1 0,15-23,0 0,23-8,0 0,17-16,-1 0,-8 16,0 0,-23 0,0 0,0-7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5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49116 14294,'-16'-47,"32"39,-1 0,48-7,0-1,23 16,0 0,-39 16,0-1,-39 16,0 1,-8-25,0 1,-8 8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49044 15050,'-63'15,"48"-15,-1 0,32 0,-1 0,56 0,-1 0,1 0,0 0,23 16,0-1,-71-7,1 0,-16 0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6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52022 13516,'0'-16,"40"32,-1-1,-8 17,0-1,-31 24,0-1,-54 25,-1-1,-8-23,0-1,24-30,0-1,39-7,0 0,31-16,1 0,23-24,-1 1,48-32,0 0,-86 40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7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53454 12910,'15'-16,"-7"-23,0 0,0 31,0 0,-24 39,0 1,-31 69,0 1,8 0,0 0,23-32,1 0,7-54,0 0,16-55,0-1,7 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53594 12981,'16'-31,"-8"31,-1 0,9 23,0 1,-16 39,0-1,0 32,0 0,-24 8,1 0,-1-47,1-1,15-46,0 0,-15-16,-1 0,24-54,0-1,0 24,0 0,24 15,-1 1,16 15,0 0,16 8,0 0,8-23,0-1,-16-15,0 0,-40 15,1 1,-23 15,-1 0,-15 0,-1 1,1 7,0 0,15 31,0 0,8 24,1 0,7-16,0 0,39-31,0 0,0-32,0 1,-15-16,-1 0,-15 15,0 1,-16 23,0 0,-7 7,-1 1,8 47,0 0,-7 31,-1 0,8 8,0 0,-15 0,-1 0,9-16,-1 1,0-40,1 0,-1-31,0 0,0-63,1 0,15-47,0 0,31-7,1-1,30 32,1 0,15 23,1 0,-1 8,0 0,-38 16,-1-1,-23 9,-1-1,-15 9,0-1,-15 0,-1 1,0 15,0 0,-7 39,-1 0,9 39,-1 1,8-9,0 1,8-32,0 0,24-23,-1-1,24-30,1-1,6-55,1 1,-8-32,0 0,-31 32,0-1,-16 40,0 0,0 23,0 0,0 31,0 1,-8 70,0 0,0 23,0 1,8-63,0 0,-8-24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58346 11863,'0'-16,"0"-8,0 1,0 78,0 0,0 31,0 0,0 31,0 1,-16 23,0 0,8-63,1 0,-1-46,0-1,0-15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57800 14316,'0'-16,"0"24,0 0,8 39,0 0,-1 15,1 1,0-16,0 0,-8-24,0 1,8-24,0 0,23-32,0 1,40-39,-1-1,-23 32,0 0,-39 31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14500 54000,'16'16,"7"-1,1 1,-9-1,1 1,-1 0,1-1,0 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59216 13444,'-16'-32,"39"17,1-1,31 1,0-1,-1 16,1 0,-24 8,1 0,-32-1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59558 12966,'-16'0,"8"-8,0 0,-7 8,-1 0,8 0,1 0,7 47,0 0,-16 39,0 0,9 16,-1-1,8-46,0 0,-8-47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4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60113 12931,'15'0,"1"-15,0-1,15 16,0 0,16 16,0-1,-39 32,0 0,-47 32,0-1,-16-23,0 0,16-32,0 1,31-24,0 0,16-8,0 0,54-23,1-1,-16 9,0-1,16-23,-1 0,-46 24,0-1,-8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61328 12847,'-15'-31,"15"23,0 0,0 39,0 1,0 46,0 0,-8-7,0-1,-8-23,1 0,7-39,0 0,8-63,0 0,8-8,0 1,7 38,1 1,0 7,-1 1,9 15,-1 0,1 0,-1 0,1 0,-1 0,-15-16,0 0,0 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61961 12431,'-16'-15,"8"7,1 0,7 24,0-1,0 40,0 0,0 0,0 0,0 23,0 0,-8 9,0-1,8-31,0-1,-16-38,1 0,7-16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4:5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62100 13357,'16'0,"-1"-8,1 0,-8 16,0 0,7 23,1 0,-16 1,0-1,0-7,0-1,16-31,-1 0,40-39,0 0,8-7,-1-1,-15 31,0 1,-39 23,0 0,-24 31,1 0,7 9,0-1,8 8,0 0,24 0,-1 0,8-24,1 1,-1-24,0 0,16-32,0 1,0-39,0-1,-15 8,-1 1,-23 23,0-1,-47 25,-1-1,-38 32,0-1,-1 25,1-1,55-31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0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7148 43197,'-126'-62,"87"38,0 1,16-9,-1 1,8-16,1 0,7 23,0 1,8 15,0 0,0 0,0 1,16 7,-1 0,9 39,-1 0,9 39,-1 1,8 15,0-1,-7-6,-1-1,1-24,-1 1,8-55,0 0,32-47,-1-1,71-108,0-1,48-55,-1 1,23 46,1 0,-110 110,0 0,-55 24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1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81807 31988,'0'-31,"0"23,0 0,0 0,0 0,0-7,0-1,-23 8,-1 0,-7-7,0-1,-16 8,-1 0,1 0,0 1,-7-1,-1 0,15 8,1 0,24 0,-1 0,-31 0,0 0,-8 8,0 0,8 15,0 1,0 15,0 0,0 24,0-1,8 1,-1 0,17-9,-1 1,1 24,-1-1,17-15,-1-1,0-23,0 0,8 16,0 0,16-24,-1 1,25 7,-1 0,23 0,1 0,0 1,0-1,15 0,0 0,16-15,1-1,-25-15,1 0,-56-8,1 0,86-8,0 0,-8-47,0 0,8-39,0 0,-24 0,1 0,-56 24,1-1,-24 1,0 0,-8-9,0 1,-16 7,1 1,-8 23,-1 0,24 39,1 0,-64-7,0-1,-30 39,-1 1,78-16,1 0,-9-1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11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83666 30550,'-16'0,"16"8,0 0,8-8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13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60631 30225,'-31'-47,"31"39,0 1,0-1,0 0,8 16,0 0,15-8,1 0,-1 0,1 0,-9 0,1 0,0 0,-1 0,-7 0,0 0,8-8,-1 0,1 0,0 0,-8 8,0 0,-1 0,1 0,0 8,0 0,8-8,-1 0,1 8,0 0,15-1,0 1,-7 0,-1 0,-7-8,0 0,-1 0,1 0,0 0,-1 0,9-8,-1 0,-7-7,0-1,-1 16,1 0,0-8,-1 0,1 16,0 0,15 8,1-1,-1-7,0 0,16-8,0 0,-7-8,-1 0,0 8,0 0,-23 0,-1 0,1 0,0 0,-8 0,-1 0,17 0,0 0,23-8,0 1,15-9,1 0,-16 16,0 0,-16 0,1 0,-9 8,1 0,-9-8,1 0,8 0,-1 0,16 0,1 0,7 0,0 0,0 0,0 0,15 0,1 0,-16 0,0 0,-15-8,-1 0,-23 8,0 0,-1 0,1 0,16 0,-1 0,16 0,1 0,7-8,0 1,8 7,-1 0,-22 15,-1 1,-7 15,-1 0,9-23,-1 0,8 0,0 0,8-16,0 0,-7 0,-1 0,-8 1,0-1,-7 8,0 0,-9 0,1 0,15 0,1 0,7 0,0 0,16-16,0 1,-16 15,0 0,0 15,0 1,-7-16,-1 0,8 0,1 0,-1 0,0 0,-16 0,1 0,0 8,-1-1,1 1,-1 0,24-8,0 0,8-8,0 0,8-7,-1-1,-23 16,1 0,-9 16,0-1,9-7,-1 0,8 0,0 0,8-8,0 0,-1 0,1 0,0 0,0 0,0 0,0 0,31-8,0 0,0-8,1 1,-1 7,0 0,8 0,0 1,0-1,0 0,-7 8,-1 0,-16 8,1 0,15-1,0 1,-7-8,-1 0,-7 0,-1 0,17-8,-1 1,-16-9,1 0,7 8,1 1,-9-1,1 0,-32 8,0 0,-8 8,1 0,-17-1,1 1,8-8,-1 0,9 0,-1 0,24 0,0 0,-8 0,0 0,0 0,0 0,-8 0,0 0,-15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15181 51877,'-31'0,"31"8,0 0,47-8,0 0,16-39,-1-1,1 9,-1 0,-22-8,-1 0,-16 15,1 1,-24 15,0 0,0 0,0 0,-24-15,1-1,15 17,0-1,0 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89425 9275,'73'73,"0"0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4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89563 38863,'0'-16,"0"-7,0-1,-8 24,0 0,8 16,0-1,0 25,0-1,0 16,0-1,-16-7,1 0,7 0,0 0,8-15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5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90250 39141,'16'-47,"-16"39,0 0,8 24,-1 0,-7 15,0 0,0 16,0 0,0-23,0-1,8-15,0 0,23-8,1 0,7-32,0 1,-15-8,-1 0,-23 8,0-1,0 9,0-1,-31 16,-1 1,9 7,-1 0,9 0,-1 0,24 0,0 0,39-16,0 0,-8 8,0 1,-23 14,-1 1,-7 8,0 0,-8-1,0 1,-8 15,0 1,8-9,0 0,0 1,0-1,16-7,0 0,-1-8,1-1,8-7,-1 0,-7-23,-1-1,9-15,-1 0,-7 8,0 0,-16 7,0 1,0 7,0 0,-24 8,1 1,-9 7,1 0,15-8,1 0,23 16,-1 0,25-1,-1 1,-23-8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5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92347 38897,'-16'-16,"16"9,0-1,0 0,0 0,0 39,0 1,-7 7,-1 0,0 0,0 0,8-15,0-1,0-7,0 0,16-16,-1 0,17-8,-1 0,1-31,-1 0,-8 7,1 1,-16 0,0-1,-16 9,0-1,-23 17,-1-1,1 16,-1-1,9 9,-1 0,17-8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94013 37866,'-32'0,"24"0,1 0,-1 15,0 1,8 15,0 0,16-15,-1 0,9-16,-1 0,8-24,1 1,-17-1,1 1,-8-1,0 1,-32 23,1 0,-9 8,1 0,23-1,1 1,-1 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94848 38316,'-16'0,"8"-8,0 0,-23 39,0 1,-16 15,0 0,15 0,1 0,15-8,1 0,7-8,0 1,39-17,1 1,7-8,0 0,-23-8,-1 0,56 0,-1 0,-46-8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98158 37931,'0'-15,"-8"7,0 0,0 24,0-1,1 24,-1 1,-8 30,1 0,7 9,0-1,0-23,0-1,1-22,-1-1,0-23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98300 39131,'0'-15,"24"7,-1 0,-7 16,-1 0,9 7,-1 1,-7 15,0 1,-16-17,0 1,0-8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99528 38116,'16'-16,"-32"47,1 1,-1 15,0 0,1-8,-1 0,16-15,0-1,16-15,-1 0,32-8,0 0,8 0,0 0,-32-8,1 0,-16 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99754 38097,'0'-31,"0"23,0 0,-8 31,0 1,-23 39,-1-1,1 9,0-1,7-31,1 1,15-25,0 1,8-8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15966 50713,'-16'-47,"16"39,0 0,8 39,0 1,-1 69,1 1,8 55,-1-1,-15-23,0 0,16 94,-1 0,-15-55,0 0,8-93,0-1,-8-70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100644 37997,'0'-16,"8"8,-1 1,-7-1,0 0,-15 24,-1-1,1 32,-1 0,-8 0,1 0,23-16,0 0,8-15,0 0,23-16,0 0,8 0,0 0,-7 0,-1 0,-31-8,0 0,8 8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2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100788 38181,'-16'-15,"8"7,0 0,1 31,-1 1,-8 31,0 0,-7 23,0 0,-1-7,1-1,7-46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4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89310 41813,'0'-16,"15"-7,1-1,-8 24,0 0,-8 24,0-1,0 16,0 0,0 16,0 0,-16-8,0 0,-7 8,-1 0,1-24,-1 0,16-15,1 0,-1-16,0 0,16-32,0 1,31-32,0 1,16-1,0 0,-8 40,0-1,-24 17,0-1,-23 31,0 1,-7 23,-1 0,-8-16,1 0,7-7,0-1,24-30,-1-1,24-24,0 1,1-8,-1 0,-16 23,1 0,-9 9,1-1,-8 8,0 0,-8 8,0-1,0 25,0-1,0 16,0 0,-16 0,0 0,16-8,0 0,0-23,0 0,8-16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4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92085 42147,'0'-31,"0"23,0 0,-16 8,0 0,-7 8,-1 0,1 15,0 1,-1 15,1 0,-1 8,1 0,15-16,0 0,8 0,0 1,16-9,-1 1,17-1,-1 1,0-9,0 1,-15-8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5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93216 42078,'0'-31,"-15"15,-1 1,0 7,1 0,-9 24,1-1,-1 17,1-1,-1 16,1 0,7-8,0 0,8-7,1-1,-1-15,0-1,16-15,0 0,23-15,0-1,1 8,-1 0,-15 1,-1-1,-7 8,0 0,-16 23,0 1,0 7,1 0,7-15,0 0,7-16,1 0,24-24,-1 1,0-9,1 1,-17 15,1 1,-16 30,0 1,0 0,0-1,8 9,0-1,-1-15,1 0,0-8,0 0,0 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5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94600 42097,'0'-47,"16"47,-1 0,9 0,-1 0,17 23,-1 1,-16 23,1 0,-24 8,0-1,-47 17,0-1,15-31,1 0,15-15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95966 42431,'-16'-16,"24"9,0-1,39 8,0 0,23 0,1 0,-17 0,1 0,-47 0,0 0,0 8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95997 42900,'-47'16,"63"-16,-1 0,64 0,-1 0,-8 0,1 0,-56 0,1 0,0 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7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98525 42250,'-16'0,"1"8,-1 0,1 15,-1 1,8 7,0 0,-7 0,-1 1,16-9,0 1,8-24,0 0,31-24,0 1,0-9,0 1,-31 8,0-1,-8 9,0-1,-24 0,1 1,-9 15,1 0,23 0,1 0,7 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7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99150 42450,'0'16,"0"-9,0 1,8 8,0-1,7 9,1-1,-9-7,1-1,0-7,0 0,-8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15322 52500,'-63'47,"32"8,0-1,-8 1,0 0,0 7,0 1,-8-1,0 1,31-48,1 1,-1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21863 8136,'-16'0,"-7"-24,-1 1,165-1,0 1,-23 15,-1 0,64-7,-1-1,0 8,0 1,1 7,-1 0,-39-8,0 0,-47-8,0 1,-70 7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23681 9078,'-31'-31,"39"31,0 0,31 16,0-1,-8 32,1 0,-32 8,0 0,-32-8,1 0,7-23,1-1,15-15,0 0,40-32,-1 1,39-40,1 0,-16 1,-1-1,-22 16,-1 0,-31 24,0-1,-8 24,0 0,8 16,0-1,8 25,0-1,16-8,-1 0,1 9,-1-1,1-8,-1 0,-15 1,0-1,-16 0,0 1,-31-1,0 0,0 1,-1-1,-7-23,1 0,38-8,0 0,0-24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25000 9110,'31'-63,"-15"55,0 0,15-7,0-1,24 16,0 0,-40 16,1-1,0-7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26016 9631,'0'16,"-8"31,0 0,8-16,0 0,24-15,-1 0,16-32,0 0,16-23,0 0,-24 8,1 0,-32 7,0 1,-47 15,0 0,-16 16,0 0,40-8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27950 5494,'0'-32,"0"25,0-1,47-8,0 1,24 7,-1 0,-31 8,1 0,-25 0,1 0,-8 8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3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28216 6070,'-16'16,"32"-24,-1 0,56-31,0 0,-1 0,1 0,-56 23,1 1,0 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29797 4991,'0'-16,"-8"16,0 0,0 0,1 0,7 31,0 1,0-1,0 0,15-15,1 0,15-16,0 0,1-39,-1-1,-23 9,0 0,-16-16,0 0,-31 23,0 1,15 23,1 0,-1 16,1-1,23 9,0-1,0-15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30700 5100,'0'16,"0"-8,0-1,0 1,0 0,16 16,-1-1,9-7,-1-1,0 1,1 0,-16-16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31581 4713,'-15'0,"15"-8,0 0,-8 16,0 0,8-1,0 1,0 0,0 0,0 8,0-1,0 9,0-1,0 1,0-1,0-15,0 0,8-8,0 0,15-16,0 0,9-15,-1 0,-8 0,1-1,-24 9,0-1,-16 9,0-1,-15 24,0 0,0 15,0 1,23-17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1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32263 4081,'0'-15,"0"7,0 0,8 8,-1 0,25 16,-1-1,-7 9,-1-1,-7 9,-1-1,-30 24,-1-1,-23 1,0 0,0-8,-1 0,25-32,-1 1,16-8,0 0,31-8,1 0,15-24,0 1,0 7,0 0,-32 16,1 0,0-7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16550 53050,'47'0,"-8"23,0 0,0-7,0-1,-8 9,1-1,-32-15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2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33541 4766,'-16'-16,"8"16,1 0,-9 23,0 1,-7 15,-1 0,9-8,-1 0,16-23,0 0,55-55,0 0,-24 32,0-1,-15 16,0 0,-16 24,0-1,-16 8,0 0,16-15,0 0,8-24,0 0,39-31,0 0,-24 16,1-1,-9 16,1 0,-16 24,0 0,-8-1,0 1,1 0,-1-1,8-7,0 0,23-8,1 0,7 0,0 0,-7 0,-1 0,-15 0,0 0,-8-16,0 1,-8-17,0 1,1 0,-1 0,-8 23,0 0,1 8,-1 0,0 23,1 1,15-9,0 1,15-16,1 0,23-16,0 1,-31 7,0 0,8 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2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35400 3910,'0'-16,"0"0,0 1,0-1,0 0,0 1,0-1,8 63,0 0,-8 63,0-1,7 87,1 0,0-134,0 1,0-8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3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100260 42366,'-16'0,"8"0,0 0,8-8,0 0,8 8,0 0,0 0,0 0,0 0,-1 0,1 16,0-1,0 1,0-1,-16 1,0 0,-8-8,1-1,-1 1,0 0,-7 8,-1-1,17-7,-1 0,0 0,0-1,16 1,0 0,23 0,0 0,1-8,-1 0,0 0,1 0,-17-16,1 0,-8-7,0 0,-8 15,0 0,0-23,0-1,-8 17,0-1,-8 16,1 0,-1 0,0 0,9 0,-1 0,8 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4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101516 42113,'0'-16,"0"8,0 0,15 0,1 1,23-1,0 0,0 24,0-1,-31 32,0 0,-31 8,-1 0,-31-16,1 0,30-24,1 1,15-8,0 0,31-8,1 0,39 0,-1 0,-7-8,0 0,-40 8,1 0,-8-16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4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102827 41963,'0'-16,"16"-8,0 1,-40 46,1 1,-16 23,-1 0,-14 8,-1-1,16 1,-1 0,17-24,-1 1,17-32,-1 0,0 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4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102750 42316,'0'-16,"8"16,0 0,31 39,0 0,8 16,0 0,-24-16,1 0,-16-23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5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104532 41066,'0'-16,"-24"24,1 0,7 23,0 0,-23 48,0-1,0 0,0 0,15-7,1-1,23-23,0 0,23-31,1 0,15-24,0 0,-15-31,-1 0,-15 0,0-1,-40 17,1-1,-16 24,0 0,32 24,-1-1,16-15,0 0,8-8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5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105528 41663,'16'-16,"-8"-8,0 1,-24 31,0 0,-15 39,0 0,23 7,0 1,16 0,0 0,39-16,0 0,0-31,0 0,-32-8,1 0,-8-8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5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105490 41781,'0'-15,"0"7,0 0,-32 24,1-1,-16 32,0 0,-8 39,1 1,-9 30,0 1,40-79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97516 45031,'-16'-16,"47"9,1-1,23 8,-1 0,25 0,-1 0,-47 15,1 1,-32-1,0 1,0-8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15228 54024,'-15'0,"-9"8,1 0,15-8,0 0,31-8,1 0,86-15,-1 0,16-8,1 0,-87 15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97697 45600,'-47'15,"63"-15,-1 0,64-7,-1-1,0 16,0-1,-46 1,-1 0,-15 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100155 44866,'0'-16,"-8"16,0 0,0 16,0-1,1 1,-1 0,-16 31,1-1,0 9,-1 0,8-8,1 0,7-39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7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100600 45550,'16'0,"-8"8,-1 0,1 31,0 0,0 8,0 0,-8-8,0 0,8-31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7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101341 45097,'16'-16,"23"1,0-1,-31 16,0 0,0 0,-1 0,-14 39,-1 0,-47 8,0 0,8-7,0-1,24-16,-1 1,63-24,0 0,24-16,0 0,-1 9,1-1,-32-8,1 0,-24 9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7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102335 45038,'31'-31,"-23"-8,0-1,-8 17,0-1,-24 17,1-1,-1 0,1 0,7 24,1-1,-1 9,0-1,16 9,0-1,16-7,0-1,7 16,1 0,-17 1,1-1,-16-8,1 0,-40 1,0-1,15-23,1 0,7-32,1 1,39-32,-1 0,24 8,1 0,7 31,0 1,0 7,0 0,-32 0,1 0,-8 8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4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103297 45028,'16'-31,"-16"23,0 0,-31-7,-1-1,9 16,-1 0,9 8,-1 0,1 7,-1 1,16 7,0 1,0-8,0-1,16-7,-1 0,1-8,-1 0,-7-8,0 0,-8 40,0-1,0 16,0 0,8 0,0 0,-8 39,0 0,-24-16,1 1,-1-32,1 0,-8-8,-1 1,1-40,0 0,23-39,0 0,31-31,1 0,39-1,-1 1,1 23,-1 0,-54 40,0-1,8 8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91222 48466,'0'-16,"0"39,0 1,0-8,0-1,0 32,0 0,-7 8,-1 0,-24 7,1 1,7-8,1 0,7-40,1 1,7-8,0 0,16-32,0 1,31-32,0 0,16-23,0-1,-8 17,0-1,-24 40,1-1,-16 24,-1 0,-7 32,0-1,0 16,0 0,-15 15,-1 1,0-16,1 0,-1-24,0 1,32-48,0 1,23-47,0-1,16 1,0-1,-16 40,0 0,-31 23,0 0,-8 16,0 0,0 15,0 1,-8 7,0 0,0 24,0 0,-7 7,-1 1,16 0,0-1,0-30,0-1,8-23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1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93804 49000,'-16'0,"-7"0,-1 0,8 31,1 1,-1 15,0 0,-7 15,-1 1,9-8,-1 0,16-24,0 0,16-15,-1 0,1-16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1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94641 49616,'0'-16,"-8"16,0 0,0 8,1 0,-1 15,0 1,-8 7,1 0,-9 1,1-1,15 0,0 1,16-17,0 1,23-8,0 0,8-24,0 0,-7-23,-1 0,-23 0,0 0,-8 7,0 1,-24 15,1 1,-1 15,1 0,7 0,1 0,7 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2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95750 48966,'16'0,"23"-8,0 0,-31 8,0 0,55 47,-1 0,-46 31,0 0,-24-7,0-1,-55 8,1 1,46-64,0 1,-7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18400 51124,'0'-16,"23"-7,1 0,31 0,-1-1,1 17,0-1,0 8,-1 0,-38 23,0 0,-24 8,0 0,-8-15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2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97300 49181,'0'-16,"8"16,0 0,31-7,0-1,16 8,-1 0,-22 31,-1 0,-23-23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2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97031 50050,'0'15,"-15"-15,-1 0,47 0,1 0,38 0,0 0,1 0,-1 0,-38 8,-1 0,-23 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99491 49031,'16'0,"-16"-15,0-1,0 24,0 0,-16 15,0 1,9 30,-1 1,-16 8,1-1,7-7,0 0,9-16,-1 0,0-31,0 0,8 0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99850 50100,'0'31,"23"-8,1 1,-1-9,1 1,-16-8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7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100538 48997,'0'-16,"0"1,0-1,-8 24,0 0,-7 54,-1 1,-23 7,0 1,15-24,1 0,15-24,0 1,16-24,0 0,47-24,-1 1,1 15,0 0,-8 8,0 0,-39 0,0 0,0 8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7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100991 48950,'-32'0,"17"31,-1 1,8 30,1 1,-9 15,0 1,8-25,1 1,-1-23,0-1,8-23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101960 48781,'0'-15,"0"7,0 0,-8 8,0 0,-8 31,1 1,-9 15,1 0,15 7,0 1,8-16,0 0,24-23,-1 0,24-16,0 0,0-24,0 1,-39 15,0 0,0 0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101911 49016,'-32'-16,"9"16,-1 0,9 16,-1-1,-8 56,1-1,-16 1,-1-1,1 8,0 1,16-17,-1 1,24-55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102600 50063,'16'-32,"23"25,0-1,0 0,0 0,8 8,0 0,-39 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103307 49350,'-16'94,"-23"-8,0 0,15-31,1 0,15-40,0 1,8-8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18038 52300,'-32'16,"-7"15,0 0,8 8,0 0,23 8,0 0,16 8,0 0,7 0,1-1,-8-7,0 0,-8-31,0 0,7-16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103750 50250,'16'0,"-1"8,1 0,-16 15,0 0,0 1,0-1,8-15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104447 49378,'16'-15,"-1"-9,1 1,7 15,1 0,-16 24,-1-1,-22 32,-1 0,-23 8,0 0,15-16,1 0,23-31,0 0,31-16,1 0,22-15,1-1,-39 16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5:5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105203 49075,'0'-78,"-8"62,1 1,-17 7,1 0,7 24,0-1,9 17,-1-1,16 0,-1 0,9-7,0-1,-8 17,-1-1,-7 0,0 0,-15 0,-1 0,-15-15,0-1,7-15,1 0,15-32,0 1,47-40,0 1,16-1,0 0,-16 40,0-1,-31 9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98566 51847,'0'-16,"-8"8,0 1,8-1,0 0,31 8,1 0,15 8,0 0,-1 7,1 1,-15 0,-1-1,-23-7,0 0,-16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98431 52500,'-31'16,"39"-8,0-1,54-7,1 0,23 8,0 0,-31 0,0 0,-39-8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1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100822 51850,'-31'16,"-8"31,0 0,15 8,1-1,15-7,0 0,8-31,0 0,16-16,-1 0,17-32,-1 1,0-16,0 0,-15 8,0 0,-24 23,0 0,-15 9,-1-1,-7 31,0 1,23-16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1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101150 52500,'16'0,"-1"0,1 0,15 16,1-1,-1 17,0-1,-15-8,0 1,-8-16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1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102243 51881,'0'-15,"0"7,0 0,-8 16,0 0,0 31,0 0,0 16,1 0,-9 7,0 1,1-16,-1 0,16-24,0 1,-8-16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2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103032 51300,'-16'0,"0"0,1 0,-1 8,0 0,1 46,-1 1,-23 24,0-1,8 0,-1 0,17-15,-1 0,16-40,0 1,39-24,0 0,8-24,0 1,-16-16,1-1,-32 17,0-1,-32 24,1 0,-24 32,1-1,30-15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79860 50863,'0'-16,"0"-8,0 1,-8 23,0 0,0 39,0 0,1 24,-1 0,-8 23,0 0,9-23,-1-1,0-30,0-1,8-55,0 1,31-55,1-1,23 1,-1 0,1 31,0 0,-31 31,-1 0,-23 24,0 0,-8 23,1 1,-9 22,0 1,8 8,1 0,14-9,1 1,24-23,-1-1,-15-23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18200 52257,'0'-32,"23"32,1 0,39-23,-1 0,17-1,-1 1,16 7,0 0,-32 24,1 0,-32 15,1 1,-32 7,0 0,0-15,0 0,-8 7,0 1,-8 15,1 0,-17 23,1 1,-16 7,0 1,16-32,-1 0,1-31,0 0,15-40,1 1,7-63,0 0,0-15,0-1,0-7,1 0,-1 46,0 1,8 46,0 1,0 31,0 0,0 70,0 0,-24 32,1-1,-24-15,0 0,16-39,-1-1,24-38,1 0,7-32,0 0,7-23,1 0,16 31,-1 0,9 8,-1 0,-15 16,-1 0,9 7,-1 1,-15-24,0 0,-8 7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6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81722 50966,'-16'-16,"0"16,1 0,7 0,0 0,0 0,1 0,-1 8,0 0,-15 46,-1 1,9 0,-1 0,16 15,0 1,23-32,1 0,15-8,0 1,-24-32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7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83069 50681,'0'-31,"-7"31,-1 0,-8 0,0 0,1 8,-1 0,-7 15,-1 1,1 7,-1 0,8 8,1 0,7 16,0 0,8-16,0 0,0-15,0-1,24-15,-1 0,1-16,-1 0,8-8,1 1,-9-17,1 1,-9 8,1-1,-16 16,0 1,-8 38,0 0,8 0,0 1,0 7,0 0,8-23,0-1,16-38,-1-1,8-30,1-1,-1 24,1-1,-25 24,1 1,-16 22,1 1,7 23,0 0,0-8,0 1,7-9,1 1,0-9,0 1,0-8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7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84188 50647,'16'-31,"-1"23,1 0,8 8,-1 0,8 39,1 0,-9 16,1 0,-32 15,0 1,-55 46,1 1,-40-8,0-1,55-85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78764 52869,'-32'0,"-54"0,0 0,62 0,1 0,-1-8,1 0,15 0,0 0,32-7,-1-1,63-7,0-1,56 9,-1-1,23 16,1 0,7 0,1 0,-1 0,1 0,-17-16,1 1,-39-1,-1 1,-54 7,0 0,-55 8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80294 53563,'0'-16,"-8"-8,0 1,16 46,0 1,-16 54,0 0,-15 16,-1 0,9-31,-1-1,16-46,0 0,8-40,0 1,39-56,0 1,8 0,0 0,-8 46,0 1,-32 23,1 1,-16 30,0 0,-8 48,0-1,0-7,1-1,7-22,0-1,23-24,1 1,-9-16,1 0,0-8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8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82538 53681,'0'-15,"-32"7,1 0,8 31,-1 1,1 23,-1 0,9 15,-1 1,16 0,0-1,8-23,0 0,7-23,1 0,0-16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83297 54231,'-16'-31,"9"62,-1 1,0 30,0 1,8-16,0 0,0-24,0 1,39-48,0 1,-7-32,-1 0,-7 16,-1 0,-15 0,0 0,-40 31,1 0,8 16,-1 0,8 7,1 1,7-16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84250 53716,'31'-16,"1"32,-1-1,0 32,1 0,-9 8,1 0,-32 23,0 0,-39 1,0-1,16-31,-1 0,17-39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85731 52247,'-15'0,"7"-16,0 1,63 15,0 0,15-8,1 0,-32 16,0 0,-31-1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09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85697 53150,'-16'16,"1"-16,-1 0,63 0,0 0,23-8,1 0,-17 8,1 0,-47 0,0 0,0 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2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42269 39747,'16'0,"0"-8,-1 0,-7 1,0-1,0-8,-1 0,-14 1,-1-1,-8 1,1-1,-1 0,0 1,8 7,1 0,-17 16,1 0,-1 15,1 1,-9 30,1 1,15 0,1-1,7-22,0-1,8-23,0 0,23-16,1 0,7-31,1 0,-9 23,1 0,-1 16,1 0,-24 16,0 0,7 23,1 0,-8-16,0 1,8-16,0-1,8-14,-1-1,9-31,-1 0,8 0,1-1,-9 9,1 0,-1 15,1 1,-1 15,1 0,-9 39,1 0,-16 8,0 0,0-8,0 0,0-16,0 1,16-40,-1 0,24-46,1-1,14-15,1 0,-16 39,0 0,-31 23,0 1,-16 15,0 0,-15 15,0 1,15 7,0 1,0 15,0 0,16 8,0 0,0-8,0 0,-1-23,1-1,16-15,-1 0,24-70,0-1,0-22,0-1,-39 31,0 1,-8 38,0 1,-32 31,1 0,8 31,-1 0,16 0,0 0,16-31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19139 51681,'15'-15,"-15"7,0 0,0 24,0-1,8 17,0-1,-16 63,0-1,-15 9,-1-1,-15-22,1-1,14-39,1 0,15-31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1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87681 52850,'-31'0,"39"0,0 0,31 0,0 0,31 0,1 0,15 0,0 0,-7 8,-1 0,-31-8,0 0,-39-8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1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88650 50544,'0'-16,"8"-15,0 0,23 31,0 0,9-8,-1 0,-23 47,-1 0,-38 24,-1 0,-23-1,0 1,24-32,-1 1,24-17,0 1,31-16,1 0,23 0,0 0,-8 0,0 0,-24 24,1-1,-24-7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9T04:06:10"/>
    </inkml:context>
    <inkml:brush xml:id="br0">
      <inkml:brushProperty name="width" value="0.07302" units="cm"/>
      <inkml:brushProperty name="height" value="0.07302" units="cm"/>
      <inkml:brushProperty name="color" value="#6ADCAB"/>
    </inkml:brush>
  </inkml:definitions>
  <inkml:trace contextRef="#ctx0" brushRef="#br0">88763 53600,'-16'0,"0"24,1-1,15-7,0-1,0 17,0-1,0 24,0 0,0 46,0 1,0 8,0 0,-8-32,0 0,8-54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5T23:57:34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18952 5345 0,'0'0'0,"0"0"16,0 0-16,0 0 0,0 0 0,0 0 16,-23-18-16,23 18 0,-19-10 15,8 5-15,-1 0 16,0 1-16,0 0 0,0-1 16,0 2-16,-3-2 0,0 2 0,-3 1 15,0 0-15,-1 1 0,1 1 16,-6-1-16,-1 0 15,0 0-15,1 0 0,0 3 0,-1 1 16,0 2-16,1-1 0,-2 1 16,-2 0-16,0 0 0,2 1 0,-7 3 15,-1 3-15,1-1 16,2-2-16,0 2 0,0 1 16,2 3-16,3 1 0,-2-1 0,1 0 15,0-2-15,2-1 0,-5 6 16,3 1-16,0 1 0,2 2 15,1-3-15,0-1 16,4-1-16,1-1 0,1 0 0,2 0 16,1 0-16,2 1 0,0 1 15,-2 2-15,4-4 0,2-1 0,-1-2 16,0 0-16,1 1 0,1 0 16,2 1-16,0 2 15,2 0-15,1-1 0,2 3 0,0 2 16,0-1-16,0 2 0,0-1 15,0 1-15,2-1 0,1-1 16,1-1-16,1 2 0,0-2 16,1 1-16,2 1 0,2 2 15,0-1-15,0-1 0,0-1 0,0 0 16,1-1-16,0-1 0,4 1 16,1 0-16,4 0 0,2 0 15,0-2-15,1-1 0,-1 1 16,0-2-16,5 1 0,4 0 15,-4-2-15,0 0 0,8 1 16,3 0-16,-1-3 0,-3 0 0,2-1 16,0 0-16,0 0 0,1-2 15,2-1-15,3 2 16,-1-5-16,-2 0 0,9-3 0,0-2 16,-2-2-16,-2-1 0,5-1 15,1-2-15,-4-1 0,-3-1 16,4-1-16,1-2 0,-6 0 15,-5 0-15,6-4 0,5-4 16,-4 1-16,-3 0 0,5-6 16,-1-3-16,-5 1 0,-4 4 0,2-5 15,-1-2-15,-2 2 0,-1 1 16,-3-4-16,-1-3 16,-5 3-16,-2 2 0,3-2 0,2-2 15,-4-2-15,-3-1 0,-2-3 16,-3-1-16,0 3 0,0 4 15,-3-2-15,-1-3 0,-2 4 16,0 1-16,-5-4 0,-3-1 16,-2 2-16,-1 1 0,-3 0 15,0 1-15,-1 6 0,0 2 0,-4-8 16,-1-1-16,0 10 0,-1 1 16,-6-2-16,-4 2 0,0 0 15,0 5-15,-2-1 0,-2-1 16,0 2-16,-2 3 0,-2 0 15,-2 1-15,0 1 0,0 1 0,-4 2 16,-2 2-16,0 2 16,2 1-16,-3-1 0,-2 0 15,2 2-15,0 0 0,-3 5 16,-2 4-16,0-3 0,0-1 0,-3 3 16,-1 2-16,-1 1 0,1 2 15,-12 2-15,-1 0 0,8 3 16,6 3-16,-4-2 0,-6-1 15,7 1-15,5-2 0,-7 6 16,0 3-16,11-4 0,3-2 0,-21 10 16,4-2-16,21-5 15,3 3-15,-20 10 0,-1-2 16,22-10-16,0 3 0,-19 11 16,1 4-16,18-12 0,2 1 0,-20 20 15,-3 1-15,10-6 0,7-7 16,-1-1-16,-1-2 0,4 1 15,4 0-15,5 2 0,3 3 16,1-8-16,1-4 0,-2 2 16,0 2-16,1 0 0,3 0 0,8-8 15,1 4-15,2-5 0,-1 2 16,1 2-16,-1 4 16,2-4-16,2-4 0,0 5 0,4 2 15,0-5-15,1 0 0,5-4 16,2 2-16,4-5 0,4 0 0,-5-4 15,-3-3-15,-2-3 0</inkml:trace>
  <inkml:trace contextRef="#ctx0" brushRef="#br0" timeOffset="1687.7338">21130 6150 0,'0'0'0,"0"0"16,0 0-16,0 0 0,0 0 0,0 0 15,0 0-15,0 0 16,0 0-16,0 0 0,0 0 16,0 0-16,0 0 0,0 0 15,24-4-15,-24 4 0,0 0 0,28 4 16,-28-4-16,23 6 0,-23-6 15,28 8-15,-10-4 0,-1 0 16,-1-1-16,1-1 0,-1 0 16,2 1-16,1 0 0,0 1 15,1 0-15,4-2 0,0 0 0,0 0 16,1-1-16,2 2 0,0-2 16,0 0-16,-2 0 15,2 2-15,0-2 0,3 0 0,1-1 16,6 1-16,1 0 0,0 0 15,1-2-15,-2 0 0,-1-1 16,1 1-16,2 1 0,-3-2 16,-1 2-16,9 2 0,2-2 15,-4 0-15,-4-2 0,2 0 16,1 1-16,-3-1 0,-1 0 0,3 1 16,3-1-16,-2 2 0,-2 0 15,2-1-15,2-1 0,2 0 16,-4 1-16,5-2 0,5 0 15,-4-1-15,-3-1 0,2 1 16,2 1-16,-3 0 0,-3-2 16,2 1-16,1 0 0,-1 0 15,-1 0-15,1-1 0,2 1 16,-1 0-16,0 0 0,3 1 16,-2 0-16,-2 2 0,-1 0 0,-1-1 15,-2-2-15,-1 0 0,-3 1 16,3-1-16,2 2 0,-6 1 15,0 0-15,2 1 0,0-2 16,-3 0-16,-1-3 0,4 1 16,3 2-16,-2 3 0,0 3 15,0-2-15,3-1 0,-5 2 16,-1-2-16,1 0 0,1-1 16,0 0-16,-2 1 0,-1 0 15,-1-2-15,0 0 0,0 0 0,-1 1 16,0 1-16,1 1 0,2 1 15,-1 1-15,-1-2 0,2-2 16,3-1-16,0 1 0,1 1 16,-1 0-16,1 0 0,-1-1 15,-1-1-15,2 1 0,0 1 0,0-1 16,-1 0-16,0 1 0,1 2 16,-1 0-16,1-1 0,-3-1 15,-2-1-15,3 1 0,1 2 16,-3 0-16,0 0 0,1-1 15,3 0-15,-5-2 0,-2 0 16,1-2-16,1 2 0,1-1 16,2-1-16,-3 1 0,-1-1 15,1 3-15,0 1 0,-1-1 16,-1 0-16,0-1 0,1-1 0,0-2 16,-1 0-16,-3 0 0,-2 1 15,-1 2-15,0 0 0,-2-2 16,-1-1-16,-1 3 0,-1 3 15,2-3-15,2 0 0,0 0 16,-1-2-16,-1 1 0,-1 1 16,0 1-16,0 0 0,1-1 15,0 0-15,2-1 0,0 0 16,-4 0-16,0 1 0,1 0 16,2-2-16,0 2 0,1 0 0,-3 0 15,-1-1-15,0 0 0,1 0 16,0 0-16,1 1 0,-1 0 15,0-1-15,-2-1 0,-1 2 16,-2-1-16,1 0 0,0 0 16,-1 1-16,0-1 0,-2-1 15,1 1-15,-1 1 0,-1-2 16,0-1-16,-5 2 0,1 0 16,-1 0-16,0 1 0,0-3 15,0 1-15,-2-1 0,1 0 0,0 0 16,0 2-16,-1-1 0,0 0 15,-2 2-15,1-1 0,-1 1 16,0-1-16,-2 0 0,0 1 16,1 0-16,-1 0 0,1 1 15,1-1-15,-2 2 0,-1 2 0,1 0 16,-2-2-16,0 2 0</inkml:trace>
  <inkml:trace contextRef="#ctx0" brushRef="#br0" timeOffset="3882.7622">30562 4780 0,'0'0'0,"0"0"0,0 0 0,0 0 15,-2-24-15,-1 16 0,-3-1 16,-1 0-16,-2-1 0,-2-1 16,-2 0-16,-4 1 0,-3 0 0,-10-2 15,-4 2-15,-3 2 16,-4 2-16,-14 0 0,-5 3 0,1 1 16,-1 1-16,-17 3 0,-2 1 15,-6 4-15,7 2 0,-15 2 16,-1 1-16,10-1 0,7 0 15,-36 10-15,7 1 0,14 3 16,12-1-16,-1 6 0,1 3 16,4-1-16,4-2 0,4 7 15,2 6-15,6-1 0,5-2 0,0 4 16,-1 1-16,5-1 0,5-2 16,4 3-16,3 1 15,9-5-15,6-3 0,0 2 0,0 2 16,5-5-16,6-2 0,4 4 15,3 4-15,1-7 0,-1-3 0,7 1 16,5-1-16,3-5 0,2-5 16,2 2-16,3 0 15,3-3-15,3-3 0,5 4 16,3 4-16,-12-12 0,4-1 0,6 1 16,4-1-16,5 0 0,4 0 15,6-3-15,3-3 0,-1-4 16,-3-1-16,7 1 0,5 3 15,0-1-15,-3 0 0,32-3 16,-2-3-16,-11 2 0,-6 1 0,6 0 16,3-1-16,-4 0 15,-3-4-15,8 1 0,3-2 16,-5 0-16,-3 0 0,4-2 16,4-3-16,-7-2 0,-5 0 0,4-7 15,2-3-15,-6 2 0,-2 1 16,3-1-16,2-3 0,-7 7 15,-5 2-15,-1-5 0,-1-2 16,-8-1-16,-5-1 0,8-4 16,5-2-16,-7 3 0,-5 0 0,-2 2 15,-1 0-15,-2-4 0,-3-2 16,0-2-16,3-3 16,-4 4-16,-1 1 0,-2-5 0,-1-3 15,-3 1-15,-3 1 0,1-2 16,1-1-16,-4 5 0,-3 3 15,-2-9-15,-1-7 0,-7 7 16,-5 6-16,-2 0 0,-3-3 16,-1-1-16,-1-1 0,-3-4 15,-2-4-15,-5 6 0,-3 4 16,-7-3-16,-4-3 0,7 19 0,-4 0 16,-17-20-16,1-2 15,10 20-15,-3-1 0,-26-14 0,-2 2 16,5 5-16,3 1 0,-10 5 15,-10 1-15,2 5 0,-1 2 0,-10 3 16,-9 4-16,6 4 16,5 1-16,-8 6 0,-5 2 15,4 3-15,4 1 0,-3 5 16,-1 4-16,7 3 0,4 0 0,-3 2 16,-2 1-16,9 5 0,4 2 15,-2 6-15,-3 5 0,6 0 16,5 0-16,-3 5 0,-1 4 15,2 0-15,2 2 0,19-16 16,13-11-16,10-6 0</inkml:trace>
  <inkml:trace contextRef="#ctx0" brushRef="#br0" timeOffset="29120.2787">27691 13643 0,'0'0'0,"0"0"0,0 0 15,-29 0-15,19 0 0,-2 0 0,-3 0 16,2 0-16,0 0 0,-4 1 16,1-1-16,1 1 0,-1 0 15,2 0-15,1 0 0,1 1 16,3-1-16,1 0 0,1 0 15,4 1-15,2 0 0,2 0 16,1 1-16,1-2 0,2-2 0,0 1 16,1 2-16,0-1 0,2 2 15,1-2-15,1 1 0,1 0 16,0 0-16,2-1 0,3 0 16,-1 2-16,1 1 0,1 0 15,2 0-15,6 1 0,2 1 16,-2 0-16,0 0 0,2 0 15,-1-1-15,3 1 0,1 0 16,0-1-16,0-2 0,8 2 16,-1 2-16,-1 0 0,-3 0 0,3-1 15,3-1-15,0 1 0,1 0 16,7-2-16,1-3 0,-4 1 16,-1 2-16,1-3 0,2-1 15,-2-1-15,-1 1 0,3 0 16,1 0-16,5 0 0,-2-1 15,1 4-15,3 3 0,-2-2 0,-3-1 16,0 0-16,1 1 0,0 1 16,-1-2-16,7 1 15,-1 0-15,-4-1 0,-2-3 0,4 3 16,3 0-16,-5-1 0,-4 0 16,1-4-16,1-1 0,-2 2 15,-1 1-15,0 4 0,2 2 16,-2-2-16,-2 0 0,1 1 15,1 1-15,-1-2 0,0 1 0,-1-2 16,1 0-16,-2 1 0,-1 1 16,-2-1-16,1-2 15,-2 2-15,-3 1 0,-2-1 0,-1-1 16,-1 0-16,-1 0 0,5 0 16,1 1-16,-10-2 15,-4 1-15,1 0 0,1 0 0,2 1 16,1-1-16,-1 1 0,-2 3 15,0-5-15,-2-3 0,4 3 16,3 0-16,-7 1 0,-1 1 0,1 0 16,2 0-16,-1-2 0,-1 1 15,-1 0-15,-1 0 16,0-2-16,-1-3 0,1 1 0,1 1 16,1 0-16,1 0 0,-1 0 15,-1 1-15,-4 0 0,1-1 16,1 0-16,1-1 0,0 1 15,-1-1-15,-1-1 0,-1 0 16,-2 1-16,0 0 0,-1 0 16,2-1-16,-1-1 0,1 1 0,-1 1 15,2 0-15,-3-2 0,0-2 16,-4 3 0,1 0-16,1-1 0,0 1 0,2 0 15,-1 0-15,2 1 0,0-1 16,1 0-16,-1 0 15,1 0-15,0-1 0,0 2 0,-2-2 16,4 0-16,2 1 16,-1 0-16,-1-1 0,-2 1 15,0-1-15,-1-1 0,1 0 0,2 1 16,0-2-16,0 2 0,0 1 16,-2 0-16,1 0 0,-1 0 15,-2 0-15,2-1 0,0 2 16,0-2-16,-1 1 0,2 0 15,0-1-15,-2 0 0,1 0 0,-1 1 16,2 1-16,-2-1 0,1 0 16,0 0-16,0 0 15,0 0-15,-1 0 0,0 1 0,-1-1 16,-1 1-16,-1 1 0,0-2 16,1 0-16,-2 0 0,-1 2 0,0-1 15,0-1-15,0 2 16,1-1-16,-2 0 0,0 0 15,-2 1-15,-1 1 0,0-1 16,1-2-16,-2 2 0,-1-1 0,0 0 16,-1-1-16,-1 2 0,1 0 15,-1 0-15,0 1 0,-1-1 16,1 0-16,-1 0 0,-2 0 16,2-1-16,-2 1 0,2-2 15,-2 2-15,2 0 0,-2 0 0,-1-2 16,0-1-16,1 3 15,-2-3-15,2 3 0</inkml:trace>
  <inkml:trace contextRef="#ctx0" brushRef="#br0" timeOffset="30299.6728">31405 12808 0,'0'0'0,"0"0"0,-19-1 15,7 2-15,-1 0 0,-8 0 16,-4 1-16,2-1 0,1 0 0,-2 0 15,-1 2-15,0 0 16,3 1-16,-10 1 0,-3 4 16,2 0-16,3 1 0,-4 5 15,-3 6-15,-1-1 0,2 2 0,-11 14 16,0 6-16,4-1 0,3-2 16,-6 12-16,1 1 0,10-5 15,6-2-15,-2 3 0,2 0 16,8-10-16,6-4 0,-1 15 15,8-1-15,3-25 0,2-2 0,2 5 16,2 2-16,1-1 16,0-2-16,6 3 0,4 2 15,-2-5-15,1-2 0,5 3 0,3 3 16,-1-4-16,-1-5 0,5 2 16,3 1-16,-1-1 0,1-2 0,1 1 15,4-1-15,-2-4 16,2-2-16,5-1 0,5 1 15,-5-1-15,-3 0 0,6-4 16,4-1-16,-5-1 0,-1-1 0,2 0 16,5-2-16,-4 0 0,-4-1 15,10-2-15,4-4 16,-11 1-16,-1-1 0,9-4 0,2-2 16,-7 0-16,-5 0 0,5-4 15,6-4-15,-6 1 0,-3 0 0,4-9 16,2-6-16,-4 2 15,-4 1-15,6-2 0,3-1 16,-6 2-16,-6 2 0,22-21 16,0-2-16,-12 9 0,-9 5 0,1-1 15,-2-2-15,-5 6 0,-2 4 16,-7-3-16,-3-1 0,-4 6 16,-3 7-16,-1-5 0,-2-4 15,-4 12-15,1-1 0,-2-3 16,0-4-16,-1 4 0,0 3 0,-5-5 15,-1-4-15,0 6 16,1 0-16,-2-4 0,-1-3 16,0 6-16,-2 4 0,-5-2 15,-3-1-15,0 4 0,1 3 0,-1-2 16,-4-1-16,3 4 0,0 2 16,-11-1-16,-6 2 0,10 1 15,1 0-15,-8 0 0,-2 2 16,5 2-16,2-1 0,-11 2 15,-3 0-15,3 4 0,4 1 0,-6 2 16,-3 0-16,6 1 0,4 2 16,-7-2-16,-6 1 15,7 1-15,2 1 0,-3 3 0,-2 3 16,3 0-16,2-2 0,-7 4 16,-1 3-16,9-4 0,2-3 15,-4 3-15,4 2 0,1 0 16,2 2-16,-1 4 0,-2 4 15,4-5-15,2-2 0,-2 4 16,-1 4-16,6-2 0,5-3 0,4-1 16,4-1-16,5-7 0,3-4 15,0-2-15</inkml:trace>
  <inkml:trace contextRef="#ctx0" brushRef="#br0" timeOffset="30919.333">29915 5670 0,'0'0'15,"0"0"-15,0 0 0,0 0 16,0 0-16,0 0 0,-24 1 15,24-1-15,0 0 0,0 0 16,-23 5-16,23-5 0,0 0 0,0 0 16,0 0-16,-14 15 15,14-15-15,0 0 0,5 8 0,-4-5 16</inkml:trace>
  <inkml:trace contextRef="#ctx0" brushRef="#br0" timeOffset="31100.4575">29916 5706 0,'0'0'0,"0"0"16,0 0-16,0 0 0,0 0 15,0 0-15,32 5 0,-32-5 16,0 0-16,24 5 0</inkml:trace>
  <inkml:trace contextRef="#ctx0" brushRef="#br0" timeOffset="31283.6386">30010 5745 0,'0'0'0,"0"0"16,0 0-16,0 0 0,0 0 0,0 0 15,0 0-15,18 21 0,-18-21 16,24 13-16,-24-13 0,29 18 16,-29-18-16,21 14 0</inkml:trace>
  <inkml:trace contextRef="#ctx0" brushRef="#br0" timeOffset="34099.5836">31136 14622 0,'0'0'0,"0"0"15,0 0-15,0 0 0,-11 17 16,11-17-16,0 0 0,0 0 16,0 27-16,2-17 0,1 2 15,3-1-15,0 1 0,2 1 16,2 0-16,-1 0 0,0 1 0,3 3 15,1-1-15,1-1 16,2-3-16,4 2 0,3 1 16,-1-2-16,-2 0 0,3 1 0,2 0 15,0-1-15,0 1 0,6 2 16,-1 0-16,1-3 0,0-1 16,2 1-16,3 0 0,-1 0 15,-1 1-15,9 1 0,1-2 16,-2-1-16,-3-2 0,4-3 15,3-2-15,-3-2 0,-2-1 0,8-4 16,1-3-16,-5 2 0,-3 2 16,3-4-16,4 0 15,-5-1-15,-2 1 0,4-4 0,-1-2 16,-8 2-16,-2 0 0,9-6 16,1-3-16,-3 0 0,-2 0 15,-2-6-15,1-2 0,-5 2 16,-2 1-16,4-7 0,5-3 15,-9 4-15,-5 1 0,0-5 16,2-6-16,0 6 0,-2 5 0,-4-6 16,-2-3-16,-5 3 0,-4 3 15,-1-1-15,0 1 0,-3 3 16,-3 2-16,-6-3 0,-5-3 16,2 3-16,0 4 0,-3-2 15,-2-2-15,-1 5 0,-2 0 16,-8-5-16,-3-2 0,6 5 15,0 1-15,-4 1 0,-2-1 16,0 2-16,1 2 0,-4-3 0,-2 1 16,1 3-16,2 2 0,-8 1 15,-7 0-15,6 5 0,4 2 16,-5-4-16,-5 1 0,4 0 16,2 2-16,-9-1 0,-4 0 15,11 3-15,3 2 0,-10-3 16,-2 1-16,7 2 0,2 1 0,-15 4 15,-4 3 1,11 1-16,3 0 0,-10 2 16,1 1-16,1 4 0,4 2 0,-2 2 15,-2 1-15,5 0 0,3 0 16,-14 12-16,9 1 0,17-14 16,-1-3-16,-3 6 0,-1 3 15,4 1-15,4-1 0,0-1 16,2 2-16,0 0 0,1 3 0,0 2 15,-1 4-15,4-1 0,1 1 16,0 3-16,1 1 0,4-6 16,0 0-16,2 0 0,2 1 15,1 1-15,1-1 0,4 0 16,0 1-16,3-3 0,1-2 16,3 0-16,0 1 0,2-1 0,2-1 15,2 2-15,1 1 16,-3-4-16,2 0 0,0-1 0,1 1 15,0-1-15,-1-2 0,2 1 16,1-1-16,-1 0 0,0 0 16,1-4-16,1 0 0,3-4 15,1-1-15,0-1 0,-1-1 16,0-1-16,0-1 0,4-4 16,2-3-16,-2-2 0,-1-3 0,-4 1 15,-3 1-15,-2 1 0</inkml:trace>
  <inkml:trace contextRef="#ctx0" brushRef="#br0" timeOffset="34286.3747">31974 14709 0,'0'0'0,"0"0"0,0 0 16,0 0-16,0 0 0,19 5 0,-19-5 15,0 0-15</inkml:trace>
  <inkml:trace contextRef="#ctx0" brushRef="#br0" timeOffset="41035.0521">25982 16692 0,'0'0'0,"0"0"0,0 0 15,0 0-15,0 0 0,0 0 0,-18 9 16,18-9-16,0 0 0,0 0 15,-21 9-15,21-9 0,-11 5 0,6-2 16,-1-1-16,1 1 16,-1 0-16,1 0 0,-2 0 0,1 2 15,1 2-15,-1 0 0,0 2 16,-1-1-16,1 0 0,-1 2 16,0 0-16,2 0 0,-1 0 15,1 1-15,0 1 0,1 0 16,0 1-16,-1 1 0,0 2 15,-1 0-15,1 1 0,-1 1 16,2 1-16,-1 7 0,1 1 0,-1-1 16,1-1-16,2 0 0,1 0 15,1-3-15,1-1 16,0-2-16,0 0 0,1-1 0,3 0 16,0-2-16,1-1 0,1-2 15,2 0-15,2-1 0,1-1 16,0 1-16,2 3 0,-1-2 15,-1 1-15,1-3 0,2 0 16,-1-3-16,0-2 0,3-4 16,0-3-16,-2 0 0,-3 0 0,-2 0 15</inkml:trace>
  <inkml:trace contextRef="#ctx0" brushRef="#br0" timeOffset="41916.8804">25059 15770 0,'0'0'0,"0"0"16,0 0-16,0 0 0,0 0 0,-20 17 16,20-17-16,-11 17 0,6-6 15,-1 3-15,1 1 0,-1 0 16,1 0-16,1 1 0,2 2 16,0 0-16,0 0 0,0 7 15,1 0-15,1 1 0,0 0 0,0 2 16,1 2-16,1-3 15,-1-2-15,1 7 0,0 1 16,-1 0-16,0-1 0,0 0 16,2-2-16,-2-1 0,-1-1 0,0-2 15,-1 1-15,0-6 16,-1-4-16,1-4 0,1-4 0,0-3 16,0 0-16,0-6 15,3-9-15,-2-1 0,-1-4 16,1-2-16,1 0 0,1-6 0,1-3 15,2-7-15,3 0 0,1-3 16,-1-4-16,0 3 0,-2 2 16,3-7-16,0 0 0,0 2 15,1 2-15,0 4 0,0 1 0,0 3 16,0 1-16,0 3 16,1 0-16,-1 6 0,0 2 15,-1 6-15,0 3 0,-1 1 16,0 1-16,-3 5 0,0 1 0,2 3 15,0 3-15,2 4 0,0 1 16,-2 4-16,-1 5 16,-1-1-16,0-2 0,0 6 0,1 4 15,-1 0-15,-1 0 0,3 2 16,2 3-16,-2-2 0,1 1 0,0-1 16,0 0-16,1 4 15,0-3-15,1-1 0,0-1 0,1-4 16,2-3-16,4 2 0,3-1 15,-1-2-15,-2-2 0,2-5 16,1-3-16,0-6 0,1-7 16,-4 1-16,-5 1 15,-2-1-15</inkml:trace>
  <inkml:trace contextRef="#ctx0" brushRef="#br0" timeOffset="42366.4117">26030 15645 0,'0'0'0,"0"0"16,0 0-16,0 0 0,0 0 0,0 0 15,-27 3-15,27-3 16,0 0-16,-19 9 0,10-4 16,0-1-16,0 2 0,0 0 15,-1 3-15,-1 1 0,-2 2 0,0 0 16,-1 1-16,0 3 0,-1 1 16,-2 8-16,-1 2 0,1 1 15,2 2-15,0 1 0,-1 1 16,-2 5-16,2-2 0,3 3 15,2 2-15,1-4 0,1-3 0,3 0 16,2 0-16,1 3 16,0-4-16,6-5 0,2-5 15,3-5-15,2-2 0,1-6 16,1-3-16,3-1 0,4-3 0,4-3 16,5-2-16,2-4 15,2-3-15,1-4 0,2-3 0,-2 2 16,-6 2-16,-8 3 0</inkml:trace>
  <inkml:trace contextRef="#ctx0" brushRef="#br0" timeOffset="43149.787">26489 15429 0,'0'0'0,"0"0"15,0 0-15,0 0 16,-29-7-16,19 7 0,0 2 0,-1 0 16,0-1-16,-1 2 0,-2 3 15,-1 0-15,1 2 0,0 3 16,-1 2-16,1 3 0,0 2 0,-3 6 16,2 0-16,-1 3 15,2 2-15,-1 4 0,-2 2 16,-1 6-16,3-1 0,1 0 0,0 2 15,1 3-15,2-3 0,4 0 16,1-2-16,2-3 0,1-3 16,4-3-16,4-2 0,0-4 15,3-3-15,2-4 0,2-3 16,0-4-16,2-1 0,-1-3 16,0-2-16,-1-2 0,2-2 0,2-7 15,2-4 1,0-3-16,2-3 0,0-6 0,0-7 15,1-5-15,0-3 16,-4 3-16,0 6 0,3-9 16,0 0-16,-5 5 0,-3 3 0,-3 6 15,-1 4-15,-2 4 0,1 3 16,-3 4-16,0 3 0,-2 2 16,-2 3-16,2 5 0,-2 9 15,-1 1-15,-2 3 0,-1 6 16,0 5-16,-1-1 0,0-1 0,2-1 15,3-1-15,1-5 0,1-4 16,3 0-16,3-4 16,-1-4-16,1-2 0,-1-5 15,1-4-15,3-4 0,1-4 0,2-6 16,2-6-16,-1 2 0,1 0 16,-1-3-16,2-3 0,-3 2 15,-2 0-15,0 4 16,2 3-16,-5 4 0,0 3 0,-1 4 15,-1 2-15,-2 6 0,1 3 0,-3 9 16,-2 5-16,0 4 0,0 1 16,0 2-16,0 0 15,2-2-15,-1-3 0,3 0 0,4-3 16,1-3-16,0-3 0,1-3 16,1-4-16,1-4 0,3-3 15,1-4-15,2-3 0,0-2 16,1-3-16,-1-3 0,-1-4 15,-2-4-15,-3-3 0,-2 6 16,-2 4-16,-1 3 0</inkml:trace>
  <inkml:trace contextRef="#ctx0" brushRef="#br0" timeOffset="43417.1467">27011 15402 0,'0'0'15,"0"0"-15,0 0 0,0 0 0,0 0 16,0 0-16,0 0 0,0 0 15,0 0-15,0 0 0,0 0 16,0 0-16,0 0 0,22 17 16,-22-17-16,24 15 0,-24-15 0,28 18 15,-28-18-15,31 25 0,-15-10 16,-1 2-16,2 4 16,-1 0-16,1 2 0,1 10 15,-1 4-15,-6 4 16,-3 5-16,-2 5 0,-1-6 0,-8 10 15,-3 1-15,-2-6 16,0-2-16,-5 7 0,-3-1 16,-2-6-16,-1-5 0,5-12 0,3-7 15,3-6-15</inkml:trace>
  <inkml:trace contextRef="#ctx0" brushRef="#br0" timeOffset="44149.819">25316 16879 0,'0'0'0,"0"0"15,0 0-15,0 0 0,-21 12 16,15-8-16,0 3 0,-1 2 16,1 3-16,-1-1 0,-1 2 15,0-2-15,2 3 0,0 3 16,1 4-16,0 6 0,3 1 0,1 1 16,1 1-16,1 2 0,0 0 15,2 8-15,-1 0 0,0-2 16,0 0-16,0-7 0,1-4 15,-1-5-15,-1-2 0,0-4 16,0-2-16,0-4 0,1-4 0,1-2 16,-1-3-16,0-6 0,1-4 15,1-6-15,-1-7 0,2-1 16,3-2-16,1-9 0,-1-1 16,3 0-16,2 1 0,-3-2 15,-1 0-15,1-2 0,-1 5 16,1 5-16,1 2 0,-2 3 15,0 3-15,-1 3 0,-2 2 16,0 5-16,1 2 0,-1 2 16,1 2-16,-1 2 0,1 2 0,-3 6 15,0 6-15,-1 0 0,-1 1 16,2 7-16,-1 6 0,0-2 16,2 1-16,0 5 0,2 0 15,2-2-15,0 0 0,4-5 16,0-3-16,0-5 0,0-3 15,4-5-15,2-2 0,1 5 16,3 4-16,-5-3 0,-2-1 16,-4-3-16</inkml:trace>
  <inkml:trace contextRef="#ctx0" brushRef="#br0" timeOffset="49983.4818">27629 14791 0,'0'0'0,"0"0"0,0 0 0,0 0 15,19 11-15,-19-11 0,19 9 16,-7-4-16,2 2 0,2 0 16,3 2-16,1 0 0,1 1 0,7 8 15,2 2-15,-2 0 0,-2-1 16,3 1-16,1 0 0,6 7 16,0 0-16,0 0 0,-1-1 15,1-3-15,2-2 0,6 9 16,-1 2-16,-4-2 0,-4-2 0,1 2 15,2 2-15,4 6 16,-4 0-16,2 4 0,1 2 16,-9-4-16,-6-4 0,8 10 0,2 3 15,-5-3-15,-2-2 0,-3 5 16,-4 4-16,0-5 0,0-4 16,10 21-16,-3-6 0,-7-6 15,-5-1-15,-5-2 0,-3-1 16,-2 1-16,-2 1 0,-1 3 15,2 1-15,-4-10 0,-3-8 0,0 3 16,0 2-16,-1-1 0,-2-3 16,-2 10-16,-2 6 0,0-7 15,1-5-15,-9 3 0,-4 2 16,5-3-16,2-4 0,-5 3 16,-3 0-16,2-2 0,2-2 15,-8 1-15,-4 0 0,1-3 16,3-2-16,1 3 0,-1 2 15,-1-5-15,-2-4 0,-6 3 16,-3 3-16,0-4 0,2-2 0,0 3 16,-1 3-16,7-6 0,2-4 15,-8 1-15,-6 0 16,4 1-16,2 0 0,-2-5 0,-4-3 16,5-5-16,3-1 0,-5 5 15,-3 5-15,13-8 0,-3 1 16,-20 4-16,-1-4 0,24-10 15,-3-2-15,-4 3 0,-4 1 16,3-3-16,0-4 0,-10 4 0,-4 1 16,7 1-16,0 0 15,-3-2-15,-2 0 0,3-3 0,5-2 16,-28 5-16,3 3 0,27-8 16,-1-3-16,-26 3 0,1 0 15,23-1-15,-3-2 0,-9-4 16,-2-4-16,-8 4 0,12 3 0,-6-2 15,-3-4-15,4 1 16,4 0-16,-2 3 0,-1 2 16,-4 1-16,-1 0 0,2 3 15,4 1-15,10-1 0,7-1 0,-12-1 16,-7-1-16,6-1 0,6 2 16,-4 0-16,-4 1 0,-1-3 15,-2-1-15,4-8 0,4-6 16,3 2-16,2 2 0,-1 0 15,-1-3-15,-3-9 0,-1-6 16,0 1-16,2 1 0,9 9 16,5 6-16,10 4 0,6 3 15,-24-18-15,-17-14 0,3 3 0,3 2 16,12 7-16,7 4 0,-4-4 16,0-2-16,1 5 0,-1 5 15,3-8-15,1-5 0,3 1 16,0-1-16,-2-5 0,-2-4 15,3 4-15,3 4 0,0-6 16,1-4-16,-1 4 0,2 3 0,0-5 16,0-3-16,6 3 0,1 3 15,-2-6-15,-1-5 16,1 9-16,3 6 0,0-8 0,2-6 16,4 4-16,2 1 0,1-2 15,0-3-15,3 2 0,2 1 16,0 14-16,2 10 0,0 6 15</inkml:trace>
  <inkml:trace contextRef="#ctx0" brushRef="#br0" timeOffset="62767.1403">19274 13505 0,'0'0'0,"-16"0"16,-2 1-16,3-2 0,-3 0 0,-13 0 15,-13 0-15,-1 1 0,-1 1 16,-12 1-16,1 1 16,0 1-16,0 1 0,-11 4 0,0 0 15,7 3-15,5 0 0,-13 4 16,0-1-16,3-3 0,2-2 16,0 0-16,1-2 0,9 3 15,6 2-15,-30 6 0,1 1 16,13-3-16,9-1 0,-4 7 15,-4 3-15,0 0 0,1-1 0,-3 4 16,-3 3-16,16 0 16,11 0-16,-4 5 0,-2 3 0,-1-2 15,2 0-15,-1-3 0,-1-2 16,3 0-16,3-1 0,5 6 16,2 3-16,6-4 0,3-3 0,-1 9 15,-2 8-15,4-1 16,1 0-16,6-1 0,1 1 15,6 2-15,2-1 0,1 3 0,-1 2 16,1-4-16,1-3 0,5 2 16,5 2-16,2-10 0,2-8 15,2 2-15,4 3 0,-1-5 16,1-2-16,3-1 0,3 1 16,3 2-16,4 2 0,1-5 15,3-3-15,2 5 0,0 3 16,6-4-16,5-1 0,4-6 0,1-3 15,0 4-15,-1 5 16,2-2-16,0-2 0,5-2 16,4-1-16,-6-6 0,-1-4 0,4 0 15,4-2-15,-1-2 0,-1-1 16,6-2-16,5 0 0,1 2 16,2 3-16,1-3 0,2-3 15,-3-2-15,-2 0 0,3-6 16,3-3-16,-1-3 0,0-3 0,1-4 15,0-3-15,-4 3 0,-2 1 16,3-5-16,3-5 16,-4 1-16,-2-1 0,1-2 15,0-1-15,-5-2 0,-4 1 0,2-7 16,1-5-16,-4 4 0,-1 2 16,-1-6-16,1-2 0,-6-3 15,-5 0-15,4-2 0,1 0 16,-6-4-16,-3-3 0,-2-4 15,-2-3-15,-5 6 0,-2 4 0,-4-9 16,-3-6-16,-1-2 0,-1-1 16,-2-1-16,0-1 15,-5 7-15,-4 3 0,-3-2 0,-1-3 16,-6 8-16,-2 4 0,-3-6 16,-3-5-16,1 4 0,0 3 15,-9 2-15,-2 0 0,-4 5 16,-2 3-16,-3-7 0,-4-3 15,2 3-15,1 5 0,-5 2 16,-3 2-16,0 3 0,-1 3 0,-8 0 16,-5-1-16,1 5 0,1 3 15,-5 0-15,-3 1 16,1 5-16,3 4 0,-6 2 0,-3 1 16,-2 4-16,-3 1 0,-5 3 15,-4 2-15,4 5 0,3 4 0,-3-1 16,1-1-16,1 3 15,1 1-15,-15 5 0,-9 3 16,12 0-16,9 1 0,-3 2 16,-1 2-16,-1 6 0,-2 4 0,-11 11 15,-8 6 1,1-4-16,2-2 0,3 4 0,2 5 16,2 6-16,1 3 0,-13 21 15,-10 14-15,-1 16 16,0 10-16,19-14 0,13-9 0,-2 17 15,0 12-15,6 3 16,6 0-16,20-39 0,14-26 16,10-19-16</inkml:trace>
  <inkml:trace contextRef="#ctx0" brushRef="#br0" timeOffset="67100.383">24111 11218 0,'0'0'0,"-13"-1"0,-4-1 16,4 2-16,-2 0 0,-10 0 0,-6-1 16,-1 2-16,-1 1 0,-14 2 15,-4 1-15,0 1 0,2 2 16,-14 5-16,-1 3 0,7-1 16,4-1-16,-9 4 0,1-1 15,7 1-15,5-2 0,-6 1 16,2-1-16,6-1 0,5 0 15,0 0-15,-1 1 0,5 4 0,4 4 16,-3 6-16,0 4 0,-1 0 16,1 0-16,2 2 0,1 2 15,5-1-15,5 0 0,-4 1 16,-2 2-16,6-3 0,4-2 16,1 3-16,1 4 0,1 0 0,2-2 15,-3 27-15,6-3 16,2-28-16,-2 0 0,-1 24 15,3-1-15,6-20 0,2 1 0,2 20 16,4-3-16,2-7 0,3-2 16,4 3-16,4 3 0,2-8 15,0-6-15,2 0 0,2 0 16,3-4-16,0-2 0,4 4 16,1 4-16,1-3 0,0-4 0,5 0 15,5 1-15,-4-9 0,-2-5 16,9 4-16,6 2 15,1-4-15,0-1 0,1-10 0,1-4 16,-3-1-16,0 2 0,11-4 16,7-1-16,-5-3 0,-2-1 15,1-1-15,1 0 0,-2-1 16,-3-1-16,11-6 0,7-3 16,5-13-16,5-8 15,5-8-15,5-4 0,-19 6 0,-10 5 16,1-6-16,2-3 0,1-6 15,2-5-15,3-4 0,4-4 16,-10 5-16,-5 5 0,-1-3 16,0-3-16,-8-3 0,-4-2 0,3-5 15,4-3-15,-10 11 0,-6 9 16,-2 0-16,0 2 16,-7-3-16,-5-2 0,-2-5 0,-3-4 15,-1 10-15,0 6 0,-8-5 16,-3-5-16,-4 3 0,-1 2 15,-3 4-15,0-2 0,-1 3 16,0-1-16,-6-1 0,-3-1 16,-3 3-16,-1 2 0,-3 1 15,-2 1-15,-8 2 0,-6 1 0,1 1 16,0 1-16,0 2 0,-1 1 16,-7-1-16,-7-1 0,2 5 15,2 3-15,-8 1 0,-3 0 16,0-1-16,2-1 0,-3 9 15,0 5-15,-8 2 0,-5 2 16,-3 2-16,-3 2 0,2 2 0,0-1 16,0 6-16,-1 4 15,1-1-15,0 1 0,-5 3 0,-4 4 16,-2 5-16,1 2 0,-5 4 16,-3 3-16,4 1 0,4 2 15,-7 10-15,-3 5 0,-4 5 16,-3 2-16,2 5 0,1 3 15,2 4-15,2 3 0,-7 2 16,-4 2-16,6 4 0,4 4 0,0 1 16,0 4-16,3 4 15,4 5-15,1 12 0,-1 9 16,7-4-16,6-3 0,-4 14 0,-1 10 16,11 4-16,9 2 0,17-42 15,10-29-15,9-20 0</inkml:trace>
  <inkml:trace contextRef="#ctx0" brushRef="#br0" timeOffset="69751.8127">18683 13529 0,'0'0'0,"-13"3"0,-2-1 15,0 2-15,-2-1 0,-11 4 16,-4 3-16,-2-1 0,-2 0 15,-8 5-15,1 3 0,0-1 16,1 0-16,-9 6 0,0 4 16,5 1-16,4 2 0,-11 11 0,-3 4 15,5-1-15,5-2 0,-9 14 16,-1 6-16,2-4 0,-1-3 16,1 7-16,-1 6 0,-10 17 15,17-16-15,3-7 0,3-6 16,3 1-16,4-1 0,3 1 15,3 0-15,2-5 0,1-1 0,3 8 16,2 9-16,5-7 0,2-3 16,0-1-16,-1-1 0,3-1 15,4-1-15,2-1 0,3 0 16,3-4-16,3-2 0,4 5 16,2 3-16,0-5 0,0-3 0,6 2 15,2 1-15,-1 0 0,-2 1 16,6-8-16,4-5 15,-1-1-15,-2-1 0,4 1 0,1 0 16,4-2-16,2-2 0,1-3 16,1-2-16,-2-2 0,-1-1 15,8 2-15,6 1 0,0-5 16,0-2-16,3-4 0,2-3 16,1-5-16,1-3 0,12-3 15,8-2-15,-11 1 16,-8 2-16,2-9 0,1-6 0,3 2 15,1 1-15,4 0 0,3 0 16,2-8-16,2-5 0,-1-1 16,0 0-16,-4 3 0,-2 1 0,5-5 15,5-3-15,-3-7 16,-3-2-16,0-6 0,2-3 0,-5 3 16,-2 3-16,1-6 0,-1-2 15,0-4-15,0-3 0,1-6 16,1-3-16,-4-2 0,-4-2 15,-2-7-15,-1-6 0,0 2 16,0 1-16,-5-2 0,-4-4 16,-9 6-16,-4 4 0,-3-3 15,-1-3-15,-9 6 0,-3 1 0,-2-1 16,-1-3-16,-4 4 0,-2 2 16,-5 5-16,-2 3 0,-7 7 15,-4 6-15,-4-3 0,-3-1 16,2 2-16,0 1 0,-8 8 15,-5 6-15,0-1 0,-1-4 16,-2 3-16,-1 0 0,-1 3 16,0 3-16,-3-1 0,1 1 15,-1 6-15,1 5 0,-3-3 0,0-1 16,-1 3-16,0 1 16,-5 4-16,-3 3 0,-2 2 15,-2 2-15,2 4 0,0 3 0,1 1 16,2 4-16,-8 0 0,-6 3 15,4 0-15,1-1 0,2 3 16,2 2-16,-3 7 0,-2 4 0,0 1 16,-2 2-16,0 0 15,2 0-15,3 1 0,1-1 16,3 2-16,2 0 0,-5 4 0,-3 3 16,4 4-16,2 5 0,3-2 15,-1 1-15,4 2 0,2 3 16,5 8-16,3 5 0,2-8 15,1-4-15,9-15 0,8-10 16,4-6-16</inkml:trace>
  <inkml:trace contextRef="#ctx0" brushRef="#br0" timeOffset="72283.5967">2789 4479 0,'0'0'0,"14"-1"16,4 0-16,-2-1 0,1 1 0,12 0 16,6-1-16,0 0 0,2 0 0,15 1 15,4 1-15,-2 1 16,-3-1-16,20 1 16,9 1-16,-8 1 0,-4-2 0,13-1 15,9-2-15,-3 3 0,-5 3 0,36-6 16,-5-1-16,-15 1 0,-7 2 15,4-1-15,0 1 0,-6 0 16,-3 0-16,2 1 0,3 1 16,-6 0-16,-5 2 0,4-2 15,2-1-15,-1-1 0,-1-1 16,6-2-16,5-2 0,-4 1 16,-2-1-16,3 2 0,6 2 15,-1 0-15,-4 2 0,5-2 16,2 0-16,-5 3 0,-6 2 0,5 0 15,2 0-15,-5 3 0,-5 0 16,4-2-16,3-3 16,-2 1-16,-3 0 0,2-2 0,1-2 15,-6 2-15,-8 3 0,5 0 16,1-2-16,-3-1 0,-3-1 0,-3 1 16,-2 1-16,-4-1 0,-4 1 15,1-1-15,0-2 16,-2 1-16,-3 0 0,0 5 15,-2 4-15,-4-3 0,0-4 0,3-2 16,3-3-16,-10-1 16,-5 1-16,7 0 15,7 2-15,-13 2 0,-11 3 0,-3-5 16,-2-2-16,-7-1 0,-6 2 0,-2 1 16,-4 1-16,-2 0 0,-2-1 15,-3 2-15,-2 0 0,-2-1 16,0 0-16,0 0 0,0 0 15,0 0-15,-2-1 0,-1 2 16,0 0-16,1-1 0,0 1 16,0-1-16</inkml:trace>
  <inkml:trace contextRef="#ctx0" brushRef="#br0" timeOffset="72444.2447">8475 4422 0,'0'0'0,"0"0"0,0 0 16,0 0-16,-10 18 0,10-18 16,0 0-16,-4 21 0</inkml:trace>
  <inkml:trace contextRef="#ctx0" brushRef="#br0" timeOffset="77118.416">5424 6497 0,'0'0'0,"-7"-3"0,-2-1 16,-4 0-16,0 0 0,-9-3 15,-8 0-15,1 0 0,-3 0 0,-4-1 16,-1 3-16,-14-4 16,2-1-16,-9 3 0,1 2 15,2-1-15,3-2 0,-5 3 16,-3-1-16,-3-1 0,6 0 0,0 2 15,-3-1-15,3 3 0,-2-1 16,-9 3-16,-2 3 16,8 4-16,-1 3 0,-9 4 0,-1 4 15,-16 4-15,10-2 0,-3 4 16,3 4-16,14-1 0,13 2 0,-4-1 16,-2 0-16,-1 0 0,1 2 15,1 3-15,0 5 16,7-3-16,5-3 0,-1 7 0,0 3 15,3 0-15,6 2 0,-2-1 16,2 2-16,5-5 0,3-1 0,6 5 16,2 4-16,8-5 15,3-5-15,-1 6 0,0 3 16,4 1-16,5 2 0,2 2 16,6 2-16,1-10 0,6-8 0,2-3 15,0-2-15,4-3 16,1-2-16,9 2 0,8 4 15,-7-3-15,0-3 0,8 1 0,6-1 16,-2-1-16,1-2 0,2 0 16,6 0-16,-5-5 0,-1-4 15,5 3-15,9 2 0,0-4 16,2-2-16,4 2 0,4 2 16,-8-3-16,-1-1 0,2-1 15,8 1-15,-6-4 0,0-1 0,7-4 16,5-1-16,-1-6 0,-1-5 15,6 5-15,3 1 0,-2-1 16,-3-3-16,4-4 16,2-1-16,-6 2 0,-3 0 0,4 1 15,3 0-15,-9-1 0,-8-1 16,7 0-16,6-2 0,-9 0 16,-5-2-16,2-3 0,0-4 15,-6 0-15,-3-1 0,-5-2 0,0-4 16,-7-1-16,-3 0 0,1-5 15,-2-4-15,-3 0 0,-3 2 16,-4-3-16,-2-1 0,-7 4 16,-3 3-16,-2-3 0,1-1 15,-5-1-15,-2 0 0,-5-3 16,-4-1-16,-2 2 0,-1 2 0,-1-2 16,0-1-16,-2 3 15,0 3-15,-8-5 0,-5-4 16,-1 6-16,3 3 0,-3-1 15,-3-4-15,4 3 0,2-2 0,-8 0 16,-5 1-16,-2 5 0,1 3 0,1-1 16,-1-2-16,-1 1 15,-1-1-15,-4-1 0,-2-1 16,-2 7-16,1 4 0,-1-6 16,-1-1-16,3 4 0,1 3 0,-10 2 15,-7 1-15,1-1 0,2 1 16,-3 3-16,-1-1 15,3 5-15,0 1 0,-7 2 0,-6 2 16,6 6-16,4 2 0,-7 3 16,-5 1-16,2 4 0,1 1 15,-11 9-15,-8 5 16,4 0-16,2 1 0,-13 10 0,-9 10 16,6 3-16,9 4 0,-15 13 15,-9 7-15,6 2 0,6 0 0,30-22 16,21-16-16,14-9 0</inkml:trace>
  <inkml:trace contextRef="#ctx0" brushRef="#br0" timeOffset="82083.298">5238 6590 0,'0'0'0,"-12"2"0,-2 2 16,2-2-16,-2-1 0,-10 5 16,-4 5-16,-2 0 0,2 1 0,-13 8 15,-3 3-15,3-1 16,2 2-16,-10 8 0,0 6 16,5-1-16,0-3 0,-3 9 15,0 1-15,5-3 0,2-1 16,2 7-16,3 4 0,6 0 15,8-6-15,0 1 0,-1 3 16,7-3-16,1-3 0,-5 25 0,4-1 16,7-29-16,2-2 0,2 23 15,4-3-15,0-7 0,3-6 16,6-2-16,4 0 0,-2-8 16,1-4-16,0-1 0,2 0 15,-3-15-15,2 0 0,9 3 16,4 1-16,0 0 0,-2 0 0,7 1 15,5 3-15,1-5 0,-5-5 16,6 0-16,5-1 0,-1-3 16,-1-1-16,6-4 0,8-2 15,-4-1-15,-2-2 0,6-2 16,4-3-16,1-4 0,-5-3 0,33-13 16,-3-3-16,-14 8 15,-10 4-15,5-7 0,1-2 16,-6-5-16,-2-2 0,0 4 15,2 2-15,-9 1 0,-6 0 0,1-5 16,1 0-16,-10 2 0,-3 0 0,-3-2 16,0-4-16,-5 4 15,-2 2-15,-2-2 0,-5 0 16,-7 3-16,-3 1 0,2-4 16,2-2-16,-2 4 0,-5 2 15,1-1-15,0-1 0,-5 13 16,0-2-16,-1-3 0,-1 0 0,-2-3 15,0 1-15,-2-5 0,-2-2 16,-3 5-16,1 4 0,-2-1 16,0-4-16,-1 4 0,0 2 15,-7-3-15,-4-1 0,0 3 16,1 0-16,0 0 0,0 1 16,-3 4-16,1 1 0,-4-1 15,-2-5-15,1 5 0,0 3 0,-1-1 16,-5 1-16,5-1 0,1-2 15,-6 4-15,-4 2 16,4 6-16,4 4 0,-4-2 0,-6-3 16,6 5-16,0 3 0,-3-1 15,-3 1-15,2 1 0,5 2 0,-5-2 16,-3 1-16,4 1 16,4 1-16,-1 2 0,-2 2 15,3-2-15,-1 2 0,1 3 16,0 5-16,2-3 0,1 0 0,-1-1 15,0 1-15,0 1 0,1 0 16,-3 1-16,-4 2 16,6-1-16,4 0 0,-1 1 0,0 1 15,3-2-15,2-2 0,-2 2 16,1 1-16,4-1 0,3 0 16,1-1-16,0-1 0,-2 1 15,3-1-15,-2 0 0,2 1 16,-1 1-16,3 0 0,1 1 0,0 1 15,5 0-15,1-1 0,3 2 16,-2 1-16,5-1 0,-1-2 16,4 0-16,-1 0 15,5-5-15,0-1 0,6 0 0,7 1 16,0-2-16,1 0 0,-5-1 16,-4-4-16,0 0 0</inkml:trace>
  <inkml:trace contextRef="#ctx0" brushRef="#br0" timeOffset="83904.9603">1667 8708 0,'0'0'0,"0"0"15,0 0-15,0 0 0,0 0 0,0 0 16,16 20-16,-16-20 0,0 0 0,15 27 16,-15-27-16,0 0 15</inkml:trace>
  <inkml:trace contextRef="#ctx0" brushRef="#br0" timeOffset="90189.3914">12715 7447 0,'0'0'0,"0"0"16,0 0-16,0 0 0,-17-15 0,17 15 15,0 0-15,-23-20 16,14 13-16,-2 2 0,-2-1 15,-3 1-15,-1 0 0,-2-1 0,-1 1 16,0 0-16,1 2 0,-10-2 16,-2 0-16,2-1 0,3 0 0,-2-2 15,-1 0-15,4 1 16,4 1-16,4 1 0</inkml:trace>
  <inkml:trace contextRef="#ctx0" brushRef="#br0" timeOffset="91767.358">11828 7271 0,'0'0'0,"0"0"0,0 0 15,-28-2-15,15 1 0,-2 0 16,-3-1-16,-6 1 0,-1 0 16,-2-1-16,0 2 0,-1 1 15,2 2-15,-10 0 0,-1-1 16,2 0-16,2 0 0,-4 2 16,-1 1-16,1 2 0,2 1 15,-11 1-15,-3 2 0,3-1 16,2-1-16,-4 3 0,-1 3 15,2 0-15,3 2 0,-7 3 0,0 0 16,6 0-16,4-1 0,-2 3 16,-2 1-16,4-1 0,3 0 15,-2 2-15,0-1 0,9-2 16,1 0-16,-4 6 0,0 1 16,3-1-16,5-3 0,-3 4 15,-1 2-15,6-4 0,1-1 0,-5 4 16,2 1-16,5-7 15,0 2-15,0 3 0,3 0 0,6-4 16,2 3-16,-1 2 0,0 1 16,3-2-16,2-1 0,-2 2 15,0 1-15,3-2 0,2-1 16,3-1-16,2 2 0,0-2 0,1-4 16,2 3-16,-1 2 15,1-9-15,-1 0 0,1 3 16,1 3-16,-1 0 0,1-1 0,3 0 15,1-1-15,2-2 0,1-1 16,2 1-16,4 1 0,-2 1 16,-2-1-16,2 0 0,0 1 15,1-4-15,0-3 0,3 2 16,2 3-16,-1-1 0,-1-2 16,1 1-16,1-1 0,2-2 0,2-2 15,-1 4-15,2 1 16,-2-1-16,1-1 0,2 1 15,5 0-15,-5-2 0,-2-3 0,3 0 16,3-1-16,0 0 0,0-2 16,-2 0-16,0-3 0,2 2 15,1 0-15,0-1 0,1 0 16,-3 0-16,-1-2 0,2 1 16,1 0-16,0-1 0,1 1 0,7-1 15,-1 0-15,-9-4 0,-2 0 16,10-2-16,3 0 15,-3 0-15,-4 0 0,5-2 16,3-1-16,-4 1 0,-4-1 0,5-1 16,3-2-16,-3 1 0,-4 3 0,5-4 15,2-2-15,-5 1 16,-5 2-16,6 0 0,2 2 16,-2-2-16,-3-2 0,2-2 15,2 1-15,-5-2 0,-2-1 0,3 1 16,4-1-16,-5 1 15,-2-1-15,2 0 0,1-1 16,-2 0-16,-2-1 0,1-1 0,-3-2 16,1 2-16,-1-1 0,0 1 15,0-3-15,-3 1 0,-4 0 16,5 1-16,1 0 0,-1-1 0,-4 1 16,2 0-16,-1-2 15,-1 1-15,-2 0 0,1-1 16,1 1-16,-3-1 0,-3 2 0,1-3 15,0-1-15,-4 5 0,2 2 16,1-1-16,1-1 0,-4-2 16,0 0-16,-1-2 0,0 1 15,1 0-15,-1 1 0,-1-2 16,-2 0-16,1 0 0,1 0 16,1-1-16,0-2 0,-2 4 15,-2 2-15,-1-4 0,-2-2 16,-1 2-16,-1 0 0,2-1 15,0-1-15,-3 5 0,1 1 0,-1-3 16,0-3-16,-3 3 0,0 1 16,0-2-16,0 1 0,-1 0 15,-1 2-15,-1-2 0,0 0 16,-1 0-16,0 1 0,0-2 16,-2 1-16,1 0 0,0 0 0,-1 1 15,0 3-15,0-2 16,-1 1-16,0-2 0,-2-3 15,-2 2-15,-2 2 0,-1 0 16,0 0-16,1 0 0,0 1 0,-1-1 16,-1 1-16,-1 1 0,2 3 15,-3-3-15,-2-1 0,0 0 16,-2 1-16,-1 0 0,-1 3 16,1 0-16,1-1 0,-3 2 15,-3 1-15,1 1 0,0 1 0,-2 1 16,0-1-16,-1 1 0,1-2 15,-2 1-15,0 1 0,1 0 16,3 1-16,-4 1 0,-3-2 16,3 2-16,0 2 0,-7 0 15,0-2-15,6 4 0,1 0 0,-5 0 16,0 1-16,1 1 16,1-1-16,-2 1 0,-1-1 15,3-1-15,3-2 0,-5 4 16,-4 3-16,4 2 0,2 0 0,-3-1 15,-2-2-15,2 2 0,0-1 16,-2 2-16,-5 0 16,3 2-16,1 1 0,-8 3 0,-1 2 15,4 1-15,3-1 0,-4 4 16,-2 1-16,3-2 0,3 1 16,-3 2-16,-2-1 0,4 2 15,5-2-15,-5 6 0,2 0 16,6-5-16,-1-2 0,-3 5 15,1 3-15,2-2 0,1 0 0,9-7 16,6-5-16,5-3 0</inkml:trace>
  <inkml:trace contextRef="#ctx0" brushRef="#br0" timeOffset="92367.5861">8682 8658 0,'0'0'16,"0"0"-16,0 0 0,0 0 0,0 0 15,31 5-15,-31-5 0,23-3 0,-23 3 16,31-3-16,-11 0 16,1 1-16,-1 0 0,6 1 15,2 0-15,9 0 0,-2-1 0,-5 0 16,-5 1-16,-4 0 0</inkml:trace>
  <inkml:trace contextRef="#ctx0" brushRef="#br0" timeOffset="93084.307">11177 8858 0,'0'0'0,"0"0"15,0 0-15,20 3 0,-20-3 16,0 0-16,33-2 0,-33 2 16,34 1-16,-14 0 0,2 1 15,0-2-15,0 0 0,8 2 0,0 1 16,0 0-16,0 0 0,0-1 15,1 2-15,-1 1 0,2-1 16,8-2-16,1-2 0,-2 0 16,-3 1-16,4-3 0,1 1 15,-2 0-15,-3 0 0,11-1 16,0-1-16,-4 1 0,-3 1 16,2-3-16,1-2 0,-5 1 15,-2 2-15,1 1 0,3 1 16,-3 1-16,0 1 0,3-1 0,0-1 15,-4-1-15,-2-1 0,-2 1 16,-1 0-16,-5 0 0,-2 2 16,5-1-16,-1-1 15,-7 1-15,-2 1 0,0-1 0,1 0 16,-2 0-16,0 1 0,2 1 16,1 0-16,-2-2 0,-3-1 0,-4-1 15,0 2-15,1-2 0,-1 1 16,-1 0-16,0-1 0,-1 1 15,-2 0-15,1 0 0,0 1 16,-2 1-16,-1-1 0,0 2 16,-2 0-16,0-1 0,-2-1 0,0 0 15,0 1-15,-2 0 16,1-3-16,-1 3 0,-3 3 16,1-1-16,0 3 0,-1-1 15,1-2-15,0 0 0</inkml:trace>
  <inkml:trace contextRef="#ctx0" brushRef="#br0" timeOffset="99451.0125">11828 9225 0,'0'0'0,"-7"-2"0,-4 0 15,-2-1-15,0 0 0,-7-1 0,-3 0 16,-2-2-16,-3 0 0,-7-1 15,0 0-15,2 3 0,2 2 16,-3-1-16,-3-1 0,3 1 16,1-1-16,-3 0 0,-3 1 15,-2 2-15,5-2 0,-3 0 16,-2-2-16,4 3 0,2 3 0,-5-2 16,-3 0-16,3 0 0,3 2 15,-4-2-15,-2 0 16,3 3-16,3 2 0,-9 2 0,-2-1 15,6-1-15,5 1 0,-3 3 16,-1 5-16,3-1 0,1-1 16,0-1-16,-2-2 0,4 3 15,1 3-15,2 1 0,2 2 16,1-2-16,2 1 0,-1 1 16,0 2-16,2-4 0,4-2 0,-2 5 15,0 4-15,3-1 16,2-2-16,-2 2 0,-1 1 15,3-1-15,2 0 0,1 2 0,3 0 16,3-3-16,0 1 0,0 4 16,-1 2-16,2-4 0,3-1 15,-1 3-15,2 1 0,1 1 16,2 0-16,3 1 0,2 2 16,2-3-16,-1-1 0,1 0 0,0 2 15,2-2-15,-1-1 0,2 3 16,0 1-16,2-2 0,1-3 15,6 2-15,6 0 0,-3-4 16,0-5-16,5 2 0,1 4 16,3-1-16,0-1 0,5-1 15,2 0-15,0-2 0,2-2 0,7 5 16,1-1-16,-1-3 16,0-1-16,2-1 0,4 0 0,-4 0 15,-1-3-15,11 0 16,1-1-16,-5 3 0,-4 3 0,2 0 15,3-1-15,0-2 0,-1-1 16,2-2-16,3-1 0,-5-2 16,-4-2-16,32-1 0,-1-4 15,-8-1-15,-7-1 0,1-3 16,1-2-16,-6-2 0,-5-1 16,8-2-16,4-2 0,-6-3 0,-6 0 15,3-2-15,2-3 16,-4 3-16,-1 3 0,5-5 0,3-1 15,-11-1-15,-7 0 0,2-2 16,1 1-16,-3-2 0,-1 0 16,1-2-16,-1 0 0,-7 2 15,-2 2-15,0-6 0,3-3 16,-7 0-16,-5 1 0,-1-2 16,-2-2-16,-3-2 0,-3 0 0,-3 2 15,-3 2-15,-4 2 0,-4 2 16,-4-1-16,-3-1 15,-2 0-15,1 2 0,-3 6 0,0-7 16,-3 4-16,-1 2 0,-6-2 16,-4-1-16,1 1 0,2 2 15,-6-3-15,-2-3 0,-3 2 0,-2 2 16,-2 1-16,-2 3 16,1 0-16,0 1 0,-6-1 15,-3 1-15,1 2 0,1 3 0,-8-3 16,-7-3-16,5 6 0,4 3 15,-5-1-15,-5 0 0,3-1 16,4 2-16,-26-5 0,6 0 16,5 4-16,3 2 0,-2 5 15,-1 5-15,7 2 0,4 3 0,-10 4 16,-6 1-16,3 3 16,2 2-16,-5 4 0,-4 3 15,9 3-15,5 2 0,-7-2 0,-5 1 16,7 1-16,6 2 0,-3 3 15,0 2-15,4 3 0,3 0 16,2 6-16,2 3 0,8-7 16,4-4-16,7-2 0,4-1 15,9-3-15,8-3 0,9-6 16,5-3-16,0-5 0,0-4 0,-2-1 16</inkml:trace>
  <inkml:trace contextRef="#ctx0" brushRef="#br0" timeOffset="99785.3491">12490 7559 0,'0'0'0,"0"0"0,13-17 16,-6 11-16,0 0 0,1 2 15,0 2-15,-2 0 0,1 4 0,-3 4 16,-1 4-16,-5 4 0,0 0 15,-4 13-15,-3 5 0,-1 3 16,0 2-16,-3 14 0,0 6 16,2-11-16,2-9 0,2-7 15</inkml:trace>
  <inkml:trace contextRef="#ctx0" brushRef="#br0" timeOffset="100033.8835">12015 11179 0,'0'0'0,"-2"13"15,1 4-15,1 6 0,1 3 0,3 12 16,1 5-16,2 7 0,1 0 16,-2-10-16,0-9 0,-2-7 15</inkml:trace>
  <inkml:trace contextRef="#ctx0" brushRef="#br0" timeOffset="102384.0624">12430 10407 0,'0'0'0,"0"0"0,0 0 16,0 0-16,0 0 0,21-4 16,-21 4-16,0 0 0,28 1 15,-15 0-15,3 2 0,1-1 16,0-2-16,0 0 0,2-2 16,3 1-16,2-1 0,8 1 15,1 0-15,0 0 0,2 1 0,1-1 16,1-1-16,9 0 0,-2 1 15,0 0-15,1 0 16,-1 1-16,-1 0 0,9 0 0,0 0 16,-2 3-16,0 1 0,3-4 15,3 0-15,4 0 0,-5 0 16,7-4-16,5-2 0,-3 0 16,-4 0-16,16-2 0,3-2 15,-6 1-15,-4 2 0,36-6 16,-7 2-16,-14 5 0,-11 2 0,6 5 15,3 4-15,-5-4 0,-6-2 16,7 2-16,4 1 0,-5-1 16,-3-2-16,12-3 0,8-2 15,-4-1-15,-1 0 0,8-8 16,7-5-16,-8 5 0,-7 2 0,3 2 16,2 0-16,-6 5 0,-3 3 15,6 1-15,5-1 0,-7 2 16,-4 0-16,2 2 0,3 2 15,-7-2-15,-2 0 0,8-2 16,7-3-16,-4 2 0,-5 1 0,3-2 16,2-2-16,-6-1 15,-6 1-15,3-2 0,2-2 16,-10 6-16,-5 3 0,0 1 16,-1 1-16,-9-3 0,-9-3 0,6 2 15,2 1-15,-9-2 16,-7-1-16,0 3 0,0 2 0,-7 1 15,-4 2-15,1-2 0,0 3 16,-6-3-16,-5 1 0,-3-3 16,-3-1-16,-2 1 0,-1 0 15,-1 2-15,1 1 0,-1 0 16,-1-2-16,-8 1 0,-3-2 16,3 0-16,-3 0 0,0 0 0,0 0 15,0 0-15,0 0 0,0 0 16,-6 2-16,1-1 0,-3 0 15,1 0-15,3 0 0,-1 0 16</inkml:trace>
  <inkml:trace contextRef="#ctx0" brushRef="#br0" timeOffset="102833.5459">15418 8414 0,'0'0'0,"0"0"0,0 0 16,0 0-16,0 0 0,0 0 16,0 0-16,0 0 0,0 0 15,-20 14-15,20-14 0,0 25 0,0-25 16,4 29-16,0-10 16,-1 0-16,0 0 0,1-2 0,-1-3 15,-1-1-15</inkml:trace>
  <inkml:trace contextRef="#ctx0" brushRef="#br0" timeOffset="103121.708">15219 10322 0,'0'0'0,"0"0"0,0 0 16,0 0-16,0 0 0,0 0 0,0 0 15,10 22-15,-10-22 0,0 0 16,24 20-16,-24-20 0,23 15 0,-12-9 15,-1 0-15,-3-1 16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224 427,'0'0,"0"0,0 0,0 0,18 0,-18 0,17 0,-17 0,18 0,-1 16,1-16,-1 0,1 0,-1 16,36-16,-1 0,18 16,18-16,0 16,-1 0,18-16,-17 16,-1 0,36-16,0 16,-1-16,-16 16,-1-16,0 0,-18 16,1-16,-18 0,-17 0,-1 0,-17 0,18 0,-36 0,18 0,-17 0,-1 0,18 0,-17 0,17 0,-17 0,-1 0,1 0,-1 0,1 0,-1 0,18 0,-17 0,-1 0,1 0,-1 0,1 0,-1 0,-17 0,18 0,-1 0,-17 0,18 0,-18 0,0 0,17 0,-17 0,0 0,18 0,-18 0,0 0,17 0,-17 0,0 0,18 0,-18 0,17-16,-17 16,0 0,0 0,18 0,-18 0,0 0,0 0,17-16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1407 597,'0'0,"0"0,0 0,0 0,0 0,0 0,0 0,0 0,0 0,0 0,0 0,0 0,0 0,0 0,16 18,-16-18,0 0,0 0,0 0,0 0,0 0,0 0,0 0,0 0,0 0,16 17,-16-17,0 0,0 0,0 0,0 0,0 0,0 0,0 0,0 0,0 0,16 18,-16-18,0 0,0 0,0 0,0 0,0 0,0 0,0 0,0 0,0 17,16-17,-16 0,0 0,0 0,0 0,0 18,0-18,0 0,0 0,0 0,0 0,0 0,0 17,0-17,0 0,0 0,0 0,0 0,0 0,0 0,0 0,0 0,0 0,0 0,0 0,0 0,0 0,-16 0,16 0,0 0,0 0,0 0,0 0,0 0,0 0,0 0,0 0,0 0,0 0,0 0,0 0,0 0,-16 0,16 0,0 0,0 0,0 0,0 0,0 0,0 0,0 0,0 0,0 0,0 0,0 0,-16 0,16 0,0-17,0 17,0 0,-16 0,16 0,0-18,-16 18,16 0,0-17,-16 17,16 0,-16 0,16 0,0-18,0 18,0 0,-16 0,16 0,0 0,0 0,0 0,0 0,0 0,0 0,0 0,0 0,0-17,0 17,0 0,0 0,0 0,0 0,0 0,0 0,0 0,0 0,0 0,0 0,0 0,0 0,0-18,0 18,0 0,0 0,0 0,0 0,0 0,0 0,0 0,0 0,0 0,0 0,0 0,0 0,0 0,0 0,0 0,16 0,-16 0,0 0,0 0,0 0,0 0,0 0,0 0,16 0,-16 0,0 0,0 0,0 0,0 0,0 0,16 0,-16 0,0 0,16 0,-16 0,0 0,16 0,-16 0,0 0,0 0,0 0,0 0,0 0,0 0,0 0,0 0,0 0,0 18,0-18,0 0,0 0,0 0,0 0,0 0,0 0,0 0,0 0,0 0,-16 0,16 0,0 0,0 0,0 0,0 0,0 0,0 0,0 0,0 17,0-17,0 0,0 0,0 0,0 0,0 0,0 0,-16 0,16 0,0 0,0 0,0 0,0 0,0 0,0 0,0 0,0 0,0 0,-16 0,16 18,0-18,-16 0,16 0,0 0,0 0,-16 0,16 0,0 0,0 0,0 0,0 0,-16 0,16 0,0 0,0 17,0-17,-16 18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1451 465,'-18'-16,"18"16,0 0,0 0,0 0,0 0,0 0,0 0,-17 0,17 0,0 0,0-17,0 17,-18 0,18 0,0 0,0 0,0 0,-18 0,18 0,0 0,-17 0,17-16,0 16,-18 0,18 0,0 0,-17 0,17 0,0 0,-18 0,18 0,0 0,0 0,0 16,0-16,0 0,0 0,0 0,0 17,0-17,0 0,0 0,0 16,0-16,0 0,18 0,-18 16,0-16,0 0,0 0,17 0,-17 17,18-17,-18 0,17 0,-17 0,0 0,18 16,-18-16,18 0,-18 0,0 0,0 0,17 0,-17 0,0 0,0 0,0 0,0 0,0 0,18 0,-18 16,0-16,0 0,0 0,0 0,0 0,17 0,-17 0,0 0,0-16,0 16,0 0,0 0,0 0,0 0,0 0,0 0,0-16,0 16,0 0,0 0,0 0,0 0,0-17,0 17,0 0,0 0,0-16,0 16,0 0,0-16,0 16,0 0,0 0,0-17,0 17,0 0,-17 0,17 0,0 0,0 0,-18 0,18-16,0 16,-17 0,17 0,0 0,0 0,-18 0,18 0,0 0,0 0,-18 16,18-16,0 0,0 0,0 0,0 0,-17 0,17 0,0 0,0 17,0-17,-18 0,18 0,0 0,0 16,0-16,0 0,0 16,0-16,0 17,0-1,0 0,0 17,0-33,18 16,-18 0,0-16,0 0,0 17,0-17,0 0,17 0,-17 0,0 0,0 0,0 0,0 0,0 0,0 0,18 0,-18-17,0 17,0 0,0 0,0 0,18 0,-18 0,0 0,0-16,0 16,0 0,0-16,0 16,0 0,0-17,0 17,0 0,0 0,0 0,0 0,0 0,0 0,0-16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413 627,'0'0,"0"0,0 0,0 0,17 0,-17 0,0 0,18 0,-18 0,17 0,-17 0,18 0,17 0,-18 0,18 0,18 0,-18 0,17 0,1 0,17 0,-18 0,0 0,1 0,-1 0,-17 0,0 0,18 0,-18 0,0 0,0 0,0 0,0 0,-18-11,1 11,-1 0,18 0,-18 0,1 0,17 0,17 0,-17 0,18 0,-1 0,-17 0,18 0,-18-12,17 12,-17 0,0 0,17 0,-17 0,18 0,-18 0,0 0,0 0,0 12,0-12,-18 0,71 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1185 645,'-16'0,"16"0,0 0,0 0,0 0,0 0,0 18,-16-18,16 0,0 17,0-17,-16 18,0 0,0-1,-16 18,0 18,17-17,-17-1,16 0,0-17,-16 17,-32 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12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875 645,'0'0,"0"0,0 0,0 0,0 0,0 0,0 0,18 0,-18 0,0 18,0-18,17 0,-17 0,0 17,18-17,-18 18,18 0,-1-1,18 1,-17 17,0-17,17-1,-17 19,-1-1,18 0,1 18,-19-18,124 159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19300 53300,'31'16,"-15"7,-1 0,9 1,-1-1,8 8,1 0,-25-23,1 0,8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7:29"/>
    </inkml:context>
    <inkml:brush xml:id="br0">
      <inkml:brushProperty name="width" value="0.01551" units="cm"/>
      <inkml:brushProperty name="height" value="0.01551" units="cm"/>
    </inkml:brush>
  </inkml:definitions>
  <inkml:trace contextRef="#ctx0" brushRef="#br0">57400 14797 945,'8'-21'43,"-1"7"-32,1 5-32,0 6-32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8:05"/>
    </inkml:context>
    <inkml:brush xml:id="br0">
      <inkml:brushProperty name="width" value="0.02482" units="cm"/>
      <inkml:brushProperty name="height" value="0.02482" units="cm"/>
    </inkml:brush>
  </inkml:definitions>
  <inkml:trace contextRef="#ctx0" brushRef="#br0">80647 37400 590,'-7'0'0,"0"0"0,2 0 0,1 0 0,3 2 12,7 4 24,7 4 22,8 3 25,3 4 1,3 1-21,1 3-19,3 2-21,-3-2-16,-7-3-13,-7-5-11,-7-3-13,-2-2-12,0 0-12,1 0-13,2 0-13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8:13"/>
    </inkml:context>
    <inkml:brush xml:id="br0">
      <inkml:brushProperty name="width" value="0.01857" units="cm"/>
      <inkml:brushProperty name="height" value="0.01857" units="cm"/>
    </inkml:brush>
  </inkml:definitions>
  <inkml:trace contextRef="#ctx0" brushRef="#br0">100149 37316 789,'-1'-7'10,"-1"2"17,0 2 20,-1 2 17,-1 1-11,0 2-44,0 0-42,0 2-43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9:30"/>
    </inkml:context>
    <inkml:brush xml:id="br0">
      <inkml:brushProperty name="width" value="0.03124" units="cm"/>
      <inkml:brushProperty name="height" value="0.03124" units="cm"/>
      <inkml:brushProperty name="color" value="#00BFF3"/>
    </inkml:brush>
  </inkml:definitions>
  <inkml:trace contextRef="#ctx0" brushRef="#br0">42946 24541 469,'7'-29'0,"0"5"0,-2 5 0,0 5 0,-1 3 10,0 2 18,-1 2 20,1 2 18,-3 4 4,-8 4-12,-6 6-13,-7 4-12,-5 6-8,-3 9-5,-3 7-5,-2 8-5,-2 5-2,3 0 0,2 2-1,1 0 0,4-2 0,5-4 0,5-5-1,5-5-1,4-5 0,4-2-1,4-3-1,4-3 0,4-4-1,5-6-2,5-6-2,5-6-1,4-6-1,3-6-1,3-5-2,3-7-1,2-5 0,2-5-1,2-4 0,2-6-1,-1-2 0,-4 0 2,-4 0 0,-3 0 0,-6 2 2,-7 6 1,-7 4 2,-7 5 0,-5 4 2,-4 3 2,-4 3 0,-4 3 2,-3 4 1,-5 3 2,-3 4 0,-5 4 2,-2 5-1,-3 6-3,-1 5-2,-2 7-2,-1 4-2,1 5 0,1 3-1,2 4 1,1 1 0,5-3 1,3-4 2,5-2 1,3-2 0,6-3 0,4-1-1,6-3-1,5-2 2,5-2 3,7-4 5,6-3 3,4-1 3,2 0-1,4 0 0,3 0 1,1-1-4,0-1-6,0-1-8,1 0-5,-2 0-6,0 4-4,-2 2-3,0 3-4,-2 1-5,-3-1-5,-3 0-7,-3-2-6,-4-1-4,-3-2-3,-4-3-4,-4-1-3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9:30"/>
    </inkml:context>
    <inkml:brush xml:id="br0">
      <inkml:brushProperty name="width" value="0.03112" units="cm"/>
      <inkml:brushProperty name="height" value="0.03112" units="cm"/>
      <inkml:brushProperty name="color" value="#00BFF3"/>
    </inkml:brush>
  </inkml:definitions>
  <inkml:trace contextRef="#ctx0" brushRef="#br0">45647 24550 471,'-11'0'8,"10"2"17,10 0 16,10 2 17,5 1 6,4 1-7,3 3-6,3 2-5,1 0-7,1-1-6,-1 0-6,0-2-6,-1 1-4,-5 4-3,-4 2-3,-3 3-3,-4 2-2,-3-1-4,-3 1-1,-2 0-4,-5-1-1,-2 1-1,-6-1 0,-2 1-1,-5 0-1,-6 1-1,-4 1 0,-5 1-2,-4 2 1,-2 3 1,-4 3 1,-3 3 3,-2 0 0,0 0 1,-2-1-1,0-1 1,2-3-5,7-3-11,7-5-12,7-3-10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9:31"/>
    </inkml:context>
    <inkml:brush xml:id="br0">
      <inkml:brushProperty name="width" value="0.03394" units="cm"/>
      <inkml:brushProperty name="height" value="0.03394" units="cm"/>
      <inkml:brushProperty name="color" value="#00BFF3"/>
    </inkml:brush>
  </inkml:definitions>
  <inkml:trace contextRef="#ctx0" brushRef="#br0">48205 23960 432,'-7'-22'0,"2"5"0,2 3 0,3 4 0,0 3 5,0 0 12,0 2 12,0 1 11,0 3 7,3 7 3,2 7 2,2 8 3,-2 7-1,-4 10-6,-6 10-5,-4 10-6,-2 6-6,-1 1-7,0 3-5,1 1-7,0 0-7,2-3-9,2-3-7,2-2-8,3-5-3,2-7 1,4-4 3,2-7 1,3-6-6,2-7-14,1-7-14,3-7-13,-1-4-5,-1-2 6,-2-3 5,-2 0 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9:31"/>
    </inkml:context>
    <inkml:brush xml:id="br0">
      <inkml:brushProperty name="width" value="0.02796" units="cm"/>
      <inkml:brushProperty name="height" value="0.02796" units="cm"/>
      <inkml:brushProperty name="color" value="#00BFF3"/>
    </inkml:brush>
  </inkml:definitions>
  <inkml:trace contextRef="#ctx0" brushRef="#br0">48798 24670 524,'6'-43'6,"-1"8"11,-2 7 12,-2 9 11,-3 6 7,-4 4 3,-4 6 4,-3 5 2,-4 5-4,-2 7-10,-1 7-9,-2 7-11,-2 3-8,2 1-5,1-1-5,1 0-5,1 0-2,1-1 1,1-2 0,1 1 2,2-4-1,2-4-3,4-3 0,3-4-3,1-3 0,2-1 3,0-1 2,2 0 3,3-2 1,6-1 3,5 0 3,7-2 2,3 0-2,1-2-5,1 0-7,1-2-5,-1 1-7,-1 0-9,-3 2-7,-1 0-8,-3 0-7,-1 0-2,-2-2-5,-3 0-3,-1-1 2,-2 2 7,-2 0 7,-2 2 7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9:31"/>
    </inkml:context>
    <inkml:brush xml:id="br0">
      <inkml:brushProperty name="width" value="0.03407" units="cm"/>
      <inkml:brushProperty name="height" value="0.03407" units="cm"/>
      <inkml:brushProperty name="color" value="#00BFF3"/>
    </inkml:brush>
  </inkml:definitions>
  <inkml:trace contextRef="#ctx0" brushRef="#br0">49791 24981 430,'0'-15'2,"2"0"3,1 2 4,0 1 4,0 1 2,0 0 3,-2 2 2,0 1 3,-2 2 2,-2 6 5,-2 4 3,-2 6 5,-2 3-1,-2 5-5,-1 3-4,-3 5-5,0 1-6,2-1-4,3-1-5,1-1-6,2-3-1,4-3 1,3-4 1,2-4 1,4-4-2,4-1-6,3-2-6,5-2-6,2-1-2,-1 0 1,1 0 3,0 0 1,-2 0 3,-3 0 2,-3 0 2,-2 0 3,-4 2 2,-1 4 0,-2 4 0,-2 4 0,-3 1 1,-6 1 0,-4 0 0,-5-1-1,-1 0 1,5-2-1,3-3-1,4-1-1,-1 0 1,-6 4-1,-5 2 1,-7 3-1,0 0 2,3-3 0,4-2 1,5-4 0,5-3 2,8-2 3,8-4 1,8-2 3,5-4 0,2-4-1,4-4-3,3-3-1,1-3-3,-1 1-6,-1-1-6,-1 0-5,-3 1-3,-3 1-1,-4 1 0,-5 1-2,-2 1 2,-2 0 3,-2 2 5,-2 1 4,-2 1 4,-1 0 6,0 2 5,-1 1 6,-2 1 9,-1 4 12,0 3 12,-1 2 13,-1 4 1,0 4-11,0 3-9,0 5-11,1 4-6,0 5-5,2 5-4,0 5-4,1 7-4,-2 11-5,0 11-3,-2 11-5,0 7-6,1 5-11,-1 3-10,0 4-10,1-4-3,2-12 2,2-12 4,2-11 2,1-11-1,0-10-6,-1-9-6,1-10-6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9:32"/>
    </inkml:context>
    <inkml:brush xml:id="br0">
      <inkml:brushProperty name="width" value="0.03492" units="cm"/>
      <inkml:brushProperty name="height" value="0.03492" units="cm"/>
      <inkml:brushProperty name="color" value="#00BFF3"/>
    </inkml:brush>
  </inkml:definitions>
  <inkml:trace contextRef="#ctx0" brushRef="#br0">50558 25284 419,'-6'-30'0,"2"3"0,4 3 0,2 3 0,5 1 12,4 1 21,5-1 23,5 1 22,3 2 6,1 6-13,1 6-12,1 6-11,-2 5-11,-5 4-6,-5 3-6,-4 5-8,-6 4-4,-2 3-4,-6 4-3,-2 5-5,-6 2-3,-4 0-5,-5 2-4,-5 1-5,-5 0-6,-7 2-9,-5 0-8,-6 2-8,2-5-8,10-8-8,10-9-6,9-8-8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5T23:59:54.201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23669 8558 0,'0'0'16,"0"0"-16,0 0 0,0 0 0,0 0 15,0 0-15,0 0 0,0 0 16,0 0-16,25-5 0,-25 5 15,0 0-15,0 0 0,0 0 16</inkml:trace>
  <inkml:trace contextRef="#ctx0" brushRef="#br0" timeOffset="35283.5536">25286 1861 0,'0'0'15,"0"0"-15,0 0 0,0 0 0,23-5 16,-23 5-16,23-2 0,-23 2 16,25-4-16,-11 3 0,2-2 15,1 2-15,0 0 0,1 0 16,2-1-16,1-1 0,1 0 0,9 1 15,3-1-15,-1 0 0,0 2 16,10-1-16,4 0 16,-4 1-16,-3-1 0,3 0 0,3 2 15,-6-1-15,-1 1 0,8-2 16,3 1-16,-7 0 0,-4 1 0,2 1 16,-2 1-16,-9-2 15,-2 0-15,1 1 0,-3 2 16,-8-2-16,-1 0 0,-2 0 15,0 1-15,-2 0 0,-2 0 0,-1 2 16,-1-2-16,-3 1 0,0 1 16,-2-2-16,-1 0 0,1 1 15</inkml:trace>
  <inkml:trace contextRef="#ctx0" brushRef="#br0" timeOffset="37649.3284">22671 7764 0,'0'0'0,"0"0"15,0 0-15,0 0 0,0 0 0,0 0 16,0 0-16,-11-21 0,11 21 16,0 0-16,0 0 15,0 0-15,0 0 0,-10-19 0,10 19 16,0 0-16,0 0 0,10-17 16,-10 17-16,0 0 0,24-11 0,-12 10 15,4-2-15,-1 3 16,1 0-16,4 1 0,2 2 15,0 0-15,0 4 0,3 0 16,-2 2-16,-1 1 0,-2 3 0,-3 1 16,-3 1-16,-4 0 0,-2 1 15,-4 1-15,-1 3 0,-3-2 16,-2-3-16,-5 5 0,-2 2 16,-4 0-16,0 0 0,-4 3 15,-3-1-15,1-3 0,0-4 0,2-1 16,-1 1-16,1-6 15,2-3-15,2-5 0,2-4 16,2-4-16,2-1 0,6-7 16,4-5-16,1-2 0,-2 1 0,2 0 15,2-2-15,-1 3 0,3 1 16,-3-2-16,-3-1 0,-1 2 16,-1 2-16,0 1 0,-1 1 15,0 5-15,0 2 0,-1 2 16,2 0-16,0 3 0,0 2 0,0 4 15,0 2-15,0 2 16,0 2-16,0 6 0,0 2 16,0 3-16,0 0 0,-1 5 15,0 3-15,0 0 0,-1 3 0,-1 13 16,-1 0-16,0 0 0,-2-1 16,-1 12-16,-2 4 15,1-3-15,2-3 0,-4 9 0,0-1 16,1-4-16,1-5 0,2 4 15,1-3-15,4-12 0,2-5 0,5-7 16,1-3-16,-1-8 0,-2-5 16,0-4-16</inkml:trace>
  <inkml:trace contextRef="#ctx0" brushRef="#br0" timeOffset="38232.8555">23142 7561 0,'0'0'0,"0"0"0,0 0 0,0 0 15,0 0-15,-1 27 0,1-27 16,0 32-16,0-32 0,0 42 15,0-15-15,0 3 0,0 3 0,-3 11 16,0 1-16,1-2 16,0-2-16,-3 11 0,0 0 15,0-7-15,1-4 0,-2 1 0,0-6 16,1-5-16,3-8 0,0-3 16,1-4-16,0-4 0,0-3 15,0-7-15,1-2 0,-3-7 16,2-2-16,4-4 0,1-4 15,0 0-15,3 0 0,2-8 16,1 1-16,-1 3 0,-1 0 16,2 1-16,1 0 0,1 4 0,2 2 15,1 3-15,2 1 16,-2 4-16,-2 3 0,1 1 0,-1 2 16,-2 2-16,-1 1 0,-1 3 15,-2 4-15,-1 0 0,-1 1 0,-1 3 16,-3 2-16,-1 2 15,-1 1-15,-5 7 0,-3 3 16,-2-2-16,-1-1 0,-3-1 0,-3 0 16,0-3-16,2-4 0,-2 0 15,-1 2-15,2-6 0,0-2 16,1-3-16,0-2 16,3-2-16,2-2 0,6-7 0,2-5 15,4-2-15,3-1 0,-1 2 16,-1 2-16,0 2 0</inkml:trace>
  <inkml:trace contextRef="#ctx0" brushRef="#br0" timeOffset="38789.2279">23382 7826 0,'0'0'0,"0"0"0,0 0 0,0 0 16,0 0-16,0 0 0,31-1 15,-31 1-15,0 0 0,39 0 16,-17 3-16,-3 1 0,0-2 0,-1 1 16,-2 0-16,1 2 0,-2-1 15,3 0-15,-3 1 0,-5-1 16,-1-2-16,-1 1 0,-2 0 16,0-1-16,-1 0 0,-1-1 15,-2 2-15,-2 0 0,-2 4 16,0-2-16,-2 3 0,1-1 0,0 2 15,-2-1-15,0 3 16,-1 1-16,1 0 0,-2 2 16,-1 1-16,2 1 0,0 0 0,0 6 15,-1-1-15,2 0 0,-1 1 16,1-3-16,0 0 0,2-1 16,1 0-16,-1-1 0,1 0 15,1-1-15,0-2 0,0 0 16,1-1-16,0 0 0,1-1 0,-1-2 15,0 0-15,0-3 0,1 0 16,0-3-16,0 1 16,-1-3-16,0-2 0,0 3 0,0-3 15,0 2-15</inkml:trace>
  <inkml:trace contextRef="#ctx0" brushRef="#br0" timeOffset="39033.4617">23320 8374 0,'0'0'0,"0"0"0,0 0 16,0 0-16,0 0 0,0 0 0,0 0 16,0 0-16,0 0 0,26-5 15,-26 5-15,28-1 0,-28 1 16,37-7-16,-15 3 0,1 1 16,0 1-16,0 0 0,2 1 15,3-2-15,0 1 0,-1 1 16,1 1-16,-3 0 0,-2 2 15,-1-1-15,0 0 0,-1-1 16,-1-2-16,0 0 0,1 1 0,-3-1 16,-4 2-16,-2 0 0</inkml:trace>
  <inkml:trace contextRef="#ctx0" brushRef="#br0" timeOffset="39529.5971">23920 8222 0,'0'0'16,"0"0"-16,0 0 0,0 0 0,0 0 16,0 0-16,0 0 0,0 0 15,32 2-15,-32-2 0,24 4 16,-24-4-16,28 6 0,-14-1 16,-1 3-16,-2 0 0,-1 1 15,-2 0-15,-1 1 0,-3 1 16,-1 1-16,-4 3 0,-3 0 15,-4 2-15,-2 1 0,-6 6 16,-3-3-16,0 1 0,1-2 0,-1-1 16,-1-2-16,1-1 15,2-2-15,-1 0 0,5-2 16,4-5-16,1-1 0,3 0 0,0 0 16,2-2-16,0 0 0,3-2 15,2 1-15,2-2 0,3-1 16,2 1-16,3-1 0,1 0 15,1-1-15,6 0 0,2-2 16,0-1-16,0-2 0,0 2 16,0 0-16,-1 2 0,-1 1 0,0 0 15,-1 0-15,0-3 0,-1-1 16,-1 2-16,-3-1 0,-1 3 16,0 0-16,-2 1 0,-2-1 15,0 0-15,-1-1 0,-2 2 16,-1 0-16,-2-1 0,0 1 0,-1-1 15,-2 1-15,2-1 16,-2 1-16,2-1 0,-2 1 16,2 1-16,-2-1 0,3 0 0</inkml:trace>
  <inkml:trace contextRef="#ctx0" brushRef="#br0" timeOffset="41383.1639">24248 5767 0,'0'0'0,"0"0"16,0 0-16,0 0 0,0 0 0,0 0 16,0 0-16,0 0 0,0 0 15,0 0-15,0 0 0,22 14 16,-22-14-16,0 0 0,32 13 15,-32-13-15,29 13 0,-13-3 16,-1 2-16,1-1 0,-2 1 16,0 3-16,0 2 0,-2-1 15,-2 2-15,-2 5 0,-1-1 0,-4-1 16,-2 1-16,-3 1 0,-2 1 16,-3-2-16,-2-1 0,-4-3 15,-3-1-15,0-3 0,1-2 0,-2 1 16,2-2-16,2-4 15,1-1-15,1-4 0,0-2 16,4-4-16,0-4 0,3-5 16,0-2-16,1 1 0,1 0 0,1-1 15,1-2-15,0 0 0,1 2 16,-1 1-16,-1-1 0,0 2 16,1-2-16,0 4 0,0 1 15,0 5-15,-1 1 0,1 4 16,0-3-16,0 7 0,-2 3 15,1 4-15,0 4 0,1 1 16,0 0-16,-1 7 0,-1 4 16,0 2-16,0 1 0,0 12 15,1 3-15,-1-1 0,0-1 0,-1 15 16,0 2-16,1-1 0,0-2 0,1 12 16,0 2-1,0-6-15,0-1 0,3 5 0,2-3 16,1-12-16,0-11 0,2-11 15,2-9-15,-3-7 0,-1-4 0,-2-4 16</inkml:trace>
  <inkml:trace contextRef="#ctx0" brushRef="#br0" timeOffset="41900.2173">24697 5678 0,'0'0'0,"0"0"15,0 0-15,0 0 0,0 0 0,0 0 16,-12 21-16,12-21 0,-9 30 16,5-6-16,-2 7 15,1 1-15,-1 1 0,0 14 0,-1 2 16,-1 13-16,1 1 15,-3 3-15,-2 1 0,0 1 0,2-10 16,0-3-16,0-11 0,3-9 16,4-7-16,1-7 0,-1-8 15,1-4-15,0-5 0,4-10 16,4-5-16,2-9 0,1-9 0,4-4 16,-1-2-16,1 0 15,1 1-15,1 0 0,0 3 16,0 4-16,1 1 0,-4 6 0,-2 5 15,0 3-15,0 3 0,-1 5 16,-1 3-16,0 5 0,0 3 16,0 3-16,-1 4 0,-1 2 15,-2 2-15,-3 4 0,-2 4 16,-3 1-16,-3-1 0,-5 2 16,-4 2-16,-3-3 0,-1 1 0,-3 5 15,2-2-15,1-3 0,2-3 16,1-7-16,1-2 15,3-4-15,3-4 0,6-7 0,4-7 16,0 3-16,0-1 0,0 2 16</inkml:trace>
  <inkml:trace contextRef="#ctx0" brushRef="#br0" timeOffset="42451.4197">25062 6090 0,'0'0'0,"0"0"16,0 0-16,0 0 0,0 0 15,0 0-15,0 0 0,0 0 16,0 0-16,0 0 0,0 0 16,-23 26-16,11-8 0,-2 2 15,-2 7-15,1-1 0,-2 3 0,-4 8 16,0-1-16,3-3 16,1-1-16,4 0 0,5-4 15,7-3-15,3-3 0,8-7 16,6-4-16,6-7 0,5-5 0,3-7 15,2-6-15,1-3 0,1-4 16,5-5-16,-3 0 0,-5 0 16,-5 2-16,-3 3 0,-5 3 15,-3 5-15,-4 3 0,-5 3 16,-1 2-16,-1 4 0,0 5 0,-2 3 16,-4 5-16,-1 3 0,-1 3 15,-3 3-15,-2 3 16,-2 1-16,0 2 0,0 1 15,0 1-15,0-2 0,0-3 0,1 4 16,3-2-16,4-5 0,4-3 16,3-7-16,0-3 0,4-2 15,3-2-15,2-3 0,3-3 16,2-6-16,3-2 0,1-6 16,3-2-16,-5-3 0,-1-1 0,-1-4 15,-2-3-15,-2 0 0,-3 0 16,-4-8-16,-2-2 15,-4 5-15,-1 3 0,-2 3 0,-3 1 16,-2 4-16,-3 4 0,-7 3 16,-4 5-16,-3 6 0,-3 7 15,-2 5-15,-4 2 0,2 6 16,1 4-16,6 4 0,4 3 16,4-7-16,4-4 0,3-3 15</inkml:trace>
  <inkml:trace contextRef="#ctx0" brushRef="#br0" timeOffset="42816.4326">25665 6417 0,'0'0'16,"0"0"-16,0 0 0,29-3 16,-15 5-16,2 3 0,0 1 15,1 3-15,-2 2 0,1 5 0,-4 1 16,-6 3-16,-3 1 0,-9 4 15,-6 1-15,-3 1 0,-4 0 16,-5 6-16,-1 0 0,3-6 16,2-3-16,5-2 0,3-2 15,3-3-15,3-1 0,4-5 16,2-1-16,7 0 0,5-2 0,6-1 16,4-3-16,3 1 0,3 1 15,0 2-15,1 1 16,-4 1-16,-3 2 0,-3 2 15,-1-1-15,-4 3 0,-2 3 16,-8 4-16,-7 6 0,-9 3 0,-7 1 16,-17 15-16,-10 3 0,-7 5 15,-6 5-15,-9 10 0,0 2 16,9-12-16,17-18 0,13-11 16</inkml:trace>
  <inkml:trace contextRef="#ctx0" brushRef="#br0" timeOffset="43025.4251">26742 6916 0,'0'0'0,"0"0"16,0 0-16,-10 20 0,10-20 0,-20 28 16,20-28-16,-16 21 0</inkml:trace>
  <inkml:trace contextRef="#ctx0" brushRef="#br1" timeOffset="63434.5443">23571 5081 0,'0'0'0,"0"0"16,0 0-16,0 0 0,-21-5 16,21 5-16,0 0 0,-19-6 15,12 2-15,0 1 0,-1 1 16,-1 1-16,-1-2 0,-2 3 15,-3 2-15,-2 0 0,-1 3 0,-4 2 16,-2 2-16,-1 2 0,-1 2 16,-10 4-16,-3 1 15,2 3-15,1 3 0,-9 4 0,2 1 16,3 0-16,2-1 0,-6 5 16,2-3-16,1-1 0,2-1 0,-4 5 15,3-2-15,8-2 16,4-4-16,5-2 0,2-2 15,3-4-15,1-4 0,8-2 16,6-2-16,3-1 0,2-1 16,4 0-16,3 2 0,-2-6 0,1 0 15,3-1-15,2 2 16,3-1-16,0 0 0,4 2 0,3 0 16,1-1-16,1 0 0,4 2 15,5 0-15,-1-1 0,-1-2 16,4 2-16,4-1 0,4 1 15,-3-1-15,2 1 0,2-2 16,-2 0-16,-2-1 0,3 3 0,3 0 16,-6-2-16,-5-2 0,8-2 15,0-1-15,-6 2 0,-5 3 16,-8-3-16,-5-3 16,-6 2-16,-3 1 0,-3-1 0,-2-3 15,-3 0-15,-1 0 0,0 0 16,1-3-16,-2 0 0,-1 1 0,-2-6 15,-3-2-15,2 1 16,0 0-16,-3-1 0,-1-3 16,1 0-16,-2 0 0,-5-9 15,-4-1-15,2 1 0,1 1 0,-2-3 16,1-4-16,0 4 0,2 2 0,-3-10 16,-1-2-16,-1 2 15,1 1-15,0 0 0,2-3 16,2 4-16,0 4 0,-1 0 15,-2-1-15,1 3 0,2 3 0,0 2 16,0 1-16,-1 5 16,1 3-16,1 4 0,0 4 15,2 4-15,2 3 0,4-1 0,-1 0 16,2 0-16</inkml:trace>
  <inkml:trace contextRef="#ctx0" brushRef="#br1" timeOffset="64935.3916">23358 6854 0,'0'0'0,"0"0"0,0 0 16,0 0-16,0 0 0,0 0 15,0 0-15,0 0 0,0 0 0,0 0 16,0 0-16,-23-14 0,23 14 16,0 0-16,0 0 15,0 0-15,-27 9 0,27-9 0,-27 15 16,10-4-16,-1 2 0,-2 2 16,-5 3-16,0-1 0,-2 1 15,-10 7-15,-4 3 0,3-2 16,0-1-16,-9 9 0,-2 3 15,-2 2-15,7-5 0,0-2 16,0-2-16,3-3 0,4-3 0,-3 4 16,4 0-16,2-5 15,2-2-15,4 4 0,3 2 0,2-3 16,2-2-16,2 1 0,1 0 16,5-3-16,3-6 0,2 2 15,2 2-15,1-5 0,3-2 16,2-1-16,2-1 0,2-1 15,1-2-15,2-1 0,2 0 16,1-2-16,2-2 0,3 1 16,5-1-16,0 0 0,0-1 0,5 2 15,4-2-15,0 0 0,2-2 16,4 4-16,3-1 0,0 0 16,-1 0-16,13 1 0,4 2 15,-5-1-15,-2-2 0,1 0 16,3 3-16,2-1 0,-5 0 15,2 0-15,1 1 0,-5 0 16,-2 1-16,0-2 0,0 0 16,-3-1-16,-4 0 0,6 1 0,0 2 15,-12-4-15,-4-1 0,0 0 16,2 0-16,-4-1 0,-3-2 16,-3 1-16,-2 0 0,-4-3 15,-3-5-15,-4-1 0,0-2 16,-2-2-16,0 0 0,-4 0 15,-3 0-15,1 3 0,0-1 0,-2-5 16,-3-2-16,-2-3 16,-2 1-16,-2-2 0,-1-2 15,0 0-15,2 1 0,-4-6 0,-2 2 16,0 0-16,1 0 0,-2 0 16,-1-2-16,-1 2 0,-1 1 15,-1-1-15,-1-3 0,-2 2 16,1 2-16,-4-4 0,2 1 15,6 8-15,2 2 0,-3-5 16,1 0-16,0 4 0,1 3 0,3 2 16,0 3-16,6 4 0,2 0 15,5 3-15,3 0 16,0 2-16,0 1 0,0 1 0</inkml:trace>
  <inkml:trace contextRef="#ctx0" brushRef="#br1" timeOffset="65113.4442">23228 6707 0,'0'0'0,"0"0"0,0 0 15,0 0-15,6 23 0,-6-23 16,21 12-16,-21-12 0,20 9 0,-20-9 15</inkml:trace>
  <inkml:trace contextRef="#ctx0" brushRef="#br1" timeOffset="65410.5222">23594 5502 0,'0'0'0,"0"0"16,0 0-16,0 0 0,0 0 0,0 0 15,0 0-15,0 0 16,0 0-16,0 0 0,-11 22 16,11-22-16,4 27 0,-4-27 15,5 22-15,-5-22 0</inkml:trace>
  <inkml:trace contextRef="#ctx0" brushRef="#br1" timeOffset="72284.0112">23521 4038 0,'0'0'0,"0"0"16,0 0-16,0 0 0,0 0 0,-2 32 15,2-32-15,-5 30 0,3-12 16,-1 5-16,0 1 15,-1 2-15,2 1 0,-2 13 0,-3 5 16,2-2-16,-1-2 16,-3 20-16,-2 6 0,3-5 15,3-4-15,-5 8 0,-4 4 0,3-5 16,1-3-16,1 3 0,1-2 16,0-8-16,1-8 0,2-4 15,3-1-15,2-6 0,2-3 0,2-4 16,1-5-16,3-3 0,2-4 15,4-9-15,6-5 0,0-10 16,1-10-16,-6 5 0,-3 3 16,-3 2-16</inkml:trace>
  <inkml:trace contextRef="#ctx0" brushRef="#br1" timeOffset="72616.5616">24007 4398 0,'0'0'0,"0"0"0,0 0 16,0 0-16,0 0 0,-21-3 0,21 3 15,-27 14-15,9-2 0,-3 3 16,-2 5-16,-4 2 0,-2 1 16,-10 12-16,1 1 0,-7 8 15,5-3-15,3 0 0,4-2 16,1 6-16,6-3 0,4-5 0,4-7 15,7-4-15,4-5 0,5-2 16,3-1-16,5-2 0,3 0 16,5 0-16,4-4 0,1-1 15,2-1-15,1 0 0,3-1 16,-3-1-16,2-1 0,4 3 16,-1-1-16,-1-1 0,-1-1 0,4 1 15,3-1-15,-4-1 16,-1-1-16,-6-2 0,-5 1 0,-3-2 15</inkml:trace>
  <inkml:trace contextRef="#ctx0" brushRef="#br1" timeOffset="73200.1626">24251 4677 0,'0'0'0,"0"0"0,0 0 16,-20 13-16,20-13 0,-26 23 0,9-6 15,-1 2-15,-1 3 16,-8 7-16,2 1 0,4-4 0,4-1 16,3 3-16,4-2 0,4-5 15,5-6-15,6-2 0,5-7 16,0-3-16,2 0 0,2-1 16,0 0-16,1 0 0,-1-2 15,-1 4-15,2 4 0,-4 2 16,-4-1-16,-3 7 0,-4 5 0,-6-2 15,-3 3-15,-7 5 0,-5 2 16,1-4-16,1-2 0,4-2 16,3-3-16,2-2 0,2-2 15,3-3-15,1-2 0,4-3 16,4-2-16,4-6 0,6-5 16,-1-4-16,1-4 0,9-8 15,6-4-15,-1-1 0,0-3 0,-1 0 16,-2-2-16,5-3 0,-3 2 15,1 2-15,-2 2 0,-5 3 16,-3 4-16,-5 5 0,-3 4 16,-2 4-16,-3 2 0,0 4 15,-2 1-15,-1 4 0,-1 3 16,-2 5-16,-1 4 0,-1 2 16,-2 3-16,-1 5 0,-2 7 15,-1 3-15,0 2 0,-1 2 16,1 2-16,-3 3 0,1 0 15,-1 13-15,2 2 0,0-2 0,2 1 16,0 8-16,1-3 0,2-7 16,2-5-16,0 5 0,2-5 15,2-9-15,2-8 0,2-9 16,3-9-16,-3-4 0,-1-3 16,-1-2-16</inkml:trace>
  <inkml:trace contextRef="#ctx0" brushRef="#br1" timeOffset="73466.4083">24519 4855 0,'0'0'0,"0"0"0,0 0 0,26-10 0,-26 10 16,31-6-16,-7 5 15,2-1-15,0 1 0,9 2 0,2 2 16,-5 1-16,-4 2 0,1 6 16,-6 5-16,-6 1 0,-6 2 0,-9 6 15,-9 7-15,-4 3 16,-4 3-16,-16 20 0,-9 5 16,-3 2-16,-2 2 0,5-7 15,11-16-15,6-10 0</inkml:trace>
  <inkml:trace contextRef="#ctx0" brushRef="#br1" timeOffset="73950.4611">22570 6262 0,'0'0'0,"0"0"0,0 0 15,-5 28-15,5-28 0,-3 33 16,3-9-16,1 1 0,0 3 0,-1 15 15,-1 5-15,-2 8 0,-3 0 16,0 2-16,-2 5 16,0 5-16,3-4 0,-2 8 0,0-1 15,2-6-15,0-7 0,3-2 16,3-10-16,2-14 0,-1-11 0,0-6 16,-1-4-16,0-3 0</inkml:trace>
  <inkml:trace contextRef="#ctx0" brushRef="#br1" timeOffset="74250.6794">22828 6492 0,'0'0'0,"0"0"0,0 0 16,0 0-16,0 0 0,0 0 16,-20-12-16,20 12 0,-20 5 0,20-5 15,-30 22-15,12-6 0,-1 2 16,-3 3-16,-3 3 15,-3 6-15,1 0 0,-1 3 16,3-2-16,5-6 0,4-3 0,5-2 16,4-5-16,4 1 0,2-3 15,5 1-15,4-1 0,3-2 16,3 0-16,4-2 0,3 0 16,-1-2-16,-2-1 0,3 0 15,3 0-15,0-2 0,0 1 0,1-3 16,1-1-16,0-2 0,1-2 15,-5 0-15,-5 1 0,-2 0 16</inkml:trace>
  <inkml:trace contextRef="#ctx0" brushRef="#br1" timeOffset="74853.5123">23123 6511 0,'0'0'15,"0"0"-15,0 0 0,0 0 16,0 0-16,0 0 0,0 0 15,0 0-15,-3 22 0,3-22 16,-7 34-16,2-15 0,-2 0 0,-2 4 16,-2 3-16,0-1 0,1 1 15,-4 8-15,-2-1 0,3-3 16,0-4-16,2 0 0,3-4 16,2-5-16,1-4 0,5-8 15,3-5-15,4-4 0,3-1 0,4-4 16,5-3-16,1-1 0,1 1 15,6-5-15,2 2 16,-2 1-16,-3 5 0,-2 3 0,-2 2 16,-4 3-16,-1 4 0,-5 3 15,-4 2-15,-3 2 0,-1 2 16,-7 6-16,-4 3 0,-2 1 16,-1 1-16,0-1 0,0 0 15,1-2-15,2-4 0,2-1 16,3-3-16,3-4 0,2-2 0,6-9 15,4-5-15,4-3 16,4-2-16,2-11 0,2-7 0,0-2 16,1-1-16,4-6 0,-1 1 15,-3 5-15,-6 5 0,-2 4 16,-4 3-16,-2 5 0,-2 2 0,-3 6 16,1 4-16,-2 1 15,0 3-15,-1 6 0,-1 5 16,0 2-16,1 2 0,-2 7 15,-2 3-15,-1 4 0,0 1 0,0 8 16,-2 5-16,-1 4 0,-3 4 16,-1 19-16,2 6 15,-3 9-15,0-6 0,1 16 0,1 1 16,4-14-16,3-7 0,4 18 16,4-18-16,-1-20 0,0-14 15,-3-19-15,-1-14 0,-1-3 16,1 0-16,-2-2 0</inkml:trace>
  <inkml:trace contextRef="#ctx0" brushRef="#br1" timeOffset="75133.9309">23405 6590 0,'0'0'0,"0"0"0,0 0 16,19-12-16,-19 12 0,22-4 0,-22 4 16,35-5-16,-14 3 0,0 2 15,0 2-15,0 1 0,-1 2 0,3 4 16,-1 2-16,-5 1 16,-5 1-16,-6 4 0,-3 3 15,-4 2-15,-5 0 0,-5 5 16,-6 5-16,-6 6 0,-2 1 0,-3 3 15,-1 1-15,1-3 0,6-8 16,5-7-16</inkml:trace>
  <inkml:trace contextRef="#ctx0" brushRef="#br1" timeOffset="75320.4415">23729 6781 0,'0'0'0,"0"0"0,0 0 16,0 0-16,17 25 0,-17-25 16,0 0-16,12 22 0</inkml:trace>
  <inkml:trace contextRef="#ctx0" brushRef="#br1" timeOffset="84916.5498">26321 8960 0,'0'0'16,"0"0"-16,0 0 0,0 0 15,-20-20-15,14 13 0,-1 0 0,-1-3 16,0 0-16,-2-2 0,0 0 16,-3-3-16,-1 0 0,0 2 15,-3 0-15,0 2 0,-1 2 16,-2 2-16,-2 1 0,0 2 0,0 1 16,-2 3-16,-4 3 15,1 2-15,-1 2 0,-7 5 16,-1 4-16,1-1 0,3 3 0,-2 5 15,-2 3-15,4 2 0,3 1 16,-2 11-16,3 6 16,2-3-16,3-2 0,2 7 0,6 2 15,5-7-15,6-4 0,2-4 16,4-2-16,3-4 0,4-5 0,4 1 16,5-1-16,2-4 15,2 0-15,5-5 0,5-1 16,5-3-16,1 0 0,5-2 15,3 0-15,1-3 0,-2-2 0,3-1 16,3-3-16,-3-2 0,-2-2 16,10-4-16,2-5 0,-7-1 15,-6-2-15,-2-4 0,0-2 16,-6-1-16,-4-1 0,-3-7 16,-2-3-16,-2 5 0,-3 5 0,-2-7 15,-1-3-15,-7 3 16,-5 2-16,-2-9 0,0-4 15,-4 4-15,-1 4 0,-8-4 0,-4-2 16,-2 4-16,-2 3 0,-4 3 16,-2 1-16,-2 4 0,0 4 0,-8 0 15,-6 3-15,2 1 16,1 1-16,-8 6 0,-4 6 16,1 1-16,2 3 0,-3 4 15,1 0-15,2 5 0,1 1 0,-1 5 16,-1 4-16,0-1 0,1 1 15,3 11-15,2 6 0,1-2 16,3-1-16,-2 7 0,-2 5 16,9-1-16,4-1 0,-15 20 15,0-4-15,11-5 0,9-1 16,6 0-16,4 0 0,0-10 0,1-8 16,9 3-16,7 1 15,0-6-15,0-3 0,1-1 16,1 1-16,0-13 0,3 2 0,4 0 15,4 3-15,-2-2 0,-2-1 16,6-1-16,4 0 16,2-3-16,4-3 0,4 0 0,2 0 15,-5-7-15,0-4 0,2-3 16,1-4-16,1-2 0,2 0 16,2-9-16,3-4 0,-4-3 15,-3-3-15,7-8 0,-1-2 16,-5 0-16,-4 3 0,-1-5 15,0-2-15,-7 0 0,-3 1 0,-4-2 16,0-1-16,-6 4 0,-4 6 16,-1-10-16,-2-4 0,-4 10 15,-5 1-15,-1-1 0,-3-1 16,-1 4-16,-3 0 0,-3 2 16,0-2-16,-3 4 0,0 3 15,-10 0-15,-6 1 0,6 2 16,2 4-16,-3-1 0,-3 2 15,3 3-15,4 3 0,-2-2 0,-2-2 16,4 9-16,-2 3 0,-1 2 16,-2 2-16,3 3 0,2 2 0,-5 5 15,-4 3-15,1 3 16,1 2-16,-1 3 0,-2 4 16,3 0-16,2 0 0,-3 1 15,-2 1-15,4-2 0,3 0 0,-2 2 16,0 2-16,5-3 0,3 0 15,5-2-15,2 2 16,5-3-16,0 1 0,2 3 0,2 2 16,4-2-16,3-3 0,-1-5 15,0-5-15,0-3 0</inkml:trace>
  <inkml:trace contextRef="#ctx0" brushRef="#br1" timeOffset="87150.0976">31259 10421 0,'0'0'0,"0"0"0,0 0 0,0 0 15,-16-18-15,8 10 0,-2-1 16,-1-1-16,-2 1 0,-3 0 16,-1 2-16,-3 0 0,-2-1 15,-11 2-15,-4 2 0,-1 2 16,-3 2-16,-14 4 0,-2 2 15,0 4-15,3 1 0,-13 7 0,-1 3 16,3 0-16,2 0 0,-11 8 16,1 4-16,0 2 0,11-1 0,-3 1 15,-1 2-15,-17 9 16,11-7-16,9 2 0,7 2 16,9-4-16,6-4 0,3 5 15,3 4-15,6-5 0,6-4 0,-4 5 16,-3 3-16,7 2 0,4 1 15,6 2-15,4 6 0,2-3 16,3-3-16,2 1 0,2-2 16,2-2-16,0-2 0,8-3 15,5-3-15,3-7 0,1-3 16,8-2-16,8-1 0,-7 0 16,-2 0-16,10 1 0,9-1 15,-15-16-15,1-2 0,24 7 16,3 1-16,-22-8 0,1-4 0,35 1 15,3-4-15,-28 2 16,-1 0-16,29-3 0,3-1 0,-8-6 16,-5-2-16,6-5 0,4-3 15,-16 2-15,-9 1 0,4-5 16,4-1-16,-5-5 0,-2-3 16,0-6-16,0-6 0,1 3 0,0 3 15,0-12-15,1-7 16,-5 2-16,-1 1 0,-2-8 0,-1-2 15,-2 3-15,-1 3 0,-4-6 16,-1-1-16,-6 2 16,-5 5-16,-3-1 0,-3 0 0,-6 9 15,-7 5-15,-6-1 0,-4-3 16,-7 10-16,-5 6 0,-6-1 16,-4 0-16,-2 5 0,2 4 0,-13-1 15,-7 0-15,1 4 0,1 3 16,-14 5-16,-8 2 15,1 2-15,1 3 0,-5 7 16,-4 5-16,23-2 0,16-2 0,10 0 16</inkml:trace>
  <inkml:trace contextRef="#ctx0" brushRef="#br1" timeOffset="88483.5951">22998 3309 0,'0'0'0,"0"0"0,0 0 0,-23-15 16,23 15-16,-17-11 0,5 6 16,-3-1-16,0 0 0,-4 1 0,-2 0 15,-2 1-15,-1 2 0,-9 0 16,-2 2-16,0 0 0,0 2 16,-9 1-16,-1 3 0,0-1 15,1 3-15,-3 3 0,-4 4 16,-9 3-16,0 2 0,1 3 15,0 3-15,-9 6 0,0 4 16,5 2-16,0 2 0,-2 6 0,5-3 16,8 0-16,6-2 0,-10 15 15,11-8-15,13-3 0,8-3 16,8-5-16,4-2 0,1-2 16,0 1-16,7-11 0,3 4 15,1 3-15,1 6 0,5-2 16,3-2-16,1 0 0,1 0 15,4-4-15,4-5 0,8 0 16,8-1-16,2-5 0,2-4 0,5-1 16,4-2-16,6-4 0,4-1 15,4-10-15,6-6 0,-1-1 16,0-1-16,34-13 0,-9-1 16,-7-4-16,-4-2 0,-9-6 15,-3-4-15,-10-4 0,-6-2 16,-11 1-16,-9 0 0,-8 0 15,-3-4-15,-7-2 0,-5-3 16,-4 5-16,-2 6 0,-7 5 16,-3 7-16,-7 0 0,-5 2 0,-3 8 15,-1 7-15,-3 8 0,-3 7 16,-9 9-16,-8 6 0,-5 9 16,-4 6-16,12 0 0,-9 8 15,-15 25-15,6 6 0,20-22 16,11-14-16,10-9 0</inkml:trace>
  <inkml:trace contextRef="#ctx0" brushRef="#br1" timeOffset="91183.6188">25586 11458 0,'0'0'0,"0"0"15,0 0-15,0 0 0,0 0 0,0 0 16,-20-3-16,20 3 15,0 0-15,0 0 16,0 0-16,-23 2 0,23-2 0,0 0 16,0 0-16,0 0 0,0 0 15,0 0-15,0 0 0,0 0 16,0 0-16,0 0 0,27-2 16,-27 2-16,29-2 0,-29 2 15,34-2-15,-34 2 0,41-4 0,-18 2 16,2 1-16,5-1 0,1-1 15,2 0-15,2 2 0,-1-3 16,0 0-16,10-3 0,1-3 16,-1 0-16,-1 2 0,-1-3 15,-2-1-15,5-3 0,-2 0 16,-2-1-16,-1 0 0,-3 3 0,-2-1 16,-4 3-16,-4 1 0,-4 1 15,-3 1-15,-4 1 0,-3 3 16,-2 0-16,-2-1 0,-3 2 15,-2 1-15,-3-1 0,-1 0 16,-1-1-16,0-1 0,-1 1 16,-1-2-16,-2 0 0,1 1 15,-1-3-15,0 0 0,0 2 16,2 0-16,0 1 0</inkml:trace>
  <inkml:trace contextRef="#ctx0" brushRef="#br1" timeOffset="91649.8704">26113 10754 0,'0'0'0,"0"0"0,0 0 0,0 0 15,0 0-15,0 0 0,-16 19 16,16-19-16,0 0 0,-5 31 16,4-14-16,0 2 0,0 1 0,0 4 15,-1 4-15,0 9 16,0 0-16,0 5 0,-1 5 15,-1 7-15,1-5 0,-4 5 16,-2 4-16,-2 5 0,0-8 0,-7 10 16,-5-1-16,2-6 0,1-5 15,-7 4-15,0-1 0,1-9 16,2-3-16,-2-2 0,-2-1 16,1-5-16,-1-3 0,-1-1 15,0 0-15,3-6 0,3-3 0,3-1 16,1-3-16,3-4 0,0-2 15,3-9-15,1-6 16,4 1-16,3 0 0,0 1 0</inkml:trace>
  <inkml:trace contextRef="#ctx0" brushRef="#br1" timeOffset="92610.3662">26334 11857 0,'0'0'16,"0"0"-16,0 0 0,16 16 0,-9-10 16,2 2-16,4 1 0,0 1 15,2 3-15,7 3 0,1 0 16,2 0-16,0 0 0,3-1 16,0 3-16,8 1 0,-3-1 15,2 0-15,2 1 0,-4-1 0,-2-1 16,6 2-16,-2 2 0,-1-4 15,-1-1-15,0 0 16,0-1-16,-1 0 0,0-1 16,-2-1-16,-2-3 0,-5-1 15,-2-2-15,-2 0 0,-2 1 16,0 0-16,-1-2 0,-4-1 16,0-1-16,-2 2 0,-1 2 0,0-2 15,0-1-15,-1 0 0,-1-2 16,-1 0-16,-2-2 0,0 2 15,-1-2-15,-1 0 0,0 0 16,0-1-16,2 1 0,-2-1 16,-2 0-16,2 1 0,-2-1 0,0 0 15,0 0-15,0 0 16,0 0-16,0 0 0,2 0 16,-2 0-16,3 0 0,-3 0 0,2 0 15,-2 0-15,2 2 0,-2-2 16,0 0-16,2 0 0,-2 0 15,0 0-15,0 0 0,2 0 16,-2 0-16,0 0 0,0 0 16,0 0-16,0 0 0,7 2 15,-7-2-15,0 0 0,0 0 0,0 0 16,0 0-16,7 1 16,-7-1-16,0 0 0,0 0 15,0 0-15,0 0 0,0 0 0,0 0 16,0 0-16,6 1 0,-6-1 15,0 0-15,0 0 0,0 0 16,0 0-16,0 0 0,0 0 16,0 0-16,0 0 0,0 0 15,0 0-15,0 0 0,0 0 16,0 0-16,0 0 0,0 0 0,0 0 16,6 2-16,-6-2 15,0 0-15,0 0 0,0 0 16,0 0-16,0 0 0,0 0 0,0 0 15,0 0-15,0 0 0,0 0 16,0 0-16,0 0 0,0 0 16,0 0-16,0 0 0,0 0 15,0 0-15,0 0 0,0 0 16,0 0-16,0 0 0,0 0 16,0 0-16,0 0 0,0 0 0,0 0 15,0 0-15,0 0 0,6-3 16,-6 3-16,3-5 0,-3 5 15</inkml:trace>
  <inkml:trace contextRef="#ctx0" brushRef="#br1" timeOffset="94952.0739">25992 8675 0,'0'0'0,"0"0"0,0 0 0,0 0 15,0 0-15,-25 1 0,18 0 0,-2 1 16,-1 0-16,-2 2 0,-1-1 16,-3 4-16,0 3 0,-3 1 15,-2 1-15,-8 6 0,-2 1 16,0 5-16,1 2 0,-9 8 15,0 0-15,1 4 0,0 1 16,-2 9-16,2-1 0,1-1 16,-2-1-16,0 2 0,6-4 0,4 1 15,1 1-15,5-5 0,3-2 16,2-4-16,2-2 0,2-4 16,3-2-16,1-1 0,1-1 15,5 2-15,6 1 0,0-4 16,1 0-16,3-2 0,1 0 15,3-5-15,3-1 0,2 1 16,0-1-16,2-1 0,0-2 16,3-3-16,2-1 0,1-1 15,3-3-15,2 2 0,3-3 0,1-1 16,1-2-16,2-1 0,0 0 16,0-2-16,3-1 0,0 1 15,2 1-15,1-2 0,1-2 16,-2-2-16,-1-3 0,7-4 15,-1 0-15,1-3 0,-1 0 0,-2-3 16,-2-3-16,-1 0 16,2 0-16,2-2 0,2 1 15,-8-3-15,-5-1 0,4-2 0,-2 3 16,-5 3-16,-4 3 0,-4 2 16,-2-1-16,-8 4 0,-4-1 15,0 1-15,-2 1 0,0 1 16,-3-1-16,0 0 0,0 0 15,-3 3-15,0 2 0,-4-4 16,0-1-16,-2 0 0,0 0 0,-2 1 16,-1 0-16,-2 0 0,-1-1 15,-3 1-15,-4-1 0,0 1 16,0 2-16,-2 1 0,0 2 16,-1-1-16,0 0 0,-2 0 15,-1 3-15,-1-1 0,2 3 16,-2 0-16,-1 1 0,2 2 15,0-1-15,0 2 0,1 2 16,0 1-16,0 0 0,-3 3 16,-1 0-16,3 2 0,1 0 0,-3 1 15,0 1-15,0 3 0,2 4 16,0 1-16,-2 3 0,-4 5 16,0-1-16,3 4 0,1 1 15,3 0-15,2-2 0,3 2 16,4-1-16,1 2 0,0 3 0,1-1 15,1 0-15,3-2 16,3 0-16,1-3 0,2 0 16,3-3-16,2-2 0,2-3 15,4-1-15,4-4 0,4-2 0,5 0 16,4 1-16,1-6 0,3-2 16,-7-2-16,-4-1 0,-5 0 15</inkml:trace>
  <inkml:trace contextRef="#ctx0" brushRef="#br1" timeOffset="96033.6293">26250 9685 0,'0'0'16,"0"0"-16,0 0 0,0 0 0,0 0 16,-20-14-16,20 14 15,0 0-15,-27-3 0,27 3 0,-26 8 16,12-1-16,-2 0 0,-2 6 16,-1 4-16,-2 0 0,-1-1 15,-8 10-15,1 2 0,3 0 16,1-2-16,-7 11 0,1 2 15,3-3-15,5-2 0,-1 7 16,3 0-16,3-6 0,3-7 0,3 0 16,6-1-16,0-3 0,3-4 15,3-1-15,1-1 0,1-2 16,2 1-16,2-2 0,4 0 16,-1-5-16,0-2 0,5-2 15,5-1-15,-1 0 0,-2-3 0,6-1 16,4-2-16,-1-3 0,0-2 15,5-6-15,2-3 16,-1-3-16,-3 0 0,9-8 0,-1-3 16,1 2-16,-2 2 0,6-10 15,-2-3-15,-3 2 0,-4 3 16,-3-1-16,-1-2 0,-4 3 16,-2 2-16,-2-5 0,-4 1 15,-5 10-15,-4 2 0,-2 0 16,-3-1-16,-2 2 0,-3 3 0,-6 3 15,-4 2-15,-1 2 0,0 1 16,-7 2-16,-4 3 16,4 5-16,0 3 0,-5 0 0,-2 1 15,1 3-15,3 0 0,-5 3 16,-1 2-16,1-1 0,4 2 16,-1 1-16,1 0 0,4-1 15,3 1-15,1 0 0,0 1 16,3-1-16,2-3 0,2 2 15,2 0-15,2 0 0,3-3 0,1 1 16,2 1-16,3 2 0,4 1 16,2-1-16,1 0 0,-1 1 15,1-1-15,4 2 0,1-1 16,1 1-16,-1-1 0,5 0 16,3-2-16,-1 1 0,0 2 0,4-1 15,3 2-15,-1-5 16,-2-1-16,7 4 0,3 2 15,-6 0-15,-1-1 0,1-1 16,1-4-16,-3-1 0,0-1 0,2-1 16,2 2-16,-4 0 0,-1-1 15,-3 0-15,-1-1 0,-4-2 16,-3-1-16,0-1 0,-2-1 16,-3 1-16,-2-1 0,-2-1 15,-1 0-15,0 0 0,-2 1 0,0-1 16,-2 1-16,-2-2 0,2 1 15,0-1-15,1 0 16,1 1-16,-2 0 0,0-7 0,1-6 16,0 2-16,-1 1 0,0 0 15</inkml:trace>
  <inkml:trace contextRef="#ctx0" brushRef="#br1" timeOffset="96584.0048">26847 9846 0,'0'0'16,"0"0"-16,0 0 0,0 0 0,0 0 16,0 0-16,0 0 15,0 0-15,18 22 0,-18-22 0,0 0 16,25 19-16,-25-19 0,23 14 16,-7-5-16,0 0 0,1 3 0,0-1 15,2 0-15,1 0 16,0 3-16,5 1 0,1 1 15,-2-3-15,0 0 0,1-2 16,2 0-16,-3-2 0,-2-3 0,-1 3 16,-1 0-16,-2-1 0,-3 0 15,-2-2-15,-2 0 0,-1-1 16,-2 0-16,-3 0 0,-1-2 16,-2 1-16,-2 1 0,-4 1 15,-4 3-15,-4 0 0,-4 3 16,-2 2-16,-4 4 0,-3 0 15,-1 0-15,-9 5 0,-3 3 16,2-2-16,0 0 0,1-1 0,-1 0 16,-1 1-16,8-3 0,2-1 15,4-3-15,5-3 0,5-3 16,6-2-16,7-2 0,4-5 16,1-4-16,1 1 0,-2 0 15,0 0-15</inkml:trace>
  <inkml:trace contextRef="#ctx0" brushRef="#br1" timeOffset="96883.3636">27481 9810 0,'0'0'0,"0"0"15,0 0-15,0 0 0,0 0 0,0 0 16,0 0-16,0 0 15,0 0-15,-3 26 0,3-26 16,0 29-16,0-12 0,-1 4 0,0 3 16,-2 3-16,0 3 0,-1 12 15,-1 4-15,0 1 0,-2-1 16,-1 11-16,2-1 0,-2 6 16,1-5-16,1-1 0,0-3 15,3-4-15,1-5 0,4 3 16,5-3-16,-1-7 0,2-5 0,-3-8 15,0-6-15,-2-5 0</inkml:trace>
  <inkml:trace contextRef="#ctx0" brushRef="#br1" timeOffset="97816.687">27843 10047 0,'0'0'0,"0"0"16,0 0-16,0 0 0,0 0 0,-28 0 15,28 0-15,-24 7 0,24-7 16,-31 15-16,10-3 0,-1 1 16,-1 3-16,-7 6 0,0 2 15,3-2-15,1-1 0,-2 3 16,1 0-16,6-4 0,4-2 0,3-4 15,5-2-15,1-1 0,2 0 16,6 2-16,4 2 16,1-2-16,2-1 0,2 1 15,2-1-15,1 0 0,2 0 0,8 3 16,5 3-16,-3-6 0,-2-3 16,3 0-16,3-3 0,-2-1 15,0-1-15,0-5 0,2-2 16,-2-2-16,-1-1 0,3-6 15,1-3-15,-4 1 0,-3 3 0,3-6 16,0-5-16,-7 6 0,-3 3 16,-4-12-16,-2-10 15,-2 17-15,0 15 0,-5 1 0,-4 2 16,-3-1-16,0 0 0,-1 1 16,1-1-16,-1 2 0,1 0 0,-1 2 15,1 0-15,0 1 16,1 1-16,-1 3 0,-1 3 15,2-2-15,-1 0 0,3 0 16,1-1-16,0 1 0,1-2 0,0 0 16,0 0-16,1-4 0,-1-3 15,2 3-15,0-2 16,1-1-16,0 1 0,2 0 0,2 0 16,0 0-16,0 0 0,2-1 15,0 0-15,1-1 0,0 1 0,1 2 16,1 2-16,-2 0 15,-1 1-15,-6 6 0,-3 4 16,-1 2-16,-1 2 0,-7 8 16,-5 3-16,-1-1 0,0 0 0,-5 3 15,-1-3-15,3-4 0,3-6 16,3-3-16,3-5 0,2-2 16,2-2-16,5-7 0,4-3 15,3-5-15,2-1 0,5-8 16,5-4-16,-2-1 0,1 0 0,4-3 15,5 0-15,-4 0 0,-1 0 16,2-3-16,-1 1 16,-4 5-16,-4 5 0,-3 5 0,-2 4 15,-2-1-15,-2 3 0,-2 3 16,-2 1-16,0 6 0,1 1 0,-4 3 16,-3 3-16,1 0 15,-3 1-15,0 9 0,-1 5 16,2 1-16,-1 1 0,1 10 15,-2 6-15,1-1 0,2-3 0,-1 21 16,-1 8-16,2-4 0,0-4 16,3 13-16,2 0 15,2 1-15,0-8 0,1 11 16,2-19-16,-4-31 0,-1-9 0,0-6 16</inkml:trace>
  <inkml:trace contextRef="#ctx0" brushRef="#br1" timeOffset="98134.007">28226 10324 0,'0'0'0,"0"0"15,0 0-15,0 0 0,0 0 0,0 0 16,0 0-16,37-2 0,-37 2 16,28-1-16,-28 1 15,42-1-15,-21 2 0,-1 0 0,0 3 16,-2-1-16,-2 1 0,-2 1 16,-1 2-16,-5 0 0,-1 2 0,-4 5 15,-5 1-15,-5 1 16,-4 2-16,-4 2 0,-5 3 15,-1 0-15,-2 0 0,0 1 16,4-5-16,4-3 0</inkml:trace>
  <inkml:trace contextRef="#ctx0" brushRef="#br1" timeOffset="98355.1062">28535 10211 0,'0'0'0,"0"0"0,0 0 0,0 0 16,0 20-16,0-20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21165 52000,'-15'0,"15"31,0 1,8 30,-1 1,1-16,0-1,-8-14,0-1,0-15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224 427,'0'0,"0"0,0 0,0 0,18 0,-18 0,17 0,-17 0,18 0,-1 16,1-16,-1 0,1 0,-1 16,36-16,-1 0,18 16,18-16,0 16,-1 0,18-16,-17 16,-1 0,36-16,0 16,-1-16,-16 16,-1-16,0 0,-18 16,1-16,-18 0,-17 0,-1 0,-17 0,18 0,-36 0,18 0,-17 0,-1 0,18 0,-17 0,17 0,-17 0,-1 0,1 0,-1 0,1 0,-1 0,18 0,-17 0,-1 0,1 0,-1 0,1 0,-1 0,-17 0,18 0,-1 0,-17 0,18 0,-18 0,0 0,17 0,-17 0,0 0,18 0,-18 0,0 0,17 0,-17 0,0 0,18 0,-18 0,17-16,-17 16,0 0,0 0,18 0,-18 0,0 0,0 0,17-16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1407 597,'0'0,"0"0,0 0,0 0,0 0,0 0,0 0,0 0,0 0,0 0,0 0,0 0,0 0,0 0,16 18,-16-18,0 0,0 0,0 0,0 0,0 0,0 0,0 0,0 0,0 0,16 17,-16-17,0 0,0 0,0 0,0 0,0 0,0 0,0 0,0 0,0 0,16 18,-16-18,0 0,0 0,0 0,0 0,0 0,0 0,0 0,0 0,0 17,16-17,-16 0,0 0,0 0,0 0,0 18,0-18,0 0,0 0,0 0,0 0,0 0,0 17,0-17,0 0,0 0,0 0,0 0,0 0,0 0,0 0,0 0,0 0,0 0,0 0,0 0,0 0,-16 0,16 0,0 0,0 0,0 0,0 0,0 0,0 0,0 0,0 0,0 0,0 0,0 0,0 0,0 0,-16 0,16 0,0 0,0 0,0 0,0 0,0 0,0 0,0 0,0 0,0 0,0 0,0 0,-16 0,16 0,0-17,0 17,0 0,-16 0,16 0,0-18,-16 18,16 0,0-17,-16 17,16 0,-16 0,16 0,0-18,0 18,0 0,-16 0,16 0,0 0,0 0,0 0,0 0,0 0,0 0,0 0,0 0,0-17,0 17,0 0,0 0,0 0,0 0,0 0,0 0,0 0,0 0,0 0,0 0,0 0,0 0,0-18,0 18,0 0,0 0,0 0,0 0,0 0,0 0,0 0,0 0,0 0,0 0,0 0,0 0,0 0,0 0,0 0,16 0,-16 0,0 0,0 0,0 0,0 0,0 0,0 0,16 0,-16 0,0 0,0 0,0 0,0 0,0 0,16 0,-16 0,0 0,16 0,-16 0,0 0,16 0,-16 0,0 0,0 0,0 0,0 0,0 0,0 0,0 0,0 0,0 0,0 18,0-18,0 0,0 0,0 0,0 0,0 0,0 0,0 0,0 0,0 0,-16 0,16 0,0 0,0 0,0 0,0 0,0 0,0 0,0 0,0 17,0-17,0 0,0 0,0 0,0 0,0 0,0 0,-16 0,16 0,0 0,0 0,0 0,0 0,0 0,0 0,0 0,0 0,0 0,-16 0,16 18,0-18,-16 0,16 0,0 0,0 0,-16 0,16 0,0 0,0 0,0 0,0 0,-16 0,16 0,0 0,0 17,0-17,-16 18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1451 465,'-18'-16,"18"16,0 0,0 0,0 0,0 0,0 0,0 0,-17 0,17 0,0 0,0-17,0 17,-18 0,18 0,0 0,0 0,0 0,-18 0,18 0,0 0,-17 0,17-16,0 16,-18 0,18 0,0 0,-17 0,17 0,0 0,-18 0,18 0,0 0,0 0,0 16,0-16,0 0,0 0,0 0,0 17,0-17,0 0,0 0,0 16,0-16,0 0,18 0,-18 16,0-16,0 0,0 0,17 0,-17 17,18-17,-18 0,17 0,-17 0,0 0,18 16,-18-16,18 0,-18 0,0 0,0 0,17 0,-17 0,0 0,0 0,0 0,0 0,0 0,18 0,-18 16,0-16,0 0,0 0,0 0,0 0,17 0,-17 0,0 0,0-16,0 16,0 0,0 0,0 0,0 0,0 0,0 0,0-16,0 16,0 0,0 0,0 0,0 0,0-17,0 17,0 0,0 0,0-16,0 16,0 0,0-16,0 16,0 0,0 0,0-17,0 17,0 0,-17 0,17 0,0 0,0 0,-18 0,18-16,0 16,-17 0,17 0,0 0,0 0,-18 0,18 0,0 0,0 0,-18 16,18-16,0 0,0 0,0 0,0 0,-17 0,17 0,0 0,0 17,0-17,-18 0,18 0,0 0,0 16,0-16,0 0,0 16,0-16,0 17,0-1,0 0,0 17,0-33,18 16,-18 0,0-16,0 0,0 17,0-17,0 0,17 0,-17 0,0 0,0 0,0 0,0 0,0 0,0 0,18 0,-18-17,0 17,0 0,0 0,0 0,18 0,-18 0,0 0,0-16,0 16,0 0,0-16,0 16,0 0,0-17,0 17,0 0,0 0,0 0,0 0,0 0,0 0,0-16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1194 809,'0'0,"0"0,0 0,0 0,0 0,0 0,18 0,-18 18,0-18,0 0,17 0,-17 0,0 17,18-17,-18 0,0 17,18-17,-18 17,0-17,17 17,-17-17,0 18,0-18,18 17,-18 0,0-17,17 17,-17-17,0 18,0-18,18 17,-18-17,0 0,0 0,0 17,0-17,18 0,-18 0,0 0,0 0,0 0,0 0,17 0,-17 0,0 0,0 0,18 17,-18-17,0 0,0 0,0 0,18 0,-18 0,0 17,0-17,17 0,-17 0,0 0,0 0,0 0,0 0,18 0,-18 0,0 0,0 0,0 0,0 0,0 0,0 0,0 0,0 0,0 0,0 0,17 0,-17 0,0 0,0 0,0 0,0 0,0 0,0 0,0 0,0 0,18 0,-18 18,0-18,0 0,18 0,-18 0,17 0,-17 0,0 0,18 17,-18-17,18 0,-18 0,0 0,0 0,17 0,-17 0,0 0,0 0,0 0,0 0,0 0,0 0,0 0,0 0,0 0,0 0,18 0,-18 0,0 0,0-17,0 17,0 0,0 0,18-35,-1 18,1-17,-1 16,1-16,0 17,-1-35,19 18,-1-18,-18 17,19 1,-19 0,1-1,0 1,-1-1,1 1,-1 17,1 0,-18-18,18 18,-18 0,17-1,-17 18,0-17,0 0,0 17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1667 305,'-17'0,"17"0,0 0,0 0,-17 17,17-17,-17 18,0 16,0 1,0-1,-18 1,18-18,0 18,-17 17,17-18,0 1,-17-1,17 18,-17 0,17 0,-17 0,16 0,-16-1,17-16,0 0,17-18,-17 0,0 0,17 1,0-18,0 0,-17 0,17 0,0 0,0-18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1160 314,'0'0,"0"0,0 0,0 0,0 0,17 18,-17-18,0 0,17 17,1 1,-1 17,17-17,0 17,-16 0,16 1,0-1,1 0,-18 1,17-19,1 19,-18-19,0 19,0-19,18 19,-1-1,-17 0,18-17,-18 17,0-17,0-1,0 1,-17-18,17 18,-17-18,0 0,0 0,0 0,18 17,-1-17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1506 479,'-16'0,"16"0,0 0,-17 18,17-1,-16 1,-1 0,-16 17,17-18,-1 19,-16-19,17 36,-17-18,-1 18,1 0,0-17,0 16,0-16,17-1,-1-17,1-1,-1 18,1-17,-1-18,17 18,-16-1,-1-17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999 486,'0'0,"0"0,17 0,-17 18,17-1,0-17,0 35,17-17,-17 0,18 17,-18-17,17 17,-17-17,0-1,0 1,0 17,0-17,0-18,0 17,-17 1,17-18,0 17,-17-17,17 18,-17-18,18 18,-18-18,0 0,17 0,-17 0,0 17,0-17,0 0,0 0,0 0,0 0,0-17,0 17,0 0,0 0,0 0,0 0,0 0,0 0,0 0,0 0,0 0,0 0,0 0,0 0,0 0,0 0,0 0,0 0,0 0,17 0,-17 0,0 0,0 0,0 17,0-17,0 0,17 0,-17 0,0 0,17 0,-17 0,0 0,17 0,0 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413 627,'0'0,"0"0,0 0,0 0,17 0,-17 0,0 0,18 0,-18 0,17 0,-17 0,18 0,17 0,-18 0,18 0,18 0,-18 0,17 0,1 0,17 0,-18 0,0 0,1 0,-1 0,-17 0,0 0,18 0,-18 0,0 0,0 0,0 0,0 0,-18-11,1 11,-1 0,18 0,-18 0,1 0,17 0,17 0,-17 0,18 0,-1 0,-17 0,18 0,-18-12,17 12,-17 0,0 0,17 0,-17 0,18 0,-18 0,0 0,0 0,0 12,0-12,-18 0,71 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1185 645,'-16'0,"16"0,0 0,0 0,0 0,0 0,0 18,-16-18,16 0,0 17,0-17,-16 18,0 0,0-1,-16 18,0 18,17-17,-17-1,16 0,0-17,-16 17,-32 88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20547 51702,'-16'0,"1"0,-1 0,39 0,1 0,31-24,0 1,39-16,-1 0,-30 7,0 1,-40 23,1 0,-24 1,0-1,-8 8,0 0,0-8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00B050"/>
    </inkml:brush>
  </inkml:definitions>
  <inkml:trace contextRef="#ctx0" brushRef="#br0">875 645,'0'0,"0"0,0 0,0 0,0 0,0 0,0 0,18 0,-18 0,0 18,0-18,17 0,-17 0,0 17,18-17,-18 18,18 0,-1-1,18 1,-17 17,0-17,17-1,-17 19,-1-1,18 0,1 18,-19-18,124 159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5:09"/>
    </inkml:context>
    <inkml:brush xml:id="br0">
      <inkml:brushProperty name="width" value="0.02984" units="cm"/>
      <inkml:brushProperty name="height" value="0.02984" units="cm"/>
      <inkml:brushProperty name="color" value="#F2395B"/>
    </inkml:brush>
  </inkml:definitions>
  <inkml:trace contextRef="#ctx0" brushRef="#br0">82052 21931 491,'1'-13'5,"2"3"10,2 4 10,2 4 11,1 2 3,1 2-2,2 0-3,0 2-1,1 1-4,1 3-4,1 4-4,2 2-3,-2 4-3,-1 3-1,-2 4-1,-2 5-2,-3 1-1,-3-2-4,-2 0-2,-4-1-4,-2 0-3,-1-1-3,-3 0-4,-2 1-4,-1-2-3,-1-3 0,-2-3-2,0-3-1,1-4-2,1-2-2,2-6-2,2-3-2,2-3-1,-1-4 2,0-2 2,0-3 0,1-4 3,0-2 1,2-3 1,1-3 3,0 0 3,2 1 8,0 3 7,2 1 8,0 2 3,0 3-1,0 1 0,0 2-1,0 4 10,0 8 19,0 6 20,0 8 19,-1 4 3,0 2-16,-2 4-14,0 3-16,-2 4-11,0 3-8,-1 4-8,-1 4-7,-1 2-10,2 2-10,0 0-9,2 2-11,1-5-7,2-8-2,2-10-3,2-7-3,0-7 1,0-1 2,-2-2 2,0-2 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5:10"/>
    </inkml:context>
    <inkml:brush xml:id="br0">
      <inkml:brushProperty name="width" value="0.0308" units="cm"/>
      <inkml:brushProperty name="height" value="0.0308" units="cm"/>
      <inkml:brushProperty name="color" value="#F2395B"/>
    </inkml:brush>
  </inkml:definitions>
  <inkml:trace contextRef="#ctx0" brushRef="#br0">82886 21609 476,'0'-15'2,"0"4"6,0 3 5,0 3 4,1 2 6,2 3 5,2 4 4,2 2 6,0 4 0,-1 6-2,-1 4-3,0 5-2,-2 4-2,0 4-4,-2 4-3,0 5-2,-3 1-4,-2 2-5,-4 0-3,-2 2-5,-1-3-3,1-2-3,0-5-4,2-4-3,0-4-2,1-5 0,-1-5-1,0-5 1,3-6-3,6-10-5,6-8-5,6-9-5,3-5 0,3 1 4,1-1 6,3 1 5,-1 1 5,-1 5 7,-3 3 6,-1 4 7,-2 3 5,-1 2 2,-1 3 3,0 1 3,-3 2 0,-1 3-1,-2 4-1,-2 2-1,-2 3-1,-1 1 3,0 3 0,-1 2 3,-4 0-2,-2 1-2,-5-1-4,-4 1-2,-2 0-5,-3 1-5,-2 1-4,-1 1-6,-1-1-7,1-1-9,1-3-8,1-1-10,2-3 0,3-4 6,3-5 7,3-2 7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5:11"/>
    </inkml:context>
    <inkml:brush xml:id="br0">
      <inkml:brushProperty name="width" value="0.03353" units="cm"/>
      <inkml:brushProperty name="height" value="0.03353" units="cm"/>
      <inkml:brushProperty name="color" value="#F2395B"/>
    </inkml:brush>
  </inkml:definitions>
  <inkml:trace contextRef="#ctx0" brushRef="#br0">84143 22713 437,'-1'-9'0,"0"0"0,-2-2 0,0 0 0,-1 1 4,0 3 8,0 2 8,0 4 9,0 1 3,-2 0-1,0 0 0,-1 0-2,-1 0-1,0 2-4,0 0-3,1 2-4,-3 1-2,-2 3-2,-3 4-2,-3 2-1,-2 3-1,0 1 0,1 3 0,-1 1 1,1 2 0,1 1-1,1 1 0,1 1 0,1-1-2,4-1 0,3-3 0,3-1-1,3-3-1,5-3 0,6-3-1,4-3 0,4-2-3,3-2-3,3-2-4,3-2-4,2-3-4,1-4-3,1-4-2,1-3-4,-2-2-1,-3 2 1,-5 3 0,-3 1 1,-5 3 7,-5 4 15,-4 4 15,-6 4 14,-2 2 7,1 1-1,-2 2 0,2 0-1,-1 1-2,2-1-6,0 1-5,2 0-4,0-1-5,2-1-2,0 0-3,2-2-3,1-1-4,3-2-2,3-3-4,4 0-4,2-4-1,1-2-2,3-4-1,1-2 0,2-3-2,-1-1-1,1-3-1,-1-1-1,-1-2 1,-4 1 1,-5-1 2,-3 0 2,-3 1 2,-2 1 5,-3 1 5,0 1 4,-4 1 1,0 2 1,-3 3-1,-2 1 0,-2 2 1,-2 0 3,-2 2 3,-1 1 2,-2 0 1,1 2-4,-1 0-2,0 2-3,1 1-4,1 2-6,1 2-5,0 1-6,2 2-5,3 0-5,1 0-4,2 0-6,2 0-2,0 1 0,2 2-2,0 0 0,2-1 1,0-1 1,2-2 3,0-2 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5:11"/>
    </inkml:context>
    <inkml:brush xml:id="br0">
      <inkml:brushProperty name="width" value="0.02753" units="cm"/>
      <inkml:brushProperty name="height" value="0.02753" units="cm"/>
      <inkml:brushProperty name="color" value="#F2395B"/>
    </inkml:brush>
  </inkml:definitions>
  <inkml:trace contextRef="#ctx0" brushRef="#br0">85587 23359 532,'7'-1'4,"1"-2"7,0-2 8,0-1 7,1-2 9,1 2 9,3 1 9,2 0 10,-1 3-1,-3 4-13,-3 4-13,-2 4-12,-3 3-9,-2 5-7,-2 3-7,-2 5-6,-2 1-2,-2 1 2,-2-1 3,-1 1 3,-1-2-3,4-2-5,3-1-6,2-2-6,4-4-1,2-3 2,3-4 4,4-4 2,1-3 4,3-1 5,2 0 6,1-2 5,1 1 5,-2 2 1,-3 2 2,-1 2 3,-3 4 0,-4 5-2,-4 7-2,-4 5-1,-6 6-4,-8 5-6,-7 4-6,-9 6-6,-5 2-4,-2 1-3,-4 2-4,-2 0-3,1-4 1,7-8 3,8-9 3,6-9 3,4-6-7,2-3-20,3-3-19,1-2-19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5:13"/>
    </inkml:context>
    <inkml:brush xml:id="br0">
      <inkml:brushProperty name="width" value="0.02846" units="cm"/>
      <inkml:brushProperty name="height" value="0.02846" units="cm"/>
      <inkml:brushProperty name="color" value="#F2395B"/>
    </inkml:brush>
  </inkml:definitions>
  <inkml:trace contextRef="#ctx0" brushRef="#br0">76240 28471 515,'0'-8'-1,"0"1"0,0-1-1,0 0-1,0 0 3,0 0 9,0 0 8,0 1 8,2-1 3,7 0-1,6 0-1,6 0-1,2 2-2,1 2-1,-1 4-2,1 3-1,-3 3-2,-3 5-3,-4 5-3,-4 5-2,-4 4-2,-3 1-1,-2 3-2,-4 1-1,-2 1 0,-5 1-1,-4-1 1,-4 0-1,-1-1-2,1-3-4,1-3-3,1-3-4,0-3-2,2-3 1,1-3 1,1-2 0,1-5 0,0-2-2,2-6-2,1-2-2,0-6-1,2-4-1,0-5-1,2-5 0,1-2 1,2 1 1,2 1 2,2 2 1,1 0 5,2 2 9,0 3 7,2 1 9,-1 4 9,-1 5 9,-1 4 9,0 6 9,-2 4 1,0 5-8,-2 5-8,0 6-7,-1 3-6,0 6-1,0 5-2,0 5-2,-1 3-2,0 6-5,-2 2-5,0 5-3,0 2-7,0 0-6,2-1-8,0 1-7,1-3-4,0-6-1,0-6-2,0-6-2,0-6 1,0-7 1,0-7 1,0-7 1,1-4-1,0 0-5,2-2-6,0 0-4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5:13"/>
    </inkml:context>
    <inkml:brush xml:id="br0">
      <inkml:brushProperty name="width" value="0.02847" units="cm"/>
      <inkml:brushProperty name="height" value="0.02847" units="cm"/>
      <inkml:brushProperty name="color" value="#F2395B"/>
    </inkml:brush>
  </inkml:definitions>
  <inkml:trace contextRef="#ctx0" brushRef="#br0">76994 28183 515,'0'-9'1,"-2"-2"4,-1-2 3,0-1 3,0-1 3,0 2 1,2 3 4,0 1 1,2 4 4,2 6 6,2 6 5,2 6 6,0 5 0,-2 7-4,-2 5-5,-2 6-4,-3 4-4,-2 2-3,-4 2-3,-2 3-3,-1-3-2,1-2-2,0-5-2,2-4-1,0-2-4,0-1-5,1-2-7,-1 1-6,1-5-4,2-4-2,2-4-1,2-6-3,1-6 0,2-6 1,0-8 1,2-5 2,1-6 1,6 0 3,2-1 3,5-1 2,2 0 3,1 1 1,1 1 3,1 1 1,-1 2 4,-1 5 4,-2 3 3,-2 4 5,-3 4 2,-3 2-1,-3 4 1,-2 2-1,-3 3 1,-1 2 1,0 1 2,-1 3 2,-3 1-2,-2 1-2,-4 1-5,-2 2-2,-2-1-2,-2 1-2,0-1 0,-1 1-2,-1-2-3,-1-3-7,-2-3-7,1-2-6,-1-4-6,0-3-4,2-2-4,1-4-5,2-4-2,5-7 0,3-7-1,4-7-1,2 0 3,2 5 8,0 6 6,2 7 8,-1 1 3,1 0 0,0-1 0,0-1-1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5:14"/>
    </inkml:context>
    <inkml:brush xml:id="br0">
      <inkml:brushProperty name="width" value="0.03015" units="cm"/>
      <inkml:brushProperty name="height" value="0.03015" units="cm"/>
      <inkml:brushProperty name="color" value="#F2395B"/>
    </inkml:brush>
  </inkml:definitions>
  <inkml:trace contextRef="#ctx0" brushRef="#br0">77722 28616 486,'-13'0'5,"5"0"9,4 0 10,6 0 9,4-1 4,4-1-3,3 0-3,5-1-1,1-1-7,-1 2-7,-1 0-9,0 2-8,-3 0-6,-1 2-2,-2 0-5,-2 2-2,-4 0 0,-3 2 4,-4 0 3,-3 1 5,-3 1 6,0 2 6,0 0 7,0 2 7,1-1 4,2 1 2,3 0 2,1 0 1,1 0-1,0 1-2,0 1-4,0 1-2,0 2-3,0 3-3,0 4-3,0 2-2,-1 0-3,-1-2-1,0-1-2,-1-2-2,-1-2-4,2 1-6,0-1-5,2 1-6,-1-2-7,-2-1-8,-2-2-7,-2-2-7,-1-2-4,-2-1 1,0-1 1,-1 0 2,-2-2 3,0-1 4,-1 0 5,-1-2 4,-1-1 6,1 0 6,-1-2 7,0 0 6,1-1 5,1 2 4,1 0 4,1 2 5,1-1 2,4-2 1,2-2 2,4-2 0,1-1 6,2 0 6,0 0 7,2 0 7,2-1 2,5-2-3,5-1-4,6-3-3,2 1-6,1 2-6,1 4-7,1 2-6,-1 2-7,0 0-7,-1 0-6,0 0-8,-3 1-4,0 0-4,-1 2-3,0 0-3,-3 0-5,-3 0-6,-3-2-6,-2 0-5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5:14"/>
    </inkml:context>
    <inkml:brush xml:id="br0">
      <inkml:brushProperty name="width" value="0.03073" units="cm"/>
      <inkml:brushProperty name="height" value="0.03073" units="cm"/>
      <inkml:brushProperty name="color" value="#F2395B"/>
    </inkml:brush>
  </inkml:definitions>
  <inkml:trace contextRef="#ctx0" brushRef="#br0">79000 29377 477,'8'0'3,"0"0"6,0 0 5,-1 0 7,3 0 6,4-2 7,3 0 7,5-1 6,1 0 1,-1 3-6,-1 4-6,-1 2-6,-2 3-6,-4 4-4,-5 2-5,-3 3-4,-4 3-3,-4 5-2,-4 3-1,-3 5-3,-4 0-1,-2-2-4,-2-2-2,-1-1-3,-2-3-2,-1 0 0,-1-1 1,-1-1 0,1-2 2,6-4 4,5-5 5,5-3 3,5-3 5,6-2 6,5-3 5,7 0 5,5-3-1,5-1-6,5 0-7,5-1-6,2-2-9,0 0-14,0-1-13,1-2-13,-5 2-4,-6 1 3,-7 2 6,-7 2 3,-4 0-1,0 0-8,-2-2-7,0 0-9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07"/>
    </inkml:context>
    <inkml:brush xml:id="br0">
      <inkml:brushProperty name="width" value="0.02689" units="cm"/>
      <inkml:brushProperty name="height" value="0.02689" units="cm"/>
      <inkml:brushProperty name="color" value="#F2395B"/>
    </inkml:brush>
  </inkml:definitions>
  <inkml:trace contextRef="#ctx0" brushRef="#br0">9881 43277 545,'-7'-6'7,"2"2"14,2 4 15,2 3 14,1 1 3,0 3-10,0 2-9,0 2-9,0 2-6,0 5 1,0 3-2,0 5 1,0 1-2,0 1-2,0-1-2,0 1-2,0-1-2,0 1-1,0-1-1,0 0-2,0 1 0,0-1 1,0 0 0,0 1 0,0-1-5,-2 1-8,0-1-11,-1 1-9,-1-3-7,2-2-4,0-3-6,2-2-5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21262 50947,'-47'-47,"40"47,-1 0,8 8,0 0,0 62,0 1,15 77,1 1,-1 15,1 1,-9 7,1 0,-8-39,0 0,8-109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08"/>
    </inkml:context>
    <inkml:brush xml:id="br0">
      <inkml:brushProperty name="width" value="0.02756" units="cm"/>
      <inkml:brushProperty name="height" value="0.02756" units="cm"/>
      <inkml:brushProperty name="color" value="#F2395B"/>
    </inkml:brush>
  </inkml:definitions>
  <inkml:trace contextRef="#ctx0" brushRef="#br0">9816 43313 532,'-7'-1'1,"2"-1"4,2 0 3,2-1 3,2-2 3,4-2 1,2-2 2,3-2 2,4 1 0,2 3 1,3 2 0,3 4 1,1 1 0,1 0 1,-1 0 0,1 0 2,-1 0-1,-1 2-3,-1 0-1,-1 2-3,-2 1-1,-1 1-2,-2 3-1,-2 2-2,-3 2 0,-1 1 1,-2 3 1,-2 2 1,-2 2-2,-1 3-1,0 3-4,-1 3-2,-3 1-1,-2 2-3,-4 1 0,-2 1-2,-3 1-1,-3 0 1,-3 2 1,-3 1 1,-2-1-5,1-2-10,-1-2-9,1-1-11,0-4-4,3-2 2,1-3 0,3-3 2,1-4-2,2-6-6,2-6-7,3-6-5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08"/>
    </inkml:context>
    <inkml:brush xml:id="br0">
      <inkml:brushProperty name="width" value="0.02294" units="cm"/>
      <inkml:brushProperty name="height" value="0.02294" units="cm"/>
      <inkml:brushProperty name="color" value="#F2395B"/>
    </inkml:brush>
  </inkml:definitions>
  <inkml:trace contextRef="#ctx0" brushRef="#br0">11850 44255 639,'16'-13'49,"-1"6"6,1 6 4,-1 6 6,0 3-6,-3 0-18,-1 0-16,-2-1-18,-2 1-16,-2 2-16,-3 0-17,0 2-15,-2-2-7,0 1 4,0-2 4,0 0 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08"/>
    </inkml:context>
    <inkml:brush xml:id="br0">
      <inkml:brushProperty name="width" value="0.02312" units="cm"/>
      <inkml:brushProperty name="height" value="0.02312" units="cm"/>
      <inkml:brushProperty name="color" value="#F2395B"/>
    </inkml:brush>
  </inkml:definitions>
  <inkml:trace contextRef="#ctx0" brushRef="#br0">11800 45150 634,'9'0'164,"1"2"-48,3 0-49,2 2-48,0 0-27,-3 2-4,-1 0-3,-2 1-4,-2 0-10,0 0-16,-2-2-16,0 0-16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13"/>
    </inkml:context>
    <inkml:brush xml:id="br0">
      <inkml:brushProperty name="width" value="0.031" units="cm"/>
      <inkml:brushProperty name="height" value="0.031" units="cm"/>
      <inkml:brushProperty name="color" value="#F2395B"/>
    </inkml:brush>
  </inkml:definitions>
  <inkml:trace contextRef="#ctx0" brushRef="#br0">20960 41027 473,'0'-8'0,"0"0"-1,0 0 1,0 0-1,0 1 4,0 1 6,0 0 5,0 2 7,-2 4 5,-1 8 2,-2 7 4,-1 9 4,-2 4-2,2 1-5,1 0-5,0 2-5,2-2-4,0-5-4,2-5-4,0-4-2,0 0-3,-2 7 0,-2 6 0,-1 8 0,-3 4 0,0-1-1,-1 0 1,-1 0 0,-1 0-1,0 2-2,0 1-2,1 0-2,-1 1-1,0 1 0,0-2 1,1 2 1,-1-3-2,2-4-3,1-4-2,0-3-4,2-5 0,-1-2 1,0-2 1,0-4 1,0-2 2,2-1 1,1-1 1,1 0 1,1-3 5,3-1 8,4-2 7,2-2 8,3-1 3,4 0-4,2-1-3,3 2-3,3-2-2,1-1-1,3 0-1,1-2-1,2 1-1,1 2 1,1 2-1,1 2 0,0 1 0,1 0-1,-1 0-1,0-1-2,1 1 0,-1 0-2,0 0-1,1 0-1,0-1-2,2-1-1,2 0-1,3-2-1,-2 0 0,-2 0 1,-3 0 1,-3 0 0,-3-1 1,-3-1-1,-3 0-1,-3-1 0,-1-1 0,1 0 1,2 0 1,0 0 0,0 0 2,1 0 1,-1 0 0,1 0 1,-1 0 1,-3 0 0,-1 0-1,-2 0 1,-2-1 1,1-1 0,0 0 2,0-1 0,-1-2 2,-1-2 1,0-2 3,-2-1 0,-1-2 1,-2 2 0,-3 1-2,0 0-1,-2 0-1,0-3 1,0-4-1,0-1 1,0-4-1,0 0-2,0-1-2,0-1-1,-2-1-1,0-3-1,-3-1-2,-2-2 1,-1-4-2,0-3 0,0-4 1,1-4-1,-1-1 0,0 0 1,0 2-1,0 0 1,0 1-1,1 0-4,-1 0-2,0 0-3,0 0-3,0 0 0,0-1-2,1 2 0,0-1-1,2 3 3,2 2 1,2 2 1,0 2 0,0 5-5,-2 4-2,0 3-5,-2 4-4,0 3-4,-1 3-5,-1 2-5,-1 3-2,2 1 0,0 0-1,2 2 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13"/>
    </inkml:context>
    <inkml:brush xml:id="br0">
      <inkml:brushProperty name="width" value="0.0248" units="cm"/>
      <inkml:brushProperty name="height" value="0.0248" units="cm"/>
      <inkml:brushProperty name="color" value="#F2395B"/>
    </inkml:brush>
  </inkml:definitions>
  <inkml:trace contextRef="#ctx0" brushRef="#br0">22931 38864 591,'-1'-8'5,"-2"0"9,-2 1 10,-2-1 10,1 2 5,1 4-2,2 4-1,2 4 0,1 5-3,2 7-3,0 7-4,2 7-4,-1 5-2,-1 2-4,0 4-3,-2 2-3,0 3-3,0 0-2,0 2-4,0 0-1,0 2-4,0 0-2,0 1-2,0 2-3,0-1 0,0-1-1,0-1 1,0 0 0,1-5-7,0-6-16,2-7-16,0-7-15,1-6-3,0-5 10,0-5 10,0-4 10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13"/>
    </inkml:context>
    <inkml:brush xml:id="br0">
      <inkml:brushProperty name="width" value="0.02564" units="cm"/>
      <inkml:brushProperty name="height" value="0.02564" units="cm"/>
      <inkml:brushProperty name="color" value="#F2395B"/>
    </inkml:brush>
  </inkml:definitions>
  <inkml:trace contextRef="#ctx0" brushRef="#br0">22400 41191 572,'1'-11'35,"2"10"7,2 10 6,2 9 6,0 7-1,1 1-8,0 3-9,0 1-9,0 0-5,0-2-4,-1-1-3,1-3-3,0-2-3,-2-4-2,-1-5-4,0-3-1,-1-3-3,2-2 0,0-3-2,1 0 0,3-5 0,4-6 0,3-6 0,5-5 0,3-8 1,5-7 0,3-8 0,4-8 2,-1 0-1,-5 6 1,-7 8-1,-5 6 0,-4 5-13,-1 3-27,-1 3-26,0 3-27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14"/>
    </inkml:context>
    <inkml:brush xml:id="br0">
      <inkml:brushProperty name="width" value="0.02619" units="cm"/>
      <inkml:brushProperty name="height" value="0.02619" units="cm"/>
      <inkml:brushProperty name="color" value="#F2395B"/>
    </inkml:brush>
  </inkml:definitions>
  <inkml:trace contextRef="#ctx0" brushRef="#br0">24537 38840 560,'9'-5'30,"1"8"3,3 6 4,2 7 3,-1 3-1,-3-1-7,-3-1-8,-2 0-6,-3-1-6,-1 3-5,0 1-4,-1 3-5,-4 1-4,-4 1-6,-6 1-4,-3 1-5,-4-2-2,0-1-1,1-4 1,-1-3 0,2-4-1,3-3-2,3-4-1,3-4-3,1-4 1,0-6 3,0-4 3,0-5 3,2-3 3,2-1 4,4-1 4,3-1 3,0 1 3,1 3 0,0 3 1,0 2 1,0 3 7,0 3 14,0 1 13,0 2 15,0 2 5,0 2-1,-1 2-3,1 2 0,0 3-4,-2 4-4,0 3-5,-2 5-4,0 2-4,0 3-4,0 1-5,0 3-4,0 0-4,0 1-3,0-1-4,0 1-3,0-2-7,0 0-10,0-1-8,0-1-10,1-2-7,2-4-7,2-5-6,2-3-7,0-3 1,-1-2 8,0-3 7,-2 0 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14"/>
    </inkml:context>
    <inkml:brush xml:id="br0">
      <inkml:brushProperty name="width" value="0.02455" units="cm"/>
      <inkml:brushProperty name="height" value="0.02455" units="cm"/>
      <inkml:brushProperty name="color" value="#F2395B"/>
    </inkml:brush>
  </inkml:definitions>
  <inkml:trace contextRef="#ctx0" brushRef="#br0">25447 38609 597,'-1'-8'0,"0"0"2,-2 0 1,0 0 1,0 2 4,0 2 10,2 4 9,0 3 9,1 3 2,0 5-4,0 5-5,0 5-3,1 4-4,0 1-3,2 2-2,0 3-2,0 0-4,-2 0-2,-2 1-4,-2-1-3,-2-2-2,0-3-2,-1-5-1,-1-3-1,0-6-4,2-5-7,2-6-6,2-6-6,2-5-3,4-3 3,2-5 1,3-3 3,3-2 2,0 3 4,1 1 4,1 3 3,0 1 5,-1 4 7,-1 3 8,0 2 7,-2 4 4,-1 2 3,0 4 2,-2 2 2,-1 3 2,-2 4 0,-3 2 1,0 3-1,-4 2-2,-2 1-6,-4 1-5,-2 1-7,-2-1-7,-1-1-6,-2-3-7,0-1-7,0-2-7,1-2-5,1-3-7,1-1-5,1-2-5,2 0-5,2-2-3,2 0-3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15"/>
    </inkml:context>
    <inkml:brush xml:id="br0">
      <inkml:brushProperty name="width" value="0.02617" units="cm"/>
      <inkml:brushProperty name="height" value="0.02617" units="cm"/>
      <inkml:brushProperty name="color" value="#F2395B"/>
    </inkml:brush>
  </inkml:definitions>
  <inkml:trace contextRef="#ctx0" brushRef="#br0">26541 38750 560,'-42'36'95,"11"-7"-21,11-8-21,11-5-22,4-4-10,0 3-3,-1 2-1,-1 2-1,0-1-3,2 0 0,2 0-3,2-2 0,1 0-1,0 1 2,0 1 0,0 2 2,1-2-2,4-1-3,2-3-4,3-1-3,4-3-10,2-2-17,3-4-17,3-2-17,0-2-5,-3 0 7,-3 0 6,-3 0 6,-2-2 6,-2 0 4,-2-3 3,-2-2 5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16"/>
    </inkml:context>
    <inkml:brush xml:id="br0">
      <inkml:brushProperty name="width" value="0.0286" units="cm"/>
      <inkml:brushProperty name="height" value="0.0286" units="cm"/>
      <inkml:brushProperty name="color" value="#F2395B"/>
    </inkml:brush>
  </inkml:definitions>
  <inkml:trace contextRef="#ctx0" brushRef="#br0">27093 39074 512,'0'-21'5,"0"5"8,0 5 8,0 5 9,0 3 5,0 3 0,0 4-1,0 2 1,-2 4-2,0 4-6,-3 3-5,-2 5-6,-2 2-3,-2-1-3,-2 1-3,-1-1-2,-1-1-2,2-3 2,3-3 2,1-2 0,3-6-8,4-5-17,4-6-18,4-5-17,3-5-6,1-2 7,3-2 7,2-1 8,1-1 6,-1 2 8,1 3 6,0 1 8,-2 2 6,-3 2 7,-3 3 6,-2 1 8,-3 2 5,-1 4 7,0 2 6,-1 4 6,-2 2 1,-1 3-6,0 3-4,-1 4-5,-2-1-5,0 0-5,-1 0-4,-2-2-5,3-3-4,4-2-6,6-6-4,4-3-6,4-4-7,3-6-7,3-4-8,4-5-8,-1-2-2,-1 1 6,-3 1 4,-1 1 6,-3 1 5,-2 4 7,-4 3 5,-3 3 6,-2 1 5,0 3 5,-1 2 4,-2 3 4,0 0 7,-2 3 7,-1 2 8,0 2 9,-1 1 1,0 1-5,0 1-5,1 2-4,-1-2-5,2-1-5,0-2-4,2-2-4,0-1-3,0-1 1,0 1 0,0 0 1,1-1-3,2-2-5,2-3-4,1 0-7,3-4-3,2-2-5,2-4-4,2-2-5,-1-3-2,-3-1-2,-3-3-2,-2-1-2,-3-2 1,-1 2 2,0 1 3,-1 1 3,-1 1 4,0 2 5,0 3 7,0 1 5,-1 2 4,-1 4 4,0 3 3,-1 2 3,-1 3-1,2 0-5,0 1-5,2 2-5,1-1-9,4-1-11,2-1-10,3 0-12,1-2 0,-2 0 8,-2-2 8,-2 0 8,-1-1 9,0 0 7,-1 0 7,1 0 8,-1 2 5,-2 4 5,-2 4 3,-2 3 5,-1 2 1,-2-1-2,0 0-1,-1-2-1,0-1-4,2-1-3,2 0-5,2-2-3,2 0-3,4-2-2,2-1 0,4 0-1,0-1-1,1 0 2,0-1 0,0 2 0,-1-1 2,-1 1 0,0 1 0,-2 2 2,-1 1-1,-2 1-3,-3 3-1,0 2-3,-4 1-3,0 1-5,-3 1-5,-2 2-5,-2-2-3,-2-1 0,-2-3 0,-1-1-1,-1-3-3,2-2-10,3-4-7,1-2-9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21201 51198,'-32'31,"1"47,0 0,-1 9,1-1,0-24,-1 1,17-24,-1 0,16-31,0 0,8-32,0 1,62-55,1-1,-1-30,1-1,-24-15,0 0,-32 0,1-1,-16 64,0-1,0 40,0-1,0 16,0 1,16-1,-1 0,9 31,-1 1,-7 23,-1 0,-22 23,-1 1,-24-1,1 1,0-32,0 0,7-16,1 1,23-9,0 1,15-16,1 0,23-23,0-1,16-31,0 1,-32 30,1 1,-16 15,-1 0,-7 16,0 0,0 15,0 1,24-1,-1 0,9 1,-1-1,8 17,0-1,-7-24,-1 1,-23-8,0 0,-8 7,0 1,-8-16,0 0,0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16"/>
    </inkml:context>
    <inkml:brush xml:id="br0">
      <inkml:brushProperty name="width" value="0.02381" units="cm"/>
      <inkml:brushProperty name="height" value="0.02381" units="cm"/>
      <inkml:brushProperty name="color" value="#F2395B"/>
    </inkml:brush>
  </inkml:definitions>
  <inkml:trace contextRef="#ctx0" brushRef="#br0">28900 38561 615,'15'-14'7,"-1"3"11,-1 3 14,0 2 12,-2 5 5,-1 6 0,0 6-2,-2 6-1,-1 4-6,-2 4-11,-3 4-11,0 5-13,-4 1-9,0 0-12,-3 0-9,-2 1-12,-2-3-5,-2-4-1,-2-4-1,-1-3-2,0-4 0,2-3 4,4-3 1,3-2 4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16"/>
    </inkml:context>
    <inkml:brush xml:id="br0">
      <inkml:brushProperty name="width" value="0.0243" units="cm"/>
      <inkml:brushProperty name="height" value="0.0243" units="cm"/>
      <inkml:brushProperty name="color" value="#F2395B"/>
    </inkml:brush>
  </inkml:definitions>
  <inkml:trace contextRef="#ctx0" brushRef="#br0">29500 39440 603,'1'-8'3,"4"2"8,2 0 5,4 2 8,-1 1 6,1 2 4,-2 2 5,0 2 5,-3 3 1,-1 4-3,-2 3-4,-2 5-2,-1 1-11,-2 1-15,0-1-17,-1 1-16,-2-1-5,2-3 7,-1-1 5,0-2 6,1-3 1,2-1-5,2-2-5,2-2-5,2-2-1,3-1 6,4 0 4,2-1 5,2-3-1,-1 0-4,1-3-7,0-2-4,-2 0-4,-1 2-1,-2 2-1,-2 2-2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19"/>
    </inkml:context>
    <inkml:brush xml:id="br0">
      <inkml:brushProperty name="width" value="0.02338" units="cm"/>
      <inkml:brushProperty name="height" value="0.02338" units="cm"/>
      <inkml:brushProperty name="color" value="#F2395B"/>
    </inkml:brush>
  </inkml:definitions>
  <inkml:trace contextRef="#ctx0" brushRef="#br0">26763 43516 627,'-8'-4'73,"0"8"-10,0 7-10,0 9-10,1 2-8,1-1-6,0-3-7,2-1-6,0-1-5,2 1-1,0 1-2,2 2-2,1-4-2,4-3-5,2-6-3,3-4-3,3-6-3,0-4 0,1-6 0,1-3 0,0-5-1,-3 0-2,-1-1-1,-2 0-3,-2-1 0,-2 4 3,-3 3 1,0 3 2,-3 2 2,-1 2 0,0 3 1,-1 1 0,-3 1 0,-2 2-1,-3 0 0,-3 2-2,-1 0-2,2 2-2,3 0-3,1 2-2,1 0-1,2 0 3,1-1 1,0 1 2,2 0 0,1 0-3,0 0-3,2 0-3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0"/>
    </inkml:context>
    <inkml:brush xml:id="br0">
      <inkml:brushProperty name="width" value="0.01792" units="cm"/>
      <inkml:brushProperty name="height" value="0.01792" units="cm"/>
      <inkml:brushProperty name="color" value="#F2395B"/>
    </inkml:brush>
  </inkml:definitions>
  <inkml:trace contextRef="#ctx0" brushRef="#br0">27500 43500 818,'0'8'2,"0"1"2,0 2 4,0 0 3,0 1 4,0 1 6,0 1 7,0 2 5,1-1-2,2-1-11,2-1-11,2-1-12,1 0-8,3 0-8,2-1-8,2 1-6,-1-2-6,-3-2 0,-3-4-2,-2-2 0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0"/>
    </inkml:context>
    <inkml:brush xml:id="br0">
      <inkml:brushProperty name="width" value="0.02509" units="cm"/>
      <inkml:brushProperty name="height" value="0.02509" units="cm"/>
      <inkml:brushProperty name="color" value="#F2395B"/>
    </inkml:brush>
  </inkml:definitions>
  <inkml:trace contextRef="#ctx0" brushRef="#br0">28297 43550 584,'-8'9'36,"2"1"3,1 3 5,0 2 5,1 1-1,1-1-3,-1 1-5,0 0-4,0-1-5,2 1-8,0 0-8,2-1-7,2-1-7,4-2-4,4-4-6,3-3-5,2-3-4,-1-6-1,-1-4-2,0-5-2,-2-2-1,-1 0 1,0 2 0,-2 1 2,-1 0 0,-2-2 3,-3 0 2,0-1 2,-4 1 2,0 3 4,-3 2 2,-2 4 4,-2 2 1,-2 0-1,-1 2 0,-3 0-1,0 1-1,1 0-5,1 0-2,0 0-5,3 1 0,3 0 1,2 2 2,4 0 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0"/>
    </inkml:context>
    <inkml:brush xml:id="br0">
      <inkml:brushProperty name="width" value="0.02635" units="cm"/>
      <inkml:brushProperty name="height" value="0.02635" units="cm"/>
      <inkml:brushProperty name="color" value="#F2395B"/>
    </inkml:brush>
  </inkml:definitions>
  <inkml:trace contextRef="#ctx0" brushRef="#br0">29150 43039 556,'0'-5'105,"2"6"-16,0 6-17,2 6-16,-1 4-13,-1 5-10,0 3-9,-1 5-10,-2 3-7,-1 6-7,0 4-5,-1 6-7,-1 2-9,2 0-11,0-1-13,2 1-10,0-5-6,0-10 1,0-9 1,0-10 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1"/>
    </inkml:context>
    <inkml:brush xml:id="br0">
      <inkml:brushProperty name="width" value="0.02716" units="cm"/>
      <inkml:brushProperty name="height" value="0.02716" units="cm"/>
      <inkml:brushProperty name="color" value="#F2395B"/>
    </inkml:brush>
  </inkml:definitions>
  <inkml:trace contextRef="#ctx0" brushRef="#br0">31475 42814 540,'0'-7'6,"0"0"14,0 2 14,0 1 13,0 1 3,-2 3-6,0 4-8,-1 2-6,-2 4-6,-1 2-2,0 3-4,-1 3-3,-1 3-2,-2 1 0,0 3-3,-1 1 0,0 1-5,0 1-11,2-1-10,1 1-10,1-3-6,2-3-1,2-5-1,2-3-1,1-5-1,2-6-1,0-6 0,2-6-1,0-6 2,2-5 3,0-7 3,1-5 4,1-1 4,2 4 5,0 3 5,2 5 4,-2 2 4,-1 2 0,-2 2 2,-2 3 1,-1 2 8,0 2 16,-1 4 17,2 2 15,-1 4 5,1 2-9,1 4-8,2 2-9,-1 2-5,-1 3 0,0 2-2,-1 2-1,-2 1-1,1 1-2,0 1-1,0 1-3,-1-1-1,0-3-1,-2-3 0,0-3-2,1-6-7,6-10-15,4-10-15,5-9-14,3-6-3,-1-1 5,1-1 6,0-1 7,-3 1 4,-1 3 3,-4 4 2,-3 2 2,-1 2 3,-2 4 3,-1 3 5,0 3 3,-2 3-8,-1 4-19,0 4-20,-1 4-18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2"/>
    </inkml:context>
    <inkml:brush xml:id="br0">
      <inkml:brushProperty name="width" value="0.02283" units="cm"/>
      <inkml:brushProperty name="height" value="0.02283" units="cm"/>
      <inkml:brushProperty name="color" value="#F2395B"/>
    </inkml:brush>
  </inkml:definitions>
  <inkml:trace contextRef="#ctx0" brushRef="#br0">32775 43063 642,'7'-1'3,"0"-1"7,-2 0 8,0-1 6,-2-2 3,1 0-1,0-2-1,0 0 0,-2 0-4,-2 2-7,-3 3-9,-4 1-6,0 0-4,-1-1 0,0 0 1,0-1 1,0-1 1,-2 2 3,0 0 2,-1 2 4,0 1 2,0 2 2,2 2 3,1 2 2,0 1 1,2 1 0,1 1-1,0 2-1,1 0-1,1 1-2,-1 1-1,0 1-2,0 0-3,2-2-5,0-3-3,2-1-4,2-3-4,4-4-5,4-4-4,3-4-4,2-1 0,-1-1 4,0 0 4,-2 0 5,-1 1 2,-3 0 3,-1 2 2,-2 1 1,-1 1 3,0 2 4,0 2 4,0 2 3,-1 1 3,-2 3 0,-2 2-1,-2 2 1,0 0-1,0-1-2,1 0-3,2-2-2,1-3-10,4-4-14,2-6-15,4-4-15,1-3-5,1 1 6,1-1 6,1 0 5,0 2 7,-2 2 4,-3 4 6,-1 3 5,-1 1 3,0 0 2,0 0 3,0 0 1,-1 0 0,-1 2-2,-1 0-1,0 2-3,-1-1 0,0-1 0,0 0 0,0-2-1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2"/>
    </inkml:context>
    <inkml:brush xml:id="br0">
      <inkml:brushProperty name="width" value="0.0253" units="cm"/>
      <inkml:brushProperty name="height" value="0.0253" units="cm"/>
      <inkml:brushProperty name="color" value="#F2395B"/>
    </inkml:brush>
  </inkml:definitions>
  <inkml:trace contextRef="#ctx0" brushRef="#br0">34090 42750 579,'-15'0'5,"4"0"9,3 0 10,2 0 9,2 0 6,1 2 2,-1 0 0,0 2 2,-1 1-3,0 1-6,-2 3-7,0 2-7,-1 1-6,1 2-3,-1 0-4,0 1-3,0 1-3,0-1 0,0 1 0,1 0 0,-1-1 0,2-1-3,0-1-1,2-1-2,4-3-6,8-8-12,8-6-10,7-7-11,4-4-3,-1 0 4,-1 1 5,-1-1 5,-2 1 3,-3 2 3,-3 3 1,-2 1 3,-4 2 6,-1 2 11,-2 2 9,-2 2 11,-2 2 8,-2 2 3,-2 2 4,-2 2 5,-2 1 1,0 0-1,-1-1-2,-2 1-1,1 0-2,2 0-3,3 0-3,1 0-3,1-1-3,0 1-3,0 0-3,0 0-3,1-2-3,1-1-1,3-2-2,2-1-2,2-2-2,2 0-1,2 0-2,1 0-1,1-1-5,0-1-7,-2 0-7,-1-1-8,-1-2-3,0 0 1,-2-2 1,0 0 0,-2-1 3,-1-2 4,-1 0 4,0-1 3,-2 0 4,0 0 4,-2 2 4,0 1 4,-1 0 5,0 2 6,0 1 7,0 0 5,-1 3 6,0 4 8,-2 4 6,0 4 7,-2 2-1,0 0-8,-1-1-8,-1 1-9,0-1-8,2-1-8,2 0-7,2-2-8,2-2-8,4-4-8,2-4-9,3-4-8,1-1 0,0 0 7,-2 2 8,0 1 8,-2 1 7,1 4 9,0 2 7,0 4 9,-1 1 7,-1 3 6,0 2 5,-2 2 6,0 0 2,0 1-3,0 0-3,0-1-3,0 1-3,0 0-2,0-1-2,0 1-3,-1-1-5,-1-1-8,0-1-10,-1 0-8,-2-1-7,-1 3-5,0 1-5,-1 3-6,-4 1-3,-6 1-3,-5 1-1,-7 1-2,0-2 2,5-5 9,5-4 7,5-6 8,0-1 3,0 0-2,-3 1-1,-2 2-2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4"/>
    </inkml:context>
    <inkml:brush xml:id="br0">
      <inkml:brushProperty name="width" value="0.02516" units="cm"/>
      <inkml:brushProperty name="height" value="0.02516" units="cm"/>
      <inkml:brushProperty name="color" value="#F2395B"/>
    </inkml:brush>
  </inkml:definitions>
  <inkml:trace contextRef="#ctx0" brushRef="#br0">31487 44900 583,'-22'37'129,"5"-4"-29,3-3-31,4-5-29,3-2-20,-1-1-7,0-1-8,0-1-7,0-1-3,2-3 2,1-1 2,1-2 2,1-6-13,3-8-25,4-10-26,2-7-26,2-6-3,0 2 20,0 1 21,0 1 21,0 2 11,-1 3 5,1 3 4,0 3 3,-1 2 4,0 2 0,-2 2 1,0 2 1,-1 2 10,1 4 21,2 2 21,0 3 21,0 3 4,0 2-12,-2 1-12,0 3-11,-2 0-9,-1-1-6,0-1-4,-2 0-7,1-3-2,0-1 0,2-3-1,0 0 1,3-7-3,4-9-5,3-8-6,5-9-5,1-4-4,-1 0-2,0-1-2,-2 1-2,-2 1 1,-3 5 6,-3 3 3,-2 4 6,-2 5-4,0 5-11,0 4-12,0 6-11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22384 52500,'-109'16,"85"23,1 0,7 8,1-1,-1 1,1 0,7-16,0 1,16-32,0 0,23-32,0 1,-23 16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4"/>
    </inkml:context>
    <inkml:brush xml:id="br0">
      <inkml:brushProperty name="width" value="0.02535" units="cm"/>
      <inkml:brushProperty name="height" value="0.02535" units="cm"/>
      <inkml:brushProperty name="color" value="#F2395B"/>
    </inkml:brush>
  </inkml:definitions>
  <inkml:trace contextRef="#ctx0" brushRef="#br0">32638 45263 578,'6'-15'24,"-1"2"-1,-2 2-2,-2 3-2,-2 1-4,-4 2-6,-2 2-7,-3 2-6,-3 2-1,0 4 4,-1 2 3,-1 3 4,0 3 5,-1 0 5,0 1 5,1 1 6,0 0 2,2-1-1,2-1 0,3 0 0,1-2-2,2-1-2,2 0-1,2-2-3,2-1-3,2-2-8,2-3-5,2 0-8,2-5-8,5-2-11,4-5-12,3-4-10,2-1-5,-1-1 3,-1 0 2,-1 1 2,-2 1 5,-3 4 6,-2 4 7,-4 5 6,-2 1 6,0 0 5,-2 0 6,0 0 6,-2 1 6,-1 1 6,0 3 8,-2 2 5,0 1 5,0 2 0,0 0 1,0 1 1,2 0-3,2 0-3,4-2-5,2-1-5,1-1-6,1-2-9,0-2-9,0-2-9,0-1-8,1 0-7,1 0-9,2 0-6,-2-1-5,-3 0 2,-3-2-1,-2 0 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4"/>
    </inkml:context>
    <inkml:brush xml:id="br0">
      <inkml:brushProperty name="width" value="0.02806" units="cm"/>
      <inkml:brushProperty name="height" value="0.02806" units="cm"/>
      <inkml:brushProperty name="color" value="#F2395B"/>
    </inkml:brush>
  </inkml:definitions>
  <inkml:trace contextRef="#ctx0" brushRef="#br0">34000 44763 522,'0'-8'6,"2"0"11,0 0 11,2 0 12,1 1 3,1 1-4,3 0-3,2 2-5,2 0-5,1 2-5,3 0-5,2 2-5,-1 0-6,-3 0-7,-3 0-6,-3 0-7,-1 0-4,-2 2-2,-1 0-1,0 2-3,-2 0-1,-2 0-1,-2-1-1,-2 1 0,-2 1 4,0 0 8,-1 1 8,-2 2 7,1-1 6,-1-1 3,0 0 3,0-2 3,1 2 6,2 2 13,2 3 11,3 4 12,0 0 0,0 1-10,0-1-10,0 1-12,0 0-5,0-1-2,0 1 0,0 0-2,-1-1-8,-1-1-12,0-1-15,-1-1-13,-1-1-9,2 0-5,0-2-4,2 0-5,-1-2 1,-2-1 5,-2-1 4,-2 0 6,0-1 4,2 0 6,3 0 6,1 0 5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4"/>
    </inkml:context>
    <inkml:brush xml:id="br0">
      <inkml:brushProperty name="width" value="0.02266" units="cm"/>
      <inkml:brushProperty name="height" value="0.02266" units="cm"/>
      <inkml:brushProperty name="color" value="#F2395B"/>
    </inkml:brush>
  </inkml:definitions>
  <inkml:trace contextRef="#ctx0" brushRef="#br0">33937 45831 647,'-15'0'3,"2"0"6,2 0 7,3 0 6,3-1 7,8 0 9,6-2 7,7 0 9,5-1-2,1 0-13,3 0-11,1 1-13,1-1-12,-1 2-15,-1 0-13,-1 2-14,-3 0-10,-3 0-6,-4 0-5,-4 0-5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5"/>
    </inkml:context>
    <inkml:brush xml:id="br0">
      <inkml:brushProperty name="width" value="0.02435" units="cm"/>
      <inkml:brushProperty name="height" value="0.02435" units="cm"/>
      <inkml:brushProperty name="color" value="#F2395B"/>
    </inkml:brush>
  </inkml:definitions>
  <inkml:trace contextRef="#ctx0" brushRef="#br0">30681 43300 602,'-9'0'4,"-2"2"9,-2 0 8,-1 2 8,-2 1 4,2 3-3,1 4-3,1 2-1,1 2-4,2-1-4,2 1-4,2 0-4,2-1-2,0 1 1,2 0 0,1-1 0,1 1 0,1 2 0,3 0-1,2 1 0,1-1-1,2-1-1,0-2 0,1-3-1,0-1-1,0 0-2,-2-2-1,0 0-1,-3-1-2,-1 1-2,-2 1-1,-2 2-3,-2 0-1,-2 1-2,-2 1-2,-1 2-1,-2-2 0,0-1-1,0-3 1,0 0-1,0-3-2,-2 1-6,0 0-5,-1 0-7,0 0-2,2 0-1,2-1 0,3 1 0,0-1 3,0-2 9,0-2 6,0-2 9,1-1 15,2 2 22,2 0 23,2 2 23,1 0 4,2 1-14,0 2-15,2 0-13,-1 3-8,-1 4-2,-1 3-1,0 5-2,-1 2-3,2 1-3,0 1-2,2 1-5,-1-3-6,-1-4-9,-1-4-11,0-6-10,-1-3-11,0 0-13,0-2-14,0 0-12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29"/>
    </inkml:context>
    <inkml:brush xml:id="br0">
      <inkml:brushProperty name="width" value="0.01551" units="cm"/>
      <inkml:brushProperty name="height" value="0.01551" units="cm"/>
    </inkml:brush>
  </inkml:definitions>
  <inkml:trace contextRef="#ctx0" brushRef="#br0">57400 14797 945,'8'-21'43,"-1"7"-32,1 5-32,0 6-32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3"/>
    </inkml:context>
    <inkml:brush xml:id="br0">
      <inkml:brushProperty name="width" value="0.03054" units="cm"/>
      <inkml:brushProperty name="height" value="0.03054" units="cm"/>
    </inkml:brush>
  </inkml:definitions>
  <inkml:trace contextRef="#ctx0" brushRef="#br0">15220 49270 480,'-7'0'4,"2"-2"10,2 0 9,2-2 9,1 0 4,0-2-2,0 0-1,0-1-1,-3 2-5,-6 6-8,-6 6-9,-5 6-7,-3 3-5,3 1-2,1 1-3,2 1-1,2-1-2,1-3-1,1-2 0,1-4 0,1-1 1,4 0 6,2-1 5,4 1 4,1 1 6,2 2 4,0 1 5,2 3 5,-1 1 2,-1 1-1,0 2 0,-1 0 0,-1 0-2,0 1-2,0-1-2,0 1-3,0 0-3,0 1-1,0 1-3,0 1-2,0 1-1,0 1-2,0 1 0,0 1-2,0 0-2,0 1-5,0-1-4,0 0-5,0 0-4,2-1-4,0-1-4,2-1-5,0-3-3,1-5 0,2-5-1,0-4-1,1-4 1,0-2 3,0-2 3,-1-2 3,1-2-1,-2-2-5,-1-2-5,0-1-5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3"/>
    </inkml:context>
    <inkml:brush xml:id="br0">
      <inkml:brushProperty name="width" value="0.02932" units="cm"/>
      <inkml:brushProperty name="height" value="0.02932" units="cm"/>
    </inkml:brush>
  </inkml:definitions>
  <inkml:trace contextRef="#ctx0" brushRef="#br0">16278 49150 500,'15'0'101,"-1"0"-22,-1 0-20,0 0-21,-2 1-14,-1 4-4,0 2-5,-2 3-5,-1 5-2,-2 6 0,-3 5 1,0 6 0,-4 4-1,0 1-1,-3 0-2,-2 2-2,-1-1-3,-2-2-7,0-1-6,-1-3-7,0-4-4,2-5-1,2-7-2,3-5-2,-1-5 0,0-4 0,-2-4-1,0-4 1,0-4 0,0-5 2,2-5 2,1-5 2,0-2 3,2 1 4,0 1 4,2 1 5,0 2 4,0 1 6,0 2 6,0 3 6,-1 1 3,0 4 0,-2 3 1,0 3 1,0 2 5,0 4 11,2 2 9,0 4 10,1 2 1,0 3-9,0 3-9,0 3-8,0 3-7,0 1-3,0 3-3,0 1-3,0 5-4,-2 7-8,0 6-5,-2 8-6,0 1-7,1-1-5,-1-2-6,0-2-6,0-3-5,2-4-6,0-4-5,2-3-4,0-6 1,2-5 10,0-7 9,2-5 9,0-4 4,0 0-3,-1-2-1,1 0-3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4"/>
    </inkml:context>
    <inkml:brush xml:id="br0">
      <inkml:brushProperty name="width" value="0.02848" units="cm"/>
      <inkml:brushProperty name="height" value="0.02848" units="cm"/>
    </inkml:brush>
  </inkml:definitions>
  <inkml:trace contextRef="#ctx0" brushRef="#br0">16994 48872 514,'0'-22'0,"0"1"0,0 3 0,0 1 0,0 2 4,1 3 8,2 1 7,0 2 9,1 2 3,0 0 1,0 2 1,0 1 1,0 3-1,0 7-5,0 7-3,0 8-4,-2 5-1,-1 6 0,-2 7 0,-1 5 1,-2 3-1,0 1-1,0 2-4,0 0-1,-1-1-2,0-4-3,-1-4-1,-1-3-2,0-6-5,2-4-6,2-5-6,2-5-8,0-6-3,0-6-3,-2-8-1,0-6-1,1-5-1,4-1 3,4-3 2,4-2 1,2 1 3,3 1 2,2 2 3,1 3 1,1 1 5,-1 2 7,-1 2 7,0 3 6,-2 0 5,-1 3 1,-1 2 1,-1 3 1,-2 1 1,-2 3-2,-4 3 0,-2 4-1,-5 1-1,-2 1-2,-5 1-3,-4 1-1,-1 1-4,-1 1-6,1 1-5,-1 1-5,1-1-2,1-3 1,0-3 0,2-2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4"/>
    </inkml:context>
    <inkml:brush xml:id="br0">
      <inkml:brushProperty name="width" value="0.02245" units="cm"/>
      <inkml:brushProperty name="height" value="0.02245" units="cm"/>
    </inkml:brush>
  </inkml:definitions>
  <inkml:trace contextRef="#ctx0" brushRef="#br0">17853 48938 653,'1'-8'5,"1"-2"10,3 0 11,2-1 10,2 2 4,2 6-1,1 6-1,3 6-1,-1 4-4,-4 3-6,-5 3-7,-3 3-5,-3 2-5,-2 1-5,-2 1-4,-1 1-5,-3-1-5,0 0-7,-1-1-7,-1-1-6,-1-2-2,0-5 3,0-3 3,1-4 3,1-5 2,6-2 1,4-6 0,6-2 0,3-3 6,1 0 10,3 0 12,2 1 10,1-1 3,1 2-5,1 1-5,1 0-5,0 2-2,-3 0 0,-1 2-1,-2 0 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4"/>
    </inkml:context>
    <inkml:brush xml:id="br0">
      <inkml:brushProperty name="width" value="0.02126" units="cm"/>
      <inkml:brushProperty name="height" value="0.02126" units="cm"/>
    </inkml:brush>
  </inkml:definitions>
  <inkml:trace contextRef="#ctx0" brushRef="#br0">18489 49178 689,'-5'-9'53,"6"0"-2,6-1 0,6-1-1,3 0-7,1 2-11,1 2-11,1 3-11,0 0-14,-1 2-13,-1 0-13,0 2-15,-3 1-6,-3 2-2,-3 2-1,-2 2-2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22006 52897,'63'-47,"-32"47,0 0,-15 16,0-1,-16 24,0 0,-16 8,0 0,-23 24,0-1,-31 16,0 0,-1-23,1-1,15-31,1 1,30-32,1 0,7-24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4"/>
    </inkml:context>
    <inkml:brush xml:id="br0">
      <inkml:brushProperty name="width" value="0.02354" units="cm"/>
      <inkml:brushProperty name="height" value="0.02354" units="cm"/>
    </inkml:brush>
  </inkml:definitions>
  <inkml:trace contextRef="#ctx0" brushRef="#br0">18797 48750 623,'-21'1'9,"7"2"19,5 2 18,6 2 18,3 3 4,0 7-13,0 5-11,0 7-13,0 3-11,0 0-10,0 2-8,0 1-11,0-2-5,0-5-2,0-5-2,0-5-2,0-3-9,0-1-14,0-1-16,0 0-16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5"/>
    </inkml:context>
    <inkml:brush xml:id="br0">
      <inkml:brushProperty name="width" value="0.03237" units="cm"/>
      <inkml:brushProperty name="height" value="0.03237" units="cm"/>
    </inkml:brush>
  </inkml:definitions>
  <inkml:trace contextRef="#ctx0" brushRef="#br0">18822 48500 453,'-7'0'4,"2"2"9,2 0 9,2 2 8,3 0 0,4 2-9,4 0-10,4 1-9,1 1-7,-1-2-2,-1-1-4,0 0-1,-3-1-2,-1 2 0,-2 0 1,-2 1 1,-2 1 3,-1 2 7,0 0 7,-1 1 6,-3 2 6,0 2 7,-3 1 5,-2 3 7,0 0 1,0 1-4,2 0-4,1-1-4,0 1-2,2 1 2,0 1 0,2 1 2,0 1-1,2 1-3,0 1-3,2 1-4,-1 0-2,1 1-1,0-1-2,0 1 0,-1 0-2,0 0-2,-2 2-1,0 1-1,-1-2-1,0-3-3,0-5-1,0-3-1,-2-2-2,-2-1-4,-3 1-1,-3 0-4,-4-1-3,-4-1-4,-3-1-5,-5 0-4,-1-3-1,1-1 3,1-2 2,2-2 3,1-2-6,4-2-15,5-2-16,3-2-14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5"/>
    </inkml:context>
    <inkml:brush xml:id="br0">
      <inkml:brushProperty name="width" value="0.02711" units="cm"/>
      <inkml:brushProperty name="height" value="0.02711" units="cm"/>
    </inkml:brush>
  </inkml:definitions>
  <inkml:trace contextRef="#ctx0" brushRef="#br0">20550 50787 540,'0'-6'12,"0"6"24,0 4 23,0 6 24,0 2 2,0 1-17,0 1-20,0 1-17,0 2-13,0 3-6,0 3-5,0 3-6,0 2-8,0-1-9,0 0-9,0 1-9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6"/>
    </inkml:context>
    <inkml:brush xml:id="br0">
      <inkml:brushProperty name="width" value="0.02631" units="cm"/>
      <inkml:brushProperty name="height" value="0.02631" units="cm"/>
    </inkml:brush>
  </inkml:definitions>
  <inkml:trace contextRef="#ctx0" brushRef="#br0">22381 49918 557,'-7'0'0,"1"0"0,0 0 0,2 0 0,0-1 5,2 0 11,0-2 10,2 0 10,2-2 6,4 0 0,4-1 0,3-2 0,5 0-2,5-1-7,5-2-5,5 0-5,2 0-6,1 3-3,-1 1-6,0 2-3,-1 2-2,-3 2 2,-3 2 2,-3 2 2,-4 3-12,-5 4-24,-5 3-25,-4 5-23,-4 0-8,-2-3 10,-2-3 9,-2-2 10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6"/>
    </inkml:context>
    <inkml:brush xml:id="br0">
      <inkml:brushProperty name="width" value="0.02588" units="cm"/>
      <inkml:brushProperty name="height" value="0.02588" units="cm"/>
    </inkml:brush>
  </inkml:definitions>
  <inkml:trace contextRef="#ctx0" brushRef="#br0">22534 50881 566,'-8'1'0,"2"0"0,1 2 0,0 0 0,1 0 0,-2 0 0,0-2 0,-1 0 0,1-2 9,6 0 16,4-2 18,6 0 17,4-1 3,5 0-9,5 0-10,5 0-10,3 0-8,1 1-6,0-1-8,2 0-6,-1 0-2,-1 2 2,-3 0 3,-1 2 2,-4 1-4,-2 4-7,-3 2-10,-2 3-8,-4 1-15,-1-2-18,-2-2-20,-2-2-18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7"/>
    </inkml:context>
    <inkml:brush xml:id="br0">
      <inkml:brushProperty name="width" value="0.02862" units="cm"/>
      <inkml:brushProperty name="height" value="0.02862" units="cm"/>
    </inkml:brush>
  </inkml:definitions>
  <inkml:trace contextRef="#ctx0" brushRef="#br0">25611 50631 512,'-15'0'1,"4"0"1,3 0 2,3 0 2,3 0 8,5-2 16,6 0 17,4-2 16,4 1 2,1 1-10,3 0-12,1 2-10,3-1-7,1-1-3,3 0-4,1-1-3,2-1-2,-1 2-4,0 0-1,1 2-4,-1 0-3,2 2-3,1 0-4,1 2-4,1 0-1,0 2 0,2 0 0,1 1 2,1 0-2,2 0 1,2-2-2,2 0 0,1-1-1,0 0 0,0-1 0,0 1 1,1 0 0,0-2 4,2 0 3,0-2 2,1 0 1,0-2-2,0 0-1,0-2-2,1 0-1,2-2-1,1 0-1,3-1-1,0 0-1,0 2-2,-2 2-1,0 2-2,-4 2-2,-5 0-1,-4 2-2,-5 0-1,-6 2-2,-7 2 0,-7 1-1,-7 3-1,-4 0 0,0-2 1,-2-2 1,0-2 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7"/>
    </inkml:context>
    <inkml:brush xml:id="br0">
      <inkml:brushProperty name="width" value="0.02823" units="cm"/>
      <inkml:brushProperty name="height" value="0.02823" units="cm"/>
    </inkml:brush>
  </inkml:definitions>
  <inkml:trace contextRef="#ctx0" brushRef="#br0">27628 47463 519,'-7'-21'7,"2"8"13,2 7 13,2 7 13,1 6 7,-2 7 0,-1 7-2,0 7 0,-1 3-5,1 1-8,-1-1-10,0 0-8,-1 3-6,0 5-4,-1 4-3,-1 6-3,0 1-6,2 1-8,2 0-7,2 0-7,1-3-4,2-4-2,0-6 0,2-4-2,-1-6-6,2-7-10,-2-7-10,1-6-11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7"/>
    </inkml:context>
    <inkml:brush xml:id="br0">
      <inkml:brushProperty name="width" value="0.0248" units="cm"/>
      <inkml:brushProperty name="height" value="0.0248" units="cm"/>
    </inkml:brush>
  </inkml:definitions>
  <inkml:trace contextRef="#ctx0" brushRef="#br0">28043 47847 591,'0'-14'0,"0"2"0,0 4 0,0 3 0,-2 1 6,0 2 13,-3 0 12,-2 2 13,-2 1 4,-2 2-4,-2 2-3,-1 2-5,-3 2-5,-1 5-6,-3 4-6,-1 3-5,-1 3-6,1 1-1,1 1-4,1 1-2,1-1-1,2-1-1,2-3-1,3-1 0,1-2 0,2-1 3,2-1 2,3-1 2,2-1 1,5-2 0,6-3-1,4-1 1,5-1-2,3-2-2,5-1-1,3 0-3,1-2-8,-1-2-13,-3-2-15,-1-2-13,-4-1-6,-3 2 2,-5 0 3,-3 2 1,-2-1 5,-2 0 7,-1-2 6,0 0 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8"/>
    </inkml:context>
    <inkml:brush xml:id="br0">
      <inkml:brushProperty name="width" value="0.02885" units="cm"/>
      <inkml:brushProperty name="height" value="0.02885" units="cm"/>
    </inkml:brush>
  </inkml:definitions>
  <inkml:trace contextRef="#ctx0" brushRef="#br0">28791 48268 508,'5'-25'53,"-6"13"-2,-6 12-3,-5 14-4,-4 5-5,0 1-8,1-1-8,-1 1-9,1-1-4,4-3-3,3-1-2,3-2-2,4-3-4,7-3-2,7-2-4,8-4-4,2-1 0,-1-2 2,-1 0 1,-1-2 3,-2 1 1,-3 2 2,-2 2 1,-4 2 1,-3 3 2,-2 2-1,-4 3-1,-2 4 1,-4 1-1,-4 3 0,-4 1 1,-3 3-1,-2-1 0,0-3 0,2-3-1,1-3 0,1-2 0,3-2 1,1-2 1,2-2 0,4-3 1,8-4 1,6-4 0,8-4 2,2-2-3,1 1-2,-1-1-4,1 0-3,-1-1-4,-1-2-4,-1-1-3,0-3-4,-2 0-2,-1 1 1,-1 1 1,0 1 0,-3 1 2,-1 4 5,-2 3 3,-2 3 5,-2 1 5,-2 0 10,-2 0 8,-2 0 8,-1 2 9,0 4 5,0 4 6,0 4 6,1 3-1,0 3-7,2 3-8,0 3-7,1 3-6,0 3-5,0 3-4,0 3-4,0 2-4,-2 2-1,0 2-1,-1 2-3,-2 1-5,0 0-8,-2 0-10,0 1-8,0-4-7,0-4-5,2-5-6,1-5-5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8"/>
    </inkml:context>
    <inkml:brush xml:id="br0">
      <inkml:brushProperty name="width" value="0.02477" units="cm"/>
      <inkml:brushProperty name="height" value="0.02477" units="cm"/>
    </inkml:brush>
  </inkml:definitions>
  <inkml:trace contextRef="#ctx0" brushRef="#br0">29550 48494 592,'0'-22'25,"2"5"3,0 3 3,2 4 2,1 3 1,3 1-4,3 0-3,4 2-3,0 0 0,1 2 0,0 0 2,-1 2 1,-1 2-2,-2 4-5,-4 4-5,-3 3-5,-3 5-6,-6 3-4,-4 5-6,-5 3-6,-3 2-8,1-1-9,-1-1-10,0-1-10,2-4-2,3-3 7,3-6 6,2-5 6,2-3 3,1 0-1,-1-2-3,0 0-1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5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21400 53416,'0'-16,"8"16,0 0,7 8,1 0,47 15,-1 1,32 30,0 1,55 8,0-1,-16 24,0 0,-101-62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30380 48900 586,'-8'0'5,"0"2"10,0 0 10,0 2 10,2 0 7,1 2 5,2 0 5,2 1 5,1 2-4,0 4-14,0 2-12,0 3-14,0 3-10,0 3-5,0 3-7,0 3-7,0-1-2,0-2 2,0-3 2,0-3 2,-1-2-10,0-1-18,-2-1-20,0 0-19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1"/>
    </inkml:context>
    <inkml:brush xml:id="br0">
      <inkml:brushProperty name="width" value="0.02836" units="cm"/>
      <inkml:brushProperty name="height" value="0.02836" units="cm"/>
    </inkml:brush>
  </inkml:definitions>
  <inkml:trace contextRef="#ctx0" brushRef="#br0">27601 51690 517,'-2'-8'4,"-2"2"10,-4 0 8,-2 2 10,-2 1 2,1 2-5,-1 2-4,0 2-5,0 1-4,1 2-6,-1 0-4,0 2-6,0-2-3,1-1 1,-1-2-1,0-2 0,1 1 5,2 4 10,3 4 11,1 3 9,1 5 4,2 5-4,0 5-5,2 5-3,-1 1-4,-2-3-1,-2-4-3,-2-2-1,0-1-3,1 1-4,0 1-4,2 1-5,0-2-1,2-3-1,0-4 1,2-5-1,1-1-5,2 0-8,2-1-10,2 1-8,1-2-7,3-2-2,2-4-4,2-2-2,0-3-1,-1 0 1,-1-2 1,0 0 1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1"/>
    </inkml:context>
    <inkml:brush xml:id="br0">
      <inkml:brushProperty name="width" value="0.02918" units="cm"/>
      <inkml:brushProperty name="height" value="0.02918" units="cm"/>
    </inkml:brush>
  </inkml:definitions>
  <inkml:trace contextRef="#ctx0" brushRef="#br0">28635 51871 502,'0'-21'2,"0"5"5,0 4 5,0 6 3,-1 3 5,-2 2 2,-2 2 2,-2 2 2,-2 2 1,-2 4-2,-1 2-1,-3 3-2,-1 3 0,-1 1 1,-1 3 2,-1 2 1,0 0 1,2 0-2,3 1-1,1-1 0,2 0-3,2-1-4,3-1-3,1 0-4,1-3-3,2-1-3,0-3-2,2-1-2,2-3-5,4-4-6,4-4-7,3-4-6,4-3-4,1-2-1,3-2-2,2-1-1,0-3 0,1-2 1,-1-2 2,1-1 1,-3 0 3,-3 5 3,-5 3 4,-3 4 4,-4 4 7,-4 4 10,-4 4 10,-4 4 10,-1 2 4,0 3-3,2 1-2,1 3-3,1-1 1,6-3 4,2-2 5,5-4 4,2-3-2,0-2-8,-1-4-8,1-2-8,1-4-8,0-2-5,1-3-5,1-3-6,-1-2-3,-3 2 1,-2 1 0,-4 1 1,-2-1 2,-2 0 3,-2-1 3,-2-1 3,-2-1 3,-2 1 0,-1-1 2,-3 0 2,0 3-2,0 3-3,2 4-3,1 4-4,0 3-2,2 2 0,1 2 0,0 2 0,3 1-3,2-1-3,4 1-4,2 0-4,3-1 0,2-2 4,1-2 3,3-2 4,0-1 3,-1 0 2,-1 0 2,0 0 3,-2 1 5,-3 2 8,-1 2 7,-2 1 8,-2 4 4,-2 2 1,-2 3 1,-2 3 1,-2 2-1,-2 1-1,-1 1-3,-3 1-1,1-1-3,2-4 0,4-5-3,2-3 0,5-3-3,4-2-2,5-3-3,6 0-3,0-1-1,-1 1 2,-3 3 1,-1 2 1,-3 2 0,-2 4 0,-4 2-1,-2 3-2,-4 3-1,0 3-6,-3 3-4,-2 3-4,-2 0-6,-2-3-6,-2-4-8,-1-1-7,-1-5-2,2-5 0,3-5 1,1-4 0,2-3 3,0 2 2,2 0 2,1 2 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2"/>
    </inkml:context>
    <inkml:brush xml:id="br0">
      <inkml:brushProperty name="width" value="0.02172" units="cm"/>
      <inkml:brushProperty name="height" value="0.02172" units="cm"/>
    </inkml:brush>
  </inkml:definitions>
  <inkml:trace contextRef="#ctx0" brushRef="#br0">30250 51693 675,'0'-8'5,"2"2"9,0 1 11,2 1 9,0 1 4,0 3-3,-1 4-2,1 2-3,0 3-3,-2 2-2,0 2-1,-2 1-4,0 3-6,0 1-13,0 3-13,0 2-13,0-1-3,-2-3 3,0-3 3,-2-3 4,2-3 4,4-4 3,4-4 3,4-4 4,2-3-3,1 0-6,1-1-6,2-2-8,-2 1-4,-3 2-2,-3 3-3,-2 1-2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2"/>
    </inkml:context>
    <inkml:brush xml:id="br0">
      <inkml:brushProperty name="width" value="0.01786" units="cm"/>
      <inkml:brushProperty name="height" value="0.01786" units="cm"/>
    </inkml:brush>
  </inkml:definitions>
  <inkml:trace contextRef="#ctx0" brushRef="#br0">30800 51731 821,'0'-8'2,"0"2"6,0 1 4,0 1 6,1 0 4,4 2 2,2 0 3,3 2 3,3 0-5,0 0-15,1 0-12,1 0-14,0 0-9,-3 0-3,-1 0-3,-2 0-3,-2 0-2,0 0 1,-2 0 0,0 0 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2"/>
    </inkml:context>
    <inkml:brush xml:id="br0">
      <inkml:brushProperty name="width" value="0.02827" units="cm"/>
      <inkml:brushProperty name="height" value="0.02827" units="cm"/>
    </inkml:brush>
  </inkml:definitions>
  <inkml:trace contextRef="#ctx0" brushRef="#br0">31145 51216 518,'-5'-1'6,"4"-1"10,6 0 10,4-1 11,3-1 1,0 2-12,-1 0-11,1 2-10,-1 0-6,0 2 0,-2 0 0,-1 2 1,0 1-1,-2 1-1,-1 3-2,0 2 0,-2 1 1,-2 1 5,-2 2 6,-2 0 3,-1-1 6,2-1 4,0-2 4,2-2 5,0 0 1,0 1-3,0 3-4,0 2-2,0 1-3,2 1-3,0 1-1,2 1-3,-1 2-1,-1 1-2,0 2 0,-1 3-2,-1 0-1,0-1-2,0-1-2,0-1-1,0-2-3,0-1 0,0-3-1,0-1-2,-2-1-3,-2-1-7,-4 1-6,-2 0-7,-4-1-6,-5-1-4,-5-1-5,-5-1-4,0-1-2,5-2-2,5-2 0,5-2-1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3"/>
    </inkml:context>
    <inkml:brush xml:id="br0">
      <inkml:brushProperty name="width" value="0.02523" units="cm"/>
      <inkml:brushProperty name="height" value="0.02523" units="cm"/>
    </inkml:brush>
  </inkml:definitions>
  <inkml:trace contextRef="#ctx0" brushRef="#br0">33189 50278 581,'-5'-9'10,"6"0"19,6-1 19,6-1 20,3 0 3,3 2-13,1 2-12,3 3-13,2 0-11,3 2-7,3 0-8,3 2-7,-2 0-3,-4 2 4,-5 0 4,-5 2 4,-4 0-11,-4 3-22,-5 2-22,-2 2-24,-4-1-7,-1-1 7,0-2 8,-1-2 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3"/>
    </inkml:context>
    <inkml:brush xml:id="br0">
      <inkml:brushProperty name="width" value="0.02508" units="cm"/>
      <inkml:brushProperty name="height" value="0.02508" units="cm"/>
    </inkml:brush>
  </inkml:definitions>
  <inkml:trace contextRef="#ctx0" brushRef="#br0">33149 51150 584,'-8'0'5,"-2"2"10,0 0 9,-1 2 10,4-1 7,10-3 5,10 0 4,9-3 6,7-1-4,3 2-11,3 0-11,3 2-12,0 0-15,-2 2-17,-2 0-19,-1 2-18,-5-1-5,-5 1 8,-7 0 8,-5 0 7,-4 0 2,0 0-4,-2 0-4,0 0-3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3"/>
    </inkml:context>
    <inkml:brush xml:id="br0">
      <inkml:brushProperty name="width" value="0.02687" units="cm"/>
      <inkml:brushProperty name="height" value="0.02687" units="cm"/>
    </inkml:brush>
  </inkml:definitions>
  <inkml:trace contextRef="#ctx0" brushRef="#br0">35500 50478 545,'2'-7'67,"6"0"-7,4 2-4,5 1-6,3 0-7,1 2-5,1 0-8,1 2-5,1 0-6,1 0-2,1 0-3,1 0-3,1 0-2,1 0-2,1 0-2,1 0-2,0 0-2,1 2-4,-1 0-4,0 2-2,2 0-2,1 1 0,2 2 2,2 0 0,2 0 1,-1-2 0,0-3 1,0 0 0,2-2 0,2 0-1,4 0-1,2 0-1,4-2-1,2 0 1,3-3 1,4-2-1,1-1 1,1 0 1,1 1-1,1-1 2,1 0-1,-1 0 0,1 0 0,0 1-1,-2 0-3,-1 2-2,-2 2-5,-2 2-3,-3 2-1,-1 2 1,-2 2 1,-2 2 1,-2 0 2,0-1 2,-2-1 1,0 0 2,-5-2 1,-6 0 2,-7-2 0,-7 0 1,-4-1-1,-1 0-1,-1 0-3,0 0-2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5"/>
    </inkml:context>
    <inkml:brush xml:id="br0">
      <inkml:brushProperty name="width" value="0.02764" units="cm"/>
      <inkml:brushProperty name="height" value="0.02764" units="cm"/>
    </inkml:brush>
  </inkml:definitions>
  <inkml:trace contextRef="#ctx0" brushRef="#br0">37277 47650 530,'-6'1'10,"2"2"19,4 2 19,2 2 20,1 2 4,0 5-14,-2 4-12,0 3-13,-1 4-8,0 3-2,0 3-2,0 3-3,0 2-5,0 4-7,0 2-9,0 4-8,0 0-8,0-2-8,0-2-9,0-2-8,0-4-7,2-8-7,0-6-5,2-6-7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30164 51250,'-47'31,"39"16,0 0,0 47,1 0,7 8,0-1,15-54,1 0,-1-15,1-1,15 8,0 0,-15-15,0-1,-16-7,0-1,-32 17,1-1,-16-7,1-1,-1-15,0 0,8-16,0 0,23-31,1 0,7 23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5"/>
    </inkml:context>
    <inkml:brush xml:id="br0">
      <inkml:brushProperty name="width" value="0.02628" units="cm"/>
      <inkml:brushProperty name="height" value="0.02628" units="cm"/>
    </inkml:brush>
  </inkml:definitions>
  <inkml:trace contextRef="#ctx0" brushRef="#br0">38325 47600 558,'-8'0'0,"2"0"0,1 0 0,0 0 0,1 0 0,0 0 0,0 0 0,1 0 0,-2 0 0,2 2 0,-1 0 0,0 2 0,-1 1 8,-2 3 17,-2 4 16,-2 2 17,0 3 5,1 1-6,0 3-7,2 1-6,-1 2-8,-1 1-9,-3 1-8,-2 1-10,-2 0-5,-1 1-3,-3-1-4,-1 1-1,-1-2-7,3-2-6,1-1-8,3-2-8,1-4-1,2-3 4,2-4 4,3-5 5,0-2-5,2-4-11,0-2-12,2-3-12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5"/>
    </inkml:context>
    <inkml:brush xml:id="br0">
      <inkml:brushProperty name="width" value="0.0285" units="cm"/>
      <inkml:brushProperty name="height" value="0.0285" units="cm"/>
    </inkml:brush>
  </inkml:definitions>
  <inkml:trace contextRef="#ctx0" brushRef="#br0">38100 48039 514,'1'-5'28,"2"6"17,2 6 16,2 6 18,1 3 0,3 3-14,2 1-15,2 3-14,0 1-12,1 3-10,0 1-9,-1 3-11,1-2-9,2-2-11,0-3-10,1-3-9,-1-3-4,-5-4 6,-3-5 5,-4-3 5,-2-1-1,0 0-4,0 1-6,0 2-5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7:45"/>
    </inkml:context>
    <inkml:brush xml:id="br0">
      <inkml:brushProperty name="width" value="0.02843" units="cm"/>
      <inkml:brushProperty name="height" value="0.02843" units="cm"/>
    </inkml:brush>
  </inkml:definitions>
  <inkml:trace contextRef="#ctx0" brushRef="#br0">39844 47395 515,'-1'-13'9,"0"4"15,-2 6 18,0 5 15,-1 3 7,0 5-7,0 4-6,0 4-5,0 2-7,0 2-7,0 3-8,1 1-8,-1 3-5,2 1-3,0 2-4,2 3-3,-1 1-6,-2 2-8,-2 2-6,-2 2-9,0-1-7,0-2-8,2-3-7,1-3-9,0-5-2,2-4 5,0-5 3,2-4 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0"/>
    </inkml:context>
    <inkml:brush xml:id="br0">
      <inkml:brushProperty name="width" value="0.02317" units="cm"/>
      <inkml:brushProperty name="height" value="0.02317" units="cm"/>
    </inkml:brush>
  </inkml:definitions>
  <inkml:trace contextRef="#ctx0" brushRef="#br0">71646 37397 632,'-22'0'2,"4"0"4,5 0 4,3 0 4,4 0 4,4 0 6,4 0 5,4 0 5,3-1 2,3 0-5,4-2-2,2 0-5,3-1-2,5 0-2,3 0-1,4 0-3,2 0-3,-3 1-2,-2-1-5,-1 0-2,-3 0-7,-1 2-6,-3 0-7,-1 2-7,-3 0-3,-3 0 2,-3 0 2,-2 0 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0"/>
    </inkml:context>
    <inkml:brush xml:id="br0">
      <inkml:brushProperty name="width" value="0.02411" units="cm"/>
      <inkml:brushProperty name="height" value="0.02411" units="cm"/>
    </inkml:brush>
  </inkml:definitions>
  <inkml:trace contextRef="#ctx0" brushRef="#br0">72474 36691 608,'-8'-8'0,"2"0"0,1 1 0,0-1 0,1-1 2,1-2 5,-1-2 4,0-1 5,0-1 4,0 4 4,0 3 3,0 3 5,2 4 1,2 7 2,4 7 0,2 8 1,1 5-3,-2 6-5,-3 7-6,0 5-7,-2 6-4,0 9-6,0 8-6,0 7-5,0 5-6,0 1-8,0 1-7,0 0-7,0-2-4,0-9 3,0-7 2,0-8 2,0-9-1,0-8-5,0-10-5,0-7-4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0"/>
    </inkml:context>
    <inkml:brush xml:id="br0">
      <inkml:brushProperty name="width" value="0.02301" units="cm"/>
      <inkml:brushProperty name="height" value="0.02301" units="cm"/>
    </inkml:brush>
  </inkml:definitions>
  <inkml:trace contextRef="#ctx0" brushRef="#br0">72257 37734 637,'0'-15'0,"0"2"0,0 3 0,0 1 0,-2 3 5,0 6 11,-3 4 11,-2 6 10,-2 2 4,-2 1-6,-2 1-6,-1 1-4,-3 1-4,-1 2-2,-3 0-2,-1 1-2,-2 0-2,1 1 2,-1-1 0,1 1 1,1-2-4,3-1-8,3-2-6,3-2-8,2-3-4,2-1 0,2-2 0,2-2 0,3-2-2,4 0-1,4-2-3,4 0-1,3-3-3,5-4 1,3-4-2,5-4 0,-1 0 2,-5 3 4,-5 3 3,-4 2 5,-3 2-3,3-2-6,2 0-7,1-1-7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1"/>
    </inkml:context>
    <inkml:brush xml:id="br0">
      <inkml:brushProperty name="width" value="0.0221" units="cm"/>
      <inkml:brushProperty name="height" value="0.0221" units="cm"/>
    </inkml:brush>
  </inkml:definitions>
  <inkml:trace contextRef="#ctx0" brushRef="#br0">73028 37178 663,'-8'0'1,"2"-2"0,0-1 1,2 0 0,1-1 6,2-2 8,2 0 9,2-1 8,4-1 4,7 0-1,7 0-3,8 1-1,2 0-5,0 2-10,1 2-8,-1 2-9,-2 1-9,-3 2-9,-5 0-10,-3 2-9,-5 1-4,-6 3 1,-6 3 1,-6 4 1,-6 0 3,-4 1 3,-5 0 5,-5-1 3,-3 1 4,-1 0 5,-1-1 3,0 1 4,-2-1 4,1-1 2,0-1 2,-1 0 3,3-3 6,5-1 7,5-2 10,5-2 7,7-3 8,10-4 7,10-4 5,9-4 8,8-3-3,5-1-11,4-3-11,6-1-11,0 0-9,-3 2-5,-5 4-7,-4 3-7,-2 2-6,-1 2-9,-2 2-7,1 2-8,-7 1-8,-9 0-5,-10 0-5,-10 0-7,-4 0 3,0 0 10,2 0 11,1 0 10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1"/>
    </inkml:context>
    <inkml:brush xml:id="br0">
      <inkml:brushProperty name="width" value="0.02243" units="cm"/>
      <inkml:brushProperty name="height" value="0.02243" units="cm"/>
    </inkml:brush>
  </inkml:definitions>
  <inkml:trace contextRef="#ctx0" brushRef="#br0">73513 36711 653,'-8'-8'1,"0"-2"2,0 0 1,0-1 1,1 0 5,2 0 5,3 2 5,1 1 7,1 2 2,0 4 2,0 4 0,0 4 0,1 3-1,1 3-4,3 3-4,2 4-4,0 2-3,-2 2-3,-2 4-3,-2 3-3,-2 1-4,-2-1-9,-2-2-7,-2 1-7,0-5-6,1-4-5,0-4-3,2-6-4,0-5-2,2-4 0,0-6-1,2-4 1,1-3 3,2 1 6,2-1 6,2 0 6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2"/>
    </inkml:context>
    <inkml:brush xml:id="br0">
      <inkml:brushProperty name="width" value="0.02584" units="cm"/>
      <inkml:brushProperty name="height" value="0.02584" units="cm"/>
    </inkml:brush>
  </inkml:definitions>
  <inkml:trace contextRef="#ctx0" brushRef="#br0">73023 36635 567,'8'-15'0,"2"1"0,0 0 0,1 2 0,0 1 4,-1 1 7,0 0 8,-2 2 7,-2 4 6,-4 8 4,-4 8 2,-4 7 5,-3 6-2,-3 1-4,-4 3-6,-1 1-6,-4 2-9,0 1-14,-1 0-15,-1 2-14,0-2-5,1-3 3,1-5 2,1-3 4,1-4-4,3-3-8,1-3-10,3-2-8,1-4 0,2-1 12,2-2 10,2-2 11,2-1 12,2-2 13,2 0 12,2-1 13,2 0 8,2 3 4,2 4 5,2 2 3,-1 4 0,-1 4-7,-2 3-7,-2 5-6,-3 3-5,-2 5-4,-4 3-4,-2 4-3,-2 0-4,2-3-4,1-5-3,1-3-3,0-7-8,2-9-11,0-9-11,2-8-11,1-8-7,3-7-1,4-7-1,2-7-2,2-1 4,2 2 11,0 3 11,1 3 9,2 3 12,1 3 11,3 3 11,1 3 12,2 2 6,1 3 0,1 1 3,1 2 0,-1 2-1,-3 2-5,-3 2-3,-3 2-4,-3 3-4,-4 4-4,-5 4-4,-2 4-5,-6 3-3,-4 5-3,-6 3-2,-3 5-3,-5 0-4,-2-2-3,-1-1-5,-2-3-4,-1-2 0,2-4 1,3-5 2,2-3 2,4-6 1,8-8-1,8-8-2,8-7 0,4-5 0,3 1 4,2-1 4,2 1 4,0 1 2,1 2-1,-1 4-1,1 3 0,-3 4-2,-5 4 0,-4 6-3,-6 4 0,-5 5-1,-6 2 0,-6 3 0,-5 3 1,-3 0 1,1-3 1,1-2 2,1-4 1,1-4 1,2-6-2,3-6-1,1-6 0,2-5-1,2-5 1,3-5 1,1-4 1,2-1 4,4 7 6,2 5 7,4 7 7,0 3 4,-1 2 2,-1 2 2,0 2 2,-1 4 1,0 4 0,0 5 0,0 6 0,-1 3-2,-1 3-1,0 3-2,-1 3-3,-3 1-1,0 1-4,-3-1-3,-2 1-3,-1-1-3,-2 0-3,0 1-3,-1-1-3,-2 0-2,0-1-1,-1-1-3,-1-1 0,-2 0-5,-1-1-7,-3 1-6,-1-1-6,-2-1-5,1-3-3,-1-3-4,1-2-3,1-4 1,6-1 2,5-2 4,5-2 4,2-2 3,2-2 4,0-2 4,2-2 4,0-2 3,2 0 4,0-1 4,2-2 3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2"/>
    </inkml:context>
    <inkml:brush xml:id="br0">
      <inkml:brushProperty name="width" value="0.02196" units="cm"/>
      <inkml:brushProperty name="height" value="0.02196" units="cm"/>
    </inkml:brush>
  </inkml:definitions>
  <inkml:trace contextRef="#ctx0" brushRef="#br0">73550 39127 667,'43'-6'30,"-8"2"0,-8 4 0,-7 2 0,-5 3-1,-3 2 0,-1 2-2,-2 2 0,0 1-1,1 1-3,3 1-1,2 1-3,1 1-9,-1-1-15,1 1-17,0 0-17,-2-2-9,-3-3-7,-3-3-4,-2-2-5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45350 39981,'110'-31,"-79"31,0 0,-15 23,-1 1,-15 38,0 1,0 7,0 0,0-31,0 0,24-31,-1 0,48-8,-1 0,-23-8,0 0,-39 8,0 0,0-8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30300 51975,'0'-16,"23"-23,1 0,15 39,0 0,24-8,-1 1,-30-1,-1 0,-7 8,-1 0,1 0,-1 0,-7 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2"/>
    </inkml:context>
    <inkml:brush xml:id="br0">
      <inkml:brushProperty name="width" value="0.0252" units="cm"/>
      <inkml:brushProperty name="height" value="0.0252" units="cm"/>
    </inkml:brush>
  </inkml:definitions>
  <inkml:trace contextRef="#ctx0" brushRef="#br0">75266 37316 582,'-1'-7'10,"-1"2"20,0 2 20,-1 2 21,-1 4 2,2 6-14,0 5-15,2 7-14,0 2-10,0 1-5,0-1-5,0 1-5,0-1-5,0 1-4,0-1-3,0 1-5,0-3-3,2-3-2,0-5-1,2-3-3,0-4-2,2-4-6,0-4-5,1-4-4,2-5-3,4-5 0,2-7 1,3-5-1,1-2 3,-3 1 5,-1 3 6,-2 2 5,-2 1 5,-1 4 3,0 3 5,-2 3 3,-2 4 12,-4 4 20,-4 6 19,-4 4 19,-2 3 8,0 2-8,1 0-6,-1 1-7,2 0-7,4 0-7,4-2-6,4 0-8,4-4-7,5-3-7,5-4-8,5-3-6,3-4-8,1 0-7,1-2-8,1 0-7,-2 1-3,-5 3 4,-5 2 2,-5 4 3,-5 3 3,-4 4 4,-6 3 4,-4 5 5,-5 3 2,-3 3 2,-5 3 3,-4 3 1,-2 1 1,-1-3 3,-1-2 1,-1-1 1,0-2 1,1-1-2,1-1-1,1 0-1,2-3 0,3-1 2,3-3 0,3-1 2,2-1-1,2 0 0,2 0-2,3 0-1,0 0 3,2-1 6,0 1 6,2 0 7,2-1 2,4-2-1,3-3-1,5 0 0,2-4-2,1 0-3,2-3-2,0-2-3,-1-1-3,-1-2-2,-3 0-4,-1-1-3,-1-2-7,0 0-9,-1-1-11,1-1-9,-2-2-5,-2-3-1,-4-3 1,-2-3-1,-3 0 5,0 5 8,-2 3 9,0 5 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3"/>
    </inkml:context>
    <inkml:brush xml:id="br0">
      <inkml:brushProperty name="width" value="0.02812" units="cm"/>
      <inkml:brushProperty name="height" value="0.02812" units="cm"/>
    </inkml:brush>
  </inkml:definitions>
  <inkml:trace contextRef="#ctx0" brushRef="#br0">75894 37371 521,'-15'-28'-34,"1"5"8,0 7 5,2 5 8,1 3 13,2 2 21,3 1 20,1 1 20,1 1 6,2 3-11,0 4-9,2 2-11,0 4-5,0 6-1,0 4 0,0 5 0,0 4-3,0 4-2,0 4-4,0 5-3,0 2-3,0 2-5,0 2-5,0 2-4,0-1-3,0-4-2,0-4-3,0-4-3,1-5-2,2-5-2,2-7-4,2-5-2,2-7-4,3-6-4,3-8-5,4-6-4,0-5-1,1-3 4,-1-3 3,1-3 4,-2 0-1,-3 5-4,-3 3-4,-2 5-5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3"/>
    </inkml:context>
    <inkml:brush xml:id="br0">
      <inkml:brushProperty name="width" value="0.03253" units="cm"/>
      <inkml:brushProperty name="height" value="0.03253" units="cm"/>
    </inkml:brush>
  </inkml:definitions>
  <inkml:trace contextRef="#ctx0" brushRef="#br0">76981 37221 450,'-7'0'0,"1"0"0,0 0 0,2 0 0,0 0 5,2-2 10,0 0 9,2-1 10,3-3 4,7-2-3,8-4-3,6-2-2,4 0-5,1 1-6,0 2-5,2 2-6,-2 2-3,-3 1 0,-5 0 1,-3 2 1,-5 1-11,-6 0-21,-6 1-21,-6 2-21,-4-1-3,-2-4 13,-2-2 13,-1-3 15,-1-3 8,2-2 6,3-2 4,1-1 5,1-1 6,0 3 6,0 1 7,1 2 5,0 2 9,2 3 9,2 1 11,2 2 9,0 2 2,0 2-4,-2 2-4,0 2-4,0 4-5,0 5-5,2 7-4,0 6-5,1 5-4,-2 6-2,0 6-3,-2 6-3,1 7-3,1 10-6,0 8-5,2 8-6,0 3-10,0-6-12,0-4-14,0-4-12,0-6-8,2-3 0,0-4 0,1-5-1,1-6 4,0-10 8,0-9 8,0-10 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3"/>
    </inkml:context>
    <inkml:brush xml:id="br0">
      <inkml:brushProperty name="width" value="0.02353" units="cm"/>
      <inkml:brushProperty name="height" value="0.02353" units="cm"/>
    </inkml:brush>
  </inkml:definitions>
  <inkml:trace contextRef="#ctx0" brushRef="#br0">77284 37950 623,'-23'1'6,"3"4"12,1 2 12,2 4 11,1 2 5,-1 5-4,-1 3-3,-1 5-5,-2 2-4,-3 3-6,-3 1-6,-3 2-5,0-1-4,3-5 0,4-5-1,2-5-1,6-5-4,10-6-10,10-6-8,10-6-8,5-4-7,1-4-3,1-2-5,1-3-3,-1-1-3,-3 3-2,-3 1-2,-3 2-2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4"/>
    </inkml:context>
    <inkml:brush xml:id="br0">
      <inkml:brushProperty name="width" value="0.03083" units="cm"/>
      <inkml:brushProperty name="height" value="0.03083" units="cm"/>
    </inkml:brush>
  </inkml:definitions>
  <inkml:trace contextRef="#ctx0" brushRef="#br0">78016 37097 475,'0'-8'4,"0"2"7,0 1 8,0 0 7,0 1 5,2 1 2,0-1 2,2 0 2,2 0-1,5 2-3,5 0-2,5 2-4,2 0-5,-3 2-8,-1 0-9,-2 2-9,-3 1-3,-3 1 3,-3 3 1,-2 2 3,-6 3-6,-8 3-13,-8 5-13,-7 3-13,-5 2-5,-1-1 2,-1-1 3,-1-1 2,0-2 5,2-1 5,0-2 6,1-2 6,2-2 8,5-1 10,3-1 8,5-1 11,3-2 5,4-2 1,4-4 1,4-2 2,5-4 1,7-2 3,7-4 3,8-2 3,2-3-3,2-1-8,1-3-8,1-1-8,-2 0-4,-4 4 0,-3 4 1,-5 5 0,-4 3-9,-7 4-19,-5 3-19,-6 5-18,-4 1-3,-2 0 13,-1-2 15,-3 0 14,0-2 11,2 1 11,2 0 9,3 0 10,0 0 7,0 1 6,0 2 5,0 0 5,1 2 2,0 1-1,2 3-1,0 2-1,2 1-3,0 3-4,2 1-4,0 3-3,1-1-4,0 0-3,0-1-2,0-1-3,-1-1-5,-2-3-4,-2-1-7,-2-2-4,-2-3-7,-2-3-7,-2-3-8,-1-2-7,-3-4-5,0-4-4,-1-4-2,-1-4-3,-1-5 1,0-5 6,1-7 7,-1-5 6,1-2 2,3 1-1,1 3-1,2 2-2,2 3 6,2 5 13,3 4 14,1 6 13,1 7 11,1 10 8,2 10 8,0 9 8,0 5-1,-2-1-10,-2-1-10,-2-1-10,-1-3-10,1-3-9,-1-5-9,0-3-9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4"/>
    </inkml:context>
    <inkml:brush xml:id="br0">
      <inkml:brushProperty name="width" value="0.02328" units="cm"/>
      <inkml:brushProperty name="height" value="0.02328" units="cm"/>
    </inkml:brush>
  </inkml:definitions>
  <inkml:trace contextRef="#ctx0" brushRef="#br0">79100 38500 630,'21'0'0,"-3"0"0,-4 0 0,-4 0 0,-1 0 10,3 2 21,3 0 20,3 2 20,2 0 2,0 3-17,-1 2-18,1 2-18,-3 0-10,-3-1-4,-4-1-3,-4 0-3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5"/>
    </inkml:context>
    <inkml:brush xml:id="br0">
      <inkml:brushProperty name="width" value="0.02827" units="cm"/>
      <inkml:brushProperty name="height" value="0.02827" units="cm"/>
    </inkml:brush>
  </inkml:definitions>
  <inkml:trace contextRef="#ctx0" brushRef="#br0">80430 37925 518,'-9'-3'10,"14"-6"19,14-5 18,13-7 20,6 0 3,-3 5-14,-4 5-13,-2 4-14,1 3-7,5 1-3,4-1-3,6 0-2,0 0-4,-6 2-4,-4 0-6,-5 2-5,-5 3-1,-7 6 0,-5 5 1,-6 7 1,-5 3 0,-4 1 2,-4 1 1,-4 1 1,-2-1 1,-2 0 3,0-1 2,-1-1 3,0-1 1,-1-1 0,0-1 1,1 0 0,-1-3-2,0-1-4,1-3-5,-1-1-3,0-2-3,-2-2-1,0-3-2,-1-1-2,0-2-4,1-4-8,1-2-7,1-3-7,1-7-5,4-10-3,3-9-1,3-10-2,2-2 0,2 8 4,2 6 2,2 7 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5"/>
    </inkml:context>
    <inkml:brush xml:id="br0">
      <inkml:brushProperty name="width" value="0.02889" units="cm"/>
      <inkml:brushProperty name="height" value="0.02889" units="cm"/>
    </inkml:brush>
  </inkml:definitions>
  <inkml:trace contextRef="#ctx0" brushRef="#br0">80832 37172 507,'26'-19'43,"-9"7"5,-10 8 5,-10 8 4,-7 7 0,-2 5-8,-3 7-7,-3 5-6,-3 6-7,-3 5-4,-3 4-4,-3 6-5,0 1-5,1-1-6,3 0-5,2-2-6,2-2-9,4-6-12,5-4-12,3-5-12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5"/>
    </inkml:context>
    <inkml:brush xml:id="br0">
      <inkml:brushProperty name="width" value="0.02198" units="cm"/>
      <inkml:brushProperty name="height" value="0.02198" units="cm"/>
    </inkml:brush>
  </inkml:definitions>
  <inkml:trace contextRef="#ctx0" brushRef="#br0">81300 38066 667,'8'-7'4,"0"2"8,0 2 9,-1 2 7,1 3 8,0 4 4,0 4 6,0 3 4,0 4-4,-1 1-15,1 3-14,0 2-15,-1-2-11,-2-3-6,-2-5-7,-2-3-6,-1-3-8,2 0-10,0-2-11,2 0-10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5"/>
    </inkml:context>
    <inkml:brush xml:id="br0">
      <inkml:brushProperty name="width" value="0.02482" units="cm"/>
      <inkml:brushProperty name="height" value="0.02482" units="cm"/>
    </inkml:brush>
  </inkml:definitions>
  <inkml:trace contextRef="#ctx0" brushRef="#br0">80647 37400 590,'-7'0'0,"0"0"0,2 0 0,1 0 0,3 2 12,7 4 24,7 4 22,8 3 25,3 4 1,3 1-21,1 3-19,3 2-21,-3-2-16,-7-3-13,-7-5-11,-7-3-13,-2-2-12,0 0-12,1 0-13,2 0-13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2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31947 51894,'0'-62,"0"30,0 1,-8 0,0 0,0-16,1 0,-9 23,0 1,-7 15,-1 0,1 16,0 0,-1 39,1 0,15 7,0 1,16 8,0-1,23-15,0 0,0-8,1 0,-1 1,0-1,-23 0,0 0,-24 8,1 0,-17 8,1-1,0-22,0-1,-8-23,-1 0,9-47,0-1,31-46,0 0,47-8,0 0,15 8,1 0,-9 39,1 0,-39 32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5"/>
    </inkml:context>
    <inkml:brush xml:id="br0">
      <inkml:brushProperty name="width" value="0.03146" units="cm"/>
      <inkml:brushProperty name="height" value="0.03146" units="cm"/>
    </inkml:brush>
  </inkml:definitions>
  <inkml:trace contextRef="#ctx0" brushRef="#br0">83163 37581 466,'-7'0'5,"2"-2"10,2 0 10,2-2 11,1 4 6,0 6 4,0 7 5,0 8 3,-1 3-3,-2 4-8,-2 3-10,-2 3-9,0-1-5,1-2-2,0-3-1,2-3-1,0-2-3,2-3-1,0-1-2,2-2-2,1-3-5,4-3-4,2-3-7,3-2-5,4-7-5,4-8-2,3-9-2,5-9-3,0-6-2,0-3 1,-1-2-1,-1-4 0,-2 2 1,-5 4 5,-3 5 5,-4 5 3,-4 5 5,-4 3 6,-4 4 5,-4 5 5,-4 2 2,-6 2-2,-4 2-3,-5 2-2,-2 2-1,0 2-1,-1 2 1,1 2-1,2 0-9,5-1-18,5-1-18,5 0-19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7"/>
    </inkml:context>
    <inkml:brush xml:id="br0">
      <inkml:brushProperty name="width" value="0.03128" units="cm"/>
      <inkml:brushProperty name="height" value="0.03128" units="cm"/>
    </inkml:brush>
  </inkml:definitions>
  <inkml:trace contextRef="#ctx0" brushRef="#br0">85147 37194 468,'-13'-3'77,"7"8"-10,5 9-11,6 9-10,2 4-8,-1-1-5,-1-1-7,0-1-6,-2-1-10,0-1-13,-2-1-13,0-1-14,-4-1-8,-6 1-2,-6 0-1,-5-1-3,-4 1 7,1 1 13,-1 1 13,1 1 14,1-1 8,3-3 4,3-3 3,3-2 4,2-3 2,2-1 0,2 0 1,2-2 0,3-1-1,4-2-5,4-3-3,4 0-4,3-5-3,5-4 0,3-6-1,5-3-1,2-5-3,3-2-4,1-1-6,2-2-4,0-3-4,-3 1-1,-3-2-1,-3-1-2,-3 1-2,-3 3-4,-3 3-4,-3 3-4,0 0 0,0-3 2,1-3 5,1-2 2,0-1 6,-3 5 6,-1 3 8,-2 5 6,-1 2 7,0 4 5,0 3 6,-1 3 5,0 4 7,-2 7 6,-2 7 8,-2 8 7,-2 4-2,-4 2-8,-2 4-8,-3 3-10,-2 2-5,2 0-4,1 2-2,0 1-4,3-1-2,1-2-2,2-2-3,2-1-3,3-4-1,4-3-4,3-5-3,5-3-2,3-4-5,1-3-6,3-3-6,1-2-7,2-3-4,-1-1-3,1 0-1,-1-1-3,-1-4 2,-4-2 4,-5-5 5,-3-4 4,-3-3 3,-2-3-1,-3-3-1,0-3 0,-2-2 2,0-3 4,0-1 4,0-2 4,-1 1 5,-1 3 4,0 5 4,-1 3 4,-1 5 7,2 3 8,0 4 8,2 4 8,-1 2 5,-2 1 1,-2-1 1,-2 0 1,-1 2-1,-1 6-4,-2 4-3,0 5-4,-2 4-4,-3 3-6,-3 3-5,-3 3-6,-2 3-3,-1 1 1,-1 2 0,-1 3 1,1-2-5,5-2-10,3-3-11,5-3-10,2-4-10,2-3-13,2-4-11,2-4-13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08"/>
    </inkml:context>
    <inkml:brush xml:id="br0">
      <inkml:brushProperty name="width" value="0.03219" units="cm"/>
      <inkml:brushProperty name="height" value="0.03219" units="cm"/>
    </inkml:brush>
  </inkml:definitions>
  <inkml:trace contextRef="#ctx0" brushRef="#br0">85418 37019 455,'-15'1'36,"4"2"1,3 2 3,3 2 2,1 2-2,0 3-6,0 4-4,0 2-7,0 3-3,0 5-2,0 3-3,0 5-2,0 1-2,1 0-2,-1 0-3,0 1-3,0-3-2,0-4-5,0-3-5,0-5-4,1-6-6,2-8-7,2-10-7,2-8-6,2-9-2,4-7 2,2-8 4,3-8 4,2-4 3,1 2 6,2 0 5,0 2 5,-1 3 5,-1 7 1,-2 7 1,-3 7 3,-1 5 6,0 2 11,-2 4 11,0 3 12,-2 2 5,-1 4 1,-1 2 0,0 4 2,-2 2-4,0 3-6,-2 3-7,0 4-6,-2 1-5,-2 2-5,-2 3-4,-2 2-5,-1-1-3,-2 0 0,0-1-2,-1-1-1,-1-2-3,1-4-4,-1-5-6,0-3-5,1-4-3,0-2-2,2-4-1,1-2-2,1-5 1,2-4 3,2-5 3,2-5 2,3-2 3,4 3 4,4 1 4,4 3 2,2 0 4,5 0 4,2 1 2,3-1 4,2 1 2,0 1 2,2 0 2,1 2 1,0 1 1,-1 1 1,-1 0-1,-1 2 0,-3 0-1,-1 2-3,-4 1-4,-3 1-2,-3 0-7,-1 2-8,-2 0-9,-2 2-9,-2-1-3,-1-1 3,0 0 1,-2-1 2,-1-2 4,0-2 4,-1-2 4,-2-1 4,0-3 3,-2-2 3,-1-2 3,0-1 2,-1-1 4,-2 2 3,0 3 5,-1 1 4,-2 2 2,-2 2 2,-2 3 1,-1 1 1,-1 1 0,0 2 0,2 0-1,1 2-1,1 1-1,2 4-3,2 2-2,3 4-3,0 1 1,2 3 0,0 1 2,2 3 2,1 2-1,2 1-4,2 3-3,2 1-4,1 3-1,1 3 0,1 2 1,2 4-1,-1 3-3,-1 5-5,-1 2-7,0 5-6,-3 1-6,-1-2-4,-2-2-4,-1-2-4,-4-3-1,-1-6 0,-2-4 2,-1-5 1,-4-5 2,-2-3 2,-3-5 2,-3-3 3,-1-5 3,1-4 2,1-6 2,1-4 2,0-5 1,2-6 1,1-4 0,1-4 0,1-3 4,2 2 11,2 3 9,2 2 10,2 1 5,2 2 0,2 2 0,2 3 0,4 1 0,4 0-1,5 2 0,5 1-1,5 0-4,3 2-9,4 1-8,5 0-8,-3 2-3,-8 0 1,-7 2 4,-8 0 1,-4 1-11,1 0-22,1 0-24,2 0-23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1"/>
    </inkml:context>
    <inkml:brush xml:id="br0">
      <inkml:brushProperty name="width" value="0.0246" units="cm"/>
      <inkml:brushProperty name="height" value="0.0246" units="cm"/>
    </inkml:brush>
  </inkml:definitions>
  <inkml:trace contextRef="#ctx0" brushRef="#br0">92060 37150 596,'0'8'69,"0"2"-13,0 0-14,0 1-14,-2 1-9,-1 2-3,-2 0-4,-1 1-3,-3 2-6,-2 1-5,-2 3-7,-1 1-6,-1 0-4,4-5-2,3-3 0,3-4-3,2-3 2,3-1 1,4 0 3,2-2 1,3-1 3,2-2 3,2-2 1,1-2 3,1 0 0,-4 0 0,-3 2 0,-2 1-1,-3 0 0,-1 1 2,0 2 1,-1 0 2,-4 3 0,-5 4 2,-4 4 0,-5 3 1,-1 2 2,3-1 5,2 0 4,4-2 5,2-2 2,1-3 2,0-3 2,2-2 1,2-3-1,4 0-3,4-2-4,4 0-3,1-2-3,1-2-2,0-2-2,0-2-1,-1 0-6,-1 2-5,-1 3-8,0 1-6,-3 2-3,-1 5 2,-2 4 1,-1 4 1,-5 3 4,-2 3 3,-5 3 4,-4 3 3,-2 0 4,-1-1 4,-2-3 2,1-1 4,-1-3 2,2-3 2,2-3 3,3-2 2,2-5 2,6-2 0,4-6 1,6-2 0,2-3-2,2 2-7,0 1-7,1 0-6,1 1-5,0-2-2,-1 0-3,1-1-3,0-2-1,2-2 1,0-2-1,1-1 0,1-4-1,1-5-3,2-5-4,0-5-3,0-3 1,-1-1 3,-1 0 3,-1-2 4,0 1 3,0 4 4,-1 2 3,1 3 3,-2 3 4,-1 3 1,-2 3 2,-2 3 3,-2 3 3,0 2 4,-2 4 4,0 3 5,-2 3 7,-1 4 8,0 3 9,-2 5 9,0 1-1,0 0-10,0-2-9,0 0-10,0-1-6,0 1-3,0 2-4,0 0-3,0 1-1,-2 3-1,0 2 0,-1 1 0,-2 3-1,0-1 0,-2 2-1,0 2 0,0-1-3,0 2-1,2 1-4,1 1-2,0 0-1,0-3-2,0-1 0,0-3-1,0-2-2,0-2-3,0-4-2,0-3-4,0-3-8,0-2-17,0-4-16,1-2-16,-1-3 0,2 0 18,0-1 16,2-1 16,0-1 14,2 2 8,0 0 10,2 2 7,1 0 8,3 0 5,3 0 6,4 0 4,1 2 1,3 2-5,2 4-5,1 2-5,0 3-4,-1 2-2,-2 1-2,-2 3-2,-3 1-2,-1 0 0,-2-1 1,-2 1 0,-3-2-12,-3-3-23,-2-3-23,-4-2-23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1"/>
    </inkml:context>
    <inkml:brush xml:id="br0">
      <inkml:brushProperty name="width" value="0.02164" units="cm"/>
      <inkml:brushProperty name="height" value="0.02164" units="cm"/>
    </inkml:brush>
  </inkml:definitions>
  <inkml:trace contextRef="#ctx0" brushRef="#br0">94125 37577 677,'7'-6'7,"-4"2"11,-3 4 13,-2 3 13,-1 1 3,0 3-6,2 2-5,0 2-6,1 1-6,-2 3-4,0 2-7,-1 1-4,-3 3-7,-2 3-4,-4 3-6,-2 3-5,-1 1-3,1-2-1,1 0 0,1-1-1,1-2 0,4-3 0,2-3 1,4-3-1,4-5-1,7-8-6,8-8-4,6-8-5,2-3 0,-1-1 7,-3 0 6,-1 1 6,-3 1 3,-1 4 0,-2 4-1,-2 5 0,-3 2 3,-1 3 7,-2 4 6,-2 2 8,-1 2 3,0 1 3,0 1 1,0 2 2,-1-2-2,1-3-3,0-3-4,0-2-5,0-3-5,0 0-7,0-2-8,0 0-6,0-3-3,0 0 0,0-3 1,0-2 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2"/>
    </inkml:context>
    <inkml:brush xml:id="br0">
      <inkml:brushProperty name="width" value="0.02846" units="cm"/>
      <inkml:brushProperty name="height" value="0.02846" units="cm"/>
    </inkml:brush>
  </inkml:definitions>
  <inkml:trace contextRef="#ctx0" brushRef="#br0">95422 37112 515,'7'0'0,"-2"-2"0,-2 0 0,-2-2 0,-1 0 0,2 1 0,0-1 0,2 0 0,0 0 0,0 0 0,0 0 0,0 0 0,-1 1 4,1 2 7,0 2 9,0 2 7,-1 2 2,-2 4-2,-2 2-4,-2 3-3,-1 1-1,0-2-1,0-3-1,1-1 0,3-2-5,9-2-11,10-2-10,7-2-11,5-3-4,-3-2 3,-2-4 3,-1-2 2,-3 0-1,-5 3-8,-3 2-7,-4 4-6,-4 0-1,-1 0 8,-2-2 8,-1 0 6,-3 0 6,-1 0 2,0 2 2,-1 0 3,-1 1 4,0-2 7,0 0 7,0-2 7,1 0 2,0 1 1,2-1 0,0 0-1,2 0 0,2 2 0,2 0-1,2 2 0,0 0-2,-1 2-3,0 0-3,-2 2-4,0 1-2,-2 3-3,0 4-1,-2 2-2,-1 1-4,-4-1-4,-2-1-4,-3 0-4,-3-2-3,-2 1 0,-1 0-1,-3 0 0,-1-2 1,-1-1 1,-1-2 2,-1-2 2,-1-1 1,1 2 2,-1 0 1,1 2 2,1-1 3,5-1 7,3-1 5,4 0 5,6-1 6,8 0 2,8 0 3,7 0 4,6-2-3,1-4-5,3-4-7,1-4-5,0-2-6,-1 1-5,-3-1-3,-1 0-5,-4 1-4,-3 0-4,-4 2-3,-4 1-4,-4-1-1,-1 0 1,-2-1 0,-2-1 2,-1-2 2,-2 0 2,0-1 2,-2-1 2,0-1 3,-2-2 2,0 0 3,-1-1 1,-1 1 4,0 1 5,0 2 4,1 3 5,-1 2 9,2 6 16,0 4 16,2 6 14,0 3 4,0 3-11,0 4-10,0 2-10,1 2-7,0 3-5,2 1-5,1 3-4,0 1-4,0 0 0,0 2 0,0 1-1,-2 1-3,-1 1-6,-2 1-5,-1 0-6,-1-1-4,2-5-3,2-5-3,2-5-2,3-7-2,6-8-3,4-10-1,5-8-1,4-4-2,1-1-1,3 0-1,1 1-1,2 0-3,-1 3-3,1 1-6,-1 2-3,-2 2 1,-5 1 8,-5 0 7,-4 2 7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2"/>
    </inkml:context>
    <inkml:brush xml:id="br0">
      <inkml:brushProperty name="width" value="0.02026" units="cm"/>
      <inkml:brushProperty name="height" value="0.02026" units="cm"/>
    </inkml:brush>
  </inkml:definitions>
  <inkml:trace contextRef="#ctx0" brushRef="#br0">97124 37277 723,'-1'-8'0,"0"2"0,-2 1 0,0 0 0,0 1 4,2 0 9,2 0 8,2 1 8,2-1 4,4 0 0,2 0-1,3 0 1,3 0-4,1 2-7,3 0-6,2 2-8,-1-1-4,-2 0-6,-1-2-4,-2 0-5,-3-1-10,-3 0-16,-3 0-15,-2 1-16,-3-1 0,-2 0 13,-2 0 13,-2 0 15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2"/>
    </inkml:context>
    <inkml:brush xml:id="br0">
      <inkml:brushProperty name="width" value="0.02897" units="cm"/>
      <inkml:brushProperty name="height" value="0.02897" units="cm"/>
    </inkml:brush>
  </inkml:definitions>
  <inkml:trace contextRef="#ctx0" brushRef="#br0">97341 36631 506,'-8'-7'0,"0"1"-1,0 0 1,0 2-1,1 0 5,-1 2 9,0 0 10,0 2 10,1 2 6,0 6 5,2 4 3,1 5 5,0 4-2,0 5-5,0 3-8,0 5-5,1 3-6,0 6-6,2 4-4,0 6-6,1 5-6,-2 7-7,0 7-9,-2 7-7,0-1-5,1-7-3,-1-8-2,0-9-3,0-5-2,2-4-3,0-4-2,2-3-3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2"/>
    </inkml:context>
    <inkml:brush xml:id="br0">
      <inkml:brushProperty name="width" value="0.02609" units="cm"/>
      <inkml:brushProperty name="height" value="0.02609" units="cm"/>
    </inkml:brush>
  </inkml:definitions>
  <inkml:trace contextRef="#ctx0" brushRef="#br0">97157 37500 562,'-10'1'6,"-4"4"14,-4 2 12,-3 3 14,-2 3 4,-1 2-2,1 1-3,-1 3-3,1 1-4,1 3-7,1 1-5,1 3-7,1-1-5,3-2-3,1-1-5,2-2-2,3-3-5,1-1-5,2-3-3,2-1-5,3-3-2,4-4-3,4-4-1,4-4-2,4-6-4,5-8-5,5-7-5,5-8-6,2-5-2,-2-1 0,0 0 1,-1-2 0,-2 3 4,-5 5 7,-3 7 7,-4 6 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3"/>
    </inkml:context>
    <inkml:brush xml:id="br0">
      <inkml:brushProperty name="width" value="0.0271" units="cm"/>
      <inkml:brushProperty name="height" value="0.0271" units="cm"/>
    </inkml:brush>
  </inkml:definitions>
  <inkml:trace contextRef="#ctx0" brushRef="#br0">97945 36981 541,'7'-7'0,"-2"1"0,-2 0 0,-2 2 0,-1 0 5,2 2 11,1 0 11,0 2 10,2 0 5,3 0-1,4 0-2,2 0-2,1 1-3,-1 2-6,-1 2-6,0 2-5,-2 1-7,-1 1-7,0 2-7,-2 0-6,-2 0-7,-4 1-6,-4 0-7,-4 0-6,-4-1-3,-3 1 2,-5 0 1,-4 0 1,-1-1 3,-1-1 4,1-1 3,-1 0 3,3-2 6,3-1 7,5 0 7,3-2 8,6-1 8,8-2 10,7-2 10,9-2 11,4-1-1,1 0-8,1 0-10,1 1-9,-1-1-7,-3 0-7,-3 0-7,-3 0-6,-3 0-4,-3 0-1,-2 0-1,-4 0-1,-3 1 2,-4 2 2,-4 2 3,-3 2 4,-3 1 3,0 0 3,0 0 4,1 0 4,-1 1 3,2 2 5,1 1 5,0 3 5,3 2 2,1 0 2,2 1 1,2 1 1,1 2-1,2 1-4,0 3-5,2 1-3,0 2-4,1 1-2,2 1-2,0 1-2,0-1-3,0-1-2,-2-3-3,0-1-1,-4-3-5,-2-1-3,-5-2-5,-4-2-4,-3-3-3,0-1 1,-1-2-1,-1-2 0,-1-2 1,-1-2 0,-2-2 0,1-2 2,-1-3 1,4-4 4,3-3 4,3-5 3,3-2 4,4 1 4,4-1 2,4 1 4,4 0 3,3 0 0,5 2 1,3 1 1,4 1-2,1-1-3,3 0-3,1 1-3,1 0-8,1 2-10,-1 2-10,0 3-10,-2 0-8,-7 2-4,-5 1-4,-6 0-5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33806 51950,'-16'0,"1"8,-1 0,-15 62,0 0,23-31,0 0,0 16,1-1,-1-7,0 0,8-39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3"/>
    </inkml:context>
    <inkml:brush xml:id="br0">
      <inkml:brushProperty name="width" value="0.01857" units="cm"/>
      <inkml:brushProperty name="height" value="0.01857" units="cm"/>
    </inkml:brush>
  </inkml:definitions>
  <inkml:trace contextRef="#ctx0" brushRef="#br0">100149 37316 789,'-1'-7'10,"-1"2"17,0 2 20,-1 2 17,-1 1-11,0 2-44,0 0-42,0 2-43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5"/>
    </inkml:context>
    <inkml:brush xml:id="br0">
      <inkml:brushProperty name="width" value="0.02564" units="cm"/>
      <inkml:brushProperty name="height" value="0.02564" units="cm"/>
    </inkml:brush>
  </inkml:definitions>
  <inkml:trace contextRef="#ctx0" brushRef="#br0">74330 41312 571,'-9'5'5,"14"-3"10,13-4 10,15-3 10,6-3 2,-2 0-6,0 0-7,-1 0-5,-2 1-6,-2 0-3,-1 2-3,-3 1-4,-1 0-1,-1 2 2,-1 0 2,-1 2 1,-4-1-8,-7 0-16,-6-2-16,-8 0-18,-4-3-4,-3-2 8,-4-3 8,-2-3 8,-1-3 8,-1-1 6,0-3 6,1-1 8,0-1 4,2 2 2,2 3 3,3 1 2,0 3 3,2 1 6,0 2 5,2 2 4,0 2 4,0 1 0,0 0 1,0 2 1,0 4 1,0 8 2,0 7 0,1 9 1,-1 4-1,0 2-6,0 3-5,0 1-6,0 1-3,0-2-3,0 0-2,0-1-3,0-2-2,0-1-3,0-3-2,1-1-2,-1-2-2,2-1 0,0-1 0,2-1 1,0-1 0,0-1-1,0-1 0,0-1 0,0 0-1,2 0-1,0-1-1,2 1-1,-1 0 0,1-1 1,0 1 2,0 0 0,0-1 1,0 3-2,0 0-2,0 1-1,-1-1-1,0-1-1,-2-2 0,0-2 0,-2-3 0,-2-1 1,-2-2 1,-2-2 2,-1-2 0,0-1 2,1 0 0,-1-1 0,0-3 1,0 0 0,0-3 0,0-2-1,2-1 0,1 0 1,2 1 1,2-1 1,1 0-1,0 0 1,0 0-1,0 0 1,0 1-1,0-1 1,0 0 0,0 0 0,-1 0-2,0-2-6,-2 0-6,0-1-4,-2-1-3,0 1 2,-1-1 3,-2 0 1,1 1 2,1 0 0,0 2 0,2 1 2,0 0 0,2 2 1,0 1 3,2 0 1,-1 1 0,0 1-1,-2-1-1,0 0-2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6"/>
    </inkml:context>
    <inkml:brush xml:id="br0">
      <inkml:brushProperty name="width" value="0.02242" units="cm"/>
      <inkml:brushProperty name="height" value="0.02242" units="cm"/>
    </inkml:brush>
  </inkml:definitions>
  <inkml:trace contextRef="#ctx0" brushRef="#br0">73977 42563 654,'-7'-15'-2,"2"4"5,2 3 5,2 3 3,3 0 9,4 2 9,4-1 11,4 0 10,2 2 1,1 4-10,1 3-10,1 6-10,-1-1-7,-3 1-4,-2-2-5,-4 0-5,-2-2-4,-1-1-6,0-1-4,-2 0-6,-1 0-2,-2 0-1,-2 1-1,-2 2-1,-2 0 0,-5-1 3,-4 1 0,-4 0 3,-2 1 3,-1 1 6,-1 3 7,-1 2 6,0 0 4,1-1 2,1-1 3,1 0 1,2-2 3,5-1-1,3 0 1,4-2 0,6-3-1,10-4-3,8-6-3,9-4-2,5-4-5,4-3-4,3-3-5,3-3-4,1-2-2,2 1 1,0-1 1,2 1 2,-2 0 0,-4 2-4,-4 3-2,-3 1-3,-5 4 0,-6 3 1,-3 4 3,-6 4 2,-5 2 4,-5 2 5,-4 0 6,-5 2 6,-5 1 5,-4 3 5,-4 4 4,-3 2 5,-2 0 2,1-1-2,1-2-1,1-2-1,2-2-2,2-1-2,4 0-3,3-1-2,5-1-4,8 1-5,8 2-6,7 0-4,5 0-3,1-1 0,1 0 1,1-1 1,0-1-4,-1 1-8,-1 2-8,-1 0-9,-2 0-5,-1 0-2,-2-2-3,-2 0-2,-3-2 3,-3-1 6,-3 0 7,-2-2 7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6"/>
    </inkml:context>
    <inkml:brush xml:id="br0">
      <inkml:brushProperty name="width" value="0.01986" units="cm"/>
      <inkml:brushProperty name="height" value="0.01986" units="cm"/>
    </inkml:brush>
  </inkml:definitions>
  <inkml:trace contextRef="#ctx0" brushRef="#br0">76093 40899 738,'-1'-8'3,"-2"-2"5,-2 0 5,-2-1 6,1 4 6,2 10 7,4 10 7,3 9 6,2 6-3,3 1-17,3 1-15,4 1-15,-1-3-17,-1-4-17,-2-5-17,-2-4-17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6"/>
    </inkml:context>
    <inkml:brush xml:id="br0">
      <inkml:brushProperty name="width" value="0.02631" units="cm"/>
      <inkml:brushProperty name="height" value="0.02631" units="cm"/>
    </inkml:brush>
  </inkml:definitions>
  <inkml:trace contextRef="#ctx0" brushRef="#br0">78794 40880 557,'-1'-15'0,"0"2"0,-2 3 0,0 1 0,-1 3 9,0 4 17,0 4 19,0 4 17,0 4 3,0 3-11,0 5-12,1 4-12,-1 6-6,0 10-2,0 10-3,0 10-2,-1 5-3,0-1-5,-1 1-5,-1 0-4,0-3-7,2-3-8,2-4-10,2-4-8,1-5-5,2-4-3,0-5-2,2-5-3,1-6 1,3-5 5,3-6 4,4-7 5,-1-3 3,-3-4 1,-3-2 1,-2-3 2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7"/>
    </inkml:context>
    <inkml:brush xml:id="br0">
      <inkml:brushProperty name="width" value="0.02424" units="cm"/>
      <inkml:brushProperty name="height" value="0.02424" units="cm"/>
    </inkml:brush>
  </inkml:definitions>
  <inkml:trace contextRef="#ctx0" brushRef="#br0">79263 41644 604,'8'-22'4,"-2"3"8,-1 3 7,0 2 7,-3 4 6,-2 3 5,-4 2 3,-2 4 5,-3 4-2,-3 6-5,-4 5-8,-2 7-5,-2 3-6,-1 1-6,-1 1-4,-1 1-6,0-1-4,1-2-4,1-1-5,1-2-5,1-3 0,1-1 2,0-3 3,2-1 2,3-2 2,3 0 0,4-2 0,4-1 1,4 0 1,4-2 3,4-1 3,3 0 3,6-2 1,5-1 0,7 0-1,5-1 0,3-1-3,-2 0-3,0 0-3,-1 0-5,-3 0-8,-3 0-15,-5 0-13,-3 0-14,-5 0-3,-3 0 8,-4 0 8,-4 0 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7"/>
    </inkml:context>
    <inkml:brush xml:id="br0">
      <inkml:brushProperty name="width" value="0.0255" units="cm"/>
      <inkml:brushProperty name="height" value="0.0255" units="cm"/>
    </inkml:brush>
  </inkml:definitions>
  <inkml:trace contextRef="#ctx0" brushRef="#br0">80520 42090 575,'0'-8'6,"0"2"-2,0 0-1,0 2-1,-1 1 1,0 2 5,-2 2 6,0 2 4,-2 2 5,-2 4 3,-1 2 3,-3 3 3,-1 2-1,0 0-6,1-1-7,-1 1-5,1-1-4,2-1-2,2-1-2,3 0-1,2-3-2,6-1-1,4-2-1,5-2-1,3-1 0,1 0 1,1-1 1,2 2 0,-2-2 0,-1-1-3,-3 0-2,-1-2-2,-3 1-3,-2 2-2,-4 2-2,-3 2-2,-3 2 0,-6 1 0,-4 3 1,-5 2 1,-2 0 1,-1-1 1,1-1 2,-1 0 2,1-2 2,1 1 5,1 0 4,1 0 4,3-2 3,4-1 2,6-2 3,5-2 2,3-4-1,5-4-3,4-5-4,3-5-4,3-3-3,-1 0-4,1 1-3,0-1-5,-2 1-2,-1 2-3,-3 3-3,-1 1-3,-2 1-1,-1 0 1,0 1 0,-2-1 1,-1 0 1,-2 0 2,-3 0 2,0 0 1,-2 1 4,0 1 5,0 0 4,0 2 5,0 1 10,0 2 16,0 2 16,0 2 16,0 2 2,0 3-13,0 4-12,0 2-13,-2 6-8,0 11-3,-3 9-3,-2 10-4,0 7-4,0 5-1,2 5-4,1 5-1,0 0-3,0-5 1,0-5 0,0-5 0,0-8-13,0-11-27,0-13-26,0-11-26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7"/>
    </inkml:context>
    <inkml:brush xml:id="br0">
      <inkml:brushProperty name="width" value="0.0247" units="cm"/>
      <inkml:brushProperty name="height" value="0.0247" units="cm"/>
    </inkml:brush>
  </inkml:definitions>
  <inkml:trace contextRef="#ctx0" brushRef="#br0">80914 42781 593,'1'-7'26,"2"2"3,2 3 2,2 1 2,2 0 2,3-1-2,3 0-1,3-1-1,1-1-3,-1 2-4,-1 0-6,0 2-5,-3 1-2,-3 4-3,-3 2 0,-2 3-3,-4 4 1,-4 4 2,-4 3 2,-4 5 3,-4 2-9,-3 0-15,-5 2-18,-3 1-16,-1-2-9,3-5-1,3-5-1,3-5-1,3-3 4,2-2 8,4-2 7,3-2 8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8"/>
    </inkml:context>
    <inkml:brush xml:id="br0">
      <inkml:brushProperty name="width" value="0.02529" units="cm"/>
      <inkml:brushProperty name="height" value="0.02529" units="cm"/>
    </inkml:brush>
  </inkml:definitions>
  <inkml:trace contextRef="#ctx0" brushRef="#br0">82197 43050 579,'-15'0'5,"4"2"8,3 0 8,3 2 9,1 0 7,2 2 5,0 0 6,2 1 4,0 2-1,2 4-11,0 2-11,2 3-10,-1 2-7,-1 1-3,0 1-1,-1 1-4,-1 0-5,1-1-11,2-1-10,0-1-11,0-1-10,0-3-12,-2-1-11,0-2-12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8"/>
    </inkml:context>
    <inkml:brush xml:id="br0">
      <inkml:brushProperty name="width" value="0.02442" units="cm"/>
      <inkml:brushProperty name="height" value="0.02442" units="cm"/>
    </inkml:brush>
  </inkml:definitions>
  <inkml:trace contextRef="#ctx0" brushRef="#br0">83163 42297 600,'-15'-1'0,"4"0"0,3-2 0,3 0 0,4-1 9,7 0 18,7 0 17,8 0 19,4 0 3,2 1-10,4-1-10,3 0-10,1 0-10,-1 2-8,-1 0-10,-1 2-7,-2 0-7,-2 2 0,-2 0-3,-1 2-1,-4 0-6,-5 2-10,-5 0-11,-4 1-11,-3 0-6,0 0 0,0-2-1,0 0-1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34050 51000,'31'0,"1"8,-1 0,24 31,-1 0,32 15,1 1,-1 0,0 0,-16-16,1 0,-25-16,1 1,-31 7,0 0,-16-15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19"/>
    </inkml:context>
    <inkml:brush xml:id="br0">
      <inkml:brushProperty name="width" value="0.02353" units="cm"/>
      <inkml:brushProperty name="height" value="0.02353" units="cm"/>
    </inkml:brush>
  </inkml:definitions>
  <inkml:trace contextRef="#ctx0" brushRef="#br0">83514 42931 623,'-7'0'0,"0"0"0,2 0 0,1 0 0,0-1 8,0 0 16,0-2 16,0 0 16,4-1 4,10 0-9,8 0-7,9 1-9,5-1-8,4 2-9,3 0-7,3 2-8,0 1-5,-2 2 1,-2 2 1,-2 1 1,-4 2-14,-7-2-26,-7-1-26,-6 0-28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1"/>
    </inkml:context>
    <inkml:brush xml:id="br0">
      <inkml:brushProperty name="width" value="0.02408" units="cm"/>
      <inkml:brushProperty name="height" value="0.02408" units="cm"/>
    </inkml:brush>
  </inkml:definitions>
  <inkml:trace contextRef="#ctx0" brushRef="#br0">85965 41661 609,'1'-13'8,"0"8"16,2 7 16,0 6 15,0 4 4,0 1-10,-2 1-10,0 2-11,-1 2-6,0 5-2,0 5-3,0 4-3,-2 4-3,0 1-6,-3 0-7,-2 2-5,1-2-8,1-2-8,2-3-9,2-3-8,1-4-5,0-5-1,0-5 0,0-5-1,0-3 2,2 0 5,0-2 5,2 0 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2"/>
    </inkml:context>
    <inkml:brush xml:id="br0">
      <inkml:brushProperty name="width" value="0.02292" units="cm"/>
      <inkml:brushProperty name="height" value="0.02292" units="cm"/>
    </inkml:brush>
  </inkml:definitions>
  <inkml:trace contextRef="#ctx0" brushRef="#br0">87078 41916 640,'-2'-7'0,"0"2"0,-3 2 0,-2 2 0,-1 2 5,0 4 12,0 2 11,1 3 11,-2 4 3,0 2-2,-2 3-4,0 3-2,-1 1-5,-1 1-4,-1-1-4,-1 1-5,-2-1-4,0-1-4,-1-1-2,-1-1-4,0-2-7,3-1-9,1-2-10,2-2-9,1-3-5,1-1 2,-1-2 1,0-2 1,1-3-1,3-4-3,1-4-4,2-4-2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2"/>
    </inkml:context>
    <inkml:brush xml:id="br0">
      <inkml:brushProperty name="width" value="0.026" units="cm"/>
      <inkml:brushProperty name="height" value="0.026" units="cm"/>
    </inkml:brush>
  </inkml:definitions>
  <inkml:trace contextRef="#ctx0" brushRef="#br0">86750 42159 564,'0'-7'1,"2"1"5,0 0 3,2 2 3,0 0 6,0 0 7,-1 0 7,1 0 7,2 2 2,2 4-3,3 4-3,4 4-2,0 3-4,-1 5-5,-1 3-4,-1 5-5,0 1-2,0 1 0,-1-1-1,1 0 0,0-1-3,0-3-10,-1-3-7,1-3-9,-1-3-12,-1-4-17,0-5-16,-2-2-17,-1-3 0,0 0 12,-2 0 15,0 0 14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2"/>
    </inkml:context>
    <inkml:brush xml:id="br0">
      <inkml:brushProperty name="width" value="0.02649" units="cm"/>
      <inkml:brushProperty name="height" value="0.02649" units="cm"/>
    </inkml:brush>
  </inkml:definitions>
  <inkml:trace contextRef="#ctx0" brushRef="#br0">88415 41847 553,'0'-14'0,"0"2"0,0 4 0,0 3 0,-1 1 5,0 2 8,-2 0 10,0 2 9,-1 1 7,0 4 5,0 2 5,0 3 4,0 4-1,1 4-9,-1 3-9,0 5-8,0 2-8,0 0-7,0 2-6,0 1-8,0 0-8,-2-1-10,0-1-10,-1-1-10,1-5-8,6-7-7,4-8-7,6-8-6,1-5 2,-1 0 15,-1-2 13,0 0 14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2"/>
    </inkml:context>
    <inkml:brush xml:id="br0">
      <inkml:brushProperty name="width" value="0.02967" units="cm"/>
      <inkml:brushProperty name="height" value="0.02967" units="cm"/>
    </inkml:brush>
  </inkml:definitions>
  <inkml:trace contextRef="#ctx0" brushRef="#br0">89147 42014 494,'0'-8'4,"0"0"10,0 1 10,0-1 8,0 2 9,0 4 6,0 4 8,0 4 6,-1 4-3,-2 5-11,-2 5-11,-2 5-12,0 2-7,1-1-4,0-1-4,2-1-2,0-2-3,2-1 0,0-3 0,2-1-1,1-3-1,4-2-4,2-4-4,4-3-3,1-2-3,3-4-4,1-2-2,3-3-4,0-4-1,-1-4-1,-1-4 1,0-3-1,-3-2 1,-3 1 3,-3 1 3,-2 1 3,-3 1 1,-1 1 3,0 0 1,-1 2 1,-3 2 2,-2 1 2,-4 2 2,-2 2 2,-2 3-2,1 1-5,-1 2-6,0 2-7,1 1-3,2 2-4,3 0-3,1 2-4,1-1 1,0 1 4,0 0 4,0 0 4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3"/>
    </inkml:context>
    <inkml:brush xml:id="br0">
      <inkml:brushProperty name="width" value="0.02289" units="cm"/>
      <inkml:brushProperty name="height" value="0.02289" units="cm"/>
    </inkml:brush>
  </inkml:definitions>
  <inkml:trace contextRef="#ctx0" brushRef="#br0">89900 41283 640,'22'0'144,"-3"0"-38,-3 0-37,-3 0-36,0 0-25,0 0-12,1 0-12,1 0-12,0 0-11,-3 0-10,-1 0-12,-2 0-11,-2-1 3,0 0 14,-2-2 14,0 0 15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3"/>
    </inkml:context>
    <inkml:brush xml:id="br0">
      <inkml:brushProperty name="width" value="0.02569" units="cm"/>
      <inkml:brushProperty name="height" value="0.02569" units="cm"/>
    </inkml:brush>
  </inkml:definitions>
  <inkml:trace contextRef="#ctx0" brushRef="#br0">90697 40789 570,'-7'-5'41,"2"6"11,2 6 9,2 6 11,0 3-2,0 3-16,-2 1-14,0 3-16,-1 1-12,1 1-9,-1 1-9,0 1-9,0-1-9,2-1-10,0-3-10,2-1-9,0-3-5,0-3 1,0-3 1,0-2 1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3"/>
    </inkml:context>
    <inkml:brush xml:id="br0">
      <inkml:brushProperty name="width" value="0.02204" units="cm"/>
      <inkml:brushProperty name="height" value="0.02204" units="cm"/>
    </inkml:brush>
  </inkml:definitions>
  <inkml:trace contextRef="#ctx0" brushRef="#br0">91086 40327 665,'1'-6'60,"2"2"-2,2 4-2,2 3-2,0 1-8,0 1-12,-2 1-14,0 2-14,-2 1-8,-1 1-7,0 3-7,-2 2-5,-1-1-2,-4-1 3,-2-2 2,-3-2 4,-1-1 0,0-1 0,2 1-2,1 0 0,2-1 6,6-2 13,4-3 13,6 0 12,2-2 4,1 2-6,1 0-6,1 2-5,-1 0-5,-2 3-3,-4 2-2,-3 2-4,-2 1-1,-4 1 1,-2 1 0,-3 2 1,-4-1 0,-2 1-1,-3-1-1,-3 1 0,-1-1-2,3-1-3,1-1-4,2 0-4,2-3-4,3-1-4,1-2-5,2-2-4,2-1-6,2 0-6,2 0-6,2 0-5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4"/>
    </inkml:context>
    <inkml:brush xml:id="br0">
      <inkml:brushProperty name="width" value="0.02102" units="cm"/>
      <inkml:brushProperty name="height" value="0.02102" units="cm"/>
    </inkml:brush>
  </inkml:definitions>
  <inkml:trace contextRef="#ctx0" brushRef="#br0">91700 41200 697,'8'9'69,"2"1"-5,0 3-4,1 2-5,0-1-15,-1-1-26,0-3-24,-2-1-26,-1-1-14,0-2-5,-2-1-4,0 0-5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34331 52881,'-15'0,"7"-8,0 1,47 7,0 0,24-8,-1 0,-7 8,0 0,-32 23,1 1,-24 23,0-1,-32 9,1 0,8-16,-1 0,-7-8,0 0,23-23,0 0,8-32,0 1,0 15,0 0,8-23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4"/>
    </inkml:context>
    <inkml:brush xml:id="br0">
      <inkml:brushProperty name="width" value="0.02775" units="cm"/>
      <inkml:brushProperty name="height" value="0.02775" units="cm"/>
    </inkml:brush>
  </inkml:definitions>
  <inkml:trace contextRef="#ctx0" brushRef="#br0">92650 40350 528,'0'31'175,"0"1"-42,0-1-44,0 0-43,0 3-26,2 5-11,0 4-11,2 6-10,-1-1-10,-1-6-10,0-6-9,-1-6-11,-1-4-5,0-5-2,0-3-3,0-4-3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4"/>
    </inkml:context>
    <inkml:brush xml:id="br0">
      <inkml:brushProperty name="width" value="0.02631" units="cm"/>
      <inkml:brushProperty name="height" value="0.02631" units="cm"/>
    </inkml:brush>
  </inkml:definitions>
  <inkml:trace contextRef="#ctx0" brushRef="#br0">78800 45747 557,'0'-14'0,"0"2"0,0 4 0,0 3 0,0 1 8,2 2 17,0 0 16,2 2 16,-1 4 4,1 10-10,0 7-9,0 10-10,-1 6-7,0 5-2,-2 2-3,0 6-4,-1 1-2,0 1-2,0 1-4,0 2-1,-1-2-7,0-3-6,-2-2-8,0-4-8,0-3-5,2-7-1,2-6-3,2-5-1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5"/>
    </inkml:context>
    <inkml:brush xml:id="br0">
      <inkml:brushProperty name="width" value="0.02153" units="cm"/>
      <inkml:brushProperty name="height" value="0.02153" units="cm"/>
    </inkml:brush>
  </inkml:definitions>
  <inkml:trace contextRef="#ctx0" brushRef="#br0">79500 46314 681,'-1'-14'4,"-2"2"9,-2 4 8,-2 3 9,-2 5 6,-3 10 4,-4 8 2,-2 9 4,-2 4-4,-1 2-14,-1 1-13,-1 1-13,0-1-8,1-2-3,1-1-2,1-3-2,2-3 0,1-5 1,2-4 2,3-6 1,2-2 4,6 0 4,4-1 4,6 1 5,5-1 2,5-2 1,7-2 1,5-2 1,3-1-1,-1 2-7,-2 0-4,1 2-5,-4 0-8,-2 1-11,-3 2-11,-2 0-11,-4 0-5,-3 0 0,-3-2 0,-2 0-1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5"/>
    </inkml:context>
    <inkml:brush xml:id="br0">
      <inkml:brushProperty name="width" value="0.02579" units="cm"/>
      <inkml:brushProperty name="height" value="0.02579" units="cm"/>
    </inkml:brush>
  </inkml:definitions>
  <inkml:trace contextRef="#ctx0" brushRef="#br0">80696 46744 568,'7'-8'0,"-2"2"0,-3 1 0,0 0 0,-4 3 7,-2 4 15,-4 4 13,-2 4 14,-2 3 3,-2 5-9,0 3-10,-1 5-10,0 0-9,3-1-7,1-3-9,2-1-8,2-3-4,0-5 0,2-3 0,1-4 0,1-3 2,3 0 3,4-2 3,2 0 4,3-1 1,2 0 2,2 0 2,1 0 2,2 0 0,-2 0 2,-1 0-1,-1 0 1,-2 1 0,-2 2-2,-4 2-1,-2 2-2,-4 2 0,-2 3-1,-4 3 0,-2 3-1,-2 1-1,-1-1-3,-1 0-3,-2-2-2,1-1-1,-1-1-1,0-1 0,1 0 0,2-4 3,6-3 6,6-4 6,6-4 6,5-3 2,4-3-2,3-4-3,5-2-2,1-1-1,-1 1 0,-1 1 1,-1 0 0,-1 2-4,-1-1-7,-1 0-8,0 0-7,-3 1-4,-3 3 0,-3 1 1,-2 2-1,-3 1 9,-2 0 15,-2 0 16,-2 0 16,-1 5 8,2 8 3,0 9 1,2 9 1,-1 6-2,0 1-7,-2 2-8,0 2-7,-1 4-8,0 6-9,0 6-11,1 6-8,-2 2-9,2-1-9,-1-1-8,0 0-8,0-8-1,2-10 9,0-13 8,2-11 9,-1-8 1,0 1-5,-2-2-4,0 0-4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6"/>
    </inkml:context>
    <inkml:brush xml:id="br0">
      <inkml:brushProperty name="width" value="0.02318" units="cm"/>
      <inkml:brushProperty name="height" value="0.02318" units="cm"/>
    </inkml:brush>
  </inkml:definitions>
  <inkml:trace contextRef="#ctx0" brushRef="#br0">81250 47647 632,'1'-14'-1,"2"4"13,2 5 12,2 3 13,1 1 4,3-1-2,2 0-4,2-1-2,0-1-3,-1 2-4,-1 0-3,0 2-5,-3 1-3,-1 2-2,-2 2-2,-2 2-4,-2 2-3,-2 3-4,-2 3-7,-2 3-4,-4 2-5,-4 1-7,-5 1-6,-5 2-6,0-3 0,5-3 5,4-5 7,6-3 6,1-3-2,0 0-9,-1-2-11,-1 0-9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6"/>
    </inkml:context>
    <inkml:brush xml:id="br0">
      <inkml:brushProperty name="width" value="0.02165" units="cm"/>
      <inkml:brushProperty name="height" value="0.02165" units="cm"/>
    </inkml:brush>
  </inkml:definitions>
  <inkml:trace contextRef="#ctx0" brushRef="#br0">82183 47716 677,'8'-7'8,"-1"2"16,1 2 17,0 2 15,0 2 3,0 2-13,-1 2-12,1 2-12,-1 1-8,-2 3-4,-2 2-4,-2 2-3,-3 0-6,-4 1-4,-4-1-7,-3 1-5,-2-1-1,2-3 2,3-1 3,1-2 1,3-2 4,4-2 3,4-3 3,4 0 3,3-3-1,5-1-3,4 0-4,3-1-3,0-1-9,-3 0-10,-4 0-12,-4 0-11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6"/>
    </inkml:context>
    <inkml:brush xml:id="br0">
      <inkml:brushProperty name="width" value="0.0199" units="cm"/>
      <inkml:brushProperty name="height" value="0.0199" units="cm"/>
    </inkml:brush>
  </inkml:definitions>
  <inkml:trace contextRef="#ctx0" brushRef="#br0">83750 46916 737,'9'-7'6,"1"2"13,3 2 13,2 2 13,2 1 3,1 0-8,3 0-9,2 0-7,-1 0-9,-3 0-13,-3 0-10,-3 0-12,-3 1-8,-2 4-6,-4 2-6,-2 4-5,-3-1-1,-1 1 4,0-2 2,-1 0 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6"/>
    </inkml:context>
    <inkml:brush xml:id="br0">
      <inkml:brushProperty name="width" value="0.02131" units="cm"/>
      <inkml:brushProperty name="height" value="0.02131" units="cm"/>
    </inkml:brush>
  </inkml:definitions>
  <inkml:trace contextRef="#ctx0" brushRef="#br0">83555 47600 688,'-13'0'7,"6"0"15,6 0 14,6 0 14,6 0 3,5 0-11,7 0-10,5 0-11,4 0-7,-1 2-3,0 0-3,1 2-3,-4-1-3,-7 1 1,-7 0 0,-7 0 0,-2 0-13,0 0-25,1 0-24,2 0-26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7"/>
    </inkml:context>
    <inkml:brush xml:id="br0">
      <inkml:brushProperty name="width" value="0.02829" units="cm"/>
      <inkml:brushProperty name="height" value="0.02829" units="cm"/>
    </inkml:brush>
  </inkml:definitions>
  <inkml:trace contextRef="#ctx0" brushRef="#br0">86147 46377 518,'-15'-6'10,"4"2"19,3 4 20,3 3 20,1 3 4,2 7-12,0 5-13,2 7-12,0 4-8,2 5-3,0 3-4,2 4-3,-1 3-6,-1 0-10,0 1-8,-1 2-9,-2-1-8,-1-4-9,0-2-9,-1-3-7,-1-6-1,2-6 7,0-7 9,2-6 8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7"/>
    </inkml:context>
    <inkml:brush xml:id="br0">
      <inkml:brushProperty name="width" value="0.0262" units="cm"/>
      <inkml:brushProperty name="height" value="0.0262" units="cm"/>
    </inkml:brush>
  </inkml:definitions>
  <inkml:trace contextRef="#ctx0" brushRef="#br0">86781 46445 559,'-1'-7'0,"-1"2"0,0 2 0,-1 2 0,-1 1 7,0-2 13,0 0 13,0-1 13,-1 1 4,0 5-5,-1 6-4,-1 4-5,-2 5-4,0 3-3,-2 5-3,0 3-2,0 2-4,-1 1-5,0-1-4,0 0-6,0-1-4,-3-3-8,-2-3-7,-1-3-6,-1-3-10,2-5-10,3-3-13,1-4-10,2-3-2,2-2 11,2-2 10,3-2 10,0-2 6,0 0 3,0-1 2,0-2 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34343 52863,'0'-16,"0"8,0 0,0-7,0-1,0 24,0 0,-8 15,0 1,-23 15,-1 0,-14 8,-1 0,15-8,1 0,-16 0,0 0,31-31,1 0,7-8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7"/>
    </inkml:context>
    <inkml:brush xml:id="br0">
      <inkml:brushProperty name="width" value="0.02575" units="cm"/>
      <inkml:brushProperty name="height" value="0.02575" units="cm"/>
    </inkml:brush>
  </inkml:definitions>
  <inkml:trace contextRef="#ctx0" brushRef="#br0">86400 46850 569,'8'1'7,"2"2"14,0 2 14,1 2 14,1 1 5,2 3-5,0 2-4,1 2-5,2 1-4,3 4-4,3 4-5,3 2-4,0-1-11,-5-2-14,-3-3-16,-4-2-16,-4-4-13,1-3-12,-2-3-10,0-2-12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7"/>
    </inkml:context>
    <inkml:brush xml:id="br0">
      <inkml:brushProperty name="width" value="0.0293" units="cm"/>
      <inkml:brushProperty name="height" value="0.0293" units="cm"/>
    </inkml:brush>
  </inkml:definitions>
  <inkml:trace contextRef="#ctx0" brushRef="#br0">88158 45900 500,'-15'1'9,"2"2"17,3 2 17,1 2 17,2 2 6,2 3-5,2 3-7,2 3-5,1 3-7,-2 3-8,0 3-9,-2 3-7,0 3-8,1 2-8,-1 4-6,0 3-8,-1-1-4,0-2-1,-1-3-2,-2-3-1,1-5-4,1-4-9,0-5-8,2-4-8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8"/>
    </inkml:context>
    <inkml:brush xml:id="br0">
      <inkml:brushProperty name="width" value="0.02963" units="cm"/>
      <inkml:brushProperty name="height" value="0.02963" units="cm"/>
    </inkml:brush>
  </inkml:definitions>
  <inkml:trace contextRef="#ctx0" brushRef="#br0">88728 46350 495,'-7'1'6,"-1"2"15,0 2 13,0 2 14,0 1 7,2 3-1,1 2-1,1 2 0,-1 2-5,2 3-9,-1 3-9,0 3-9,0 1-5,2 0-5,0 1-3,2-1-4,1-2-2,2-5-1,2-5-1,2-4 0,1-5-4,1-3-5,2-2-5,0-4-6,1-3-2,1-5-1,1-5-1,2-5 1,-2-3 0,-3-1 2,-3-1 2,-2-1 2,-3 0 2,-1 1 2,0 1 2,-1 1 2,-4 3 1,-4 3 0,-6 4 0,-3 5 0,-3 2-3,4 2-7,3 2-8,3 2-6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8"/>
    </inkml:context>
    <inkml:brush xml:id="br0">
      <inkml:brushProperty name="width" value="0.02027" units="cm"/>
      <inkml:brushProperty name="height" value="0.02027" units="cm"/>
    </inkml:brush>
  </inkml:definitions>
  <inkml:trace contextRef="#ctx0" brushRef="#br0">89300 45800 723,'7'0'0,"-1"0"0,0 0 0,-1 0 0,-1 0 6,3 0 12,2 0 13,2 0 12,1 0 4,3 2-5,2 0-4,2 2-4,-1-1-17,-1 1-28,-3 0-28,-1 0-29,-2-1-8,-2 0 12,-2-2 12,-2 0 12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8"/>
    </inkml:context>
    <inkml:brush xml:id="br0">
      <inkml:brushProperty name="width" value="0.02606" units="cm"/>
      <inkml:brushProperty name="height" value="0.02606" units="cm"/>
    </inkml:brush>
  </inkml:definitions>
  <inkml:trace contextRef="#ctx0" brushRef="#br0">90304 45146 562,'-1'-15'4,"0"4"7,-2 3 7,0 2 8,-1 2 6,0-2 6,0 0 6,0-1 5,-1 1-3,-4 4-12,-2 4-13,-3 4-12,0 2-5,2 1 2,4 2 1,3 0 2,1 0 1,2-1 1,0 0 0,2-2 0,0 1-1,2 2-2,0 1-2,2 3-1,1 1-2,1 0-1,3-1 0,2 1-1,0 0-2,-2-1 0,-2 1-3,-2 0-1,-3-1-1,-1-1-3,-2-1-1,-1-1-3,-3 0-1,-2 0 0,-2 0 1,-2-1 0,-1 0 0,-1-2 0,-2-2 1,0-2 1,0-3 1,1-4 0,1-4 2,1-4 0,1-3 2,4-3 4,2-3 2,4-3 4,3-1 1,6 2 1,4 3-1,5 1 1,4 2-3,3-1-6,3 0-6,3 1-5,0-1-5,-1 2-4,-3 1-4,-1 1-4,-3 1 0,-3 2 4,-3 2 5,-3 2 5,-2 1-1,-2 1-3,-2-2-4,-2 2-3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28"/>
    </inkml:context>
    <inkml:brush xml:id="br0">
      <inkml:brushProperty name="width" value="0.01734" units="cm"/>
      <inkml:brushProperty name="height" value="0.01734" units="cm"/>
    </inkml:brush>
  </inkml:definitions>
  <inkml:trace contextRef="#ctx0" brushRef="#br0">91850 45039 845,'0'-8'7,"2"2"15,0 1 13,2 1 14,0 1-10,1 2-37,1 2-34,2 2-36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0"/>
    </inkml:context>
    <inkml:brush xml:id="br0">
      <inkml:brushProperty name="width" value="0.02432" units="cm"/>
      <inkml:brushProperty name="height" value="0.02432" units="cm"/>
    </inkml:brush>
  </inkml:definitions>
  <inkml:trace contextRef="#ctx0" brushRef="#br0">40749 47721 603,'0'-15'0,"0"4"0,0 3 0,0 3 0,0 1 2,0 0 7,0 0 4,0 0 6,-2 1 4,0 2 0,-3 2 1,-2 2 1,-1 3 3,0 6 4,1 4 3,-1 5 5,-1 4-2,-2 2-8,-2 4-6,-1 3-8,-2 2-5,-2 2-6,0 2-6,-1 3-4,1-2-3,1-4 2,2-4 0,3-4 1,1-3-9,2-3-19,2-3-19,3-3-19,0-3-5,0-4 12,0-5 11,0-2 12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1"/>
    </inkml:context>
    <inkml:brush xml:id="br0">
      <inkml:brushProperty name="width" value="0.02602" units="cm"/>
      <inkml:brushProperty name="height" value="0.02602" units="cm"/>
    </inkml:brush>
  </inkml:definitions>
  <inkml:trace contextRef="#ctx0" brushRef="#br0">40722 48027 563,'-21'-6'5,"3"2"10,4 4 9,5 3 10,1 1 3,0 1-4,0 1-4,0 2-5,0 1-1,1 3 0,-1 4-1,0 2 1,0 2-2,2 1-1,1 1-3,0 1-2,1 1-2,1 4-1,-1 3-1,0 3-1,0-2-1,2-5-3,0-7-1,2-5-2,0-3-1,0-1-1,0 1-2,0 0 0,0-1-1,0-1 1,0 0-1,0-2 1,0 0-1,0 2 1,0 0-1,0 1 0,1-1 1,4-4 0,2-4 2,3-4 0,4-6 0,4-8-1,3-7-1,5-8-1,1-6-2,1-1-2,-1-2-3,0-2-2,-1 1-2,-3 2-1,-3 3-1,-2 3-2,-4 4 0,-3 6 2,-3 4 0,-2 4 2,-4 4 1,-4 3 0,-4 1 1,-4 2 1,-3 2 0,-1 2 1,-3 2 1,-2 2 1,0 2-5,1 4-11,1 2-11,1 3-10,1 0-3,2-4 7,3-5 7,1-2 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2"/>
    </inkml:context>
    <inkml:brush xml:id="br0">
      <inkml:brushProperty name="width" value="0.02744" units="cm"/>
      <inkml:brushProperty name="height" value="0.02744" units="cm"/>
    </inkml:brush>
  </inkml:definitions>
  <inkml:trace contextRef="#ctx0" brushRef="#br0">41950 47128 534,'0'-9'7,"0"0"16,0-1 14,0-1 14,1 0 6,4 2-4,2 2-5,4 3-4,1 0-7,3 2-7,1 0-8,3 2-7,0 1-5,-1 2 0,-1 2 0,0 2-1,-3 0-7,-1-1-10,-2-1-12,-2 0-12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2"/>
    </inkml:context>
    <inkml:brush xml:id="br0">
      <inkml:brushProperty name="width" value="0.02728" units="cm"/>
      <inkml:brushProperty name="height" value="0.02728" units="cm"/>
    </inkml:brush>
  </inkml:definitions>
  <inkml:trace contextRef="#ctx0" brushRef="#br0">42763 46431 537,'-7'0'3,"2"-2"5,2 0 5,2-1 6,0 2 9,-2 7 13,-2 7 13,-2 8 13,0 3 0,1 1-12,0 1-12,2 0-13,0 2-10,2-1-8,0 0-9,2 1-9,0-2-10,0-1-10,0-3-11,0-1-10,0-3-2,0-3 8,0-3 7,0-2 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30600 46537,'0'-15,"16"-56,-1 1,1 55,-1-1,32 32,0-1,-16 40,0-1,-15-7,0 0,-16-8,0 0,-16-23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2"/>
    </inkml:context>
    <inkml:brush xml:id="br0">
      <inkml:brushProperty name="width" value="0.02411" units="cm"/>
      <inkml:brushProperty name="height" value="0.02411" units="cm"/>
    </inkml:brush>
  </inkml:definitions>
  <inkml:trace contextRef="#ctx0" brushRef="#br0">43150 46122 608,'13'-35'0,"-3"9"0,-4 9 0,-4 9 0,0 4 5,2 0 10,3 0 11,4 0 10,0 2 5,-1 4-1,-1 4 0,0 4 0,-4 4-5,-2 5-8,-6 5-9,-2 5-9,-3 2-8,0-2-5,0 0-5,1-1-7,-1-2-3,0-3-1,0-3-2,0-2 0,2-5 4,4-3 13,4-4 11,4-4 11,3-2 6,2 0 0,1 0-2,3 0 0,0 0-2,-3 0-2,-1 0-3,-2 0-1,-2 2-3,-2 4-4,-3 3-2,0 5-5,-5 2-2,-2 1-5,-5 2-3,-4 0-4,-1-1-4,-1-1-3,1-2-2,-1-3-4,1-1-2,2-2-3,3-2-1,1-2-3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2"/>
    </inkml:context>
    <inkml:brush xml:id="br0">
      <inkml:brushProperty name="width" value="0.02066" units="cm"/>
      <inkml:brushProperty name="height" value="0.02066" units="cm"/>
    </inkml:brush>
  </inkml:definitions>
  <inkml:trace contextRef="#ctx0" brushRef="#br0">43800 47050 709,'8'0'9,"2"2"18,0 0 18,1 2 18,0 0 0,-2 2-18,-2 0-17,-2 1-18,-1 1-13,1 2-12,2 0-10,0 1-11,0 0-8,0-2-5,-2-2-4,0-2-4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3"/>
    </inkml:context>
    <inkml:brush xml:id="br0">
      <inkml:brushProperty name="width" value="0.03018" units="cm"/>
      <inkml:brushProperty name="height" value="0.03018" units="cm"/>
    </inkml:brush>
  </inkml:definitions>
  <inkml:trace contextRef="#ctx0" brushRef="#br0">44780 45693 485,'-1'-8'9,"0"2"18,-2 1 18,0 1 17,-1 1 6,0 3-8,0 4-8,0 2-8,0 7-6,0 9-5,0 11-4,1 9-4,-1 9-8,2 7-12,0 9-10,2 7-11,0-1-11,0-11-13,0-11-11,0-10-13,-1-8-5,0-3 4,-2-5 3,0-3 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3"/>
    </inkml:context>
    <inkml:brush xml:id="br0">
      <inkml:brushProperty name="width" value="0.02682" units="cm"/>
      <inkml:brushProperty name="height" value="0.02682" units="cm"/>
    </inkml:brush>
  </inkml:definitions>
  <inkml:trace contextRef="#ctx0" brushRef="#br0">38328 51816 546,'-7'-7'0,"1"2"0,0 2 0,2 2 0,0 2 9,0 4 17,0 2 18,0 3 17,0 3 3,0 2-9,0 1-11,1 3-9,-2 2-8,2 5-3,-1 3-5,0 4-5,0 0-2,2-5-3,0-5-3,2-5-1,2-7-6,6-10-5,4-10-7,5-10-7,3-5-2,-1-3 0,1-1 0,0-2 0,-2 0 2,-3 3 2,-3 3 1,-2 3 3,-4 4 1,-3 3 1,-2 4 1,-4 4 1,-2 4 1,-5 4 0,-4 4 1,-4 4 0,0 2-1,1 0-4,2-1-3,3 1-5,1-1 1,4-1 2,2 0 4,4-2 2,0-1-2,0 0-4,-2-2-7,0 0-5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4"/>
    </inkml:context>
    <inkml:brush xml:id="br0">
      <inkml:brushProperty name="width" value="0.02133" units="cm"/>
      <inkml:brushProperty name="height" value="0.02133" units="cm"/>
    </inkml:brush>
  </inkml:definitions>
  <inkml:trace contextRef="#ctx0" brushRef="#br0">39350 52050 687,'0'9'6,"0"1"9,0 3 12,0 2 10,1-1 3,2-1-4,2-2-4,2-2-5,1 0-3,3 3 0,2 4-1,2 2-2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4"/>
    </inkml:context>
    <inkml:brush xml:id="br0">
      <inkml:brushProperty name="width" value="0.02465" units="cm"/>
      <inkml:brushProperty name="height" value="0.02465" units="cm"/>
    </inkml:brush>
  </inkml:definitions>
  <inkml:trace contextRef="#ctx0" brushRef="#br0">40181 51852 595,'-1'-4'7,"-2"8"13,-2 7 15,-1 9 13,-1 4 6,2 1-6,2 1-4,2 1-4,1-2-7,2-3-6,0-5-7,2-3-7,1-4-5,1-2-3,3-4-3,2-2-1,1-5-5,0-2-5,-1-5-5,1-4-6,0-4-2,0-5 1,-1-5-1,1-4 0,-1-2 1,-2 5 3,-2 3 3,-2 5 2,-3 3 2,-4 2-1,-4 4 1,-4 3 1,-2 4-1,-2 6 1,0 6 0,-1 6 1,0 3-2,3 3-4,1 1-3,2 3-4,2-3-2,0-5-3,2-6 0,1-6-3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4"/>
    </inkml:context>
    <inkml:brush xml:id="br0">
      <inkml:brushProperty name="width" value="0.02685" units="cm"/>
      <inkml:brushProperty name="height" value="0.02685" units="cm"/>
    </inkml:brush>
  </inkml:definitions>
  <inkml:trace contextRef="#ctx0" brushRef="#br0">41350 51578 546,'7'-1'0,"-2"0"0,-3-2 0,0 0 0,-2 1 12,0 4 24,0 4 25,0 4 23,0 5 4,0 7-18,0 7-19,0 7-17,0 5-18,0 6-14,0 4-17,0 5-14,0 2-5,0-2 6,0-3 7,0-1 6,0-6-6,0-10-18,0-9-18,0-10-18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4"/>
    </inkml:context>
    <inkml:brush xml:id="br0">
      <inkml:brushProperty name="width" value="0.02377" units="cm"/>
      <inkml:brushProperty name="height" value="0.02377" units="cm"/>
    </inkml:brush>
  </inkml:definitions>
  <inkml:trace contextRef="#ctx0" brushRef="#br0">44677 50347 617,'-6'-1'0,"2"-1"0,4 0 0,3-1 0,4-2 10,9 0 19,8-1 21,7-1 20,2 0 3,-3 2-15,-5 2-14,-3 2-14,-2 1-14,2 2-14,3 0-12,2 2-14,-3 0-3,-4 3 6,-4 2 7,-6 2 7,-3 0-7,-2-1-20,-3-1-20,0 0-20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5"/>
    </inkml:context>
    <inkml:brush xml:id="br0">
      <inkml:brushProperty name="width" value="0.02214" units="cm"/>
      <inkml:brushProperty name="height" value="0.02214" units="cm"/>
    </inkml:brush>
  </inkml:definitions>
  <inkml:trace contextRef="#ctx0" brushRef="#br0">44664 51047 662,'-14'-1'0,"2"0"0,4-2 0,3 0 0,5-2 10,8 0 20,7-1 20,9-1 20,5 0 1,2 2-18,4 2-18,3 2-18,0 1-15,0 0-13,-1 0-12,-1 0-13,-5 0-9,-6 2-7,-7 0-7,-6 2-6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7"/>
    </inkml:context>
    <inkml:brush xml:id="br0">
      <inkml:brushProperty name="width" value="0.02813" units="cm"/>
      <inkml:brushProperty name="height" value="0.02813" units="cm"/>
    </inkml:brush>
  </inkml:definitions>
  <inkml:trace contextRef="#ctx0" brushRef="#br0">48078 49597 521,'-1'-21'8,"0"7"14,-2 5 16,0 6 15,-1 5 6,2 4-5,0 4-3,2 3-5,0 4-6,-2 1-7,-1 3-6,0 2-8,-1 2-5,-2 4-5,0 5-4,-1 3-4,0 2-6,0 2-5,2 1-6,1 0-6,0-1-5,2-4-8,0-3-6,2-5-6,0-4-2,0-3 4,0-4 4,0-5 4,0-2 2,0-2 2,0-2-1,0-2 2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30256 47681,'-47'16,"71"-24,-1 0,16-7,1-1,-9 16,0 0,-23 8,0 0,-24 31,0 0,-38 31,-1 0,8 1,0-1,16-23,0 0,23-24,0 1,8-48,0 1,8 15,0 0,-1-7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7"/>
    </inkml:context>
    <inkml:brush xml:id="br0">
      <inkml:brushProperty name="width" value="0.02644" units="cm"/>
      <inkml:brushProperty name="height" value="0.02644" units="cm"/>
    </inkml:brush>
  </inkml:definitions>
  <inkml:trace contextRef="#ctx0" brushRef="#br0">48813 50242 554,'-3'-3'7,"-2"8"14,-5 9 13,-4 10 13,1 3 6,3 0-4,4 1-3,4-1-4,3-1-5,2-3-7,2-3-7,2-3-6,1-3-6,3-4-2,2-5-3,2-2-3,1-6-2,1-2 2,1-5 0,1-4 1,0-2-5,-1-1-8,-1-1-8,-1-1-10,-2 0-2,-4 1 2,-5 0 4,-2 2 3,-5 2 2,0 1 4,-3 2 2,-2 2 3,-3 2 1,-3-1 1,-5 0 0,-4 0 0,0 2-2,1 2-6,3 4-7,1 2-5,3 2-4,1 0-4,2 0-3,2 0-3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7"/>
    </inkml:context>
    <inkml:brush xml:id="br0">
      <inkml:brushProperty name="width" value="0.01971" units="cm"/>
      <inkml:brushProperty name="height" value="0.01971" units="cm"/>
    </inkml:brush>
  </inkml:definitions>
  <inkml:trace contextRef="#ctx0" brushRef="#br0">49650 49137 743,'7'-22'0,"-1"6"0,0 5 0,-1 5 0,-1 2 0,1 0 0,2 0 0,0 0 0,1 1 9,2 2 18,0 2 18,1 2 18,2 2-3,2 2-22,1 1-23,3 3-23,-1 1-10,-5 0 4,-3-1 4,-4 1 4,-2-1-7,0-2-18,0-2-17,0-2-18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7"/>
    </inkml:context>
    <inkml:brush xml:id="br0">
      <inkml:brushProperty name="width" value="0.02691" units="cm"/>
      <inkml:brushProperty name="height" value="0.02691" units="cm"/>
    </inkml:brush>
  </inkml:definitions>
  <inkml:trace contextRef="#ctx0" brushRef="#br0">50563 48800 544,'-7'0'6,"2"2"9,2 0 10,2 2 10,0 1 7,-2 5 1,-2 4 1,-2 4 2,0 2-1,2 3-6,3 1-4,1 2-6,0 2-6,-1-1-7,0 0-6,-1 1-7,-1-2-10,2-1-12,0-3-12,2-1-12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8"/>
    </inkml:context>
    <inkml:brush xml:id="br0">
      <inkml:brushProperty name="width" value="0.03029" units="cm"/>
      <inkml:brushProperty name="height" value="0.03029" units="cm"/>
    </inkml:brush>
  </inkml:definitions>
  <inkml:trace contextRef="#ctx0" brushRef="#br0">51180 48516 484,'-1'-7'6,"0"2"12,-2 2 13,0 2 12,-1 3 5,0 6-2,0 4-2,0 5-2,0 4-3,0 3-4,0 3-6,1 3-3,-1 3-5,2 4-2,0 4-2,2 5-4,0-4-2,0-6 0,0-9-2,0-7-1,-1-5-18,0-1-35,-2-1-33,0 0-34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8"/>
    </inkml:context>
    <inkml:brush xml:id="br0">
      <inkml:brushProperty name="width" value="0.02283" units="cm"/>
      <inkml:brushProperty name="height" value="0.02283" units="cm"/>
    </inkml:brush>
  </inkml:definitions>
  <inkml:trace contextRef="#ctx0" brushRef="#br0">51600 49527 642,'0'-6'5,"0"2"11,0 4 9,0 3 12,1 2 4,4 3-1,2 3-1,4 4-1,-1-1-3,1-1-3,-2-2-5,0-2-4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8"/>
    </inkml:context>
    <inkml:brush xml:id="br0">
      <inkml:brushProperty name="width" value="0.02657" units="cm"/>
      <inkml:brushProperty name="height" value="0.02657" units="cm"/>
    </inkml:brush>
  </inkml:definitions>
  <inkml:trace contextRef="#ctx0" brushRef="#br0">52331 48327 551,'-8'-6'73,"2"2"-6,1 4-4,1 3-4,0 2-8,2 5-8,0 4-10,2 3-8,0 5-8,2 3-5,0 5-7,2 3-5,-1 4-8,-1 4-13,0 4-12,-2 4-12,0-3-8,0-10-7,0-9-6,0-10-5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9"/>
    </inkml:context>
    <inkml:brush xml:id="br0">
      <inkml:brushProperty name="width" value="0.03639" units="cm"/>
      <inkml:brushProperty name="height" value="0.03639" units="cm"/>
    </inkml:brush>
  </inkml:definitions>
  <inkml:trace contextRef="#ctx0" brushRef="#br0">55041 49305 402,'0'-14'0,"0"3"0,0 2 0,0 4 0,0 2 9,2 2 18,0 2 18,2 2 18,1 4 5,1 5-7,3 7-9,2 6-8,-1 3-5,-2 2-5,-4 2-5,-2 3-3,-2 0-5,0 0-3,0 0-4,0 1-3,0-3-3,0-2 0,0-3-2,0-3 0,0-3-1,0-1-3,0-3-1,0-1-1,-2-3-9,-2-4-17,-4-5-15,-2-2-16,-2-6-4,-2-6 5,0-6 7,-1-5 6,-2-4 3,-1 1 2,-3-1 2,-1 1 0,-1 1 4,1 3 6,1 3 4,1 2 5,1 4 4,0 3 3,2 2 2,1 4 2,1 0 4,2 0 4,3-2 3,1 0 5,2 0 4,0 0 6,2 2 5,1 0 5,1 2 5,3 0 2,4 2 3,2 0 4,2 2-5,-2 4-12,-1 2-11,0 3-11,-1 2-9,0 1-5,-1 2-7,2 0-5,-2-2-4,1-1 0,0-4-1,0-3-1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39"/>
    </inkml:context>
    <inkml:brush xml:id="br0">
      <inkml:brushProperty name="width" value="0.02593" units="cm"/>
      <inkml:brushProperty name="height" value="0.02593" units="cm"/>
    </inkml:brush>
  </inkml:definitions>
  <inkml:trace contextRef="#ctx0" brushRef="#br0">56600 50400 565,'42'8'161,"-10"0"-40,-9 0-38,-11-1-38,-4 1-26,-2 2-13,-1 0-14,0 2-12,-2-2-12,-2 1-8,-2-2-9,-2 0-9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0"/>
    </inkml:context>
    <inkml:brush xml:id="br0">
      <inkml:brushProperty name="width" value="0.0301" units="cm"/>
      <inkml:brushProperty name="height" value="0.0301" units="cm"/>
    </inkml:brush>
  </inkml:definitions>
  <inkml:trace contextRef="#ctx0" brushRef="#br0">57400 49174 487,'7'-1'0,"-1"0"0,0-2 0,-2 0 0,2 0 8,2 2 18,3 2 18,4 2 16,0 3 6,1 4-6,0 3-6,-1 5-7,0 3-6,-1 3-7,0 3-7,-2 3-6,-1 1-7,-2 2-6,-3 1-6,-1 1-5,-3 1-2,-6 0 2,-4 2 1,-5 1 3,-4-1-8,-1-2-15,-3-2-15,-1-1-16,-1-5-9,4-4-4,3-5-4,3-4-4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0"/>
    </inkml:context>
    <inkml:brush xml:id="br0">
      <inkml:brushProperty name="width" value="0.02974" units="cm"/>
      <inkml:brushProperty name="height" value="0.02974" units="cm"/>
    </inkml:brush>
  </inkml:definitions>
  <inkml:trace contextRef="#ctx0" brushRef="#br0">53938 49631 493,'-8'-1'-1,"0"-2"0,0-2 0,0-1-1,1-1 3,1 2 8,0 2 8,2 2 7,-1 2 8,-2 4 5,-2 2 8,-1 3 5,-2 4 1,2 4-6,1 3-6,1 5-5,-1 3-6,0 2-5,-2 4-4,0 3-5,1 0-3,3 0-1,2-1 1,4-1-1,4-1-9,6 0-14,5 0-16,7 1-16,1-5-12,-3-6-8,-3-7-9,-3-6-8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30450 48600,'16'0,"15"0,0 0,-24 16,1-1,-8 1,0-1,8 48,0-1,-8-7,0 0,-8-24,0 0,8-23,0 0,-15-8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1"/>
    </inkml:context>
    <inkml:brush xml:id="br0">
      <inkml:brushProperty name="width" value="0.02402" units="cm"/>
      <inkml:brushProperty name="height" value="0.02402" units="cm"/>
    </inkml:brush>
  </inkml:definitions>
  <inkml:trace contextRef="#ctx0" brushRef="#br0">15637 56036 610,'-6'-28'31,"6"7"5,4 7 4,6 7 4,2 4 0,3 2-5,2 2-5,2 2-5,1 1-5,1 2-3,1 0-3,1 2-4,-2 1-4,-3 3-5,-4 3-4,-4 3-6,-4 2-3,-3 1 1,-2 1 1,-4 1 0,-2 1-1,-3 1-1,-4 1-1,-2 1-1,-1 0-3,1-1-2,1-1-3,0-1-3,2-4-4,1-5-4,0-6-5,2-6-5,1-5-1,2-2 1,2-4 1,2-2 1,1-1 5,0 1 5,0 0 7,0 2 7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1"/>
    </inkml:context>
    <inkml:brush xml:id="br0">
      <inkml:brushProperty name="width" value="0.02604" units="cm"/>
      <inkml:brushProperty name="height" value="0.02604" units="cm"/>
    </inkml:brush>
  </inkml:definitions>
  <inkml:trace contextRef="#ctx0" brushRef="#br0">15671 56509 563,'-8'0'0,"0"-2"3,0 0 1,1-1 1,-1-2 2,2 2 2,1-1 3,0 0 1,1 0 5,-2 0 5,0 0 6,-1 0 6,-1 2 4,2 4 2,1 4 2,0 4 2,3 5-4,2 7-10,4 7-9,2 7-10,1 5-7,0 4-9,-2 4-6,0 3-8,-2 4-3,1 2 3,0 2 0,0 1 3,-1-3-1,0-8 0,-2-10-1,0-8-1,-1-6-8,0-5-13,0-3-13,0-4-15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2"/>
    </inkml:context>
    <inkml:brush xml:id="br0">
      <inkml:brushProperty name="width" value="0.02537" units="cm"/>
      <inkml:brushProperty name="height" value="0.02537" units="cm"/>
    </inkml:brush>
  </inkml:definitions>
  <inkml:trace contextRef="#ctx0" brushRef="#br0">16774 55427 578,'-7'-6'0,"1"2"0,0 4 0,2 3 0,0 4 9,2 7 18,0 7 19,2 7 18,0 0 2,0-5-14,0-7-14,0-5-14,0 0-8,2 7 0,0 8 0,2 5 0,-1 6-4,-1 3-5,0 2-6,-1 4-6,-2 0-3,-1 0-5,0-2-2,-1 0-4,-1-3-2,0-6 0,0-4-1,0-5-1,0-6 1,0-7 0,0-6 1,1-8 1,0-6 0,3-9 0,4-8 0,2-7 0,3-3 0,4 1 1,2 3 1,3 2 1,1 2 0,-3 5 2,-1 3-1,-2 4 1,-2 4 10,1 3 18,0 2 18,0 4 18,-1 2 7,-1 4-4,0 2-5,-2 3-4,-1 3-5,-2 2-4,-3 1-5,0 3-4,-4 2-5,-2 3-5,-4 3-6,-2 3-4,-3 1-8,-1-2-9,-3 0-9,-1-1-8,-2-1-6,2-3-2,1-1-2,1-3-2,1-3-2,2-6-3,3-6-3,1-6-2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2"/>
    </inkml:context>
    <inkml:brush xml:id="br0">
      <inkml:brushProperty name="width" value="0.01815" units="cm"/>
      <inkml:brushProperty name="height" value="0.01815" units="cm"/>
    </inkml:brush>
  </inkml:definitions>
  <inkml:trace contextRef="#ctx0" brushRef="#br0">17816 55677 808,'0'-6'6,"0"2"12,0 4 14,0 3 11,0 1 0,0 3-13,0 2-14,0 2-12,0 1-10,0 3-5,0 2-4,0 1-5,-1 1-1,-1-3-2,0-1 1,-1-2 0,-1-2 2,2-3 7,0-1 5,2-2 6,1-2 6,4 0 7,2-2 6,3 0 6,2-1 3,0 0-4,0 0-2,-1 0-3,1 0-9,0 0-13,-1 0-13,1 0-13,-2 0-6,-2 2 5,-4 0 4,-2 2 5,-2-1 0,2-1 0,0 0-2,2-1-2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2"/>
    </inkml:context>
    <inkml:brush xml:id="br0">
      <inkml:brushProperty name="width" value="0.01695" units="cm"/>
      <inkml:brushProperty name="height" value="0.01695" units="cm"/>
    </inkml:brush>
  </inkml:definitions>
  <inkml:trace contextRef="#ctx0" brushRef="#br0">18250 55797 865,'16'-21'28,"-1"7"-1,1 5-3,0 6-2,-1 3-4,1 0-7,-1 0-6,1 0-8,-1 0-5,-3 2-7,-1 0-5,-2 2-6,-2 0-6,-2 1-2,-3 2-4,0 0-3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2"/>
    </inkml:context>
    <inkml:brush xml:id="br0">
      <inkml:brushProperty name="width" value="0.02014" units="cm"/>
      <inkml:brushProperty name="height" value="0.02014" units="cm"/>
    </inkml:brush>
  </inkml:definitions>
  <inkml:trace contextRef="#ctx0" brushRef="#br0">18565 55328 728,'-6'-1'3,"1"0"5,2-2 6,2 0 6,1 1 5,0 4 7,0 4 5,0 4 6,0 3-3,2 3-11,0 3-13,2 3-11,-1 2-7,1-1-1,0 1 0,0-1-1,-1-2-10,0-3-21,-2-4-20,0-4-21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3"/>
    </inkml:context>
    <inkml:brush xml:id="br0">
      <inkml:brushProperty name="width" value="0.01605" units="cm"/>
      <inkml:brushProperty name="height" value="0.01605" units="cm"/>
    </inkml:brush>
  </inkml:definitions>
  <inkml:trace contextRef="#ctx0" brushRef="#br0">17650 55827 913,'2'-6'5,"4"2"7,3 4 9,5 2 7,0 2-8,-1 0-25,-2 0-27,-2 0-26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4"/>
    </inkml:context>
    <inkml:brush xml:id="br0">
      <inkml:brushProperty name="width" value="0.03146" units="cm"/>
      <inkml:brushProperty name="height" value="0.03146" units="cm"/>
    </inkml:brush>
  </inkml:definitions>
  <inkml:trace contextRef="#ctx0" brushRef="#br0">19177 55181 466,'1'-13'7,"3"3"14,4 4 14,2 4 14,1 4 0,-1 4-11,0 4-13,-2 3-13,-1 2-6,0-2-1,-2-3-1,0-1 0,-2 0-1,-1 4 2,0 2 2,-2 3 1,0 2 0,0-1-1,0 1-2,0 0 0,0 0 3,0 1 9,0 0 9,0 3 9,0 0 1,0 2-5,0 3-6,0 1-6,1 4-5,0 3-5,2 4-3,0 4-5,1 2-1,0 0 1,0 0 0,0 0 0,-1-1-1,-1 0-5,0-2-4,-1 0-6,-1-4-2,0-6 0,0-5-2,0-6 0,-2-6 0,0-1-1,-3-4-1,-2-3 0,-3-1-1,-3-2-5,-5-1-2,-3 0-4,-3-2 0,2-1 3,2 0 2,0-1 2,1-1 0,2 0-3,3 0-3,1 0-4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4"/>
    </inkml:context>
    <inkml:brush xml:id="br0">
      <inkml:brushProperty name="width" value="0.03153" units="cm"/>
      <inkml:brushProperty name="height" value="0.03153" units="cm"/>
    </inkml:brush>
  </inkml:definitions>
  <inkml:trace contextRef="#ctx0" brushRef="#br0">14542 56160 465,'-8'-22'0,"2"6"0,1 5 0,0 5 0,-2 1 6,-6-2 14,-5-2 12,-6-1 13,-2-1 2,6 4-11,5 2-10,5 4-11,0 2-7,-6 2-3,-4 2-4,-4 2-2,-3 1-2,2 1 1,3 2 1,2 0 2,1-1 0,4-1 3,3-2 1,3-2 3,2 0 3,2 4 4,2 2 4,2 3 4,2 3 2,2 1-1,2 3-1,2 2-2,0 1-2,-1 4-1,-1 3-3,0 3-1,-2 3-1,0 5-1,-2 2 0,0 6 0,-1 0-6,2 1-13,0 0-10,2 0-13,0-1-8,2 0-4,0-2-5,1 0-4,1-4-1,0-8 7,0-6 5,0-7 5,-1-4 2,-1-1 0,-1-1-2,0 0 0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5"/>
    </inkml:context>
    <inkml:brush xml:id="br0">
      <inkml:brushProperty name="width" value="0.02548" units="cm"/>
      <inkml:brushProperty name="height" value="0.02548" units="cm"/>
    </inkml:brush>
  </inkml:definitions>
  <inkml:trace contextRef="#ctx0" brushRef="#br0">21116 57940 575,'-7'-8'9,"2"2"18,2 0 18,2 2 18,2 1 4,2 2-10,2 2-11,2 2-10,0 2-8,1 4-7,0 2-6,0 3-7,-1 2-6,-2-1-4,-3 1-6,0 0-4,-2-1-6,0-1-3,0-1-5,0-1-3,-1-1-2,-1-2 2,0-2 3,-1-2 2,2-1 3,6 1 3,5 2 4,7 0 3,3-2 0,1-4-6,1-6-5,1-4-6,-1-2-2,-3 3 1,-3 1 1,-2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30650 48700,'62'0,"-38"15,-1 1,1 7,-1 0,1 1,-1-1,-15-8,0 1,-8-8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5"/>
    </inkml:context>
    <inkml:brush xml:id="br0">
      <inkml:brushProperty name="width" value="0.02297" units="cm"/>
      <inkml:brushProperty name="height" value="0.02297" units="cm"/>
    </inkml:brush>
  </inkml:definitions>
  <inkml:trace contextRef="#ctx0" brushRef="#br0">22548 57040 638,'-7'-1'0,"1"0"0,0-2 0,2 0 0,4-2 9,8-2 19,7-2 17,9-1 19,4-1 4,2 2-12,3 2-12,1 2-11,-1 3-18,-3 2-25,-5 4-25,-3 2-24,-5 2-10,-3 0 4,-4 0 4,-4-1 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5"/>
    </inkml:context>
    <inkml:brush xml:id="br0">
      <inkml:brushProperty name="width" value="0.0214" units="cm"/>
      <inkml:brushProperty name="height" value="0.0214" units="cm"/>
    </inkml:brush>
  </inkml:definitions>
  <inkml:trace contextRef="#ctx0" brushRef="#br0">22527 57897 685,'-6'-1'5,"2"0"11,4-2 10,3 0 11,4-2 5,9 0 1,8-1-1,7-1 1,6 0-8,2 2-15,4 2-14,3 2-16,-2 1-14,-2 2-10,-5 0-12,-4 2-12,-4 0-1,-5 0 5,-5-1 8,-4 1 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6"/>
    </inkml:context>
    <inkml:brush xml:id="br0">
      <inkml:brushProperty name="width" value="0.02614" units="cm"/>
      <inkml:brushProperty name="height" value="0.02614" units="cm"/>
    </inkml:brush>
  </inkml:definitions>
  <inkml:trace contextRef="#ctx0" brushRef="#br0">26044 57523 560,'-8'0'0,"2"-2"0,1 0 0,0-1 0,3-1 6,4 0 12,4 0 12,4 0 12,2 0 4,3 0-3,2 0-3,2 0-4,2 1-3,2 0-4,4 2-4,3 1-4,3 0-4,1 0-3,2 0-4,3 0-4,1-1-1,4-1 0,2 0-1,4-1 1,1 0-2,2 2-1,0 2-4,1 2-1,1 2-1,0 3 0,0 3 1,0 4 0,0-1 0,1-3-1,2-3 0,0-2-2,1-3 0,2-2 0,0-2 0,1-2 1,1-2-1,1-2-3,2-2-2,0-1-3,1-2 1,1 2 1,1 1 3,1 1 1,1 1 3,-1 2 2,1 2 3,-1 2 2,1 2 1,-1 2 0,1 2 1,-1 2 1,1-1-2,1-1-1,1-2-3,1-2-2,0-2-5,-1-4-7,-1-2-6,-1-3-8,-2-2-4,-2 0 0,-4 0-2,-3 1 0,-6 0 2,-10 2 4,-10 2 5,-9 3 5,-7 0 1,-3 0 1,-3 0-2,-2 0 0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6"/>
    </inkml:context>
    <inkml:brush xml:id="br0">
      <inkml:brushProperty name="width" value="0.02602" units="cm"/>
      <inkml:brushProperty name="height" value="0.02602" units="cm"/>
    </inkml:brush>
  </inkml:definitions>
  <inkml:trace contextRef="#ctx0" brushRef="#br0">31247 54453 563,'-15'-18'10,"4"14"20,3 12 19,3 13 20,1 8 3,2 1-11,0 2-14,2 3-11,0 3-11,0 6-6,0 6-7,0 6-6,0 1-5,0-1-2,0-2-1,0-2-2,0-3-7,0-4-11,0-4-13,0-4-11,0-5-4,2-7 4,0-7 3,2-6 4,0-6 2,1-3-2,2-2 0,0-4 0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6"/>
    </inkml:context>
    <inkml:brush xml:id="br0">
      <inkml:brushProperty name="width" value="0.02216" units="cm"/>
      <inkml:brushProperty name="height" value="0.02216" units="cm"/>
    </inkml:brush>
  </inkml:definitions>
  <inkml:trace contextRef="#ctx0" brushRef="#br0">31730 55080 661,'-2'-22'0,"0"7"0,-3 3 0,-2 6 0,-5 7 10,-7 11 19,-9 12 19,-7 9 19,-1 4 0,6-3-18,5-5-19,7-3-18,3-4-9,4-2-2,3-1 0,3-2-1,3-3 1,5-1 1,6-2 3,4-2 1,3-3-1,1-3-3,1-2-3,1-4-3,0 0-6,-1 1-9,0 0-7,-2 2-9,-2 0 0,-3 2 4,-3 0 6,-2 1 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7"/>
    </inkml:context>
    <inkml:brush xml:id="br0">
      <inkml:brushProperty name="width" value="0.02681" units="cm"/>
      <inkml:brushProperty name="height" value="0.02681" units="cm"/>
    </inkml:brush>
  </inkml:definitions>
  <inkml:trace contextRef="#ctx0" brushRef="#br0">32288 55659 547,'7'-14'0,"-1"4"0,0 4 0,-2 4 0,0 2 4,0-2 8,0 0 9,0-1 9,-1 0 2,-2 3-2,-2 4-2,-2 2-2,-2 3-2,-2 4-4,-2 2-2,-1 3-3,-2 1-3,0-3-2,0-1-1,1-2-3,2-3-3,6-3-5,6-2-5,6-4-5,3-1-2,1-2 4,1 0 2,2-2 3,-1 1 1,-1 0 2,-1 2 1,-1 1 1,-1 1 0,-2 3 1,-3 4 0,0 2 0,-4 3-1,-3 1-1,-2 3-2,-3 2-1,-4-1-1,-2 1-2,-3-2 0,-3-1-2,-1-1 0,3-1 2,1-1 0,2 0 2,4-4 3,7-7 6,4-4 6,7-7 6,5-4 0,4-2-4,3-1-6,5-3-4,-1 0-3,-2 1 1,-3 1 0,-2 1 0,-4 1-3,-1 2-7,-3 3-5,-1 1-8,-2 1-1,-2 0 2,-2 0 3,-2 1 2,-1 1 13,0 6 24,0 4 24,0 5 23,0 6 5,2 5-16,0 7-14,2 5-14,-1 5-13,-1 2-7,0 4-8,-1 3-7,-1-1-9,0-1-9,0-2-9,0-1-8,0-5-2,0-8 6,0-6 6,0-6 5,0-5 0,0-1-9,0-1-7,0 0-7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7"/>
    </inkml:context>
    <inkml:brush xml:id="br0">
      <inkml:brushProperty name="width" value="0.02429" units="cm"/>
      <inkml:brushProperty name="height" value="0.02429" units="cm"/>
    </inkml:brush>
  </inkml:definitions>
  <inkml:trace contextRef="#ctx0" brushRef="#br0">33050 55828 603,'8'-9'3,"0"-2"4,-1-1 6,1-3 5,1 2 5,4 3 4,2 4 4,3 4 4,1 2 2,-1 2-3,-1 0-1,-1 2-1,-2 3-4,-4 7-2,-4 7-4,-4 7-2,-5 4-12,-6 1-21,-6 0-19,-5 2-20,-2-2-10,2-6-1,5-3-1,1-6 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48"/>
    </inkml:context>
    <inkml:brush xml:id="br0">
      <inkml:brushProperty name="width" value="0.02919" units="cm"/>
      <inkml:brushProperty name="height" value="0.02919" units="cm"/>
    </inkml:brush>
  </inkml:definitions>
  <inkml:trace contextRef="#ctx0" brushRef="#br0">30454 58459 502,'-2'-15'0,"-2"4"0,-4 3 0,-2 3 0,-2 2 8,1 3 16,-1 4 16,0 2 16,1 2 3,1 0-10,0 0-11,2 0-11,0-1-8,0-1-5,1-1-5,-1 0-6,0-2-4,0 0-3,0-2-3,0 0-3,1 0 2,2 4 6,3 2 7,1 3 6,1 3 4,0 2 0,0 1 1,0 3 0,0 1 0,0 1-2,0 1-2,0 1-2,-1 2 0,-1 1 0,0 2 0,-1 3 0,-1-1-1,2-2-5,0-1-3,2-3-5,0-1-4,0-3-4,0-1-5,0-2-5,1-3-5,2-3-8,2-3-7,2-2-6,1-3-4,-1-2 3,1-2 1,0-2 1,0-2 5,0 0 4,0-1 7,-1-2 4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0"/>
    </inkml:context>
    <inkml:brush xml:id="br0">
      <inkml:brushProperty name="width" value="0.02585" units="cm"/>
      <inkml:brushProperty name="height" value="0.02585" units="cm"/>
    </inkml:brush>
  </inkml:definitions>
  <inkml:trace contextRef="#ctx0" brushRef="#br0">31571 58700 567,'-14'0'6,"4"2"11,4 0 13,5 2 11,3-1 5,5-1-4,6 0-3,4-1-4,1-1-4,-3 0-8,-3 0-6,-2 0-7,-3 1-5,-1 1-2,-1 3-4,0 2-2,-2 2 1,-2 4 1,-2 2 4,-2 3 3,-1 1 1,0-3 2,0-1 1,0-2 2,0-2 0,1-1-1,-2-1-1,2 0 0,-1-1-6,2 0-8,0-1-10,2 1-10,0 0-5,0 0-3,0 0-2,0-1-3,0 2-1,0 2 0,0 2 1,0 1 0,-1 1 2,-2-2 4,-2-3 4,-2-1 4,-1 0 4,1 0 5,-1 1 5,0 2 4,0-2 5,0-1 4,0-2 6,1-2 3,-1-2 4,2-1 0,0 0 2,2-1 1,1-2 2,2-1 5,2 0 5,2-1 4,2-1 1,2 2-3,1 0-2,3 2-2,3-1-7,2-2-11,3-2-12,3-2-11,1 0-8,1 1-3,-1 0-3,1 2-4,-2 0 0,-3 0 2,-3 0 4,-3 0 2,-2 0-2,-2 0-5,-2 0-8,-2 1-5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0"/>
    </inkml:context>
    <inkml:brush xml:id="br0">
      <inkml:brushProperty name="width" value="0.01831" units="cm"/>
      <inkml:brushProperty name="height" value="0.01831" units="cm"/>
    </inkml:brush>
  </inkml:definitions>
  <inkml:trace contextRef="#ctx0" brushRef="#br0">32477 59216 800,'-6'-1'5,"2"-1"11,4 0 9,3-1 11,2-1 2,3 2-8,3 0-5,4 2-7,0 0-11,1 0-16,0 0-15,-1 0-16,0 0-4,-3 0 6,-1 0 6,-2 0 7,-2 0 2,0 0-1,-2 0-2,0 0-1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29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38163 39459,'0'-93,"39"85,0 0,16 39,-1 1,-30 30,-1 1,-30 23,-1 0,-39-8,0 0,0-23,0 0,8-24,0 0,31-23,0 0,8-24,0 0,63-15,-1 0,71 15,0 1,-55 7,1 0,-32-8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6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32009 46600,'-31'31,"23"0,0 1,8-1,0 0,0 16,0 0,-15 8,-1-1,1-7,-1 0,16-31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0"/>
    </inkml:context>
    <inkml:brush xml:id="br0">
      <inkml:brushProperty name="width" value="0.02888" units="cm"/>
      <inkml:brushProperty name="height" value="0.02888" units="cm"/>
    </inkml:brush>
  </inkml:definitions>
  <inkml:trace contextRef="#ctx0" brushRef="#br0">33047 58631 507,'1'-7'4,"2"1"6,2 0 7,2 2 7,1 0-1,1 2-8,2 0-9,0 2-8,0 0-3,-1 0 0,0 0 2,-2 0 1,-1 1 0,-2 2 2,-3 2 0,0 2 1,-2 1 6,0 3 15,0 2 12,0 2 14,0 0 3,0-1-7,0-1-7,0-1-8,0 1-5,0 2-4,0 1-4,0 3-3,0 1-2,0 3-1,0 1-1,0 3-2,0-1 0,0 0-1,0-1-2,0 0 0,-1-3-2,-1 0 1,0-1-1,-1 0 0,-2-3-3,-2-1-5,-2-3-4,-1-1-6,-3-1-3,0 0-4,-1-1-3,-1 1-4,-1-2-2,0-2-3,1-4-1,-1-2-2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1"/>
    </inkml:context>
    <inkml:brush xml:id="br0">
      <inkml:brushProperty name="width" value="0.02482" units="cm"/>
      <inkml:brushProperty name="height" value="0.02482" units="cm"/>
    </inkml:brush>
  </inkml:definitions>
  <inkml:trace contextRef="#ctx0" brushRef="#br0">33990 58547 590,'0'-8'0,"0"2"0,0 1 0,0 0 0,1 1 6,1 1 10,3-1 10,2 0 11,1 0 4,2 2-2,0 0-2,1 2-3,0 0-2,0 2-3,-2 0-4,0 2-2,-2 1-4,-1 3-5,-1 4-5,0 2-5,-3 2-2,-4 1 2,-4 1 0,-4 1 2,-2 0-3,-1-1-7,-1-1-5,-1 0-6,0-3 0,2-3 4,2-3 6,3-2 4,3-2 4,8 0 1,6-1 2,7 1 2,4-1-6,1-4-10,1-2-12,1-3-12,-1-2-4,-3 2 0,-3 1 0,-2 0 2,-3 1-2,-1 0-4,-1 0-3,0 1-5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1"/>
    </inkml:context>
    <inkml:brush xml:id="br0">
      <inkml:brushProperty name="width" value="0.02678" units="cm"/>
      <inkml:brushProperty name="height" value="0.02678" units="cm"/>
    </inkml:brush>
  </inkml:definitions>
  <inkml:trace contextRef="#ctx0" brushRef="#br0">37031 56928 547,'-13'-8'3,"3"2"6,4 1 7,4 0 5,4 1 9,4-2 10,4 0 10,3-1 10,3 0 0,0 0-11,-1 2-12,1 1-10,2 0-8,3 2-4,5 0-5,3 2-4,1 0-7,-1 0-11,-3 0-11,-1 0-11,-3 1-4,-3 2 0,-3 2 0,-3 2 1,-2 0-2,-2 1-6,-2 0-5,-2 0-5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1"/>
    </inkml:context>
    <inkml:brush xml:id="br0">
      <inkml:brushProperty name="width" value="0.02412" units="cm"/>
      <inkml:brushProperty name="height" value="0.02412" units="cm"/>
    </inkml:brush>
  </inkml:definitions>
  <inkml:trace contextRef="#ctx0" brushRef="#br0">37181 57813 607,'-13'-2'0,"3"0"0,4-3 0,4-2 0,2-1 8,0 2 16,0 1 16,0 1 16,3-1 3,7 2-7,8-1-7,6 0-8,4 0-8,2 2-7,3 0-8,1 2-8,1 0-7,0 0-11,1 0-8,-1 0-10,-2 0-2,-6 0 6,-3 0 5,-6 0 5,-4 0-4,-1 2-15,-2 0-14,-2 2-15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2"/>
    </inkml:context>
    <inkml:brush xml:id="br0">
      <inkml:brushProperty name="width" value="0.02905" units="cm"/>
      <inkml:brushProperty name="height" value="0.02905" units="cm"/>
    </inkml:brush>
  </inkml:definitions>
  <inkml:trace contextRef="#ctx0" brushRef="#br0">40181 56757 504,'-13'-1'0,"3"-1"0,4 0 0,4-1 0,3-1 8,2 2 16,2 0 14,2 2 17,2 0 3,5 0-8,4 0-9,3 0-8,4 0-5,1 0-1,3 0-3,1 0-1,3 0-2,5 0-3,3 0-3,4 0-3,4 0-3,4 0-3,4 0-2,3 0-3,3 0-1,2 0 0,0 0 0,1 0-1,2 0 0,3 2-2,3 0 0,3 2-1,3-1-1,5-2 0,3-2-1,4-2-1,0-2 0,-2 0 0,-3-1-1,-3-2 0,0 1 0,4 1 1,4 0 0,4 2 1,2-1 0,0-2-3,0-2-1,0-1-2,-2-2-3,-2 2-4,-3 0-4,-4 2-3,-2 1-3,-1 1-1,-3 0 0,-1 2-1,-5 0-1,-7 2-1,-7 0 1,-7 2-2,-8 0 3,-10 0 4,-9 0 3,-10 0 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2"/>
    </inkml:context>
    <inkml:brush xml:id="br0">
      <inkml:brushProperty name="width" value="0.0277" units="cm"/>
      <inkml:brushProperty name="height" value="0.0277" units="cm"/>
    </inkml:brush>
  </inkml:definitions>
  <inkml:trace contextRef="#ctx0" brushRef="#br0">44197 54848 529,'-7'0'0,"2"-2"0,2 0 0,2-1 0,1-1 9,0 0 17,0 0 18,0 0 18,-1 4 6,0 8-6,-2 7-7,0 9-5,-1 5-10,1 5-11,-1 3-13,0 4-11,0 2-6,2 0 2,0 0 1,2 0 0,0-2-7,0-3-18,0-5-18,0-4-18,0-4-9,2-5 1,0-5 0,2-4 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3"/>
    </inkml:context>
    <inkml:brush xml:id="br0">
      <inkml:brushProperty name="width" value="0.02679" units="cm"/>
      <inkml:brushProperty name="height" value="0.02679" units="cm"/>
    </inkml:brush>
  </inkml:definitions>
  <inkml:trace contextRef="#ctx0" brushRef="#br0">45095 54783 547,'-15'-6'0,"2"4"0,2 4 0,3 4 0,-1 4 10,-2 5 21,-2 5 21,-1 5 20,-2 3 4,0 3-17,1 1-15,-1 2-15,0 1-9,-2 1-1,0-1-1,0 0-2,-2-2-9,2-3-20,1-5-17,1-3-19,1-5-8,2-3 2,3-4 3,1-4 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3"/>
    </inkml:context>
    <inkml:brush xml:id="br0">
      <inkml:brushProperty name="width" value="0.02834" units="cm"/>
      <inkml:brushProperty name="height" value="0.02834" units="cm"/>
    </inkml:brush>
  </inkml:definitions>
  <inkml:trace contextRef="#ctx0" brushRef="#br0">44750 55416 517,'1'-7'9,"2"2"18,2 2 18,2 2 17,2 3 6,3 4-8,3 4-7,4 3-7,-1 4-9,0 3-6,0 3-9,-2 3-6,-1 2-9,-1 1-10,-1 1-8,0 1-10,-2-2-9,-1-3-10,0-5-8,-2-3-9,-1-3-4,-2-1 2,-3-1 1,0 0 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3"/>
    </inkml:context>
    <inkml:brush xml:id="br0">
      <inkml:brushProperty name="width" value="0.03037" units="cm"/>
      <inkml:brushProperty name="height" value="0.03037" units="cm"/>
    </inkml:brush>
  </inkml:definitions>
  <inkml:trace contextRef="#ctx0" brushRef="#br0">46263 55102 482,'0'-22'0,"0"4"0,0 5 0,0 3 0,0 5 13,0 6 25,0 6 26,0 6 26,-1 5 3,-1 5-17,0 5-18,-1 4-18,-2 4-13,0 1-12,-1 0-12,-2 2-10,1-1-7,1-4-1,0-2-2,2-3-1,0-4-7,2-5-13,0-5-12,2-4-14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3"/>
    </inkml:context>
    <inkml:brush xml:id="br0">
      <inkml:brushProperty name="width" value="0.0314" units="cm"/>
      <inkml:brushProperty name="height" value="0.0314" units="cm"/>
    </inkml:brush>
  </inkml:definitions>
  <inkml:trace contextRef="#ctx0" brushRef="#br0">46855 55483 467,'-1'-5'71,"-2"6"-10,-2 6-10,-2 5-9,0 4-6,1 2 0,0 0 0,2 1 0,1 1-3,2 1-5,2 1-5,2 1-6,1-2-2,2-5-2,0-5-1,1-4-1,2-4-3,0-2-5,1-2-4,1-2-4,0-3-6,0-2-4,-2-3-6,0-3-4,-2-2-1,-1 0 6,-1 1 3,0-1 5,-2 0 4,-2-1 3,-2-2 2,-2 1 3,-2-1-2,0 2-7,-1 3-7,-1 1-6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31763 46297,'31'-31,"-8"23,1 0,7 24,0-1,-15 40,0 0,-16 7,0 1,-24 0,1-1,-9-15,1 0,15-47,1 0,-9-16,1 1,31-32,0 0,23 16,0-1,-15 24,-1 1,-15 38,0 0,-39 40,0-1,-23 0,-1 1,24-32,0 0,0-8,0 1,15-32,1 0,39-8,-1 0,32-8,0 1,23-9,1 1,7-8,0-1,-31 1,0 0,-24 23,1 0,-24 0,0 0,-8 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3"/>
    </inkml:context>
    <inkml:brush xml:id="br0">
      <inkml:brushProperty name="width" value="0.02602" units="cm"/>
      <inkml:brushProperty name="height" value="0.02602" units="cm"/>
    </inkml:brush>
  </inkml:definitions>
  <inkml:trace contextRef="#ctx0" brushRef="#br0">47300 54831 563,'2'-13'11,"4"3"20,4 4 22,3 4 21,3 3 2,0 2-16,-1 2-17,1 2-16,-1 0-10,-1-1-1,-1-1-1,0 0-2,-2-1-16,-1 0-34,-1 0-34,0 0-32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4"/>
    </inkml:context>
    <inkml:brush xml:id="br0">
      <inkml:brushProperty name="width" value="0.03031" units="cm"/>
      <inkml:brushProperty name="height" value="0.03031" units="cm"/>
    </inkml:brush>
  </inkml:definitions>
  <inkml:trace contextRef="#ctx0" brushRef="#br0">48301 54088 483,'7'-22'0,"-2"3"0,-3 3 0,0 3 0,-3 0 5,-1 0 11,0-1 9,-1-1 10,-2 0 3,-2 2-5,-2 2-5,-1 3-6,-2 1-1,2 2 0,1 2 2,1 2 0,-1 2 0,0 4 1,-1 2-1,-1 4 1,0 1-1,2 3-2,2 1-3,2 3-2,2 1-3,0-1-2,2 1-3,1 0-2,0-2-2,1-1 0,2-3-1,0-1 0,2 0-1,2 2-1,2 1-3,2 3-1,0 0-1,-1 1-4,-1 0-2,0-1-2,-3 0 0,-1-1 1,-2 0 2,-2-2 2,-2 0-1,-2-1-6,-2 1-6,-1 0-5,-3-2 0,-2-1 3,-2-2 3,-1-2 4,-1-3 4,2-3 5,3-2 3,1-4 6,1-2 2,2-5 2,1-4 2,1-4 2,2-2-2,5-3-5,6-1-5,4-3-5,4 0-1,1 1 0,3 1 1,1 2 1,-1 1-9,-3 4-19,-5 5-18,-3 3-18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5"/>
    </inkml:context>
    <inkml:brush xml:id="br0">
      <inkml:brushProperty name="width" value="0.02541" units="cm"/>
      <inkml:brushProperty name="height" value="0.02541" units="cm"/>
    </inkml:brush>
  </inkml:definitions>
  <inkml:trace contextRef="#ctx0" brushRef="#br0">45274 58366 577,'-15'1'0,"2"3"0,3 4 0,1 2 0,1 4 9,0 3 20,1 5 20,-1 3 18,0 2 3,2-3-14,1-1-15,0-3-14,4-6-8,6-10-3,6-12-2,6-10-2,2-5-4,1-1-3,-1 1-4,1-1-5,-3 2-1,-1 1-1,-4 3 0,-3 1-1,-4 4 0,-8 3-3,-6 4-2,-7 4-2,-3 4-4,3 4-3,1 4-3,2 3-5,2 2-4,1-3-5,0-1-7,2-2-5,1-2 0,2 0 7,3-2 8,1 0 6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5"/>
    </inkml:context>
    <inkml:brush xml:id="br0">
      <inkml:brushProperty name="width" value="0.01883" units="cm"/>
      <inkml:brushProperty name="height" value="0.01883" units="cm"/>
    </inkml:brush>
  </inkml:definitions>
  <inkml:trace contextRef="#ctx0" brushRef="#br0">46050 58650 778,'7'21'83,"0"-5"-20,-2-5-18,0-4-20,-1-3-20,1 1-17,2 2-20,0 0-19,0 0-6,0-2 5,-2-3 5,0 0 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6"/>
    </inkml:context>
    <inkml:brush xml:id="br0">
      <inkml:brushProperty name="width" value="0.02774" units="cm"/>
      <inkml:brushProperty name="height" value="0.02774" units="cm"/>
    </inkml:brush>
  </inkml:definitions>
  <inkml:trace contextRef="#ctx0" brushRef="#br0">46697 58327 528,'-2'-6'9,"-2"5"18,-3 2 18,-3 5 19,-1 2 3,4 2-11,2 0-9,4 1-10,1 2-9,0 0-5,0 1-6,0 1-6,0 0-2,2-3-1,0-1 1,2-2 1,0-2-6,2-2-9,0-3-10,1 0-10,1-4-6,2 0-1,0-3-3,2-2-1,-2-1 1,-1-2 4,-2 0 3,-2-1 3,-2-1 5,-1 1 3,0-1 5,-1 0 4,-3 1 4,0 0 3,-3 2 4,-2 1 5,-1 0 1,0 2 2,1 1 1,-1 1 1,0 1-2,2 3-9,1 4-6,0 2-9,1 2-7,0 0-10,0 0-8,1 0-10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6"/>
    </inkml:context>
    <inkml:brush xml:id="br0">
      <inkml:brushProperty name="width" value="0.02596" units="cm"/>
      <inkml:brushProperty name="height" value="0.02596" units="cm"/>
    </inkml:brush>
  </inkml:definitions>
  <inkml:trace contextRef="#ctx0" brushRef="#br0">47530 57795 565,'0'-7'5,"0"0"12,0 2 10,0 1 12,0 2 6,0 5 1,0 6 0,0 4 1,0 4-3,2 3-6,0 3-8,2 3-6,-1 3-7,-2 5-9,-2 3-6,-2 4-9,-2 4-6,0 4-4,-1 3-6,-2 5-4,1-1 0,0-6 4,2-6 5,1-6 3,0-4-5,0-3-16,0-3-16,0-3-16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6"/>
    </inkml:context>
    <inkml:brush xml:id="br0">
      <inkml:brushProperty name="width" value="0.02602" units="cm"/>
      <inkml:brushProperty name="height" value="0.02602" units="cm"/>
    </inkml:brush>
  </inkml:definitions>
  <inkml:trace contextRef="#ctx0" brushRef="#br0">48450 57450 563,'22'9'94,"-1"1"-17,-3 3-16,-1 2-16,0 2-11,1 3-4,3 3-4,2 3-6,-1 2-3,-3 2-3,-3 3-4,-3 1-3,-3 1-5,-4 1-8,-4-1-6,-4 0-7,-4-2-6,-4-2-6,-4-3-7,-3-3-6,-1-3-4,2-3-4,4-3-4,3-2-3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7"/>
    </inkml:context>
    <inkml:brush xml:id="br0">
      <inkml:brushProperty name="width" value="0.02744" units="cm"/>
      <inkml:brushProperty name="height" value="0.02744" units="cm"/>
    </inkml:brush>
  </inkml:definitions>
  <inkml:trace contextRef="#ctx0" brushRef="#br0">43854 58161 534,'-29'-15'0,"5"4"0,5 3 0,5 3 0,1 3 10,0 5 21,-1 6 20,-1 4 20,0 3 3,4-1-13,3 1-13,3 0-14,0 2-9,2 5-4,-1 5-3,0 5-4,0 2-6,2 2-9,0 1-8,2 0-8,2 0-9,4-1-11,4-3-9,3-2-10,2-3-5,-2-7 2,-3-5 1,-1-6 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7"/>
    </inkml:context>
    <inkml:brush xml:id="br0">
      <inkml:brushProperty name="width" value="0.02412" units="cm"/>
      <inkml:brushProperty name="height" value="0.02412" units="cm"/>
    </inkml:brush>
  </inkml:definitions>
  <inkml:trace contextRef="#ctx0" brushRef="#br0">49600 57193 607,'4'-8'9,"10"2"18,7 1 18,10 1 17,1 1 4,-9 3-13,-7 4-11,-8 2-13,-6 4-8,-3 6-5,-2 4-4,-3 5-5,-3 1-4,-2-1-2,-2-3-4,-1-1-2,-1-4 0,2-3 3,3-4 4,1-4 2,6-3-1,12-1-6,10 0-6,11-1-5,4-2-2,0-1 3,-1 0 4,-1-1 2,-4-1-9,-4 0-21,-5 0-21,-4 0-22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8"/>
    </inkml:context>
    <inkml:brush xml:id="br0">
      <inkml:brushProperty name="width" value="0.02245" units="cm"/>
      <inkml:brushProperty name="height" value="0.02245" units="cm"/>
    </inkml:brush>
  </inkml:definitions>
  <inkml:trace contextRef="#ctx0" brushRef="#br0">52850 56266 653,'11'-7'10,"7"2"22,7 2 22,7 2 21,1 1 0,-5 2-21,-5 0-20,-5 2-21,-2 0-19,1 3-16,2 2-17,0 2-16,-2 0-6,-3-1 2,-4-1 3,-4 0 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32593 46978,'-47'-62,"40"54,-1 0,0 47,0 0,8 55,0 0,0 47,0 0,0 39,0 0,-7 39,-1 0,16-172,-1 0,1-31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8"/>
    </inkml:context>
    <inkml:brush xml:id="br0">
      <inkml:brushProperty name="width" value="0.02018" units="cm"/>
      <inkml:brushProperty name="height" value="0.02018" units="cm"/>
    </inkml:brush>
  </inkml:definitions>
  <inkml:trace contextRef="#ctx0" brushRef="#br0">52927 57000 726,'-6'0'8,"2"0"15,4 0 16,3 0 15,3 0 2,7 2-14,5 0-12,7 2-12,3-1-15,3-1-12,1 0-15,3-2-13,-3 0-9,-6 2-3,-5 0-4,-6 2-3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8"/>
    </inkml:context>
    <inkml:brush xml:id="br0">
      <inkml:brushProperty name="width" value="0.03042" units="cm"/>
      <inkml:brushProperty name="height" value="0.03042" units="cm"/>
    </inkml:brush>
  </inkml:definitions>
  <inkml:trace contextRef="#ctx0" brushRef="#br0">55024 55690 482,'0'-8'0,"0"2"0,0 0 0,0 2 0,-2 1 7,0 2 14,-3 2 14,-2 2 14,-1 3 6,0 6-1,1 4-1,-1 5 0,0 3-6,2 1-7,1 1-7,0 1-8,1 1-7,-2 4-4,0 3-5,-1 3-5,-1 2-6,0 2-8,0 2-8,0 2-9,2-2-6,1-4-5,2-6-5,2-4-6,0-5-3,0-5-4,-2-5-2,0-4-3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9"/>
    </inkml:context>
    <inkml:brush xml:id="br0">
      <inkml:brushProperty name="width" value="0.02978" units="cm"/>
      <inkml:brushProperty name="height" value="0.02978" units="cm"/>
    </inkml:brush>
  </inkml:definitions>
  <inkml:trace contextRef="#ctx0" brushRef="#br0">55925 56300 492,'-15'0'0,"2"2"0,3 0 0,1 2 0,0 4 7,-2 7 13,-1 9 14,-3 7 13,1 4 6,5 1-2,3-1-2,4 0-2,3-1-4,2-3-8,2-3-8,2-3-6,1-4-5,1-5-1,1-5 0,2-5-1,0-3-4,1-4-6,1-2-7,1-3-6,0-4-3,-3-4 2,-1-4 2,-2-3 2,-2-3-2,-2 1-3,-3-1-4,0 1-3,-3 0-4,0 1-2,-2 1-4,0 1-2,-3 1-2,-2 2-1,-3 3-2,-3 1 0,-1 3 1,2 2 5,3 4 4,1 3 5,2 0 1,0-1-3,2 0-2,1-1-4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9"/>
    </inkml:context>
    <inkml:brush xml:id="br0">
      <inkml:brushProperty name="width" value="0.02129" units="cm"/>
      <inkml:brushProperty name="height" value="0.02129" units="cm"/>
    </inkml:brush>
  </inkml:definitions>
  <inkml:trace contextRef="#ctx0" brushRef="#br0">56550 55997 688,'8'-21'0,"0"7"0,-1 5 0,1 6 0,0 3 11,2 0 22,0 0 22,1 0 23,2 1-5,1 2-28,3 2-28,2 2-30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9"/>
    </inkml:context>
    <inkml:brush xml:id="br0">
      <inkml:brushProperty name="width" value="0.03202" units="cm"/>
      <inkml:brushProperty name="height" value="0.03202" units="cm"/>
    </inkml:brush>
  </inkml:definitions>
  <inkml:trace contextRef="#ctx0" brushRef="#br0">57428 55081 458,'-8'-13'0,"1"3"0,-1 4 0,0 4 0,0 3 11,0 4 22,0 2 22,1 4 22,0 2 5,2 5-13,2 3-13,2 5-13,1 0-9,2-1-6,0-3-6,2-1-5,1-2-7,1-1-5,3-1-8,2 0-6,1-3-6,1-1-8,1-2-6,2-2-8,0-3-6,1-3-4,1-2-5,1-4-5,-1-1 3,-5 1 11,-3-1 12,-4 0 10,-2 0 3,0 0-3,0 0-5,0 0-4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9"/>
    </inkml:context>
    <inkml:brush xml:id="br0">
      <inkml:brushProperty name="width" value="0.02945" units="cm"/>
      <inkml:brushProperty name="height" value="0.02945" units="cm"/>
    </inkml:brush>
  </inkml:definitions>
  <inkml:trace contextRef="#ctx0" brushRef="#br0">57582 55366 497,'-10'-7'0,"-2"2"0,-3 2 0,-3 2 0,-1 2 10,3 4 17,1 2 19,2 4 18,1 2 6,1 3-4,-1 3-5,0 3-6,0 3-8,1 3-15,-1 3-13,0 3-14,1-1-13,1-4-14,0-3-13,2-5-14,0-2-9,1-1-7,-1-1-5,0 0-7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8:59"/>
    </inkml:context>
    <inkml:brush xml:id="br0">
      <inkml:brushProperty name="width" value="0.02601" units="cm"/>
      <inkml:brushProperty name="height" value="0.02601" units="cm"/>
    </inkml:brush>
  </inkml:definitions>
  <inkml:trace contextRef="#ctx0" brushRef="#br0">59907 55737 563,'-1'-6'5,"-1"6"10,0 4 11,-1 6 9,-2 2 6,-2 3 2,-2 2 1,-2 1 1,0 3-1,-1 3-6,0 3-6,0 3-4,1 1-7,-1 1-8,0-1-7,0 0-6,2-1-7,3-1-5,2-3-3,4-1-5,3-4-7,6-3-9,4-4-9,5-4-8,3-4-4,1-3 6,1-2 3,1-4 5,-1-2 6,-3-1 6,-3-3 6,-2-2 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00"/>
    </inkml:context>
    <inkml:brush xml:id="br0">
      <inkml:brushProperty name="width" value="0.0228" units="cm"/>
      <inkml:brushProperty name="height" value="0.0228" units="cm"/>
    </inkml:brush>
  </inkml:definitions>
  <inkml:trace contextRef="#ctx0" brushRef="#br0">60566 55944 643,'-7'-8'0,"2"0"0,2 0 0,2 0 0,3 1 7,4 1 13,4 0 14,3 2 14,5 0 3,5 0-7,5 0-7,5 0-8,2 0-4,-1 1-3,-1-1-3,-1 0-3,-3 0-12,-3 2-20,-5 0-22,-3 2-21,-5 0-8,-5 2 4,-4 0 5,-6 2 3,-2 0 8,-2 0 11,0-1 10,-1 1 10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00"/>
    </inkml:context>
    <inkml:brush xml:id="br0">
      <inkml:brushProperty name="width" value="0.02713" units="cm"/>
      <inkml:brushProperty name="height" value="0.02713" units="cm"/>
    </inkml:brush>
  </inkml:definitions>
  <inkml:trace contextRef="#ctx0" brushRef="#br0">60667 55538 540,'-8'-8'2,"0"-2"4,0 0 5,0-1 4,1 2 7,1 6 12,0 6 11,2 6 12,0 4 2,2 3-7,0 3-7,2 3-7,0 3-7,0 1-8,0 2-9,0 3-8,-2 0-9,-2 0-6,-4 1-7,-2-1-6,-3 0-10,-3-2-9,-3 0-10,-3-1-10,0-2-2,2-5 7,4-3 7,3-4 7,2-3 6,1-1 7,0-1 6,2 0 6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00"/>
    </inkml:context>
    <inkml:brush xml:id="br0">
      <inkml:brushProperty name="width" value="0.01912" units="cm"/>
      <inkml:brushProperty name="height" value="0.01912" units="cm"/>
    </inkml:brush>
  </inkml:definitions>
  <inkml:trace contextRef="#ctx0" brushRef="#br0">61150 56500 767,'8'1'3,"0"4"8,-1 2 7,1 3 7,2 3 5,4 2 2,3 1 1,5 3 3,1 0-6,-1 1-15,-1 0-16,-1-1-14,-2 0-12,-1-1-11,-2-1-8,-3 0-11,-1-3 1,-2-3 9,-2-3 10,-2-2 10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32116 48481,'0'-15,"-24"7,1 0,7 24,1-1,-32 63,0 0,8-8,0 1,31-40,0 0,8-23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00"/>
    </inkml:context>
    <inkml:brush xml:id="br0">
      <inkml:brushProperty name="width" value="0.02751" units="cm"/>
      <inkml:brushProperty name="height" value="0.02751" units="cm"/>
    </inkml:brush>
  </inkml:definitions>
  <inkml:trace contextRef="#ctx0" brushRef="#br0">62798 55250 533,'16'1'31,"2"2"-3,0 2-5,1 2-3,1 3 1,3 5 8,1 5 8,3 5 7,-2 3 2,-3 1-3,-5 1-5,-3 1-3,-4 1-6,-4 2-8,-4 2-7,-4 3-7,-5 1-7,-6 4-3,-5 2-4,-7 4-5,-3 0-7,-3 2-12,-1-2-13,-2 1-11,1-5-7,7-10 2,5-9-1,7-10 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21"/>
    </inkml:context>
    <inkml:brush xml:id="br0">
      <inkml:brushProperty name="width" value="0.03061" units="cm"/>
      <inkml:brushProperty name="height" value="0.03061" units="cm"/>
      <inkml:brushProperty name="color" value="#00BFF3"/>
    </inkml:brush>
  </inkml:definitions>
  <inkml:trace contextRef="#ctx0" brushRef="#br0">62282 48100 479,'-21'64'95,"5"-13"-21,5-12-22,4-13-22,8 0-11,8 13 2,9 12 2,9 13 2,6-4-1,2-20-3,4-21-2,3-20-3,-3-10-2,-7 2-4,-9 2-3,-7 2-2,-3-2-8,5-6-13,3-5-13,5-6-12,-4 1-1,-9 12 7,-10 11 10,-10 10 9,-7 8 4,-7 5 1,-5 5 1,-7 5 1,-3 1 0,0-2 1,-2-1 0,-1-3 1,0-1 0,0-1 1,0-1 0,0-1 0,1-2 1,1-1 2,3-3 2,2-1 1,2-2 3,5-3 4,3-1 4,5-2 4,5-2 5,8-2 8,8-2 6,8-2 8,6-2 0,8-2-7,7-2-6,7-2-8,4-1-4,2-2-4,2 0-3,2-1-4,-1 0-6,-4 0-6,-4 2-8,-3 1-7,-5 1-5,-4 2-3,-3 2-4,-5 2-4,-4 0-1,-4-2 0,-6-2 0,-4-1 1,-4-3 1,-1 0 2,0-2 2,-1 0 3,-2-4 2,-2-9 3,-2-7 3,-2-8 2,0-4 4,3 0 3,1-1 4,2 2 3,1 1 2,0 5 0,0 5 2,0 6 0,0 3 6,1 6 14,-2 5 14,2 5 12,-1 4 10,0 7 6,0 6 6,0 6 6,-2 7-2,-4 9-14,-3 8-11,-5 10-12,-3 2-10,-1-1-5,-3-2-5,-1-2-6,-1-2-5,1-4-4,1-2-6,1-3-5,2-3-4,3-2-7,3-2-5,3-1-6,4-7-7,8-9-9,6-10-8,7-10-9,5-5 2,3-1 9,4-1 10,2-2 10,-1 2 9,-1 3 5,-4 3 6,-3 2 6,-3 4 8,-1 4 13,-2 4 10,-2 4 13,-3 2 5,-1 1 1,-2 1 1,-2 2 0,-1 0 1,0 3 1,0 2 0,0 1 1,3 0-5,4-1-7,5-3-9,6-1-7,3-3-7,2-4-3,4-5-3,4-2-3,0-6-5,2-6-9,1-6-7,1-5-8,-1-4-6,-2-1-4,-1-1-3,-3-1-5,-2-2-1,-5-1 2,-3-2 1,-4-2 2,-4 1 4,1 7 9,-2 5 8,0 7 9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21"/>
    </inkml:context>
    <inkml:brush xml:id="br0">
      <inkml:brushProperty name="width" value="0.03916" units="cm"/>
      <inkml:brushProperty name="height" value="0.03916" units="cm"/>
      <inkml:brushProperty name="color" value="#00BFF3"/>
    </inkml:brush>
  </inkml:definitions>
  <inkml:trace contextRef="#ctx0" brushRef="#br0">65350 48146 374,'16'-56'2,"1"-2"5,1-2 3,1-1 5,-1 4 4,-4 14 3,-5 12 3,-3 13 4,-3 12 7,0 12 9,-2 12 12,0 11 9,-1 7-1,0 2-11,0 2-12,0 3-12,0 1-8,0 2-3,0 2-5,0 2-4,0 1-2,2 1 0,0 2 0,2 0 1,-1 0-5,-1 0-12,0-2-9,-1 0-11,-2-3-8,-1-2-5,0-4-4,-1-2-5,-2-4-3,0-2 0,-1-3 0,-2-3-1,1-5 2,1-5 5,0-6 6,2-6 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21"/>
    </inkml:context>
    <inkml:brush xml:id="br0">
      <inkml:brushProperty name="width" value="0.03648" units="cm"/>
      <inkml:brushProperty name="height" value="0.03648" units="cm"/>
      <inkml:brushProperty name="color" value="#00BFF3"/>
    </inkml:brush>
  </inkml:definitions>
  <inkml:trace contextRef="#ctx0" brushRef="#br0">65094 50187 402,'-8'-16'4,"2"2"8,1 1 9,0 1 9,3 5 9,4 10 11,4 9 12,4 11 10,1 4 0,-1 1-14,0-1-12,-2 1-15,-1 0-8,0 2-5,-2 3-4,0 1-5,-2 1-2,-1-2-1,0 0-1,-2-1 1,1-3-2,2-3 0,2-5-1,2-3-2,2-5-1,1-6-1,3-6-1,2-6-3,4-9 0,5-13-3,6-13-2,7-12-2,3-8-6,4-2-9,2-1-11,4-3-10,-1 3-5,-4 9-2,-4 7-2,-4 7-2,-5 9 3,-9 8 5,-7 7 7,-8 8 5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25"/>
    </inkml:context>
    <inkml:brush xml:id="br0">
      <inkml:brushProperty name="width" value="0.02649" units="cm"/>
      <inkml:brushProperty name="height" value="0.02649" units="cm"/>
      <inkml:brushProperty name="color" value="#00BFF3"/>
    </inkml:brush>
  </inkml:definitions>
  <inkml:trace contextRef="#ctx0" brushRef="#br0">56616 44963 553,'-7'-8'0,"2"2"0,2 1 0,2 0 0,4 0 6,7 0 9,8-1 12,6-1 10,0 0 3,-3 2-7,-6 2-6,-5 2-6,-1 2-4,3 4-2,4 2 0,2 3-2,-1 3-1,-3 2 0,-4 1-1,-4 3 0,-3 2-1,-1 3-3,0 3-1,-1 3-1,-3 0-3,-2-2-1,-4-1-1,-2-3-1,-1-2-4,1-4-2,0-5-4,2-3-3,0-4-4,-2-2-3,0-4-4,-1-2-3,-1-4-1,1-4 3,-1-4 2,0-3 4,1-3 2,2-1 1,2-1 1,3-1 2,0 1 4,2 3 5,0 3 5,2 2 6,0 5 9,2 6 16,0 6 14,2 6 15,0 6 2,0 5-11,-1 7-10,1 5-11,0 6-7,-2 6-4,0 6-4,-2 6-4,0 2-7,0-1-12,0 0-12,0-2-10,1-2-8,0-2-1,2-4-2,0-2-2,1-7-3,0-8-2,0-9-2,0-8-4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25"/>
    </inkml:context>
    <inkml:brush xml:id="br0">
      <inkml:brushProperty name="width" value="0.02525" units="cm"/>
      <inkml:brushProperty name="height" value="0.02525" units="cm"/>
      <inkml:brushProperty name="color" value="#00BFF3"/>
    </inkml:brush>
  </inkml:definitions>
  <inkml:trace contextRef="#ctx0" brushRef="#br0">57690 44255 580,'-14'-14'0,"2"3"0,4 2 0,3 4 0,1 2 5,2 2 9,0 2 9,2 2 9,1 3 3,2 6-3,2 4-1,2 5-4,1 4-2,-1 5-2,1 3-2,0 4-3,-1 4-2,-2 4-1,-2 4-3,-2 4-2,-3 2-2,-2 0 0,-4 0-2,-2 0-2,-1-3 0,1-5-2,0-4 1,2-5-2,1-6-1,0-7-2,2-7-1,1-7-3,1-7-3,3-6-3,4-7-4,2-7-4,4-8-2,6-7-2,4-8 0,5-8-1,3-2 1,1 5 4,1 6 5,1 4 3,-2 6 6,-4 7 6,-3 7 7,-4 6 7,-4 6 2,-3 2-1,-3 4-2,-2 2-2,-3 4 2,-2 4 6,-2 3 6,-2 5 6,-3 3 1,-4 5-4,-4 3-4,-3 4-4,-4 2-7,0-2-9,-1 0-11,0-1-10,-1-4-7,4-5-7,3-7-5,3-5-7,3-6-1,2-4 1,4-6 3,2-4 1,2-3 5,0-2 4,0 0 7,0-1 5,1-1 2,0 0-1,2 0-2,0 1 0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26"/>
    </inkml:context>
    <inkml:brush xml:id="br0">
      <inkml:brushProperty name="width" value="0.03197" units="cm"/>
      <inkml:brushProperty name="height" value="0.03197" units="cm"/>
      <inkml:brushProperty name="color" value="#00BFF3"/>
    </inkml:brush>
  </inkml:definitions>
  <inkml:trace contextRef="#ctx0" brushRef="#br0">59285 44745 458,'-1'-7'0,"-2"0"0,-2 2 0,-2 1 0,-2 2 9,-3 5 15,-4 6 18,-1 4 16,-3 4 4,0 1-8,1 3-9,-1 1-7,2 3-8,3 1-5,2 3-6,4 1-5,2 0-3,1-1-2,0-3 0,2-1-2,0-3 0,2-1-2,0-3 0,2-1-1,2-4-2,6-3 1,4-4-2,5-4 0,4-5-3,3-7-6,3-8-6,3-6-5,0-2-3,-1 3-1,-3 3 0,-1 3-1,-4 3 1,-3 3 3,-5 3 3,-2 2 3,-5 4 2,-1 2 0,-2 3 2,-2 4 0,-2 2 4,-4 1 8,-2 3 8,-3 2 7,-2 1 6,2-1 5,1 1 3,0 0 5,3-1 0,1-1-7,2-1-6,2-1-5,2-1-5,2-2-2,2-2-2,1-2-3,4-3-1,4-4 1,4-4-1,3-4 1,2-3-3,-1-3-5,-1-3-5,-1-3-5,-1-1-1,-2 2 1,-3 3 2,-1 1 1,-3 2 2,-4-1 0,-4 0 2,-4 1 0,-4-1 2,-4 0 0,-4 1 2,-3-1 1,-2 1-1,0 2-3,2 3-1,1 1-4,1 2-2,1 2-6,1 2-5,0 2-5,3 2-2,2 2-1,4 2 0,3 2 0,2 1-1,3 0-2,4 0 0,2-1-2,3 0 1,2-2 1,1-2 2,3-2 3,-1-1 2,-3 2 7,-2 0 5,-4 2 6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26"/>
    </inkml:context>
    <inkml:brush xml:id="br0">
      <inkml:brushProperty name="width" value="0.02638" units="cm"/>
      <inkml:brushProperty name="height" value="0.02638" units="cm"/>
      <inkml:brushProperty name="color" value="#00BFF3"/>
    </inkml:brush>
  </inkml:definitions>
  <inkml:trace contextRef="#ctx0" brushRef="#br0">60633 45244 556,'29'-1'2,"-3"-1"6,-5 0 5,-3-1 4,-3-1 6,-1 0 4,-1 0 5,0 0 4,-3 2 2,-1 4-1,-2 4 0,-2 4-1,-2 3-4,-2 3-7,-2 3-6,-2 3-7,-2 2-5,-2 1-4,-2 1-4,-1 1-4,-1-1-2,4-3-2,2-3-1,4-3-1,2-2 1,2-2 1,2-3 3,2-1 3,2-1 1,1 0 2,3 0 2,2 0 2,-1 1 3,-1 3 2,-2 3 4,-2 3 2,-4 4 1,-2 3-2,-6 5-1,-2 3-3,-5 3-3,-4 2-5,-4 2-3,-3 3-5,-2-2-5,-1-2-7,1-3-6,-1-3-8,3-6-2,3-6 2,4-6 2,4-8 2,3-3-3,1 0-9,0 0-9,2 0-8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0"/>
    </inkml:context>
    <inkml:brush xml:id="br0">
      <inkml:brushProperty name="width" value="0.03124" units="cm"/>
      <inkml:brushProperty name="height" value="0.03124" units="cm"/>
      <inkml:brushProperty name="color" value="#00BFF3"/>
    </inkml:brush>
  </inkml:definitions>
  <inkml:trace contextRef="#ctx0" brushRef="#br0">42946 24541 469,'7'-29'0,"0"5"0,-2 5 0,0 5 0,-1 3 10,0 2 18,-1 2 20,1 2 18,-3 4 4,-8 4-12,-6 6-13,-7 4-12,-5 6-8,-3 9-5,-3 7-5,-2 8-5,-2 5-2,3 0 0,2 2-1,1 0 0,4-2 0,5-4 0,5-5-1,5-5-1,4-5 0,4-2-1,4-3-1,4-3 0,4-4-1,5-6-2,5-6-2,5-6-1,4-6-1,3-6-1,3-5-2,3-7-1,2-5 0,2-5-1,2-4 0,2-6-1,-1-2 0,-4 0 2,-4 0 0,-3 0 0,-6 2 2,-7 6 1,-7 4 2,-7 5 0,-5 4 2,-4 3 2,-4 3 0,-4 3 2,-3 4 1,-5 3 2,-3 4 0,-5 4 2,-2 5-1,-3 6-3,-1 5-2,-2 7-2,-1 4-2,1 5 0,1 3-1,2 4 1,1 1 0,5-3 1,3-4 2,5-2 1,3-2 0,6-3 0,4-1-1,6-3-1,5-2 2,5-2 3,7-4 5,6-3 3,4-1 3,2 0-1,4 0 0,3 0 1,1-1-4,0-1-6,0-1-8,1 0-5,-2 0-6,0 4-4,-2 2-3,0 3-4,-2 1-5,-3-1-5,-3 0-7,-3-2-6,-4-1-4,-3-2-3,-4-3-4,-4-1-3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0"/>
    </inkml:context>
    <inkml:brush xml:id="br0">
      <inkml:brushProperty name="width" value="0.03112" units="cm"/>
      <inkml:brushProperty name="height" value="0.03112" units="cm"/>
      <inkml:brushProperty name="color" value="#00BFF3"/>
    </inkml:brush>
  </inkml:definitions>
  <inkml:trace contextRef="#ctx0" brushRef="#br0">45647 24550 471,'-11'0'8,"10"2"17,10 0 16,10 2 17,5 1 6,4 1-7,3 3-6,3 2-5,1 0-7,1-1-6,-1 0-6,0-2-6,-1 1-4,-5 4-3,-4 2-3,-3 3-3,-4 2-2,-3-1-4,-3 1-1,-2 0-4,-5-1-1,-2 1-1,-6-1 0,-2 1-1,-5 0-1,-6 1-1,-4 1 0,-5 1-2,-4 2 1,-2 3 1,-4 3 1,-3 3 3,-2 0 0,0 0 1,-2-1-1,0-1 1,2-3-5,7-3-11,7-5-12,7-3-10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7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32900 48800,'16'16,"15"7,0 0,-15 0,-1 1,1-9,-1 1,9-1,-1 1,-7-8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1"/>
    </inkml:context>
    <inkml:brush xml:id="br0">
      <inkml:brushProperty name="width" value="0.03394" units="cm"/>
      <inkml:brushProperty name="height" value="0.03394" units="cm"/>
      <inkml:brushProperty name="color" value="#00BFF3"/>
    </inkml:brush>
  </inkml:definitions>
  <inkml:trace contextRef="#ctx0" brushRef="#br0">48205 23960 432,'-7'-22'0,"2"5"0,2 3 0,3 4 0,0 3 5,0 0 12,0 2 12,0 1 11,0 3 7,3 7 3,2 7 2,2 8 3,-2 7-1,-4 10-6,-6 10-5,-4 10-6,-2 6-6,-1 1-7,0 3-5,1 1-7,0 0-7,2-3-9,2-3-7,2-2-8,3-5-3,2-7 1,4-4 3,2-7 1,3-6-6,2-7-14,1-7-14,3-7-13,-1-4-5,-1-2 6,-2-3 5,-2 0 7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1"/>
    </inkml:context>
    <inkml:brush xml:id="br0">
      <inkml:brushProperty name="width" value="0.02796" units="cm"/>
      <inkml:brushProperty name="height" value="0.02796" units="cm"/>
      <inkml:brushProperty name="color" value="#00BFF3"/>
    </inkml:brush>
  </inkml:definitions>
  <inkml:trace contextRef="#ctx0" brushRef="#br0">48798 24670 524,'6'-43'6,"-1"8"11,-2 7 12,-2 9 11,-3 6 7,-4 4 3,-4 6 4,-3 5 2,-4 5-4,-2 7-10,-1 7-9,-2 7-11,-2 3-8,2 1-5,1-1-5,1 0-5,1 0-2,1-1 1,1-2 0,1 1 2,2-4-1,2-4-3,4-3 0,3-4-3,1-3 0,2-1 3,0-1 2,2 0 3,3-2 1,6-1 3,5 0 3,7-2 2,3 0-2,1-2-5,1 0-7,1-2-5,-1 1-7,-1 0-9,-3 2-7,-1 0-8,-3 0-7,-1 0-2,-2-2-5,-3 0-3,-1-1 2,-2 2 7,-2 0 7,-2 2 7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1"/>
    </inkml:context>
    <inkml:brush xml:id="br0">
      <inkml:brushProperty name="width" value="0.03407" units="cm"/>
      <inkml:brushProperty name="height" value="0.03407" units="cm"/>
      <inkml:brushProperty name="color" value="#00BFF3"/>
    </inkml:brush>
  </inkml:definitions>
  <inkml:trace contextRef="#ctx0" brushRef="#br0">49791 24981 430,'0'-15'2,"2"0"3,1 2 4,0 1 4,0 1 2,0 0 3,-2 2 2,0 1 3,-2 2 2,-2 6 5,-2 4 3,-2 6 5,-2 3-1,-2 5-5,-1 3-4,-3 5-5,0 1-6,2-1-4,3-1-5,1-1-6,2-3-1,4-3 1,3-4 1,2-4 1,4-4-2,4-1-6,3-2-6,5-2-6,2-1-2,-1 0 1,1 0 3,0 0 1,-2 0 3,-3 0 2,-3 0 2,-2 0 3,-4 2 2,-1 4 0,-2 4 0,-2 4 0,-3 1 1,-6 1 0,-4 0 0,-5-1-1,-1 0 1,5-2-1,3-3-1,4-1-1,-1 0 1,-6 4-1,-5 2 1,-7 3-1,0 0 2,3-3 0,4-2 1,5-4 0,5-3 2,8-2 3,8-4 1,8-2 3,5-4 0,2-4-1,4-4-3,3-3-1,1-3-3,-1 1-6,-1-1-6,-1 0-5,-3 1-3,-3 1-1,-4 1 0,-5 1-2,-2 1 2,-2 0 3,-2 2 5,-2 1 4,-2 1 4,-1 0 6,0 2 5,-1 1 6,-2 1 9,-1 4 12,0 3 12,-1 2 13,-1 4 1,0 4-11,0 3-9,0 5-11,1 4-6,0 5-5,2 5-4,0 5-4,1 7-4,-2 11-5,0 11-3,-2 11-5,0 7-6,1 5-11,-1 3-10,0 4-10,1-4-3,2-12 2,2-12 4,2-11 2,1-11-1,0-10-6,-1-9-6,1-10-6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2"/>
    </inkml:context>
    <inkml:brush xml:id="br0">
      <inkml:brushProperty name="width" value="0.03492" units="cm"/>
      <inkml:brushProperty name="height" value="0.03492" units="cm"/>
      <inkml:brushProperty name="color" value="#00BFF3"/>
    </inkml:brush>
  </inkml:definitions>
  <inkml:trace contextRef="#ctx0" brushRef="#br0">50558 25284 419,'-6'-30'0,"2"3"0,4 3 0,2 3 0,5 1 12,4 1 21,5-1 23,5 1 22,3 2 6,1 6-13,1 6-12,1 6-11,-2 5-11,-5 4-6,-5 3-6,-4 5-8,-6 4-4,-2 3-4,-6 4-3,-2 5-5,-6 2-3,-4 0-5,-5 2-4,-5 1-5,-5 0-6,-7 2-9,-5 0-8,-6 2-8,2-5-8,10-8-8,10-9-6,9-8-8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7"/>
    </inkml:context>
    <inkml:brush xml:id="br0">
      <inkml:brushProperty name="width" value="0.03109" units="cm"/>
      <inkml:brushProperty name="height" value="0.03109" units="cm"/>
      <inkml:brushProperty name="color" value="#00BFF3"/>
    </inkml:brush>
  </inkml:definitions>
  <inkml:trace contextRef="#ctx0" brushRef="#br0">73435 10550 471,'15'1'10,"-1"4"20,-1 2 19,0 3 21,-2 3 3,-1 2-13,0 1-13,-2 3-13,-1 3-7,-2 7-4,-3 5-3,0 6-3,-2 2-4,0-2-1,0-1-3,0-3-2,0-2-3,0-2-2,0-1-1,0-3-3,0-3-1,0-3 1,0-4 0,0-5 0,0-2 0,0 0-1,0-2-1,0-1-2,-2-2-2,0-4-5,-3-4-6,-2-4-4,-2-3-4,-2-3 0,-2-3-2,-1-3-1,-1-3 0,1 0 1,0-1 2,2 0 1,0-1 2,1 2 1,-1 3 1,0 1 3,0 2 1,1-1 3,-1 0 3,0 1 3,0-1 2,1 2 1,-1 1 1,0 1 1,1 1 4,1 0 5,0 2 6,2 1 5,0 2 8,0 4 10,1 4 10,-1 4 10,1 4 1,2 5-9,2 5-8,2 5-8,1 3-5,0 1 0,0 1 0,0 1 0,0-1-4,0 0-7,0-1-7,0-1-8,0-2-6,0-1-9,0-3-8,0-1-8,1-3-10,2-5-9,2-3-12,2-4-9,0-3-1,-1-2 11,-1-2 10,0-2 11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7"/>
    </inkml:context>
    <inkml:brush xml:id="br0">
      <inkml:brushProperty name="width" value="0.03202" units="cm"/>
      <inkml:brushProperty name="height" value="0.03202" units="cm"/>
      <inkml:brushProperty name="color" value="#00BFF3"/>
    </inkml:brush>
  </inkml:definitions>
  <inkml:trace contextRef="#ctx0" brushRef="#br0">74650 11416 458,'13'-1'1,"-2"-1"4,-6 0 3,-3-1 4,0-1 7,4 2 10,4 0 11,4 2 11,0 1 1,-1 2-8,-2 2-10,-2 2-8,-1 1-3,0 1 2,-1 2 3,1 0 1,0 1 1,0 3-4,0 2-3,0 2-4,-1 0-5,1 1-11,0-1-8,0 1-10,-1-2-4,-2-1 0,-3-2-1,0-2 1,-2-3-11,0 1-21,0-2-21,0 0-21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8"/>
    </inkml:context>
    <inkml:brush xml:id="br0">
      <inkml:brushProperty name="width" value="0.03259" units="cm"/>
      <inkml:brushProperty name="height" value="0.03259" units="cm"/>
      <inkml:brushProperty name="color" value="#00BFF3"/>
    </inkml:brush>
  </inkml:definitions>
  <inkml:trace contextRef="#ctx0" brushRef="#br0">70075 31257 449,'-21'0'0,"5"0"0,4 0 0,6 0 0,4 0 8,4 0 15,4 0 14,4 0 16,4-2 6,5 0-3,5-3-3,5-2-4,6-3-3,6-3-3,8-5-5,6-4-3,1 1-8,-6 3-10,-6 4-10,-6 5-12,-5 2-9,-7 2-7,-5 2-8,-7 2-8,-3 2-7,-2 2-6,-2 2-7,-2 2-7,-3-1 1,-4-1 9,-4-2 8,-4-2 9,-1 0 6,0 0 5,2 2 5,1 0 4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8"/>
    </inkml:context>
    <inkml:brush xml:id="br0">
      <inkml:brushProperty name="width" value="0.03628" units="cm"/>
      <inkml:brushProperty name="height" value="0.03628" units="cm"/>
      <inkml:brushProperty name="color" value="#00BFF3"/>
    </inkml:brush>
  </inkml:definitions>
  <inkml:trace contextRef="#ctx0" brushRef="#br0">70143 30309 404,'-7'-8'2,"0"0"4,2 0 5,1 0 4,0 2 7,3 2 8,2 4 10,3 3 9,0 3 2,1 7-2,2 5-2,0 7-4,0 4-4,-2 3-5,-3 2-7,0 4-6,-4 2-2,-2 2 1,-4 3 0,-2 1 2,-3 0-4,-1-1-9,-3 0-7,-1-1-10,-3 0-8,-2 3-9,-1 4-10,-2 2-9,-1 0-5,3-6 0,1-4 0,3-5 0,1-7 2,0-6 3,2-7 4,1-6 3,2-6 3,2-3 2,4-2 2,3-4 3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9:38"/>
    </inkml:context>
    <inkml:brush xml:id="br0">
      <inkml:brushProperty name="width" value="0.03638" units="cm"/>
      <inkml:brushProperty name="height" value="0.03638" units="cm"/>
      <inkml:brushProperty name="color" value="#00BFF3"/>
    </inkml:brush>
  </inkml:definitions>
  <inkml:trace contextRef="#ctx0" brushRef="#br0">70900 31900 403,'7'1'3,"-1"2"6,0 2 6,-1 2 5,-2 0 6,-1 1 4,0 0 4,-2 0 4,1 2 1,2 3-2,2 5-2,2 4-2,2 1-2,3 2-1,4 1-2,2 1-1,2 1-3,1 3-2,1 1-3,1 2-2,1 0-2,-1-3-3,1-3-2,-1-3-3,-1-3 0,-3-3 0,-3-3 1,-2-3 2,-6-3-6,-6-4-12,-8-4-11,-6-4-11,-3-3-15,3 0-20,1-1-19,2-2-20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3:41"/>
    </inkml:context>
    <inkml:brush xml:id="br0">
      <inkml:brushProperty name="width" value="0.02119" units="cm"/>
      <inkml:brushProperty name="height" value="0.02119" units="cm"/>
      <inkml:brushProperty name="color" value="#00BFF3"/>
    </inkml:brush>
  </inkml:definitions>
  <inkml:trace contextRef="#ctx0" brushRef="#br0">25724 45094 692,'-1'-8'3,"0"2"6,-2 1 7,0 0 6,0 1 4,2 0 2,2 0 3,2 1 2,3-2-1,6 0-3,4-2-3,5 0-3,2 0-5,1 0-9,-1 2-6,1 1-9,-2 0-6,-3 2-3,-3 0-6,-3 2-3,-3 0-8,-4 2-10,-4 0-11,-4 2-11,-3-1 2,0-1 14,-1 0 13,-2-1 14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8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38866 52112,'-16'-31,"55"23,0 1,32-1,-1 0,64 31,-1 1,-16-1,1 1,0-9,-1 1,-39-16,1 0,-56-16,1 1,-16 15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06"/>
    </inkml:context>
    <inkml:brush xml:id="br0">
      <inkml:brushProperty name="width" value="0.01473" units="cm"/>
      <inkml:brushProperty name="height" value="0.01473" units="cm"/>
      <inkml:brushProperty name="color" value="#F2395B"/>
    </inkml:brush>
  </inkml:definitions>
  <inkml:trace contextRef="#ctx0" brushRef="#br0">73850 27611 995,'0'-9'0,"2"-2"1,0-2 1,2-1 0,0 0-7,1 2-12,1 4-14,2 3-12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4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79282 24224 451,'-8'0'-1,"2"0"1,1 0-1,0 0-1,1-1 5,-2 0 9,0-2 9,-1 0 8,-1 0 4,0 2-3,0 2-3,1 2-3,-1 1-3,2 2-4,0 0-3,2 2-3,-1 0-1,-2 1 0,-2 1 0,-1 2 0,-2 0 0,0 3 0,0 1-2,1 3 0,-1 1 0,0 1 0,0 1 1,1 1-1,0 0 1,0-1-2,2-1 0,1-1-2,1-1-1,2-1-1,2-1-1,2 0-2,2-3-2,4-3 0,2-3-2,3-2-1,3-5-2,2-5-1,1-4-2,3-5-2,1-2 0,1-1 0,1 0-1,1 1 1,-1 0 1,-5 2 1,-3 2 1,-4 3 1,-3 2 9,-1 4 12,0 4 15,-2 4 13,-1 2 3,0 3-6,-1 2-7,-2 2-7,0-1-5,0-1-2,0-3-2,0 0-2,0-3-4,2 1-3,1 0-3,0 0-5,1 0-1,2-1-4,0 1-1,1 0-3,1-1 0,0-2-1,0-3 1,0 0 0,0-4 0,1-2 2,2-4 1,0-2 1,0-3 1,-3-1 2,-1-3 1,-2-1 2,-1-2 1,0 1 0,0-1 1,0 1 1,-1-1 1,-1 0 2,0 1 0,-1-1 3,-1 2-1,0 1 0,0 2-2,0 3-1,-2 1-5,-2 2-10,-4 2-9,-2 3-9,-1 1-6,1 3-2,0 4-1,2 2-2,0 3-1,0 4 0,1 2 0,-1 3 0,0 0 2,2-5 4,1-3 4,0-4 5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5"/>
    </inkml:context>
    <inkml:brush xml:id="br0">
      <inkml:brushProperty name="width" value="0.02814" units="cm"/>
      <inkml:brushProperty name="height" value="0.02814" units="cm"/>
      <inkml:brushProperty name="color" value="#F2395B"/>
    </inkml:brush>
  </inkml:definitions>
  <inkml:trace contextRef="#ctx0" brushRef="#br0">80228 24878 521,'8'-1'68,"0"0"-6,0-2-6,-1 0-5,1 1-7,-2 4-6,-1 4-8,0 4-7,-1 2-6,0 3-5,-1 2-4,2 1-5,-3 2-4,-1 1-4,-2 1-3,-1 2-3,-3-2-3,0 0-3,-2-1-3,0 0-2,2-4 4,8-1 12,6-4 11,8-3 10,0-1 7,-1-2-2,-4-1 0,-3 0-1,-2 1-1,0 5-3,-2 5-2,0 6-3,-4 2-1,-6 2-1,-6 3-1,-6 1-2,-2 0-2,-1-1-5,1-3-3,-1-1-4,1-3-6,1-3-7,1-3-7,1-3-8,1-3-8,2-4-11,3-4-10,1-4-10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5"/>
    </inkml:context>
    <inkml:brush xml:id="br0">
      <inkml:brushProperty name="width" value="0.02575" units="cm"/>
      <inkml:brushProperty name="height" value="0.02575" units="cm"/>
      <inkml:brushProperty name="color" value="#F2395B"/>
    </inkml:brush>
  </inkml:definitions>
  <inkml:trace contextRef="#ctx0" brushRef="#br0">80750 23847 569,'8'-14'5,"2"2"10,0 4 9,1 3 10,1 1 6,0 2 2,-1 0 2,1 2 2,-1 2-3,-2 4-6,-2 4-7,-2 3-6,-2 4-6,-1 1-4,0 3-5,-2 2-5,-1-1-3,-2 0-2,-2-1-4,-1 0-3,2-5-4,8-3-6,7-6-6,9-4-5,3-5-4,-1 0 0,-1-3-2,-1-2-1,-2 0 0,-2 0-2,-4 2 0,-3 1-1,-2 0 1,0 0 6,-2 0 4,0 0 5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5"/>
    </inkml:context>
    <inkml:brush xml:id="br0">
      <inkml:brushProperty name="width" value="0.0268" units="cm"/>
      <inkml:brushProperty name="height" value="0.0268" units="cm"/>
      <inkml:brushProperty name="color" value="#F2395B"/>
    </inkml:brush>
  </inkml:definitions>
  <inkml:trace contextRef="#ctx0" brushRef="#br0">81750 23713 547,'15'-15'49,"-1"2"5,-1 2 5,0 3 5,0 1-2,3 2-9,3 2-9,3 2-9,2 1-11,0 0-15,-1 0-15,1 0-15,-3 0-4,-3 0 5,-5 0 7,-3 0 4,-2 0-8,0 2-22,0 0-23,0 2-23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6"/>
    </inkml:context>
    <inkml:brush xml:id="br0">
      <inkml:brushProperty name="width" value="0.02975" units="cm"/>
      <inkml:brushProperty name="height" value="0.02975" units="cm"/>
      <inkml:brushProperty name="color" value="#F2395B"/>
    </inkml:brush>
  </inkml:definitions>
  <inkml:trace contextRef="#ctx0" brushRef="#br0">89881 24059 493,'0'-8'0,"0"2"1,0 1 1,0 0 0,0 1 8,0 0 16,0 0 14,0 1 16,0 0 4,2 3-7,0 4-7,2 2-7,-1 3-5,0 4-4,-2 2-4,0 3-3,-2 2-4,0 3-4,-2 1-3,0 3-3,-1 1-6,0 1-4,0 0-7,0 2-6,0-1-6,1-3-8,-1-3-7,0-3-8,0-3-2,2-3 3,0-3 4,2-2 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6"/>
    </inkml:context>
    <inkml:brush xml:id="br0">
      <inkml:brushProperty name="width" value="0.02624" units="cm"/>
      <inkml:brushProperty name="height" value="0.02624" units="cm"/>
      <inkml:brushProperty name="color" value="#F2395B"/>
    </inkml:brush>
  </inkml:definitions>
  <inkml:trace contextRef="#ctx0" brushRef="#br0">90000 24610 558,'0'-15'0,"2"4"0,0 3 0,2 3 0,0 0 9,2-1 16,0 0 17,1-1 16,2-1 5,2 0-9,2 1-8,1-1-9,2 1-6,1 2-6,2 2-5,0 2-5,-1 2-5,-1 2-4,-3 2-6,-1 2-3,-3 1-14,-2-1-21,-4 1-22,-2 0-22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6"/>
    </inkml:context>
    <inkml:brush xml:id="br0">
      <inkml:brushProperty name="width" value="0.03044" units="cm"/>
      <inkml:brushProperty name="height" value="0.03044" units="cm"/>
      <inkml:brushProperty name="color" value="#F2395B"/>
    </inkml:brush>
  </inkml:definitions>
  <inkml:trace contextRef="#ctx0" brushRef="#br0">90671 24071 481,'0'-8'3,"0"0"7,0 1 5,0-1 6,-1 3 12,-1 8 15,0 6 16,-1 7 16,-1 4-1,0 1-16,0 1-17,0 1-16,0 2-12,0 5-10,0 3-8,1 4-8,-1 1-10,0-4-13,0-2-12,0-3-12,1-4-6,2-3 0,2-5 0,2-3 0,1-4 5,0-2 10,0-4 9,0-2 9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7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91104 24197 433,'-1'-8'4,"-1"0"8,0 0 8,-1 1 8,-2 0 7,0 2 4,-1 2 4,-2 2 5,0 3-1,-2 4-7,0 4-6,-1 3-8,-1 4-5,1 1-4,-1 3-4,0 2-4,0 0-3,1 2 0,-1 1-1,0 1 1,1-1-2,2-3 0,3-3-2,1-3 0,1-2-3,2-2-4,0-3-2,2-1-3,2-2-4,6-4-3,4-3-3,5-2-3,3-4-1,1-3 1,1-5 1,1-4 1,0-1-1,-3 1-2,-1 1-3,-2 1-3,-3 1 5,-3 4 10,-3 3 11,-2 3 10,-4 2 13,-2 2 13,-4 2 13,-2 2 14,-2 2 2,0 3-11,1 3-9,-1 4-11,1 0-7,2 1-2,2 0-4,2-1-3,1 0-5,2 0-6,0-2-8,2-1-5,1-3-5,3-4-3,4-6-3,2-4-2,0-4 0,-3-2 5,-2-2 3,-4-1 5,-1-1 3,0 1 2,0 1 2,0 0 2,-1 1 0,-1-1 0,0-1-1,-1-1-1,-1-1 0,0 0-1,0 1-1,0-1-1,-2 1-2,-2 4-6,-4 3-4,-2 3-5,-1 2-2,2 4 3,3 2 2,1 4 2,1 0-3,0-1-12,0-1-9,0 0-12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7"/>
    </inkml:context>
    <inkml:brush xml:id="br0">
      <inkml:brushProperty name="width" value="0.02801" units="cm"/>
      <inkml:brushProperty name="height" value="0.02801" units="cm"/>
      <inkml:brushProperty name="color" value="#F2395B"/>
    </inkml:brush>
  </inkml:definitions>
  <inkml:trace contextRef="#ctx0" brushRef="#br0">91765 24792 523,'0'-3'137,"2"8"-34,0 9-33,2 10-34,-2 2-20,-1 0-8,-2-1-6,-1-1-8,-2-2-3,0-3-2,0-3-1,0-2-1,1-3 1,0-1 2,1 0 1,2-2 2,2-1 5,4 0 6,4-2 6,3 0 7,2-2 3,0 1 0,-2 0 0,-1 0 1,-2 2-2,-2 2-3,-4 3-4,-2 3-3,-5 3-3,-4 3 0,-6 4-2,-3 2-1,-5 0-1,0 0 0,-1-1 1,-1-1-1,1-2-5,1-4-9,3-5-10,1-3-9,3-5-8,3-4-7,2-6-6,4-4-8,2-2 0,2 1 5,2 0 5,2 2 5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09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41731 51250,'16'0,"15"31,1 1,14 7,1 0,0-8,0 0,-8-7,0-1,-15 1,-1-1,-7-7,0-1,-16 24,0 0,-8-15,0-1,0-7,0 0,-23 23,0 0,-32 16,1-1,-9 17,1-1,31-47,0 1,23-16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7"/>
    </inkml:context>
    <inkml:brush xml:id="br0">
      <inkml:brushProperty name="width" value="0.02998" units="cm"/>
      <inkml:brushProperty name="height" value="0.02998" units="cm"/>
      <inkml:brushProperty name="color" value="#F2395B"/>
    </inkml:brush>
  </inkml:definitions>
  <inkml:trace contextRef="#ctx0" brushRef="#br0">92400 24078 489,'8'-22'8,"2"5"16,0 3 17,1 5 16,1 2 6,2 2-6,0 2-6,1 2-5,1 1-5,1 0-4,1 0-5,2 0-3,-1 0-10,1 0-13,-1 0-16,1 0-13,-2 0-13,-3 0-8,-3 0-9,-2 0-10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9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93807 19440 379,'0'-15'0,"0"4"0,0 3 0,0 3 0,-2 0 3,0-2 5,-3-2 5,-2-1 6,0-2 4,0 2 4,2 1 3,1 0 4,-1 3 1,-2 2-2,-2 4-2,-2 3-1,-1 3-4,1 5-3,-1 5-4,0 5-4,1 3-2,2-1 0,3 1 1,1-1 0,1-1-1,2-3-1,0-3-2,2-2-2,1-3-1,2 1-3,2 0-1,2-1-3,1-1-2,3-2-2,2-4-1,2-2-2,1-3-2,3 0-2,1-2-1,3 0-2,1-3-1,-1-4-1,1-3 0,-1-5-1,0-3-1,-1-5 0,-1-3-2,-1-4-1,-1-2 1,-1 1-1,0 1 1,-2 2 1,-2 1 2,-1 3 5,-2 3 5,-2 3 6,-3 5 9,-1 7 17,-2 6 15,-1 8 16,-2 4 3,0 5-7,0 4-9,0 3-8,-1 4-6,-1 1-4,0 2-3,-1 3-4,-1-1-4,2 0-1,0-1-3,2-1-3,0-1-2,2-1-4,0-1-2,2-1-3,0-2-5,1-2-8,2-1-6,0-2-7,0-3-9,0-1-9,-2-2-8,0-2-11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9T04:14:59"/>
    </inkml:context>
    <inkml:brush xml:id="br0">
      <inkml:brushProperty name="width" value="0.03432" units="cm"/>
      <inkml:brushProperty name="height" value="0.03432" units="cm"/>
      <inkml:brushProperty name="color" value="#F2395B"/>
    </inkml:brush>
  </inkml:definitions>
  <inkml:trace contextRef="#ctx0" brushRef="#br0">95966 19527 427,'-7'-15'5,"2"4"10,2 3 11,2 3 10,3 1 8,4 0 6,4 0 7,3 0 6,4 0-2,3 2-8,4 0-9,2 2-9,2-1-7,2-2-8,3-2-5,1-2-7,0 0-4,-3 1-1,-3 0 0,-3 2 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2:2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86228 30001 1000,'0'-8'-5,"0"-2"-10,0 0-10,0-1-10,0 0-1,0 0 6,0 2 7,0 1 6,0 0 5,2 0 3,0 0 3,2 1 3,-1-2 1,-1 0 2,0-2 0,-2 0 2,0 0 0,0 1 1,0 0-1,0 2 1,0 0-1,0 1 1,0-1 0,0 0 0,-1 1-1,-2 2 0,-2 2-1,-1 2 0,-2 1-1,0 0 0,0 0 0,0 0 1,0 1-1,-2 2 0,0 2-1,-1 2 1,-1 1-1,-2 0 1,0-1 0,-1 1-1,0 0 1,-1 2 0,0 0 0,1 1 0,-1 2 1,0 2-1,1 1 0,-1 3 0,1 0 1,2-1-1,3-1 0,1-1 0,2-1 0,2 0 0,2-2 0,2-1 0,1 0 0,0 0 0,0-1 0,0 1 0,0-1 0,0 0 0,0-2 0,0-1 0,1 0 0,2 0 0,2 0 0,2 0 0,1 0 0,0 1 0,-1 2 0,1 0 0,0 0 0,2-3 0,0-1 0,1-2 0,2-1 0,2 0 0,1 0 0,3 0 0,0-1 0,-1-1 0,-1 0 0,0-1 0,-1-2 0,1-1 0,1 0 0,1-1 0,1-1 0,-1 0 0,1 0 0,0 0 0,0-1 0,1-2 0,1-1 0,1-3 0,1-2 0,1 0 0,1-1 0,1-1 0,1-1 0,0 1 1,2-1-1,1 0 0,-1 1 1,-3 1-1,-3 1 1,-3 1-1,-1-1 0,-1-2 0,1-2 0,-1-1 1,0-2-1,-1 1 0,0-1 0,-2 1 0,0-2 0,1 0 1,1-1-1,2 0 1,-2-2 0,-1 2-1,-3 1 1,-1 1-1,-2 1 0,0 1 0,-2 1 0,-1 1 0,0 1 0,-2 1 0,-1 0 1,0 2-1,-2 1-1,-2 1 1,-2 0 0,-2 2 0,-2 0 0,-2 2 0,-2 1 0,-1 0 0,-4 1 0,-4 1 0,-3-1 0,-5 0 0,-2 0 0,-3 2 0,-1 0 0,-2 2 1,-2 0-1,1 0 1,0 0 0,0 0 0,-1 0 1,1 2-1,0 0 0,0 2 0,0 0 0,1 0 0,1-1-1,1 1 1,2 0-1,1-2 0,3 0 1,2-2-1,0 1 0,1 2 0,-1 2 0,1 2 0,-1 2 0,3 3-2,0 4 0,0 2 0,0 3-2,-3 5 1,-3 3 0,-2 4-1,0 0 1,6-5 0,7-5 1,5-5 1,3-2-1,-2 0-2,0-1-2,-1 1-2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2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71333 50866 1000,'-1'-7'-86,"0"2"22,-2 2 21,0 2 23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3:1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81881 29005 1000,'0'-8'-5,"0"2"-10,0 1-9,0 0-10,0 1-2,0 1 7,0-1 7,0 0 6,0 1 5,0 2 2,0 2 3,0 2 1,0 1 2,0 0 1,0-1 1,0 1 0,-1 0 0,0-2 1,-2 0-1,0-2 1,0 1 0,0 0 0,2 2 0,0 0 0,1 0 0,-2 0 0,0-2 0,-1 0 0,-1-2 0,2 0 0,0-2 0,2 0 0,0-1 0,0 0 0,0 0 0,0 0 0,0 1 0,2 1 0,0 0 0,2 2 0,-1 0 0,-1 2 0,0 0-1,-2 1 1,0 0-1,0-2 0,0-2-1,0-2-1,0-1 0,0 1 0,0-1 1,0 0 1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3:1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81949 28850 1000,'0'14'-6,"0"-3"-12,0-3-12,0-2-11,-1-3-2,-1 1 9,0 0 11,-1 0 8,-1 0 7,0 0 0,0 0 3,0 0 1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3:2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81466 28938 1000,'-7'-15'-85,"2"2"24,2 2 22,2 3 22,1 0 13,0 2 1,0 1 1,0 0 2,0 0 1,2 0-1,0-1 2,2-1-1,0 0 0,0 2 1,-1 2-1,2 2 0,-2 2-1,-1 2 0,0 2-1,-2 2 0,1 0-1,0-1 0,2-1 1,0 0-1,0-1 1,0 0 0,-2 0 1,0 0-1,-1 0 1,0 0-1,0-1 0,0 1 0,-1 0 1,0 0-1,-2 0 0,0 0 0,-1-1 1,0 0 0,0-2-1,1 0 1,-2-1 1,2 0-1,-1 0 0,0 0 0,0-1 1,2-2-1,0-2 0,2-2 0,0 0 0,2 0 0,0 2 1,2 1-1,0-1 0,0 0 0,-1-1-1,2-2 1,-2 1 0,1 1 0,0 0 0,0 2 0,0 0 0,0 2-1,0 0 1,0 2 0,0 0 0,0 0 0,-1 0 0,2 0 0,-2 0 0,-1 2 0,0 0 0,-2 2 0,0 0 0,0 0 0,0 0 0,0 0 0,0 0 0,0 1 0,0 2 1,0 0-1,0 0 0,-2-2 0,0-3 0,-1 0 0,-2-2 0,2 1 0,-1 2 0,0 0 0,0 1 0,0-2 0,0 0 0,0-2 0,1-1 0,2-2-1,2-2 1,2-1 0,0-2-1,0 2 1,-2 1-1,0 0 0,-1 1-1,2 0 1,0 0 0,2 1 1,-1-1-1,-1 0 1,0 0 0,-1 0-1,-1 0 1,2 2 0,0 0 0,2 2 0,-1 0 1,1 0-1,0 0 1,0 0-1,-1 1 0,0 2 0,-2 2 0,0 2 0,-1 0 0,0-1 0,0-1 0,0 0 0,0 0 0,0 0 0,0 1 0,0 2 1,0-1-1,0-1 0,0-1 1,0 0-1,-1-2 1,0 0 0,-2-2 1,0 0 0,-1-1-1,0 0 1,0 0-1,1 0 0,-2-1 0,2 0 1,-1-2-1,0 0 0,0-2 0,2 0 0,0-1-1,2-1 0,0-1 0,2 2-1,0 1 0,2 0 0,0 1-1,0 0 1,-1 0 0,2 1 0,-2-1 0,1 2 1,0 0-1,0 2 0,-1-1 1,0 0-1,-2-2 0,0 0 1,-1-1 0,2 2-1,0 0 1,2 2 0,0 0 0,0 0 1,-1 0-1,2 0 0,-2 0 0,1 0 1,0 0-1,0 0 0,-1 0 0,0 2 1,-2 0-1,0 2 0,-2 0 0,0 2 0,-2 0 0,0 1 1,-1 1-1,0-2 0,0-1 0,1 0 0,-2-1 0,-1 0 1,0-1-1,-1 1 1,-1 0-1,2-2 0,1 0 1,1-2-1,0 0 0,2-2 1,0 0-1,2-2 1,0 0 0,0-2-1,0 0 0,0-1 0,1-1 0,1-2 0,3 0-1,2-1 0,1 0 0,-2 2 0,-1 2 1,0 3-1,-1-1 0,2 0 1,0-2 0,1 0-1,1 0 1,-2 1 0,-1 0 0,0 2 0,-1 0 0,0 2 0,-1 0 0,2 2 0,-2 0 0,1 2 0,0 0 0,0 2 0,-1 0 0,0 3 1,-2 2 0,0 2 0,-1 1 0,0-1-1,0 1 1,0 0 0,-1-1-1,0-1 1,-2 0 0,0-2 0,-2 0 1,0 0-1,-1-1 0,-1 1 0,-1-1 0,2 0-1,1-2 1,0 0-1,0-2 0,0 2 0,-1-2 0,-1 1 0,-1-1 1,2 0-1,1-2 0,0 0 0,2-2 0,0 0 0,2-2 0,0 0 0,1-1-1,0-2 1,0 0 0,0-1-1,1-2 1,0 0-1,2-1-1,0-1-1,1 0 0,0 0 0,0 2 0,0 1 0,0 0 1,0 0 0,-1 0 0,2 0 0,-2 1 1,1 1-1,0 0 1,0 2-1,0 0 1,0 0 0,0 0 2,0 0 1,0 1 0,0 1 0,-1 0 0,2 2 0,-2 1-1,-1 1 1,0 3-1,-2 2 1,0 2-1,0 2 1,0 1-1,0 3-1,0 0 1,0-1-1,0-1 1,0 0-1,-1-2 0,-2-1 0,-2-1 1,-1 0-1,-2-2 0,0-1 0,0 0 0,0-2-1,1 0 1,1 0 0,0 0 0,2 0 1,0-1-1,2-2 1,0-2-1,2-2 0,0-2 0,0-2 0,0-2 1,0-1-1,1-2 0,4 0 0,2 0 0,4 1 0,-1 0 0,1 0-1,-2 2-1,0 1 0,-2 0 0,-1 0 0,-1 0 1,0 0 0,-1 2 0,0 1 1,0 2-1,0 2 1,-1 1 0,0 2 0,-2 0 0,0 2 1,-2 0-1,0 3 1,-2 2-1,0 2 1,-1 0-1,0-1 0,0 0 1,0-2-1,0-1 0,0-1 0,0 0 0,1-2 0,-2 0 0,2 0 0,-1 0 0,0 0 0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3:2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82080 29300 1000,'-2'15'-7,"0"-1"-11,-3-1-12,-2 0-12,0-2-1,2-1 9,2-1 10,2 0 10,1-2 5,-2-1 2,0 0 3,-1-2 1,-1 0 1,2 0 1,0 0 0,2 0 0,-1-1 1,0-1-1,-2 0 1,0-1-1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3:2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81966 29750 1000,'-1'21'-76,"-1"-5"18,0-5 17,-1-5 18,-1-2 10,2 0 3,0 0 3,2 0 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45694 51263,'0'-63,"0"32,0 0,-8-1,1 1,-9 8,0-1,-23 1,0-1,8 24,-1 0,-7 24,0-1,24 9,-1-1,16 0,0 0,31 16,1 0,7 16,0 0,-24-9,1 1,-16 8,0-1,-23-7,-1 0,-15-32,0 1,15-16,1-1,-1-22,1-1,23-31,0 0,55-31,0 0,15-24,0 0,-7 32,-1-1,-15 17,0-1,-8 16,1 0,-17 31,1 0,-9 16,1 0,-8 39,-1 0,-30 23,0 0,7-15,0 0,16-16,0 0,24-15,-1-1,16 1,0-1,-23 1,0-1,-16 8,0 1,-39 15,-1 0,-14-8,-1 0,8-24,0 1,8-8,0 0,23-16,1 0,-1-8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3:2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81781 31600 1000,'-14'42'-42,"5"-10"4,3-9 2,4-10 3,2-6 5,0-1 6,0-1 6,0 0 7,0-1 3,0 0 2,0 0 1,0 0 1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3:2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82499 27210 1000,'0'-22'-4,"0"6"-5,0 5-6,0 5-6,-1 1-3,-1-2-2,0-2-1,-1-1-2,-1-1 3,0 4 6,0 2 6,0 4 5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3:2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82364 27065 1000,'-1'-6'-86,"0"1"22,-2 2 22,0 2 21,-1 1 13,0 0 1,0 0 2,0 0 2,1 0 2,1 2-1,0 0 1,2 2 1,0-1-1,0 1 1,0 0 0,0 0 0,-1-1 0,0 0 0,-2-2-1,0 0 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4:0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18850 28700 1000,'0'7'-46,"2"-2"5,0-3 4,2 0 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4:0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19700 28502 1000,'17'-9'-7,"3"0"-11,3-1-12,3-1-12,-1 0-1,-7 2 9,-5 2 10,-6 3 9,-2 0 7,2 0 1,2 0 2,2 0 2,-1 1 2,-1 2-1,-2 2 1,-2 2 1,-2 2-1,-2 3 1,-2 4 0,-2 2 0,-2 0 0,0-3 0,-1-3-1,-2-2 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4:0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48900 25989 1000,'0'-7'0,"2"1"0,0 0 0,2 2 0,-1 1-7,-1 2-11,0 2-12,-1 2-12,-1 1-2,0 2 10,0 0 10,0 1 9,0 1 6,0 0 3,0 0 1,0 0 2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4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39400 37181 1000,'1'-8'-6,"2"2"-12,2 1-11,2 1-11,1 0-2,1 2 10,1 0 9,2 2 9,-1 0 5,1 0 3,0 0 1,-1 0 3,0 0 0,-2 0 0,-2 0-1,-2 0 1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4:3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43650 28180 1000,'14'-15'0,"-3"4"0,-3 3 0,-2 3 0,-2 1 0,2 2 0,0 0 0,1 2 0,0-1-7,0 0-11,-2-2-12,0 0-12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3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66263 18794 1000,'-8'-7'-66,"2"2"14,1 2 13,0 2 13,1 0 8,0 0 5,0-2 3,1 0 5,-1-1 1,2 0 1,0 0 1,2 1 1,-1-1 1,-1 0-1,0 0 1,-1 0-1,-1 0 1,2 0 0,0 0 0,2 0 0,0 0 0,0 1 0,0-1 0,0 0 0,0 0 0,2 2 0,0 0 0,2 2-1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3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66411 17950 1000,'-9'0'-6,"0"2"-10,-1 0-10,-1 2-11,0-1-1,2 1 6,2 0 7,3 0 7,0-1 5,0 0 3,0-2 3,0 0 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46850 51059,'78'-78,"-39"63,0-1,32 16,-1 0,-8 0,1 0,-40 8,1 0,-16-1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3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63500 17497 1000,'15'-8'-7,"-1"0"-11,-1 0-12,0 1-12,-3 0-2,-1 2 10,-2 2 10,-2 2 9,-2 1 7,2 0 1,-2 0 3,1 0 2,0 0 1,0 2 0,0 0 0,0 2 1,-1 0 0,0 0 0,-2-1 0,0 1-1,-2 0 1,0 0-1,-2 0 1,0 0-1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3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63499 17750 1000,'-8'7'-76,"2"-2"18,0-3 17,2 0 18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3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63514 17750 1000,'-15'0'-7,"4"2"-11,3 0-12,3 2-12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64116 16633 1000,'-7'-23'-6,"2"3"-12,2 1-11,2 3-11,1 3-2,2 6 9,0 6 9,2 6 9,0 2 5,0-1 3,0 0 1,0-2 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1T00:56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51611 17878 1000,'-15'-9'0,"2"-2"0,3-2 0,1-1 0,1 0-6,0 5-10,1 3-11,-1 4-11,2 2-1,4 0 7,4 0 7,4 0 8,1 0 5,-1 0 2,-1 0 3,0 0 3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1:48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68330 13358,'0'-16,"0"8,0 0,-16-38,0-1,9 47,-1 0,0-8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06T00:03:25.786"/>
    </inkml:context>
    <inkml:brush xml:id="br0">
      <inkml:brushProperty name="width" value="0.05292" units="cm"/>
      <inkml:brushProperty name="height" value="0.05292" units="cm"/>
      <inkml:brushProperty name="color" value="#0085CD"/>
    </inkml:brush>
  </inkml:definitions>
  <inkml:trace contextRef="#ctx0" brushRef="#br0">24261 9607 0,'0'0'0,"0"0"0,0 0 0,0 0 15,0 0-15,0 0 0,23-13 16,-23 13-16,0 0 0,36-2 16,-17 1-16,1-1 0,0 0 0,5 1 15,4 1-15,-1 0 0,1 0 16,12 0-16,2 1 16,0 0-16,-1 1 0,14 1 0,2 1 15,-2-3-15,-4 0 0,16-1 16,0 1-16,0-1 0,-8 1 0,5-2 15,3 0-15,-2 1 16,-2 1-16,15-1 0,1 0 16,-9 1-16,-7 0 0,42 0 15,0 0-15,-18-4 0,-15-1 0,12 3 16,7 2-16,-14 0 0,-10-1 16,10 1-16,6 0 15,-10 1-15,-7 0 0,9-1 0,8 0 16,-7 0-16,-7-1 0,12 0 15,7 0-15,-12 0 0,-7 0 0,8 1 16,7 1-16,-6-2 16,-2-1-16,9-2 0,7 0 15,-10-2-15,-7 0 0,15-1 16,11-1-16,-18 3 0,-10 2 0,7 2 16,5 2-16,-11-3 0,-7-2 15,10 0-15,8 1 0,-11 1 16,-5 3-16,5-1 0,5-1 15,-6-1-15,-4-1 0,5 3 16,3 1-16,-9 0 0,-5 1 16,7 0-16,5 1 0,-11-2 0,-7 0 15,7 2-15,6 3 16,-7-2-16,-6-1 0,3-2 16,2-2-16,-9 1 0,-7 2 0,5 0 15,3-2-15,-7 0 0,-5-1 16,1 2-16,0 1 0,-3-2 15,-3 1-15,3 3 0,1 4 16,-11-5-16,-7-4 0,7 0 16,6 1-16,-6-2 0,-5-1 0,-2 1 15,-1-2-15,-4 7 0,-4 5 16,3-7-16,0-4 16,-11 0-16,-2 0 0,-2 1 0</inkml:trace>
  <inkml:trace contextRef="#ctx0" brushRef="#br0" timeOffset="4150.0894">7876 644 0,'0'0'0,"0"0"0,0 0 16,0 0-16,0 0 0,0 0 15,-24 28-15,24-28 0,-23 31 0,4-8 16,-4 3-16,-1 3 15,2 0-15,-13 19 0,-13 17 16,0-3-16,5-2 0,-13 20 16,-11 18-16,7-15 0,7-13 0,-17 35 15,1 7-15,20-26 16,12-17-16,10-12 0,7-8 16,12-9-16,9-5 0,10-5 0,8-4 15,-1-5-15,-1-4 0,15 1 16,11-2-16,0-1 0,1-3 15,9-8-15,8-4 0,-7 3 16,-3 4-16,14 4 0,8 3 16,-4-4-16,-6-3 0,11-5 15,6 0-15,-6-2 0,-4 0 0,12-2 16,10-1-16,-10-2 0,-6 1 16,15 1-16,10-2 15,-12 0-15,-10-1 0,12 0 0,12 2 16,-15 5-16,-8 4 0,5 0 15,7-1-15,-16 0 0,-11-2 0,-1 3 16,0 1-16,-10 2 16,-7 2-16,-5-6 0,-4-6 15,-10 0-15,-5 0 0,-6-2 16,-1-1-16,-6 0 0,-3 0 0,0-8 16,-1-3-16,-2-4 0,-3-1 15,-3-13-15,-2-7 16,1 2-16,0 2 0,-7 4 0,-6-9 15,3 4-15,-1 0 0,-14-33 16,1-3-16,-1 10 0,1 7 0,-11-11 16,-5-5-16,7 9 15,5 10-15,-10-8 0,-6-4 16,7 12-16,8 9 0,-10-2 0,-3-1 16,9 11-16,6 9 0,-6 1 15,-2 2-15,6 7 0,2 5 16,10 5-16,7 2 0,4 1 15</inkml:trace>
  <inkml:trace contextRef="#ctx0" brushRef="#br0" timeOffset="4550.7526">9202 0 0,'0'0'0,"0"0"0,0 0 16,-1 35-16,1-35 0,0 33 15,0-7-15,0-2 0,-1-2 0,-1 13 16,-2 5-16,0-2 0,-1-4 0,-3 14 16,-2 4-1,0-5-15,0-4 0,-3 18 16,-5 15-16,4-13 0,2-8 0,-7 11 16,-2 1-16,3-12 0,3-9 15,-3 14-15,7-12 0,7-24 16,2-6-16,9 6 0,9-5 15,-11-17-15,-1-4 0,-1-1 16,-1 1-16,-2 2 0</inkml:trace>
  <inkml:trace contextRef="#ctx0" brushRef="#br0" timeOffset="4849.9572">8723 660 0,'0'0'0,"0"0"15,0 0-15,0 0 0,0 0 0,0 0 16,17 16-16,-17-16 16,13 22-16,-13-22 0,15 39 15,-9-16-15,1 0 0,0 4 16,-1 5-16,2 8 0,-1-2 0,4 7 16,1-2-16,-1-7 0,-1-6 0,2-1 15,0-6-15,-2-8 16,-2-3-16,8-6 0,7-5 15,0-3-15,4-4 0,13-13 16,9-9-16,9-7 0,-2 1 16,21-14-16,9-7 0,-12 7 0,-9 5 15,11-5-15,-15 7 16,-20 15-16</inkml:trace>
  <inkml:trace contextRef="#ctx0" brushRef="#br0" timeOffset="5083.9881">9794 265 0,'-3'36'0,"0"3"0,-1 2 15,1-2-15,0-1 0,-2 9 16,0 1-16,-1-5 0,2-4 15,-2 6-15,1-2 0,2-8 16,-1-6-16,3-6 0,1-3 16,0-4-16,0-4 0,0-3 0</inkml:trace>
  <inkml:trace contextRef="#ctx0" brushRef="#br0" timeOffset="5250.3628">9782 587 0,'0'0'0,"0"0"0,0 0 16,0 0-16,0 0 0,0 0 15,27-6-15,-27 6 0,24-3 0,-24 3 16,42-5-16,-20 3 0,-1 1 16,0 0-16,0 1 15,2-1-15,-2-1 0,0-1 0,-2 1 16,-1-2-16,-2-1 0,-3 1 16,-2 1-16,-2-1 0</inkml:trace>
  <inkml:trace contextRef="#ctx0" brushRef="#br0" timeOffset="5437.3922">10179 251 0,'0'0'0,"-11"39"0,5-12 16,1 1-16,1 0 0,-3 16 15,-1 8-15,3-2 0,-1-1 0,5 16 16,3 1-16,5 1 15,4-13-15,10-4 0,6-11 16,0-14-16,-2-8 0,-6-5 16,-5-2-16,-3-3 0</inkml:trace>
  <inkml:trace contextRef="#ctx0" brushRef="#br0" timeOffset="5917.2858">10585 383 0,'0'0'0,"0"0"0,0 0 0,0 0 0,0 0 16,-20-13-16,13 16 15,0 0-15,-2 2 0,-5 8 16,-3 7-16,-1 0 0,2 1 0,-6 13 16,0 4-16,-1 6 0,5 1 15,2 10-15,7 0 16,4-9-16,4-6 0,4-1 0,5-7 16,2-11-16,2-5 0,16-5 15,8-7-15,-4-5 0,2-3 0,19-13 16,11-6-16,-9-3 15,-6 0-15,10-21 0,3-11 16,-13 7-16,-8 3 0,18-33 16,-5 2-16,-15 17 0,-9 9 0,-12 10 15,-8 5-15,-5 12 0,-3 9 16,-1 7-16,-1 2 16,-1 4-16,1 4 0,-3 3 0,-1 7 15,0-3-15,0 0 0,-5 3 16,-4 5-16,0-1 0,-1 1 15,1 9-15,1 8 0,2-5 16,1 1-16,1 12 0,0 8 16,1-4-16,2-5 0,2 10 15,3 7-15,2-7 0,0-6 0,3 10 16,3 3-16,0-8 0,1-5 16,15 24-16,7-4 15,-5-14-15,-3-11 0,16-4 0,10-5 16,-2-12-16,-3-9 0,-13-3 15,-10-2-15,-7-1 0</inkml:trace>
  <inkml:trace contextRef="#ctx0" brushRef="#br0" timeOffset="6083.7288">12212 483 0,'0'0'0,"0"0"0,0 0 16,0 0-16,-2 40 16,-2-14-16,-1 2 0,-1-3 0,2-3 15,0-3-15</inkml:trace>
  <inkml:trace contextRef="#ctx0" brushRef="#br0" timeOffset="10667.123">25013 8126 0,'0'0'0,"0"0"16,0 0-16,0 0 0,0 0 0,19 16 15,-11-10-15,0 0 0,0 0 16,-1 2-16,1-1 16,0 0-16,-1 1 0,3 1 15,3 0-15,-1 1 0,0 0 0,3 4 16,1 0-16,-2 0 0,-1-1 16,-1 0-16,0 2 15,1-2-15,-1-2 0,3 4 0,4 0 16,-3 1-16,1-1 0,0 0 15,-1 1-15,-1-1 0,0-3 0,2 5 16,1-1-16,-1-3 0,0-1 16,5 5-16,0 1 15,-2-1-15,-2-2 0,0 2 0,0 0 16,1-2-16,-1-1 0,3 2 16,3 1-16,-2-3 0,-2-2 15,1 2-15,1 0 0,-1 0 16,-1-2-16,2-1 0,1 1 15,-1-2-15,-2-1 0,1 0 16,1 0-16,0 1 0,1 0 0,-1 1 16,0 1-16,-2-2 0,-4-2 15,3 4-15,0 0 0,0 1 16,-2-1-16,2-1 0,2 0 16,-2 0-16,-2-2 0,2 0 15,1 1-15,0 1 0,-2 2 0,3-1 16,2 0-16,-2-1 15,-2-1-15,1 0 0,1 0 16,-1 0-16,-1 1 0,2-1 16,2-1-16,-2 0 0,-3-4 0,2 2 15,1-3-15,0 1 0,-1 0 16,3 1-16,2 1 0,-3-1 16,-1 2-16,1 0 0,2 2 15,-2-2-15,-1-1 0,0-2 16,1 2-16,-1-2 0,-2 0 0,3 1 15,4 2-15,-2 0 16,-1 0-16,0-2 0,2-1 16,-3 0-16,-4-1 0,6 0 0,1 1 15,-2 0-15,-2 0 0,2 1 16,1 4-16,0-3 0,-2 1 16,2-1-16,1 0 0,-3-2 15,-2 1-15,3 0 0,3-2 16,-2 1-16,-1 0 0,1-1 15,2 1-15,-2-2 0,-1 0 0,2-1 16,4 1-16,-4-1 0,-1-1 16,0-1-16,1 1 15,1-1-15,-2-1 0,4-1 0,1 0 16,-8 1-16,-1 2 0,2-1 16,3 1-16,-1 0 0,-4-1 15,2 0-15,1-1 0,-5 1 16,0 0-16,1 1 0,1 0 15,-3 0-15,0 0 0,1-1 16,2 2-16,-2-2 0,-2-2 0,0 2 16,-2 2-16,2-2 0,-1-2 15,1 4-15,-1 0 16,-1-1-16,1-1 0,1 0 0,0 1 16,-4-1-16,-1 0 0,-1-1 15,0 1-15,1-1 0,0 1 0,-1-1 16,-1 1-16,1 0 15,-1 0-15,0 1 0,0 0 16,-1 0-16,-1 0 0,1-1 16,0 0-16,-3 0 0,1 0 0,-1 1 15,0 0-15,-1-1 0,1-1 16,-2 0-16,0 1 0,0 0 16,0 0-16,-1-1 0,0 1 15,0 1-15,-2-1 0,2 1 16,-2-1-16,3-2 0,-3 2 0,2 0 15,-2 0-15,0 0 16,0 0-16,0 0 0,0 0 16,0 0-16,0 0 0,0 0 0,0-2 15,0 2-15,0 0 0,0 0 16,0 0-16,0 0 0,0 0 16,-7-2-16,7 2 0,0 0 15,0 0-15,0 0 0,4-4 16,-2-1-16,-1 0 0,-1 5 15,2-10-15,-2 10 0</inkml:trace>
  <inkml:trace contextRef="#ctx0" brushRef="#br0" timeOffset="13324.6477">24401 9403 0,'0'0'0,"0"0"16,0 0-16,0 0 0,0 0 0,0 0 15,0 0-15,0 0 0,0 0 16,25-11-16,-25 11 0,0 0 16,0 0-16,27-13 0,-27 13 15,0 0-15,26-8 0,-16 4 16,1-2-16,0 1 0,0 0 0,0 1 15,0-1-15,-1 1 16,0-1-16,2 0 0,1-2 16,1 1-16,-2 1 0,1-1 15,1 2-15,-1-2 0,1 2 0,-2-2 16,0 1-16,0 0 0,0 0 16,1 0-16,2-2 0,-1 1 15,0-1-15,6-1 0,1 0 16,-1-1-16,-1 1 0,-2-2 15,1-1-15,0 0 0,-1 1 0,3 1 16,1 0-16,-1 1 0,-1 0 16,1-1-16,1-1 15,-3 1-15,0-1 0,2-1 0,2 0 16,-2 0-16,-2 2 0,7-3 16,0 0-16,-2 2 0,-2 0 0,2 0 15,3 1-15,-3-1 16,-2-3-16,0 0 0,1-1 15,-1 0-15,-2 2 0,4 1 16,1 2-16,-2-1 0,-2 0 0,2 1 16,1-2-16,-2 1 0,-2 2 15,1-2-15,3-1 16,-4 0-16,-1 1 0,1-1 0,2 0 16,-5 0-16,-1 0 0,2 2 15,3 1-15,-1 1 0,-3 1 0,1 0 16,-2 0-16,2-1 15,-2-1-15,3 0 0,1-1 16,-1 1-16,1 1 0,0-4 16,0-1-16,-2 3 0,0 0 0,-1-2 15,1 0-15,-2 0 0,1 1 16,1 0-16,3 1 0,-2-1 16,-3 2-16,3-3 0,1-2 15,-2 2-15,0 2 0,1-1 16,0-1-16,0 0 0,0-1 0,-2 1 15,0 0-15,-1 1 16,0 2-16,3-3 0,1-1 16,-2 0-16,0 1 0,-1-1 0,2-1 15,-2 2-15,-2 1 0,1-1 16,2-1-16,-2 2 0,-1 0 0,1 1 16,4-1-16,-3 1 15,0 1-15,-1-1 0,-1-1 16,1 0-16,-2 0 0,1 1 15,2-3-15,-4 4 0,1 0 0,4-2 16,0 0-16,-3 2 0,-1-1 16,1 0-16,-1 1 15,-2 1-15,0 1 0,1-1 0,2 2 16,-1-1-16,0-1 0,2 2 16,0-2-16,-1-1 0,0-2 15,-1 1-15,-1 2 0,0 0 16,0 1-16,1-1 0,2 1 15,-2 0-15,-1 1 0,2 0 16,2 1-16,-2-1 0,0-1 16,0-1-16,-1 1 0,0 0 15,0 0-15,1 0 0,0 0 16,0 1-16,1 0 0,-1 0 16,0-1-16,1-1 0,-2 1 0,0 0 15,0 1-15,1-1 0,0 1 16,-1-1-16,0-2 0,1 3 15,-2-1-15,1 2 0,0-2 16,0 1-16,1 1 0,-1 1 16,0-1-16,-1 1 0,0-1 0,-1-2 15,0-1-15,0 3 0,2 0 16,-1 1-16,1-1 16,-1 0-16,0 1 0,-2-1 15,0 0-15,-1 1 0,0 0 0,1-1 16,1 1-16,-2-1 0,0 1 15,1-1-15,0 2 0,0 0 16,0 2-16,1-1 0,0 1 16,0-1-16,0-1 0,0-1 15,-1 0-15,0 1 0,-1 0 0,1 1 16,1-2-16,0 2 0,0 0 16,-1-1-16,1 1 0,-1-1 15,-2 2-15,2-1 0,1 1 16,-1 0-16,-1-2 0,0 2 15,0-1-15,-2 1 0,1 1 16,-1-1-16,-1-1 0,1 1 16,-1 0-16,-1 1 0,1 1 15,-1-2-15,1 0 0,0 1 16,1-1-16,-2 0 0,0 0 0,-1 0 16,2 0-16,-2 1 0,1 0 15,-1-1-15,0 0 0,1 0 16,0 0-16,0 0 0,-1 1 15,-1 2-15,1-1 0,-1 1 16,0-1-16,1 0 0,0 0 0,-1-1 16,1 1-16,-1-1 0,0 0 15,-1 1-15,2-1 0,-1 1 16,0-2-16,0 1 0,-3-1 16,3 1-16,0 0 0,-1 0 15,1-1-15,-1 0 0,0 0 16,0 0-16,0 1 0,-2-1 15,0 0-15,7 2 0,-7-2 16,0 0-16,7 1 0,-7-1 16,0 0-16,0 0 0,0 0 0,0 0 15,6-1-15,-6 1 0,0 0 16,0 0-16,0 0 0,7-1 16,-7 1-16,0 0 0,0 0 15,0 0-15,0 0 0,0 0 16,0 0-16,6 1 0,-6-1 15,0 0-15,0 0 0,0 0 16,0 0-16,0 0 0,0 0 16,0 0-16,0 0 0,0 0 0,0 0 15,0 0-15,0 0 0,0 0 16,0 0-16,0 0 0,0 0 16,0 0-16,0 0 0,0 0 15,0 0-15,0 0 0,0 0 16,0 0-16,0 0 0,0 0 15,0 0-15,0 0 0,0 0 16,0 0-16,0 0 0,0 0 16,0 0-16,0 0 0,5-3 0,-5 3 15</inkml:trace>
  <inkml:trace contextRef="#ctx0" brushRef="#br0" timeOffset="20817.007">24190 9748 0,'0'0'0,"0"0"16,0 0-16,0 0 0,0 0 0,0 0 16,0 0-16,0 0 0,0 0 15,0 0-15,0 0 0,16-16 16,-16 16-16,0 0 0,27-13 16,-27 13-16,26-13 0,-10 3 15,4 0-15,0-1 0,1 1 16,4-4-16,4-1 0,7-5 15,1 0-15,0-2 0,2-1 16,6-3-16,-2 2 0,2-4 16,2-2-16,4-5 0,-6 5 0,4-4 15,2-2-15,-1 0 0,-7 4 16,6 2-16,3-2 0,-4 3 16,-4 1-16,8-5 0,0-1 15,-3 2-15,-1-2 0,0 0 16,2-3-16,0 6 0,0 2 0,25-24 15,-5-1-15,-7 5 16,-6 5-16,6 1 0,3 1 16,-8-1-16,-5 0 0,7-5 0,4-2 15,-3 1-15,-1 2 0,5-2 16,3 1-16,-8 3 0,-7 3 0,11-6 16,6-6-16,-6 7 15,-3 2-15,4-4 0,2-3 16,-1 5-16,-1 5 0,3-4 15,1-2-15,-5 1 0,-6 1 0,4-1 16,2 0-16,-2 4 16,-2 1-16,8-5 0,2-2 0,-10 2 15,-7 4-15,6-2 16,4 0-16,-4 5 0,-3 4 0,5-3 16,6-3-16,-13 4 0,-8 1 15,10 0-15,7-1 0,-8 4 16,-5 0-16,5-5 0,3-3 15,-4 5-15,-2 4 0,7-3 16,5 0-16,-9 1 0,-7 1 16,8 1-16,7 1 0,-3 4 15,-3 2-15,-3-2 0,0-2 16,-4 3-16,-3 1 0,8 2 0,6 0 16,-11 0-16,-9 0 0,5-1 15,2 3-15,-3-2 0,-2 0 0,5 1 16,1 0-16,-8 3 15,-7 3-15,4-3 0,0-1 16,-2 0-16,-3 2 0,5-1 16,5-1-16,-12 2 0,-9-1 0,4 2 15,0 1-15,2 1 0,0 2 0,-1-1 16,-2-1 0,-4 2-16,-4-2 0,-3 9 0,5-2 15,-2 0-15,1-1 0,0-2 16,-1-1-16,-2 2 0,-2 0 0,2 0 15,2 0-15,-1 0 0,0 1 16,-2 0-16,-1 0 16,-3 6-16,-2 0 0,0 1 15,-1 0-15,-1 1 0,-3 2 0,-1-2 16,1 0-16,-1 1 0,-2 1 16,0 0-16,0 0 15,0 0-15,1-2 0,-1 2 0,0-3 16,0 3-16,0 0 0,0 0 15,-3 1-15,-1 3 0,0 2 16,1-1-16,-1 0 0,2-1 0</inkml:trace>
  <inkml:trace contextRef="#ctx0" brushRef="#br0" timeOffset="21650.8706">30031 5432 0,'0'0'0,"0"0"0,0 0 16,-24 11-16,16-5 0,-3 4 0,-2 2 16,-3 2-16,-1 1 0,-5 10 15,0 3-15,2 0 0,2 2 0,-1 8 16,3 2-16,3-2 15,3-2-15,3 6 0,5 0 16,2-5-16,1-5 0,6-5 16,4-4-16,1-3 0,0-2 0,6-5 15,4-3-15,-1-4 0,-2-3 16,7-4-16,4-5 0,-3-2 16,1-6-16,1-5 0,3-5 15,1-3-15,2-2 0,-1-7 16,0-3-16,3-5 0,-2 3 0,-2-4 15,-1-4-15,-6 6 16,-2 3-16,1-5 0,-4 2 16,-5 9-16,-3 6 0,-3 5 0,-1 5 15,-2 5-15,-2 4 0,-3 4 16,-2 3-16,0 2 0,3 1 16,-4 4-16,-2 4 15,0 0-15,-1 2 0,-1 6 0,1 5 16,-2 2-16,0 2 0,0 5 15,1 5-15,-1-3 0,1 0 0,-1 8 16,3 1-16,1-4 16,-1-3-16,3 2 0,1 1 0,1-4 15,-1-3-15,0 6 0,1-4 16,2-7-16,2-2 0,1-1 16,0 0-16,1-3 0,0-2 15,4-8-15,3-6 0,-3 0 0,-2-1 16,-2-1-16</inkml:trace>
  <inkml:trace contextRef="#ctx0" brushRef="#br0" timeOffset="21867.3977">30937 5294 0,'0'0'0,"0"0"15,0 0-15,26-9 0,-26 9 0,34-10 16,-12 3-16,3 2 16,3-1-16,9 1 0,2 0 15,-2 3-15,0 2 0,6 5 0,-3 3 16,-4 0-16,-4 1 0,-7-1 16,-4-3-16,-4 0 0</inkml:trace>
  <inkml:trace contextRef="#ctx0" brushRef="#br0" timeOffset="22036.2656">31309 5252 0,'0'0'0,"0"0"0,0 0 16,0 0-16,2 36 0,-2-36 15,2 24-15,-2-24 0</inkml:trace>
  <inkml:trace contextRef="#ctx0" brushRef="#br0" timeOffset="30250.8121">27580 7823 0,'0'0'15,"0"0"-15,0 0 0,0 0 0,0 0 16,0 0-16,0 0 16,0 0-16,0 0 0,0 0 0,20-18 15,-20 18-15,0 0 0,0 0 16,0 0-16,22-12 0,-22 12 16,0 0-16,0 0 0,21-7 15,-15 4-15,-1 1 0,1 0 16,-1 0-16,1 0 0,0 1 15,2-1-15,0 1 0,-1 1 16,1-2-16,0-1 0,-2 2 16,1 1-16,2 0 0,0 0 15,0 0-15,-2 1 0,1-1 16,0 1-16,-2-1 0,1 1 0,0-1 16,-2 0-16,1 0 0,-1 0 15,1 1-15,-2 0 0,0-1 16,1 1-16,-1-1 0,1 1 15,0 1-15,1-2 0,-1 1 16,1-1-16,-1 1 0,0-1 0,-1 1 16,2-1-16,-1 1 15,1 2-15,0-1 0,2 2 16,-1-2-16,-1 1 0,1-3 0,-1-3 16,1 3-16,0 0 0,-1 0 15,1 0-15,-1 0 0,1 1 16,0 2-16,-1-1 0,1 0 15,-2 0-15,1-1 0,-1 2 16,0-1-16,-1 0 0,2-1 16,-1 1-16,1-1 0,-1 0 0,0 0 15,-1 0-15,2 1 0,-1 0 16,0 1-16,-2-2 0,1 0 16,1 1-16,0 0 0,1 0 15,-1 1-15,1-2 0,-1 0 16,1-1-16,-2 1 0,1 0 15,-2 1-15,1 0 0,0 0 16,-1 0-16,0 0 0,1-1 16,-1 1-16,0-1 0,-1 0 15,1 0-15,-1 0 0,0-1 0,0 1 16,0 0-16,1 1 0,-1-1 16,-2-1-16,0 0 0,0 0 15,4 4-15,-4-4 0,0 0 16,0 0-16,6 3 0,-6-3 15,0 0-15,3 6 0,-3-6 0,0 0 16,0 0-16,7 2 16,-7-2-16,4 4 0,-4-4 15,0 0-15,6 1 0,-6-1 16,0 0-16,0 0 0,5 3 0,-5-3 16,0 0-16,0 0 0,0 0 15,6 2-15,-6-2 0,0 0 16,0 0-16,0 0 0,6 2 15,-6-2-15,0 0 0,0 0 16,0 0-16,0 0 0,0 0 0,0 0 16,0 0-16,3 4 0,-3-4 15,0 0-15,0 0 16,0 0-16,0 0 0,5 3 16,-5-3-16,0 0 0,0 0 0,4 3 15,-4-3-15,0 0 0,0 0 16,0 0-16,0 0 0,0 0 15,5 4-15,-5-4 0,0 0 16,0 0-16,0 0 0,3 4 16,-3-4-16,0 0 0,0 0 0,0 0 15,4 4-15,-4-4 0,0 0 16,0 0-16,5 4 0,-5-4 16,0 0-16,3 4 0,-3-4 15,0 0-15,0 0 0,0 0 16,0 0-16,0 0 0,7 4 15,-7-4-15,4 4 0,-4-4 16,0 0-16,-2-4 0,2 4 16,0 0-16,0 0 0,0 0 15,0 0-15,0 0 0,0 0 0,0 0 16,0 0-16,0 0 0,0 0 16,0 0-16,0 0 0,0 0 15,0 0-15,0 0 0,0 0 16,0 0-16,0 0 0,0 0 15,0 0-15,0 0 0,0 0 16,0 0-16,0 0 0,0 0 16,0 0-16,0 0 0,0 0 15,0 0-15,0 0 0,0 0 0,0 0 16,0 0-16,0 0 0,0 0 16,0 0-16,0 0 0,0 0 15,0 0-15,0 0 0,0 0 16,0 0-16,0 0 0,0 0 15,0 0-15,0 0 0,0 0 16,0-6-16,0 6 0,0 0 0,0 0 16,0 0-16,0 0 15,0 0-15,0 0 0,0 0 16,0 0-16,0 0 0,0 0 16,0 0-16,0 0 0,0 0 0,0 0 15,0 0-15,0 0 16,0 0-16,0 0 0,0 6 0,0-6 15,0 0-15,0 0 0,0 0 16,0 0-16,0 0 0,0 0 16,0 0-16,0 0 0,0 0 0,0 0 15,0 0-15,0 0 0,0 0 16,0 0-16,0 0 0,0 0 16,0 0-16,0 0 0,1 6 15,-1-6-15,0 0 0,0 0 16,0 0-16,0 0 0,0 0 15,0 0-15,0 0 0,0 0 16,0 0-16,0 0 0,0 0 16,0 0-16,0 0 0,0 0 15,0 0-15,0 0 0,0 0 0,0 0 16,0 0-16,0 0 0,0 0 16,0 0-16,0 0 0,0 0 15,0 0-15,0 0 0,0 0 16,0 0-16,0 0 0,-3-4 15,3 4-15,0 0 0,0 0 0,0 0 16,0 0-16,0 0 16,0 0-16,0 0 0,0 0 15,0 0-15,0 0 0,1 8 0,1-5 16,0 1-16,2 1 0,-1 0 16,-3-5-16,4 6 0</inkml:trace>
  <inkml:trace contextRef="#ctx0" brushRef="#br0" timeOffset="31567.0168">28402 8393 0,'0'0'0,"0"0"15,0 0-15,0 0 0,13 18 0,-13-18 16,13 18-16,-5-7 0,-2 2 16,2-1-16,1 1 15,0 1-15,0-1 0,3 6 0,0 1 16,0-2-16,-1-1 0,2-1 16,3 1-16,-2-1 0,0-3 15,1 2-15,-1 0 0,0 1 16,1 0-16,1 1 0,2 0 15,-2 0-15,-1-3 0,2 1 16,1-4-16,-7-3 0,-1-2 0,-1 0 16</inkml:trace>
  <inkml:trace contextRef="#ctx0" brushRef="#br0" timeOffset="36168.3643">25792 9004 0,'0'0'0,"0"0"16,0 0-16,0 0 0,0 0 0,6-22 15,-6 22-15,0 0 0,13-25 16,-13 25-16,12-24 0,-4 12 16,-1 0-16,2-3 0,1-1 15,1-1-15,1 1 0,2-3 16,0-1-16,6-4 0,0 2 0,2-2 15,1 1-15,-2-2 0,-1 1 16,8-4-16,4 3 16,-2-1-16,0 1 0,1-3 15,-1-1-15,0 3 0,0 3 0,5-7 16,1-2-16,-3 4 0,-3 2 16,1 2-16,-1 3 0,0-1 15,-1 1-15,7-3 0,2 0 16,-8 5-16,-1 3 0,4-6 15,-1 1-15,-1 0 0,0 2 0,1 0 16,2-1-16,-1 3 16,-1 3-16,1 0 0,1 1 15,-5 0-15,-5-2 0,6 3 0,3 1 16,-2 0-16,-3 0 0,6-1 16,3-1-16,-3-1 0,-1 2 15,0-1-15,-1 0 0,-1 0 16,-2 1-16,1 0 0,-1 2 15,-1 1-15,-2 0 0,3 2 16,2 0-16,-8 1 0,-3-1 0,3-2 16,2 0-16,0 4 0,-2 4 15,-1 1-15,-1 0 0,-2 1 16,-3 1-16,2-1 0,0 1 16,0-1-16,-1 2 0,-1 1 15,3 1-15,-4 1 0,0-2 16,-1 0-16,-1 1 0,2-1 15,-1 0-15,1 4 0,4 2 16,-2-2-16,-2 1 0,1-2 16,-1 2-16,-2-1 0,-1 0 0,0 2 15,-1 0-15,-1-2 0,1 0 16,0 1-16,2 2 16,-1-1-16,0-1 0,1 1 0,1 0 15,-2-1-15,0-2 0,-1 4 16,0 2-16,1-1 0,1 0 0,0-1 15,1 0-15,2 1 0,2 1 16,-1 2-16,1 1 16,-2-1-16,0 2 0,3 4 0,-1 1 15,2-1-15,1-1 0,-1 1 16,0-1-16,-3-1 0,-1-1 16,-1 1-16,0 1 0,-1-2 15,0-2-15,3 0 0,3 4 16,-2-1-16,0 2 0,-1 0 15,-2-2-15,0 2 0,1-2 0,-1 0 16,2 0-16,-1 0 16,1 2-16,-1 0 0,0 3 0,0-5 15,1 1-15,-2 0 0,-1 3 16,-1 0-16,0 0 0,1 0 16,2 1-16,0-1 0,2-1 15,2 4-15,0 0 0,-4-4 16,-1-1-16,2-2 0,2-1 15,3 3-15,2 1 0,1 0 16,-2 1-16,0-2 0,-1-5 0,5 1 16,5-2-16,-2-1 0,-2 0 15,2 0-15,3 1 0,-3-2 16,1-1-16,1 1 0,0-1 16,1 1-16,0 1 0,0 0 15,3 3-15,-3-2 0,-1-2 0,6 3 16,1-1-16,1 0 15,-1-2-15,-9-3 0,-8-4 16,-5 0-16</inkml:trace>
  <inkml:trace contextRef="#ctx0" brushRef="#br0" timeOffset="44717.8313">10651 7177 0,'0'0'0,"0"0"15,0 0-15,0 0 0,23-5 0,-23 5 16,25-5-16,-8 2 0,1 1 16,2 0-16,4-2 0,6 0 15,4 2-15,0-1 0,1 0 16,1 1-16,2-1 0,10 0 15,3-1-15,-3 0 0,-3 0 0,12 0 16,3 0-16,-5-1 0,-3 1 16,4 1-16,3-2 15,9-1-15,-5-2 0,3 1 0,1 0 16,1 1-16,-6-1 0,6 1 16,4 0-16,-5-1 0,-4 0 0,34-1 15,-4 3-15,-11 1 16,-5 0-16,4 0 0,2-3 15,-8 0-15,-7 2 0,11-1 16,9 2-16,-9 1 0,-8 2 0,11-3 16,6-2-16,-7 1 0,-6-2 15,11 4-15,6-1 0,-10-1 16,-7 0-16,12-3 0,8-2 16,-7-1-16,-4-2 0,6 4 15,5 1-15,-6 3 0,-4 2 16,9-2-16,7-4 0,-8 2 15,-5 1-15,11 3 0,8 2 16,-11 0-16,-8 0 0,9-2 16,7 0-16,-6-2 0,-4-4 0,15 7 15,10 2-15,-13-3 16,-9-1-16,3 1 0,4 2 16,-7 2-16,-6 2 0,9-1 0,4 0 15,-1 1-15,-3 2 0,6-5 16,3-3-16,-11 2 0,-8 1 0,11 2 15,9 3-15,-7-1 16,-5-2-16,-1 0 0,0 0 16,-7-5-16,-5-3 0,9 4 0,5 2 15,-11 1-15,-7 2 0,8-7 16,8-2-16,-11 2 0,-9 3 16,3-2-16,0-3 0,-7 2 15,-5-2-15,3 0 0,0 1 16,-7-2-16,-4-2 0,-7 3 15,-5 1-15,-4 2 0,-3-1 0,-1-1 16,-1-3-16,-8 3 16,-4 0-16,-7 1 0,-4 2 0,-7-3 15,-4-3-15,-2 2 0,-1 3 16,0 1-16</inkml:trace>
  <inkml:trace contextRef="#ctx0" brushRef="#br0" timeOffset="46471.0151">11584 5113 0,'0'0'15,"0"0"-15,0 0 0,0 0 0,0 0 16,28-2-16,-28 2 15,0 0-15,28-1 0,-28 1 16,30 0-16,-14 1 0,1 0 0,1-1 16,3-1-16,1 2 0,1 0 15,13-1-15,2-2 0,1 1 16,-2 1-16,14-1 0,2-1 16,-2 1-16,-3-1 15,11-1-15,7 0 0,5 0 0,-5 2 16,5 1-16,-2 1 0,-3-2 15,0 0-15,9 0 0,-2 1 16,-5 3-16,-1 2 0,10-1 16,1-1-16,13-4 0,-9-3 0,4 4 15,2 2-15,-7 0 0,-3-3 16,4-4-16,4-5 0,-4 8 16,-3 3-16,3 3 0,3 1 15,1-5-15,2-3 0,2-1 16,3 1-16,-7-2 0,-5 0 0,9 0 15,3-1-15,-2 4 0,-3 0 16,5 0-16,4 1 16,-3-2-16,0 0 15,27 2-15,18 2 0,-26 2 0,-18 3 16,-4-4-16,0-1 0,6-1 16,5-1-16,3 0 0,3 1 0,-6-1 15,-3-1-15,4-2 0,5-1 16,1 3-16,2 4 0,-7-4 15,-2-1-15,-3 1 0,-1 0 16,7 5-16,3 4 0,-3-5 16,-3-1-16,0-2 0,-2 0 15,2 0-15,3-2 0,4-1 16,4 0-16,-6 0 0,-5 0 0,3 2 16,2 1-16,2-4 15,1-2-15,-1 5 0,-1 2 0,-5-2 16,-3-3-16,6 0 0,4 0 15,-4 5-15,-2 4 0,-3-1 16,0 0-16,-5-4 0,-5-2 16,8 1-16,6-2 0,-6 7 15,-3 1-15,1-2 0,1-2 16,-1 1-16,0 0 0,0 2 16,0-1-16,-2 0 0,-2 0 0,-1-4 15,2-2-15,-7 5 0,-4 2 16,0 2-16,-1-1 0,-2-3 15,-4-2-15,-2 1 0,-2 2 16,-2 1-16,-4-1 0,-1-4 16,0-2-16,-1 3 0,-1 0 15,-2 2-15,0 1 0,-6 0 16,-2-5-16,-2 1 0,0-1 16,-6-2-16,-3 2 0,-2 2 0,0 3 15,-3 0-15,-3 1 0,-2 0 16,-3-1-16,-1-1 0,-3-1 15,-4 2-15,-1 1 0,-4 6 16,-3 2-16,-3 4 0,-1 2 16,-13-7-16,-2 0 0,-6 2 15,-4-1-15,6-4 0,4-2 0,0-1 16</inkml:trace>
  <inkml:trace contextRef="#ctx0" brushRef="#br0" timeOffset="49817.5576">25927 8389 0,'0'0'0,"0"0"16,0 0-16,0 0 0,0 0 0,0 0 16,-9-19-16,9 19 0,0 0 15,-8-20-15,8 20 16,0 0-16,-12-24 0,5 16 0,0 2 16,-2-1-16,0 2 0,-1 1 15,-1 2-15,0 1 0,-1 0 0,-1 3 16,-3 3-16,0 0 15,-2 1-15,-2 2 0,-1 2 16,-4 5-16,-1 0 0,-1 5 0,-2 1 16,2 1-16,0 1 0,-4 5 15,2-1-15,1-2 0,3-2 16,2 0-16,2 0 0,4-2 16,4-2-16,3 4 0,3 0 15,5-1-15,3-1 0,1 1 16,3-1-16,0-2 0,3-2 0,1 1 15,1 1-15,1-1 16,0-3-16,3 1 0,3-2 16,-2 0-16,1-1 0,-1-3 0,2-3 15,-3-3-15,-1-2 0,1-3 16,2-3-16,-1 0 0,1-4 16,2-2-16,3-5 0,-1-1 15,0 0-15,2-3 0,1-4 16,2 0-16,1 0 0,-1-1 15,1 2-15,-2-2 0,-1 1 0,6-4 16,2 1-16,-6 3 0,-3 0 16,-3 2-16,-3 0 15,-2 2-15,-3 4 0,-4-3 0,-2 0 16,-2 0-16,-1 2 0,-2 3 16,-2-1-16,-1 1 0,-2 1 15,-1-2-15,-2-1 0,-2 2 16,-1 2-16,-2 1 0,-3 0 15,1 5-15,0-1 0,-11 9 16,-7 4-16,-2 8 0,-3 3 0,7-2 16,7-3-16,4-3 0</inkml:trace>
  <inkml:trace contextRef="#ctx0" brushRef="#br0" timeOffset="52195.5961">25922 8792 0,'0'0'0,"0"0"0,0 0 16,0 0-16,0 0 0,-10-19 0,10 19 15,0 0-15,-11-17 0,11 17 16,0 0-16,-11-17 0,7 12 16,-1 2-16,2-1 0,0 0 15</inkml:trace>
  <inkml:trace contextRef="#ctx0" brushRef="#br0" timeOffset="53637.863">15837 5213 0,'0'0'15,"0"0"-15,0 0 0,0 0 16,0 0-16,0 0 0,0 0 16,0 0-16,0 0 0,0 0 0,0 0 15,0 0-15,0 0 0,0 0 16,28 1-16,-28-1 0,0 0 16,29 2-16,-29-2 0,32 0 15,-13 1-15,-3 0 0,-1 0 16,-3-1-16</inkml:trace>
  <inkml:trace contextRef="#ctx0" brushRef="#br0" timeOffset="54988.4201">19584 4386 0,'0'0'0,"0"0"16,0 0-16,-26 14 0,15-7 0,-4 4 15,-1 4-15,-1 1 0,1-1 16,-10 10-16,-2 2 15,2-1-15,4 0 0,-3 10 16,1 2-16,3-1 0,3 0 0,-2 4 16,1 0-16,6-5 0,3-3 15,5 1-15,3 0 0,2-2 16,1-4-16,3 1 0,4 2 16,0-4-16,-1-2 0,5 0 15,4 1-15,0-2 0,2-2 0,7 1 16,6 0-16,-3-6 15,-3-6-15,14 5 0,5 0 16,-7-5-16,1-3 0,13-1 16,4-4-16,-4-2 0,-1-1 0,13-4 15,4 0-15,-8-1 0,-9-2 16,5-1-16,4 1 0,-5-2 16,-3-1-16,24-15 0,-8-8 15,-8 9-15,-5 5 0,-3-8 16,-2-3-16,-6-2 0,-5 0 0,3-4 15,0-1-15,-5 4 16,-2 3-16,-6-6 0,-5-2 0,-4 2 16,-5 3-16,-3-4 0,-3-2 15,-3 5-15,0 7 0,-5-7 16,-2 0-16,-4 2 0,-2 5 0,-4-2 16,-1-2-16,5 12 15,1-1-15,-8-1 0,-5 0 16,-1 0-16,-2 3 0,-1-5 15,-2-3-15,-1 7 0,1 3 0,-7 0 16,-4-1-16,8 4 0,3 0 16,-11-2-16,-5-1 0,10 5 15,2 1-15,-9 2 0,-1 1 16,8 1-16,3-1 0,-10 1 16,0 0-16,8 6 0,3 4 0,-5 1 15,0 1-15,5 0 16,2 2-16,-5 6 0,-2 3 15,1 1-15,0 0 0,-2 3 0,-1 4 16,4 0-16,4-3 0,-4 9 16,3 3-16,8-7 0,5-1 15,6 11-15,7 2 0,3-9 16,2-2-16,-1-7 0,0-5 16,-1-5-16</inkml:trace>
  <inkml:trace contextRef="#ctx0" brushRef="#br0" timeOffset="56317.5815">16561 4212 0,'0'0'0,"0"0"0,0 0 15,0 0-15,0 0 0,20 16 16,-20-16-16,0 0 0,25 22 0,-25-22 16,20 25-16,-9-11 0,0 4 15,1 5-15,0 3 0,5 11 16,0-1-16,-1 2 0,1 1 15,0 10-15,-1 2 0,-3-2 16,-2-2-16,-2 4 0,-3-5 0,-6-3 16,-4-4-16,-4 1 0,-2 2 15,-1-2-15,-1-2 0,-3-6 16,-3-4-16,-7 3 0,-4-2 16,-3 1-16,-2 0 0,-6-4 15,-4-3-15,-1-2 0,0-1 16,-6-4-16,-4-1 0,-1-3 15,-2-2-15,-11 0 0,-2-2 16,5-1-16,3-1 0,-1-5 16,0 0-16,-26-3 0,7-2 0,6-3 15,4 0-15,6 0 0,4 1 16,2-5-16,0-2 0,3 5 16,0 3-16,-1-2 0,-3-1 15,8 1-15,4 0 0,-3-2 16,-2 1-16,5-1 0,2 1 15,4-7-15,3-3 0,6 1 16,5 0-16,-4-2 0,-2-3 16,5 1-16,4 2 0,8-2 15,4-3-15,0 2 0,-1 2 0,6 6 16,-2-3-16,3-2 0,3-1 16,1-1-16,3-1 0,-1 4 15,-2-2-15,4 1 0,2-4 16,2 2-16,0-1 0,3-2 15,0 0-15,4 3 0,3 2 0,5-5 16,3-2-16,3 1 16,1-2-16,5-1 0,3-3 15,9-3-15,3 3 0,3-4 16,1 1-16,1 1 0,0 4 0,8-3 16,1 2-16,-4 4 0,-2 5 15,1 0-15,2 1 0,0 0 16,-1 3-16,28-9 0,-6 3 15,-10 2-15,-5 1 0,-1 5 16,-1 0-16,1 2 0,0-1 0,-2 3 16,1 1-16,-6 6 15,-4 3-15,1 1 0,0 2 16,-3 0-16,-1 2 0,2 2 16,3 2-16,-5 0 0,-1 1 0,-1 1 15,0 2-15,-6 1 0,-5-1 16,-6-5-16,-2-1 0,-2 4 15,-2 2-15,-9-4 0,2 1 16,-3 0-16,0 1 0,-2 1 16,-1 0-16,-2 0 0,1 0 0,-1-1 15,-3-3-15,1-1 0,0-2 16,-1 0-16,-1 1 0,-1 1 16,-1-1-16,-1-1 0,-1 1 15,-1-1-15,-2 0 0,1 2 16,-2 3-16,-1 1 0,-1 2 15,0 3-15,-1 1 0,0 5 16,-1 1-16,2-4 0,1-2 16,1-3-16</inkml:trace>
  <inkml:trace contextRef="#ctx0" brushRef="#br0" timeOffset="66017.3851">16043 7656 0,'0'0'0,"0"0"0,0 0 0,0 0 16,0 0-16,0 0 0,0 0 15,0 0-15,0 0 0,0 0 16,0 0-16,0 0 0,0 0 0,0 0 15,25 1-15,-25-1 0,0 0 16,30-2-16,-30 2 0,25-5 16,-25 5-16,34-3 0,-15 1 15,2 0-15,0-2 0,1 1 16,0 0-16,3 0 0,0 0 0,8 0 16,-1 2-16,-1-1 15,-1 1-15,1-2 0,2 2 16,-3 0-16,0-1 0,8 0 15,0-1-15,1 2 0,-1 1 0,2 0 16,0 1-16,0-1 0,0-1 16,12-1-16,3-1 0,-4-2 15,-2 1-15,-3-1 0,-2 2 16,-4 1-16,-5 0 0,7-1 16,-1 1-16,-5-1 0,-4 0 0,-5 0 15,-3 1-15,-6 1 16,0 1-16,-4-3 0,-2 2 15,-2-1-15,-2 1 0,-2 1 16,-2 0-16,-1 0 0,0 0 0,-1 1 16,0 0-16,-2-1 0,2 1 15,3-1-15,1 1 0,1 1 16,-1 1-16,2 2 0,1 2 16,1-2-16,0-3 0,-1 0 15,-2 0-15,0-1 0</inkml:trace>
  <inkml:trace contextRef="#ctx0" brushRef="#br0" timeOffset="66534.6175">18581 7517 0,'0'0'0,"0"0"0,0 0 16,0 0-16,24-1 0,-24 1 0,24 3 15,-9-2-15,0 0 0,3-1 16,2 1-16,-1 1 0,1-2 0,9-2 16,3 2-16,-1-1 15,0 1-15,4 1 0,2-1 16,8 2-16,-5-1 0,4 0 15,3-1-15,-2 1 0,-1-1 0,10 1 16,1 0-16,-5-1 0,-4 0 16,10 0-16,2 0 0,-5-1 15,-4 0-15,6-2 0,4-5 16,-9 3-16,-3 1 0,10-2 16,3 0-16,-9 3 0,-4 2 0,1-1 15,3-1-15,-8-2 0,-4-2 16,4 5-16,4 2 15,-8-1-15,-5 0 0,4-2 0,3-2 16,-8 3-16,-6 1 0,1 0 16,2 0-16,-1-2 0,-1 1 15,-3-4-15,-3 0 0,-8 1 16,-3 3-16,0 0 0,1 0 16,-2 1-16,-2-2 0,-2 6 15,0 1-15,-3 3 0,-2 1 0,0-2 16,1-1-16,-2-1 0</inkml:trace>
  <inkml:trace contextRef="#ctx0" brushRef="#br0" timeOffset="82150.9014">8663 8503 0,'0'0'0,"0"0"0,0 0 15,0 0-15,0 0 0,0 0 16,0 0-16,32 2 0,-32-2 0,22 4 16,-22-4-16,38 7 15,-17-6-15,5 3 0,6-1 16,2 0-16,1 1 0,21 2 15,5 2-15,12 0 0,-3 0 0,20 0 16,7 1-16,5 1 0,-9-3 16,20 1-16,1-1 0,-11 0 15,-11-3-15,54 4 0,-6-1 16,-23 0-16,-16 1 0,7-1 16,6-2-16,-14 2 0,-8-1 0,10-3 15,9-4-15,-12 2 0,-10 1 16,10-1-16,8-1 15,-14-3-15,-11-2 0,11 1 0,7 4 16,-14-3-16,-9-1 0,5 1 16,3 1-16,-12 0 0,-8-2 15,3 1-15,3-1 0,-12 1 16,-6 2-16,-3-4 0,-2-1 16,-9 1-16,-7 1 0,-8-3 15,-5 0-15,-7 1 0,-4 0 0,-3 2 16,-2 1-16,1 1 0</inkml:trace>
  <inkml:trace contextRef="#ctx0" brushRef="#br0" timeOffset="82701.4666">9278 7167 0,'0'0'0,"0"0"16,0 0-16,0 0 0,0 0 0,-21-8 15,21 8-15,0 0 0,0 0 16,-28-9-16,16 8 15,-2 1-15,1 1 0,-1 5 16,-2 5-16,0 3 0,-2 1 0,-7 9 16,-2 4-16,2 0 0,2-1 15,-4 13-15,4 4 0,2-2 16,2-2-16,3 9 0,5 1 16,3-6-16,4-5 0,5 3 15,4-4-15,2-9 0,2-2 0,10 1 16,5-5-16,1-8 15,2-6-15,7-10 0,10-7 16,-2-5-16,-4-2 0,14-13 16,3-5-16,-14 7 0,-10 7 0,-8 4 15</inkml:trace>
  <inkml:trace contextRef="#ctx0" brushRef="#br0" timeOffset="83217.4336">9622 7263 0,'0'0'0,"0"0"0,0 0 15,-21 12-15,14-4 0,-4 6 16,-3 3-16,1 2 0,-1 2 0,-3 10 16,4 2-16,3 1 0,2-1 15,3 6-15,2-6 16,1-2-16,5-5 0,3-1 0,4-3 16,1-6-16,0-4 0,4-8 15,1-4-15,4-4 0,3-6 16,1-6-16,1-5 0,-1-6 15,0-4-15,5-7 0,-1 0 16,-3 0-16,-4 1 0,-6 7 16,-5 5-16,-3 3 0,-2 3 0,-2 6 15,0 3-15,-2 3 0,0 3 16,-1 4-16,-2 0 0,-1 5 16,1 4-16,-1 6 0,-3 3 15,0 6-15,-2 3 0,0 3 16,1 3-16,-2 0 0,0-1 15,1-3-15,1-1 0,-1 0 16,1-3-16,2-7 0,1-4 16,3-6-16,1-6 0,0-6 0,0-9 15,0 4-15,0 1 0,5-11 16,2-9-16,0 2 0,-1 2 16,-3 6-16,0 3 0,-1 5 15,1 1-15,1 1 0,3 1 16,1 2-16,2-1 0,2 2 15,2-1-15,-2 2 0,1 0 0,2 2 16,3-2-16,0 1 16,1-3-16,-2-2 0,0-3 15,-3 0-15,-2 3 0,-2 0 0</inkml:trace>
  <inkml:trace contextRef="#ctx0" brushRef="#br0" timeOffset="83400.6253">10075 7162 0,'0'0'0,"0"0"0,0 0 15,0 0-15,0 0 0,-6 24 16,6-24-16,-8 34 0,4-12 0,-2 7 16,-1 6-16,0 4 0,-2 4 15,-4 16-15,-2 5 0,-1 14 16,-1 0-16,2 11 0,3-4 16,4 2-16,7-13 0,4-8 15,4-15-15,6-17 0,6-11 16,-6-6-16,-4-5 0,-3-3 0</inkml:trace>
  <inkml:trace contextRef="#ctx0" brushRef="#br0" timeOffset="83600.6145">10155 7339 0,'0'0'0,"0"0"0,0 0 15,0 0-15,24-7 0,-24 7 0,28-3 16,-28 3-16,37-4 0,-17 0 16,0 2-16,-2 0 0,0 0 15,-1 1-15,-1 1 0,2-1 16,-3-1-16,-2 2 0</inkml:trace>
  <inkml:trace contextRef="#ctx0" brushRef="#br0" timeOffset="83772.8801">10197 7248 0,'0'0'0,"0"0"0,0 0 0,-11 21 15,11-21-15,-13 29 0,6-8 16,1 4-16,3 3 0,-1 8 16,0 1-16,2-2 0,1-2 0,3 3 15,4-4-15,-2-7 16,-1-4-16,0-5 0</inkml:trace>
  <inkml:trace contextRef="#ctx0" brushRef="#br0" timeOffset="84034.8435">10493 7050 0,'0'0'16,"0"0"-16,0 0 0,19 13 0,-19-13 15,25 13-15,-5-2 0,1 0 16,1 2-16,7 7 0,1 1 16,-3 1-16,-2 0 0,3 7 15,-4 0-15,-4 0 0,-4 1 16,-7 3-16,-3 4 0,-8 0 16,-6 0-16,-13 14 0,-9 1 15,-6 3-15,-6 2 0,-16 13 16,-7 3-16,11-11 0,14-19 0,11-11 15</inkml:trace>
  <inkml:trace contextRef="#ctx0" brushRef="#br0" timeOffset="84227.8374">10359 7302 0,'0'0'0,"0"0"15,0 0-15,0 0 0,-10 27 0,10-27 16,-6 21-16,6-21 0</inkml:trace>
  <inkml:trace contextRef="#ctx0" brushRef="#br0" timeOffset="86134.9421">2202 5275 0,'0'0'16,"0"0"-16,0 0 0,0 0 0,-20 2 15,20-2-15,0 0 0,-22 8 16,15-4-16,-3 2 0,-1-1 0,0 4 15,-4-1-15,-1 4 16,0 3-16,-2 1 0,3 1 16,-9 3-16,-1 1 0,0 4 0,-4 3 15,-2 7-15,5 2 0,0 1 16,0 3-16,-1-2 0,-1 0 16,-7 5-16,0 0 0,3-1 15,1 3-15,3 3 0,-1 2 0,1 8 16,2 1-16,1 2 15,-3 2-15,3 2 0,3-7 16,5 1-16,5 1 0,-1 31 0,4-3 16,2-10-16,2-9 0,8 10 15,7 7-15,-2-2 0,-1-2 16,-3 2-16,1 1 0,8-4 16,0-1-16,0-3 0,-1-1 15,1 0-15,2 0 0,1 2 16,3 2-16,3-2 0,0-4 15,3 2-15,1-1 0,-3-1 16,2 0-16,6 4 0,7 3 16,-3-3-16,2-1 0,4-4 15,4-5-15,0-2 0,-1-2 0,5-5 16,2-4-16,3-9 0,-2-6 16,3-5-16,2-4 0,-3-7 15,0-5-15,6-2 0,3-1 16,-5 0-16,-3 2 0,-1-5 15,-2-4-15,6-5 0,3-4 0,-5-10 16,2-6-16,-7-2 0,2-4 16,0-7-16,1-4 0,-6-7 15,-6-5-15,5-9 0,3-7 16,0 0-16,-2 0 0,3-8 16,3-4-16,-4-4 0,3-3 15,-2-7-15,1-4 0,-3-2 16,-1 1-16,4-12 0,4-9 15,-6 4-15,-2 2 0,1-9 16,3-6-16,0 11 0,0 6 0,-2-7 16,0-4-16,-1 5 0,0 5 15,-1-6-15,-1-3 0,-3 7 16,-2 6-16,-2-12 16,-2-7-16,-2 12 0,-2 11 0,-4-3 15,-3-3-15,-4 4 0,-2 2 16,-5-1-16,-5-2 0,-2 10 15,-3 5-15,-10 3 0,-8 3 16,-4 12-16,-2 7 0,-9-1 16,-6-1-16,-3 8 0,-4 4 0,-5 5 15,-9 3-15,1 5 0,1 6 16,-8 3-16,-6 4 0,-3 4 16,0 4-16,-8 8 0,-9 6 15,1 2-15,2 3 0,-8 5 16,-4 3-16,-1 6 0,1 2 15,-7 9-15,-5 4 0,2 11 0,-3 9 16,5 7-16,-2 6 16,5 6-16,-1 5 0,-1 6 0,-2 5 15,12 4-15,7 5 0,0 12 16,2 10-16,4-5 0,4-2 16,21-34-16,19-24 0,10-16 15</inkml:trace>
  <inkml:trace contextRef="#ctx0" brushRef="#br0" timeOffset="95072.0214">4456 5143 0,'0'0'0,"0"0"16,18 17-16,-11-9 0,1-1 0,1 5 15,0 3-15,7 9 0,3 3 0,0 4 16,3 5-16,3 8 0,-2 1 16,3 2-16,2 1 0,7 8 15,-1-3-15,-3 4 16,1 4-16,1-1 0,-2-6 0,3 4 16,-1-2-16,-6-4 0,-4-2 15,0-4-15,-3-4 0,4 3 16,1-1-16,-2-4 0,0-5 15,-6-2-15,-2-3 0,-1-3 16,0-3-16,-4-6 0,-3-3 0,-1-5 16,0-4-16,-3 0 0</inkml:trace>
  <inkml:trace contextRef="#ctx0" brushRef="#br0" timeOffset="95502.1376">3727 6262 0,'0'0'0,"0"0"0,0 0 0,16 22 16,-16-22-16,19 17 0,-7-5 16,4 1-16,0 0 0,9 7 15,4 1-15,-2-1 0,2 0 0,11 5 16,4 0-16,-1-4 0,-5-1 15,15 5-15,2 2 16,-5-1-16,-5-1 0,5 0 0,3 2 16,7 4-16,-5 0 0,1 3 15,-2 3-15,-3 1 0,-1 2 16,9 8-16,3 0 0,-18-14 16,-11-10-16,-11-6 0</inkml:trace>
  <inkml:trace contextRef="#ctx0" brushRef="#br0" timeOffset="95684.0742">5712 6486 0,'0'0'0,"-5"-1"0,5 1 0,-2 6 0,2 0 15,-2 14-15,-2 11 16,0-4-16,1-3 0,-1-3 0</inkml:trace>
  <inkml:trace contextRef="#ctx0" brushRef="#br0" timeOffset="108401.2715">10539 9928 0,'0'0'0,"0"0"15,0 0-15,0 0 0,0 0 0,0 0 16,0 0-16,0 0 16,0 0-16,0 0 0,0 0 15,0 0-15,24-4 0,-24 4 16,0 0-16,0 0 0,0 0 0,27 1 15,-27-1-15,0 0 0,23 3 16,-23-3-16,18 3 16,-8-1-16,0-2 0,1 1 0,1-1 15,1 1-15,0 0 0,3 1 16,2 0-16,-2 0 0,-1-1 0,3-1 16,2 0-16,0 0 15,0 2-15,5 0 0,1 2 16,-1-2-16,-3 1 0,2-1 15,2 1-15,0-3 0,-2-2 0,0 2 16,0 2-16,0 0 0,0 2 16,8-2-16,2 0 0,-4-1 15,-4 1-15,3-1 0,3 3 16,-1-3-16,-1-1 0,1 1 16,1 1-16,-1 0 0,0 2 0,8-1 15,0 2-15,-4 1 0,-3-1 16,4-2-16,4 1 15,-2-1-15,0-2 0,0 2 0,3 3 16,0-2-16,-1 0 0,6-2 16,0 0-16,-3 2 0,-1 1 15,2 0-15,3 0 0,-5 0 16,-3-2-16,4 1 0,4 0 16,-3-1-16,-4-1 0,11 0 15,2-1-15,-6-1 0,-2-1 0,2 2 16,4 2-16,-4-1 0,-2-2 15,5-1-15,5-1 16,-6 1-16,-5 3 0,12-1 0,3-1 16,-11 1-16,-3 0 0,29 3 15,-1 0-15,-13-6 0,-7-4 0,3 5 16,2 2-16,-9 0 16,-2 2-16,7-2 0,6 1 15,-7-1-15,-4 0 0,6-2 16,3-2-16,-1-1 0,-3-3 0,3 3 15,1 2-15,-7 2 0,-6 0 16,11-2-16,8-1 0,-5 0 16,-5 2-16,3 0 0,2 1 15,-6 1-15,-5 2 0,5-5 16,4-3-16,-7 2 0,-6 1 0,9 2 16,6 0-16,-7 1 15,-7 0-15,9 2 0,6-2 16,-3 3-16,0 1 0,3-4 15,4-1-15,-9 0 0,-5-1 0,9 4 16,8 3-16,-7-4 0,-2-4 16,5 1-16,6 1 15,-10 3-15,-4 2 0,6-2 0,4-1 16,-8-1-16,-5 0 0,9-6 16,7-6-16,-10 8 0,-9 5 0,7 1 15,6 2-15,-2-5 0,-2-5 16,8 9-16,6 3 15,-14-8-15,-7-6 0,6 6 16,6 3-16,-5 3 0,-4-1 0,5-2 16,5-1-16,-7-2 0,-4 0 15,8 0-15,5-1 0,-7 0 16,-5-2-16,8 5 0,7 3 16,-9-5-16,-4-3 0,5-1 15,8 0-15,-9 3 0,-4 1 0,11 0 16,4 2-16,-11-1 15,-7 1-15,7 1 0,8-1 16,-7 0-16,-3-2 0,5 0 16,4-2-16,-10 2 0,-7-1 0,7 2 15,7 2-15,-8-4 0,-5 1 0,12 0 16,8 0-16,-11-2 16,-8-1-16,4-2 0,5-1 15,-8 1-15,-6 2 0,9 1 0,7-1 16,-6-1-16,-4-1 0,3 2 15,3-1-15,-8 3 0,-6 0 16,9 0-16,6-3 16,-9 1-16,-6 0 0,5 0 0,3-2 15,-2 3-15,-3 1 0,5-1 16,3 1-16,-4 1 0,-4 0 0,4-1 16,5-2-16,-10-1 15,-5-1-15,8 2 0,6 1 16,-9 2-16,-5-1 0,6 1 15,3 0-15,-2-4 0,-2 0 0,3 1 16,3 2-16,-6 1 0,-4 0 16,7-1-16,4-2 0,-7 1 15,-4 1-15,5 1 0,2 1 16,-4-1-16,-7 0 0,6 1 16,5-2-16,-7 2 0,-4 2 0,7-1 15,6-1-15,-10 1 0,-6 0 16,8 0-16,6-1 15,-11 0-15,-4-1 0,6 0 0,8-1 16,-9 2-16,-7-2 0,8 0 16,5-1-16,-9 2 0,-5 1 15,4 1-15,1 1 0,-17-2 16,0-1-16,2 2 0,2 1 16,-3-1-16,-2 1 0,-2-2 15,0-4-15,-6 3 0,-3-1 0,-2 0 16</inkml:trace>
  <inkml:trace contextRef="#ctx0" brushRef="#br0" timeOffset="112317.8206">15750 8570 0,'0'0'0,"0"0"0,0 0 16,-33-4-16,15 1 0,-7-2 15,-3 1-15,-2 0 0,-1-1 0,-2 2 16,-2 2-16,-10-2 0,0-1 16,1 3-16,0 1 0,1 3 15,1 3-15,-9 3 0,0 1 16,2-1-16,0 2 0,1 3 15,-2 1-15,-4 6 0,3 2 0,14-6 16,8-3-16,8-5 0</inkml:trace>
  <inkml:trace contextRef="#ctx0" brushRef="#br0" timeOffset="114184.8401">19300 8275 0,'0'0'0,"-14"-1"0,-2 2 0,-7-1 16,0-1-16,-14 4 0,-11 2 15,-4 1-15,-3 1 0,-11 8 16,-1 4-16,4 3 0,1 1 0,-9 6 16,2 0-16,4 3 0,3-1 15,-18 12-15,11-7 0,9-4 16,6-6-16,7 3 0,6 1 15,3 2-15,0 2 0,5 9 16,3 4-16,3-1 0,0-1 0,-2-1 16,-3-1-16,2 6 0,2 3 15,1 1-15,-1 2 16,3-4-16,2-3 0,4 11 0,5 4 16,0-5-16,2-3 0,9-5 15,5-1-15,4-2 0,3-1 16,-2-3-16,0 0 0,2-4 15,0-2-15,5 4 0,5 3 16,0-2-16,1-1 0,0 1 0,0-1 16,5-3-16,6-2 0,1 0 15,2 0-15,-1-4 0,1-1 16,5-2-16,5 0 0,4-2 16,1-3-16,2-3 0,1-1 15,0-6-15,-1-2 0,5 5 16,2 4-16,0-5 0,1-2 0,3-4 15,2-3-15,1-6 16,1-3-16,3-5 0,4-3 16,-1-8-16,-1-3 0,0 2 15,-2 3-15,2-3 0,-1 0 0,4-6 16,3-3-16,-8-3 0,-7-1 16,4-4-16,2-3 0,-1 3 15,1-1-15,-4-6 0,-3-3 16,-5-3-16,-3 0 0,0-2 15,-1 1-15,-3-4 0,-4-3 0,-1-3 16,0-2-16,-5 3 16,-5 6-16,2-4 0,1-3 0,-7 0 15,-3 2-15,-5-4 0,-3-3 16,-2 6-16,1 2 0,-5 0 16,-2 0-16,-4 0 0,-4 1 15,-5 3-15,-5 1 0,-5 3 16,-3 2-16,-2-4 0,1-4 15,-3 7-15,-2 3 0,-7 0 16,-2 0-16,-6 5 0,-1 4 16,-1 4-16,1 3 0,-4 0 15,-4-1-15,-5 0 0,-3-1 16,1 2-16,3 2 0,-8 7 16,-6 5-16,0 0 0,0 0 0,-3 5 15,-2 5-15,1 3 0,3 1 16,-5-2-16,-4 1 0,3 6 15,1 4-15,-7 0 0,-4 1 16,-1 2-16,2 0 0,-3 7 16,0 6-16,-1 4 0,-1 3 0,-2 4 15,-2 1-15,-1-1 0,-1 0 16,2 6-16,1 6 0,3 3 16,4 2-16,-1 1 0,0 1 15,4 6-15,3 4 0,-1 9 16,-2 7-16,4 4 0,3 1 15,-4 8-15,-3 4 0,24-30 0,17-21 16,11-15-16</inkml:trace>
  <inkml:trace contextRef="#ctx0" brushRef="#br0" timeOffset="122384.8863">22348 13761 0,'0'0'0,"0"0"15,0 0-15,0 0 0,0 0 0,0 0 16,0 0-1,0 0-15,0 0 0,0 0 0,0 0 16,0 0-16,0 0 0,31 8 0,-31-8 16,23 3-16,-23-3 0,26 5 15,-11-3-15,1 1 0,3-1 16,2 1-16,3 0 0,1 0 16,0-1-16,10 1 0,2 0 15,-1 1-15,0 1 0,3 0 0,1-2 16,7 2-16,-1-1 15,1 2-15,0-2 0,0 0 0,2 1 16,8 1-16,-1 0 0,1 1 16,-2-1-16,11 3 0,0 2 15,-3-5-15,-2-3 0,-1 1 16,1 3-16,9-2 0,-1-2 16,2 1-16,3 0 0,-3 1 15,-2-2-15,33 1 0,-9-3 16,-8 1-16,-6 0 0,1 1 0,2-2 15,-5 1-15,-3-1 0,21 1 16,14 0-16,-21-2 16,-14-1-16,4-2 0,4-1 0,-2 0 15,1-2-15,7 3 0,5 2 16,0-1-16,0 1 0,0-1 16,1 0-16,-4-1 0,-1-1 15,7 3-15,4 2 0,-2 1 0,-1-1 16,2-2-16,3-1 15,-6-4-15,-5-1 0,1 2 16,-1 1-16,-3 1 0,-3 2 0,5 2 16,2 3-16,-4-2 0,-3 1 15,6 2-15,2 2 0,-7 1 16,-3 0-16,4-2 0,5 0 16,-3-1-16,0-1 0,14 3 15,8 2-15,-11-1 16,-7-1-16,-3 0 0,0-1 0,-3-4 15,-1-3-15,13 5 16,10 4-16,-16-4 0,-12-2 0,1-3 16,1-1-16,2 2 0,0 1 0,5-1 15,1 0-15,0 0 16,-1 0-16,8 2 0,7 1 16,-21 0-16,-15 1 0,4 3 0,2-1 15,2 1-15,4 0 0,1 4 16,3 2-16,-5-3 0,-5-3 15,4 1-15,4-1 0,-5 0 16,-2 0-16,0-2 0,2 0 16,-3-3-16,-1 0 0,2-1 15,1 1-15,-4 3 0,-3 1 0,0-2 16,1 0-16,-5-3 16,-3-2-16,4 1 0,2 0 0,-4-1 15,-2-2-15,2 3 0,1 3 16,-5-3-16,-4-2 0,1-1 15,0-1-15,1 0 0,-2 1 16,-1-5-16,0 0 0,-8 6 16,-5 4-16,7-5 0,6-4 15,-8-1-15,-3-3 0,-2 3 16,-1 2-16,-1 4 0,-2 2 0,-3-3 16,0-2-16,-6-5 0,-5 0 15,2 5-15,0 5 0,-2 2 16,-3 1-16,-1-1 15,0-1-15,-12-2 0,-2 0 0,2 0 16,1 0-16,-3 0 0,-1-1 16,0 2-16,-2 1 15,-2 0-15,-2-1 0,3 0 0,-3 0 16,0 0-16,0-2 0,-2-2 16,2-5-16,0 4 0,0 0 0,0 1 15</inkml:trace>
  <inkml:trace contextRef="#ctx0" brushRef="#br0" timeOffset="129318.7306">17584 12611 0,'0'0'16,"0"0"-16,0 0 0,0 0 0,0 0 15,26 1-15,-26-1 16,17 0-16,-7 0 0,2 2 0,2-2 16,0 1-16,1 0 0,2 0 15,0 0-15,2 1 0,1 0 16,8-1-16,1 1 0,-1 0 16,-2 1-16,4 0 0,3 0 15,-1 0-15,-1-1 0,11 0 16,2-1-16,-3 1 0,-3-1 0,3 0 15,2 1-15,-2 1 16,-2-1-16,10 1 0,3 1 0,-6 0 16,-3-1-16,4 1 0,1 2 15,-2-1-15,-1 1 0,9 0 16,0-1-16,-3-2 0,-2 0 0,3-2 16,2 0-16,1 1 15,1-2-15,5 2 0,-3 0 0,-4-2 16,-3 0-16,4-1 15,3 0-15,-1 1 0,-1 1 0,-2-1 16,0-2-16,-2-2 0,-3 1 0,30 0 16,-2 2-1,-14 0-15,-10-1 0,2 1 0,2 1 16,-5-4-16,-4-2 0,3 3 16,2 2-16,-1-3 0,0-3 0,2-1 15,3-1-15,-6 5 16,-5 4-16,0-4 0,1-3 15,-4 1-15,-2 1 0,6 4 0,2 1 16,-8 1-16,-6 1 0,7 1 16,4 1-16,-7 2 0,-2-2 15,1 5-15,3 0 0,-17-4 16,3-3-16,9 3 0,5 2 16,-8-4-16,-1 0 0,5-1 15,6-1-15,-3-1 0,-1 0 16,4-3-16,3-3 0,-7 1 15,-6 0-15,2-1 0,0 1 0,2 13 16,0 10-16,-10-5 0,-8-4 16,-4-3-16</inkml:trace>
  <inkml:trace contextRef="#ctx0" brushRef="#br0" timeOffset="135713.8497">24164 12455 0,'0'0'0,"0"0"0,0 0 0,-18-12 15,11 7-15,-2 0 0,-4 1 16,0-1-16,0 1 0,0 0 16,-2-1-16,1 1 0,1 1 0,-7-1 15,0 1-15,0-1 16,2-1-16,-1 2 0,-1 2 15,1 0-15,2 1 0,-1 1 0,0 0 16,2 0-16,0 1 0,0-1 16,-2 1-16,1 1 0,-1 0 15,2 1-15,3 2 0,0-1 16,1 1-16,0 2 0,0 2 16,-1 2-16,0 1 0,-1 0 0,0 0 15,1 2-15,4 1 0,-2-1 16,0 2-16,-1-1 0,1 3 15,2-1-15,0 3 16,1-1-16,0 0 0,-2 7 0,0 4 16,2-3-16,-1-2 0,0 3 15,-1 3-15,1-3 0,0 0 16,3 0-16,0 0 0,1-2 16,-1 0-16,-1 5 0,0 1 15,4-2-15,0-2 0,2-2 0,0 3 16,1-3-16,0 0 15,2 1-15,3-1 0,0-3 0,2-2 16,0 2-16,-1 2 16,1-4-16,-1-2 0,2 1 0,2 1 15,-1-1-15,0-2 0,0-2 16,0 2-16,2-4 0,2-1 0,2 0 16,4 0-16,-3-2 15,0-1-15,-1 0 0,1-1 16,-1 0-16,0 0 0,3 0 15,1 0-15,-2-1 0,1 0 0,-1-1 16,-2-2-16,-2 0 0,-1 1 16,2 1-16,-1-2 0,1 1 15,1 0-15,1-1 0,2-1 16,-4-2-16,-1 1 0,1 0 16,-1 3-16,0-1 0,1-1 15,2 2-15,0 0 0,1-3 0,-1 0 16,2-1-16,-1 0 15,0 0-15,1 0 0,2 0 0,2-1 16,0 0-16,-1-1 0,0 0 16,0-1-16,1 0 0,1 2 15,8-2-15,1-2 0,-1 2 16,-2-1-16,2 1 0,1-1 16,-1-1-16,-1 0 0,2 0 15,0 2-15,1-3 0,0 1 16,0 0-16,0 3 0,1-1 0,1 1 15,5-1-15,-1 0 16,-1 1-16,1-1 0,0 0 0,-1-1 16,0-1-16,-1 2 0,1-1 15,0 0-15,-1-2 0,-1-2 16,2 4-16,4 1 0,-1 1 16,0 1-16,6-1 0,1-1 15,-3 0-15,-1 0 0,1 3 16,0 0-16,2 1 0,0 0 0,-1-1 15,1 0-15,-2-1 0,1 1 16,-1-2-16,1-1 0,-1-1 16,0-1-16,9 1 0,1 3 15,-5-3-15,-4-1 0,5-1 16,4-2-16,-4 3 0,-4 1 0,3-2 16,2-1-16,0-1 15,2 0-15,-1 3 0,-1 0 16,0 4-16,0 0 0,26-2 15,-2-5-15,-10 6 0,-6 3 0,-4-2 16,-3-3-16,0-1 0,0 1 16,0-1-16,1 1 0,-1 4 15,0 2-15,4-6 0,4-3 16,-7 4-16,-5 3 0,3 0 16,1 0-16,1 0 0,0-3 15,0 1-15,-1 1 0,-1-2 16,0-1-16,4-2 0,3-2 0,-6 5 15,-5 3-15,5 1 0,2-1 16,0-1-16,1-1 0,-1-2 16,-1-1-16,0 1 0,0-1 15,4 0-15,2 0 0,-7-2 16,-5-3-16,7 3 0,4 3 16,2-2-16,1-1 0,-5 1 15,-2-1-15,-4 2 0,-2 2 0,8-2 16,4 0-16,-4-1 0,-5 1 15,1 2-15,2 4 0,1-3 16,-1 0-16,0-1 0,1-1 16,-7 0-16,-4 1 0,5 0 15,7 0-15,-7 0 0,-2-2 16,-1 0-16,0 0 0,-4 2 16,-2 2-16,4-1 0,2 2 15,1-2-15,2-2 0,-3 1 16,0 0-16,-1 0 0,0-3 0,-2 2 15,-2 2-15,1-1 16,0 0-16,-2 0 0,-1 1 16,0-1-16,0 0 0,-13 2 0,4-2 15,-2 1-15,3 1 0,-1-2 16,-1 1-16,2 0 0,1 0 0,0 1 16,1 1-16,-3-1 15,-3-2-15,2 2 0,1 1 16,-5-1-16,-2-1 0,-1 1 15,0 1-15,-1-1 0,0-1 0,1-1 16,-3-1-16,-3 1 0,-2 1 16,0-1-16,-2-1 0,0 1 15,0 1-15,3-2 0,2-2 16,-5 3-16,-1 1 0,0-2 16,0-2-16,-1 2 0,-1 2 0,-1-1 15,0-1-15,-3 1 0,0-1 16,-1 0-16,0 1 0,-1-1 15,1 1-15,0 0 16,2 0-16,-2 0 0,1 0 0,-2 0 16,-1 0-16,0 0 0,-3 0 15,2-2-15,-2 2 0,2-1 16</inkml:trace>
  <inkml:trace contextRef="#ctx0" brushRef="#br0" timeOffset="142459.2166">9280 1203 0,'0'0'0,"-4"-5"0,0-3 0,-2 0 16,-2-2-16,-6-7 0,-5-5 16,-1 2-16,0 0 0,-14-5 15,-4-1-15,-1 4 0,1 3 0,-16-4 16,-6 0-16,3 3 0,1 1 15,-17 1-15,-3 5 16,4-2-16,5 1 0,-20 0 0,-4 2 16,-24-1-16,21 3 0,-3 5 15,-1 4-15,12 1 0,12 2 0,-7 8 16,-3 4-16,9-5 16,7-4-16,-7 5 0,-2 4 15,7 2-15,5 1 0,-4 8 0,2 7 16,9-4-16,6-4 0,-3 5 15,-2 4-15,10-3 0,6-2 16,5 1-16,3 0 0,7 2 16,5-1-16,5 9 0,3 7 15,4-5-15,7-2 0,7 7 16,7 4-16,0-5 0,3-4 0,8 11 16,8 10-16,2-5 15,2-5-15,18 5 0,12 4 16,-5-15-16,-4-7 0,19-4 15,13-1-15,-6-8 0,-5-3 0,19-1 16,13 1-16,-12-11 0,-8-10 16,19-9-16,13-5 0,-11-3 15,-11-1-15,17-6 0,9-3 16,-16 0-16,-10 2 0,11-8 16,8-3-16,-16 6 0,-8 4 0,-5-8 15,-2-3-15,-11 1 0,-7 2 16,-2-4-16,-1-2 15,-14 1-15,-9 0 0,9-7 0,4-7 16,-5 3-16,-5 4 0,0-10 16,1-5-16,-9 5 0,-4 6 0,-5-9 15,-5-4-15,-7 6 16,-6 5-16,-13-7 0,-9-4 16,-4 7-16,-1 5 0,-16 2 15,-10 0-15,-4 3 0,-3 1 0,-19 1 16,-14 0-16,3 9 0,1 6 15,-28 9-15,-18 8 16,3 14-16,3 8 0,-28 20 0,-19 12 16,11 8-16,7 4 0,47-18 15,30-11-15,23-9 0</inkml:trace>
  <inkml:trace contextRef="#ctx0" brushRef="#br0" timeOffset="160201.6567">10742 11464 0,'0'0'0,"0"0"0,0 0 16,0 0-16,0 0 0,0 0 0,0 0 16,0 0-16,0 0 0,28-2 15,-28 2-15,25-1 0,-25 1 0,33-1 16,-10 2-16,2-1 16,0 0-16,5-1 0,3 1 15,10 0-15,0 0 0,3 0 16,2 1-16,10 2 0,0-1 0,4 1 15,2 1-15,3 3 0,-6 2 16,11-1-16,-2 0 0,-1-2 16,-2-2-16,2 0 15,3 0-15,2-2 0,-9-1 0,12 1 16,1 0-16,17 3 0,-9 1 16,2 0-16,2 0 0,-14-4 15,-9-2-15,8 3 0,4 2 16,-3-2-16,-2 0 0,7 1 15,3 1-15,-2 0 0,0 1 16,5-4-16,4-3 0,-16 0 0,-11-1 16,-1-2-16,0-1 0,4-1 15,4 2-15,0-1 0,2-2 16,-4 1-16,-4-2 0,2 1 16,2 0-16,2 0 15,1 0-15,-5 4 0,-2 1 0,-10 1 16,-5 1-16,4 4 15,4 2-15,-3 5 0,-1 4 0,-8 4 16,-4 3-16,-13-7 0,-9-5 16,-7-2-16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1235 278,'-18'0,"18"0,0 0,0 0,-18 0,18 0,-18 0,18 0,-17 18,-1-18,0 18,18-18,-18 18,0-18,0 18,0 0,0 0,18 0,-18 0,-18 0,18 18,0-18,-18 18,18-18,0 0,0 0,-18 18,19-18,-19 18,18-18,0 18,0-18,0 0,0-18,0 18,0 0,0 0,0 0,0-18,18 18,-18-18,0 18,0-18,0 18,0-18,18 18,-18-18,0 18,18-18,-18 18,1 0,-1 0,0 0,0-18,0 18,0 0,0-18,0 18,0 0,0-18,18 18,-18-18,18 18,0-18,0 0,0 0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1188 341,'-17'0,"17"0,0 0,0 0,-18 0,18 0,0 0,-17 0,17 0,-17 0,17 0,0 0,-18 0,1 18,0-18,0 18,-18 0,18 1,-18-1,0 0,18 0,-17 0,-1 0,0 19,1-19,-1 0,0 0,1 19,17-37,-1 18,-16 0,16 0,18 0,-17-18,0 18,-1-18,1 19,0-1,0 0,-18 0,18 0,-1 0,-16 1,16-1,1 0,0 0,0-18,17 18,-18-18,1 18,17-18,-17 0,-18 0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1237 376,'-18'0,"18"0,0 0,0 0,0 0,-18 0,18 0,0 0,-18 0,18 0,-18 0,18 0,-17 0,17 0,-18 0,-18 0,18 0,1 0,-1 0,0 0,0 0,1 18,-1-18,18 0,-36 0,18 17,1-17,-1 0,0 18,0-18,-17 0,17 18,0-18,0 17,-17-17,17 18,0-18,0 17,1-17,-1 18,0 0,-18-1,19-17,17 18,-18-18,0 18,0-18,0 17,1-17,-1 18,0-1,0-17,0 18,1 0,-1-18,0 17,0 1,18-18,-17 17,-1 1,0-18,18 18,-18-18,18 17,-18-17,18 18,0-18,0 0,-17 17,17-17,0 18,-18 0,18-18,0 17,0 1,0-18,-18 17,18-17,0 18,0-18,0 18,0-1,0-17,0 18,0-1,0-17,0 18,0-18,0 18,0-18,0 17,18-17,-18 18,18-18,-18 18,17-18,-17 17,18-17,0 18,0-18,0 17,-1-17,1 18,0-18,0 18,-1-18,1 0,-18 0,18 17,0-17,0 0,-18 0,17 0,1 0,-18 18,18-18,0 0,0 0,-1 17,1-17,0 0,0 18,0-18,-1 0,1 0,-18 0,18 18,0-18,-18 0,17 0,-17 0,18 0,-18 17,0-17,18 0,-18 0,18 0,-18 0,18 0,-18 0,17 0,-17 18,18-18,0 0,0 0,17 17,-17-17,0 0,0 18,17-18,-17 0,0 18,17-18,-17 0,18 0,-18 0,-1 0,19 0,-18 0,0 0,17 0,-17 0,0 0,-1 0,1 0,18 0,-18 0,-18 0,35 0,-17 0,0 0,0 0,17-18,-17 18,0 0,0 0,-1-18,1 18,0 0,0 0,-1 0,-17-17,18 17,0 0,0 0,0-18,-1 18,1 0,0-17,0 17,17 0,-17-18,0 18,0 0,0 0,-1-18,-17 18,18 0,0 0,0-17,-18 17,17 0,1 0,0-18,-18 18,18 0,0 0,-18 0,17-17,-17 17,18 0,-18-18,18 18,-18-18,18 18,-18-17,18 17,-18-18,0 18,0-17,17 17,-17-18,0 18,0-18,0 18,0-17,0-1,0 18,0-18,0 18,0-17,0 17,0-18,0 18,0 0,0-17,0-1,0 18,0-18,0 18,0-17,0 17,0-18,0 18,0-17,0 17,0-18,0 0,0 18,-17-17,17 17,0-18,-18 18,18-17,-18-1,18 0,-18 1,18-1,-18 18,18-17,-17-1,17 0,-18 18,18-17,-18 17,18-18,-18 1,18-1,-18 18,1-18,17 1,-18 17,18-18,-18 18,18-18,-18 18,18-17,0 17,-17 0,17 0,0 0,-18-18,18 18,0 0,0 0,0 0,-18 0,18 0,-18-17,18 17,-18-18,18 18,-17 0,-1-18,18 18,-18 0,0 0,18 0,-18 0,1-17,-1 17,0 0,18 0,-18 0,0 0,18 0,-17-18,-1 18,0 0,0 0,18 0,-17-17,-1 17,0 0,0 0,-17 0,17 0,-18 0,18 0,-17-18,-1 18,-17 0,17 0,1 0,-19 0,19 0,-1 0,1 0,-1 0,18 0,-17 0,35 0,-18 0,0 0,18 0,-18 0,1 0,17 0,-18 0,18 0,0 0,-18 0,18 0,0 0,0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48871 50950,'0'16,"-8"-1,0 1,-15 39,0-1,-8 25,0-1,7-24,1 1,23-24,0 1,0-48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08T03:03:55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1531 395,'-18'-18,"18"18,0 0,0 0,0 0,0 0,-18 0,18 0,0 0,-18 0,18 0,-18 0,18 0,0-18,-18 18,18 0,-18 0,18 0,0 0,-18 0,18 0,-18 0,18-17,-18 17,0 0,-1 0,1 0,0-18,-18 18,18 0,0-18,-18 18,18 0,0-18,0 18,0 0,0 0,18 0,-18-18,18 18,-18 0,0 0,18 0,-18 0,18 0,-18 0,18 0,-18 0,0 0,18 0,-18 0,0 0,18 0,-18 0,18 0,-18 0,0 0,18 0,-18 18,0-18,18 0,-18 0,0 18,-18-18,18 18,18-18,-18 18,0-18,0 17,0-17,0 0,0 0,18 18,-18-18,18 0,-18 0,-1 18,19-18,-18 18,0-18,18 0,-18 18,0-18,18 18,-18 0,0-18,18 18,-18-18,18 18,0-18,-18 17,18-17,0 18,-18-18,18 18,0 0,0-18,-18 18,18 0,-18-18,0 18,18 0,-18 0,18-18,-18 17,18-17,-18 18,18-18,0 18,-18 0,18-18,0 18,-18-18,18 18,-18 0,18-18,0 18,0-18,-18 18,18-18,0 17,0-17,0 0,0 0,0 18,0-18,0 0,-18 18,18-18,0 0,0 18,0-18,0 18,0-18,0 18,0 0,0-18,0 0,0 18,0-18,0 18,0-18,18 17,-18-17,0 18,0-18,18 0,-18 18,0-18,0 0,0 0,0 18,0-18,0 0,0 18,0-18,0 18,0-18,0 18,0-18,0 18,0-18,0 0,0 17,0-17,18 18,-18-18,0 0,0 18,18-18,-18 18,18-18,-18 0,0 18,18-18,-18 18,0-18,0 0,18 0,-18 18,0-18,0 0,18 0,-18 0,0 0,0 0,18 18,-18-18,18 0,-18 0,18 0,-18 18,0-18,18 0,-18 17,18-17,-18 0,18 0,-18 18,18-18,-18 0,18 18,-18-18,18 18,0-18,-18 18,18-18,-18 0,18 18,-18-18,19 0,-19 18,18-18,-18 0,18 18,-18-18,0 0,18 0,-18 0,18 0,-18 18,0-18,18 0,-18 0,0 17,0-17,18 0,-18 0,18 0,-18 0,18 0,0 0,-18 0,18 0,-18 18,18-18,-18 0,18 0,-18 0,18 0,-18 0,0 0,18 0,-18 0,18 0,-18 0,0 0,0 0,18 0,-18 0,18 0,0 0,-18 0,18 0,0 0,-18 0,18 0,0 0,0 0,-18 0,18 0,0 0,0 0,-18 0,18 0,-18 0,18 0,-18 0,18 0,-18 0,0 0,18 0,-18 0,18 0,-18 0,18 0,-18 0,18 0,0 0,0 0,0 0,0 0,-18 0,18 0,0 0,-18 0,18 0,1 0,-19 0,18 0,-18 0,18 0,-18 0,18 0,-18 0,0 0,0 0,18 0,-18 0,18 0,-18 0,0 0,18 0,0 0,0 0,-18-18,18 18,0-17,0 17,0-18,0 18,0-18,0 0,0 18,0-18,0 18,-18 0,18-18,0 18,-18-18,0 18,18-18,-18 18,18-18,-18 18,18-17,-18-1,18 18,-18-18,0 18,0-18,18 0,-18 0,0 18,0-18,18 0,-18 0,0 18,18-17,-18-1,0 0,0 0,0 0,0 0,0 18,0-18,0 0,0 18,0-17,0-1,0 18,0-18,0 0,0 0,0 0,0 18,0-18,0 0,-18 0,18 1,0-1,-18 0,18 18,0-18,-18 0,18 0,-18 0,18 18,-18-18,18 0,-18 18,18 0,-18-17,18 17,-18-18,18 18,0-18,0 18,0 0,0-18,0 18,-18 0,18-18,0 0,-18 18,18-18,-18 0,18 18,-18-18,18 18,0 0,-18-17,18 17,-18-18,18 18,0 0,-18-18,18 0,0 18,0-18,-18 18,18-18,-18 0,18 18,0-18,-18 0,18 18,0 0,0-17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41"/>
    </inkml:context>
    <inkml:brush xml:id="br0">
      <inkml:brushProperty name="width" value="0.02996" units="cm"/>
      <inkml:brushProperty name="height" value="0.02996" units="cm"/>
      <inkml:brushProperty name="color" value="#00BFF3"/>
    </inkml:brush>
  </inkml:definitions>
  <inkml:trace contextRef="#ctx0" brushRef="#br0">23238 45260 489,'0'-8'8,"0"2"14,0 0 16,0 2 14,0-1 7,0-2-4,0-2-3,0-1-4,-1-1-6,-4 0-11,-2 2-11,-3 1-9,-2 1-8,0 2-1,0 2-3,1 2-3,-2 1-1,-2 2 1,-1 0-1,-3 2 0,0 0 1,3 2 2,1 0 1,3 1 1,-2 3 2,-2 4-1,-3 3 1,-3 5-1,0 1 1,3 1 0,3-1 2,3 1 0,1 0 0,0 2 1,0 3 0,1 1 1,-1 3-1,2 1 1,1 2 0,1 2 1,1 0-1,2-4 0,2-2 0,2-3-2,2-3 0,4-3 0,2-3 0,3-3-1,5-3-6,6-2-8,5-4-11,6-3-9,5-4-7,2-8-4,4-6-5,3-7-3,-3-2 0,-4 1 6,-7 3 6,-6 1 5,-3 2 3,-3 2-1,-1 3-1,-2 1 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41"/>
    </inkml:context>
    <inkml:brush xml:id="br0">
      <inkml:brushProperty name="width" value="0.02119" units="cm"/>
      <inkml:brushProperty name="height" value="0.02119" units="cm"/>
      <inkml:brushProperty name="color" value="#00BFF3"/>
    </inkml:brush>
  </inkml:definitions>
  <inkml:trace contextRef="#ctx0" brushRef="#br0">25724 45093 692,'-1'-8'3,"0"2"6,-2 1 7,0 1 6,0 0 4,2 0 2,2 0 3,2 0 2,3-1-1,6 0-3,3-1-3,7-1-3,1-1-5,0 2-9,1 1-6,-1 1-9,-1 0-6,-3 2-3,-3 0-6,-3 2-3,-3 0-8,-4 2-10,-4 0-11,-4 2-11,-3-1 2,0-1 14,-1 0 13,-2-2 14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42"/>
    </inkml:context>
    <inkml:brush xml:id="br0">
      <inkml:brushProperty name="width" value="0.02929" units="cm"/>
      <inkml:brushProperty name="height" value="0.02929" units="cm"/>
      <inkml:brushProperty name="color" value="#00BFF3"/>
    </inkml:brush>
  </inkml:definitions>
  <inkml:trace contextRef="#ctx0" brushRef="#br0">24995 44611 500,'-28'-28'2,"7"5"5,6 6 3,8 7 5,3 4 6,0 4 8,0 4 10,1 4 7,-1 4 2,0 7-9,0 6-7,0 5-7,-1 4-6,-2 1-2,-2 0-3,-1 2-2,-2-1-3,2 0-3,1-1-3,1-1-3,1-3-3,2-3-2,2-5-3,2-3-2,3-5-1,6-5-1,4-4 0,5-6-1,2-2 2,1-2 3,0 0 3,-1-1 3,0-1 2,-1 2 1,-1 1 1,0 0 1,-3 4 2,-1 4 1,-2 5 1,-2 6 2,-3 1 0,-1-1-3,-2-1-3,-2 0-3,-2-2-2,-2-1-2,-2-1-3,-1 0-2,-3 0-2,0 1-3,-2 3-4,0 2-1,-2 1-2,-5 1 1,-3 1 1,-5 1 1,-2 1 2,-1-1 1,0 1 3,-2-1 2,0 1 5,1 0 7,2-1 8,0 1 7,1-2 4,3-1 0,1-3 0,3-1 0,2-3 1,2-2 2,4-4 3,3-2 0,5-2 2,8 0-3,8 0-1,7 0-2,7-1-3,3-1-4,4 0-4,4-1-4,4-2-5,0 0-2,4-1-5,1-2-3,0 1-6,1 1-10,0 0-10,0 2-9,-2 0-7,-4 0-2,-4 0-3,-3 0-3,-6 1 2,-4 2 6,-5 2 5,-4 2 7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42"/>
    </inkml:context>
    <inkml:brush xml:id="br0">
      <inkml:brushProperty name="width" value="0.02051" units="cm"/>
      <inkml:brushProperty name="height" value="0.02051" units="cm"/>
      <inkml:brushProperty name="color" value="#00BFF3"/>
    </inkml:brush>
  </inkml:definitions>
  <inkml:trace contextRef="#ctx0" brushRef="#br0">27650 46893 715,'0'-9'5,"2"-2"10,0-1 11,2-3 10,0 1 5,1 3 1,1 3-2,2 3 1,0 1-11,-1 2-22,1 0-20,0 2-23,-1 1-12,-1 2-5,-1 2-5,0 1-5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49"/>
    </inkml:context>
    <inkml:brush xml:id="br0">
      <inkml:brushProperty name="width" value="0.02963" units="cm"/>
      <inkml:brushProperty name="height" value="0.02963" units="cm"/>
      <inkml:brushProperty name="color" value="#00BFF3"/>
    </inkml:brush>
  </inkml:definitions>
  <inkml:trace contextRef="#ctx0" brushRef="#br0">34281 44705 494,'0'-10'0,"0"-4"0,0-3 0,0-5 0,0 1 2,0 3 2,0 4 4,0 5 2,0 1 1,2 0 1,0 0-1,2 0 1,-1 1 0,1 1 2,0 0 3,0 2 1,-1 5 6,0 10 11,-2 9 10,0 11 10,-3 5 0,0 2-11,-3 2-10,-2 2-11,0 2-6,1 2-2,0 2-3,2 2-2,0 2-5,0 3-6,0 3-8,1 3-7,-1 0-7,2-6-6,0-5-7,2-4-7,1-7-3,4-6-2,2-7-2,3-7-1,1-6 2,-1-5 4,-1-4 4,0-6 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49"/>
    </inkml:context>
    <inkml:brush xml:id="br0">
      <inkml:brushProperty name="width" value="0.02618" units="cm"/>
      <inkml:brushProperty name="height" value="0.02618" units="cm"/>
      <inkml:brushProperty name="color" value="#00BFF3"/>
    </inkml:brush>
  </inkml:definitions>
  <inkml:trace contextRef="#ctx0" brushRef="#br0">34554 45492 560,'1'-9'0,"2"-2"0,2-2 0,2-1 0,-1 1 10,-4 4 20,-4 6 20,-4 5 20,-3 4 3,-4 7-14,-2 5-14,-3 7-15,-2 2-11,-1 1-9,-1-1-8,0 0-9,-2-1-5,3-3-1,0-3 0,1-3-1,2-2 1,2-2 3,4-3 2,3-1 2,4-2 5,6 0 8,6-2 7,6 0 8,3-2 1,4 2-5,4-2-4,1 1-6,2 0-2,-1 0 1,-1 0 1,-1 0 1,-2 0-6,-1 2-15,-3 0-14,-1 1-14,-3 1-8,-3-2-4,-3-1-3,-2 0-3,-2-2 1,0 0 8,0-2 6,0 0 6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0"/>
    </inkml:context>
    <inkml:brush xml:id="br0">
      <inkml:brushProperty name="width" value="0.03182" units="cm"/>
      <inkml:brushProperty name="height" value="0.03182" units="cm"/>
      <inkml:brushProperty name="color" value="#00BFF3"/>
    </inkml:brush>
  </inkml:definitions>
  <inkml:trace contextRef="#ctx0" brushRef="#br0">35566 45769 460,'7'-28'6,"-1"5"10,-1 7 10,0 5 12,0 6 3,0 8-3,1 6-3,2 7-3,-3 6-6,-5 3-8,-4 5-9,-5 3-9,-2 1-4,0-2 0,2-1-1,1-3-1,1-3 1,2-5 0,2-5 0,2-4 1,4-7 1,6-5 3,5-5 2,7-7 2,3-5 0,1-5-5,1-5-5,1-5-4,0 0-5,1 2-2,-1 3-3,1 3-4,-2 2-1,-2 1 1,-1 1 0,-2 1 1,-2 0 2,1 1 6,-1-1 5,1 1 6,-2 1 3,-5 4 2,-3 4 4,-4 5 1,-5 4 12,-6 7 17,-6 7 19,-5 8 19,-3 3 2,0 2-14,2 3-12,1 1-15,1 2-8,1-1-5,1 0-4,0 1-5,3-3-4,2-4-2,4-3-3,3-5-3,2-3-3,3-6-3,4-5-3,2-4-4,4-6 0,2-6 0,3-5 1,3-7 2,1-2-3,1 1-4,-1 1-7,1 2-4,-2 1 0,-3 4 6,-3 5 6,-3 3 7,-2 6 7,-4 8 8,-3 8 9,-2 7 7,-3 5 4,0 1-1,-2 1-2,0 1-1,0-1-1,0-1-1,2-3-2,0-1 0,4-5-2,6-7-4,6-6-4,5-8-3,3-6-2,-1-7-4,-1-7-2,0-7-2,-3-2-1,-1 2 0,-3 1-1,-1 3 0,-3 2 0,-2 3 1,-4 3 0,-2 3 1,-4 2 0,-2 2 1,-4 3-1,-2 1 0,-2 2-2,-1 4-4,-2 3-4,0 2-5,0 3-3,1 2-5,1 2-3,1 2-4,1-1-2,4 1-1,2-2-1,4 0 0,2-3 1,4-1 4,2-2 4,4-2 5,1-1 2,1-2 4,1 0 3,1-2 2,1 0 4,0 1 6,-1-1 6,1 0 5,-1 0 6,-3 2 7,-1 0 8,-2 2 7,-2 2 3,-2 4 3,-2 4 1,-2 3 2,-2 4-4,0 3-6,-2 3-7,0 3-6,-2 2-6,0-1-4,-1 0-3,-2 1-3,2-3-4,1-3 0,2-5-3,2-3-1,3-3-1,4-2 2,3-2 1,5-2 0,2-2 3,1 1 4,2 0 2,0 0 4,0 1 3,-1 4 0,-1 2 2,-1 3 1,-2 3 0,-2 3-4,-4 3-1,-3 3-3,-3 4-5,-6 3-6,-4 4-6,-5 4-7,-3 1-4,-2-4-2,0-2-4,-1-3-2,1-5-4,3-5-4,3-7-5,3-5-5,1-4-3,2 0-1,0-2-2,2 0-1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0"/>
    </inkml:context>
    <inkml:brush xml:id="br0">
      <inkml:brushProperty name="width" value="0.0279" units="cm"/>
      <inkml:brushProperty name="height" value="0.0279" units="cm"/>
      <inkml:brushProperty name="color" value="#00BFF3"/>
    </inkml:brush>
  </inkml:definitions>
  <inkml:trace contextRef="#ctx0" brushRef="#br0">39434 46020 525,'-9'-2'3,"0"0"6,-1-3 6,-1-2 5,1 0 7,6 1 7,4 1 6,6 0 6,4 2 1,5 1-6,5 0-6,5 2-5,4 0-4,3 0-4,2 0-1,4 0-4,0-1-2,-2 0-3,-2-2-3,-1 0-4,-4 0-6,-3 2-12,-5 2-12,-3 2-12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0"/>
    </inkml:context>
    <inkml:brush xml:id="br0">
      <inkml:brushProperty name="width" value="0.03018" units="cm"/>
      <inkml:brushProperty name="height" value="0.03018" units="cm"/>
      <inkml:brushProperty name="color" value="#00BFF3"/>
    </inkml:brush>
  </inkml:definitions>
  <inkml:trace contextRef="#ctx0" brushRef="#br0">40145 45113 486,'-21'-28'4,"5"9"11,5 7 10,4 8 10,4 5 7,1 4 7,0 2 5,2 3 7,0 6-2,2 8-9,0 7-10,1 8-8,1 6-8,-2 4-8,0 3-9,-2 5-6,0 2-6,-2 1-3,0 1-1,-2 2-3,1-7 0,1-11 3,0-12 2,2-11 3,-1-7-12,0-1-27,-2-1-29,0 0-26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3:30"/>
    </inkml:context>
    <inkml:brush xml:id="br0">
      <inkml:brushProperty name="width" value="0.07302" units="cm"/>
      <inkml:brushProperty name="height" value="0.07302" units="cm"/>
      <inkml:brushProperty name="color" value="#00BFF3"/>
    </inkml:brush>
  </inkml:definitions>
  <inkml:trace contextRef="#ctx0" brushRef="#br0">47431 39881,'-15'0,"7"-8,0 0,39 8,1 0,30 0,1 0,7-7,1-1,-24 8,0 0,-24 0,1 0,-16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0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49300 50097,'0'-16,"23"1,1-1,7 24,1 0,38 39,0-1,9 9,-1 0,8 15,0 1,-15-9,-1 1,-23-24,0 0,-39-24,0 1,-16 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1"/>
    </inkml:context>
    <inkml:brush xml:id="br0">
      <inkml:brushProperty name="width" value="0.02617" units="cm"/>
      <inkml:brushProperty name="height" value="0.02617" units="cm"/>
      <inkml:brushProperty name="color" value="#00BFF3"/>
    </inkml:brush>
  </inkml:definitions>
  <inkml:trace contextRef="#ctx0" brushRef="#br0">43146 45293 560,'-7'-8'2,"2"2"2,2 1 4,2 1 3,1 1 8,0 3 12,0 4 12,0 2 12,0 3 2,0 4-10,0 2-11,0 3-10,0 4-5,-2 5-1,0 4-1,-1 6 0,0 2-4,0-2-8,2 0-8,0-1-8,1-2-6,-2 0-7,0-1-6,-1-1-7,-1-4-2,2-5 3,0-7 1,2-5 2,0-6-1,2-4-7,0-6-6,2-4-7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1"/>
    </inkml:context>
    <inkml:brush xml:id="br0">
      <inkml:brushProperty name="width" value="0.0225" units="cm"/>
      <inkml:brushProperty name="height" value="0.0225" units="cm"/>
      <inkml:brushProperty name="color" value="#00BFF3"/>
    </inkml:brush>
  </inkml:definitions>
  <inkml:trace contextRef="#ctx0" brushRef="#br0">43250 46062 651,'0'-8'-2,"0"0"-7,0 1-5,0-1-6,1 0 8,2 2 20,2 1 21,2 1 20,1 0 7,3 2-4,2 0-7,1 2-5,2 0-5,0 0-4,-1 0-5,1 0-3,-1 0-11,-1 2-17,-1 0-15,-1 2-17,-1 0-11,-2 1-6,-2 1-7,-2 2-7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1"/>
    </inkml:context>
    <inkml:brush xml:id="br0">
      <inkml:brushProperty name="width" value="0.03098" units="cm"/>
      <inkml:brushProperty name="height" value="0.03098" units="cm"/>
      <inkml:brushProperty name="color" value="#00BFF3"/>
    </inkml:brush>
  </inkml:definitions>
  <inkml:trace contextRef="#ctx0" brushRef="#br0">43874 45356 473,'0'-23'1,"0"1"2,0 1 1,0 1 3,0 2 5,0 1 9,0 2 9,0 3 8,0 4 7,0 8 2,0 8 1,0 7 3,-1 7-1,-2 5-7,-2 5-5,-2 5-5,0 3-8,-1 2-7,0 2-8,0 2-7,2 0-11,2-2-9,4-2-12,2-2-10,3-4-6,2-6-1,2-5-2,2-7 0,0-4 0,1-4 1,-1-4 2,1-4 2,0-4 3,-1-2 7,1-4 5,0-2 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2"/>
    </inkml:context>
    <inkml:brush xml:id="br0">
      <inkml:brushProperty name="width" value="0.03343" units="cm"/>
      <inkml:brushProperty name="height" value="0.03343" units="cm"/>
      <inkml:brushProperty name="color" value="#00BFF3"/>
    </inkml:brush>
  </inkml:definitions>
  <inkml:trace contextRef="#ctx0" brushRef="#br0">44807 45470 438,'6'-16'4,"-1"-1"9,-2-1 7,-2-1 8,-2 2 4,-2 5-2,-2 4-2,-1 6-1,-3 2-3,0 2-1,-2 0-2,0 2-2,-1 1 2,-1 5 3,-1 4 4,-1 4 4,0 3-1,2 5-3,2 3-5,3 4-4,1 2-3,2 1-4,2-1-2,2 0-4,2-2-2,2-3-4,2-5-3,2-4-2,2-4-7,3-4-8,3-6-8,3-4-9,3-7-3,1-4-1,3-7 1,1-5 0,2-5 1,-1-3 1,0-3 3,1-3 2,-2-1 3,-1 0 2,-3 0 4,-1 0 4,-4 1 3,-3 3 4,-4 3 5,-4 3 4,-3 3 6,-1 1 8,0 3 8,-1 1 8,-2 3 8,-1 2 9,0 4 9,-1 3 9,-1 5 2,0 8-1,0 7-4,0 9-2,1 5-8,0 2-14,2 4-14,0 3-14,2 2-12,0 4-13,2 2-11,0 4-12,2 0-4,2-1 3,1 0 2,3-2 3,0-5-2,-2-10-7,-2-9-8,-2-10-7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2"/>
    </inkml:context>
    <inkml:brush xml:id="br0">
      <inkml:brushProperty name="width" value="0.02177" units="cm"/>
      <inkml:brushProperty name="height" value="0.02177" units="cm"/>
      <inkml:brushProperty name="color" value="#00BFF3"/>
    </inkml:brush>
  </inkml:definitions>
  <inkml:trace contextRef="#ctx0" brushRef="#br0">47893 45644 673,'-8'-1'0,"2"-1"0,1 0 0,1-1 0,1-2 6,3-2 13,4-2 12,2-1 13,5-2 3,6 2-5,5 1-6,7 1-5,3 1-6,2 2-5,2 2-6,3 2-4,-2 1-8,0 2-10,-3 0-10,-2 2-9,-2 1-9,-5 3-8,-3 3-9,-5 4-7,-3-1 1,-4-1 10,-5-3 11,-2 0 9,-4-3 9,-1 1 3,0 0 6,-1 0 4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2"/>
    </inkml:context>
    <inkml:brush xml:id="br0">
      <inkml:brushProperty name="width" value="0.02179" units="cm"/>
      <inkml:brushProperty name="height" value="0.02179" units="cm"/>
      <inkml:brushProperty name="color" value="#00BFF3"/>
    </inkml:brush>
  </inkml:definitions>
  <inkml:trace contextRef="#ctx0" brushRef="#br0">47856 46450 672,'-16'7'0,"1"-1"0,-1-1 0,1 0 0,0-2 5,2 0 9,2-2 8,3 0 10,6-1 5,13 0 5,13 0 2,13 0 4,7 0-5,2 0-16,2 0-14,2 0-14,0 1-15,-1 1-13,0 3-13,-2 2-13,-4 1-5,-10-1 4,-8 1 5,-8 0 5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2"/>
    </inkml:context>
    <inkml:brush xml:id="br0">
      <inkml:brushProperty name="width" value="0.03442" units="cm"/>
      <inkml:brushProperty name="height" value="0.03442" units="cm"/>
      <inkml:brushProperty name="color" value="#00BFF3"/>
    </inkml:brush>
  </inkml:definitions>
  <inkml:trace contextRef="#ctx0" brushRef="#br0">52077 44909 426,'-14'-15'4,"5"4"9,3 3 8,4 3 9,2 2 7,0 3 7,0 4 7,0 2 7,0 3-1,0 2-8,0 2-8,0 1-9,-1 3-5,0 3-5,-2 3-4,0 3-3,-1 3-3,1 3 0,-1 2 0,0 4-1,0 3-4,0 2-8,0 4-8,1 2-9,-1 0-8,2-4-9,0-4-9,2-4-8,0-4-4,0-6 2,0-3 3,0-6 1,0-4 3,2-1 3,0-2 3,2-2 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4"/>
    </inkml:context>
    <inkml:brush xml:id="br0">
      <inkml:brushProperty name="width" value="0.02391" units="cm"/>
      <inkml:brushProperty name="height" value="0.02391" units="cm"/>
      <inkml:brushProperty name="color" value="#00BFF3"/>
    </inkml:brush>
  </inkml:definitions>
  <inkml:trace contextRef="#ctx0" brushRef="#br0">52271 45616 613,'-1'-7'0,"-2"2"0,-2 2 0,-1 2 0,-2 1 4,0 0 9,0 0 9,0 0 8,0 1 3,-1 2 0,-2 2-3,0 2 0,-2 1-4,-3 3-6,-3 2-6,-3 1-5,-1 2-4,3 0-2,1-1-1,3 1-3,0-1-1,1-1 0,-1-1-1,0 0-1,2-3 1,1-1 1,2-2 2,2-2 1,3-1 3,2 0 2,4-1 4,3 1 2,2 0 2,5 0 0,4 0-1,3 0 0,4 0-1,1 0-1,3 0-2,1 0-2,1 0-4,1 1-3,-1 2-5,1 0-4,-2 0-6,-2-2-8,-1-3-7,-2 0-8,-4-2-4,-1 0-2,-4 0-2,-3 0-2,-2-1 2,0 0 5,-2-2 6,0 0 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4"/>
    </inkml:context>
    <inkml:brush xml:id="br0">
      <inkml:brushProperty name="width" value="0.02617" units="cm"/>
      <inkml:brushProperty name="height" value="0.02617" units="cm"/>
      <inkml:brushProperty name="color" value="#00BFF3"/>
    </inkml:brush>
  </inkml:definitions>
  <inkml:trace contextRef="#ctx0" brushRef="#br0">53585 45361 560,'0'-14'4,"0"3"9,0 3 7,0 2 10,0 5 8,0 6 11,0 6 9,0 5 11,-2 5-3,0 1-19,-3 3-16,-2 1-18,0 2-11,-1 3-8,1 1-6,-1 2-7,1-1-3,0-3-2,2-5-2,1-3-1,1-6-5,2-5-9,2-6-9,2-6-9,1-4 1,0-2 9,-1-2 8,1-1 10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4"/>
    </inkml:context>
    <inkml:brush xml:id="br0">
      <inkml:brushProperty name="width" value="0.02112" units="cm"/>
      <inkml:brushProperty name="height" value="0.02112" units="cm"/>
      <inkml:brushProperty name="color" value="#00BFF3"/>
    </inkml:brush>
  </inkml:definitions>
  <inkml:trace contextRef="#ctx0" brushRef="#br0">53650 45912 694,'0'-14'-2,"0"2"11,0 4 11,0 3 12,1 1 6,4 0 2,2 0 2,3 1 1,3-1-4,2 2-13,1 0-11,3 2-11,-1 0-7,1 0 0,-2 0-1,-1 0 0,-2 0-11,-1 0-22,-2 0-21,-2 0-22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49566 51847,'-16'0,"55"-16,0 1,24 7,-1 0,1 24,-1-1,-31 40,1 0,-40 7,0 1,-39-1,0 0,-23-7,0 0,23-32,0 1,31-24,1 0,7-16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4"/>
    </inkml:context>
    <inkml:brush xml:id="br0">
      <inkml:brushProperty name="width" value="0.02981" units="cm"/>
      <inkml:brushProperty name="height" value="0.02981" units="cm"/>
      <inkml:brushProperty name="color" value="#00BFF3"/>
    </inkml:brush>
  </inkml:definitions>
  <inkml:trace contextRef="#ctx0" brushRef="#br0">54259 45086 492,'7'-28'5,"-2"7"11,-3 7 11,0 7 10,-3 4 7,0 2-1,-2 2 0,0 2 1,-2 4-1,-2 7-4,-2 7-4,-1 7-2,-2 5-4,0 1-5,0 2-5,1 2-4,0 2-6,2 0-6,2 2-7,3 1-6,0-2-8,2-4-8,0-4-8,2-4-9,1-3-4,2-5-1,2-3-1,2-4-2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5"/>
    </inkml:context>
    <inkml:brush xml:id="br0">
      <inkml:brushProperty name="width" value="0.03225" units="cm"/>
      <inkml:brushProperty name="height" value="0.03225" units="cm"/>
      <inkml:brushProperty name="color" value="#00BFF3"/>
    </inkml:brush>
  </inkml:definitions>
  <inkml:trace contextRef="#ctx0" brushRef="#br0">54935 45340 454,'-1'-22'59,"-2"5"-5,-2 3-4,-2 4-3,-1 4-6,-2 2-4,0 4-4,-1 3-5,-1 3-4,-2 5-2,0 5-2,-1 5-2,-1 3-3,-1 1-2,-1 1-3,-1 1-2,1 0-3,5-1 0,2-1-2,6-1-1,1-2-1,2-3-2,0-3 0,2-3-3,2-4-4,6-4-8,4-6-9,5-4-9,4-5-3,3-3 1,3-5 2,3-4 2,0 0 2,-1 3 3,-3 3 4,-1 3 2,-4 2 3,-3 2 1,-5 2 2,-3 3 1,-4 2 12,-4 7 23,-4 6 22,-4 6 22,-1 2 6,-1-1-12,0-1-11,0-1-13,1 0-8,2 0-4,2-1-4,2 1-5,2-1-3,2-3-5,2-1-2,2-2-5,2-3-4,3-4-6,4-4-5,2-4-7,2-4-1,1-6 1,1-4 1,1-4 1,-1-4 1,-3 1 2,-3-1 1,-2 1 1,-4 0 2,-1 1 2,-2 1 2,-2 1 2,-4 3 1,-4 5 3,-5 5 2,-6 4 2,-1 4 0,-1 2-4,0 2-3,1 2-3,0 2-2,4 0-1,3 1-1,3 2-1,2-1 1,6-1 1,2 0 1,5-2 1,2 0 0,2-2-2,0 0-2,1-2-3,-1 1 4,-1 0 7,-2 2 7,-2 0 8,-2 2 5,-2 4 0,-3 2 0,0 3 2,-5 3 0,-2 3-1,-5 3 0,-4 3-1,0 1-1,1-3-2,2-1-4,2-3-2,2-1-3,2-3 1,3-1-2,1-2 0,3-2 0,4-3 2,3-1 1,5-2 1,2 0 2,1 0 3,1 1 2,2 2 2,-2 1 2,-1 5 3,-3 4 1,-1 3 3,-3 4 0,-2 3-2,-4 3-2,-2 3-2,-5 2-6,-2 2-11,-5 2-10,-4 2-12,-2-1-7,-1-3-4,-1-5-4,-1-4-3,1-4-4,2-5-3,4-5-3,3-4-2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5"/>
    </inkml:context>
    <inkml:brush xml:id="br0">
      <inkml:brushProperty name="width" value="0.02311" units="cm"/>
      <inkml:brushProperty name="height" value="0.02311" units="cm"/>
      <inkml:brushProperty name="color" value="#00BFF3"/>
    </inkml:brush>
  </inkml:definitions>
  <inkml:trace contextRef="#ctx0" brushRef="#br0">57650 45796 634,'0'-8'0,"0"2"0,0 1 0,0 1 0,1 0 6,4 0 11,2 0 11,3 1 12,3-1 2,0 2-5,1 0-7,1 2-6,4 0-3,5 0 1,6 0 0,7 0 0,2 0-2,0 0-4,0 0-5,0 0-3,-2 0-11,-2 0-15,-3 0-14,-3 0-16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6"/>
    </inkml:context>
    <inkml:brush xml:id="br0">
      <inkml:brushProperty name="width" value="0.03077" units="cm"/>
      <inkml:brushProperty name="height" value="0.03077" units="cm"/>
      <inkml:brushProperty name="color" value="#00BFF3"/>
    </inkml:brush>
  </inkml:definitions>
  <inkml:trace contextRef="#ctx0" brushRef="#br0">58510 45050 476,'-8'-15'0,"2"4"0,1 3 0,1 2 0,-1 2 7,0-2 15,-1 0 14,-1-1 14,0 1 8,2 6-2,2 4 0,2 6-1,1 5-4,0 7-8,0 6-7,0 8-9,-1 5-8,0 4-12,-2 4-10,0 4-10,0 1-12,1-2-10,0-3-11,2 0-10,-1-7-6,0-6-2,-2-9-1,0-7-2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6"/>
    </inkml:context>
    <inkml:brush xml:id="br0">
      <inkml:brushProperty name="width" value="0.02948" units="cm"/>
      <inkml:brushProperty name="height" value="0.02948" units="cm"/>
      <inkml:brushProperty name="color" value="#00BFF3"/>
    </inkml:brush>
  </inkml:definitions>
  <inkml:trace contextRef="#ctx0" brushRef="#br0">61096 44581 497,'0'-7'0,"0"1"0,0 0 0,0 2 0,-2 0 8,0 2 17,-3 0 17,-2 2 17,-1 3 4,0 7-5,1 8-7,-1 6-7,0 4-5,2 2-6,1 3-5,0 1-5,1 3-7,1 4-6,-1 4-7,0 4-6,-1 4-4,-2 2-3,-2 3-3,-1 3-2,-2-1-5,2-5-7,1-4-8,0-5-8,2-7-4,1-8-1,0-8-2,2-7-1,1-6 3,2-4 6,2-4 8,2-4 7,1-3 5,0 0 3,0-1 3,0-2 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7"/>
    </inkml:context>
    <inkml:brush xml:id="br0">
      <inkml:brushProperty name="width" value="0.02715" units="cm"/>
      <inkml:brushProperty name="height" value="0.02715" units="cm"/>
      <inkml:brushProperty name="color" value="#00BFF3"/>
    </inkml:brush>
  </inkml:definitions>
  <inkml:trace contextRef="#ctx0" brushRef="#br0">61608 45377 540,'-2'-6'3,"-2"2"6,-4 4 6,-2 3 6,-2 1 7,-1 1 8,-1 1 9,-1 2 9,-2 1-1,0 1-8,-1 3-8,-1 2-9,-1 0-5,-1 1-3,-1 0-3,0-1-2,0 0-6,2-3-7,5-1-9,1-2-7,4-1-4,1 0-2,2 0-2,2-1-1,4 1 4,6 2 7,6 0 8,5 1 8,4 2 3,1 0-1,1 1-3,1 1-1,1 1-3,1 1-5,1 1-4,1 1-6,-1-1-4,0-2-5,-1-4-4,-1-3-6,-3-2 0,-3-2 5,-4-3 4,-5 0 5,-1-2 0,0 0-5,0 0-4,0 0-4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3:58"/>
    </inkml:context>
    <inkml:brush xml:id="br0">
      <inkml:brushProperty name="width" value="0.03566" units="cm"/>
      <inkml:brushProperty name="height" value="0.03566" units="cm"/>
      <inkml:brushProperty name="color" value="#00BFF3"/>
    </inkml:brush>
  </inkml:definitions>
  <inkml:trace contextRef="#ctx0" brushRef="#br0">62875 45234 411,'0'-7'0,"0"0"0,0 2 0,0 1 0,0-1 0,0 0 0,0-2 0,0 0 0,-1 0 6,-2 1 14,-2 0 13,-1 2 14,-2 1 2,0 2-5,0 2-8,0 2-5,0 2-7,1 3-3,-1 4-5,0 2-4,0 3-2,0 3-1,0 3 0,1 3 0,0 0-1,2 0-2,2-1 0,2 0-2,2-3-2,2-2-2,2-1-4,2-2-2,2-3-4,3-3-3,3-3-4,3-2-4,4-5 0,3-6 3,4-6 3,5-5 3,0-6-3,0-2-6,-1-2-8,-1-4-7,-2-2-1,-2-1 7,-1-1 5,-3 0 5,-2 0 8,-5 1 5,-3 3 7,-4 2 7,-3 1 3,-1 3 2,0 1 2,-2 3 1,-1 1 4,-2 3 6,-2 1 7,-2 3 6,-1 5 6,1 11 7,-1 12 5,0 10 7,0 6-4,2 2-12,0 2-13,2 2-13,0 4-13,2 4-14,0 6-14,2 4-14,0 2-8,1 1 0,2 0-1,0-1 0,0-4-4,0-10-7,-2-10-9,0-9-8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06"/>
    </inkml:context>
    <inkml:brush xml:id="br0">
      <inkml:brushProperty name="width" value="0.01473" units="cm"/>
      <inkml:brushProperty name="height" value="0.01473" units="cm"/>
      <inkml:brushProperty name="color" value="#F2395B"/>
    </inkml:brush>
  </inkml:definitions>
  <inkml:trace contextRef="#ctx0" brushRef="#br0">73850 27611 995,'0'-9'0,"2"-2"1,0-2 1,2-1 0,0 0-7,1 2-12,1 4-14,2 3-12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07"/>
    </inkml:context>
    <inkml:brush xml:id="br0">
      <inkml:brushProperty name="width" value="0.02553" units="cm"/>
      <inkml:brushProperty name="height" value="0.02553" units="cm"/>
      <inkml:brushProperty name="color" value="#F2395B"/>
    </inkml:brush>
  </inkml:definitions>
  <inkml:trace contextRef="#ctx0" brushRef="#br0">25000 50909 574,'6'-8'0,"-1"0"0,-2 0 0,-2 0 0,0 2 10,0 2 21,2 4 21,0 3 20,1 4 3,-1 7-13,1 7-14,0 7-14,-1 4-11,0 2-9,-2 2-9,0 3-10,-1 0-6,0 2-1,0 0-2,0 2-2,0-3-6,0-6-13,0-6-11,0-5-11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07"/>
    </inkml:context>
    <inkml:brush xml:id="br0">
      <inkml:brushProperty name="width" value="0.03057" units="cm"/>
      <inkml:brushProperty name="height" value="0.03057" units="cm"/>
      <inkml:brushProperty name="color" value="#F2395B"/>
    </inkml:brush>
  </inkml:definitions>
  <inkml:trace contextRef="#ctx0" brushRef="#br0">25545 50393 479,'37'-34'57,"-6"8"-7,-4 8-8,-5 10-6,-2 5-6,1 0-2,1 2-4,1 0-2,-1 3-3,-1 2-2,-3 4 0,-1 2-3,-3 3-3,-3 3-7,-3 3-5,-2 3-7,-4 2-4,-4 1-1,-4 1-2,-4 1 0,-2 0-3,-1-1-3,-1-1-4,-1-1-2,-2-3-1,-1-5 2,-3-5 2,-1-4 1,-1-5 4,1-1 3,1-2 2,1-1 4,2-4 4,2-4 1,4-4 4,3-3 3,3-2 4,2 2 6,4 3 7,2 1 6,4 2 2,4 0-2,3 2-1,5 1-2,1 2-2,-3 6 0,-1 4-1,-2 6 0,-3 3-6,-1 5-7,-2 3-9,-2 5-8,-4 2-7,-4 1-2,-5 0-5,-5 2-2,-4-2-3,0-3 2,-1-5 1,-1-3 0,1-4 4,1-4 3,2-5 4,3-2 4,1-6 4,2-2 3,2-5 4,3-4 3,2-1 4,5 1 5,6 1 4,4 1 5,3 1 0,-1 2 0,1 2-3,-1 2-2,0 3-1,-2 4-1,-3 4-2,-1 4-2,-2 2-2,0 3-3,-2 2-3,0 1-4,-2 0-1,-3-2-3,0-4 0,-3-3-2,-1-6-3,2-10-6,0-9-4,2-11-7,1-7 0,4-6 3,2-6 2,3-6 3,1-2 3,-2 2 3,-2 3 4,-2 1 2,-2 3 5,1 4 4,0 3 6,0 5 5,-2 4 1,-4 3-2,-4 5-1,-3 3-2,-2 4 3,2 1 8,2 2 8,2 2 9,1 3 4,1 2 0,-2 4 0,2 3 0,-1 3-2,2 5-3,0 5-4,2 5-3,-1 5-3,0 3-2,-2 4-1,0 4-2,-1 4-2,0 2-1,0 4-2,0 2-1,1 2-3,1 0-2,0 0-2,2 0-3,0-1-2,2-2-5,0-2-2,1-2-4,2-4-3,0-4-5,1-5-4,2-5-4,1-6-4,1-5-3,3-6-3,2-6-4,2-9-2,3-10-2,3-11-1,3-10-1,-1-4 2,-4 5 5,-3 5 6,-4 6 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1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49190 51963,'0'-16,"8"-8,0 1,-16 39,0-1,-39 56,0-1,-23 8,-1 1,8-9,1 1,46-56,0 1,-7-8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08"/>
    </inkml:context>
    <inkml:brush xml:id="br0">
      <inkml:brushProperty name="width" value="0.02417" units="cm"/>
      <inkml:brushProperty name="height" value="0.02417" units="cm"/>
      <inkml:brushProperty name="color" value="#F2395B"/>
    </inkml:brush>
  </inkml:definitions>
  <inkml:trace contextRef="#ctx0" brushRef="#br0">27147 50578 606,'-7'-1'4,"0"0"6,2-2 7,1 0 7,3-1 7,7 0 4,7 0 6,8 0 5,4 0-1,5-2-9,3 0-9,4-1-9,2 0-4,-2 0-1,0 2 0,-1 1-1,-3 0-5,-4 2-9,-3 0-10,-5 2-11,-3 0-8,-4 2-7,-5 0-8,-3 2-7,-5-1-2,-8-1 3,-6 0 3,-7-1 3,-2-1 6,3 0 9,3 0 9,3 0 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09"/>
    </inkml:context>
    <inkml:brush xml:id="br0">
      <inkml:brushProperty name="width" value="0.02997" units="cm"/>
      <inkml:brushProperty name="height" value="0.02997" units="cm"/>
      <inkml:brushProperty name="color" value="#F2395B"/>
    </inkml:brush>
  </inkml:definitions>
  <inkml:trace contextRef="#ctx0" brushRef="#br0">27216 50078 489,'-22'-22'1,"3"3"3,3 3 2,3 2 2,1 3 4,2 1 4,1 0 4,1 2 6,0 3 2,2 4 3,0 6 3,2 4 2,1 5-2,0 5-6,2 5-5,0 5-5,1 3-6,-2 1-2,0 1-4,-2 0-4,0-1-3,1-5-5,-1-5-4,0-5-5,3-8-9,6-10-12,5-11-11,7-11-13,4-8-1,3-3 9,3-4 9,3-4 10,0 0 8,-3 5 5,-4 5 6,-1 6 5,-5 3 6,-1 4 5,-4 5 6,-3 3 5,-3 4 6,-4 6 6,-4 4 8,-4 6 5,-4 3 4,-3 5-3,-5 3-2,-3 5-2,-3 2-5,-1 3-7,-1 1-7,-1 2-8,0 0-3,1-3-2,1-3-2,1-3-1,3-3-2,3-3-3,4-3-4,5-3-2,2-1-1,4 0-1,2-1-1,4 1-1,0 1 5,-2 3 7,-2 3 9,-2 4 7,-2 0 5,0 3 0,-1 0 1,-2 0 0,1 2 0,1-1 1,0 0 0,2 1 1,0-2-2,2-3-2,0-3-3,2-3-4,0-2-2,0-1-2,0-1-3,0 0-3,0-4-9,2-5-17,0-4-16,2-5-16,1-7-7,1-8 6,3-7 4,2-8 5,1-3 6,0 1 7,-1 3 9,1 2 6,-1 2 6,-1 5 4,0 4 3,-2 3 4,0 3 3,0 2 4,0 3 4,0 1 4,1 1 6,3 0 9,3 1 9,3-1 9,2 0 3,1 0-1,1 0-3,1 0 0,1 1-6,1 1-9,1 0-8,1 2-9,-1 0-6,-5 0-3,-3 0-3,-4 0-3,-4 2-5,-1 2-7,-2 3-6,-2 4-7,-2 1-3,-1 0-1,0 0 0,-1-1-1,-3 0 2,0-2 3,-3-2 4,-2-2 3,-1-2 4,0 0 3,1-2 3,-1 0 3,0-1 4,0 0 3,0 0 3,0 1 4,1-1 3,1 2 3,0 0 3,2 2 3,0-1 3,2 0-1,0-2 0,2 0 0,0-2-1,0 0-5,0-1-3,0-2-4,0 1-3,0-1 1,0 0 0,0 0 0,0 0 0,0 0-2,0 1-2,0-1-1,0 0-1,2 2 2,0 1 0,2 0 2,-1 4 7,0 6 12,-2 6 14,0 6 12,-2 3 4,0 1-3,-2 1-5,0 1-3,-1 0-6,2 1-5,0-1-6,2 1-6,0-1-3,0-2-1,0 0 0,0 0-1,0-3-4,0-1-7,0-2-6,0-3-8,0 1-3,0 2 0,0 1 1,0 3 1,0 0 0,0 1 1,0 0 0,0-1 1,0 0 2,0-3 1,0-1 4,0-2 1,0-2 2,0-1 0,0 0-1,0-2 0,0 0 1,0 2-1,0 0 0,0 1 0,-1 1 0,0 0 1,-2-1 0,0 1-1,-1 0 2,0 2 1,0 0 1,1 1 2,-2-1 0,0-1 1,-2-2 0,0-2 1,-1-2 0,0-1 0,1 0 0,-1-2 0,-1-1-2,0-4-2,-1-2-3,-1-3-3,-2-4-3,-2-2-1,-1-3-1,-3-3-3,0-3-1,3-1-1,1-3-1,2-1 0,2-2-1,3-1 1,1-1 1,2-1 1,2 1 2,2 2 4,2 1 4,2 3 4,1 1 4,2 3 5,0 1 5,2 3 5,-1 1 2,1 2-2,0 2-2,0 3-1,0 0-1,1 2 3,2 1 1,0 0 2,0 3 1,-1 4-1,0 4-1,-2 4-1,-1 3-5,0 3-7,-2 3-9,0 3-9,-3 2-4,-1-1-2,-2 1-1,-1-1-2,-3-1 1,-2-1 0,-2-2 2,-2-3 1,-1-2 0,1-4 2,-1-4 0,0-4 2,1-4 1,1-2 3,0-4 3,2-2 3,2-4 1,4-7 0,4-5 1,4-7 0,5-3-4,5 0-6,7-2-8,6 0-7,-1 2-2,-4 7 0,-5 7 1,-4 7 1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0"/>
    </inkml:context>
    <inkml:brush xml:id="br0">
      <inkml:brushProperty name="width" value="0.02968" units="cm"/>
      <inkml:brushProperty name="height" value="0.02968" units="cm"/>
      <inkml:brushProperty name="color" value="#F2395B"/>
    </inkml:brush>
  </inkml:definitions>
  <inkml:trace contextRef="#ctx0" brushRef="#br0">29099 50048 494,'9'-29'6,"1"4"12,3 3 11,2 5 13,0 4 3,-1 6-6,-1 6-6,0 6-6,-2 4-5,-1 3-6,-1 4-6,0 2-5,-3 2-2,-1 3 1,-2 1 0,-2 3 2,-2-1-7,-4 0-11,-2-1-13,-3-1-12,-3-2-7,0-3 1,-1-3 0,-1-2 0,0-4 3,-1-3 6,0-2 7,1-4 6,-1-1 6,2 0 4,1 0 4,1 0 5,1 0 4,2-2 5,2-1 5,3 0 5,-1 2 8,2 4 11,-1 5 12,0 6 10,-1 3 1,-2 3-13,-2 3-12,-1 3-11,-2 0-7,2 0-1,1-1 0,0-1-1,6-5-6,8-10-10,9-10-12,10-10-10,4-6-4,2-3 2,2-3 2,3-3 3,-1 0 2,-2 5 4,-2 3 4,-1 5 4,-4 3 1,-3 4 0,-5 4-1,-3 4-1,-5 5 7,-4 8 13,-6 5 14,-4 9 14,-6 2 3,-6 2-5,-5 1-7,-6 1-5,-3-2-8,1-2-10,1-3-8,1-3-10,2-4-4,1-3 0,3-5 0,2-3 0,1-3 0,2-2 0,2-2 0,3-2-1,2-2 4,4-4 4,4-2 4,4-3 5,5-3 3,6 0 3,5-1 1,7-1 2,3-1 0,1 1 0,0-1-1,2 0 0,1 2-3,-1 3-2,0 3-4,0 2-3,-1 2-2,-5 0-2,-4 0-1,-3 1-3,-5-2-7,-8-2-13,-7-2-12,-6-2-14,-4-1 2,1 1 14,-1-1 16,0 0 16,0 1 9,1 1 7,-1 0 5,0 2 6,1 4 9,3 6 14,1 7 13,2 8 13,2 4 1,2 2-12,2 4-14,2 3-11,1 4-10,0 3-4,0 4-6,0 4-4,-1 0-5,-1-2-5,0-4-4,-2-2-4,-1-4-3,-2-3-4,-2-5-2,-1-3-4,-3-5-1,0-3 2,-1-4 0,-1-5 2,-2-2-1,0-4 0,-1-2-2,-1-3-1,1-4 1,4-4 5,4-4 4,5-3 3,2-2 3,3-1-2,4 1 0,2-1-2,4 0 5,3-1 7,5-1 10,3 0 8,3-1 0,-1 1-5,0 1-8,1 1-6,-2 1-7,0 3-8,-1 1-7,0 3-8,-4 0-3,-1 2 2,-4 1 2,-3 1 2,-2-1 4,-3 0 6,-1-1 6,-2-1 6,-1 1 4,0 3 3,0 2 3,0 4 3,-1 4 12,-2 4 20,-2 5 22,-2 6 20,-1 2 4,0 4-16,0 4-15,0 2-15,0 1-12,0 0-9,0 1-10,1-1-8,-1-1-4,0-3-1,0-3-1,0-3 1,1-5-9,2-8-18,2-8-16,2-8-18,1-3-5,0 1 8,0 1 7,0 0 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0"/>
    </inkml:context>
    <inkml:brush xml:id="br0">
      <inkml:brushProperty name="width" value="0.03307" units="cm"/>
      <inkml:brushProperty name="height" value="0.03307" units="cm"/>
      <inkml:brushProperty name="color" value="#F2395B"/>
    </inkml:brush>
  </inkml:definitions>
  <inkml:trace contextRef="#ctx0" brushRef="#br0">31224 50330 443,'0'-8'0,"2"0"0,0 0 0,1 0 0,1 1 5,-2 1 12,0 0 11,-2 2 10,0 4 9,-2 8 4,0 7 5,-2 9 5,1 6-3,1 4-10,0 6-9,2 5-11,-1 6-5,0 9-4,-2 9-3,0 9-2,0 6-6,2 6-8,2 4-6,2 6-9,2-1-8,1-5-8,3-4-9,2-5-8,0-8-6,-1-10-2,-1-9-1,0-10-3,-2-10 3,-1-8 8,-1-9 7,0-8 8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0"/>
    </inkml:context>
    <inkml:brush xml:id="br0">
      <inkml:brushProperty name="width" value="0.02598" units="cm"/>
      <inkml:brushProperty name="height" value="0.02598" units="cm"/>
      <inkml:brushProperty name="color" value="#F2395B"/>
    </inkml:brush>
  </inkml:definitions>
  <inkml:trace contextRef="#ctx0" brushRef="#br0">30879 51028 564,'0'-14'0,"-2"2"0,0 4 0,-1 3 0,1 0 7,5 0 14,6-1 13,4-1 14,4 0 8,1 2-1,3 2 0,1 2 0,1 3-7,-1 4-14,-1 3-16,-1 5-14,-1 1-14,-3-1-14,-1-1-13,-2 0-15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1"/>
    </inkml:context>
    <inkml:brush xml:id="br0">
      <inkml:brushProperty name="width" value="0.02902" units="cm"/>
      <inkml:brushProperty name="height" value="0.02902" units="cm"/>
      <inkml:brushProperty name="color" value="#F2395B"/>
    </inkml:brush>
  </inkml:definitions>
  <inkml:trace contextRef="#ctx0" brushRef="#br0">31723 50490 505,'0'-9'4,"2"0"7,0-1 9,2-1 7,0 0 6,1 2 5,2 2 6,0 3 4,1 1-3,0 3-11,0 4-11,0 2-12,-2 2-10,-1 2-9,-2 0-10,-2 1-8,-1 1-8,0 0-4,0 0-5,0-1-5,0 0 1,0-2 4,0-2 6,0-2 5,0-2 6,-2-1 6,0 0 6,-2-1 6,0 0 10,-2 3 14,0 4 14,-1 2 14,-2 3 7,-2 1 0,-2 3-1,-1 2 0,-1 0-2,2 1-4,3-1-5,1 1-3,1-2-6,2-3-4,1-3-5,0-2-4,3-3-4,2-1-2,4 0-2,2-2-2,4-2-4,4-2-6,3-3-6,5-4-5,1 0-4,1 1 0,-1 0-2,1 2 0,-3 1 0,-3 4 1,-5 2 1,-3 4 1,-3 1 2,-4 3 0,-2 2 3,-4 2 0,-3 0 3,-3-1 2,-5-1 4,-4-1 2,-1-1 4,1 0 3,1-2 5,1 0 2,4-3 5,8-3 2,8-2 4,8-4 3,4 0-3,-1 0-10,1 2-9,0 1-10,-2 1-6,-3 3-5,-3 4-4,-2 2-5,-5 3-1,-6 1 2,-6 3 1,-6 2 2,-3 0 3,-3 1 2,-1-1 3,-3 1 2,0-1 4,0 1 4,-1 0 3,1-1 3,1-1 4,5-3 1,3-2 3,5-4 2,5-2 5,10-2 9,8-3 8,9 0 8,6-4 1,5-2-9,3-4-8,4-2-9,3 0-9,0 2-13,2 4-11,1 3-12,-2 1-10,-2 0-10,-3 0-10,-4 0-10,-3 0 0,-7 2 8,-5 0 7,-6 2 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1"/>
    </inkml:context>
    <inkml:brush xml:id="br0">
      <inkml:brushProperty name="width" value="0.02321" units="cm"/>
      <inkml:brushProperty name="height" value="0.02321" units="cm"/>
      <inkml:brushProperty name="color" value="#F2395B"/>
    </inkml:brush>
  </inkml:definitions>
  <inkml:trace contextRef="#ctx0" brushRef="#br0">33950 52024 631,'1'-21'65,"2"5"-3,2 5-4,2 4-4,1 5-6,3 2-11,2 4-11,1 2-10,1 3-14,-2 2-16,-3 1-17,-1 3-16,-2-1-10,0-1-2,-2-2-2,0-2-1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3"/>
    </inkml:context>
    <inkml:brush xml:id="br0">
      <inkml:brushProperty name="width" value="0.02881" units="cm"/>
      <inkml:brushProperty name="height" value="0.02881" units="cm"/>
      <inkml:brushProperty name="color" value="#F2395B"/>
    </inkml:brush>
  </inkml:definitions>
  <inkml:trace contextRef="#ctx0" brushRef="#br0">25594 55355 509,'0'-20'5,"2"7"11,0 6 10,2 8 12,-1 7 2,-1 7-5,0 9-4,-2 7-4,-1 4-6,-2-2-5,-2 0-5,-1-1-5,-2-3-4,2-3-3,1-5-1,0-3-3,3-4-2,4-4-1,4-5-2,4-3-2,4-4 1,7-3 3,5-5 3,7-4 4,1-1 0,-2 1-1,-1 1-2,-3 0 0,-2 2-3,-3 3-4,-3 1-3,-3 2-4,-3 1-2,-3 0 1,-2 0 1,-4 0 0,-2-1 2,-2-2 2,-2-1 2,-2-3 2,-2-2 2,-2-3-1,-1-3 0,-3-3 0,0-1 3,0 2 3,2 3 5,1 1 4,0 3 5,0 1 3,0 2 4,0 2 3,1 6 6,1 8 5,0 9 6,2 10 7,1 4-2,0 4-8,1 3-7,2 3-9,0 0-5,-2 0-5,-1-2-4,0 0-5,-1 0-3,-2 1-3,0 0-4,-1 2-3,-2-1-1,0-2-2,-1-2 0,-1-1-1,-1-4 1,2-6 0,1-4 1,1-4 2,-1-4 1,0-3 4,-2-1 3,0-2 4,1-3 2,3-2 3,2-3 2,4-4 2,1-3 2,0-3-1,0-5-1,0-3 1,3-5-3,7-5-1,8-5-4,6-4-2,5-3-2,2 0-2,4-1-3,3 2-1,1 0-2,0 5 2,0 4 1,0 4 2,-2 4 1,-5 7 3,-5 5 2,-5 6 3,-4 6 3,-3 4 2,-3 5 2,-2 6 2,-3 2 3,-1 3 4,-1 1 4,0 3 2,-1 0 2,2-1-1,0-1-2,2-1-2,0-2-2,3-1-3,2-2-4,1-2-3,2-1-1,2 1 0,0 1 1,1 1 1,0 1-1,-1 0-7,-1-1-4,-1 1-5,-2 1-2,-4 1 0,-5 3-1,-2 1 1,-6 3 1,-2 3 0,-5 3 1,-4 3 1,-3-1-1,-1-2-2,-3-3-2,-1-3-2,-1-4-2,-1-5-1,1-5-3,-1-4-2,2-8-1,1-8-3,3-9-2,1-9-2,3-7-2,2-5 0,4-4-1,3-5-1,2-2 2,4 3 3,2 4 5,4 3 3,0 4 5,-1 7 5,-1 7 5,0 7 5,-2 4 7,0 2 8,-2 2 9,0 3 8,-2 2 4,-2 5-1,-2 6-1,-2 4-2,-2 5-1,-3 5-3,-4 5-2,-2 5-4,-1 0-3,1-2-7,1-3-6,1-3-6,2-4-5,5-3-6,3-4-5,4-4-6,3-6-2,3-6-3,4-8-2,2-6-2,3-4 0,3-3 2,3-1 1,4-3 2,-1 2 4,0 5 4,-1 5 4,0 5 5,-3 3 4,-3 4 3,-3 3 4,-2 2 4,-4 5 4,-3 6 6,-2 5 6,-4 7 5,-3 4 2,-3 2-2,-5 4-4,-4 3-2,-1-1-6,-1-2-8,1-3-9,-1-3-8,2-4-7,5-5-5,3-5-5,4-5-5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4"/>
    </inkml:context>
    <inkml:brush xml:id="br0">
      <inkml:brushProperty name="width" value="0.02352" units="cm"/>
      <inkml:brushProperty name="height" value="0.02352" units="cm"/>
      <inkml:brushProperty name="color" value="#F2395B"/>
    </inkml:brush>
  </inkml:definitions>
  <inkml:trace contextRef="#ctx0" brushRef="#br0">28727 56627 623,'-10'-9'7,"10"0"16,12-1 15,10-1 14,6 1 4,0 1-10,2 2-9,1 3-9,1 0-6,1 2-1,0 0-2,2 2-1,-2 0-8,-5 0-14,-5 0-13,-5 0-14,-4 0-9,-3 2-4,-3 0-5,-2 2-3,-3-1 1,-2-1 7,-2 0 8,-2-2 8,-1 0 5,0 0 2,0 0 1,0 0 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4"/>
    </inkml:context>
    <inkml:brush xml:id="br0">
      <inkml:brushProperty name="width" value="0.03264" units="cm"/>
      <inkml:brushProperty name="height" value="0.03264" units="cm"/>
      <inkml:brushProperty name="color" value="#F2395B"/>
    </inkml:brush>
  </inkml:definitions>
  <inkml:trace contextRef="#ctx0" brushRef="#br0">28928 55620 449,'-8'-36'2,"2"6"6,1 5 5,0 7 5,1 5 7,0 8 9,0 7 9,1 6 9,-2 6 2,2 7-8,-1 5-6,0 7-7,0 2-4,0 2-3,0 1-2,0 0-2,1 1-3,0 0-1,2 1-2,0-1-2,2 0-4,2 0-6,2 0-4,2 0-6,0-2-6,-2-6-6,-3-4-7,0-5-7,-5-8-7,-4-10-7,-6-12-9,-3-10-7,-4-7 0,0-2 11,1-4 9,-1-3 11,2 0 6,1 3 3,2 4 3,3 2 3,1 3 5,2 3 8,2 3 8,3 3 7,1 1 5,3 0 3,4 0 2,2 1 4,3 0-1,2 2 0,2 2-2,1 2-1,1 1-3,-1 1-6,-1-2-5,0 2-7,-1-1-4,1 2-5,1 0-5,2 2-5,0-1-4,1-2-2,1-2-3,1-2-2,1-2-1,1-1 4,1-3 1,1-2 4,-1 1 4,-3 3 9,-3 3 8,-2 2 9,-6 6 5,-7 6 5,-6 7 4,-7 7 4,-5 4 3,-2-1 2,-1 1 4,-2-1 2,-1 1-3,2-1-9,3 1-8,1-1-8,2-1-5,1-3-1,1-3-2,1-3-2,3-3-3,8-2-7,6-4-5,7-2-5,5-2-2,3 0 6,3 0 4,3 0 5,1 0 2,-3 2 2,-1 0 1,-3 2 2,-2 0-1,-3 3 1,-2 2-1,-4 2 0,-2 0 0,-2-1 0,-3 0 1,0-2 1,-2-2-6,0-4-9,0-4-11,0-4-9,-1-2-4,0 0 6,-2 0 5,0 1 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30741 56500,'-63'16,"40"62,-1 0,16 0,1 0,14-7,1-1,16-31,-1 0,-7-15,-1-1,-7-7,0-1,-39 1,0 0,-16 7,0 0,-31-7,0 0,54-16,1 0,7-16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5"/>
    </inkml:context>
    <inkml:brush xml:id="br0">
      <inkml:brushProperty name="width" value="0.02754" units="cm"/>
      <inkml:brushProperty name="height" value="0.02754" units="cm"/>
      <inkml:brushProperty name="color" value="#F2395B"/>
    </inkml:brush>
  </inkml:definitions>
  <inkml:trace contextRef="#ctx0" brushRef="#br0">29735 55990 532,'8'-8'0,"2"-2"0,0 0 0,1-1 0,0 0 6,-2 2 10,-3 2 12,-1 3 11,-1 1 4,0 3-2,0 4-2,0 2-3,-1 4-5,-2 6-8,-2 4-9,-2 5-7,-2 1-4,-4 0 0,-2-1 2,-3 0 0,-1-4-5,1-3-11,0-5-12,2-3-11,3-4-2,6-6 6,6-5 8,6-4 6,4-2 8,3 1 7,3 0 8,4 2 7,0 1 3,-2 0 0,0 2 0,0 1-1,-4 1-2,-5 4-3,-5 2-4,-4 4-2,-5 2-3,-2 3-3,-4 3-3,-2 3-3,-3 2-3,-3 0-2,-3-1-3,-3 1-3,-2-2-1,-1 1 2,-1-2 0,-1-1 1,0-1 1,1-3 3,1-1 1,1-2 2,2-1 6,3 0 8,3 0 10,3-1 9,2 1 5,2-2 3,2-1 1,3 0 3,3-2-1,7-2-2,7-2-4,8-2-2,4-1-4,2 0-5,4 0-3,3 0-5,2 0-6,1-2-6,0 0-6,2-1-7,-1 0-6,-4 2-3,-2 2-5,-3 2-4,-4 1-2,-3 0-1,-4 0 0,-5 0-1,-2-1 2,-2 0 3,-2-2 5,-2 0 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5"/>
    </inkml:context>
    <inkml:brush xml:id="br0">
      <inkml:brushProperty name="width" value="0.03178" units="cm"/>
      <inkml:brushProperty name="height" value="0.03178" units="cm"/>
      <inkml:brushProperty name="color" value="#F2395B"/>
    </inkml:brush>
  </inkml:definitions>
  <inkml:trace contextRef="#ctx0" brushRef="#br0">30839 55719 461,'-2'-21'0,"0"-7"1,-3-10 0,-2-8 0,0-1 2,0 8 3,2 7 2,1 9 3,0 4 2,2 0 4,0 2 1,2 1 4,-1 2 0,0 1 1,-2 2-1,0 2 1,-1 3 0,0 2 1,0 4 2,1 3 1,-2 4 0,2 7-3,-1 7-1,0 7-3,0 5 0,0 6 1,0 5 0,0 4 1,1 6-1,0 6-3,2 5-4,1 7-3,-1 5-6,-1 8-5,0 6-7,-1 8-6,-1 2-8,0-2-11,0-3-10,0-1-10,0-7-1,0-13 8,0-13 10,1-13 8,-1-8 1,0-7-9,0-6-8,0-5-9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5"/>
    </inkml:context>
    <inkml:brush xml:id="br0">
      <inkml:brushProperty name="width" value="0.02143" units="cm"/>
      <inkml:brushProperty name="height" value="0.02143" units="cm"/>
      <inkml:brushProperty name="color" value="#F2395B"/>
    </inkml:brush>
  </inkml:definitions>
  <inkml:trace contextRef="#ctx0" brushRef="#br0">31900 55547 684,'8'-21'8,"1"7"15,2 5 17,0 6 15,-1 5 3,-1 4-10,-2 4-9,-2 3-10,-2 4-14,0 1-15,-2 3-16,0 1-16,-1 1-7,0-3 0,0-1 1,0-2 0,-2-3 1,0-3-2,-3-3 0,-2-2-2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6"/>
    </inkml:context>
    <inkml:brush xml:id="br0">
      <inkml:brushProperty name="width" value="0.02935" units="cm"/>
      <inkml:brushProperty name="height" value="0.02935" units="cm"/>
      <inkml:brushProperty name="color" value="#F2395B"/>
    </inkml:brush>
  </inkml:definitions>
  <inkml:trace contextRef="#ctx0" brushRef="#br0">31291 56140 499,'-30'-5'72,"7"8"-11,3 6-9,6 7-11,2 4-7,1 1-6,-1 1-6,0 1-6,1 1-3,1-1-2,0 1-1,2-1-1,1-2-5,2-3-6,3-4-8,1-4-7,2-6-3,5-4-1,4-7-1,4-6-1,3-4 0,5-1 0,3-3 1,5-1 0,1 0 2,-2 3 4,0 3 4,-1 2 4,-2 4 4,-3 3 5,-3 2 4,-3 4 4,-2 2 4,-4 2 2,-3 2 2,-2 2 2,-5 2-1,-5 3-2,-4 3-4,-5 3-3,-4 1-3,-1-1-2,-3 0-2,-1-2-3,-3-1-4,-1-1-5,-3-1-6,-1 0-5,0-1 0,1 1 8,3 1 6,2 1 8,2-1 4,4-2 2,5-4 2,3-2 2,4-3 2,6 1 3,4 0 2,6 0 3,4-2 0,5-2-2,5-3-1,5-4-2,3-2-3,2-1-5,3-3-4,1-2-4,0 1-3,-2 1 0,-2 2 0,-1 2 1,-5 2-5,-5 1-8,-7 0-8,-5 2-9,-5 1-4,-4 0-4,-4 1-4,-4 2-2,-2-2 2,0-4 9,1-4 8,-1-3 9,0-3 7,0 2 8,0 1 5,0 1 7,1 0 9,1 1 9,0-1 11,2 0 10,0 4 5,0 8 0,0 8-1,0 8 0,1 6-4,0 5-9,2 4-8,0 6-9,1 3-6,0 2-4,0 2-4,0 2-3,0 0-6,-2-4-6,0-2-7,-1-3-7,-2-5-5,0-4-2,-2-5-4,0-5-3,-1-4-1,-2-4 1,0-5 2,-1-2 1,0-6 3,2-4 4,2-6 6,3-3 5,1-5 3,3-2 5,4-1 2,3-2 4,2-2 1,5 1-2,4-1-2,3 1 0,3 1-3,1 3 0,1 3-3,1 3-1,0 1-2,-1-1-3,-1-2-3,-1 1-2,-2-1 0,-3 4 2,-3 3 2,-3 3 2,-3 1 3,-2 2 6,-4 1 6,-2 0 4,-2 3 12,0 2 18,0 4 17,0 2 18,0 4 4,0 4-12,0 3-11,0 5-11,0 2-11,0 4-11,0 3-10,0 3-10,-1-1-4,-1-3 1,0-5 4,-1-3 1,-1-8-6,2-9-19,0-10-16,2-9-18,0-5-5,2 2 6,0 3 7,2 1 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6"/>
    </inkml:context>
    <inkml:brush xml:id="br0">
      <inkml:brushProperty name="width" value="0.03245" units="cm"/>
      <inkml:brushProperty name="height" value="0.03245" units="cm"/>
      <inkml:brushProperty name="color" value="#F2395B"/>
    </inkml:brush>
  </inkml:definitions>
  <inkml:trace contextRef="#ctx0" brushRef="#br0">33462 55559 451,'-2'-14'6,"0"3"11,-3 3 11,-2 2 12,0 4 4,1 4-4,0 4-2,2 4-3,1 3-1,0 5 1,2 3 1,0 5 0,1 3-1,0 5-3,0 3-4,0 4-3,0 7-5,0 9-7,0 11-7,0 9-6,0 7-4,0 2-3,0 4-2,0 2-3,0-1-7,-2-6-12,0-6-12,-1-5-11,-1-9-4,2-11 5,0-10 4,2-12 6,0-6 1,0-5 2,0-3 1,0-4 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6"/>
    </inkml:context>
    <inkml:brush xml:id="br0">
      <inkml:brushProperty name="width" value="0.02429" units="cm"/>
      <inkml:brushProperty name="height" value="0.02429" units="cm"/>
      <inkml:brushProperty name="color" value="#F2395B"/>
    </inkml:brush>
  </inkml:definitions>
  <inkml:trace contextRef="#ctx0" brushRef="#br0">33189 56758 603,'-5'-14'137,"6"5"-31,6 3-31,6 4-30,4 1-22,4 0-12,5-1-14,3-2-12,1 2-12,-4 2-14,-2 4-12,-3 2-12,-3 1-3,-3-3 9,-3-1 7,-2-2 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7"/>
    </inkml:context>
    <inkml:brush xml:id="br0">
      <inkml:brushProperty name="width" value="0.02939" units="cm"/>
      <inkml:brushProperty name="height" value="0.02939" units="cm"/>
      <inkml:brushProperty name="color" value="#F2395B"/>
    </inkml:brush>
  </inkml:definitions>
  <inkml:trace contextRef="#ctx0" brushRef="#br0">33943 55916 499,'-6'-1'0,"1"-1"0,2 0 0,2-1 0,2-1 8,2 2 16,2 0 16,1 2 16,3 0 3,2 0-13,2 0-11,1 0-12,1 0-12,0 0-11,-2 0-12,-1 0-11,-2 2-8,-2 4-3,-4 4-4,-2 3-3,-4 3-1,-2 0 3,-4-1 3,-2 1 3,-2-1 5,1-1 6,-1-1 6,0-1 6,1-1 5,1-2 0,0-2 2,2-2 1,1-2 6,0-1 8,2 0 10,1-1 8,0-1 6,0 0-1,0 0 0,0 0-1,-1 1 1,0 3 1,-1 4 1,-1 2 1,-1 3-1,0 5-3,0 4-3,0 3-3,1 1-4,0-3-5,2-3-6,1-3-5,4-6-6,8-8-7,7-10-6,9-8-7,2-3-7,-2 3-6,-1 3-8,-2 3-6,-3 1 1,-1 2 8,-3 1 9,-1 0 8,-2 3 9,-2 4 7,-3 4 8,-1 4 8,-3 3 4,-4 5-2,-3 3-1,-5 5-1,-3 0 0,0-1 1,-1-3 3,-1-1 0,1-3-2,2-3-8,4-3-7,3-3-8,2-3-5,0-6-5,1-4-4,2-5-4,0 0-1,0 6 1,0 6 1,0 6 2,-2 3 2,-4 3 2,-4 1 3,-3 3 2,-4 0 3,-2-1 1,-1-1 1,-2-1 1,-2-1 4,1-2 5,-1-3 4,1-1 6,1-1 5,5-2 9,3-1 9,4 0 7,7-3 6,10-4 3,9-4 2,11-4 4,5-1-4,1 2-11,0 3-12,2 1-11,2 1-6,2 2 0,4 0-2,2 2 0,2 0-12,0 0-23,0 0-21,0 0-23,-5 0-8,-10 0 3,-9 0 4,-10 0 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8"/>
    </inkml:context>
    <inkml:brush xml:id="br0">
      <inkml:brushProperty name="width" value="0.02525" units="cm"/>
      <inkml:brushProperty name="height" value="0.02525" units="cm"/>
      <inkml:brushProperty name="color" value="#F2395B"/>
    </inkml:brush>
  </inkml:definitions>
  <inkml:trace contextRef="#ctx0" brushRef="#br0">34466 51212 580,'-7'-14'7,"2"1"13,2 2 13,2 3 13,2 1 3,2 2-5,2 2-7,2 2-6,0 1-5,1 0-1,0 0-3,0 0-3,1 2-2,3 6-3,3 4-2,3 5-3,1 3-3,-3 1-4,-1 0-3,-2 2-3,-3-1-15,-1-5-26,-2-3-25,-2-4-26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18"/>
    </inkml:context>
    <inkml:brush xml:id="br0">
      <inkml:brushProperty name="width" value="0.02314" units="cm"/>
      <inkml:brushProperty name="height" value="0.02314" units="cm"/>
      <inkml:brushProperty name="color" value="#F2395B"/>
    </inkml:brush>
  </inkml:definitions>
  <inkml:trace contextRef="#ctx0" brushRef="#br0">34007 52050 633,'-15'0'0,"1"0"0,1 0 0,1 0 0,1 0 8,2 0 16,2 0 15,3 0 16,2 1 5,5 2-7,6 2-7,4 2-6,4 2-12,5 5-14,3 3-17,5 5-15,-2-1-5,-6-5 3,-5-5 6,-6-5 3,-3-1-7,1 0-18,1 1-19,2 2-19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4"/>
    </inkml:context>
    <inkml:brush xml:id="br0">
      <inkml:brushProperty name="width" value="0.03251" units="cm"/>
      <inkml:brushProperty name="height" value="0.03251" units="cm"/>
      <inkml:brushProperty name="color" value="#F2395B"/>
    </inkml:brush>
  </inkml:definitions>
  <inkml:trace contextRef="#ctx0" brushRef="#br0">79282 24224 451,'-8'0'-1,"2"0"1,1 0-1,0 0-1,1-1 5,-2 0 9,0-2 9,-1 0 8,-1 0 4,0 2-3,0 2-3,1 2-3,-1 1-3,2 2-4,0 0-3,2 2-3,-1 0-1,-2 1 0,-2 1 0,-1 2 0,-2 0 0,0 3 0,0 1-2,1 3 0,-1 1 0,0 1 0,0 1 1,1 1-1,0 0 1,0-1-2,2-1 0,1-1-2,1-1-1,2-1-1,2-1-1,2 0-2,2-3-2,4-3 0,2-3-2,3-2-1,3-5-2,2-5-1,1-4-2,3-5-2,1-2 0,1-1 0,1 0-1,1 1 1,-1 0 1,-5 2 1,-3 2 1,-4 3 1,-3 2 9,-1 4 12,0 4 15,-2 4 13,-1 2 3,0 3-6,-1 2-7,-2 2-7,0-1-5,0-1-2,0-3-2,0 0-2,0-3-4,2 1-3,1 0-3,0 0-5,1 0-1,2-1-4,0 1-1,1 0-3,1-1 0,0-2-1,0-3 1,0 0 0,0-4 0,1-2 2,2-4 1,0-2 1,0-3 1,-3-1 2,-1-3 1,-2-1 2,-1-2 1,0 1 0,0-1 1,0 1 1,-1-1 1,-1 0 2,0 1 0,-1-1 3,-1 2-1,0 1 0,0 2-2,0 3-1,-2 1-5,-2 2-10,-4 2-9,-2 3-9,-1 1-6,1 3-2,0 4-1,2 2-2,0 3-1,0 4 0,1 2 0,-1 3 0,0 0 2,2-5 4,1-3 4,0-4 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31100 57115,'63'-15,"-17"15,1 0,8 15,0 1,-8 7,0 0,-32-7,1-1,-8-7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5"/>
    </inkml:context>
    <inkml:brush xml:id="br0">
      <inkml:brushProperty name="width" value="0.02814" units="cm"/>
      <inkml:brushProperty name="height" value="0.02814" units="cm"/>
      <inkml:brushProperty name="color" value="#F2395B"/>
    </inkml:brush>
  </inkml:definitions>
  <inkml:trace contextRef="#ctx0" brushRef="#br0">80228 24878 521,'8'-1'68,"0"0"-6,0-2-6,-1 0-5,1 1-7,-2 4-6,-1 4-8,0 4-7,-1 2-6,0 3-5,-1 2-4,2 1-5,-3 2-4,-1 1-4,-2 1-3,-1 2-3,-3-2-3,0 0-3,-2-1-3,0 0-2,2-4 4,8-1 12,6-4 11,8-3 10,0-1 7,-1-2-2,-4-1 0,-3 0-1,-2 1-1,0 5-3,-2 5-2,0 6-3,-4 2-1,-6 2-1,-6 3-1,-6 1-2,-2 0-2,-1-1-5,1-3-3,-1-1-4,1-3-6,1-3-7,1-3-7,1-3-8,1-3-8,2-4-11,3-4-10,1-4-10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5"/>
    </inkml:context>
    <inkml:brush xml:id="br0">
      <inkml:brushProperty name="width" value="0.02575" units="cm"/>
      <inkml:brushProperty name="height" value="0.02575" units="cm"/>
      <inkml:brushProperty name="color" value="#F2395B"/>
    </inkml:brush>
  </inkml:definitions>
  <inkml:trace contextRef="#ctx0" brushRef="#br0">80750 23847 569,'8'-15'5,"2"4"10,0 3 9,1 3 10,1 1 6,-1 2 2,1 0 2,0 2 2,-1 2-3,-3 4-6,-1 3-7,-2 5-6,-2 3-6,0 1-4,-2 3-5,0 1-5,-2 1-3,-2-1-2,-2-2-4,-2 1-3,3-4-4,8-5-6,8-5-6,8-4-5,2-5-4,0 0 0,-1-3-2,0-2-1,-4 0 0,-1 0-2,-4 2 0,-3 1-1,-2 0 1,0 0 6,-2 0 4,0 0 5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5"/>
    </inkml:context>
    <inkml:brush xml:id="br0">
      <inkml:brushProperty name="width" value="0.0268" units="cm"/>
      <inkml:brushProperty name="height" value="0.0268" units="cm"/>
      <inkml:brushProperty name="color" value="#F2395B"/>
    </inkml:brush>
  </inkml:definitions>
  <inkml:trace contextRef="#ctx0" brushRef="#br0">81750 23712 547,'15'-15'49,"-1"3"5,-1 1 5,0 2 5,0 3-2,3 1-9,3 2-9,3 2-9,2 1-11,-1 0-15,0 0-15,1 0-15,-3 0-4,-3 0 5,-5 0 7,-3 0 4,-2 0-8,0 2-22,0 0-23,0 2-23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6"/>
    </inkml:context>
    <inkml:brush xml:id="br0">
      <inkml:brushProperty name="width" value="0.02975" units="cm"/>
      <inkml:brushProperty name="height" value="0.02975" units="cm"/>
      <inkml:brushProperty name="color" value="#F2395B"/>
    </inkml:brush>
  </inkml:definitions>
  <inkml:trace contextRef="#ctx0" brushRef="#br0">89881 24059 493,'0'-8'0,"0"2"1,0 1 1,0 0 0,0 1 8,0 0 16,0 0 14,0 1 16,0 0 4,2 3-7,0 4-7,2 2-7,-1 3-5,0 4-4,-2 2-4,0 3-3,-2 2-4,0 3-4,-2 1-3,0 3-3,-1 1-6,0 1-4,0 0-7,0 2-6,0-1-6,1-3-8,-1-3-7,0-3-8,0-3-2,2-3 3,0-3 4,2-2 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6"/>
    </inkml:context>
    <inkml:brush xml:id="br0">
      <inkml:brushProperty name="width" value="0.02624" units="cm"/>
      <inkml:brushProperty name="height" value="0.02624" units="cm"/>
      <inkml:brushProperty name="color" value="#F2395B"/>
    </inkml:brush>
  </inkml:definitions>
  <inkml:trace contextRef="#ctx0" brushRef="#br0">90000 24609 558,'0'-15'0,"2"4"0,0 3 0,2 3 0,0 0 9,1 0 16,2-1 17,0-1 16,2-1 5,1 0-9,3 0-8,2 1-9,1 0-6,1 2-6,1 2-5,1 2-5,-1 2-5,-1 2-4,-2 2-6,-3 2-3,-2 0-14,-2 1-21,-4 0-22,-2 0-22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6"/>
    </inkml:context>
    <inkml:brush xml:id="br0">
      <inkml:brushProperty name="width" value="0.03044" units="cm"/>
      <inkml:brushProperty name="height" value="0.03044" units="cm"/>
      <inkml:brushProperty name="color" value="#F2395B"/>
    </inkml:brush>
  </inkml:definitions>
  <inkml:trace contextRef="#ctx0" brushRef="#br0">90670 24071 481,'0'-8'3,"0"0"7,0 0 5,0 1 6,-1 2 12,0 7 15,-2 8 16,0 6 16,-1 4-1,0 1-16,0 1-17,1 1-16,-1 2-12,0 4-10,0 5-8,0 3-8,0 0-10,1-2-13,-1-4-12,0-2-12,1-3-6,2-5 0,2-3 0,2-5 0,1-3 5,0-2 10,-1-4 9,1-2 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7"/>
    </inkml:context>
    <inkml:brush xml:id="br0">
      <inkml:brushProperty name="width" value="0.03382" units="cm"/>
      <inkml:brushProperty name="height" value="0.03382" units="cm"/>
      <inkml:brushProperty name="color" value="#F2395B"/>
    </inkml:brush>
  </inkml:definitions>
  <inkml:trace contextRef="#ctx0" brushRef="#br0">91103 24197 433,'-1'-8'4,"0"0"8,-2 0 8,0 1 8,-1 0 7,-2 2 4,0 2 4,-1 2 5,-2 3-1,0 4-7,-1 3-6,-1 5-8,-1 3-5,0 1-4,0 3-4,1 1-4,-1 2-3,0 1 0,1 1-1,-1 1 1,1-2-2,2-2 0,2-3-2,3-2 0,0-4-3,2-1-4,0-3-2,2-1-3,2-2-4,6-4-3,4-3-3,5-2-3,3-4-1,1-3 1,1-5 1,1-4 1,-1-1-1,-1 1-2,-3 1-3,-1 1-3,-3 2 5,-3 3 10,-3 2 11,-2 4 10,-4 2 13,-2 2 13,-4 2 13,-2 2 14,-2 2 2,1 4-11,-1 2-9,0 3-11,1 2-7,2-1-2,2 1-4,2 0-3,2-1-5,0-1-6,2-1-8,0-1-5,2-3-5,4-4-3,2-6-3,3-4-2,0-4 0,-2-2 5,-4-1 3,-3-3 5,-1 0 3,0 1 2,0 1 2,0 1 2,-1-1 0,0 0 0,-2-1-1,0-1-1,-1-1 0,0 1-1,0-1-1,0 1-1,-2 0-2,-2 4-6,-4 3-4,-2 2-5,-1 4-2,3 2 3,1 4 2,2 2 2,1 1-3,0 0-12,0-2-9,0 0-12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7"/>
    </inkml:context>
    <inkml:brush xml:id="br0">
      <inkml:brushProperty name="width" value="0.02801" units="cm"/>
      <inkml:brushProperty name="height" value="0.02801" units="cm"/>
      <inkml:brushProperty name="color" value="#F2395B"/>
    </inkml:brush>
  </inkml:definitions>
  <inkml:trace contextRef="#ctx0" brushRef="#br0">91764 24792 523,'0'-3'137,"2"8"-34,1 9-33,0 10-34,0 2-20,-2 0-8,-2-1-6,-2-1-8,-1-2-3,0-3-2,0-3-1,0-2-1,1-3 1,0-1 2,2-1 1,1 0 2,1-2 5,5-1 6,4-1 6,4 0 7,1-1 3,-1 0 0,-1 0 0,-1 0 1,-2 1-2,-2 3-3,-4 3-4,-2 4-3,-5 2-3,-4 3 0,-5 3-2,-5 3-1,-4 0-1,1 0 0,-2-1 1,-1 0-1,1-4-5,1-3-9,3-5-10,1-3-9,3-5-8,2-4-7,4-6-6,3-4-8,2-2 0,2 1 5,2 0 5,2 2 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7"/>
    </inkml:context>
    <inkml:brush xml:id="br0">
      <inkml:brushProperty name="width" value="0.02998" units="cm"/>
      <inkml:brushProperty name="height" value="0.02998" units="cm"/>
      <inkml:brushProperty name="color" value="#F2395B"/>
    </inkml:brush>
  </inkml:definitions>
  <inkml:trace contextRef="#ctx0" brushRef="#br0">92400 24077 489,'8'-21'8,"1"3"16,2 5 17,0 3 16,1 4 6,1 1-6,1 2-6,2 2-5,0 1-5,1 0-4,1 0-5,1 0-3,0 0-10,1 0-13,-1 0-16,1 0-13,-2 0-13,-3 0-8,-3 0-9,-2 0-10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9"/>
    </inkml:context>
    <inkml:brush xml:id="br0">
      <inkml:brushProperty name="width" value="0.03865" units="cm"/>
      <inkml:brushProperty name="height" value="0.03865" units="cm"/>
      <inkml:brushProperty name="color" value="#F2395B"/>
    </inkml:brush>
  </inkml:definitions>
  <inkml:trace contextRef="#ctx0" brushRef="#br0">93806 19439 379,'0'-14'0,"0"3"0,0 3 0,0 2 0,-1 1 3,-2-1 5,-2-3 5,-1-2 6,-2 0 4,2 1 4,1 0 3,0 2 4,0 2 1,-2 2-2,-1 4-2,-3 2-1,-1 5-4,1 4-3,-1 5-4,0 5-4,1 2-2,2 1 0,3-1 1,1 1 0,1-3-1,2-2-1,0-3-2,2-2-2,1-3-1,2 1-3,2 0-1,2 0-3,1-2-2,3-3-2,2-3-1,2-2-2,1-3-2,3 0-2,1-2-1,3 0-2,0-3-1,1-3-1,-1-5 0,1-4-1,-2-3-1,0-4 0,-1-5-2,0-3-1,-3-1 1,1 0-1,-2 1 1,-1 2 1,-2 1 2,-1 3 5,-2 3 5,-2 3 6,-2 5 9,-2 6 17,-3 8 15,0 7 16,-2 4 3,0 5-7,0 4-9,0 3-8,-1 3-6,-1 3-4,0 1-3,-1 2-4,-1 1-4,2-1-1,0-2-3,2 0-3,0-1-2,2-1-4,0-1-2,2-1-3,0-2-5,1-1-8,2-3-6,0-1-7,0-3-9,0-1-9,-2-2-8,0-2-11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32906 56078,'0'-15,"16"-17,0 1,-32 62,0 1,-15 54,0 0,-8 15,0 1,31-40,0 1,24-55,-1 0,40-8,0 0,23-39,0-1,-23 9,0 0,-40 23,1 0,-8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08T19:14:59"/>
    </inkml:context>
    <inkml:brush xml:id="br0">
      <inkml:brushProperty name="width" value="0.03432" units="cm"/>
      <inkml:brushProperty name="height" value="0.03432" units="cm"/>
      <inkml:brushProperty name="color" value="#F2395B"/>
    </inkml:brush>
  </inkml:definitions>
  <inkml:trace contextRef="#ctx0" brushRef="#br0">95966 19526 427,'-7'-15'5,"2"4"10,2 3 11,2 3 10,3 1 8,4 0 6,4 0 7,3 0 6,4 1-2,3 1-8,3 0-9,3 2-9,2-2-7,3 0-8,1-3-5,2-2-7,0 0-4,-3 1-1,-3 0 0,-3 2 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2"/>
    </inkml:context>
    <inkml:brush xml:id="br0">
      <inkml:brushProperty name="width" value="0.02405" units="cm"/>
      <inkml:brushProperty name="height" value="0.02405" units="cm"/>
      <inkml:brushProperty name="color" value="#F2395B"/>
    </inkml:brush>
  </inkml:definitions>
  <inkml:trace contextRef="#ctx0" brushRef="#br0">70194 47895 609,'-1'-7'-5,"0"0"8,-2 2 11,0 1 9,-1 2 7,2 5 5,0 6 3,2 4 6,-1 3-2,0-1-7,-2 1-6,0 0-6,0 0-6,0 3-2,2 1-3,0 3-4,1 1-1,-2 1-1,0 1-2,-1 1 0,-1 1-1,0 2-1,0 2-1,0 3-1,0 1-1,0 0-2,0 2-4,0 1-1,0-2-5,1-2-5,-1-3-6,0-3-6,0-4-4,2-2-4,0-2-3,2-4-3,0-3 1,0-3 8,0-3 7,0-2 7,0-3 3,2-1-2,0 0-1,2-1-1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3"/>
    </inkml:context>
    <inkml:brush xml:id="br0">
      <inkml:brushProperty name="width" value="0.02288" units="cm"/>
      <inkml:brushProperty name="height" value="0.02288" units="cm"/>
      <inkml:brushProperty name="color" value="#F2395B"/>
    </inkml:brush>
  </inkml:definitions>
  <inkml:trace contextRef="#ctx0" brushRef="#br0">70703 48490 641,'0'-8'1,"0"2"3,0 0 2,0 2 3,-1 1 5,-2 2 6,-2 2 6,-1 2 7,-3 1 1,0 2-4,-2 0-4,0 2-5,-1 0-3,-3 1-3,-2 1-3,-1 2-3,-3-1-2,0 1-2,-1 0-1,0 0-1,-2-1-1,2 1-2,2 0 0,-1-1-2,3 0-1,1 0 0,2-2 0,3 0 0,1-2 0,2-1 2,2-1 0,3 0 2,1-1 1,3 0 1,4 0 3,2 0 0,3 0 2,2 1 1,2 2-1,1 0 2,2 1-2,2 2-1,0 0-2,1 1-2,0 1-1,-1 0-2,-1-1 0,-1 1-3,0 0-1,0 0-2,-1-1-1,1 1-3,-2-1-1,-1-1-1,-2 0-1,-2-2 0,-1-1-4,1-2-8,2-3-6,0 0-7,0-3-2,-1 0 2,0-2 2,-2 0 3,-1-2 3,0 0 2,-2-1 1,0-2 4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3"/>
    </inkml:context>
    <inkml:brush xml:id="br0">
      <inkml:brushProperty name="width" value="0.02218" units="cm"/>
      <inkml:brushProperty name="height" value="0.02218" units="cm"/>
      <inkml:brushProperty name="color" value="#F2395B"/>
    </inkml:brush>
  </inkml:definitions>
  <inkml:trace contextRef="#ctx0" brushRef="#br0">72181 48189 661,'0'-5'7,"0"6"14,0 6 14,0 6 15,0 3 1,0 1-9,0 1-9,0 1-10,0 1-5,0-1-1,0 1-2,0-1 0,-1 1-5,0 1-9,-2 1-8,0 1-10,0 0-6,0-1-5,2-1-3,0 0-5,1-4-3,-2-3-2,0-4-2,-1-5-2,-1-2 3,2-4 6,0-2 6,2-3 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3"/>
    </inkml:context>
    <inkml:brush xml:id="br0">
      <inkml:brushProperty name="width" value="0.01912" units="cm"/>
      <inkml:brushProperty name="height" value="0.01912" units="cm"/>
      <inkml:brushProperty name="color" value="#F2395B"/>
    </inkml:brush>
  </inkml:definitions>
  <inkml:trace contextRef="#ctx0" brushRef="#br0">72300 48743 767,'0'-15'0,"0"4"1,0 3 1,0 3 1,1 0 3,2 0 6,2-1 5,2-1 6,1-1 3,1 2-1,1 1 0,2 1-1,-1 0-2,1 2-4,0 0-4,-1 2-5,0 0-4,0 2-4,-2 0-5,-1 2-4,0-1-5,0 1-3,0 0-3,0 0-4,-1 0-4,-1 0-3,-1 0-3,0 0-4,-1-1 1,0-1 2,0 0 3,0-2 3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4"/>
    </inkml:context>
    <inkml:brush xml:id="br0">
      <inkml:brushProperty name="width" value="0.02453" units="cm"/>
      <inkml:brushProperty name="height" value="0.02453" units="cm"/>
      <inkml:brushProperty name="color" value="#F2395B"/>
    </inkml:brush>
  </inkml:definitions>
  <inkml:trace contextRef="#ctx0" brushRef="#br0">73062 47855 597,'0'-14'-2,"0"3"3,0 2 5,0 4 3,0 2 6,0 2 7,0 2 6,0 2 7,0 3 1,0 4-4,0 3-4,0 5-5,-1 1-2,0 1-1,-2 0-2,0-1-1,-2 3-1,0 5-1,-1 5 0,-1 5 0,-1 2-2,2 0-4,1 0-2,1 0-4,0 0-4,2-2-7,0 0-6,2-1-7,0-4-6,0-4-6,0-5-5,0-5-6,0-4-2,2-2 2,0-4 2,2-3 2,-1-2 3,1-4 5,0-2 3,0-3 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5"/>
    </inkml:context>
    <inkml:brush xml:id="br0">
      <inkml:brushProperty name="width" value="0.02569" units="cm"/>
      <inkml:brushProperty name="height" value="0.02569" units="cm"/>
      <inkml:brushProperty name="color" value="#F2395B"/>
    </inkml:brush>
  </inkml:definitions>
  <inkml:trace contextRef="#ctx0" brushRef="#br0">73709 48371 570,'7'-21'5,"-2"5"4,-2 4 4,-2 6 5,-2 3 4,0 2 4,-2 2 5,0 2 4,-2 3 0,0 4-4,-1 3-5,-1 5-4,-2 1-4,0 1-1,-1 0-2,-1-1-2,-1 0-1,2-1-2,1-1 0,1 0-2,1-2-2,2-1-3,2-1-2,2-1-3,2-1-4,2-2-7,2-2-7,2-2-6,1-2-3,1-1 0,1 0 2,2-1 1,0-2 1,1-1 3,1 0 1,1-1 2,0-1 2,-2 0 5,-3 0 3,-1 0 4,-1 1 3,0 0 6,0 2 3,-1 0 5,0 3 6,-2 6 8,-2 4 8,-2 5 9,-1 3 0,0-1-8,0 1-7,0 0-7,0-2-5,0-1-3,0-3-1,0-1-2,0-2-3,0-1-3,0 0-2,0-2-4,2-3-1,6-6-1,4-6-1,5-5 0,2-5-2,-1-2-3,-1-1-4,-1-3-3,0 0-2,0-1 2,-1 1 1,1 0 2,-2-1 2,-3 2 3,-3 2 4,-2-1 4,-3 3 3,0 1 2,-2 2 1,0 3 2,-2 1 2,-2 2 0,-2 2 0,-2 3 1,-1 0 0,-2 2-3,0 0-2,-1 2-1,0 0-1,1 0 0,0 0 1,2 0 0,2 0-5,4 2-11,4 0-13,4 2-11,1-1-3,0 1 6,-2 0 5,0 0 6,-2 2 4,1 2 2,0 3 3,0 3 2,-1 2 3,0 2 2,-2 0 3,0 1 1,-1-1 3,0-3 2,0-3 1,0-2 3,0-3-1,0 1-2,0 0-2,0 0-2,1-2 0,2-1-1,2-2 1,2-2 0,1 0 0,1 2 0,1 2-1,2 2 1,-2 1-1,-1 2 2,-2 0 1,-2 1 1,-2 1 4,-1 0 8,0-1 7,-1 1 8,-1 0 3,0 2 0,0 0-1,0 1-1,0 1-3,0-1-4,0 1-5,0 0-5,0 0-4,0 1 0,0 1-2,0 1-1,-2 1-3,0 1-5,-3 1-4,-2 1-4,-2 1-4,-3-1-4,-4 0-3,-2 1-3,-3-1-2,-3 1 3,-2-1 1,-4 1 2,-1-2-1,1-3-4,1-3-4,2-3-4,2-3-3,5-2-3,4-4-2,6-2-3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5"/>
    </inkml:context>
    <inkml:brush xml:id="br0">
      <inkml:brushProperty name="width" value="0.02284" units="cm"/>
      <inkml:brushProperty name="height" value="0.02284" units="cm"/>
      <inkml:brushProperty name="color" value="#F2395B"/>
    </inkml:brush>
  </inkml:definitions>
  <inkml:trace contextRef="#ctx0" brushRef="#br0">75850 48881 642,'1'-7'30,"2"0"0,2 2 1,2 1 1,1 0 1,3 2 2,2 0 3,2 2 2,2 0-3,3 2-10,3 0-10,3 2-10,2 0-7,0 1-7,2 2-7,1 0-7,-1 1-1,-1 0 3,-3 0 4,-1-1 5,-4 0-8,-5 0-16,-5-2-18,-4 0-17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5"/>
    </inkml:context>
    <inkml:brush xml:id="br0">
      <inkml:brushProperty name="width" value="0.02524" units="cm"/>
      <inkml:brushProperty name="height" value="0.02524" units="cm"/>
      <inkml:brushProperty name="color" value="#F2395B"/>
    </inkml:brush>
  </inkml:definitions>
  <inkml:trace contextRef="#ctx0" brushRef="#br0">76479 48261 580,'-1'-15'47,"0"4"-5,-2 3-2,0 3-4,0 3-3,0 5-3,2 6-4,0 4-2,1 5-3,0 5-2,0 5 0,0 5-2,0 3-3,-2 4-3,0 2-3,-1 4-5,-1 2 0,0 1 3,0 3 2,0 2 2,1-3-8,1-8-18,0-8-20,2-8-19,-1-6-9,0-3-1,-2-4 1,0-4-1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5"/>
    </inkml:context>
    <inkml:brush xml:id="br0">
      <inkml:brushProperty name="width" value="0.02384" units="cm"/>
      <inkml:brushProperty name="height" value="0.02384" units="cm"/>
      <inkml:brushProperty name="color" value="#F2395B"/>
    </inkml:brush>
  </inkml:definitions>
  <inkml:trace contextRef="#ctx0" brushRef="#br0">78383 48264 615,'0'-8'2,"2"0"5,0 1 5,1-1 4,1 2 7,0 4 7,0 4 9,0 4 6,-1 3 2,1 5-6,0 4-7,0 3-7,-1 4-5,-2 1-5,-2 2-4,-2 3-6,-2 0-4,0 2-4,-1 1-2,-1 0-3,0-1-7,1-3-8,0-5-9,2-3-8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3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33233 56447,'-32'-47,"17"47,-1 0,1 31,-1 1,-7 46,-1 0,1 63,-1 0,1 0,-1-1,17-101,-1 1,0-1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6"/>
    </inkml:context>
    <inkml:brush xml:id="br0">
      <inkml:brushProperty name="width" value="0.02029" units="cm"/>
      <inkml:brushProperty name="height" value="0.02029" units="cm"/>
      <inkml:brushProperty name="color" value="#F2395B"/>
    </inkml:brush>
  </inkml:definitions>
  <inkml:trace contextRef="#ctx0" brushRef="#br0">78400 48867 722,'8'-15'-8,"0"1"1,-1 1 0,1 0 2,0 3 0,0 1 1,0 2 2,-1 3 0,2-1 8,2 2 12,1-1 13,3 0 14,1 1 4,-1 2-3,1 2-3,-1 2-3,0 0-11,-1 0-19,-1-2-18,0 0-19,-2-1-11,-3 2-6,-1 0-5,-2 2-5,-1-2 1,0-1 9,0-2 8,0-1 8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6"/>
    </inkml:context>
    <inkml:brush xml:id="br0">
      <inkml:brushProperty name="width" value="0.02543" units="cm"/>
      <inkml:brushProperty name="height" value="0.02543" units="cm"/>
      <inkml:brushProperty name="color" value="#F2395B"/>
    </inkml:brush>
  </inkml:definitions>
  <inkml:trace contextRef="#ctx0" brushRef="#br0">79265 48159 576,'0'-15'2,"0"4"5,0 3 3,0 3 5,0 2 7,0 3 10,0 4 11,0 2 10,0 4 1,0 4-8,0 3-9,0 5-9,-1 2-7,0 2-2,-2 3-4,0 1-4,0 2-4,1 2-5,0 3-7,2 1-4,0 0-9,0-2-11,0-2-10,0-2-11,0-4-6,2-7-1,0-7-2,1-6-1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6"/>
    </inkml:context>
    <inkml:brush xml:id="br0">
      <inkml:brushProperty name="width" value="0.03109" units="cm"/>
      <inkml:brushProperty name="height" value="0.03109" units="cm"/>
      <inkml:brushProperty name="color" value="#F2395B"/>
    </inkml:brush>
  </inkml:definitions>
  <inkml:trace contextRef="#ctx0" brushRef="#br0">80335 47988 471,'-8'-7'2,"0"0"3,0 2 3,0 1 3,-1 0 5,-1 0 6,-3 0 6,-1 0 6,-1 2 2,2 2-3,2 3-3,3 4-4,-1 2-2,0 3-4,-2 4-4,0 2-2,0 2-3,1 1-2,0 0-1,2 3-1,1-1-1,1 0-1,0 1-2,2-1-1,0 1-2,2 1-4,0 1-4,2 1-4,1-2-3,4-5-1,2-5 0,3-5-1,3-4-2,2-2-6,1-4-3,3-2-5,1-5-1,1-6 1,1-5 1,1-7 3,1-3 1,-1-2 5,1-2 3,-1-2 4,-1-1 2,-1 1 1,-3 1 1,-1 2 1,-2 0 4,-1 3 7,0 2 6,-2 1 8,-1 3 5,-3 1 4,-1 3 3,-2 1 4,-1 2 3,0 1 1,0 1 2,0 0 1,-1 6 4,0 9 6,-2 8 5,0 9 6,-2 6-4,0 2-12,-2 4-12,0 3-13,0 3-7,0 4-4,2 4-4,0 4-3,1 1-7,0-3-13,0-1-11,0-2-11,1-2-7,0-2-1,2-2-2,0-1-1,1-6 1,0-6 2,0-7 3,0-6 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7"/>
    </inkml:context>
    <inkml:brush xml:id="br0">
      <inkml:brushProperty name="width" value="0.02056" units="cm"/>
      <inkml:brushProperty name="height" value="0.02056" units="cm"/>
      <inkml:brushProperty name="color" value="#F2395B"/>
    </inkml:brush>
  </inkml:definitions>
  <inkml:trace contextRef="#ctx0" brushRef="#br0">82800 48396 713,'0'-8'4,"2"2"7,0 1 7,2 1 8,1 0 5,3 0 1,3 0 2,4 1 2,1-1-2,3 2-9,1 0-7,3 2-8,1 0-5,1 0-3,1 0-2,0 0-3,0 0-5,-3 2-7,-3 0-7,-3 2-6,-2-1-6,-3 1-3,-1 0-4,-2 0-4,-2 0 1,-2-1 5,-3 1 5,0 0 5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7"/>
    </inkml:context>
    <inkml:brush xml:id="br0">
      <inkml:brushProperty name="width" value="0.01856" units="cm"/>
      <inkml:brushProperty name="height" value="0.01856" units="cm"/>
      <inkml:brushProperty name="color" value="#F2395B"/>
    </inkml:brush>
  </inkml:definitions>
  <inkml:trace contextRef="#ctx0" brushRef="#br0">82863 49050 790,'-8'0'0,"2"0"0,1 0 0,0 0 0,1 0 3,0 0 8,0 0 7,1 0 7,2 0 4,7 0-1,7 0-1,8 0 0,2 1-5,2 2-8,1 2-9,1 1-7,1 2-10,1 2-9,1 0-9,1 1-8,-3 0-6,-6-1 2,-5-1-1,-6 0 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8"/>
    </inkml:context>
    <inkml:brush xml:id="br0">
      <inkml:brushProperty name="width" value="0.02008" units="cm"/>
      <inkml:brushProperty name="height" value="0.02008" units="cm"/>
      <inkml:brushProperty name="color" value="#F2395B"/>
    </inkml:brush>
  </inkml:definitions>
  <inkml:trace contextRef="#ctx0" brushRef="#br0">82577 49200 730,'-6'0'7,"2"0"14,4 0 14,3 0 14,2 0 2,3 0-11,3 0-11,4 0-11,0 0-8,-1 0-3,-1 0-4,-1 0-5,2 1-6,3 4-10,5 2-10,3 3-9,0 0-8,-5-2-2,-5-4-2,-4-2-3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9"/>
    </inkml:context>
    <inkml:brush xml:id="br0">
      <inkml:brushProperty name="width" value="0.02459" units="cm"/>
      <inkml:brushProperty name="height" value="0.02459" units="cm"/>
      <inkml:brushProperty name="color" value="#F2395B"/>
    </inkml:brush>
  </inkml:definitions>
  <inkml:trace contextRef="#ctx0" brushRef="#br0">85609 47733 596,'-7'-6'14,"2"4"13,2 4 12,2 4 12,1 2 2,0 1-9,0 2-8,0 0-8,0 2-5,-2 5-2,0 3-2,-2 5-2,0 1-3,1 1-4,-1-1-4,0 0-5,-1 3-5,0 7-7,-1 5-9,-1 6-6,-1 0-5,2-5-1,1-4-2,0-5 0,1-3-3,1-2-2,-1 0-2,0-1-2,0-3 1,2-7 6,0-5 6,2-6 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49"/>
    </inkml:context>
    <inkml:brush xml:id="br0">
      <inkml:brushProperty name="width" value="0.02236" units="cm"/>
      <inkml:brushProperty name="height" value="0.02236" units="cm"/>
      <inkml:brushProperty name="color" value="#F2395B"/>
    </inkml:brush>
  </inkml:definitions>
  <inkml:trace contextRef="#ctx0" brushRef="#br0">86078 48250 656,'-8'0'79,"0"0"-15,0 0-15,0 0-14,-1 1-9,-1 4-5,-3 2-3,-1 3-5,-3 1-2,0 0-2,-1-2-2,-1 0-2,0-1-1,-1 1-2,1 1-2,-1 2 0,2-1-4,1-1-3,3-1-4,1 0-4,2-2-1,2-1 2,2-1 1,3 0 2,0 0 3,2 2 3,0 1 4,2 3 4,2 1 3,4 0 3,3-1 2,5 1 2,2 0 0,-1 0-3,1-1-5,0 1-2,0 0-4,1 0-3,1-1-3,1 1-2,0 0-4,-1 0-5,-1-1-5,-1 1-5,-2-1-4,-1-3 0,-2-1-1,-2-2-1,-3-1 2,-1 0 3,-2 0 6,-2 0 3,0-1 2,0 0 0,2-2-1,0 0 0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0"/>
    </inkml:context>
    <inkml:brush xml:id="br0">
      <inkml:brushProperty name="width" value="0.02659" units="cm"/>
      <inkml:brushProperty name="height" value="0.02659" units="cm"/>
      <inkml:brushProperty name="color" value="#F2395B"/>
    </inkml:brush>
  </inkml:definitions>
  <inkml:trace contextRef="#ctx0" brushRef="#br0">87438 48218 551,'-15'-21'10,"4"5"-1,3 5 0,3 5 0,0 2 3,-2 0 6,-2 0 7,-2 0 7,0 1 0,1 2-5,0 2-4,2 2-5,0 3-3,1 2-3,-1 3-2,0 3-1,0 4-3,0 3 1,0 5-1,1 3 0,0 1-1,2-2-1,2-1-2,2-3-1,1-2 0,2-1 0,0-3 0,2-1 1,1-3-1,1-2-3,3-4-2,2-3-2,1-2-3,1 0-4,2-2-3,0 0-5,1-3-2,3-4-1,2-4-2,1-3 0,2-5-1,-1-3 2,0-5 1,1-3 1,-1-2 2,-1 0 3,-1 0 1,-1-1 3,-2 2 3,-1 2 4,-2 1 4,-2 3 4,-3 2 1,-1 5-2,-2 3 0,-2 5-1,-2 1 3,0 2 9,-2 1 7,0 0 9,-2 3 7,0 4 7,-2 4 7,0 4 6,-1 2 0,0 3-8,0 2-7,0 1-9,0 3-5,0 3-4,0 3-3,1 3-5,-1 1-4,2 2-6,0 1-4,2 0-6,0 0-7,2-1-9,0-3-8,2-2-10,-1-2-6,1-5-4,0-3-4,0-5-4,0-3 3,0-2 8,0-4 9,0-2 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1"/>
    </inkml:context>
    <inkml:brush xml:id="br0">
      <inkml:brushProperty name="width" value="0.01924" units="cm"/>
      <inkml:brushProperty name="height" value="0.01924" units="cm"/>
      <inkml:brushProperty name="color" value="#F2395B"/>
    </inkml:brush>
  </inkml:definitions>
  <inkml:trace contextRef="#ctx0" brushRef="#br0">89100 48497 762,'14'-14'0,"-3"4"0,-2 4 0,-4 5 0,1 0 7,4-1 13,3 0 14,5-1 14,2-1 1,1 2-12,1 0-12,1 2-11,1 0-10,-1 0-11,1 0-9,-1 0-9,-1 0-5,-3 2 3,-3 0 1,-2 2 3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38366 57259,'-16'-31,"32"31,-1 0,32 0,0 0,47 0,0 0,0 0,0 0,86-24,0 1,-39 8,0-1,-39 24,0 0,-47 15,0 0,-16-7,0-1,-23-7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1"/>
    </inkml:context>
    <inkml:brush xml:id="br0">
      <inkml:brushProperty name="width" value="0.02428" units="cm"/>
      <inkml:brushProperty name="height" value="0.02428" units="cm"/>
      <inkml:brushProperty name="color" value="#F2395B"/>
    </inkml:brush>
  </inkml:definitions>
  <inkml:trace contextRef="#ctx0" brushRef="#br0">89617 48011 604,'-1'-8'0,"0"2"3,-2 1 1,0 0 2,-2 1 4,0 0 6,-1 0 7,-1 1 5,-1 1 5,2 5 4,1 6 3,0 4 3,1 4-1,1 1-7,-1 3-7,0 1-7,0 3-6,0 3-6,0 3-7,1 2-5,-2 2-8,2 1-10,-1-1-10,0 0-10,1-2-1,2-6 4,2-3 5,2-6 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1"/>
    </inkml:context>
    <inkml:brush xml:id="br0">
      <inkml:brushProperty name="width" value="0.02559" units="cm"/>
      <inkml:brushProperty name="height" value="0.02559" units="cm"/>
      <inkml:brushProperty name="color" value="#F2395B"/>
    </inkml:brush>
  </inkml:definitions>
  <inkml:trace contextRef="#ctx0" brushRef="#br0">91179 47892 573,'0'-8'3,"2"-2"8,0 0 6,2-1 7,-1 3 8,1 6 10,0 7 9,0 8 9,-1 3-2,-2 3-12,-2 1-12,-2 3-13,-2 1-9,0 0-3,-1 2-4,-1 1-4,-1 0-6,1-1-9,-1-1-8,0-1-10,1-2-7,1-2-7,0-1-7,2-2-7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1"/>
    </inkml:context>
    <inkml:brush xml:id="br0">
      <inkml:brushProperty name="width" value="0.02002" units="cm"/>
      <inkml:brushProperty name="height" value="0.02002" units="cm"/>
      <inkml:brushProperty name="color" value="#F2395B"/>
    </inkml:brush>
  </inkml:definitions>
  <inkml:trace contextRef="#ctx0" brushRef="#br0">91300 48278 732,'14'-15'20,"-1"2"3,-2 3 2,-2 1 3,-1 2 0,-1 0 0,1 2-2,0 1-1,0 0-2,2 2-5,0 0-5,1 2-5,0 0-5,-1 0-9,0 0-7,-2 0-8,-1 0-2,0 2 6,-2 0 3,0 2 6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1"/>
    </inkml:context>
    <inkml:brush xml:id="br0">
      <inkml:brushProperty name="width" value="0.02855" units="cm"/>
      <inkml:brushProperty name="height" value="0.02855" units="cm"/>
      <inkml:brushProperty name="color" value="#F2395B"/>
    </inkml:brush>
  </inkml:definitions>
  <inkml:trace contextRef="#ctx0" brushRef="#br0">91744 47484 513,'0'-9'4,"0"0"6,0-1 7,0-1 7,0 1 6,0 6 4,0 4 6,0 6 6,0 4-1,0 3-6,0 5-5,0 4-5,-1 1-4,0 1-2,-2-1-3,0 1-3,-1 0-2,0 2-3,0 3-3,0 1-3,0 1-1,-2 1-3,0-1-2,-1 0-1,-1 1-5,2-1-6,1 0-6,0 1-6,1-3-4,1-3 0,-1-5-2,0-3 0,0-4-6,2-1-9,0-2-11,2-2-9,0-3 1,0-3 14,0-2 12,0-4 13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2"/>
    </inkml:context>
    <inkml:brush xml:id="br0">
      <inkml:brushProperty name="width" value="0.02906" units="cm"/>
      <inkml:brushProperty name="height" value="0.02906" units="cm"/>
      <inkml:brushProperty name="color" value="#F2395B"/>
    </inkml:brush>
  </inkml:definitions>
  <inkml:trace contextRef="#ctx0" brushRef="#br0">91950 48388 504,'22'-29'5,"-1"7"-1,-3 5-2,-1 6-1,-2 4 7,-3 1 12,-1 0 14,-2 2 12,-2 1 5,0 2-8,-2 2-6,0 2-7,-2 3-5,-1 4-4,0 3-4,-1 5-3,-3 2-4,-2 1-1,-4 1-3,-2 1-1,-1-1-4,2-1-3,2-3-5,3-1-4,2-5-10,7-5-13,6-6-14,6-6-15,4-5-1,5-3 11,3-5 10,5-3 10,0-2 7,-2 1 4,-2 1 2,-1 1 3,-4 1 5,-3 3 7,-5 1 8,-3 3 6,-5 2 15,-4 4 20,-6 4 21,-4 4 21,-3 3 1,0 3-15,0 4-17,1 2-16,-1 2-10,2-1-6,0 1-5,2 0-6,1 0-3,0 4-3,2 4-2,0 1-1,1 1-5,0-5-3,0-3-5,0-4-5,2-4-4,2-1-4,3-2-4,4-2-4,1-3-2,1-4 0,1-4-1,2-4 1,0-4 2,3-5 6,1-5 5,3-5 5,-1-2 4,-3 2 4,-3 0 5,-3 1 3,-3 2 3,-2 3 3,-4 3 3,-2 3 3,-4 2 1,0 1 0,-3 1-1,-2 0 0,-1 3-3,-2 3-3,0 2-3,-1 4-4,-3 2-5,-2 4-8,-3 2-7,-3 3-8,1 1-5,5-2-3,5-2-4,5-2-3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2"/>
    </inkml:context>
    <inkml:brush xml:id="br0">
      <inkml:brushProperty name="width" value="0.02272" units="cm"/>
      <inkml:brushProperty name="height" value="0.02272" units="cm"/>
      <inkml:brushProperty name="color" value="#F2395B"/>
    </inkml:brush>
  </inkml:definitions>
  <inkml:trace contextRef="#ctx0" brushRef="#br0">95066 48296 645,'-1'-8'0,"-1"2"0,0 1 0,-1 1 0,-1 0 3,2 0 5,0 0 6,2 1 5,3-1 8,7 2 11,8 0 10,6 2 10,2 0-1,0 2-16,-1 0-14,-1 2-14,1-1-12,1-1-5,3 0-7,1-2-7,1 0-5,-2 0-5,0 0-4,-1 0-4,-2 0-2,-5 0-2,-3 0 0,-5 0-1,-2 0 2,-2 0 5,-2 0 4,-2 0 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2"/>
    </inkml:context>
    <inkml:brush xml:id="br0">
      <inkml:brushProperty name="width" value="0.02711" units="cm"/>
      <inkml:brushProperty name="height" value="0.02711" units="cm"/>
      <inkml:brushProperty name="color" value="#F2395B"/>
    </inkml:brush>
  </inkml:definitions>
  <inkml:trace contextRef="#ctx0" brushRef="#br0">95721 47605 540,'-8'-2'5,"0"0"8,0-3 10,1-2 8,-1 2 7,2 6 5,1 6 5,0 6 6,1 4-2,-2 5-9,0 3-8,-1 4-9,-1 4-6,-2 1-5,0 2-6,-1 2-5,0 1-6,1 0-7,1 1-9,1-1-7,1-1-7,2-2-9,2-2-8,2-2-9,1-3-1,0-7 3,0-5 4,0-6 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3"/>
    </inkml:context>
    <inkml:brush xml:id="br0">
      <inkml:brushProperty name="width" value="0.02958" units="cm"/>
      <inkml:brushProperty name="height" value="0.02958" units="cm"/>
      <inkml:brushProperty name="color" value="#F2395B"/>
    </inkml:brush>
  </inkml:definitions>
  <inkml:trace contextRef="#ctx0" brushRef="#br0">97376 47676 495,'0'-8'2,"2"1"2,0-1 4,1 0 3,0 0 5,-4 2 9,-2 1 8,-3 1 9,-4 2 3,-4 5-2,-4 6-3,-3 4-3,-3 4-2,-1 1-6,-1 3-4,-1 1-6,0 1-2,0-1-4,-1-1-2,1-1-3,1-1-2,5-1 1,3-1 1,4-1 0,4-1-3,3-1-9,2-1-8,4 0-7,4-3-9,6-3-8,5-2-9,7-4-7,3-2-2,3-2 5,1-2 4,3-1 4,-2-2 6,-4 2 6,-3 1 5,-5 0 6,-1 1 3,0 0 2,-1 0 1,1 1 2,-3 0 11,-3 3 20,-4 4 19,-4 2 21,-2 3 7,-2 0-6,0 1-7,-2 1-6,1 1-6,1 0-6,0-1-6,2 1-6,0 0-6,0 0-4,0-1-4,0 1-5,1 0-2,1 0-4,3-1-1,2 1-2,1-1-2,0-1 2,0 0 0,0-2 1,1-1-5,3-2-8,3-3-9,3 0-9,1-4-3,-3-2 5,-1-4 4,-2-2 5,-2-3 2,-1-1 4,0-3 3,-2-1 3,0-2 1,0 1-1,0-1 1,-1 1-1,1-1 1,0 1 4,0-1 3,0 1 4,0 1 1,-1 2 2,1 4 1,0 3 1,-1 1 1,-2 0-1,-3 1 0,0-1 0,-4 1 0,0 2 1,-3 2 0,-2 2 1,-1 1-3,0 0-3,1 0-5,-1 0-5,0 0-1,0 0 3,0 0 1,0 0 3,1 0 1,-1 0 2,0 0 0,0 0 2,0 0 0,-2 0 1,0 0-1,-1 0-1,-1 0 0,1 0-1,-1 0-3,0 0-1,1 0 0,0 0 0,2 0 0,1 0 2,0 2-5,2 4-8,1 4-10,0 3-7,2 2-7,1-2-4,0-3-2,2-1-4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4"/>
    </inkml:context>
    <inkml:brush xml:id="br0">
      <inkml:brushProperty name="width" value="0.02529" units="cm"/>
      <inkml:brushProperty name="height" value="0.02529" units="cm"/>
      <inkml:brushProperty name="color" value="#F2395B"/>
    </inkml:brush>
  </inkml:definitions>
  <inkml:trace contextRef="#ctx0" brushRef="#br0">99300 48593 579,'30'-8'36,"-1"2"7,-3 1 7,-1 1 8,-3 1-2,-3 3-9,-3 4-9,-3 2-9,-3 3-8,-2 2-4,-4 2-4,-2 1-5,-4 3-4,-2 3-4,-4 3-4,-2 3-5,-3 2-2,-2-1 1,-1 0-1,-3 1 0,1-3 0,3-1-1,3-4 1,3-3-1,1-2 1,2-1 1,1-1 1,0 0 1,3-3 0,2-1 0,3-2-2,4-2 0,3-2-1,3-1 2,5 0-1,4-1 1,2-1-1,2 0-5,3 0-5,1 0-3,1-1-4,1-1-3,-1 0-2,0-1-2,-2-2 1,-7 0 5,-5-1 4,-6-2 5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4"/>
    </inkml:context>
    <inkml:brush xml:id="br0">
      <inkml:brushProperty name="width" value="0.02113" units="cm"/>
      <inkml:brushProperty name="height" value="0.02113" units="cm"/>
      <inkml:brushProperty name="color" value="#F2395B"/>
    </inkml:brush>
  </inkml:definitions>
  <inkml:trace contextRef="#ctx0" brushRef="#br0">101933 47950 694,'7'1'44,"-1"4"-4,-1 2-2,0 3-4,-2 6-3,0 8-2,-2 7-1,0 8-3,-1 4-5,0 0-8,0 0-7,0 0-9,0 0-8,0-2-9,0 0-8,0-1-10,-1-3-4,0-4 2,-2-4 2,0-3 0,-1-6 5,0-5 4,0-6 7,0-6 4,0-3 4,1 2 0,-1 0 0,0 2 1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4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43064 56150,'0'16,"24"-1,-1 1,16 7,0 1,0 15,1 0,-1 0,0 1,-24 6,1 1,-8 8,0 0,-32-8,1 0,-40 23,1 1,-1-24,0 0,40-24,-1 1,1-16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4"/>
    </inkml:context>
    <inkml:brush xml:id="br0">
      <inkml:brushProperty name="width" value="0.01875" units="cm"/>
      <inkml:brushProperty name="height" value="0.01875" units="cm"/>
      <inkml:brushProperty name="color" value="#F2395B"/>
    </inkml:brush>
  </inkml:definitions>
  <inkml:trace contextRef="#ctx0" brushRef="#br0">101650 47578 782,'7'-28'19,"-2"7"-2,-3 7-2,0 7-3,-4 3 2,0 2 5,-3 0 5,-2 2 6,-2 2-2,-4 6-8,-2 4-6,-3 5-9,-3 2-6,-3 1-6,-3-1-7,-2 1-6,1-3-1,7-3 4,7-5 4,6-3 3,4-2-3,-2 0-13,0 0-13,-1 0-13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0:54"/>
    </inkml:context>
    <inkml:brush xml:id="br0">
      <inkml:brushProperty name="width" value="0.02114" units="cm"/>
      <inkml:brushProperty name="height" value="0.02114" units="cm"/>
      <inkml:brushProperty name="color" value="#F2395B"/>
    </inkml:brush>
  </inkml:definitions>
  <inkml:trace contextRef="#ctx0" brushRef="#br0">102250 47677 693,'8'-6'30,"0"2"-5,-1 4-5,1 2-3,0 3 1,1 0 7,2 1 8,0 2 7,-1 0-1,-1 3-9,-2 2-11,-2 1-9,-2 0-12,0-1-14,-2-2-16,0-2-14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2:27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86227 30000 1000,'0'-8'-5,"0"-1"-10,0-2-10,0 0-10,0 0-1,0 1 6,0 0 7,0 2 6,1 0 5,0 1 3,2-1 3,0 0 3,0 0 1,0-2 2,-2 0 0,0-1 2,-1 0 0,0 0 1,0 2-1,0 1 1,0 0-1,0 0 1,0 0 0,0 1 0,-1 0-1,-2 2 0,-2 2-1,-2 2 0,0 1-1,-1 0 0,0 0 0,0 0 1,0 1-1,-2 2 0,0 2-1,-1 2 1,-2 0-1,0 1 1,-1 0 0,-1 0-1,-1 0 1,1 1 0,-1 2 0,0 0 0,1 1 1,-1 3-1,0 2 0,1 1 0,0 1 1,2-1-1,3 0 0,1-2 0,2-1 0,2-1 0,2-1 0,2 0 0,1-2 0,0 1 0,0 0 0,0-1 0,0 0 0,0 0 0,0-2 0,0 0 0,1-2 0,2 1 0,2 0 0,2 0 0,1 0 0,-1 1 0,1 2 0,0 0 0,0 0 0,2-3 0,0-1 0,1-2 0,2-1 0,2 0 0,1 0 0,3 0 0,0-1 0,-1-1 0,-1 0 0,-1-1 0,0-2 0,2-1 0,0 0 0,1-1 0,0-1 0,1 0 0,-1 0 0,1 0 0,0-1 0,1-2 0,1-1 0,1-3 0,1-2 0,1 0 0,1-1 0,1-1 0,1 0 0,1-1 1,1 0-1,1 1 0,-2-1 1,-2 2-1,-3 1 1,-3 1-1,-1-1 0,0-2 0,-1-1 0,1-3 1,-2 0-1,1-1 0,-2 1 0,-1-1 0,0 0 0,1-1 1,2-1-1,0-1 1,-1 0 0,-1 1-1,-3 1 1,-1 1-1,-2 1 0,0 1 0,-2 1 0,-1 1 0,0 0 0,-2 2 0,-1 1 1,0 1-1,-2 1-1,-2 0 1,-2 2 0,-2 1 0,-2 0 0,-2 2 0,-2 1 0,-1 0 0,-4 1 0,-4 1 0,-3-1 0,-5 0 0,-2 0 0,-3 2 0,-1 0 0,-2 2 1,-1 0-1,0 0 1,-1 0 0,1 0 0,0 0 1,0 2-1,-1 0 0,1 2 0,0 0 0,2 0 0,0-1-1,1 1 1,2 0-1,1-2 0,3 0 1,1-2-1,2 1 0,-1 2 0,1 2 0,-1 2 0,1 2 0,1 3-2,1 4 0,1 2 0,-1 3-2,-3 5 1,-3 3 0,-3 4-1,2 0 1,5-6 0,7-3 1,5-6 1,3-3-1,-2 1-2,0 0-2,-1-1-2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2:2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54728 47195 1000,'-14'-8'-4,"4"2"-5,4 1-8,5 0-5,-1 1-4,-2 1-1,-4-1 0,-2 0 0,0 0 2,3 0 5,2 0 6,4 0 6,1 0 3,0 1 1,0-1 1,0 0 1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2:2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31631 46016 1000,'-2'-22'-5,"-2"3"-7,-4 3-8,-2 3-9,-1 2-1,1 4 5,0 2 6,2 4 4,-1 1 5,-1 0 2,-3 0 3,-2 0 3,0 1 2,-1 2 1,0 2-1,1 2 1,-1 1 1,0 1 0,1 2-1,-1 0 1,0 1 0,1 3-1,-1 2 0,0 1-1,1 2 0,1 1 0,1 1 0,1 1 0,0 1-1,2-1 1,1 1-1,1-1 0,0 0 0,2-1 1,0-1-1,2-1 0,1 0 1,2-1-1,2 1 1,2-1-1,2 0 1,2-3 0,1-1 0,3-2 0,1-2 0,0-1 0,-1 0 0,1-2 0,1 0 0,0 0 0,1 0 0,1-1 0,1 1 0,-1-2 0,1-1 0,0 0 0,0-2 0,1-1 0,1 0 0,1-1 0,0-1 0,-1 0 0,-1 0 0,0 0 0,-2-2 0,1 0 0,0-3 0,-1-2 0,1-1 0,0-2 0,-1 0 0,1-1 0,-1-3 0,-1-1 0,-1-5 0,0-1 0,-1-4 0,1 0 0,1-1 0,1 0 0,1-3 0,2-1 0,0-2 0,1-2 0,0-2 0,-1 1 0,-1 0 0,-1 0 0,0 1 0,0 1 0,-1 3 0,1 2 0,-2 1-1,-1 3 1,-2 1 0,-2 3-1,-2 2 1,-1 3-1,0 2 1,-2 4 0,-2 2-1,-6 1 1,-4 0-1,-5 2 1,-4 0 0,-1 2 0,-3 0 0,-1 2 0,-2 1 0,-1 4 0,-1 2-1,-1 3 1,-1 3-1,1 2 0,0 1 1,-1 3 0,1 0-1,1-1 0,1-1 0,2-1-1,0 0 0,2 0 0,3-1-1,1 1 0,3-2 0,3-1-1,2-2-1,4-2 0,2-3-1,2-1 1,2-2 1,2-1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2:29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32069 46400 1000,'-2'9'-4,"0"3"-7,-3 4-8,-2 2-7,-1 1-1,0-1 4,1-1 5,-1-1 4,-1 1 4,0 3 3,-1 3 2,-1 3 4,-2 1 0,0 1 1,-1-1 1,-1 1-1,1-2 1,2 0 0,4-1 0,3-1 0,1 0 0,0-1-1,0 1 0,0-1-2,0 2 1,1 5-2,-1 3 1,0 4-1,0 4-1,2 2 1,0 4-1,2 2-1,0-3 0,0-8 0,0-9-2,0-9 0,0-5 0,0-1 1,0-1 1,0 0 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2:30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35850 46701 1000,'7'0'0,"-1"0"0,0 0 0,-1 0 0,2-2-6,7 0-12,7-3-11,7-2-12,3-1-1,1-2 10,-1 0 10,0-1 10,2-1 5,1 0 2,2 1 2,3-1 1,1 1 0,2 0 2,2 2-1,2 1 1,1 0 0,0 2 1,0 1-1,0 0 0,1 2 0,2 0 0,2 2 0,2 1 0,2 0 0,2 0 0,1 0 0,3 0 0,1-1 0,0-1 1,-1 0-1,1-1 0,-2-1 0,-1 0 0,-2 0 1,-2 0-1,0-1 1,2 0-1,2-1 1,1-1-1,1-1 0,0 2 0,-2 1 0,-1 0 1,-2 2-1,-2 0 0,-4 2 0,-2 0 0,-1 1 0,2-2 0,2 0 0,2-1 0,1-2 0,0 2 0,-1-1 0,1 0-1,0 0 1,0 0 0,0 0 0,0 0 0,-1 0 0,-1 0 0,0 0 0,-2 1 0,0-2 0,-2 0 0,0-2 0,-2 0 0,1-2 0,2-2 0,2-1 0,2-3 0,1 0 0,-2 3 0,-1 1 0,0 2 0,-2 2 0,0 0 0,-2 2 0,0 1 0,-1 0 0,0 0 0,0 0 0,0 0 0,0 1 0,2 0 0,1 2 0,0 0 0,1 2 0,0 0 0,0 2 0,0 0 0,0 0 0,0 0 0,0-2 0,0 0 0,-1-2 0,2 0 0,-2-2 0,1 0 0,1-2 0,2 0 0,2-1 0,2-1 0,0 0 0,-1 2 0,0 2 0,-2 2 0,0 1 0,0 0 0,0 0 0,0 0 0,0 0-1,0 2 1,-1 0-1,1 2-1,0 0 0,-2 2 1,-1 0-1,0 1 1,-7 0-1,-10 0 1,-11-2 0,-11 0 0,-4-1 1,0 0-1,1-1-1,2 1 0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2:3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71332 50865 1000,'-1'-7'-86,"0"3"22,-1 1 21,-1 2 23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0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65300 46766 1000,'0'-7'-7,"2"2"-11,0 2-12,2 2-12,0 1-2,0 2 10,-1 0 10,1 2 9,0 0 6,0 0 3,0-1 1,0 1 2,0 1 1,2 2 1,0 2 0,2 1 0,0 0 1,1-2 0,1-4 0,2-2 0,-1-2 0,-1 0 0,-1 0 0,0 0 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1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81881 29005 1000,'0'-8'-5,"0"2"-10,0 1-9,0 0-10,0 1-2,0 1 7,0-1 7,0 0 6,0 1 5,0 2 2,0 2 3,0 2 1,0 1 2,0 0 1,0-1 1,0 1 0,-1 0 0,0-2 1,-2 0-1,0-2 1,0 1 0,0 0 0,2 2 0,0 0 0,1 0 0,-2 0 0,0-2 0,-1 0 0,-1-2 0,2 0 0,0-2 0,2 0 0,0-1 0,0 0 0,0 0 0,0 0 0,0 1 0,2 1 0,0 0 0,2 2 0,-1 0 0,-1 2 0,0 0-1,-2 1 1,0 0-1,0-2 0,0-2-1,0-2-1,0-1 0,0 1 0,0-1 1,0 0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2-11T22:34:15"/>
    </inkml:context>
    <inkml:brush xml:id="br0">
      <inkml:brushProperty name="width" value="0.07302" units="cm"/>
      <inkml:brushProperty name="height" value="0.07302" units="cm"/>
      <inkml:brushProperty name="color" value="#F2395B"/>
    </inkml:brush>
  </inkml:definitions>
  <inkml:trace contextRef="#ctx0" brushRef="#br0">45831 56319,'0'-47,"8"16,0-1,-8 1,0 0,-24 15,1 1,0 7,-1 0,-7 16,0 0,-1 23,1 0,23 8,0 0,1-7,-1-1,31 24,1-1,23 9,-1 0,-14-1,-1 1,-31-9,0 1,-23-16,-1 0,-15-23,0 0,0-16,0 0,15-39,1-1,39-22,-1-1,48-15,-1 0,1 15,-1 1,-15 38,0 1,-8-8,0-1,-23 17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18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81948 28850 1000,'0'14'-6,"0"-3"-12,0-3-12,0-3-11,-1-1-2,0 0 9,-2-1 11,0 1 8,-1 0 7,1 0 0,-1 0 3,0 0 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2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81466 28937 1000,'-7'-15'-85,"2"2"24,2 3 22,2 1 22,1 2 13,0 0 1,0 2 1,0 1 2,0-1 1,2 0-1,0-2 2,2 0-1,0 0 0,0 2 1,-1 3-1,1 1 0,0 2-1,-2 1 0,0 3-1,-2 2 0,1 0-1,0 0 0,2-2 1,0 0-1,0-2 1,0 1 0,-2 0 1,0 0-1,-1 0 1,0 0-1,0 0 0,0 0 0,-1-1 1,0 2-1,-2-2 0,0 1 0,-1-1 1,0 0 0,0-2-1,0 0 1,0-1 1,1 0-1,-1 0 0,0 0 0,0-1 1,2-2-1,0-2 0,2-1 0,0-2 0,2 2 0,0 1 1,2 0-1,0 1 0,0-2 0,-1 0-1,1-1 1,0-1 0,0 2 0,0 1 0,0 1 0,0 0 0,0 2-1,0 0 1,0 2 0,-1 0 0,1 0 0,0 0 0,0 0 0,-1 0 0,0 2 0,-2 0 0,0 2 0,-1-1 0,0 1 0,0 0 0,0 0 0,0 0 0,0 2 0,0 0 1,0 1-1,-1 0 0,0-2 0,-2-2 0,0-2 0,-1-1 0,0 2 0,0 0 0,1 2 0,-1-1 0,0-1 0,0 0 0,0-1 0,1-3 0,2-1-1,2-1 1,2-3 0,0 0-1,0 0 1,-2 2-1,0 1 0,-1 0-1,2 0 1,0 0 0,2 0 1,-1 0-1,-1 0 1,0 0 0,-2 1-1,1-1 1,0 2 0,2 0 0,0 2 0,1 0 1,0 0-1,0 0 1,0 0-1,-1 1 0,-1 1 0,0 3 0,-1 2 0,-1 0 0,0 0 0,0-2 0,0 0 0,0-1 0,0 1 0,0 2 0,0 0 1,0 0-1,0-1 0,0 0 1,0-2-1,-1-1 1,-1 0 0,0-2 1,-1 0 0,-1-1-1,0 0 1,0 0-1,0 0 0,0-1 0,0 0 1,0-2-1,1 0 0,-1-1 0,2-2 0,0 0-1,2-1 0,0 0 0,2 0-1,0 2 0,2 1 0,-1 0-1,1 0 1,0 0 0,0 0 0,0 1 0,0 0 1,0 2-1,0 0 0,-1 1 1,-1-2-1,0 0 0,-1-1 1,-1-1 0,1 2-1,2 0 1,0 2 0,1 0 0,0 0 1,0 0-1,0 0 0,0 0 0,0 0 1,-1 0-1,2 0 0,-2 0 0,-1 2 1,0 0-1,-2 2 0,0 0 0,-2 1 0,0 1 0,-1 2 1,-2-1-1,2-1 0,-1 0 0,0-2 0,-1 0 0,0 0 1,-1 0-1,-1 0 1,-1-1-1,2-1 0,1 0 1,0-1-1,2-2 0,0-1 1,2 0-1,0-1 1,1-2 0,0 0-1,0-1 0,0-2 0,1 0 0,2-1 0,2-2-1,2 1 0,0-1 0,-1 2 0,0 2 1,-2 2-1,1 1 0,0-2 1,1 0 0,2-1-1,-1 0 1,-1 0 0,-1 2 0,0 1 0,-1 0 0,0 2 0,0 0 0,0 2 0,-1 0 0,2 2 0,-2 0 0,1 2 0,-1 0 0,0 3 1,-2 2 0,0 2 0,-1 0 0,0 1-1,0 0 1,0 0 0,-1-2-1,0 1 1,-2-2 0,0-1 0,-1 0 1,-2 0-1,0 0 0,-1 0 0,-1-1 0,2-1-1,1-1 1,1 0-1,-1-1 0,0 0 0,-2-1 0,0 1 0,0 0 1,0-2-1,2 0 0,1-2 0,0 0 0,2-2 0,0 0 0,2-2 0,0 0-1,0-2 1,0 0 0,0-1-1,0-1 1,2-2-1,0 0-1,2-1-1,0 0 0,0 1 0,-1 0 0,1 2 0,0 1 1,0-1 0,0 0 0,0 0 0,0 1 1,0 1-1,-1 0 1,2 2-1,-2 0 1,1 0 0,0 0 2,0 0 1,0 1 0,0 0 0,0 2 0,0 1 0,-1 0-1,-1 3 1,0 2-1,-1 2 1,-1 2-1,0 1 1,0 3-1,0 2-1,0 0 1,0-1-1,0-1 1,0-1-1,-2-1 0,-1-1 0,-2 0 1,-1-2-1,-2-1 0,0-1 0,1 0 0,-1-2-1,0 0 1,2 0 0,1 0 0,0 0 1,2-1-1,0-2 1,2-2-1,1-2 0,0-2 0,0-2 0,0-2 1,0-1-1,1-2 0,3 1 0,4-1 0,2 0 0,1 1 0,-1 1-1,0 0-1,-2 2 0,-1 1 0,-1-1 0,0 0 1,-2 0 0,0 1 0,0 2 1,0 3-1,0 1 1,-1 1 0,0 2 0,-2 0 0,0 1 1,-2 2-1,0 2 1,-2 2-1,0 2 1,-1-1-1,0 1 0,0-2 1,0-1-1,0 0 0,1-2 0,-2-1 0,2 0 0,-1-2 0,0 2 0,0-2 0,0 1 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2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82079 29300 1000,'-2'15'-7,"0"-1"-11,-3-1-12,-2-1-12,1-1-1,1-1 9,2 0 10,2-2 10,0-1 5,0-1 2,-2 0 3,0-2 1,0 0 1,1 0 1,0 0 0,2 0 0,-1-1 1,0 0-1,-2-2 1,0 0-1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21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81965 29750 1000,'-1'20'-76,"0"-4"18,-2-5 17,0-5 18,0-2 10,1 0 3,0 0 3,2 0 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22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81780 31600 1000,'-13'42'-42,"3"-10"4,5-10 2,3-9 3,2-6 5,0-1 6,0-1 6,0 0 7,0-1 3,0 0 2,0 0 1,0 0 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2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82498 27209 1000,'0'-21'-4,"0"5"-5,0 5-6,0 4-6,-1 2-3,0-1-2,-2-3-1,0-2-2,-1 1 3,1 3 6,-1 2 6,0 4 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25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82364 27065 1000,'-1'-6'-86,"0"1"22,-2 2 22,0 2 21,-1 1 13,0 0 1,0 0 2,0 0 2,1 0 2,1 2-1,0 0 1,2 2 1,0-1-1,0 1 1,0 0 0,0 0 0,-1-1 0,0 0 0,-2-2-1,0 0 1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43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15094 21468 1000,'-7'-7'0,"2"0"0,2 2 0,2 1 0,0-1-6,-4 0-11,-2-2-12,-3 0-11,-1 0-1,4 0 9,2 2 10,4 1 8,1 0 6,-2 0 1,0 0 3,-2 0 1,1 0 1,1 0 0,0 0 1,2 0 1,-1 0-1,-1-2 1,0 0-1,-1-1 0,-1-1 1,2 2-1,0 1 1,2 1-1,0 1 1,0 3 0,0 4 0,0 2 1,0 2-1,0 0 0,0 0 1,0 0-1,0 0 0,0 3 1,0 2-1,0 2 1,0-1-1,0-3 0,0-3 1,0-2-1,0-3 0,0 1 0,0 0 0,0 0 0,0 1 0,0 0 1,0 1-1,0 2 0,1 0 1,4 1-1,2 2 1,3 0-1,1 0 0,0 1 0,-2 0 1,-1 0-1,1-1 1,0 1-1,1 0 1,2 0-1,-1 0 1,1 3-1,0 1 1,-1 3 1,2 1-1,0-1 0,1 1 0,1-1 0,0 1 0,-1 0 1,-1-1-1,0 1 0,-1-2 0,1 1 0,1-2 0,2-1 0,-2-2 0,-1-1 0,-3-2 0,-1-2 0,-1-1 0,0 1-1,0 2 0,0 0 0,-1 0-1,1-1 1,0 0-1,0-2 1,-2-1 0,-1 0-1,-2-2 1,-1 0 0,-2-2-1,1-1 1,2 0 0,0-2 0,0 1 0,0 0 0,-1 2 0,-2 0 0,0 1 0,2 0 0,1 0 0,0 0 0,0-1 0,-2 0 1,-2-2-1,-2 0 0,0-2 0,0 0 0,1-2 0,2 0 0,0-3 0,0-2 0,0-3 0,0-3 0,0-1-1,0 4-1,0 3 0,0 3-2,0 0 0,0 0 1,0-2 0,0 0 2,0-1-1,0-2 0,0 0 0,0-1-2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4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15200 18000 1000,'1'9'-5,"4"3"-10,2 4-9,3 2-11,2 0-1,0 1 7,0-2 5,-1-1 7,0-2 4,0-1 3,-2-2 3,0-2 3,0 0 2,3 1 0,3 3 0,3 2 1,3 0 0,3-1 0,3-1 0,3-1 1,2 1 0,0 0-1,2 1 1,1 1 0,-3-1 0,-6-3 0,-5-2-1,-6-4 1,-4 0 0,1 0-1,0 1 0,0 2-2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00" units="dev"/>
        </inkml:traceFormat>
        <inkml:channelProperties>
          <inkml:channelProperty channel="X" name="resolution" value="28.34646" units="1/cm"/>
          <inkml:channelProperty channel="Y" name="resolution" value="28.34646" units="1/cm"/>
          <inkml:channelProperty channel="F" name="resolution" value="1" units="1/dev"/>
        </inkml:channelProperties>
      </inkml:inkSource>
      <inkml:timestamp xml:id="ts0" timeString="2024-12-10T15:53:54"/>
    </inkml:context>
    <inkml:brush xml:id="br0">
      <inkml:brushProperty name="width" value="0.01467" units="cm"/>
      <inkml:brushProperty name="height" value="0.01467" units="cm"/>
      <inkml:brushProperty name="color" value="#F2395B"/>
    </inkml:brush>
  </inkml:definitions>
  <inkml:trace contextRef="#ctx0" brushRef="#br0">22799 14027 1000,'-1'-16'-7,"-4"1"-11,-2-1-12,-3 1-12,-2 0-1,2 4 9,1 3 10,1 2 9,0 2 7,2 1 1,0-1 2,2 0 3,-1 0 1,0 0 0,-1 0 0,-1 0 1,-1 1-1,2 0 2,0 2-1,2 0 0,1 1 1,2-2-1,2 0 1,2-1-1,1-1 1,0 0-1,0 0 0,0 0 0,0 1 0,3 0 0,2 1 0,2 2 0,1 0 1,1 0-1,2 0 0,0 0 0,1 0 0,-1 2 0,1 1 0,0 0 0,0 1 0,3 0 0,1 0 0,3 0 0,0-2 0,1-1 0,-1-2 0,1-1 0,-1-3 0,1 0 0,-1-2 0,1 0 0,-1 0 1,1 0-1,-1 2 1,1 1 0,-2 0 0,-1 0 0,-3 0 0,-1 0 0,-1 1 1,0 2-1,-1 2-1,1 2 1,-1 1-1,-1 0 0,-1 0 0,0 0 0,-1 0 1,1 1-1,1 2 1,2 0-1,-1 0 1,1 0-1,0-2 0,-1 0 1,1-2-1,2 1 0,0 0 0,1 0 0,0 1 1,-1 0-1,-1 1 0,-1 2 1,0-1-1,2 1 1,0 0-1,1 0 0,0-1 0,1-1 1,-1 0-1,1-2 0,-1 0 0,-1 0 0,-1 0 1,0 0-1,-1 0 0,1 0 1,1 0-1,1 0 1,1-1-1,-1 1 0,1 0 0,0 0 0,-1 0 0,1 0 0,-1 0 1,1 0-1,-1 0 0,1 0 0,-1-1 0,1 2 0,0-2 0,-1 1 0,1 0 0,0 0 0,-2 1 0,1 2 0,-2 1 0,-1 3 0,0 0 0,1 0 0,1-2-1,2-1 1,-1 1 0,1 0 0,-1 1 0,1 2 0,-1-2 0,-1-1 0,-1-2 0,-1-2 0,0-2 0,2-1 0,0 0 0,1-1 0,0-1 0,1 0 0,-1 0 0,1 0 0,-1-1 0,-1-1 0,-1 0 0,0-1 0,-2-1 0,-1 0 0,-1 0 0,0 0 0,-2 1 0,1 0 0,0 2 0,0 0 0,-2 1 0,-1-2 0,-2 0 0,-2-1 0,-1-1 0,0 2 1,0 0-1,0 2 1,-1 0 0,1 0 0,0 0 0,0 0-1,0 0 0,0 0 0,0 0 0,0 0 0,-1 1 0,-2 1-1,-2 3 0,-2 2 0,-2 1 0,-2 2-1,-2 0-1,-1 1-1,-2 0 0,0-2 0,0-2 1,1-2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2025/12/6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609.xml"/><Relationship Id="rId13" Type="http://schemas.openxmlformats.org/officeDocument/2006/relationships/customXml" Target="../ink/ink614.xml"/><Relationship Id="rId18" Type="http://schemas.openxmlformats.org/officeDocument/2006/relationships/customXml" Target="../ink/ink619.xml"/><Relationship Id="rId3" Type="http://schemas.openxmlformats.org/officeDocument/2006/relationships/customXml" Target="../ink/ink604.xml"/><Relationship Id="rId7" Type="http://schemas.openxmlformats.org/officeDocument/2006/relationships/customXml" Target="../ink/ink608.xml"/><Relationship Id="rId12" Type="http://schemas.openxmlformats.org/officeDocument/2006/relationships/customXml" Target="../ink/ink613.xml"/><Relationship Id="rId17" Type="http://schemas.openxmlformats.org/officeDocument/2006/relationships/customXml" Target="../ink/ink618.xml"/><Relationship Id="rId2" Type="http://schemas.openxmlformats.org/officeDocument/2006/relationships/image" Target="../media/image18.png"/><Relationship Id="rId16" Type="http://schemas.openxmlformats.org/officeDocument/2006/relationships/customXml" Target="../ink/ink6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07.xml"/><Relationship Id="rId11" Type="http://schemas.openxmlformats.org/officeDocument/2006/relationships/customXml" Target="../ink/ink612.xml"/><Relationship Id="rId5" Type="http://schemas.openxmlformats.org/officeDocument/2006/relationships/customXml" Target="../ink/ink606.xml"/><Relationship Id="rId15" Type="http://schemas.openxmlformats.org/officeDocument/2006/relationships/customXml" Target="../ink/ink616.xml"/><Relationship Id="rId10" Type="http://schemas.openxmlformats.org/officeDocument/2006/relationships/customXml" Target="../ink/ink611.xml"/><Relationship Id="rId19" Type="http://schemas.openxmlformats.org/officeDocument/2006/relationships/image" Target="../media/image19.emf"/><Relationship Id="rId4" Type="http://schemas.openxmlformats.org/officeDocument/2006/relationships/customXml" Target="../ink/ink605.xml"/><Relationship Id="rId9" Type="http://schemas.openxmlformats.org/officeDocument/2006/relationships/customXml" Target="../ink/ink610.xml"/><Relationship Id="rId14" Type="http://schemas.openxmlformats.org/officeDocument/2006/relationships/customXml" Target="../ink/ink615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34.xml"/><Relationship Id="rId21" Type="http://schemas.openxmlformats.org/officeDocument/2006/relationships/customXml" Target="../ink/ink638.xml"/><Relationship Id="rId42" Type="http://schemas.openxmlformats.org/officeDocument/2006/relationships/customXml" Target="../ink/ink659.xml"/><Relationship Id="rId63" Type="http://schemas.openxmlformats.org/officeDocument/2006/relationships/customXml" Target="../ink/ink680.xml"/><Relationship Id="rId84" Type="http://schemas.openxmlformats.org/officeDocument/2006/relationships/customXml" Target="../ink/ink701.xml"/><Relationship Id="rId138" Type="http://schemas.openxmlformats.org/officeDocument/2006/relationships/customXml" Target="../ink/ink755.xml"/><Relationship Id="rId159" Type="http://schemas.openxmlformats.org/officeDocument/2006/relationships/customXml" Target="../ink/ink776.xml"/><Relationship Id="rId170" Type="http://schemas.openxmlformats.org/officeDocument/2006/relationships/customXml" Target="../ink/ink787.xml"/><Relationship Id="rId191" Type="http://schemas.openxmlformats.org/officeDocument/2006/relationships/customXml" Target="../ink/ink808.xml"/><Relationship Id="rId205" Type="http://schemas.openxmlformats.org/officeDocument/2006/relationships/customXml" Target="../ink/ink822.xml"/><Relationship Id="rId226" Type="http://schemas.openxmlformats.org/officeDocument/2006/relationships/customXml" Target="../ink/ink843.xml"/><Relationship Id="rId107" Type="http://schemas.openxmlformats.org/officeDocument/2006/relationships/customXml" Target="../ink/ink724.xml"/><Relationship Id="rId11" Type="http://schemas.openxmlformats.org/officeDocument/2006/relationships/customXml" Target="../ink/ink628.xml"/><Relationship Id="rId32" Type="http://schemas.openxmlformats.org/officeDocument/2006/relationships/customXml" Target="../ink/ink649.xml"/><Relationship Id="rId53" Type="http://schemas.openxmlformats.org/officeDocument/2006/relationships/customXml" Target="../ink/ink670.xml"/><Relationship Id="rId74" Type="http://schemas.openxmlformats.org/officeDocument/2006/relationships/customXml" Target="../ink/ink691.xml"/><Relationship Id="rId128" Type="http://schemas.openxmlformats.org/officeDocument/2006/relationships/customXml" Target="../ink/ink745.xml"/><Relationship Id="rId149" Type="http://schemas.openxmlformats.org/officeDocument/2006/relationships/customXml" Target="../ink/ink766.xml"/><Relationship Id="rId5" Type="http://schemas.openxmlformats.org/officeDocument/2006/relationships/customXml" Target="../ink/ink622.xml"/><Relationship Id="rId95" Type="http://schemas.openxmlformats.org/officeDocument/2006/relationships/customXml" Target="../ink/ink712.xml"/><Relationship Id="rId160" Type="http://schemas.openxmlformats.org/officeDocument/2006/relationships/customXml" Target="../ink/ink777.xml"/><Relationship Id="rId181" Type="http://schemas.openxmlformats.org/officeDocument/2006/relationships/customXml" Target="../ink/ink798.xml"/><Relationship Id="rId216" Type="http://schemas.openxmlformats.org/officeDocument/2006/relationships/customXml" Target="../ink/ink833.xml"/><Relationship Id="rId22" Type="http://schemas.openxmlformats.org/officeDocument/2006/relationships/customXml" Target="../ink/ink639.xml"/><Relationship Id="rId43" Type="http://schemas.openxmlformats.org/officeDocument/2006/relationships/customXml" Target="../ink/ink660.xml"/><Relationship Id="rId64" Type="http://schemas.openxmlformats.org/officeDocument/2006/relationships/customXml" Target="../ink/ink681.xml"/><Relationship Id="rId118" Type="http://schemas.openxmlformats.org/officeDocument/2006/relationships/customXml" Target="../ink/ink735.xml"/><Relationship Id="rId139" Type="http://schemas.openxmlformats.org/officeDocument/2006/relationships/customXml" Target="../ink/ink756.xml"/><Relationship Id="rId85" Type="http://schemas.openxmlformats.org/officeDocument/2006/relationships/customXml" Target="../ink/ink702.xml"/><Relationship Id="rId150" Type="http://schemas.openxmlformats.org/officeDocument/2006/relationships/customXml" Target="../ink/ink767.xml"/><Relationship Id="rId171" Type="http://schemas.openxmlformats.org/officeDocument/2006/relationships/customXml" Target="../ink/ink788.xml"/><Relationship Id="rId192" Type="http://schemas.openxmlformats.org/officeDocument/2006/relationships/customXml" Target="../ink/ink809.xml"/><Relationship Id="rId206" Type="http://schemas.openxmlformats.org/officeDocument/2006/relationships/customXml" Target="../ink/ink823.xml"/><Relationship Id="rId227" Type="http://schemas.openxmlformats.org/officeDocument/2006/relationships/customXml" Target="../ink/ink844.xml"/><Relationship Id="rId12" Type="http://schemas.openxmlformats.org/officeDocument/2006/relationships/customXml" Target="../ink/ink629.xml"/><Relationship Id="rId33" Type="http://schemas.openxmlformats.org/officeDocument/2006/relationships/customXml" Target="../ink/ink650.xml"/><Relationship Id="rId108" Type="http://schemas.openxmlformats.org/officeDocument/2006/relationships/customXml" Target="../ink/ink725.xml"/><Relationship Id="rId129" Type="http://schemas.openxmlformats.org/officeDocument/2006/relationships/customXml" Target="../ink/ink746.xml"/><Relationship Id="rId54" Type="http://schemas.openxmlformats.org/officeDocument/2006/relationships/customXml" Target="../ink/ink671.xml"/><Relationship Id="rId75" Type="http://schemas.openxmlformats.org/officeDocument/2006/relationships/customXml" Target="../ink/ink692.xml"/><Relationship Id="rId96" Type="http://schemas.openxmlformats.org/officeDocument/2006/relationships/customXml" Target="../ink/ink713.xml"/><Relationship Id="rId140" Type="http://schemas.openxmlformats.org/officeDocument/2006/relationships/customXml" Target="../ink/ink757.xml"/><Relationship Id="rId161" Type="http://schemas.openxmlformats.org/officeDocument/2006/relationships/customXml" Target="../ink/ink778.xml"/><Relationship Id="rId182" Type="http://schemas.openxmlformats.org/officeDocument/2006/relationships/customXml" Target="../ink/ink799.xml"/><Relationship Id="rId217" Type="http://schemas.openxmlformats.org/officeDocument/2006/relationships/customXml" Target="../ink/ink834.xml"/><Relationship Id="rId6" Type="http://schemas.openxmlformats.org/officeDocument/2006/relationships/customXml" Target="../ink/ink623.xml"/><Relationship Id="rId23" Type="http://schemas.openxmlformats.org/officeDocument/2006/relationships/customXml" Target="../ink/ink640.xml"/><Relationship Id="rId119" Type="http://schemas.openxmlformats.org/officeDocument/2006/relationships/customXml" Target="../ink/ink736.xml"/><Relationship Id="rId44" Type="http://schemas.openxmlformats.org/officeDocument/2006/relationships/customXml" Target="../ink/ink661.xml"/><Relationship Id="rId65" Type="http://schemas.openxmlformats.org/officeDocument/2006/relationships/customXml" Target="../ink/ink682.xml"/><Relationship Id="rId86" Type="http://schemas.openxmlformats.org/officeDocument/2006/relationships/customXml" Target="../ink/ink703.xml"/><Relationship Id="rId130" Type="http://schemas.openxmlformats.org/officeDocument/2006/relationships/customXml" Target="../ink/ink747.xml"/><Relationship Id="rId151" Type="http://schemas.openxmlformats.org/officeDocument/2006/relationships/customXml" Target="../ink/ink768.xml"/><Relationship Id="rId172" Type="http://schemas.openxmlformats.org/officeDocument/2006/relationships/customXml" Target="../ink/ink789.xml"/><Relationship Id="rId193" Type="http://schemas.openxmlformats.org/officeDocument/2006/relationships/customXml" Target="../ink/ink810.xml"/><Relationship Id="rId207" Type="http://schemas.openxmlformats.org/officeDocument/2006/relationships/customXml" Target="../ink/ink824.xml"/><Relationship Id="rId228" Type="http://schemas.openxmlformats.org/officeDocument/2006/relationships/customXml" Target="../ink/ink845.xml"/><Relationship Id="rId13" Type="http://schemas.openxmlformats.org/officeDocument/2006/relationships/customXml" Target="../ink/ink630.xml"/><Relationship Id="rId109" Type="http://schemas.openxmlformats.org/officeDocument/2006/relationships/customXml" Target="../ink/ink726.xml"/><Relationship Id="rId34" Type="http://schemas.openxmlformats.org/officeDocument/2006/relationships/customXml" Target="../ink/ink651.xml"/><Relationship Id="rId55" Type="http://schemas.openxmlformats.org/officeDocument/2006/relationships/customXml" Target="../ink/ink672.xml"/><Relationship Id="rId76" Type="http://schemas.openxmlformats.org/officeDocument/2006/relationships/customXml" Target="../ink/ink693.xml"/><Relationship Id="rId97" Type="http://schemas.openxmlformats.org/officeDocument/2006/relationships/customXml" Target="../ink/ink714.xml"/><Relationship Id="rId120" Type="http://schemas.openxmlformats.org/officeDocument/2006/relationships/customXml" Target="../ink/ink737.xml"/><Relationship Id="rId141" Type="http://schemas.openxmlformats.org/officeDocument/2006/relationships/customXml" Target="../ink/ink758.xml"/><Relationship Id="rId7" Type="http://schemas.openxmlformats.org/officeDocument/2006/relationships/customXml" Target="../ink/ink624.xml"/><Relationship Id="rId162" Type="http://schemas.openxmlformats.org/officeDocument/2006/relationships/customXml" Target="../ink/ink779.xml"/><Relationship Id="rId183" Type="http://schemas.openxmlformats.org/officeDocument/2006/relationships/customXml" Target="../ink/ink800.xml"/><Relationship Id="rId218" Type="http://schemas.openxmlformats.org/officeDocument/2006/relationships/customXml" Target="../ink/ink835.xml"/><Relationship Id="rId24" Type="http://schemas.openxmlformats.org/officeDocument/2006/relationships/customXml" Target="../ink/ink641.xml"/><Relationship Id="rId45" Type="http://schemas.openxmlformats.org/officeDocument/2006/relationships/customXml" Target="../ink/ink662.xml"/><Relationship Id="rId66" Type="http://schemas.openxmlformats.org/officeDocument/2006/relationships/customXml" Target="../ink/ink683.xml"/><Relationship Id="rId87" Type="http://schemas.openxmlformats.org/officeDocument/2006/relationships/customXml" Target="../ink/ink704.xml"/><Relationship Id="rId110" Type="http://schemas.openxmlformats.org/officeDocument/2006/relationships/customXml" Target="../ink/ink727.xml"/><Relationship Id="rId131" Type="http://schemas.openxmlformats.org/officeDocument/2006/relationships/customXml" Target="../ink/ink748.xml"/><Relationship Id="rId152" Type="http://schemas.openxmlformats.org/officeDocument/2006/relationships/customXml" Target="../ink/ink769.xml"/><Relationship Id="rId173" Type="http://schemas.openxmlformats.org/officeDocument/2006/relationships/customXml" Target="../ink/ink790.xml"/><Relationship Id="rId194" Type="http://schemas.openxmlformats.org/officeDocument/2006/relationships/customXml" Target="../ink/ink811.xml"/><Relationship Id="rId208" Type="http://schemas.openxmlformats.org/officeDocument/2006/relationships/customXml" Target="../ink/ink825.xml"/><Relationship Id="rId229" Type="http://schemas.openxmlformats.org/officeDocument/2006/relationships/customXml" Target="../ink/ink846.xml"/><Relationship Id="rId14" Type="http://schemas.openxmlformats.org/officeDocument/2006/relationships/customXml" Target="../ink/ink631.xml"/><Relationship Id="rId35" Type="http://schemas.openxmlformats.org/officeDocument/2006/relationships/customXml" Target="../ink/ink652.xml"/><Relationship Id="rId56" Type="http://schemas.openxmlformats.org/officeDocument/2006/relationships/customXml" Target="../ink/ink673.xml"/><Relationship Id="rId77" Type="http://schemas.openxmlformats.org/officeDocument/2006/relationships/customXml" Target="../ink/ink694.xml"/><Relationship Id="rId100" Type="http://schemas.openxmlformats.org/officeDocument/2006/relationships/customXml" Target="../ink/ink717.xml"/><Relationship Id="rId8" Type="http://schemas.openxmlformats.org/officeDocument/2006/relationships/customXml" Target="../ink/ink625.xml"/><Relationship Id="rId98" Type="http://schemas.openxmlformats.org/officeDocument/2006/relationships/customXml" Target="../ink/ink715.xml"/><Relationship Id="rId121" Type="http://schemas.openxmlformats.org/officeDocument/2006/relationships/customXml" Target="../ink/ink738.xml"/><Relationship Id="rId142" Type="http://schemas.openxmlformats.org/officeDocument/2006/relationships/customXml" Target="../ink/ink759.xml"/><Relationship Id="rId163" Type="http://schemas.openxmlformats.org/officeDocument/2006/relationships/customXml" Target="../ink/ink780.xml"/><Relationship Id="rId184" Type="http://schemas.openxmlformats.org/officeDocument/2006/relationships/customXml" Target="../ink/ink801.xml"/><Relationship Id="rId219" Type="http://schemas.openxmlformats.org/officeDocument/2006/relationships/customXml" Target="../ink/ink836.xml"/><Relationship Id="rId230" Type="http://schemas.openxmlformats.org/officeDocument/2006/relationships/customXml" Target="../ink/ink847.xml"/><Relationship Id="rId25" Type="http://schemas.openxmlformats.org/officeDocument/2006/relationships/customXml" Target="../ink/ink642.xml"/><Relationship Id="rId46" Type="http://schemas.openxmlformats.org/officeDocument/2006/relationships/customXml" Target="../ink/ink663.xml"/><Relationship Id="rId67" Type="http://schemas.openxmlformats.org/officeDocument/2006/relationships/customXml" Target="../ink/ink684.xml"/><Relationship Id="rId116" Type="http://schemas.openxmlformats.org/officeDocument/2006/relationships/customXml" Target="../ink/ink733.xml"/><Relationship Id="rId137" Type="http://schemas.openxmlformats.org/officeDocument/2006/relationships/customXml" Target="../ink/ink754.xml"/><Relationship Id="rId158" Type="http://schemas.openxmlformats.org/officeDocument/2006/relationships/customXml" Target="../ink/ink775.xml"/><Relationship Id="rId20" Type="http://schemas.openxmlformats.org/officeDocument/2006/relationships/customXml" Target="../ink/ink637.xml"/><Relationship Id="rId41" Type="http://schemas.openxmlformats.org/officeDocument/2006/relationships/customXml" Target="../ink/ink658.xml"/><Relationship Id="rId62" Type="http://schemas.openxmlformats.org/officeDocument/2006/relationships/customXml" Target="../ink/ink679.xml"/><Relationship Id="rId83" Type="http://schemas.openxmlformats.org/officeDocument/2006/relationships/customXml" Target="../ink/ink700.xml"/><Relationship Id="rId88" Type="http://schemas.openxmlformats.org/officeDocument/2006/relationships/customXml" Target="../ink/ink705.xml"/><Relationship Id="rId111" Type="http://schemas.openxmlformats.org/officeDocument/2006/relationships/customXml" Target="../ink/ink728.xml"/><Relationship Id="rId132" Type="http://schemas.openxmlformats.org/officeDocument/2006/relationships/customXml" Target="../ink/ink749.xml"/><Relationship Id="rId153" Type="http://schemas.openxmlformats.org/officeDocument/2006/relationships/customXml" Target="../ink/ink770.xml"/><Relationship Id="rId174" Type="http://schemas.openxmlformats.org/officeDocument/2006/relationships/customXml" Target="../ink/ink791.xml"/><Relationship Id="rId179" Type="http://schemas.openxmlformats.org/officeDocument/2006/relationships/customXml" Target="../ink/ink796.xml"/><Relationship Id="rId195" Type="http://schemas.openxmlformats.org/officeDocument/2006/relationships/customXml" Target="../ink/ink812.xml"/><Relationship Id="rId209" Type="http://schemas.openxmlformats.org/officeDocument/2006/relationships/customXml" Target="../ink/ink826.xml"/><Relationship Id="rId190" Type="http://schemas.openxmlformats.org/officeDocument/2006/relationships/customXml" Target="../ink/ink807.xml"/><Relationship Id="rId204" Type="http://schemas.openxmlformats.org/officeDocument/2006/relationships/customXml" Target="../ink/ink821.xml"/><Relationship Id="rId220" Type="http://schemas.openxmlformats.org/officeDocument/2006/relationships/customXml" Target="../ink/ink837.xml"/><Relationship Id="rId225" Type="http://schemas.openxmlformats.org/officeDocument/2006/relationships/customXml" Target="../ink/ink842.xml"/><Relationship Id="rId15" Type="http://schemas.openxmlformats.org/officeDocument/2006/relationships/customXml" Target="../ink/ink632.xml"/><Relationship Id="rId36" Type="http://schemas.openxmlformats.org/officeDocument/2006/relationships/customXml" Target="../ink/ink653.xml"/><Relationship Id="rId57" Type="http://schemas.openxmlformats.org/officeDocument/2006/relationships/customXml" Target="../ink/ink674.xml"/><Relationship Id="rId106" Type="http://schemas.openxmlformats.org/officeDocument/2006/relationships/customXml" Target="../ink/ink723.xml"/><Relationship Id="rId127" Type="http://schemas.openxmlformats.org/officeDocument/2006/relationships/customXml" Target="../ink/ink744.xml"/><Relationship Id="rId10" Type="http://schemas.openxmlformats.org/officeDocument/2006/relationships/customXml" Target="../ink/ink627.xml"/><Relationship Id="rId31" Type="http://schemas.openxmlformats.org/officeDocument/2006/relationships/customXml" Target="../ink/ink648.xml"/><Relationship Id="rId52" Type="http://schemas.openxmlformats.org/officeDocument/2006/relationships/customXml" Target="../ink/ink669.xml"/><Relationship Id="rId73" Type="http://schemas.openxmlformats.org/officeDocument/2006/relationships/customXml" Target="../ink/ink690.xml"/><Relationship Id="rId78" Type="http://schemas.openxmlformats.org/officeDocument/2006/relationships/customXml" Target="../ink/ink695.xml"/><Relationship Id="rId94" Type="http://schemas.openxmlformats.org/officeDocument/2006/relationships/customXml" Target="../ink/ink711.xml"/><Relationship Id="rId99" Type="http://schemas.openxmlformats.org/officeDocument/2006/relationships/customXml" Target="../ink/ink716.xml"/><Relationship Id="rId101" Type="http://schemas.openxmlformats.org/officeDocument/2006/relationships/customXml" Target="../ink/ink718.xml"/><Relationship Id="rId122" Type="http://schemas.openxmlformats.org/officeDocument/2006/relationships/customXml" Target="../ink/ink739.xml"/><Relationship Id="rId143" Type="http://schemas.openxmlformats.org/officeDocument/2006/relationships/customXml" Target="../ink/ink760.xml"/><Relationship Id="rId148" Type="http://schemas.openxmlformats.org/officeDocument/2006/relationships/customXml" Target="../ink/ink765.xml"/><Relationship Id="rId164" Type="http://schemas.openxmlformats.org/officeDocument/2006/relationships/customXml" Target="../ink/ink781.xml"/><Relationship Id="rId169" Type="http://schemas.openxmlformats.org/officeDocument/2006/relationships/customXml" Target="../ink/ink786.xml"/><Relationship Id="rId185" Type="http://schemas.openxmlformats.org/officeDocument/2006/relationships/customXml" Target="../ink/ink802.xml"/><Relationship Id="rId4" Type="http://schemas.openxmlformats.org/officeDocument/2006/relationships/customXml" Target="../ink/ink621.xml"/><Relationship Id="rId9" Type="http://schemas.openxmlformats.org/officeDocument/2006/relationships/customXml" Target="../ink/ink626.xml"/><Relationship Id="rId180" Type="http://schemas.openxmlformats.org/officeDocument/2006/relationships/customXml" Target="../ink/ink797.xml"/><Relationship Id="rId210" Type="http://schemas.openxmlformats.org/officeDocument/2006/relationships/customXml" Target="../ink/ink827.xml"/><Relationship Id="rId215" Type="http://schemas.openxmlformats.org/officeDocument/2006/relationships/customXml" Target="../ink/ink832.xml"/><Relationship Id="rId26" Type="http://schemas.openxmlformats.org/officeDocument/2006/relationships/customXml" Target="../ink/ink643.xml"/><Relationship Id="rId231" Type="http://schemas.openxmlformats.org/officeDocument/2006/relationships/customXml" Target="../ink/ink848.xml"/><Relationship Id="rId47" Type="http://schemas.openxmlformats.org/officeDocument/2006/relationships/customXml" Target="../ink/ink664.xml"/><Relationship Id="rId68" Type="http://schemas.openxmlformats.org/officeDocument/2006/relationships/customXml" Target="../ink/ink685.xml"/><Relationship Id="rId89" Type="http://schemas.openxmlformats.org/officeDocument/2006/relationships/customXml" Target="../ink/ink706.xml"/><Relationship Id="rId112" Type="http://schemas.openxmlformats.org/officeDocument/2006/relationships/customXml" Target="../ink/ink729.xml"/><Relationship Id="rId133" Type="http://schemas.openxmlformats.org/officeDocument/2006/relationships/customXml" Target="../ink/ink750.xml"/><Relationship Id="rId154" Type="http://schemas.openxmlformats.org/officeDocument/2006/relationships/customXml" Target="../ink/ink771.xml"/><Relationship Id="rId175" Type="http://schemas.openxmlformats.org/officeDocument/2006/relationships/customXml" Target="../ink/ink792.xml"/><Relationship Id="rId196" Type="http://schemas.openxmlformats.org/officeDocument/2006/relationships/customXml" Target="../ink/ink813.xml"/><Relationship Id="rId200" Type="http://schemas.openxmlformats.org/officeDocument/2006/relationships/customXml" Target="../ink/ink817.xml"/><Relationship Id="rId16" Type="http://schemas.openxmlformats.org/officeDocument/2006/relationships/customXml" Target="../ink/ink633.xml"/><Relationship Id="rId221" Type="http://schemas.openxmlformats.org/officeDocument/2006/relationships/customXml" Target="../ink/ink838.xml"/><Relationship Id="rId37" Type="http://schemas.openxmlformats.org/officeDocument/2006/relationships/customXml" Target="../ink/ink654.xml"/><Relationship Id="rId58" Type="http://schemas.openxmlformats.org/officeDocument/2006/relationships/customXml" Target="../ink/ink675.xml"/><Relationship Id="rId79" Type="http://schemas.openxmlformats.org/officeDocument/2006/relationships/customXml" Target="../ink/ink696.xml"/><Relationship Id="rId102" Type="http://schemas.openxmlformats.org/officeDocument/2006/relationships/customXml" Target="../ink/ink719.xml"/><Relationship Id="rId123" Type="http://schemas.openxmlformats.org/officeDocument/2006/relationships/customXml" Target="../ink/ink740.xml"/><Relationship Id="rId144" Type="http://schemas.openxmlformats.org/officeDocument/2006/relationships/customXml" Target="../ink/ink761.xml"/><Relationship Id="rId90" Type="http://schemas.openxmlformats.org/officeDocument/2006/relationships/customXml" Target="../ink/ink707.xml"/><Relationship Id="rId165" Type="http://schemas.openxmlformats.org/officeDocument/2006/relationships/customXml" Target="../ink/ink782.xml"/><Relationship Id="rId186" Type="http://schemas.openxmlformats.org/officeDocument/2006/relationships/customXml" Target="../ink/ink803.xml"/><Relationship Id="rId211" Type="http://schemas.openxmlformats.org/officeDocument/2006/relationships/customXml" Target="../ink/ink828.xml"/><Relationship Id="rId27" Type="http://schemas.openxmlformats.org/officeDocument/2006/relationships/customXml" Target="../ink/ink644.xml"/><Relationship Id="rId48" Type="http://schemas.openxmlformats.org/officeDocument/2006/relationships/customXml" Target="../ink/ink665.xml"/><Relationship Id="rId69" Type="http://schemas.openxmlformats.org/officeDocument/2006/relationships/customXml" Target="../ink/ink686.xml"/><Relationship Id="rId113" Type="http://schemas.openxmlformats.org/officeDocument/2006/relationships/customXml" Target="../ink/ink730.xml"/><Relationship Id="rId134" Type="http://schemas.openxmlformats.org/officeDocument/2006/relationships/customXml" Target="../ink/ink751.xml"/><Relationship Id="rId80" Type="http://schemas.openxmlformats.org/officeDocument/2006/relationships/customXml" Target="../ink/ink697.xml"/><Relationship Id="rId155" Type="http://schemas.openxmlformats.org/officeDocument/2006/relationships/customXml" Target="../ink/ink772.xml"/><Relationship Id="rId176" Type="http://schemas.openxmlformats.org/officeDocument/2006/relationships/customXml" Target="../ink/ink793.xml"/><Relationship Id="rId197" Type="http://schemas.openxmlformats.org/officeDocument/2006/relationships/customXml" Target="../ink/ink814.xml"/><Relationship Id="rId201" Type="http://schemas.openxmlformats.org/officeDocument/2006/relationships/customXml" Target="../ink/ink818.xml"/><Relationship Id="rId222" Type="http://schemas.openxmlformats.org/officeDocument/2006/relationships/customXml" Target="../ink/ink839.xml"/><Relationship Id="rId17" Type="http://schemas.openxmlformats.org/officeDocument/2006/relationships/customXml" Target="../ink/ink634.xml"/><Relationship Id="rId38" Type="http://schemas.openxmlformats.org/officeDocument/2006/relationships/customXml" Target="../ink/ink655.xml"/><Relationship Id="rId59" Type="http://schemas.openxmlformats.org/officeDocument/2006/relationships/customXml" Target="../ink/ink676.xml"/><Relationship Id="rId103" Type="http://schemas.openxmlformats.org/officeDocument/2006/relationships/customXml" Target="../ink/ink720.xml"/><Relationship Id="rId124" Type="http://schemas.openxmlformats.org/officeDocument/2006/relationships/customXml" Target="../ink/ink741.xml"/><Relationship Id="rId70" Type="http://schemas.openxmlformats.org/officeDocument/2006/relationships/customXml" Target="../ink/ink687.xml"/><Relationship Id="rId91" Type="http://schemas.openxmlformats.org/officeDocument/2006/relationships/customXml" Target="../ink/ink708.xml"/><Relationship Id="rId145" Type="http://schemas.openxmlformats.org/officeDocument/2006/relationships/customXml" Target="../ink/ink762.xml"/><Relationship Id="rId166" Type="http://schemas.openxmlformats.org/officeDocument/2006/relationships/customXml" Target="../ink/ink783.xml"/><Relationship Id="rId187" Type="http://schemas.openxmlformats.org/officeDocument/2006/relationships/customXml" Target="../ink/ink804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829.xml"/><Relationship Id="rId28" Type="http://schemas.openxmlformats.org/officeDocument/2006/relationships/customXml" Target="../ink/ink645.xml"/><Relationship Id="rId49" Type="http://schemas.openxmlformats.org/officeDocument/2006/relationships/customXml" Target="../ink/ink666.xml"/><Relationship Id="rId114" Type="http://schemas.openxmlformats.org/officeDocument/2006/relationships/customXml" Target="../ink/ink731.xml"/><Relationship Id="rId60" Type="http://schemas.openxmlformats.org/officeDocument/2006/relationships/customXml" Target="../ink/ink677.xml"/><Relationship Id="rId81" Type="http://schemas.openxmlformats.org/officeDocument/2006/relationships/customXml" Target="../ink/ink698.xml"/><Relationship Id="rId135" Type="http://schemas.openxmlformats.org/officeDocument/2006/relationships/customXml" Target="../ink/ink752.xml"/><Relationship Id="rId156" Type="http://schemas.openxmlformats.org/officeDocument/2006/relationships/customXml" Target="../ink/ink773.xml"/><Relationship Id="rId177" Type="http://schemas.openxmlformats.org/officeDocument/2006/relationships/customXml" Target="../ink/ink794.xml"/><Relationship Id="rId198" Type="http://schemas.openxmlformats.org/officeDocument/2006/relationships/customXml" Target="../ink/ink815.xml"/><Relationship Id="rId202" Type="http://schemas.openxmlformats.org/officeDocument/2006/relationships/customXml" Target="../ink/ink819.xml"/><Relationship Id="rId223" Type="http://schemas.openxmlformats.org/officeDocument/2006/relationships/customXml" Target="../ink/ink840.xml"/><Relationship Id="rId18" Type="http://schemas.openxmlformats.org/officeDocument/2006/relationships/customXml" Target="../ink/ink635.xml"/><Relationship Id="rId39" Type="http://schemas.openxmlformats.org/officeDocument/2006/relationships/customXml" Target="../ink/ink656.xml"/><Relationship Id="rId50" Type="http://schemas.openxmlformats.org/officeDocument/2006/relationships/customXml" Target="../ink/ink667.xml"/><Relationship Id="rId104" Type="http://schemas.openxmlformats.org/officeDocument/2006/relationships/customXml" Target="../ink/ink721.xml"/><Relationship Id="rId125" Type="http://schemas.openxmlformats.org/officeDocument/2006/relationships/customXml" Target="../ink/ink742.xml"/><Relationship Id="rId146" Type="http://schemas.openxmlformats.org/officeDocument/2006/relationships/customXml" Target="../ink/ink763.xml"/><Relationship Id="rId167" Type="http://schemas.openxmlformats.org/officeDocument/2006/relationships/customXml" Target="../ink/ink784.xml"/><Relationship Id="rId188" Type="http://schemas.openxmlformats.org/officeDocument/2006/relationships/customXml" Target="../ink/ink805.xml"/><Relationship Id="rId71" Type="http://schemas.openxmlformats.org/officeDocument/2006/relationships/customXml" Target="../ink/ink688.xml"/><Relationship Id="rId92" Type="http://schemas.openxmlformats.org/officeDocument/2006/relationships/customXml" Target="../ink/ink709.xml"/><Relationship Id="rId213" Type="http://schemas.openxmlformats.org/officeDocument/2006/relationships/customXml" Target="../ink/ink830.xml"/><Relationship Id="rId2" Type="http://schemas.openxmlformats.org/officeDocument/2006/relationships/image" Target="../media/image18.png"/><Relationship Id="rId29" Type="http://schemas.openxmlformats.org/officeDocument/2006/relationships/customXml" Target="../ink/ink646.xml"/><Relationship Id="rId40" Type="http://schemas.openxmlformats.org/officeDocument/2006/relationships/customXml" Target="../ink/ink657.xml"/><Relationship Id="rId115" Type="http://schemas.openxmlformats.org/officeDocument/2006/relationships/customXml" Target="../ink/ink732.xml"/><Relationship Id="rId136" Type="http://schemas.openxmlformats.org/officeDocument/2006/relationships/customXml" Target="../ink/ink753.xml"/><Relationship Id="rId157" Type="http://schemas.openxmlformats.org/officeDocument/2006/relationships/customXml" Target="../ink/ink774.xml"/><Relationship Id="rId178" Type="http://schemas.openxmlformats.org/officeDocument/2006/relationships/customXml" Target="../ink/ink795.xml"/><Relationship Id="rId61" Type="http://schemas.openxmlformats.org/officeDocument/2006/relationships/customXml" Target="../ink/ink678.xml"/><Relationship Id="rId82" Type="http://schemas.openxmlformats.org/officeDocument/2006/relationships/customXml" Target="../ink/ink699.xml"/><Relationship Id="rId199" Type="http://schemas.openxmlformats.org/officeDocument/2006/relationships/customXml" Target="../ink/ink816.xml"/><Relationship Id="rId203" Type="http://schemas.openxmlformats.org/officeDocument/2006/relationships/customXml" Target="../ink/ink820.xml"/><Relationship Id="rId19" Type="http://schemas.openxmlformats.org/officeDocument/2006/relationships/customXml" Target="../ink/ink636.xml"/><Relationship Id="rId224" Type="http://schemas.openxmlformats.org/officeDocument/2006/relationships/customXml" Target="../ink/ink841.xml"/><Relationship Id="rId30" Type="http://schemas.openxmlformats.org/officeDocument/2006/relationships/customXml" Target="../ink/ink647.xml"/><Relationship Id="rId105" Type="http://schemas.openxmlformats.org/officeDocument/2006/relationships/customXml" Target="../ink/ink722.xml"/><Relationship Id="rId126" Type="http://schemas.openxmlformats.org/officeDocument/2006/relationships/customXml" Target="../ink/ink743.xml"/><Relationship Id="rId147" Type="http://schemas.openxmlformats.org/officeDocument/2006/relationships/customXml" Target="../ink/ink764.xml"/><Relationship Id="rId168" Type="http://schemas.openxmlformats.org/officeDocument/2006/relationships/customXml" Target="../ink/ink785.xml"/><Relationship Id="rId51" Type="http://schemas.openxmlformats.org/officeDocument/2006/relationships/customXml" Target="../ink/ink668.xml"/><Relationship Id="rId72" Type="http://schemas.openxmlformats.org/officeDocument/2006/relationships/customXml" Target="../ink/ink689.xml"/><Relationship Id="rId93" Type="http://schemas.openxmlformats.org/officeDocument/2006/relationships/customXml" Target="../ink/ink710.xml"/><Relationship Id="rId189" Type="http://schemas.openxmlformats.org/officeDocument/2006/relationships/customXml" Target="../ink/ink806.xml"/><Relationship Id="rId3" Type="http://schemas.openxmlformats.org/officeDocument/2006/relationships/customXml" Target="../ink/ink620.xml"/><Relationship Id="rId214" Type="http://schemas.openxmlformats.org/officeDocument/2006/relationships/customXml" Target="../ink/ink831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59.xml"/><Relationship Id="rId18" Type="http://schemas.openxmlformats.org/officeDocument/2006/relationships/customXml" Target="../ink/ink864.xml"/><Relationship Id="rId26" Type="http://schemas.openxmlformats.org/officeDocument/2006/relationships/customXml" Target="../ink/ink872.xml"/><Relationship Id="rId39" Type="http://schemas.openxmlformats.org/officeDocument/2006/relationships/customXml" Target="../ink/ink885.xml"/><Relationship Id="rId21" Type="http://schemas.openxmlformats.org/officeDocument/2006/relationships/customXml" Target="../ink/ink867.xml"/><Relationship Id="rId34" Type="http://schemas.openxmlformats.org/officeDocument/2006/relationships/customXml" Target="../ink/ink880.xml"/><Relationship Id="rId7" Type="http://schemas.openxmlformats.org/officeDocument/2006/relationships/customXml" Target="../ink/ink853.xml"/><Relationship Id="rId2" Type="http://schemas.openxmlformats.org/officeDocument/2006/relationships/image" Target="../media/image20.png"/><Relationship Id="rId16" Type="http://schemas.openxmlformats.org/officeDocument/2006/relationships/customXml" Target="../ink/ink862.xml"/><Relationship Id="rId20" Type="http://schemas.openxmlformats.org/officeDocument/2006/relationships/customXml" Target="../ink/ink866.xml"/><Relationship Id="rId29" Type="http://schemas.openxmlformats.org/officeDocument/2006/relationships/customXml" Target="../ink/ink875.xml"/><Relationship Id="rId41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52.xml"/><Relationship Id="rId11" Type="http://schemas.openxmlformats.org/officeDocument/2006/relationships/customXml" Target="../ink/ink857.xml"/><Relationship Id="rId24" Type="http://schemas.openxmlformats.org/officeDocument/2006/relationships/customXml" Target="../ink/ink870.xml"/><Relationship Id="rId32" Type="http://schemas.openxmlformats.org/officeDocument/2006/relationships/customXml" Target="../ink/ink878.xml"/><Relationship Id="rId37" Type="http://schemas.openxmlformats.org/officeDocument/2006/relationships/customXml" Target="../ink/ink883.xml"/><Relationship Id="rId40" Type="http://schemas.openxmlformats.org/officeDocument/2006/relationships/customXml" Target="../ink/ink886.xml"/><Relationship Id="rId5" Type="http://schemas.openxmlformats.org/officeDocument/2006/relationships/customXml" Target="../ink/ink851.xml"/><Relationship Id="rId15" Type="http://schemas.openxmlformats.org/officeDocument/2006/relationships/customXml" Target="../ink/ink861.xml"/><Relationship Id="rId23" Type="http://schemas.openxmlformats.org/officeDocument/2006/relationships/customXml" Target="../ink/ink869.xml"/><Relationship Id="rId28" Type="http://schemas.openxmlformats.org/officeDocument/2006/relationships/customXml" Target="../ink/ink874.xml"/><Relationship Id="rId36" Type="http://schemas.openxmlformats.org/officeDocument/2006/relationships/customXml" Target="../ink/ink882.xml"/><Relationship Id="rId10" Type="http://schemas.openxmlformats.org/officeDocument/2006/relationships/customXml" Target="../ink/ink856.xml"/><Relationship Id="rId19" Type="http://schemas.openxmlformats.org/officeDocument/2006/relationships/customXml" Target="../ink/ink865.xml"/><Relationship Id="rId31" Type="http://schemas.openxmlformats.org/officeDocument/2006/relationships/customXml" Target="../ink/ink877.xml"/><Relationship Id="rId4" Type="http://schemas.openxmlformats.org/officeDocument/2006/relationships/customXml" Target="../ink/ink850.xml"/><Relationship Id="rId9" Type="http://schemas.openxmlformats.org/officeDocument/2006/relationships/customXml" Target="../ink/ink855.xml"/><Relationship Id="rId14" Type="http://schemas.openxmlformats.org/officeDocument/2006/relationships/customXml" Target="../ink/ink860.xml"/><Relationship Id="rId22" Type="http://schemas.openxmlformats.org/officeDocument/2006/relationships/customXml" Target="../ink/ink868.xml"/><Relationship Id="rId27" Type="http://schemas.openxmlformats.org/officeDocument/2006/relationships/customXml" Target="../ink/ink873.xml"/><Relationship Id="rId30" Type="http://schemas.openxmlformats.org/officeDocument/2006/relationships/customXml" Target="../ink/ink876.xml"/><Relationship Id="rId35" Type="http://schemas.openxmlformats.org/officeDocument/2006/relationships/customXml" Target="../ink/ink881.xml"/><Relationship Id="rId8" Type="http://schemas.openxmlformats.org/officeDocument/2006/relationships/customXml" Target="../ink/ink854.xml"/><Relationship Id="rId3" Type="http://schemas.openxmlformats.org/officeDocument/2006/relationships/customXml" Target="../ink/ink849.xml"/><Relationship Id="rId12" Type="http://schemas.openxmlformats.org/officeDocument/2006/relationships/customXml" Target="../ink/ink858.xml"/><Relationship Id="rId17" Type="http://schemas.openxmlformats.org/officeDocument/2006/relationships/customXml" Target="../ink/ink863.xml"/><Relationship Id="rId25" Type="http://schemas.openxmlformats.org/officeDocument/2006/relationships/customXml" Target="../ink/ink871.xml"/><Relationship Id="rId33" Type="http://schemas.openxmlformats.org/officeDocument/2006/relationships/customXml" Target="../ink/ink879.xml"/><Relationship Id="rId38" Type="http://schemas.openxmlformats.org/officeDocument/2006/relationships/customXml" Target="../ink/ink88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01.xml"/><Relationship Id="rId21" Type="http://schemas.openxmlformats.org/officeDocument/2006/relationships/customXml" Target="../ink/ink905.xml"/><Relationship Id="rId42" Type="http://schemas.openxmlformats.org/officeDocument/2006/relationships/customXml" Target="../ink/ink926.xml"/><Relationship Id="rId63" Type="http://schemas.openxmlformats.org/officeDocument/2006/relationships/customXml" Target="../ink/ink947.xml"/><Relationship Id="rId84" Type="http://schemas.openxmlformats.org/officeDocument/2006/relationships/customXml" Target="../ink/ink968.xml"/><Relationship Id="rId138" Type="http://schemas.openxmlformats.org/officeDocument/2006/relationships/customXml" Target="../ink/ink1022.xml"/><Relationship Id="rId16" Type="http://schemas.openxmlformats.org/officeDocument/2006/relationships/customXml" Target="../ink/ink900.xml"/><Relationship Id="rId107" Type="http://schemas.openxmlformats.org/officeDocument/2006/relationships/customXml" Target="../ink/ink991.xml"/><Relationship Id="rId11" Type="http://schemas.openxmlformats.org/officeDocument/2006/relationships/customXml" Target="../ink/ink895.xml"/><Relationship Id="rId32" Type="http://schemas.openxmlformats.org/officeDocument/2006/relationships/customXml" Target="../ink/ink916.xml"/><Relationship Id="rId37" Type="http://schemas.openxmlformats.org/officeDocument/2006/relationships/customXml" Target="../ink/ink921.xml"/><Relationship Id="rId53" Type="http://schemas.openxmlformats.org/officeDocument/2006/relationships/customXml" Target="../ink/ink937.xml"/><Relationship Id="rId58" Type="http://schemas.openxmlformats.org/officeDocument/2006/relationships/customXml" Target="../ink/ink942.xml"/><Relationship Id="rId74" Type="http://schemas.openxmlformats.org/officeDocument/2006/relationships/customXml" Target="../ink/ink958.xml"/><Relationship Id="rId79" Type="http://schemas.openxmlformats.org/officeDocument/2006/relationships/customXml" Target="../ink/ink963.xml"/><Relationship Id="rId102" Type="http://schemas.openxmlformats.org/officeDocument/2006/relationships/customXml" Target="../ink/ink986.xml"/><Relationship Id="rId123" Type="http://schemas.openxmlformats.org/officeDocument/2006/relationships/customXml" Target="../ink/ink1007.xml"/><Relationship Id="rId128" Type="http://schemas.openxmlformats.org/officeDocument/2006/relationships/customXml" Target="../ink/ink1012.xml"/><Relationship Id="rId5" Type="http://schemas.openxmlformats.org/officeDocument/2006/relationships/customXml" Target="../ink/ink889.xml"/><Relationship Id="rId90" Type="http://schemas.openxmlformats.org/officeDocument/2006/relationships/customXml" Target="../ink/ink974.xml"/><Relationship Id="rId95" Type="http://schemas.openxmlformats.org/officeDocument/2006/relationships/customXml" Target="../ink/ink979.xml"/><Relationship Id="rId22" Type="http://schemas.openxmlformats.org/officeDocument/2006/relationships/customXml" Target="../ink/ink906.xml"/><Relationship Id="rId27" Type="http://schemas.openxmlformats.org/officeDocument/2006/relationships/customXml" Target="../ink/ink911.xml"/><Relationship Id="rId43" Type="http://schemas.openxmlformats.org/officeDocument/2006/relationships/customXml" Target="../ink/ink927.xml"/><Relationship Id="rId48" Type="http://schemas.openxmlformats.org/officeDocument/2006/relationships/customXml" Target="../ink/ink932.xml"/><Relationship Id="rId64" Type="http://schemas.openxmlformats.org/officeDocument/2006/relationships/customXml" Target="../ink/ink948.xml"/><Relationship Id="rId69" Type="http://schemas.openxmlformats.org/officeDocument/2006/relationships/customXml" Target="../ink/ink953.xml"/><Relationship Id="rId113" Type="http://schemas.openxmlformats.org/officeDocument/2006/relationships/customXml" Target="../ink/ink997.xml"/><Relationship Id="rId118" Type="http://schemas.openxmlformats.org/officeDocument/2006/relationships/customXml" Target="../ink/ink1002.xml"/><Relationship Id="rId134" Type="http://schemas.openxmlformats.org/officeDocument/2006/relationships/customXml" Target="../ink/ink1018.xml"/><Relationship Id="rId139" Type="http://schemas.openxmlformats.org/officeDocument/2006/relationships/customXml" Target="../ink/ink1023.xml"/><Relationship Id="rId80" Type="http://schemas.openxmlformats.org/officeDocument/2006/relationships/customXml" Target="../ink/ink964.xml"/><Relationship Id="rId85" Type="http://schemas.openxmlformats.org/officeDocument/2006/relationships/customXml" Target="../ink/ink969.xml"/><Relationship Id="rId12" Type="http://schemas.openxmlformats.org/officeDocument/2006/relationships/customXml" Target="../ink/ink896.xml"/><Relationship Id="rId17" Type="http://schemas.openxmlformats.org/officeDocument/2006/relationships/customXml" Target="../ink/ink901.xml"/><Relationship Id="rId33" Type="http://schemas.openxmlformats.org/officeDocument/2006/relationships/customXml" Target="../ink/ink917.xml"/><Relationship Id="rId38" Type="http://schemas.openxmlformats.org/officeDocument/2006/relationships/customXml" Target="../ink/ink922.xml"/><Relationship Id="rId59" Type="http://schemas.openxmlformats.org/officeDocument/2006/relationships/customXml" Target="../ink/ink943.xml"/><Relationship Id="rId103" Type="http://schemas.openxmlformats.org/officeDocument/2006/relationships/customXml" Target="../ink/ink987.xml"/><Relationship Id="rId108" Type="http://schemas.openxmlformats.org/officeDocument/2006/relationships/customXml" Target="../ink/ink992.xml"/><Relationship Id="rId124" Type="http://schemas.openxmlformats.org/officeDocument/2006/relationships/customXml" Target="../ink/ink1008.xml"/><Relationship Id="rId129" Type="http://schemas.openxmlformats.org/officeDocument/2006/relationships/customXml" Target="../ink/ink1013.xml"/><Relationship Id="rId54" Type="http://schemas.openxmlformats.org/officeDocument/2006/relationships/customXml" Target="../ink/ink938.xml"/><Relationship Id="rId70" Type="http://schemas.openxmlformats.org/officeDocument/2006/relationships/customXml" Target="../ink/ink954.xml"/><Relationship Id="rId75" Type="http://schemas.openxmlformats.org/officeDocument/2006/relationships/customXml" Target="../ink/ink959.xml"/><Relationship Id="rId91" Type="http://schemas.openxmlformats.org/officeDocument/2006/relationships/customXml" Target="../ink/ink975.xml"/><Relationship Id="rId96" Type="http://schemas.openxmlformats.org/officeDocument/2006/relationships/customXml" Target="../ink/ink9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0.xml"/><Relationship Id="rId23" Type="http://schemas.openxmlformats.org/officeDocument/2006/relationships/customXml" Target="../ink/ink907.xml"/><Relationship Id="rId28" Type="http://schemas.openxmlformats.org/officeDocument/2006/relationships/customXml" Target="../ink/ink912.xml"/><Relationship Id="rId49" Type="http://schemas.openxmlformats.org/officeDocument/2006/relationships/customXml" Target="../ink/ink933.xml"/><Relationship Id="rId114" Type="http://schemas.openxmlformats.org/officeDocument/2006/relationships/customXml" Target="../ink/ink998.xml"/><Relationship Id="rId119" Type="http://schemas.openxmlformats.org/officeDocument/2006/relationships/customXml" Target="../ink/ink1003.xml"/><Relationship Id="rId44" Type="http://schemas.openxmlformats.org/officeDocument/2006/relationships/customXml" Target="../ink/ink928.xml"/><Relationship Id="rId60" Type="http://schemas.openxmlformats.org/officeDocument/2006/relationships/customXml" Target="../ink/ink944.xml"/><Relationship Id="rId65" Type="http://schemas.openxmlformats.org/officeDocument/2006/relationships/customXml" Target="../ink/ink949.xml"/><Relationship Id="rId81" Type="http://schemas.openxmlformats.org/officeDocument/2006/relationships/customXml" Target="../ink/ink965.xml"/><Relationship Id="rId86" Type="http://schemas.openxmlformats.org/officeDocument/2006/relationships/customXml" Target="../ink/ink970.xml"/><Relationship Id="rId130" Type="http://schemas.openxmlformats.org/officeDocument/2006/relationships/customXml" Target="../ink/ink1014.xml"/><Relationship Id="rId135" Type="http://schemas.openxmlformats.org/officeDocument/2006/relationships/customXml" Target="../ink/ink1019.xml"/><Relationship Id="rId13" Type="http://schemas.openxmlformats.org/officeDocument/2006/relationships/customXml" Target="../ink/ink897.xml"/><Relationship Id="rId18" Type="http://schemas.openxmlformats.org/officeDocument/2006/relationships/customXml" Target="../ink/ink902.xml"/><Relationship Id="rId39" Type="http://schemas.openxmlformats.org/officeDocument/2006/relationships/customXml" Target="../ink/ink923.xml"/><Relationship Id="rId109" Type="http://schemas.openxmlformats.org/officeDocument/2006/relationships/customXml" Target="../ink/ink993.xml"/><Relationship Id="rId34" Type="http://schemas.openxmlformats.org/officeDocument/2006/relationships/customXml" Target="../ink/ink918.xml"/><Relationship Id="rId50" Type="http://schemas.openxmlformats.org/officeDocument/2006/relationships/customXml" Target="../ink/ink934.xml"/><Relationship Id="rId55" Type="http://schemas.openxmlformats.org/officeDocument/2006/relationships/customXml" Target="../ink/ink939.xml"/><Relationship Id="rId76" Type="http://schemas.openxmlformats.org/officeDocument/2006/relationships/customXml" Target="../ink/ink960.xml"/><Relationship Id="rId97" Type="http://schemas.openxmlformats.org/officeDocument/2006/relationships/customXml" Target="../ink/ink981.xml"/><Relationship Id="rId104" Type="http://schemas.openxmlformats.org/officeDocument/2006/relationships/customXml" Target="../ink/ink988.xml"/><Relationship Id="rId120" Type="http://schemas.openxmlformats.org/officeDocument/2006/relationships/customXml" Target="../ink/ink1004.xml"/><Relationship Id="rId125" Type="http://schemas.openxmlformats.org/officeDocument/2006/relationships/customXml" Target="../ink/ink1009.xml"/><Relationship Id="rId7" Type="http://schemas.openxmlformats.org/officeDocument/2006/relationships/customXml" Target="../ink/ink891.xml"/><Relationship Id="rId71" Type="http://schemas.openxmlformats.org/officeDocument/2006/relationships/customXml" Target="../ink/ink955.xml"/><Relationship Id="rId92" Type="http://schemas.openxmlformats.org/officeDocument/2006/relationships/customXml" Target="../ink/ink976.xml"/><Relationship Id="rId2" Type="http://schemas.openxmlformats.org/officeDocument/2006/relationships/image" Target="../media/image20.png"/><Relationship Id="rId29" Type="http://schemas.openxmlformats.org/officeDocument/2006/relationships/customXml" Target="../ink/ink913.xml"/><Relationship Id="rId24" Type="http://schemas.openxmlformats.org/officeDocument/2006/relationships/customXml" Target="../ink/ink908.xml"/><Relationship Id="rId40" Type="http://schemas.openxmlformats.org/officeDocument/2006/relationships/customXml" Target="../ink/ink924.xml"/><Relationship Id="rId45" Type="http://schemas.openxmlformats.org/officeDocument/2006/relationships/customXml" Target="../ink/ink929.xml"/><Relationship Id="rId66" Type="http://schemas.openxmlformats.org/officeDocument/2006/relationships/customXml" Target="../ink/ink950.xml"/><Relationship Id="rId87" Type="http://schemas.openxmlformats.org/officeDocument/2006/relationships/customXml" Target="../ink/ink971.xml"/><Relationship Id="rId110" Type="http://schemas.openxmlformats.org/officeDocument/2006/relationships/customXml" Target="../ink/ink994.xml"/><Relationship Id="rId115" Type="http://schemas.openxmlformats.org/officeDocument/2006/relationships/customXml" Target="../ink/ink999.xml"/><Relationship Id="rId131" Type="http://schemas.openxmlformats.org/officeDocument/2006/relationships/customXml" Target="../ink/ink1015.xml"/><Relationship Id="rId136" Type="http://schemas.openxmlformats.org/officeDocument/2006/relationships/customXml" Target="../ink/ink1020.xml"/><Relationship Id="rId61" Type="http://schemas.openxmlformats.org/officeDocument/2006/relationships/customXml" Target="../ink/ink945.xml"/><Relationship Id="rId82" Type="http://schemas.openxmlformats.org/officeDocument/2006/relationships/customXml" Target="../ink/ink966.xml"/><Relationship Id="rId19" Type="http://schemas.openxmlformats.org/officeDocument/2006/relationships/customXml" Target="../ink/ink903.xml"/><Relationship Id="rId14" Type="http://schemas.openxmlformats.org/officeDocument/2006/relationships/customXml" Target="../ink/ink898.xml"/><Relationship Id="rId30" Type="http://schemas.openxmlformats.org/officeDocument/2006/relationships/customXml" Target="../ink/ink914.xml"/><Relationship Id="rId35" Type="http://schemas.openxmlformats.org/officeDocument/2006/relationships/customXml" Target="../ink/ink919.xml"/><Relationship Id="rId56" Type="http://schemas.openxmlformats.org/officeDocument/2006/relationships/customXml" Target="../ink/ink940.xml"/><Relationship Id="rId77" Type="http://schemas.openxmlformats.org/officeDocument/2006/relationships/customXml" Target="../ink/ink961.xml"/><Relationship Id="rId100" Type="http://schemas.openxmlformats.org/officeDocument/2006/relationships/customXml" Target="../ink/ink984.xml"/><Relationship Id="rId105" Type="http://schemas.openxmlformats.org/officeDocument/2006/relationships/customXml" Target="../ink/ink989.xml"/><Relationship Id="rId126" Type="http://schemas.openxmlformats.org/officeDocument/2006/relationships/customXml" Target="../ink/ink1010.xml"/><Relationship Id="rId8" Type="http://schemas.openxmlformats.org/officeDocument/2006/relationships/customXml" Target="../ink/ink892.xml"/><Relationship Id="rId51" Type="http://schemas.openxmlformats.org/officeDocument/2006/relationships/customXml" Target="../ink/ink935.xml"/><Relationship Id="rId72" Type="http://schemas.openxmlformats.org/officeDocument/2006/relationships/customXml" Target="../ink/ink956.xml"/><Relationship Id="rId93" Type="http://schemas.openxmlformats.org/officeDocument/2006/relationships/customXml" Target="../ink/ink977.xml"/><Relationship Id="rId98" Type="http://schemas.openxmlformats.org/officeDocument/2006/relationships/customXml" Target="../ink/ink982.xml"/><Relationship Id="rId121" Type="http://schemas.openxmlformats.org/officeDocument/2006/relationships/customXml" Target="../ink/ink1005.xml"/><Relationship Id="rId3" Type="http://schemas.openxmlformats.org/officeDocument/2006/relationships/customXml" Target="../ink/ink887.xml"/><Relationship Id="rId25" Type="http://schemas.openxmlformats.org/officeDocument/2006/relationships/customXml" Target="../ink/ink909.xml"/><Relationship Id="rId46" Type="http://schemas.openxmlformats.org/officeDocument/2006/relationships/customXml" Target="../ink/ink930.xml"/><Relationship Id="rId67" Type="http://schemas.openxmlformats.org/officeDocument/2006/relationships/customXml" Target="../ink/ink951.xml"/><Relationship Id="rId116" Type="http://schemas.openxmlformats.org/officeDocument/2006/relationships/customXml" Target="../ink/ink1000.xml"/><Relationship Id="rId137" Type="http://schemas.openxmlformats.org/officeDocument/2006/relationships/customXml" Target="../ink/ink1021.xml"/><Relationship Id="rId20" Type="http://schemas.openxmlformats.org/officeDocument/2006/relationships/customXml" Target="../ink/ink904.xml"/><Relationship Id="rId41" Type="http://schemas.openxmlformats.org/officeDocument/2006/relationships/customXml" Target="../ink/ink925.xml"/><Relationship Id="rId62" Type="http://schemas.openxmlformats.org/officeDocument/2006/relationships/customXml" Target="../ink/ink946.xml"/><Relationship Id="rId83" Type="http://schemas.openxmlformats.org/officeDocument/2006/relationships/customXml" Target="../ink/ink967.xml"/><Relationship Id="rId88" Type="http://schemas.openxmlformats.org/officeDocument/2006/relationships/customXml" Target="../ink/ink972.xml"/><Relationship Id="rId111" Type="http://schemas.openxmlformats.org/officeDocument/2006/relationships/customXml" Target="../ink/ink995.xml"/><Relationship Id="rId132" Type="http://schemas.openxmlformats.org/officeDocument/2006/relationships/customXml" Target="../ink/ink1016.xml"/><Relationship Id="rId15" Type="http://schemas.openxmlformats.org/officeDocument/2006/relationships/customXml" Target="../ink/ink899.xml"/><Relationship Id="rId36" Type="http://schemas.openxmlformats.org/officeDocument/2006/relationships/customXml" Target="../ink/ink920.xml"/><Relationship Id="rId57" Type="http://schemas.openxmlformats.org/officeDocument/2006/relationships/customXml" Target="../ink/ink941.xml"/><Relationship Id="rId106" Type="http://schemas.openxmlformats.org/officeDocument/2006/relationships/customXml" Target="../ink/ink990.xml"/><Relationship Id="rId127" Type="http://schemas.openxmlformats.org/officeDocument/2006/relationships/customXml" Target="../ink/ink1011.xml"/><Relationship Id="rId10" Type="http://schemas.openxmlformats.org/officeDocument/2006/relationships/customXml" Target="../ink/ink894.xml"/><Relationship Id="rId31" Type="http://schemas.openxmlformats.org/officeDocument/2006/relationships/customXml" Target="../ink/ink915.xml"/><Relationship Id="rId52" Type="http://schemas.openxmlformats.org/officeDocument/2006/relationships/customXml" Target="../ink/ink936.xml"/><Relationship Id="rId73" Type="http://schemas.openxmlformats.org/officeDocument/2006/relationships/customXml" Target="../ink/ink957.xml"/><Relationship Id="rId78" Type="http://schemas.openxmlformats.org/officeDocument/2006/relationships/customXml" Target="../ink/ink962.xml"/><Relationship Id="rId94" Type="http://schemas.openxmlformats.org/officeDocument/2006/relationships/customXml" Target="../ink/ink978.xml"/><Relationship Id="rId99" Type="http://schemas.openxmlformats.org/officeDocument/2006/relationships/customXml" Target="../ink/ink983.xml"/><Relationship Id="rId101" Type="http://schemas.openxmlformats.org/officeDocument/2006/relationships/customXml" Target="../ink/ink985.xml"/><Relationship Id="rId122" Type="http://schemas.openxmlformats.org/officeDocument/2006/relationships/customXml" Target="../ink/ink1006.xml"/><Relationship Id="rId4" Type="http://schemas.openxmlformats.org/officeDocument/2006/relationships/customXml" Target="../ink/ink888.xml"/><Relationship Id="rId9" Type="http://schemas.openxmlformats.org/officeDocument/2006/relationships/customXml" Target="../ink/ink893.xml"/><Relationship Id="rId26" Type="http://schemas.openxmlformats.org/officeDocument/2006/relationships/customXml" Target="../ink/ink910.xml"/><Relationship Id="rId47" Type="http://schemas.openxmlformats.org/officeDocument/2006/relationships/customXml" Target="../ink/ink931.xml"/><Relationship Id="rId68" Type="http://schemas.openxmlformats.org/officeDocument/2006/relationships/customXml" Target="../ink/ink952.xml"/><Relationship Id="rId89" Type="http://schemas.openxmlformats.org/officeDocument/2006/relationships/customXml" Target="../ink/ink973.xml"/><Relationship Id="rId112" Type="http://schemas.openxmlformats.org/officeDocument/2006/relationships/customXml" Target="../ink/ink996.xml"/><Relationship Id="rId133" Type="http://schemas.openxmlformats.org/officeDocument/2006/relationships/customXml" Target="../ink/ink101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9.xml"/><Relationship Id="rId299" Type="http://schemas.openxmlformats.org/officeDocument/2006/relationships/customXml" Target="../ink/ink1321.xml"/><Relationship Id="rId21" Type="http://schemas.openxmlformats.org/officeDocument/2006/relationships/customXml" Target="../ink/ink1043.xml"/><Relationship Id="rId63" Type="http://schemas.openxmlformats.org/officeDocument/2006/relationships/customXml" Target="../ink/ink1085.xml"/><Relationship Id="rId159" Type="http://schemas.openxmlformats.org/officeDocument/2006/relationships/customXml" Target="../ink/ink1181.xml"/><Relationship Id="rId324" Type="http://schemas.openxmlformats.org/officeDocument/2006/relationships/customXml" Target="../ink/ink1346.xml"/><Relationship Id="rId366" Type="http://schemas.openxmlformats.org/officeDocument/2006/relationships/customXml" Target="../ink/ink1388.xml"/><Relationship Id="rId170" Type="http://schemas.openxmlformats.org/officeDocument/2006/relationships/customXml" Target="../ink/ink1192.xml"/><Relationship Id="rId226" Type="http://schemas.openxmlformats.org/officeDocument/2006/relationships/customXml" Target="../ink/ink1248.xml"/><Relationship Id="rId433" Type="http://schemas.openxmlformats.org/officeDocument/2006/relationships/customXml" Target="../ink/ink1455.xml"/><Relationship Id="rId268" Type="http://schemas.openxmlformats.org/officeDocument/2006/relationships/customXml" Target="../ink/ink1290.xml"/><Relationship Id="rId32" Type="http://schemas.openxmlformats.org/officeDocument/2006/relationships/customXml" Target="../ink/ink1054.xml"/><Relationship Id="rId74" Type="http://schemas.openxmlformats.org/officeDocument/2006/relationships/customXml" Target="../ink/ink1096.xml"/><Relationship Id="rId128" Type="http://schemas.openxmlformats.org/officeDocument/2006/relationships/customXml" Target="../ink/ink1150.xml"/><Relationship Id="rId335" Type="http://schemas.openxmlformats.org/officeDocument/2006/relationships/customXml" Target="../ink/ink1357.xml"/><Relationship Id="rId377" Type="http://schemas.openxmlformats.org/officeDocument/2006/relationships/customXml" Target="../ink/ink1399.xml"/><Relationship Id="rId5" Type="http://schemas.openxmlformats.org/officeDocument/2006/relationships/customXml" Target="../ink/ink1027.xml"/><Relationship Id="rId181" Type="http://schemas.openxmlformats.org/officeDocument/2006/relationships/customXml" Target="../ink/ink1203.xml"/><Relationship Id="rId237" Type="http://schemas.openxmlformats.org/officeDocument/2006/relationships/customXml" Target="../ink/ink1259.xml"/><Relationship Id="rId402" Type="http://schemas.openxmlformats.org/officeDocument/2006/relationships/customXml" Target="../ink/ink1424.xml"/><Relationship Id="rId279" Type="http://schemas.openxmlformats.org/officeDocument/2006/relationships/customXml" Target="../ink/ink1301.xml"/><Relationship Id="rId444" Type="http://schemas.openxmlformats.org/officeDocument/2006/relationships/customXml" Target="../ink/ink1466.xml"/><Relationship Id="rId43" Type="http://schemas.openxmlformats.org/officeDocument/2006/relationships/customXml" Target="../ink/ink1065.xml"/><Relationship Id="rId139" Type="http://schemas.openxmlformats.org/officeDocument/2006/relationships/customXml" Target="../ink/ink1161.xml"/><Relationship Id="rId290" Type="http://schemas.openxmlformats.org/officeDocument/2006/relationships/customXml" Target="../ink/ink1312.xml"/><Relationship Id="rId304" Type="http://schemas.openxmlformats.org/officeDocument/2006/relationships/customXml" Target="../ink/ink1326.xml"/><Relationship Id="rId346" Type="http://schemas.openxmlformats.org/officeDocument/2006/relationships/customXml" Target="../ink/ink1368.xml"/><Relationship Id="rId388" Type="http://schemas.openxmlformats.org/officeDocument/2006/relationships/customXml" Target="../ink/ink1410.xml"/><Relationship Id="rId85" Type="http://schemas.openxmlformats.org/officeDocument/2006/relationships/customXml" Target="../ink/ink1107.xml"/><Relationship Id="rId150" Type="http://schemas.openxmlformats.org/officeDocument/2006/relationships/customXml" Target="../ink/ink1172.xml"/><Relationship Id="rId192" Type="http://schemas.openxmlformats.org/officeDocument/2006/relationships/customXml" Target="../ink/ink1214.xml"/><Relationship Id="rId206" Type="http://schemas.openxmlformats.org/officeDocument/2006/relationships/customXml" Target="../ink/ink1228.xml"/><Relationship Id="rId413" Type="http://schemas.openxmlformats.org/officeDocument/2006/relationships/customXml" Target="../ink/ink1435.xml"/><Relationship Id="rId248" Type="http://schemas.openxmlformats.org/officeDocument/2006/relationships/customXml" Target="../ink/ink1270.xml"/><Relationship Id="rId12" Type="http://schemas.openxmlformats.org/officeDocument/2006/relationships/customXml" Target="../ink/ink1034.xml"/><Relationship Id="rId108" Type="http://schemas.openxmlformats.org/officeDocument/2006/relationships/customXml" Target="../ink/ink1130.xml"/><Relationship Id="rId315" Type="http://schemas.openxmlformats.org/officeDocument/2006/relationships/customXml" Target="../ink/ink1337.xml"/><Relationship Id="rId357" Type="http://schemas.openxmlformats.org/officeDocument/2006/relationships/customXml" Target="../ink/ink1379.xml"/><Relationship Id="rId54" Type="http://schemas.openxmlformats.org/officeDocument/2006/relationships/customXml" Target="../ink/ink1076.xml"/><Relationship Id="rId96" Type="http://schemas.openxmlformats.org/officeDocument/2006/relationships/customXml" Target="../ink/ink1118.xml"/><Relationship Id="rId161" Type="http://schemas.openxmlformats.org/officeDocument/2006/relationships/customXml" Target="../ink/ink1183.xml"/><Relationship Id="rId217" Type="http://schemas.openxmlformats.org/officeDocument/2006/relationships/customXml" Target="../ink/ink1239.xml"/><Relationship Id="rId399" Type="http://schemas.openxmlformats.org/officeDocument/2006/relationships/customXml" Target="../ink/ink1421.xml"/><Relationship Id="rId259" Type="http://schemas.openxmlformats.org/officeDocument/2006/relationships/customXml" Target="../ink/ink1281.xml"/><Relationship Id="rId424" Type="http://schemas.openxmlformats.org/officeDocument/2006/relationships/customXml" Target="../ink/ink1446.xml"/><Relationship Id="rId23" Type="http://schemas.openxmlformats.org/officeDocument/2006/relationships/customXml" Target="../ink/ink1045.xml"/><Relationship Id="rId119" Type="http://schemas.openxmlformats.org/officeDocument/2006/relationships/customXml" Target="../ink/ink1141.xml"/><Relationship Id="rId270" Type="http://schemas.openxmlformats.org/officeDocument/2006/relationships/customXml" Target="../ink/ink1292.xml"/><Relationship Id="rId326" Type="http://schemas.openxmlformats.org/officeDocument/2006/relationships/customXml" Target="../ink/ink1348.xml"/><Relationship Id="rId65" Type="http://schemas.openxmlformats.org/officeDocument/2006/relationships/customXml" Target="../ink/ink1087.xml"/><Relationship Id="rId130" Type="http://schemas.openxmlformats.org/officeDocument/2006/relationships/customXml" Target="../ink/ink1152.xml"/><Relationship Id="rId368" Type="http://schemas.openxmlformats.org/officeDocument/2006/relationships/customXml" Target="../ink/ink1390.xml"/><Relationship Id="rId172" Type="http://schemas.openxmlformats.org/officeDocument/2006/relationships/customXml" Target="../ink/ink1194.xml"/><Relationship Id="rId228" Type="http://schemas.openxmlformats.org/officeDocument/2006/relationships/customXml" Target="../ink/ink1250.xml"/><Relationship Id="rId435" Type="http://schemas.openxmlformats.org/officeDocument/2006/relationships/customXml" Target="../ink/ink1457.xml"/><Relationship Id="rId281" Type="http://schemas.openxmlformats.org/officeDocument/2006/relationships/customXml" Target="../ink/ink1303.xml"/><Relationship Id="rId337" Type="http://schemas.openxmlformats.org/officeDocument/2006/relationships/customXml" Target="../ink/ink1359.xml"/><Relationship Id="rId34" Type="http://schemas.openxmlformats.org/officeDocument/2006/relationships/customXml" Target="../ink/ink1056.xml"/><Relationship Id="rId76" Type="http://schemas.openxmlformats.org/officeDocument/2006/relationships/customXml" Target="../ink/ink1098.xml"/><Relationship Id="rId141" Type="http://schemas.openxmlformats.org/officeDocument/2006/relationships/customXml" Target="../ink/ink1163.xml"/><Relationship Id="rId379" Type="http://schemas.openxmlformats.org/officeDocument/2006/relationships/customXml" Target="../ink/ink1401.xml"/><Relationship Id="rId7" Type="http://schemas.openxmlformats.org/officeDocument/2006/relationships/customXml" Target="../ink/ink1029.xml"/><Relationship Id="rId183" Type="http://schemas.openxmlformats.org/officeDocument/2006/relationships/customXml" Target="../ink/ink1205.xml"/><Relationship Id="rId239" Type="http://schemas.openxmlformats.org/officeDocument/2006/relationships/customXml" Target="../ink/ink1261.xml"/><Relationship Id="rId390" Type="http://schemas.openxmlformats.org/officeDocument/2006/relationships/customXml" Target="../ink/ink1412.xml"/><Relationship Id="rId404" Type="http://schemas.openxmlformats.org/officeDocument/2006/relationships/customXml" Target="../ink/ink1426.xml"/><Relationship Id="rId446" Type="http://schemas.openxmlformats.org/officeDocument/2006/relationships/customXml" Target="../ink/ink1468.xml"/><Relationship Id="rId250" Type="http://schemas.openxmlformats.org/officeDocument/2006/relationships/customXml" Target="../ink/ink1272.xml"/><Relationship Id="rId292" Type="http://schemas.openxmlformats.org/officeDocument/2006/relationships/customXml" Target="../ink/ink1314.xml"/><Relationship Id="rId306" Type="http://schemas.openxmlformats.org/officeDocument/2006/relationships/customXml" Target="../ink/ink1328.xml"/><Relationship Id="rId45" Type="http://schemas.openxmlformats.org/officeDocument/2006/relationships/customXml" Target="../ink/ink1067.xml"/><Relationship Id="rId87" Type="http://schemas.openxmlformats.org/officeDocument/2006/relationships/customXml" Target="../ink/ink1109.xml"/><Relationship Id="rId110" Type="http://schemas.openxmlformats.org/officeDocument/2006/relationships/customXml" Target="../ink/ink1132.xml"/><Relationship Id="rId348" Type="http://schemas.openxmlformats.org/officeDocument/2006/relationships/customXml" Target="../ink/ink1370.xml"/><Relationship Id="rId152" Type="http://schemas.openxmlformats.org/officeDocument/2006/relationships/customXml" Target="../ink/ink1174.xml"/><Relationship Id="rId194" Type="http://schemas.openxmlformats.org/officeDocument/2006/relationships/customXml" Target="../ink/ink1216.xml"/><Relationship Id="rId208" Type="http://schemas.openxmlformats.org/officeDocument/2006/relationships/customXml" Target="../ink/ink1230.xml"/><Relationship Id="rId415" Type="http://schemas.openxmlformats.org/officeDocument/2006/relationships/customXml" Target="../ink/ink1437.xml"/><Relationship Id="rId261" Type="http://schemas.openxmlformats.org/officeDocument/2006/relationships/customXml" Target="../ink/ink1283.xml"/><Relationship Id="rId14" Type="http://schemas.openxmlformats.org/officeDocument/2006/relationships/customXml" Target="../ink/ink1036.xml"/><Relationship Id="rId56" Type="http://schemas.openxmlformats.org/officeDocument/2006/relationships/customXml" Target="../ink/ink1078.xml"/><Relationship Id="rId317" Type="http://schemas.openxmlformats.org/officeDocument/2006/relationships/customXml" Target="../ink/ink1339.xml"/><Relationship Id="rId359" Type="http://schemas.openxmlformats.org/officeDocument/2006/relationships/customXml" Target="../ink/ink1381.xml"/><Relationship Id="rId98" Type="http://schemas.openxmlformats.org/officeDocument/2006/relationships/customXml" Target="../ink/ink1120.xml"/><Relationship Id="rId121" Type="http://schemas.openxmlformats.org/officeDocument/2006/relationships/customXml" Target="../ink/ink1143.xml"/><Relationship Id="rId163" Type="http://schemas.openxmlformats.org/officeDocument/2006/relationships/customXml" Target="../ink/ink1185.xml"/><Relationship Id="rId219" Type="http://schemas.openxmlformats.org/officeDocument/2006/relationships/customXml" Target="../ink/ink1241.xml"/><Relationship Id="rId370" Type="http://schemas.openxmlformats.org/officeDocument/2006/relationships/customXml" Target="../ink/ink1392.xml"/><Relationship Id="rId426" Type="http://schemas.openxmlformats.org/officeDocument/2006/relationships/customXml" Target="../ink/ink1448.xml"/><Relationship Id="rId230" Type="http://schemas.openxmlformats.org/officeDocument/2006/relationships/customXml" Target="../ink/ink1252.xml"/><Relationship Id="rId25" Type="http://schemas.openxmlformats.org/officeDocument/2006/relationships/customXml" Target="../ink/ink1047.xml"/><Relationship Id="rId67" Type="http://schemas.openxmlformats.org/officeDocument/2006/relationships/customXml" Target="../ink/ink1089.xml"/><Relationship Id="rId272" Type="http://schemas.openxmlformats.org/officeDocument/2006/relationships/customXml" Target="../ink/ink1294.xml"/><Relationship Id="rId328" Type="http://schemas.openxmlformats.org/officeDocument/2006/relationships/customXml" Target="../ink/ink1350.xml"/><Relationship Id="rId132" Type="http://schemas.openxmlformats.org/officeDocument/2006/relationships/customXml" Target="../ink/ink1154.xml"/><Relationship Id="rId174" Type="http://schemas.openxmlformats.org/officeDocument/2006/relationships/customXml" Target="../ink/ink1196.xml"/><Relationship Id="rId381" Type="http://schemas.openxmlformats.org/officeDocument/2006/relationships/customXml" Target="../ink/ink1403.xml"/><Relationship Id="rId241" Type="http://schemas.openxmlformats.org/officeDocument/2006/relationships/customXml" Target="../ink/ink1263.xml"/><Relationship Id="rId437" Type="http://schemas.openxmlformats.org/officeDocument/2006/relationships/customXml" Target="../ink/ink1459.xml"/><Relationship Id="rId36" Type="http://schemas.openxmlformats.org/officeDocument/2006/relationships/customXml" Target="../ink/ink1058.xml"/><Relationship Id="rId283" Type="http://schemas.openxmlformats.org/officeDocument/2006/relationships/customXml" Target="../ink/ink1305.xml"/><Relationship Id="rId339" Type="http://schemas.openxmlformats.org/officeDocument/2006/relationships/customXml" Target="../ink/ink1361.xml"/><Relationship Id="rId78" Type="http://schemas.openxmlformats.org/officeDocument/2006/relationships/customXml" Target="../ink/ink1100.xml"/><Relationship Id="rId101" Type="http://schemas.openxmlformats.org/officeDocument/2006/relationships/customXml" Target="../ink/ink1123.xml"/><Relationship Id="rId143" Type="http://schemas.openxmlformats.org/officeDocument/2006/relationships/customXml" Target="../ink/ink1165.xml"/><Relationship Id="rId185" Type="http://schemas.openxmlformats.org/officeDocument/2006/relationships/customXml" Target="../ink/ink1207.xml"/><Relationship Id="rId350" Type="http://schemas.openxmlformats.org/officeDocument/2006/relationships/customXml" Target="../ink/ink1372.xml"/><Relationship Id="rId406" Type="http://schemas.openxmlformats.org/officeDocument/2006/relationships/customXml" Target="../ink/ink1428.xml"/><Relationship Id="rId9" Type="http://schemas.openxmlformats.org/officeDocument/2006/relationships/customXml" Target="../ink/ink1031.xml"/><Relationship Id="rId210" Type="http://schemas.openxmlformats.org/officeDocument/2006/relationships/customXml" Target="../ink/ink1232.xml"/><Relationship Id="rId392" Type="http://schemas.openxmlformats.org/officeDocument/2006/relationships/customXml" Target="../ink/ink1414.xml"/><Relationship Id="rId252" Type="http://schemas.openxmlformats.org/officeDocument/2006/relationships/customXml" Target="../ink/ink1274.xml"/><Relationship Id="rId294" Type="http://schemas.openxmlformats.org/officeDocument/2006/relationships/customXml" Target="../ink/ink1316.xml"/><Relationship Id="rId308" Type="http://schemas.openxmlformats.org/officeDocument/2006/relationships/customXml" Target="../ink/ink1330.xml"/><Relationship Id="rId47" Type="http://schemas.openxmlformats.org/officeDocument/2006/relationships/customXml" Target="../ink/ink1069.xml"/><Relationship Id="rId89" Type="http://schemas.openxmlformats.org/officeDocument/2006/relationships/customXml" Target="../ink/ink1111.xml"/><Relationship Id="rId112" Type="http://schemas.openxmlformats.org/officeDocument/2006/relationships/customXml" Target="../ink/ink1134.xml"/><Relationship Id="rId154" Type="http://schemas.openxmlformats.org/officeDocument/2006/relationships/customXml" Target="../ink/ink1176.xml"/><Relationship Id="rId361" Type="http://schemas.openxmlformats.org/officeDocument/2006/relationships/customXml" Target="../ink/ink1383.xml"/><Relationship Id="rId196" Type="http://schemas.openxmlformats.org/officeDocument/2006/relationships/customXml" Target="../ink/ink1218.xml"/><Relationship Id="rId417" Type="http://schemas.openxmlformats.org/officeDocument/2006/relationships/customXml" Target="../ink/ink1439.xml"/><Relationship Id="rId16" Type="http://schemas.openxmlformats.org/officeDocument/2006/relationships/customXml" Target="../ink/ink1038.xml"/><Relationship Id="rId221" Type="http://schemas.openxmlformats.org/officeDocument/2006/relationships/customXml" Target="../ink/ink1243.xml"/><Relationship Id="rId263" Type="http://schemas.openxmlformats.org/officeDocument/2006/relationships/customXml" Target="../ink/ink1285.xml"/><Relationship Id="rId319" Type="http://schemas.openxmlformats.org/officeDocument/2006/relationships/customXml" Target="../ink/ink1341.xml"/><Relationship Id="rId58" Type="http://schemas.openxmlformats.org/officeDocument/2006/relationships/customXml" Target="../ink/ink1080.xml"/><Relationship Id="rId123" Type="http://schemas.openxmlformats.org/officeDocument/2006/relationships/customXml" Target="../ink/ink1145.xml"/><Relationship Id="rId330" Type="http://schemas.openxmlformats.org/officeDocument/2006/relationships/customXml" Target="../ink/ink1352.xml"/><Relationship Id="rId165" Type="http://schemas.openxmlformats.org/officeDocument/2006/relationships/customXml" Target="../ink/ink1187.xml"/><Relationship Id="rId372" Type="http://schemas.openxmlformats.org/officeDocument/2006/relationships/customXml" Target="../ink/ink1394.xml"/><Relationship Id="rId428" Type="http://schemas.openxmlformats.org/officeDocument/2006/relationships/customXml" Target="../ink/ink1450.xml"/><Relationship Id="rId232" Type="http://schemas.openxmlformats.org/officeDocument/2006/relationships/customXml" Target="../ink/ink1254.xml"/><Relationship Id="rId274" Type="http://schemas.openxmlformats.org/officeDocument/2006/relationships/customXml" Target="../ink/ink1296.xml"/><Relationship Id="rId27" Type="http://schemas.openxmlformats.org/officeDocument/2006/relationships/customXml" Target="../ink/ink1049.xml"/><Relationship Id="rId69" Type="http://schemas.openxmlformats.org/officeDocument/2006/relationships/customXml" Target="../ink/ink1091.xml"/><Relationship Id="rId134" Type="http://schemas.openxmlformats.org/officeDocument/2006/relationships/customXml" Target="../ink/ink1156.xml"/><Relationship Id="rId80" Type="http://schemas.openxmlformats.org/officeDocument/2006/relationships/customXml" Target="../ink/ink1102.xml"/><Relationship Id="rId176" Type="http://schemas.openxmlformats.org/officeDocument/2006/relationships/customXml" Target="../ink/ink1198.xml"/><Relationship Id="rId341" Type="http://schemas.openxmlformats.org/officeDocument/2006/relationships/customXml" Target="../ink/ink1363.xml"/><Relationship Id="rId383" Type="http://schemas.openxmlformats.org/officeDocument/2006/relationships/customXml" Target="../ink/ink1405.xml"/><Relationship Id="rId439" Type="http://schemas.openxmlformats.org/officeDocument/2006/relationships/customXml" Target="../ink/ink1461.xml"/><Relationship Id="rId201" Type="http://schemas.openxmlformats.org/officeDocument/2006/relationships/customXml" Target="../ink/ink1223.xml"/><Relationship Id="rId243" Type="http://schemas.openxmlformats.org/officeDocument/2006/relationships/customXml" Target="../ink/ink1265.xml"/><Relationship Id="rId285" Type="http://schemas.openxmlformats.org/officeDocument/2006/relationships/customXml" Target="../ink/ink1307.xml"/><Relationship Id="rId38" Type="http://schemas.openxmlformats.org/officeDocument/2006/relationships/customXml" Target="../ink/ink1060.xml"/><Relationship Id="rId103" Type="http://schemas.openxmlformats.org/officeDocument/2006/relationships/customXml" Target="../ink/ink1125.xml"/><Relationship Id="rId310" Type="http://schemas.openxmlformats.org/officeDocument/2006/relationships/customXml" Target="../ink/ink1332.xml"/><Relationship Id="rId91" Type="http://schemas.openxmlformats.org/officeDocument/2006/relationships/customXml" Target="../ink/ink1113.xml"/><Relationship Id="rId145" Type="http://schemas.openxmlformats.org/officeDocument/2006/relationships/customXml" Target="../ink/ink1167.xml"/><Relationship Id="rId187" Type="http://schemas.openxmlformats.org/officeDocument/2006/relationships/customXml" Target="../ink/ink1209.xml"/><Relationship Id="rId352" Type="http://schemas.openxmlformats.org/officeDocument/2006/relationships/customXml" Target="../ink/ink1374.xml"/><Relationship Id="rId394" Type="http://schemas.openxmlformats.org/officeDocument/2006/relationships/customXml" Target="../ink/ink1416.xml"/><Relationship Id="rId408" Type="http://schemas.openxmlformats.org/officeDocument/2006/relationships/customXml" Target="../ink/ink1430.xml"/><Relationship Id="rId212" Type="http://schemas.openxmlformats.org/officeDocument/2006/relationships/customXml" Target="../ink/ink1234.xml"/><Relationship Id="rId254" Type="http://schemas.openxmlformats.org/officeDocument/2006/relationships/customXml" Target="../ink/ink1276.xml"/><Relationship Id="rId49" Type="http://schemas.openxmlformats.org/officeDocument/2006/relationships/customXml" Target="../ink/ink1071.xml"/><Relationship Id="rId114" Type="http://schemas.openxmlformats.org/officeDocument/2006/relationships/customXml" Target="../ink/ink1136.xml"/><Relationship Id="rId296" Type="http://schemas.openxmlformats.org/officeDocument/2006/relationships/customXml" Target="../ink/ink1318.xml"/><Relationship Id="rId60" Type="http://schemas.openxmlformats.org/officeDocument/2006/relationships/customXml" Target="../ink/ink1082.xml"/><Relationship Id="rId156" Type="http://schemas.openxmlformats.org/officeDocument/2006/relationships/customXml" Target="../ink/ink1178.xml"/><Relationship Id="rId198" Type="http://schemas.openxmlformats.org/officeDocument/2006/relationships/customXml" Target="../ink/ink1220.xml"/><Relationship Id="rId321" Type="http://schemas.openxmlformats.org/officeDocument/2006/relationships/customXml" Target="../ink/ink1343.xml"/><Relationship Id="rId363" Type="http://schemas.openxmlformats.org/officeDocument/2006/relationships/customXml" Target="../ink/ink1385.xml"/><Relationship Id="rId419" Type="http://schemas.openxmlformats.org/officeDocument/2006/relationships/customXml" Target="../ink/ink1441.xml"/><Relationship Id="rId223" Type="http://schemas.openxmlformats.org/officeDocument/2006/relationships/customXml" Target="../ink/ink1245.xml"/><Relationship Id="rId430" Type="http://schemas.openxmlformats.org/officeDocument/2006/relationships/customXml" Target="../ink/ink1452.xml"/><Relationship Id="rId18" Type="http://schemas.openxmlformats.org/officeDocument/2006/relationships/customXml" Target="../ink/ink1040.xml"/><Relationship Id="rId39" Type="http://schemas.openxmlformats.org/officeDocument/2006/relationships/customXml" Target="../ink/ink1061.xml"/><Relationship Id="rId265" Type="http://schemas.openxmlformats.org/officeDocument/2006/relationships/customXml" Target="../ink/ink1287.xml"/><Relationship Id="rId286" Type="http://schemas.openxmlformats.org/officeDocument/2006/relationships/customXml" Target="../ink/ink1308.xml"/><Relationship Id="rId50" Type="http://schemas.openxmlformats.org/officeDocument/2006/relationships/customXml" Target="../ink/ink1072.xml"/><Relationship Id="rId104" Type="http://schemas.openxmlformats.org/officeDocument/2006/relationships/customXml" Target="../ink/ink1126.xml"/><Relationship Id="rId125" Type="http://schemas.openxmlformats.org/officeDocument/2006/relationships/customXml" Target="../ink/ink1147.xml"/><Relationship Id="rId146" Type="http://schemas.openxmlformats.org/officeDocument/2006/relationships/customXml" Target="../ink/ink1168.xml"/><Relationship Id="rId167" Type="http://schemas.openxmlformats.org/officeDocument/2006/relationships/customXml" Target="../ink/ink1189.xml"/><Relationship Id="rId188" Type="http://schemas.openxmlformats.org/officeDocument/2006/relationships/customXml" Target="../ink/ink1210.xml"/><Relationship Id="rId311" Type="http://schemas.openxmlformats.org/officeDocument/2006/relationships/customXml" Target="../ink/ink1333.xml"/><Relationship Id="rId332" Type="http://schemas.openxmlformats.org/officeDocument/2006/relationships/customXml" Target="../ink/ink1354.xml"/><Relationship Id="rId353" Type="http://schemas.openxmlformats.org/officeDocument/2006/relationships/customXml" Target="../ink/ink1375.xml"/><Relationship Id="rId374" Type="http://schemas.openxmlformats.org/officeDocument/2006/relationships/customXml" Target="../ink/ink1396.xml"/><Relationship Id="rId395" Type="http://schemas.openxmlformats.org/officeDocument/2006/relationships/customXml" Target="../ink/ink1417.xml"/><Relationship Id="rId409" Type="http://schemas.openxmlformats.org/officeDocument/2006/relationships/customXml" Target="../ink/ink1431.xml"/><Relationship Id="rId71" Type="http://schemas.openxmlformats.org/officeDocument/2006/relationships/customXml" Target="../ink/ink1093.xml"/><Relationship Id="rId92" Type="http://schemas.openxmlformats.org/officeDocument/2006/relationships/customXml" Target="../ink/ink1114.xml"/><Relationship Id="rId213" Type="http://schemas.openxmlformats.org/officeDocument/2006/relationships/customXml" Target="../ink/ink1235.xml"/><Relationship Id="rId234" Type="http://schemas.openxmlformats.org/officeDocument/2006/relationships/customXml" Target="../ink/ink1256.xml"/><Relationship Id="rId420" Type="http://schemas.openxmlformats.org/officeDocument/2006/relationships/customXml" Target="../ink/ink1442.xml"/><Relationship Id="rId2" Type="http://schemas.openxmlformats.org/officeDocument/2006/relationships/customXml" Target="../ink/ink1024.xml"/><Relationship Id="rId29" Type="http://schemas.openxmlformats.org/officeDocument/2006/relationships/customXml" Target="../ink/ink1051.xml"/><Relationship Id="rId255" Type="http://schemas.openxmlformats.org/officeDocument/2006/relationships/customXml" Target="../ink/ink1277.xml"/><Relationship Id="rId276" Type="http://schemas.openxmlformats.org/officeDocument/2006/relationships/customXml" Target="../ink/ink1298.xml"/><Relationship Id="rId297" Type="http://schemas.openxmlformats.org/officeDocument/2006/relationships/customXml" Target="../ink/ink1319.xml"/><Relationship Id="rId441" Type="http://schemas.openxmlformats.org/officeDocument/2006/relationships/customXml" Target="../ink/ink1463.xml"/><Relationship Id="rId40" Type="http://schemas.openxmlformats.org/officeDocument/2006/relationships/customXml" Target="../ink/ink1062.xml"/><Relationship Id="rId115" Type="http://schemas.openxmlformats.org/officeDocument/2006/relationships/customXml" Target="../ink/ink1137.xml"/><Relationship Id="rId136" Type="http://schemas.openxmlformats.org/officeDocument/2006/relationships/customXml" Target="../ink/ink1158.xml"/><Relationship Id="rId157" Type="http://schemas.openxmlformats.org/officeDocument/2006/relationships/customXml" Target="../ink/ink1179.xml"/><Relationship Id="rId178" Type="http://schemas.openxmlformats.org/officeDocument/2006/relationships/customXml" Target="../ink/ink1200.xml"/><Relationship Id="rId301" Type="http://schemas.openxmlformats.org/officeDocument/2006/relationships/customXml" Target="../ink/ink1323.xml"/><Relationship Id="rId322" Type="http://schemas.openxmlformats.org/officeDocument/2006/relationships/customXml" Target="../ink/ink1344.xml"/><Relationship Id="rId343" Type="http://schemas.openxmlformats.org/officeDocument/2006/relationships/customXml" Target="../ink/ink1365.xml"/><Relationship Id="rId364" Type="http://schemas.openxmlformats.org/officeDocument/2006/relationships/customXml" Target="../ink/ink1386.xml"/><Relationship Id="rId61" Type="http://schemas.openxmlformats.org/officeDocument/2006/relationships/customXml" Target="../ink/ink1083.xml"/><Relationship Id="rId82" Type="http://schemas.openxmlformats.org/officeDocument/2006/relationships/customXml" Target="../ink/ink1104.xml"/><Relationship Id="rId199" Type="http://schemas.openxmlformats.org/officeDocument/2006/relationships/customXml" Target="../ink/ink1221.xml"/><Relationship Id="rId203" Type="http://schemas.openxmlformats.org/officeDocument/2006/relationships/customXml" Target="../ink/ink1225.xml"/><Relationship Id="rId385" Type="http://schemas.openxmlformats.org/officeDocument/2006/relationships/customXml" Target="../ink/ink1407.xml"/><Relationship Id="rId19" Type="http://schemas.openxmlformats.org/officeDocument/2006/relationships/customXml" Target="../ink/ink1041.xml"/><Relationship Id="rId224" Type="http://schemas.openxmlformats.org/officeDocument/2006/relationships/customXml" Target="../ink/ink1246.xml"/><Relationship Id="rId245" Type="http://schemas.openxmlformats.org/officeDocument/2006/relationships/customXml" Target="../ink/ink1267.xml"/><Relationship Id="rId266" Type="http://schemas.openxmlformats.org/officeDocument/2006/relationships/customXml" Target="../ink/ink1288.xml"/><Relationship Id="rId287" Type="http://schemas.openxmlformats.org/officeDocument/2006/relationships/customXml" Target="../ink/ink1309.xml"/><Relationship Id="rId410" Type="http://schemas.openxmlformats.org/officeDocument/2006/relationships/customXml" Target="../ink/ink1432.xml"/><Relationship Id="rId431" Type="http://schemas.openxmlformats.org/officeDocument/2006/relationships/customXml" Target="../ink/ink1453.xml"/><Relationship Id="rId30" Type="http://schemas.openxmlformats.org/officeDocument/2006/relationships/customXml" Target="../ink/ink1052.xml"/><Relationship Id="rId105" Type="http://schemas.openxmlformats.org/officeDocument/2006/relationships/customXml" Target="../ink/ink1127.xml"/><Relationship Id="rId126" Type="http://schemas.openxmlformats.org/officeDocument/2006/relationships/customXml" Target="../ink/ink1148.xml"/><Relationship Id="rId147" Type="http://schemas.openxmlformats.org/officeDocument/2006/relationships/customXml" Target="../ink/ink1169.xml"/><Relationship Id="rId168" Type="http://schemas.openxmlformats.org/officeDocument/2006/relationships/customXml" Target="../ink/ink1190.xml"/><Relationship Id="rId312" Type="http://schemas.openxmlformats.org/officeDocument/2006/relationships/customXml" Target="../ink/ink1334.xml"/><Relationship Id="rId333" Type="http://schemas.openxmlformats.org/officeDocument/2006/relationships/customXml" Target="../ink/ink1355.xml"/><Relationship Id="rId354" Type="http://schemas.openxmlformats.org/officeDocument/2006/relationships/customXml" Target="../ink/ink1376.xml"/><Relationship Id="rId51" Type="http://schemas.openxmlformats.org/officeDocument/2006/relationships/customXml" Target="../ink/ink1073.xml"/><Relationship Id="rId72" Type="http://schemas.openxmlformats.org/officeDocument/2006/relationships/customXml" Target="../ink/ink1094.xml"/><Relationship Id="rId93" Type="http://schemas.openxmlformats.org/officeDocument/2006/relationships/customXml" Target="../ink/ink1115.xml"/><Relationship Id="rId189" Type="http://schemas.openxmlformats.org/officeDocument/2006/relationships/customXml" Target="../ink/ink1211.xml"/><Relationship Id="rId375" Type="http://schemas.openxmlformats.org/officeDocument/2006/relationships/customXml" Target="../ink/ink1397.xml"/><Relationship Id="rId396" Type="http://schemas.openxmlformats.org/officeDocument/2006/relationships/customXml" Target="../ink/ink1418.xml"/><Relationship Id="rId3" Type="http://schemas.openxmlformats.org/officeDocument/2006/relationships/customXml" Target="../ink/ink1025.xml"/><Relationship Id="rId214" Type="http://schemas.openxmlformats.org/officeDocument/2006/relationships/customXml" Target="../ink/ink1236.xml"/><Relationship Id="rId235" Type="http://schemas.openxmlformats.org/officeDocument/2006/relationships/customXml" Target="../ink/ink1257.xml"/><Relationship Id="rId256" Type="http://schemas.openxmlformats.org/officeDocument/2006/relationships/customXml" Target="../ink/ink1278.xml"/><Relationship Id="rId277" Type="http://schemas.openxmlformats.org/officeDocument/2006/relationships/customXml" Target="../ink/ink1299.xml"/><Relationship Id="rId298" Type="http://schemas.openxmlformats.org/officeDocument/2006/relationships/customXml" Target="../ink/ink1320.xml"/><Relationship Id="rId400" Type="http://schemas.openxmlformats.org/officeDocument/2006/relationships/customXml" Target="../ink/ink1422.xml"/><Relationship Id="rId421" Type="http://schemas.openxmlformats.org/officeDocument/2006/relationships/customXml" Target="../ink/ink1443.xml"/><Relationship Id="rId442" Type="http://schemas.openxmlformats.org/officeDocument/2006/relationships/customXml" Target="../ink/ink1464.xml"/><Relationship Id="rId116" Type="http://schemas.openxmlformats.org/officeDocument/2006/relationships/customXml" Target="../ink/ink1138.xml"/><Relationship Id="rId137" Type="http://schemas.openxmlformats.org/officeDocument/2006/relationships/customXml" Target="../ink/ink1159.xml"/><Relationship Id="rId158" Type="http://schemas.openxmlformats.org/officeDocument/2006/relationships/customXml" Target="../ink/ink1180.xml"/><Relationship Id="rId302" Type="http://schemas.openxmlformats.org/officeDocument/2006/relationships/customXml" Target="../ink/ink1324.xml"/><Relationship Id="rId323" Type="http://schemas.openxmlformats.org/officeDocument/2006/relationships/customXml" Target="../ink/ink1345.xml"/><Relationship Id="rId344" Type="http://schemas.openxmlformats.org/officeDocument/2006/relationships/customXml" Target="../ink/ink1366.xml"/><Relationship Id="rId20" Type="http://schemas.openxmlformats.org/officeDocument/2006/relationships/customXml" Target="../ink/ink1042.xml"/><Relationship Id="rId41" Type="http://schemas.openxmlformats.org/officeDocument/2006/relationships/customXml" Target="../ink/ink1063.xml"/><Relationship Id="rId62" Type="http://schemas.openxmlformats.org/officeDocument/2006/relationships/customXml" Target="../ink/ink1084.xml"/><Relationship Id="rId83" Type="http://schemas.openxmlformats.org/officeDocument/2006/relationships/customXml" Target="../ink/ink1105.xml"/><Relationship Id="rId179" Type="http://schemas.openxmlformats.org/officeDocument/2006/relationships/customXml" Target="../ink/ink1201.xml"/><Relationship Id="rId365" Type="http://schemas.openxmlformats.org/officeDocument/2006/relationships/customXml" Target="../ink/ink1387.xml"/><Relationship Id="rId386" Type="http://schemas.openxmlformats.org/officeDocument/2006/relationships/customXml" Target="../ink/ink1408.xml"/><Relationship Id="rId190" Type="http://schemas.openxmlformats.org/officeDocument/2006/relationships/customXml" Target="../ink/ink1212.xml"/><Relationship Id="rId204" Type="http://schemas.openxmlformats.org/officeDocument/2006/relationships/customXml" Target="../ink/ink1226.xml"/><Relationship Id="rId225" Type="http://schemas.openxmlformats.org/officeDocument/2006/relationships/customXml" Target="../ink/ink1247.xml"/><Relationship Id="rId246" Type="http://schemas.openxmlformats.org/officeDocument/2006/relationships/customXml" Target="../ink/ink1268.xml"/><Relationship Id="rId267" Type="http://schemas.openxmlformats.org/officeDocument/2006/relationships/customXml" Target="../ink/ink1289.xml"/><Relationship Id="rId288" Type="http://schemas.openxmlformats.org/officeDocument/2006/relationships/customXml" Target="../ink/ink1310.xml"/><Relationship Id="rId411" Type="http://schemas.openxmlformats.org/officeDocument/2006/relationships/customXml" Target="../ink/ink1433.xml"/><Relationship Id="rId432" Type="http://schemas.openxmlformats.org/officeDocument/2006/relationships/customXml" Target="../ink/ink1454.xml"/><Relationship Id="rId106" Type="http://schemas.openxmlformats.org/officeDocument/2006/relationships/customXml" Target="../ink/ink1128.xml"/><Relationship Id="rId127" Type="http://schemas.openxmlformats.org/officeDocument/2006/relationships/customXml" Target="../ink/ink1149.xml"/><Relationship Id="rId313" Type="http://schemas.openxmlformats.org/officeDocument/2006/relationships/customXml" Target="../ink/ink1335.xml"/><Relationship Id="rId10" Type="http://schemas.openxmlformats.org/officeDocument/2006/relationships/customXml" Target="../ink/ink1032.xml"/><Relationship Id="rId31" Type="http://schemas.openxmlformats.org/officeDocument/2006/relationships/customXml" Target="../ink/ink1053.xml"/><Relationship Id="rId52" Type="http://schemas.openxmlformats.org/officeDocument/2006/relationships/customXml" Target="../ink/ink1074.xml"/><Relationship Id="rId73" Type="http://schemas.openxmlformats.org/officeDocument/2006/relationships/customXml" Target="../ink/ink1095.xml"/><Relationship Id="rId94" Type="http://schemas.openxmlformats.org/officeDocument/2006/relationships/customXml" Target="../ink/ink1116.xml"/><Relationship Id="rId148" Type="http://schemas.openxmlformats.org/officeDocument/2006/relationships/customXml" Target="../ink/ink1170.xml"/><Relationship Id="rId169" Type="http://schemas.openxmlformats.org/officeDocument/2006/relationships/customXml" Target="../ink/ink1191.xml"/><Relationship Id="rId334" Type="http://schemas.openxmlformats.org/officeDocument/2006/relationships/customXml" Target="../ink/ink1356.xml"/><Relationship Id="rId355" Type="http://schemas.openxmlformats.org/officeDocument/2006/relationships/customXml" Target="../ink/ink1377.xml"/><Relationship Id="rId376" Type="http://schemas.openxmlformats.org/officeDocument/2006/relationships/customXml" Target="../ink/ink1398.xml"/><Relationship Id="rId397" Type="http://schemas.openxmlformats.org/officeDocument/2006/relationships/customXml" Target="../ink/ink1419.xml"/><Relationship Id="rId4" Type="http://schemas.openxmlformats.org/officeDocument/2006/relationships/customXml" Target="../ink/ink1026.xml"/><Relationship Id="rId180" Type="http://schemas.openxmlformats.org/officeDocument/2006/relationships/customXml" Target="../ink/ink1202.xml"/><Relationship Id="rId215" Type="http://schemas.openxmlformats.org/officeDocument/2006/relationships/customXml" Target="../ink/ink1237.xml"/><Relationship Id="rId236" Type="http://schemas.openxmlformats.org/officeDocument/2006/relationships/customXml" Target="../ink/ink1258.xml"/><Relationship Id="rId257" Type="http://schemas.openxmlformats.org/officeDocument/2006/relationships/customXml" Target="../ink/ink1279.xml"/><Relationship Id="rId278" Type="http://schemas.openxmlformats.org/officeDocument/2006/relationships/customXml" Target="../ink/ink1300.xml"/><Relationship Id="rId401" Type="http://schemas.openxmlformats.org/officeDocument/2006/relationships/customXml" Target="../ink/ink1423.xml"/><Relationship Id="rId422" Type="http://schemas.openxmlformats.org/officeDocument/2006/relationships/customXml" Target="../ink/ink1444.xml"/><Relationship Id="rId443" Type="http://schemas.openxmlformats.org/officeDocument/2006/relationships/customXml" Target="../ink/ink1465.xml"/><Relationship Id="rId303" Type="http://schemas.openxmlformats.org/officeDocument/2006/relationships/customXml" Target="../ink/ink1325.xml"/><Relationship Id="rId42" Type="http://schemas.openxmlformats.org/officeDocument/2006/relationships/customXml" Target="../ink/ink1064.xml"/><Relationship Id="rId84" Type="http://schemas.openxmlformats.org/officeDocument/2006/relationships/customXml" Target="../ink/ink1106.xml"/><Relationship Id="rId138" Type="http://schemas.openxmlformats.org/officeDocument/2006/relationships/customXml" Target="../ink/ink1160.xml"/><Relationship Id="rId345" Type="http://schemas.openxmlformats.org/officeDocument/2006/relationships/customXml" Target="../ink/ink1367.xml"/><Relationship Id="rId387" Type="http://schemas.openxmlformats.org/officeDocument/2006/relationships/customXml" Target="../ink/ink1409.xml"/><Relationship Id="rId191" Type="http://schemas.openxmlformats.org/officeDocument/2006/relationships/customXml" Target="../ink/ink1213.xml"/><Relationship Id="rId205" Type="http://schemas.openxmlformats.org/officeDocument/2006/relationships/customXml" Target="../ink/ink1227.xml"/><Relationship Id="rId247" Type="http://schemas.openxmlformats.org/officeDocument/2006/relationships/customXml" Target="../ink/ink1269.xml"/><Relationship Id="rId412" Type="http://schemas.openxmlformats.org/officeDocument/2006/relationships/customXml" Target="../ink/ink1434.xml"/><Relationship Id="rId107" Type="http://schemas.openxmlformats.org/officeDocument/2006/relationships/customXml" Target="../ink/ink1129.xml"/><Relationship Id="rId289" Type="http://schemas.openxmlformats.org/officeDocument/2006/relationships/customXml" Target="../ink/ink1311.xml"/><Relationship Id="rId11" Type="http://schemas.openxmlformats.org/officeDocument/2006/relationships/customXml" Target="../ink/ink1033.xml"/><Relationship Id="rId53" Type="http://schemas.openxmlformats.org/officeDocument/2006/relationships/customXml" Target="../ink/ink1075.xml"/><Relationship Id="rId149" Type="http://schemas.openxmlformats.org/officeDocument/2006/relationships/customXml" Target="../ink/ink1171.xml"/><Relationship Id="rId314" Type="http://schemas.openxmlformats.org/officeDocument/2006/relationships/customXml" Target="../ink/ink1336.xml"/><Relationship Id="rId356" Type="http://schemas.openxmlformats.org/officeDocument/2006/relationships/customXml" Target="../ink/ink1378.xml"/><Relationship Id="rId398" Type="http://schemas.openxmlformats.org/officeDocument/2006/relationships/customXml" Target="../ink/ink1420.xml"/><Relationship Id="rId95" Type="http://schemas.openxmlformats.org/officeDocument/2006/relationships/customXml" Target="../ink/ink1117.xml"/><Relationship Id="rId160" Type="http://schemas.openxmlformats.org/officeDocument/2006/relationships/customXml" Target="../ink/ink1182.xml"/><Relationship Id="rId216" Type="http://schemas.openxmlformats.org/officeDocument/2006/relationships/customXml" Target="../ink/ink1238.xml"/><Relationship Id="rId423" Type="http://schemas.openxmlformats.org/officeDocument/2006/relationships/customXml" Target="../ink/ink1445.xml"/><Relationship Id="rId258" Type="http://schemas.openxmlformats.org/officeDocument/2006/relationships/customXml" Target="../ink/ink1280.xml"/><Relationship Id="rId22" Type="http://schemas.openxmlformats.org/officeDocument/2006/relationships/customXml" Target="../ink/ink1044.xml"/><Relationship Id="rId64" Type="http://schemas.openxmlformats.org/officeDocument/2006/relationships/customXml" Target="../ink/ink1086.xml"/><Relationship Id="rId118" Type="http://schemas.openxmlformats.org/officeDocument/2006/relationships/customXml" Target="../ink/ink1140.xml"/><Relationship Id="rId325" Type="http://schemas.openxmlformats.org/officeDocument/2006/relationships/customXml" Target="../ink/ink1347.xml"/><Relationship Id="rId367" Type="http://schemas.openxmlformats.org/officeDocument/2006/relationships/customXml" Target="../ink/ink1389.xml"/><Relationship Id="rId171" Type="http://schemas.openxmlformats.org/officeDocument/2006/relationships/customXml" Target="../ink/ink1193.xml"/><Relationship Id="rId227" Type="http://schemas.openxmlformats.org/officeDocument/2006/relationships/customXml" Target="../ink/ink1249.xml"/><Relationship Id="rId269" Type="http://schemas.openxmlformats.org/officeDocument/2006/relationships/customXml" Target="../ink/ink1291.xml"/><Relationship Id="rId434" Type="http://schemas.openxmlformats.org/officeDocument/2006/relationships/customXml" Target="../ink/ink1456.xml"/><Relationship Id="rId33" Type="http://schemas.openxmlformats.org/officeDocument/2006/relationships/customXml" Target="../ink/ink1055.xml"/><Relationship Id="rId129" Type="http://schemas.openxmlformats.org/officeDocument/2006/relationships/customXml" Target="../ink/ink1151.xml"/><Relationship Id="rId280" Type="http://schemas.openxmlformats.org/officeDocument/2006/relationships/customXml" Target="../ink/ink1302.xml"/><Relationship Id="rId336" Type="http://schemas.openxmlformats.org/officeDocument/2006/relationships/customXml" Target="../ink/ink1358.xml"/><Relationship Id="rId75" Type="http://schemas.openxmlformats.org/officeDocument/2006/relationships/customXml" Target="../ink/ink1097.xml"/><Relationship Id="rId140" Type="http://schemas.openxmlformats.org/officeDocument/2006/relationships/customXml" Target="../ink/ink1162.xml"/><Relationship Id="rId182" Type="http://schemas.openxmlformats.org/officeDocument/2006/relationships/customXml" Target="../ink/ink1204.xml"/><Relationship Id="rId378" Type="http://schemas.openxmlformats.org/officeDocument/2006/relationships/customXml" Target="../ink/ink1400.xml"/><Relationship Id="rId403" Type="http://schemas.openxmlformats.org/officeDocument/2006/relationships/customXml" Target="../ink/ink1425.xml"/><Relationship Id="rId6" Type="http://schemas.openxmlformats.org/officeDocument/2006/relationships/customXml" Target="../ink/ink1028.xml"/><Relationship Id="rId238" Type="http://schemas.openxmlformats.org/officeDocument/2006/relationships/customXml" Target="../ink/ink1260.xml"/><Relationship Id="rId445" Type="http://schemas.openxmlformats.org/officeDocument/2006/relationships/customXml" Target="../ink/ink1467.xml"/><Relationship Id="rId291" Type="http://schemas.openxmlformats.org/officeDocument/2006/relationships/customXml" Target="../ink/ink1313.xml"/><Relationship Id="rId305" Type="http://schemas.openxmlformats.org/officeDocument/2006/relationships/customXml" Target="../ink/ink1327.xml"/><Relationship Id="rId347" Type="http://schemas.openxmlformats.org/officeDocument/2006/relationships/customXml" Target="../ink/ink1369.xml"/><Relationship Id="rId44" Type="http://schemas.openxmlformats.org/officeDocument/2006/relationships/customXml" Target="../ink/ink1066.xml"/><Relationship Id="rId86" Type="http://schemas.openxmlformats.org/officeDocument/2006/relationships/customXml" Target="../ink/ink1108.xml"/><Relationship Id="rId151" Type="http://schemas.openxmlformats.org/officeDocument/2006/relationships/customXml" Target="../ink/ink1173.xml"/><Relationship Id="rId389" Type="http://schemas.openxmlformats.org/officeDocument/2006/relationships/customXml" Target="../ink/ink1411.xml"/><Relationship Id="rId193" Type="http://schemas.openxmlformats.org/officeDocument/2006/relationships/customXml" Target="../ink/ink1215.xml"/><Relationship Id="rId207" Type="http://schemas.openxmlformats.org/officeDocument/2006/relationships/customXml" Target="../ink/ink1229.xml"/><Relationship Id="rId249" Type="http://schemas.openxmlformats.org/officeDocument/2006/relationships/customXml" Target="../ink/ink1271.xml"/><Relationship Id="rId414" Type="http://schemas.openxmlformats.org/officeDocument/2006/relationships/customXml" Target="../ink/ink1436.xml"/><Relationship Id="rId13" Type="http://schemas.openxmlformats.org/officeDocument/2006/relationships/customXml" Target="../ink/ink1035.xml"/><Relationship Id="rId109" Type="http://schemas.openxmlformats.org/officeDocument/2006/relationships/customXml" Target="../ink/ink1131.xml"/><Relationship Id="rId260" Type="http://schemas.openxmlformats.org/officeDocument/2006/relationships/customXml" Target="../ink/ink1282.xml"/><Relationship Id="rId316" Type="http://schemas.openxmlformats.org/officeDocument/2006/relationships/customXml" Target="../ink/ink1338.xml"/><Relationship Id="rId55" Type="http://schemas.openxmlformats.org/officeDocument/2006/relationships/customXml" Target="../ink/ink1077.xml"/><Relationship Id="rId97" Type="http://schemas.openxmlformats.org/officeDocument/2006/relationships/customXml" Target="../ink/ink1119.xml"/><Relationship Id="rId120" Type="http://schemas.openxmlformats.org/officeDocument/2006/relationships/customXml" Target="../ink/ink1142.xml"/><Relationship Id="rId358" Type="http://schemas.openxmlformats.org/officeDocument/2006/relationships/customXml" Target="../ink/ink1380.xml"/><Relationship Id="rId162" Type="http://schemas.openxmlformats.org/officeDocument/2006/relationships/customXml" Target="../ink/ink1184.xml"/><Relationship Id="rId218" Type="http://schemas.openxmlformats.org/officeDocument/2006/relationships/customXml" Target="../ink/ink1240.xml"/><Relationship Id="rId425" Type="http://schemas.openxmlformats.org/officeDocument/2006/relationships/customXml" Target="../ink/ink1447.xml"/><Relationship Id="rId271" Type="http://schemas.openxmlformats.org/officeDocument/2006/relationships/customXml" Target="../ink/ink1293.xml"/><Relationship Id="rId24" Type="http://schemas.openxmlformats.org/officeDocument/2006/relationships/customXml" Target="../ink/ink1046.xml"/><Relationship Id="rId66" Type="http://schemas.openxmlformats.org/officeDocument/2006/relationships/customXml" Target="../ink/ink1088.xml"/><Relationship Id="rId131" Type="http://schemas.openxmlformats.org/officeDocument/2006/relationships/customXml" Target="../ink/ink1153.xml"/><Relationship Id="rId327" Type="http://schemas.openxmlformats.org/officeDocument/2006/relationships/customXml" Target="../ink/ink1349.xml"/><Relationship Id="rId369" Type="http://schemas.openxmlformats.org/officeDocument/2006/relationships/customXml" Target="../ink/ink1391.xml"/><Relationship Id="rId173" Type="http://schemas.openxmlformats.org/officeDocument/2006/relationships/customXml" Target="../ink/ink1195.xml"/><Relationship Id="rId229" Type="http://schemas.openxmlformats.org/officeDocument/2006/relationships/customXml" Target="../ink/ink1251.xml"/><Relationship Id="rId380" Type="http://schemas.openxmlformats.org/officeDocument/2006/relationships/customXml" Target="../ink/ink1402.xml"/><Relationship Id="rId436" Type="http://schemas.openxmlformats.org/officeDocument/2006/relationships/customXml" Target="../ink/ink1458.xml"/><Relationship Id="rId240" Type="http://schemas.openxmlformats.org/officeDocument/2006/relationships/customXml" Target="../ink/ink1262.xml"/><Relationship Id="rId35" Type="http://schemas.openxmlformats.org/officeDocument/2006/relationships/customXml" Target="../ink/ink1057.xml"/><Relationship Id="rId77" Type="http://schemas.openxmlformats.org/officeDocument/2006/relationships/customXml" Target="../ink/ink1099.xml"/><Relationship Id="rId100" Type="http://schemas.openxmlformats.org/officeDocument/2006/relationships/customXml" Target="../ink/ink1122.xml"/><Relationship Id="rId282" Type="http://schemas.openxmlformats.org/officeDocument/2006/relationships/customXml" Target="../ink/ink1304.xml"/><Relationship Id="rId338" Type="http://schemas.openxmlformats.org/officeDocument/2006/relationships/customXml" Target="../ink/ink1360.xml"/><Relationship Id="rId8" Type="http://schemas.openxmlformats.org/officeDocument/2006/relationships/customXml" Target="../ink/ink1030.xml"/><Relationship Id="rId142" Type="http://schemas.openxmlformats.org/officeDocument/2006/relationships/customXml" Target="../ink/ink1164.xml"/><Relationship Id="rId184" Type="http://schemas.openxmlformats.org/officeDocument/2006/relationships/customXml" Target="../ink/ink1206.xml"/><Relationship Id="rId391" Type="http://schemas.openxmlformats.org/officeDocument/2006/relationships/customXml" Target="../ink/ink1413.xml"/><Relationship Id="rId405" Type="http://schemas.openxmlformats.org/officeDocument/2006/relationships/customXml" Target="../ink/ink1427.xml"/><Relationship Id="rId447" Type="http://schemas.openxmlformats.org/officeDocument/2006/relationships/customXml" Target="../ink/ink1469.xml"/><Relationship Id="rId251" Type="http://schemas.openxmlformats.org/officeDocument/2006/relationships/customXml" Target="../ink/ink1273.xml"/><Relationship Id="rId46" Type="http://schemas.openxmlformats.org/officeDocument/2006/relationships/customXml" Target="../ink/ink1068.xml"/><Relationship Id="rId293" Type="http://schemas.openxmlformats.org/officeDocument/2006/relationships/customXml" Target="../ink/ink1315.xml"/><Relationship Id="rId307" Type="http://schemas.openxmlformats.org/officeDocument/2006/relationships/customXml" Target="../ink/ink1329.xml"/><Relationship Id="rId349" Type="http://schemas.openxmlformats.org/officeDocument/2006/relationships/customXml" Target="../ink/ink1371.xml"/><Relationship Id="rId88" Type="http://schemas.openxmlformats.org/officeDocument/2006/relationships/customXml" Target="../ink/ink1110.xml"/><Relationship Id="rId111" Type="http://schemas.openxmlformats.org/officeDocument/2006/relationships/customXml" Target="../ink/ink1133.xml"/><Relationship Id="rId153" Type="http://schemas.openxmlformats.org/officeDocument/2006/relationships/customXml" Target="../ink/ink1175.xml"/><Relationship Id="rId195" Type="http://schemas.openxmlformats.org/officeDocument/2006/relationships/customXml" Target="../ink/ink1217.xml"/><Relationship Id="rId209" Type="http://schemas.openxmlformats.org/officeDocument/2006/relationships/customXml" Target="../ink/ink1231.xml"/><Relationship Id="rId360" Type="http://schemas.openxmlformats.org/officeDocument/2006/relationships/customXml" Target="../ink/ink1382.xml"/><Relationship Id="rId416" Type="http://schemas.openxmlformats.org/officeDocument/2006/relationships/customXml" Target="../ink/ink1438.xml"/><Relationship Id="rId220" Type="http://schemas.openxmlformats.org/officeDocument/2006/relationships/customXml" Target="../ink/ink1242.xml"/><Relationship Id="rId15" Type="http://schemas.openxmlformats.org/officeDocument/2006/relationships/customXml" Target="../ink/ink1037.xml"/><Relationship Id="rId57" Type="http://schemas.openxmlformats.org/officeDocument/2006/relationships/customXml" Target="../ink/ink1079.xml"/><Relationship Id="rId262" Type="http://schemas.openxmlformats.org/officeDocument/2006/relationships/customXml" Target="../ink/ink1284.xml"/><Relationship Id="rId318" Type="http://schemas.openxmlformats.org/officeDocument/2006/relationships/customXml" Target="../ink/ink1340.xml"/><Relationship Id="rId99" Type="http://schemas.openxmlformats.org/officeDocument/2006/relationships/customXml" Target="../ink/ink1121.xml"/><Relationship Id="rId122" Type="http://schemas.openxmlformats.org/officeDocument/2006/relationships/customXml" Target="../ink/ink1144.xml"/><Relationship Id="rId164" Type="http://schemas.openxmlformats.org/officeDocument/2006/relationships/customXml" Target="../ink/ink1186.xml"/><Relationship Id="rId371" Type="http://schemas.openxmlformats.org/officeDocument/2006/relationships/customXml" Target="../ink/ink1393.xml"/><Relationship Id="rId427" Type="http://schemas.openxmlformats.org/officeDocument/2006/relationships/customXml" Target="../ink/ink1449.xml"/><Relationship Id="rId26" Type="http://schemas.openxmlformats.org/officeDocument/2006/relationships/customXml" Target="../ink/ink1048.xml"/><Relationship Id="rId231" Type="http://schemas.openxmlformats.org/officeDocument/2006/relationships/customXml" Target="../ink/ink1253.xml"/><Relationship Id="rId273" Type="http://schemas.openxmlformats.org/officeDocument/2006/relationships/customXml" Target="../ink/ink1295.xml"/><Relationship Id="rId329" Type="http://schemas.openxmlformats.org/officeDocument/2006/relationships/customXml" Target="../ink/ink1351.xml"/><Relationship Id="rId68" Type="http://schemas.openxmlformats.org/officeDocument/2006/relationships/customXml" Target="../ink/ink1090.xml"/><Relationship Id="rId133" Type="http://schemas.openxmlformats.org/officeDocument/2006/relationships/customXml" Target="../ink/ink1155.xml"/><Relationship Id="rId175" Type="http://schemas.openxmlformats.org/officeDocument/2006/relationships/customXml" Target="../ink/ink1197.xml"/><Relationship Id="rId340" Type="http://schemas.openxmlformats.org/officeDocument/2006/relationships/customXml" Target="../ink/ink1362.xml"/><Relationship Id="rId200" Type="http://schemas.openxmlformats.org/officeDocument/2006/relationships/customXml" Target="../ink/ink1222.xml"/><Relationship Id="rId382" Type="http://schemas.openxmlformats.org/officeDocument/2006/relationships/customXml" Target="../ink/ink1404.xml"/><Relationship Id="rId438" Type="http://schemas.openxmlformats.org/officeDocument/2006/relationships/customXml" Target="../ink/ink1460.xml"/><Relationship Id="rId242" Type="http://schemas.openxmlformats.org/officeDocument/2006/relationships/customXml" Target="../ink/ink1264.xml"/><Relationship Id="rId284" Type="http://schemas.openxmlformats.org/officeDocument/2006/relationships/customXml" Target="../ink/ink1306.xml"/><Relationship Id="rId37" Type="http://schemas.openxmlformats.org/officeDocument/2006/relationships/customXml" Target="../ink/ink1059.xml"/><Relationship Id="rId79" Type="http://schemas.openxmlformats.org/officeDocument/2006/relationships/customXml" Target="../ink/ink1101.xml"/><Relationship Id="rId102" Type="http://schemas.openxmlformats.org/officeDocument/2006/relationships/customXml" Target="../ink/ink1124.xml"/><Relationship Id="rId144" Type="http://schemas.openxmlformats.org/officeDocument/2006/relationships/customXml" Target="../ink/ink1166.xml"/><Relationship Id="rId90" Type="http://schemas.openxmlformats.org/officeDocument/2006/relationships/customXml" Target="../ink/ink1112.xml"/><Relationship Id="rId186" Type="http://schemas.openxmlformats.org/officeDocument/2006/relationships/customXml" Target="../ink/ink1208.xml"/><Relationship Id="rId351" Type="http://schemas.openxmlformats.org/officeDocument/2006/relationships/customXml" Target="../ink/ink1373.xml"/><Relationship Id="rId393" Type="http://schemas.openxmlformats.org/officeDocument/2006/relationships/customXml" Target="../ink/ink1415.xml"/><Relationship Id="rId407" Type="http://schemas.openxmlformats.org/officeDocument/2006/relationships/customXml" Target="../ink/ink1429.xml"/><Relationship Id="rId211" Type="http://schemas.openxmlformats.org/officeDocument/2006/relationships/customXml" Target="../ink/ink1233.xml"/><Relationship Id="rId253" Type="http://schemas.openxmlformats.org/officeDocument/2006/relationships/customXml" Target="../ink/ink1275.xml"/><Relationship Id="rId295" Type="http://schemas.openxmlformats.org/officeDocument/2006/relationships/customXml" Target="../ink/ink1317.xml"/><Relationship Id="rId309" Type="http://schemas.openxmlformats.org/officeDocument/2006/relationships/customXml" Target="../ink/ink1331.xml"/><Relationship Id="rId48" Type="http://schemas.openxmlformats.org/officeDocument/2006/relationships/customXml" Target="../ink/ink1070.xml"/><Relationship Id="rId113" Type="http://schemas.openxmlformats.org/officeDocument/2006/relationships/customXml" Target="../ink/ink1135.xml"/><Relationship Id="rId320" Type="http://schemas.openxmlformats.org/officeDocument/2006/relationships/customXml" Target="../ink/ink1342.xml"/><Relationship Id="rId155" Type="http://schemas.openxmlformats.org/officeDocument/2006/relationships/customXml" Target="../ink/ink1177.xml"/><Relationship Id="rId197" Type="http://schemas.openxmlformats.org/officeDocument/2006/relationships/customXml" Target="../ink/ink1219.xml"/><Relationship Id="rId362" Type="http://schemas.openxmlformats.org/officeDocument/2006/relationships/customXml" Target="../ink/ink1384.xml"/><Relationship Id="rId418" Type="http://schemas.openxmlformats.org/officeDocument/2006/relationships/customXml" Target="../ink/ink1440.xml"/><Relationship Id="rId222" Type="http://schemas.openxmlformats.org/officeDocument/2006/relationships/customXml" Target="../ink/ink1244.xml"/><Relationship Id="rId264" Type="http://schemas.openxmlformats.org/officeDocument/2006/relationships/customXml" Target="../ink/ink1286.xml"/><Relationship Id="rId17" Type="http://schemas.openxmlformats.org/officeDocument/2006/relationships/customXml" Target="../ink/ink1039.xml"/><Relationship Id="rId59" Type="http://schemas.openxmlformats.org/officeDocument/2006/relationships/customXml" Target="../ink/ink1081.xml"/><Relationship Id="rId124" Type="http://schemas.openxmlformats.org/officeDocument/2006/relationships/customXml" Target="../ink/ink1146.xml"/><Relationship Id="rId70" Type="http://schemas.openxmlformats.org/officeDocument/2006/relationships/customXml" Target="../ink/ink1092.xml"/><Relationship Id="rId166" Type="http://schemas.openxmlformats.org/officeDocument/2006/relationships/customXml" Target="../ink/ink1188.xml"/><Relationship Id="rId331" Type="http://schemas.openxmlformats.org/officeDocument/2006/relationships/customXml" Target="../ink/ink1353.xml"/><Relationship Id="rId373" Type="http://schemas.openxmlformats.org/officeDocument/2006/relationships/customXml" Target="../ink/ink1395.xml"/><Relationship Id="rId429" Type="http://schemas.openxmlformats.org/officeDocument/2006/relationships/customXml" Target="../ink/ink1451.xml"/><Relationship Id="rId1" Type="http://schemas.openxmlformats.org/officeDocument/2006/relationships/slideLayout" Target="../slideLayouts/slideLayout2.xml"/><Relationship Id="rId233" Type="http://schemas.openxmlformats.org/officeDocument/2006/relationships/customXml" Target="../ink/ink1255.xml"/><Relationship Id="rId440" Type="http://schemas.openxmlformats.org/officeDocument/2006/relationships/customXml" Target="../ink/ink1462.xml"/><Relationship Id="rId28" Type="http://schemas.openxmlformats.org/officeDocument/2006/relationships/customXml" Target="../ink/ink1050.xml"/><Relationship Id="rId275" Type="http://schemas.openxmlformats.org/officeDocument/2006/relationships/customXml" Target="../ink/ink1297.xml"/><Relationship Id="rId300" Type="http://schemas.openxmlformats.org/officeDocument/2006/relationships/customXml" Target="../ink/ink1322.xml"/><Relationship Id="rId81" Type="http://schemas.openxmlformats.org/officeDocument/2006/relationships/customXml" Target="../ink/ink1103.xml"/><Relationship Id="rId135" Type="http://schemas.openxmlformats.org/officeDocument/2006/relationships/customXml" Target="../ink/ink1157.xml"/><Relationship Id="rId177" Type="http://schemas.openxmlformats.org/officeDocument/2006/relationships/customXml" Target="../ink/ink1199.xml"/><Relationship Id="rId342" Type="http://schemas.openxmlformats.org/officeDocument/2006/relationships/customXml" Target="../ink/ink1364.xml"/><Relationship Id="rId384" Type="http://schemas.openxmlformats.org/officeDocument/2006/relationships/customXml" Target="../ink/ink1406.xml"/><Relationship Id="rId202" Type="http://schemas.openxmlformats.org/officeDocument/2006/relationships/customXml" Target="../ink/ink1224.xml"/><Relationship Id="rId244" Type="http://schemas.openxmlformats.org/officeDocument/2006/relationships/customXml" Target="../ink/ink126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75.xml"/><Relationship Id="rId13" Type="http://schemas.openxmlformats.org/officeDocument/2006/relationships/customXml" Target="../ink/ink1480.xml"/><Relationship Id="rId18" Type="http://schemas.openxmlformats.org/officeDocument/2006/relationships/customXml" Target="../ink/ink1485.xml"/><Relationship Id="rId3" Type="http://schemas.openxmlformats.org/officeDocument/2006/relationships/customXml" Target="../ink/ink1470.xml"/><Relationship Id="rId21" Type="http://schemas.openxmlformats.org/officeDocument/2006/relationships/customXml" Target="../ink/ink1488.xml"/><Relationship Id="rId7" Type="http://schemas.openxmlformats.org/officeDocument/2006/relationships/customXml" Target="../ink/ink1474.xml"/><Relationship Id="rId12" Type="http://schemas.openxmlformats.org/officeDocument/2006/relationships/customXml" Target="../ink/ink1479.xml"/><Relationship Id="rId17" Type="http://schemas.openxmlformats.org/officeDocument/2006/relationships/customXml" Target="../ink/ink1484.xml"/><Relationship Id="rId2" Type="http://schemas.openxmlformats.org/officeDocument/2006/relationships/image" Target="../media/image22.png"/><Relationship Id="rId16" Type="http://schemas.openxmlformats.org/officeDocument/2006/relationships/customXml" Target="../ink/ink1483.xml"/><Relationship Id="rId20" Type="http://schemas.openxmlformats.org/officeDocument/2006/relationships/customXml" Target="../ink/ink148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3.xml"/><Relationship Id="rId11" Type="http://schemas.openxmlformats.org/officeDocument/2006/relationships/customXml" Target="../ink/ink1478.xml"/><Relationship Id="rId5" Type="http://schemas.openxmlformats.org/officeDocument/2006/relationships/customXml" Target="../ink/ink1472.xml"/><Relationship Id="rId15" Type="http://schemas.openxmlformats.org/officeDocument/2006/relationships/customXml" Target="../ink/ink1482.xml"/><Relationship Id="rId23" Type="http://schemas.openxmlformats.org/officeDocument/2006/relationships/customXml" Target="../ink/ink1490.xml"/><Relationship Id="rId10" Type="http://schemas.openxmlformats.org/officeDocument/2006/relationships/customXml" Target="../ink/ink1477.xml"/><Relationship Id="rId19" Type="http://schemas.openxmlformats.org/officeDocument/2006/relationships/customXml" Target="../ink/ink1486.xml"/><Relationship Id="rId4" Type="http://schemas.openxmlformats.org/officeDocument/2006/relationships/customXml" Target="../ink/ink1471.xml"/><Relationship Id="rId9" Type="http://schemas.openxmlformats.org/officeDocument/2006/relationships/customXml" Target="../ink/ink1476.xml"/><Relationship Id="rId14" Type="http://schemas.openxmlformats.org/officeDocument/2006/relationships/customXml" Target="../ink/ink1481.xml"/><Relationship Id="rId22" Type="http://schemas.openxmlformats.org/officeDocument/2006/relationships/customXml" Target="../ink/ink1489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14.xml"/><Relationship Id="rId21" Type="http://schemas.openxmlformats.org/officeDocument/2006/relationships/customXml" Target="../ink/ink1509.xml"/><Relationship Id="rId42" Type="http://schemas.openxmlformats.org/officeDocument/2006/relationships/customXml" Target="../ink/ink1530.xml"/><Relationship Id="rId47" Type="http://schemas.openxmlformats.org/officeDocument/2006/relationships/customXml" Target="../ink/ink1535.xml"/><Relationship Id="rId63" Type="http://schemas.openxmlformats.org/officeDocument/2006/relationships/customXml" Target="../ink/ink1551.xml"/><Relationship Id="rId68" Type="http://schemas.openxmlformats.org/officeDocument/2006/relationships/customXml" Target="../ink/ink1556.xml"/><Relationship Id="rId7" Type="http://schemas.openxmlformats.org/officeDocument/2006/relationships/customXml" Target="../ink/ink1495.xml"/><Relationship Id="rId2" Type="http://schemas.openxmlformats.org/officeDocument/2006/relationships/image" Target="../media/image23.png"/><Relationship Id="rId16" Type="http://schemas.openxmlformats.org/officeDocument/2006/relationships/customXml" Target="../ink/ink1504.xml"/><Relationship Id="rId29" Type="http://schemas.openxmlformats.org/officeDocument/2006/relationships/customXml" Target="../ink/ink1517.xml"/><Relationship Id="rId11" Type="http://schemas.openxmlformats.org/officeDocument/2006/relationships/customXml" Target="../ink/ink1499.xml"/><Relationship Id="rId24" Type="http://schemas.openxmlformats.org/officeDocument/2006/relationships/customXml" Target="../ink/ink1512.xml"/><Relationship Id="rId32" Type="http://schemas.openxmlformats.org/officeDocument/2006/relationships/customXml" Target="../ink/ink1520.xml"/><Relationship Id="rId37" Type="http://schemas.openxmlformats.org/officeDocument/2006/relationships/customXml" Target="../ink/ink1525.xml"/><Relationship Id="rId40" Type="http://schemas.openxmlformats.org/officeDocument/2006/relationships/customXml" Target="../ink/ink1528.xml"/><Relationship Id="rId45" Type="http://schemas.openxmlformats.org/officeDocument/2006/relationships/customXml" Target="../ink/ink1533.xml"/><Relationship Id="rId53" Type="http://schemas.openxmlformats.org/officeDocument/2006/relationships/customXml" Target="../ink/ink1541.xml"/><Relationship Id="rId58" Type="http://schemas.openxmlformats.org/officeDocument/2006/relationships/customXml" Target="../ink/ink1546.xml"/><Relationship Id="rId66" Type="http://schemas.openxmlformats.org/officeDocument/2006/relationships/customXml" Target="../ink/ink1554.xml"/><Relationship Id="rId5" Type="http://schemas.openxmlformats.org/officeDocument/2006/relationships/customXml" Target="../ink/ink1493.xml"/><Relationship Id="rId61" Type="http://schemas.openxmlformats.org/officeDocument/2006/relationships/customXml" Target="../ink/ink1549.xml"/><Relationship Id="rId19" Type="http://schemas.openxmlformats.org/officeDocument/2006/relationships/customXml" Target="../ink/ink1507.xml"/><Relationship Id="rId14" Type="http://schemas.openxmlformats.org/officeDocument/2006/relationships/customXml" Target="../ink/ink1502.xml"/><Relationship Id="rId22" Type="http://schemas.openxmlformats.org/officeDocument/2006/relationships/customXml" Target="../ink/ink1510.xml"/><Relationship Id="rId27" Type="http://schemas.openxmlformats.org/officeDocument/2006/relationships/customXml" Target="../ink/ink1515.xml"/><Relationship Id="rId30" Type="http://schemas.openxmlformats.org/officeDocument/2006/relationships/customXml" Target="../ink/ink1518.xml"/><Relationship Id="rId35" Type="http://schemas.openxmlformats.org/officeDocument/2006/relationships/customXml" Target="../ink/ink1523.xml"/><Relationship Id="rId43" Type="http://schemas.openxmlformats.org/officeDocument/2006/relationships/customXml" Target="../ink/ink1531.xml"/><Relationship Id="rId48" Type="http://schemas.openxmlformats.org/officeDocument/2006/relationships/customXml" Target="../ink/ink1536.xml"/><Relationship Id="rId56" Type="http://schemas.openxmlformats.org/officeDocument/2006/relationships/customXml" Target="../ink/ink1544.xml"/><Relationship Id="rId64" Type="http://schemas.openxmlformats.org/officeDocument/2006/relationships/customXml" Target="../ink/ink1552.xml"/><Relationship Id="rId69" Type="http://schemas.openxmlformats.org/officeDocument/2006/relationships/image" Target="../media/image24.emf"/><Relationship Id="rId8" Type="http://schemas.openxmlformats.org/officeDocument/2006/relationships/customXml" Target="../ink/ink1496.xml"/><Relationship Id="rId51" Type="http://schemas.openxmlformats.org/officeDocument/2006/relationships/customXml" Target="../ink/ink1539.xml"/><Relationship Id="rId3" Type="http://schemas.openxmlformats.org/officeDocument/2006/relationships/customXml" Target="../ink/ink1491.xml"/><Relationship Id="rId12" Type="http://schemas.openxmlformats.org/officeDocument/2006/relationships/customXml" Target="../ink/ink1500.xml"/><Relationship Id="rId17" Type="http://schemas.openxmlformats.org/officeDocument/2006/relationships/customXml" Target="../ink/ink1505.xml"/><Relationship Id="rId25" Type="http://schemas.openxmlformats.org/officeDocument/2006/relationships/customXml" Target="../ink/ink1513.xml"/><Relationship Id="rId33" Type="http://schemas.openxmlformats.org/officeDocument/2006/relationships/customXml" Target="../ink/ink1521.xml"/><Relationship Id="rId38" Type="http://schemas.openxmlformats.org/officeDocument/2006/relationships/customXml" Target="../ink/ink1526.xml"/><Relationship Id="rId46" Type="http://schemas.openxmlformats.org/officeDocument/2006/relationships/customXml" Target="../ink/ink1534.xml"/><Relationship Id="rId59" Type="http://schemas.openxmlformats.org/officeDocument/2006/relationships/customXml" Target="../ink/ink1547.xml"/><Relationship Id="rId67" Type="http://schemas.openxmlformats.org/officeDocument/2006/relationships/customXml" Target="../ink/ink1555.xml"/><Relationship Id="rId20" Type="http://schemas.openxmlformats.org/officeDocument/2006/relationships/customXml" Target="../ink/ink1508.xml"/><Relationship Id="rId41" Type="http://schemas.openxmlformats.org/officeDocument/2006/relationships/customXml" Target="../ink/ink1529.xml"/><Relationship Id="rId54" Type="http://schemas.openxmlformats.org/officeDocument/2006/relationships/customXml" Target="../ink/ink1542.xml"/><Relationship Id="rId62" Type="http://schemas.openxmlformats.org/officeDocument/2006/relationships/customXml" Target="../ink/ink15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94.xml"/><Relationship Id="rId15" Type="http://schemas.openxmlformats.org/officeDocument/2006/relationships/customXml" Target="../ink/ink1503.xml"/><Relationship Id="rId23" Type="http://schemas.openxmlformats.org/officeDocument/2006/relationships/customXml" Target="../ink/ink1511.xml"/><Relationship Id="rId28" Type="http://schemas.openxmlformats.org/officeDocument/2006/relationships/customXml" Target="../ink/ink1516.xml"/><Relationship Id="rId36" Type="http://schemas.openxmlformats.org/officeDocument/2006/relationships/customXml" Target="../ink/ink1524.xml"/><Relationship Id="rId49" Type="http://schemas.openxmlformats.org/officeDocument/2006/relationships/customXml" Target="../ink/ink1537.xml"/><Relationship Id="rId57" Type="http://schemas.openxmlformats.org/officeDocument/2006/relationships/customXml" Target="../ink/ink1545.xml"/><Relationship Id="rId10" Type="http://schemas.openxmlformats.org/officeDocument/2006/relationships/customXml" Target="../ink/ink1498.xml"/><Relationship Id="rId31" Type="http://schemas.openxmlformats.org/officeDocument/2006/relationships/customXml" Target="../ink/ink1519.xml"/><Relationship Id="rId44" Type="http://schemas.openxmlformats.org/officeDocument/2006/relationships/customXml" Target="../ink/ink1532.xml"/><Relationship Id="rId52" Type="http://schemas.openxmlformats.org/officeDocument/2006/relationships/customXml" Target="../ink/ink1540.xml"/><Relationship Id="rId60" Type="http://schemas.openxmlformats.org/officeDocument/2006/relationships/customXml" Target="../ink/ink1548.xml"/><Relationship Id="rId65" Type="http://schemas.openxmlformats.org/officeDocument/2006/relationships/customXml" Target="../ink/ink1553.xml"/><Relationship Id="rId4" Type="http://schemas.openxmlformats.org/officeDocument/2006/relationships/customXml" Target="../ink/ink1492.xml"/><Relationship Id="rId9" Type="http://schemas.openxmlformats.org/officeDocument/2006/relationships/customXml" Target="../ink/ink1497.xml"/><Relationship Id="rId13" Type="http://schemas.openxmlformats.org/officeDocument/2006/relationships/customXml" Target="../ink/ink1501.xml"/><Relationship Id="rId18" Type="http://schemas.openxmlformats.org/officeDocument/2006/relationships/customXml" Target="../ink/ink1506.xml"/><Relationship Id="rId39" Type="http://schemas.openxmlformats.org/officeDocument/2006/relationships/customXml" Target="../ink/ink1527.xml"/><Relationship Id="rId34" Type="http://schemas.openxmlformats.org/officeDocument/2006/relationships/customXml" Target="../ink/ink1522.xml"/><Relationship Id="rId50" Type="http://schemas.openxmlformats.org/officeDocument/2006/relationships/customXml" Target="../ink/ink1538.xml"/><Relationship Id="rId55" Type="http://schemas.openxmlformats.org/officeDocument/2006/relationships/customXml" Target="../ink/ink154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ustomXml" Target="../ink/ink1561.xml"/><Relationship Id="rId13" Type="http://schemas.openxmlformats.org/officeDocument/2006/relationships/customXml" Target="../ink/ink1566.xml"/><Relationship Id="rId18" Type="http://schemas.openxmlformats.org/officeDocument/2006/relationships/customXml" Target="../ink/ink1571.xml"/><Relationship Id="rId26" Type="http://schemas.openxmlformats.org/officeDocument/2006/relationships/customXml" Target="../ink/ink1579.xml"/><Relationship Id="rId3" Type="http://schemas.openxmlformats.org/officeDocument/2006/relationships/image" Target="../media/image23.png"/><Relationship Id="rId21" Type="http://schemas.openxmlformats.org/officeDocument/2006/relationships/customXml" Target="../ink/ink1574.xml"/><Relationship Id="rId7" Type="http://schemas.openxmlformats.org/officeDocument/2006/relationships/customXml" Target="../ink/ink1560.xml"/><Relationship Id="rId12" Type="http://schemas.openxmlformats.org/officeDocument/2006/relationships/customXml" Target="../ink/ink1565.xml"/><Relationship Id="rId17" Type="http://schemas.openxmlformats.org/officeDocument/2006/relationships/customXml" Target="../ink/ink1570.xml"/><Relationship Id="rId25" Type="http://schemas.openxmlformats.org/officeDocument/2006/relationships/customXml" Target="../ink/ink1578.xml"/><Relationship Id="rId2" Type="http://schemas.openxmlformats.org/officeDocument/2006/relationships/image" Target="../media/image25.png"/><Relationship Id="rId16" Type="http://schemas.openxmlformats.org/officeDocument/2006/relationships/customXml" Target="../ink/ink1569.xml"/><Relationship Id="rId20" Type="http://schemas.openxmlformats.org/officeDocument/2006/relationships/customXml" Target="../ink/ink1573.xml"/><Relationship Id="rId29" Type="http://schemas.openxmlformats.org/officeDocument/2006/relationships/customXml" Target="../ink/ink158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9.xml"/><Relationship Id="rId11" Type="http://schemas.openxmlformats.org/officeDocument/2006/relationships/customXml" Target="../ink/ink1564.xml"/><Relationship Id="rId24" Type="http://schemas.openxmlformats.org/officeDocument/2006/relationships/customXml" Target="../ink/ink1577.xml"/><Relationship Id="rId32" Type="http://schemas.openxmlformats.org/officeDocument/2006/relationships/image" Target="../media/image26.emf"/><Relationship Id="rId5" Type="http://schemas.openxmlformats.org/officeDocument/2006/relationships/customXml" Target="../ink/ink1558.xml"/><Relationship Id="rId15" Type="http://schemas.openxmlformats.org/officeDocument/2006/relationships/customXml" Target="../ink/ink1568.xml"/><Relationship Id="rId23" Type="http://schemas.openxmlformats.org/officeDocument/2006/relationships/customXml" Target="../ink/ink1576.xml"/><Relationship Id="rId28" Type="http://schemas.openxmlformats.org/officeDocument/2006/relationships/customXml" Target="../ink/ink1581.xml"/><Relationship Id="rId10" Type="http://schemas.openxmlformats.org/officeDocument/2006/relationships/customXml" Target="../ink/ink1563.xml"/><Relationship Id="rId19" Type="http://schemas.openxmlformats.org/officeDocument/2006/relationships/customXml" Target="../ink/ink1572.xml"/><Relationship Id="rId31" Type="http://schemas.openxmlformats.org/officeDocument/2006/relationships/customXml" Target="../ink/ink1584.xml"/><Relationship Id="rId4" Type="http://schemas.openxmlformats.org/officeDocument/2006/relationships/customXml" Target="../ink/ink1557.xml"/><Relationship Id="rId9" Type="http://schemas.openxmlformats.org/officeDocument/2006/relationships/customXml" Target="../ink/ink1562.xml"/><Relationship Id="rId14" Type="http://schemas.openxmlformats.org/officeDocument/2006/relationships/customXml" Target="../ink/ink1567.xml"/><Relationship Id="rId22" Type="http://schemas.openxmlformats.org/officeDocument/2006/relationships/customXml" Target="../ink/ink1575.xml"/><Relationship Id="rId27" Type="http://schemas.openxmlformats.org/officeDocument/2006/relationships/customXml" Target="../ink/ink1580.xml"/><Relationship Id="rId30" Type="http://schemas.openxmlformats.org/officeDocument/2006/relationships/customXml" Target="../ink/ink1583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698.xml"/><Relationship Id="rId21" Type="http://schemas.openxmlformats.org/officeDocument/2006/relationships/customXml" Target="../ink/ink1602.xml"/><Relationship Id="rId42" Type="http://schemas.openxmlformats.org/officeDocument/2006/relationships/customXml" Target="../ink/ink1623.xml"/><Relationship Id="rId63" Type="http://schemas.openxmlformats.org/officeDocument/2006/relationships/customXml" Target="../ink/ink1644.xml"/><Relationship Id="rId84" Type="http://schemas.openxmlformats.org/officeDocument/2006/relationships/customXml" Target="../ink/ink1665.xml"/><Relationship Id="rId138" Type="http://schemas.openxmlformats.org/officeDocument/2006/relationships/customXml" Target="../ink/ink1719.xml"/><Relationship Id="rId159" Type="http://schemas.openxmlformats.org/officeDocument/2006/relationships/customXml" Target="../ink/ink1740.xml"/><Relationship Id="rId170" Type="http://schemas.openxmlformats.org/officeDocument/2006/relationships/customXml" Target="../ink/ink1751.xml"/><Relationship Id="rId191" Type="http://schemas.openxmlformats.org/officeDocument/2006/relationships/customXml" Target="../ink/ink1772.xml"/><Relationship Id="rId107" Type="http://schemas.openxmlformats.org/officeDocument/2006/relationships/customXml" Target="../ink/ink1688.xml"/><Relationship Id="rId11" Type="http://schemas.openxmlformats.org/officeDocument/2006/relationships/customXml" Target="../ink/ink1592.xml"/><Relationship Id="rId32" Type="http://schemas.openxmlformats.org/officeDocument/2006/relationships/customXml" Target="../ink/ink1613.xml"/><Relationship Id="rId53" Type="http://schemas.openxmlformats.org/officeDocument/2006/relationships/customXml" Target="../ink/ink1634.xml"/><Relationship Id="rId74" Type="http://schemas.openxmlformats.org/officeDocument/2006/relationships/customXml" Target="../ink/ink1655.xml"/><Relationship Id="rId128" Type="http://schemas.openxmlformats.org/officeDocument/2006/relationships/customXml" Target="../ink/ink1709.xml"/><Relationship Id="rId149" Type="http://schemas.openxmlformats.org/officeDocument/2006/relationships/customXml" Target="../ink/ink1730.xml"/><Relationship Id="rId5" Type="http://schemas.openxmlformats.org/officeDocument/2006/relationships/customXml" Target="../ink/ink1586.xml"/><Relationship Id="rId95" Type="http://schemas.openxmlformats.org/officeDocument/2006/relationships/customXml" Target="../ink/ink1676.xml"/><Relationship Id="rId160" Type="http://schemas.openxmlformats.org/officeDocument/2006/relationships/customXml" Target="../ink/ink1741.xml"/><Relationship Id="rId181" Type="http://schemas.openxmlformats.org/officeDocument/2006/relationships/customXml" Target="../ink/ink1762.xml"/><Relationship Id="rId22" Type="http://schemas.openxmlformats.org/officeDocument/2006/relationships/customXml" Target="../ink/ink1603.xml"/><Relationship Id="rId43" Type="http://schemas.openxmlformats.org/officeDocument/2006/relationships/customXml" Target="../ink/ink1624.xml"/><Relationship Id="rId64" Type="http://schemas.openxmlformats.org/officeDocument/2006/relationships/customXml" Target="../ink/ink1645.xml"/><Relationship Id="rId118" Type="http://schemas.openxmlformats.org/officeDocument/2006/relationships/customXml" Target="../ink/ink1699.xml"/><Relationship Id="rId139" Type="http://schemas.openxmlformats.org/officeDocument/2006/relationships/customXml" Target="../ink/ink1720.xml"/><Relationship Id="rId85" Type="http://schemas.openxmlformats.org/officeDocument/2006/relationships/customXml" Target="../ink/ink1666.xml"/><Relationship Id="rId150" Type="http://schemas.openxmlformats.org/officeDocument/2006/relationships/customXml" Target="../ink/ink1731.xml"/><Relationship Id="rId171" Type="http://schemas.openxmlformats.org/officeDocument/2006/relationships/customXml" Target="../ink/ink1752.xml"/><Relationship Id="rId192" Type="http://schemas.openxmlformats.org/officeDocument/2006/relationships/customXml" Target="../ink/ink1773.xml"/><Relationship Id="rId12" Type="http://schemas.openxmlformats.org/officeDocument/2006/relationships/customXml" Target="../ink/ink1593.xml"/><Relationship Id="rId33" Type="http://schemas.openxmlformats.org/officeDocument/2006/relationships/customXml" Target="../ink/ink1614.xml"/><Relationship Id="rId108" Type="http://schemas.openxmlformats.org/officeDocument/2006/relationships/customXml" Target="../ink/ink1689.xml"/><Relationship Id="rId129" Type="http://schemas.openxmlformats.org/officeDocument/2006/relationships/customXml" Target="../ink/ink1710.xml"/><Relationship Id="rId54" Type="http://schemas.openxmlformats.org/officeDocument/2006/relationships/customXml" Target="../ink/ink1635.xml"/><Relationship Id="rId75" Type="http://schemas.openxmlformats.org/officeDocument/2006/relationships/customXml" Target="../ink/ink1656.xml"/><Relationship Id="rId96" Type="http://schemas.openxmlformats.org/officeDocument/2006/relationships/customXml" Target="../ink/ink1677.xml"/><Relationship Id="rId140" Type="http://schemas.openxmlformats.org/officeDocument/2006/relationships/customXml" Target="../ink/ink1721.xml"/><Relationship Id="rId161" Type="http://schemas.openxmlformats.org/officeDocument/2006/relationships/customXml" Target="../ink/ink1742.xml"/><Relationship Id="rId182" Type="http://schemas.openxmlformats.org/officeDocument/2006/relationships/customXml" Target="../ink/ink1763.xml"/><Relationship Id="rId6" Type="http://schemas.openxmlformats.org/officeDocument/2006/relationships/customXml" Target="../ink/ink1587.xml"/><Relationship Id="rId23" Type="http://schemas.openxmlformats.org/officeDocument/2006/relationships/customXml" Target="../ink/ink1604.xml"/><Relationship Id="rId119" Type="http://schemas.openxmlformats.org/officeDocument/2006/relationships/customXml" Target="../ink/ink1700.xml"/><Relationship Id="rId44" Type="http://schemas.openxmlformats.org/officeDocument/2006/relationships/customXml" Target="../ink/ink1625.xml"/><Relationship Id="rId65" Type="http://schemas.openxmlformats.org/officeDocument/2006/relationships/customXml" Target="../ink/ink1646.xml"/><Relationship Id="rId86" Type="http://schemas.openxmlformats.org/officeDocument/2006/relationships/customXml" Target="../ink/ink1667.xml"/><Relationship Id="rId130" Type="http://schemas.openxmlformats.org/officeDocument/2006/relationships/customXml" Target="../ink/ink1711.xml"/><Relationship Id="rId151" Type="http://schemas.openxmlformats.org/officeDocument/2006/relationships/customXml" Target="../ink/ink1732.xml"/><Relationship Id="rId172" Type="http://schemas.openxmlformats.org/officeDocument/2006/relationships/customXml" Target="../ink/ink1753.xml"/><Relationship Id="rId193" Type="http://schemas.openxmlformats.org/officeDocument/2006/relationships/customXml" Target="../ink/ink1774.xml"/><Relationship Id="rId13" Type="http://schemas.openxmlformats.org/officeDocument/2006/relationships/customXml" Target="../ink/ink1594.xml"/><Relationship Id="rId109" Type="http://schemas.openxmlformats.org/officeDocument/2006/relationships/customXml" Target="../ink/ink1690.xml"/><Relationship Id="rId34" Type="http://schemas.openxmlformats.org/officeDocument/2006/relationships/customXml" Target="../ink/ink1615.xml"/><Relationship Id="rId55" Type="http://schemas.openxmlformats.org/officeDocument/2006/relationships/customXml" Target="../ink/ink1636.xml"/><Relationship Id="rId76" Type="http://schemas.openxmlformats.org/officeDocument/2006/relationships/customXml" Target="../ink/ink1657.xml"/><Relationship Id="rId97" Type="http://schemas.openxmlformats.org/officeDocument/2006/relationships/customXml" Target="../ink/ink1678.xml"/><Relationship Id="rId120" Type="http://schemas.openxmlformats.org/officeDocument/2006/relationships/customXml" Target="../ink/ink1701.xml"/><Relationship Id="rId141" Type="http://schemas.openxmlformats.org/officeDocument/2006/relationships/customXml" Target="../ink/ink1722.xml"/><Relationship Id="rId7" Type="http://schemas.openxmlformats.org/officeDocument/2006/relationships/customXml" Target="../ink/ink1588.xml"/><Relationship Id="rId71" Type="http://schemas.openxmlformats.org/officeDocument/2006/relationships/customXml" Target="../ink/ink1652.xml"/><Relationship Id="rId92" Type="http://schemas.openxmlformats.org/officeDocument/2006/relationships/customXml" Target="../ink/ink1673.xml"/><Relationship Id="rId162" Type="http://schemas.openxmlformats.org/officeDocument/2006/relationships/customXml" Target="../ink/ink1743.xml"/><Relationship Id="rId183" Type="http://schemas.openxmlformats.org/officeDocument/2006/relationships/customXml" Target="../ink/ink1764.xml"/><Relationship Id="rId2" Type="http://schemas.openxmlformats.org/officeDocument/2006/relationships/image" Target="../media/image25.png"/><Relationship Id="rId29" Type="http://schemas.openxmlformats.org/officeDocument/2006/relationships/customXml" Target="../ink/ink1610.xml"/><Relationship Id="rId24" Type="http://schemas.openxmlformats.org/officeDocument/2006/relationships/customXml" Target="../ink/ink1605.xml"/><Relationship Id="rId40" Type="http://schemas.openxmlformats.org/officeDocument/2006/relationships/customXml" Target="../ink/ink1621.xml"/><Relationship Id="rId45" Type="http://schemas.openxmlformats.org/officeDocument/2006/relationships/customXml" Target="../ink/ink1626.xml"/><Relationship Id="rId66" Type="http://schemas.openxmlformats.org/officeDocument/2006/relationships/customXml" Target="../ink/ink1647.xml"/><Relationship Id="rId87" Type="http://schemas.openxmlformats.org/officeDocument/2006/relationships/customXml" Target="../ink/ink1668.xml"/><Relationship Id="rId110" Type="http://schemas.openxmlformats.org/officeDocument/2006/relationships/customXml" Target="../ink/ink1691.xml"/><Relationship Id="rId115" Type="http://schemas.openxmlformats.org/officeDocument/2006/relationships/customXml" Target="../ink/ink1696.xml"/><Relationship Id="rId131" Type="http://schemas.openxmlformats.org/officeDocument/2006/relationships/customXml" Target="../ink/ink1712.xml"/><Relationship Id="rId136" Type="http://schemas.openxmlformats.org/officeDocument/2006/relationships/customXml" Target="../ink/ink1717.xml"/><Relationship Id="rId157" Type="http://schemas.openxmlformats.org/officeDocument/2006/relationships/customXml" Target="../ink/ink1738.xml"/><Relationship Id="rId178" Type="http://schemas.openxmlformats.org/officeDocument/2006/relationships/customXml" Target="../ink/ink1759.xml"/><Relationship Id="rId61" Type="http://schemas.openxmlformats.org/officeDocument/2006/relationships/customXml" Target="../ink/ink1642.xml"/><Relationship Id="rId82" Type="http://schemas.openxmlformats.org/officeDocument/2006/relationships/customXml" Target="../ink/ink1663.xml"/><Relationship Id="rId152" Type="http://schemas.openxmlformats.org/officeDocument/2006/relationships/customXml" Target="../ink/ink1733.xml"/><Relationship Id="rId173" Type="http://schemas.openxmlformats.org/officeDocument/2006/relationships/customXml" Target="../ink/ink1754.xml"/><Relationship Id="rId194" Type="http://schemas.openxmlformats.org/officeDocument/2006/relationships/customXml" Target="../ink/ink1775.xml"/><Relationship Id="rId199" Type="http://schemas.openxmlformats.org/officeDocument/2006/relationships/image" Target="../media/image27.emf"/><Relationship Id="rId19" Type="http://schemas.openxmlformats.org/officeDocument/2006/relationships/customXml" Target="../ink/ink1600.xml"/><Relationship Id="rId14" Type="http://schemas.openxmlformats.org/officeDocument/2006/relationships/customXml" Target="../ink/ink1595.xml"/><Relationship Id="rId30" Type="http://schemas.openxmlformats.org/officeDocument/2006/relationships/customXml" Target="../ink/ink1611.xml"/><Relationship Id="rId35" Type="http://schemas.openxmlformats.org/officeDocument/2006/relationships/customXml" Target="../ink/ink1616.xml"/><Relationship Id="rId56" Type="http://schemas.openxmlformats.org/officeDocument/2006/relationships/customXml" Target="../ink/ink1637.xml"/><Relationship Id="rId77" Type="http://schemas.openxmlformats.org/officeDocument/2006/relationships/customXml" Target="../ink/ink1658.xml"/><Relationship Id="rId100" Type="http://schemas.openxmlformats.org/officeDocument/2006/relationships/customXml" Target="../ink/ink1681.xml"/><Relationship Id="rId105" Type="http://schemas.openxmlformats.org/officeDocument/2006/relationships/customXml" Target="../ink/ink1686.xml"/><Relationship Id="rId126" Type="http://schemas.openxmlformats.org/officeDocument/2006/relationships/customXml" Target="../ink/ink1707.xml"/><Relationship Id="rId147" Type="http://schemas.openxmlformats.org/officeDocument/2006/relationships/customXml" Target="../ink/ink1728.xml"/><Relationship Id="rId168" Type="http://schemas.openxmlformats.org/officeDocument/2006/relationships/customXml" Target="../ink/ink1749.xml"/><Relationship Id="rId8" Type="http://schemas.openxmlformats.org/officeDocument/2006/relationships/customXml" Target="../ink/ink1589.xml"/><Relationship Id="rId51" Type="http://schemas.openxmlformats.org/officeDocument/2006/relationships/customXml" Target="../ink/ink1632.xml"/><Relationship Id="rId72" Type="http://schemas.openxmlformats.org/officeDocument/2006/relationships/customXml" Target="../ink/ink1653.xml"/><Relationship Id="rId93" Type="http://schemas.openxmlformats.org/officeDocument/2006/relationships/customXml" Target="../ink/ink1674.xml"/><Relationship Id="rId98" Type="http://schemas.openxmlformats.org/officeDocument/2006/relationships/customXml" Target="../ink/ink1679.xml"/><Relationship Id="rId121" Type="http://schemas.openxmlformats.org/officeDocument/2006/relationships/customXml" Target="../ink/ink1702.xml"/><Relationship Id="rId142" Type="http://schemas.openxmlformats.org/officeDocument/2006/relationships/customXml" Target="../ink/ink1723.xml"/><Relationship Id="rId163" Type="http://schemas.openxmlformats.org/officeDocument/2006/relationships/customXml" Target="../ink/ink1744.xml"/><Relationship Id="rId184" Type="http://schemas.openxmlformats.org/officeDocument/2006/relationships/customXml" Target="../ink/ink1765.xml"/><Relationship Id="rId189" Type="http://schemas.openxmlformats.org/officeDocument/2006/relationships/customXml" Target="../ink/ink1770.xml"/><Relationship Id="rId3" Type="http://schemas.openxmlformats.org/officeDocument/2006/relationships/image" Target="../media/image23.png"/><Relationship Id="rId25" Type="http://schemas.openxmlformats.org/officeDocument/2006/relationships/customXml" Target="../ink/ink1606.xml"/><Relationship Id="rId46" Type="http://schemas.openxmlformats.org/officeDocument/2006/relationships/customXml" Target="../ink/ink1627.xml"/><Relationship Id="rId67" Type="http://schemas.openxmlformats.org/officeDocument/2006/relationships/customXml" Target="../ink/ink1648.xml"/><Relationship Id="rId116" Type="http://schemas.openxmlformats.org/officeDocument/2006/relationships/customXml" Target="../ink/ink1697.xml"/><Relationship Id="rId137" Type="http://schemas.openxmlformats.org/officeDocument/2006/relationships/customXml" Target="../ink/ink1718.xml"/><Relationship Id="rId158" Type="http://schemas.openxmlformats.org/officeDocument/2006/relationships/customXml" Target="../ink/ink1739.xml"/><Relationship Id="rId20" Type="http://schemas.openxmlformats.org/officeDocument/2006/relationships/customXml" Target="../ink/ink1601.xml"/><Relationship Id="rId41" Type="http://schemas.openxmlformats.org/officeDocument/2006/relationships/customXml" Target="../ink/ink1622.xml"/><Relationship Id="rId62" Type="http://schemas.openxmlformats.org/officeDocument/2006/relationships/customXml" Target="../ink/ink1643.xml"/><Relationship Id="rId83" Type="http://schemas.openxmlformats.org/officeDocument/2006/relationships/customXml" Target="../ink/ink1664.xml"/><Relationship Id="rId88" Type="http://schemas.openxmlformats.org/officeDocument/2006/relationships/customXml" Target="../ink/ink1669.xml"/><Relationship Id="rId111" Type="http://schemas.openxmlformats.org/officeDocument/2006/relationships/customXml" Target="../ink/ink1692.xml"/><Relationship Id="rId132" Type="http://schemas.openxmlformats.org/officeDocument/2006/relationships/customXml" Target="../ink/ink1713.xml"/><Relationship Id="rId153" Type="http://schemas.openxmlformats.org/officeDocument/2006/relationships/customXml" Target="../ink/ink1734.xml"/><Relationship Id="rId174" Type="http://schemas.openxmlformats.org/officeDocument/2006/relationships/customXml" Target="../ink/ink1755.xml"/><Relationship Id="rId179" Type="http://schemas.openxmlformats.org/officeDocument/2006/relationships/customXml" Target="../ink/ink1760.xml"/><Relationship Id="rId195" Type="http://schemas.openxmlformats.org/officeDocument/2006/relationships/customXml" Target="../ink/ink1776.xml"/><Relationship Id="rId190" Type="http://schemas.openxmlformats.org/officeDocument/2006/relationships/customXml" Target="../ink/ink1771.xml"/><Relationship Id="rId15" Type="http://schemas.openxmlformats.org/officeDocument/2006/relationships/customXml" Target="../ink/ink1596.xml"/><Relationship Id="rId36" Type="http://schemas.openxmlformats.org/officeDocument/2006/relationships/customXml" Target="../ink/ink1617.xml"/><Relationship Id="rId57" Type="http://schemas.openxmlformats.org/officeDocument/2006/relationships/customXml" Target="../ink/ink1638.xml"/><Relationship Id="rId106" Type="http://schemas.openxmlformats.org/officeDocument/2006/relationships/customXml" Target="../ink/ink1687.xml"/><Relationship Id="rId127" Type="http://schemas.openxmlformats.org/officeDocument/2006/relationships/customXml" Target="../ink/ink1708.xml"/><Relationship Id="rId10" Type="http://schemas.openxmlformats.org/officeDocument/2006/relationships/customXml" Target="../ink/ink1591.xml"/><Relationship Id="rId31" Type="http://schemas.openxmlformats.org/officeDocument/2006/relationships/customXml" Target="../ink/ink1612.xml"/><Relationship Id="rId52" Type="http://schemas.openxmlformats.org/officeDocument/2006/relationships/customXml" Target="../ink/ink1633.xml"/><Relationship Id="rId73" Type="http://schemas.openxmlformats.org/officeDocument/2006/relationships/customXml" Target="../ink/ink1654.xml"/><Relationship Id="rId78" Type="http://schemas.openxmlformats.org/officeDocument/2006/relationships/customXml" Target="../ink/ink1659.xml"/><Relationship Id="rId94" Type="http://schemas.openxmlformats.org/officeDocument/2006/relationships/customXml" Target="../ink/ink1675.xml"/><Relationship Id="rId99" Type="http://schemas.openxmlformats.org/officeDocument/2006/relationships/customXml" Target="../ink/ink1680.xml"/><Relationship Id="rId101" Type="http://schemas.openxmlformats.org/officeDocument/2006/relationships/customXml" Target="../ink/ink1682.xml"/><Relationship Id="rId122" Type="http://schemas.openxmlformats.org/officeDocument/2006/relationships/customXml" Target="../ink/ink1703.xml"/><Relationship Id="rId143" Type="http://schemas.openxmlformats.org/officeDocument/2006/relationships/customXml" Target="../ink/ink1724.xml"/><Relationship Id="rId148" Type="http://schemas.openxmlformats.org/officeDocument/2006/relationships/customXml" Target="../ink/ink1729.xml"/><Relationship Id="rId164" Type="http://schemas.openxmlformats.org/officeDocument/2006/relationships/customXml" Target="../ink/ink1745.xml"/><Relationship Id="rId169" Type="http://schemas.openxmlformats.org/officeDocument/2006/relationships/customXml" Target="../ink/ink1750.xml"/><Relationship Id="rId185" Type="http://schemas.openxmlformats.org/officeDocument/2006/relationships/customXml" Target="../ink/ink1766.xml"/><Relationship Id="rId4" Type="http://schemas.openxmlformats.org/officeDocument/2006/relationships/customXml" Target="../ink/ink1585.xml"/><Relationship Id="rId9" Type="http://schemas.openxmlformats.org/officeDocument/2006/relationships/customXml" Target="../ink/ink1590.xml"/><Relationship Id="rId180" Type="http://schemas.openxmlformats.org/officeDocument/2006/relationships/customXml" Target="../ink/ink1761.xml"/><Relationship Id="rId26" Type="http://schemas.openxmlformats.org/officeDocument/2006/relationships/customXml" Target="../ink/ink1607.xml"/><Relationship Id="rId47" Type="http://schemas.openxmlformats.org/officeDocument/2006/relationships/customXml" Target="../ink/ink1628.xml"/><Relationship Id="rId68" Type="http://schemas.openxmlformats.org/officeDocument/2006/relationships/customXml" Target="../ink/ink1649.xml"/><Relationship Id="rId89" Type="http://schemas.openxmlformats.org/officeDocument/2006/relationships/customXml" Target="../ink/ink1670.xml"/><Relationship Id="rId112" Type="http://schemas.openxmlformats.org/officeDocument/2006/relationships/customXml" Target="../ink/ink1693.xml"/><Relationship Id="rId133" Type="http://schemas.openxmlformats.org/officeDocument/2006/relationships/customXml" Target="../ink/ink1714.xml"/><Relationship Id="rId154" Type="http://schemas.openxmlformats.org/officeDocument/2006/relationships/customXml" Target="../ink/ink1735.xml"/><Relationship Id="rId175" Type="http://schemas.openxmlformats.org/officeDocument/2006/relationships/customXml" Target="../ink/ink1756.xml"/><Relationship Id="rId196" Type="http://schemas.openxmlformats.org/officeDocument/2006/relationships/customXml" Target="../ink/ink1777.xml"/><Relationship Id="rId16" Type="http://schemas.openxmlformats.org/officeDocument/2006/relationships/customXml" Target="../ink/ink1597.xml"/><Relationship Id="rId37" Type="http://schemas.openxmlformats.org/officeDocument/2006/relationships/customXml" Target="../ink/ink1618.xml"/><Relationship Id="rId58" Type="http://schemas.openxmlformats.org/officeDocument/2006/relationships/customXml" Target="../ink/ink1639.xml"/><Relationship Id="rId79" Type="http://schemas.openxmlformats.org/officeDocument/2006/relationships/customXml" Target="../ink/ink1660.xml"/><Relationship Id="rId102" Type="http://schemas.openxmlformats.org/officeDocument/2006/relationships/customXml" Target="../ink/ink1683.xml"/><Relationship Id="rId123" Type="http://schemas.openxmlformats.org/officeDocument/2006/relationships/customXml" Target="../ink/ink1704.xml"/><Relationship Id="rId144" Type="http://schemas.openxmlformats.org/officeDocument/2006/relationships/customXml" Target="../ink/ink1725.xml"/><Relationship Id="rId90" Type="http://schemas.openxmlformats.org/officeDocument/2006/relationships/customXml" Target="../ink/ink1671.xml"/><Relationship Id="rId165" Type="http://schemas.openxmlformats.org/officeDocument/2006/relationships/customXml" Target="../ink/ink1746.xml"/><Relationship Id="rId186" Type="http://schemas.openxmlformats.org/officeDocument/2006/relationships/customXml" Target="../ink/ink1767.xml"/><Relationship Id="rId27" Type="http://schemas.openxmlformats.org/officeDocument/2006/relationships/customXml" Target="../ink/ink1608.xml"/><Relationship Id="rId48" Type="http://schemas.openxmlformats.org/officeDocument/2006/relationships/customXml" Target="../ink/ink1629.xml"/><Relationship Id="rId69" Type="http://schemas.openxmlformats.org/officeDocument/2006/relationships/customXml" Target="../ink/ink1650.xml"/><Relationship Id="rId113" Type="http://schemas.openxmlformats.org/officeDocument/2006/relationships/customXml" Target="../ink/ink1694.xml"/><Relationship Id="rId134" Type="http://schemas.openxmlformats.org/officeDocument/2006/relationships/customXml" Target="../ink/ink1715.xml"/><Relationship Id="rId80" Type="http://schemas.openxmlformats.org/officeDocument/2006/relationships/customXml" Target="../ink/ink1661.xml"/><Relationship Id="rId155" Type="http://schemas.openxmlformats.org/officeDocument/2006/relationships/customXml" Target="../ink/ink1736.xml"/><Relationship Id="rId176" Type="http://schemas.openxmlformats.org/officeDocument/2006/relationships/customXml" Target="../ink/ink1757.xml"/><Relationship Id="rId197" Type="http://schemas.openxmlformats.org/officeDocument/2006/relationships/customXml" Target="../ink/ink1778.xml"/><Relationship Id="rId17" Type="http://schemas.openxmlformats.org/officeDocument/2006/relationships/customXml" Target="../ink/ink1598.xml"/><Relationship Id="rId38" Type="http://schemas.openxmlformats.org/officeDocument/2006/relationships/customXml" Target="../ink/ink1619.xml"/><Relationship Id="rId59" Type="http://schemas.openxmlformats.org/officeDocument/2006/relationships/customXml" Target="../ink/ink1640.xml"/><Relationship Id="rId103" Type="http://schemas.openxmlformats.org/officeDocument/2006/relationships/customXml" Target="../ink/ink1684.xml"/><Relationship Id="rId124" Type="http://schemas.openxmlformats.org/officeDocument/2006/relationships/customXml" Target="../ink/ink1705.xml"/><Relationship Id="rId70" Type="http://schemas.openxmlformats.org/officeDocument/2006/relationships/customXml" Target="../ink/ink1651.xml"/><Relationship Id="rId91" Type="http://schemas.openxmlformats.org/officeDocument/2006/relationships/customXml" Target="../ink/ink1672.xml"/><Relationship Id="rId145" Type="http://schemas.openxmlformats.org/officeDocument/2006/relationships/customXml" Target="../ink/ink1726.xml"/><Relationship Id="rId166" Type="http://schemas.openxmlformats.org/officeDocument/2006/relationships/customXml" Target="../ink/ink1747.xml"/><Relationship Id="rId187" Type="http://schemas.openxmlformats.org/officeDocument/2006/relationships/customXml" Target="../ink/ink1768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1609.xml"/><Relationship Id="rId49" Type="http://schemas.openxmlformats.org/officeDocument/2006/relationships/customXml" Target="../ink/ink1630.xml"/><Relationship Id="rId114" Type="http://schemas.openxmlformats.org/officeDocument/2006/relationships/customXml" Target="../ink/ink1695.xml"/><Relationship Id="rId60" Type="http://schemas.openxmlformats.org/officeDocument/2006/relationships/customXml" Target="../ink/ink1641.xml"/><Relationship Id="rId81" Type="http://schemas.openxmlformats.org/officeDocument/2006/relationships/customXml" Target="../ink/ink1662.xml"/><Relationship Id="rId135" Type="http://schemas.openxmlformats.org/officeDocument/2006/relationships/customXml" Target="../ink/ink1716.xml"/><Relationship Id="rId156" Type="http://schemas.openxmlformats.org/officeDocument/2006/relationships/customXml" Target="../ink/ink1737.xml"/><Relationship Id="rId177" Type="http://schemas.openxmlformats.org/officeDocument/2006/relationships/customXml" Target="../ink/ink1758.xml"/><Relationship Id="rId198" Type="http://schemas.openxmlformats.org/officeDocument/2006/relationships/customXml" Target="../ink/ink1779.xml"/><Relationship Id="rId18" Type="http://schemas.openxmlformats.org/officeDocument/2006/relationships/customXml" Target="../ink/ink1599.xml"/><Relationship Id="rId39" Type="http://schemas.openxmlformats.org/officeDocument/2006/relationships/customXml" Target="../ink/ink1620.xml"/><Relationship Id="rId50" Type="http://schemas.openxmlformats.org/officeDocument/2006/relationships/customXml" Target="../ink/ink1631.xml"/><Relationship Id="rId104" Type="http://schemas.openxmlformats.org/officeDocument/2006/relationships/customXml" Target="../ink/ink1685.xml"/><Relationship Id="rId125" Type="http://schemas.openxmlformats.org/officeDocument/2006/relationships/customXml" Target="../ink/ink1706.xml"/><Relationship Id="rId146" Type="http://schemas.openxmlformats.org/officeDocument/2006/relationships/customXml" Target="../ink/ink1727.xml"/><Relationship Id="rId167" Type="http://schemas.openxmlformats.org/officeDocument/2006/relationships/customXml" Target="../ink/ink1748.xml"/><Relationship Id="rId188" Type="http://schemas.openxmlformats.org/officeDocument/2006/relationships/customXml" Target="../ink/ink176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85.xml"/><Relationship Id="rId13" Type="http://schemas.openxmlformats.org/officeDocument/2006/relationships/customXml" Target="../ink/ink1790.xml"/><Relationship Id="rId18" Type="http://schemas.openxmlformats.org/officeDocument/2006/relationships/customXml" Target="../ink/ink1795.xml"/><Relationship Id="rId3" Type="http://schemas.openxmlformats.org/officeDocument/2006/relationships/customXml" Target="../ink/ink1780.xml"/><Relationship Id="rId21" Type="http://schemas.openxmlformats.org/officeDocument/2006/relationships/image" Target="../media/image29.emf"/><Relationship Id="rId7" Type="http://schemas.openxmlformats.org/officeDocument/2006/relationships/customXml" Target="../ink/ink1784.xml"/><Relationship Id="rId12" Type="http://schemas.openxmlformats.org/officeDocument/2006/relationships/customXml" Target="../ink/ink1789.xml"/><Relationship Id="rId17" Type="http://schemas.openxmlformats.org/officeDocument/2006/relationships/customXml" Target="../ink/ink1794.xml"/><Relationship Id="rId2" Type="http://schemas.openxmlformats.org/officeDocument/2006/relationships/image" Target="../media/image28.png"/><Relationship Id="rId16" Type="http://schemas.openxmlformats.org/officeDocument/2006/relationships/customXml" Target="../ink/ink1793.xml"/><Relationship Id="rId20" Type="http://schemas.openxmlformats.org/officeDocument/2006/relationships/customXml" Target="../ink/ink17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83.xml"/><Relationship Id="rId11" Type="http://schemas.openxmlformats.org/officeDocument/2006/relationships/customXml" Target="../ink/ink1788.xml"/><Relationship Id="rId5" Type="http://schemas.openxmlformats.org/officeDocument/2006/relationships/customXml" Target="../ink/ink1782.xml"/><Relationship Id="rId15" Type="http://schemas.openxmlformats.org/officeDocument/2006/relationships/customXml" Target="../ink/ink1792.xml"/><Relationship Id="rId10" Type="http://schemas.openxmlformats.org/officeDocument/2006/relationships/customXml" Target="../ink/ink1787.xml"/><Relationship Id="rId19" Type="http://schemas.openxmlformats.org/officeDocument/2006/relationships/customXml" Target="../ink/ink1796.xml"/><Relationship Id="rId4" Type="http://schemas.openxmlformats.org/officeDocument/2006/relationships/customXml" Target="../ink/ink1781.xml"/><Relationship Id="rId9" Type="http://schemas.openxmlformats.org/officeDocument/2006/relationships/customXml" Target="../ink/ink1786.xml"/><Relationship Id="rId14" Type="http://schemas.openxmlformats.org/officeDocument/2006/relationships/customXml" Target="../ink/ink179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5.xml"/><Relationship Id="rId21" Type="http://schemas.openxmlformats.org/officeDocument/2006/relationships/customXml" Target="../ink/ink19.xml"/><Relationship Id="rId42" Type="http://schemas.openxmlformats.org/officeDocument/2006/relationships/customXml" Target="../ink/ink40.xml"/><Relationship Id="rId63" Type="http://schemas.openxmlformats.org/officeDocument/2006/relationships/customXml" Target="../ink/ink61.xml"/><Relationship Id="rId84" Type="http://schemas.openxmlformats.org/officeDocument/2006/relationships/customXml" Target="../ink/ink82.xml"/><Relationship Id="rId138" Type="http://schemas.openxmlformats.org/officeDocument/2006/relationships/customXml" Target="../ink/ink136.xml"/><Relationship Id="rId107" Type="http://schemas.openxmlformats.org/officeDocument/2006/relationships/customXml" Target="../ink/ink105.xml"/><Relationship Id="rId11" Type="http://schemas.openxmlformats.org/officeDocument/2006/relationships/customXml" Target="../ink/ink9.xml"/><Relationship Id="rId32" Type="http://schemas.openxmlformats.org/officeDocument/2006/relationships/customXml" Target="../ink/ink30.xml"/><Relationship Id="rId53" Type="http://schemas.openxmlformats.org/officeDocument/2006/relationships/customXml" Target="../ink/ink51.xml"/><Relationship Id="rId74" Type="http://schemas.openxmlformats.org/officeDocument/2006/relationships/customXml" Target="../ink/ink72.xml"/><Relationship Id="rId128" Type="http://schemas.openxmlformats.org/officeDocument/2006/relationships/customXml" Target="../ink/ink126.xml"/><Relationship Id="rId5" Type="http://schemas.openxmlformats.org/officeDocument/2006/relationships/customXml" Target="../ink/ink3.xml"/><Relationship Id="rId90" Type="http://schemas.openxmlformats.org/officeDocument/2006/relationships/customXml" Target="../ink/ink88.xml"/><Relationship Id="rId95" Type="http://schemas.openxmlformats.org/officeDocument/2006/relationships/customXml" Target="../ink/ink93.xml"/><Relationship Id="rId22" Type="http://schemas.openxmlformats.org/officeDocument/2006/relationships/customXml" Target="../ink/ink20.xml"/><Relationship Id="rId27" Type="http://schemas.openxmlformats.org/officeDocument/2006/relationships/customXml" Target="../ink/ink25.xml"/><Relationship Id="rId43" Type="http://schemas.openxmlformats.org/officeDocument/2006/relationships/customXml" Target="../ink/ink41.xml"/><Relationship Id="rId48" Type="http://schemas.openxmlformats.org/officeDocument/2006/relationships/customXml" Target="../ink/ink46.xml"/><Relationship Id="rId64" Type="http://schemas.openxmlformats.org/officeDocument/2006/relationships/customXml" Target="../ink/ink62.xml"/><Relationship Id="rId69" Type="http://schemas.openxmlformats.org/officeDocument/2006/relationships/customXml" Target="../ink/ink67.xml"/><Relationship Id="rId113" Type="http://schemas.openxmlformats.org/officeDocument/2006/relationships/customXml" Target="../ink/ink111.xml"/><Relationship Id="rId118" Type="http://schemas.openxmlformats.org/officeDocument/2006/relationships/customXml" Target="../ink/ink116.xml"/><Relationship Id="rId134" Type="http://schemas.openxmlformats.org/officeDocument/2006/relationships/customXml" Target="../ink/ink132.xml"/><Relationship Id="rId139" Type="http://schemas.openxmlformats.org/officeDocument/2006/relationships/customXml" Target="../ink/ink137.xml"/><Relationship Id="rId80" Type="http://schemas.openxmlformats.org/officeDocument/2006/relationships/customXml" Target="../ink/ink78.xml"/><Relationship Id="rId85" Type="http://schemas.openxmlformats.org/officeDocument/2006/relationships/customXml" Target="../ink/ink83.xml"/><Relationship Id="rId12" Type="http://schemas.openxmlformats.org/officeDocument/2006/relationships/customXml" Target="../ink/ink10.xml"/><Relationship Id="rId17" Type="http://schemas.openxmlformats.org/officeDocument/2006/relationships/customXml" Target="../ink/ink15.xml"/><Relationship Id="rId33" Type="http://schemas.openxmlformats.org/officeDocument/2006/relationships/customXml" Target="../ink/ink31.xml"/><Relationship Id="rId38" Type="http://schemas.openxmlformats.org/officeDocument/2006/relationships/customXml" Target="../ink/ink36.xml"/><Relationship Id="rId59" Type="http://schemas.openxmlformats.org/officeDocument/2006/relationships/customXml" Target="../ink/ink57.xml"/><Relationship Id="rId103" Type="http://schemas.openxmlformats.org/officeDocument/2006/relationships/customXml" Target="../ink/ink101.xml"/><Relationship Id="rId108" Type="http://schemas.openxmlformats.org/officeDocument/2006/relationships/customXml" Target="../ink/ink106.xml"/><Relationship Id="rId124" Type="http://schemas.openxmlformats.org/officeDocument/2006/relationships/customXml" Target="../ink/ink122.xml"/><Relationship Id="rId129" Type="http://schemas.openxmlformats.org/officeDocument/2006/relationships/customXml" Target="../ink/ink127.xml"/><Relationship Id="rId54" Type="http://schemas.openxmlformats.org/officeDocument/2006/relationships/customXml" Target="../ink/ink52.xml"/><Relationship Id="rId70" Type="http://schemas.openxmlformats.org/officeDocument/2006/relationships/customXml" Target="../ink/ink68.xml"/><Relationship Id="rId75" Type="http://schemas.openxmlformats.org/officeDocument/2006/relationships/customXml" Target="../ink/ink73.xml"/><Relationship Id="rId91" Type="http://schemas.openxmlformats.org/officeDocument/2006/relationships/customXml" Target="../ink/ink89.xml"/><Relationship Id="rId96" Type="http://schemas.openxmlformats.org/officeDocument/2006/relationships/customXml" Target="../ink/ink94.xml"/><Relationship Id="rId140" Type="http://schemas.openxmlformats.org/officeDocument/2006/relationships/customXml" Target="../ink/ink138.xml"/><Relationship Id="rId145" Type="http://schemas.openxmlformats.org/officeDocument/2006/relationships/customXml" Target="../ink/ink14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23" Type="http://schemas.openxmlformats.org/officeDocument/2006/relationships/customXml" Target="../ink/ink21.xml"/><Relationship Id="rId28" Type="http://schemas.openxmlformats.org/officeDocument/2006/relationships/customXml" Target="../ink/ink26.xml"/><Relationship Id="rId49" Type="http://schemas.openxmlformats.org/officeDocument/2006/relationships/customXml" Target="../ink/ink47.xml"/><Relationship Id="rId114" Type="http://schemas.openxmlformats.org/officeDocument/2006/relationships/customXml" Target="../ink/ink112.xml"/><Relationship Id="rId119" Type="http://schemas.openxmlformats.org/officeDocument/2006/relationships/customXml" Target="../ink/ink117.xml"/><Relationship Id="rId44" Type="http://schemas.openxmlformats.org/officeDocument/2006/relationships/customXml" Target="../ink/ink42.xml"/><Relationship Id="rId60" Type="http://schemas.openxmlformats.org/officeDocument/2006/relationships/customXml" Target="../ink/ink58.xml"/><Relationship Id="rId65" Type="http://schemas.openxmlformats.org/officeDocument/2006/relationships/customXml" Target="../ink/ink63.xml"/><Relationship Id="rId81" Type="http://schemas.openxmlformats.org/officeDocument/2006/relationships/customXml" Target="../ink/ink79.xml"/><Relationship Id="rId86" Type="http://schemas.openxmlformats.org/officeDocument/2006/relationships/customXml" Target="../ink/ink84.xml"/><Relationship Id="rId130" Type="http://schemas.openxmlformats.org/officeDocument/2006/relationships/customXml" Target="../ink/ink128.xml"/><Relationship Id="rId135" Type="http://schemas.openxmlformats.org/officeDocument/2006/relationships/customXml" Target="../ink/ink133.xml"/><Relationship Id="rId13" Type="http://schemas.openxmlformats.org/officeDocument/2006/relationships/customXml" Target="../ink/ink11.xml"/><Relationship Id="rId18" Type="http://schemas.openxmlformats.org/officeDocument/2006/relationships/customXml" Target="../ink/ink16.xml"/><Relationship Id="rId39" Type="http://schemas.openxmlformats.org/officeDocument/2006/relationships/customXml" Target="../ink/ink37.xml"/><Relationship Id="rId109" Type="http://schemas.openxmlformats.org/officeDocument/2006/relationships/customXml" Target="../ink/ink107.xml"/><Relationship Id="rId34" Type="http://schemas.openxmlformats.org/officeDocument/2006/relationships/customXml" Target="../ink/ink32.xml"/><Relationship Id="rId50" Type="http://schemas.openxmlformats.org/officeDocument/2006/relationships/customXml" Target="../ink/ink48.xml"/><Relationship Id="rId55" Type="http://schemas.openxmlformats.org/officeDocument/2006/relationships/customXml" Target="../ink/ink53.xml"/><Relationship Id="rId76" Type="http://schemas.openxmlformats.org/officeDocument/2006/relationships/customXml" Target="../ink/ink74.xml"/><Relationship Id="rId97" Type="http://schemas.openxmlformats.org/officeDocument/2006/relationships/customXml" Target="../ink/ink95.xml"/><Relationship Id="rId104" Type="http://schemas.openxmlformats.org/officeDocument/2006/relationships/customXml" Target="../ink/ink102.xml"/><Relationship Id="rId120" Type="http://schemas.openxmlformats.org/officeDocument/2006/relationships/customXml" Target="../ink/ink118.xml"/><Relationship Id="rId125" Type="http://schemas.openxmlformats.org/officeDocument/2006/relationships/customXml" Target="../ink/ink123.xml"/><Relationship Id="rId141" Type="http://schemas.openxmlformats.org/officeDocument/2006/relationships/customXml" Target="../ink/ink139.xml"/><Relationship Id="rId7" Type="http://schemas.openxmlformats.org/officeDocument/2006/relationships/customXml" Target="../ink/ink5.xml"/><Relationship Id="rId71" Type="http://schemas.openxmlformats.org/officeDocument/2006/relationships/customXml" Target="../ink/ink69.xml"/><Relationship Id="rId92" Type="http://schemas.openxmlformats.org/officeDocument/2006/relationships/customXml" Target="../ink/ink90.xml"/><Relationship Id="rId2" Type="http://schemas.openxmlformats.org/officeDocument/2006/relationships/image" Target="../media/image2.png"/><Relationship Id="rId29" Type="http://schemas.openxmlformats.org/officeDocument/2006/relationships/customXml" Target="../ink/ink27.xml"/><Relationship Id="rId24" Type="http://schemas.openxmlformats.org/officeDocument/2006/relationships/customXml" Target="../ink/ink22.xml"/><Relationship Id="rId40" Type="http://schemas.openxmlformats.org/officeDocument/2006/relationships/customXml" Target="../ink/ink38.xml"/><Relationship Id="rId45" Type="http://schemas.openxmlformats.org/officeDocument/2006/relationships/customXml" Target="../ink/ink43.xml"/><Relationship Id="rId66" Type="http://schemas.openxmlformats.org/officeDocument/2006/relationships/customXml" Target="../ink/ink64.xml"/><Relationship Id="rId87" Type="http://schemas.openxmlformats.org/officeDocument/2006/relationships/customXml" Target="../ink/ink85.xml"/><Relationship Id="rId110" Type="http://schemas.openxmlformats.org/officeDocument/2006/relationships/customXml" Target="../ink/ink108.xml"/><Relationship Id="rId115" Type="http://schemas.openxmlformats.org/officeDocument/2006/relationships/customXml" Target="../ink/ink113.xml"/><Relationship Id="rId131" Type="http://schemas.openxmlformats.org/officeDocument/2006/relationships/customXml" Target="../ink/ink129.xml"/><Relationship Id="rId136" Type="http://schemas.openxmlformats.org/officeDocument/2006/relationships/customXml" Target="../ink/ink134.xml"/><Relationship Id="rId61" Type="http://schemas.openxmlformats.org/officeDocument/2006/relationships/customXml" Target="../ink/ink59.xml"/><Relationship Id="rId82" Type="http://schemas.openxmlformats.org/officeDocument/2006/relationships/customXml" Target="../ink/ink80.xml"/><Relationship Id="rId19" Type="http://schemas.openxmlformats.org/officeDocument/2006/relationships/customXml" Target="../ink/ink17.xml"/><Relationship Id="rId14" Type="http://schemas.openxmlformats.org/officeDocument/2006/relationships/customXml" Target="../ink/ink12.xml"/><Relationship Id="rId30" Type="http://schemas.openxmlformats.org/officeDocument/2006/relationships/customXml" Target="../ink/ink28.xml"/><Relationship Id="rId35" Type="http://schemas.openxmlformats.org/officeDocument/2006/relationships/customXml" Target="../ink/ink33.xml"/><Relationship Id="rId56" Type="http://schemas.openxmlformats.org/officeDocument/2006/relationships/customXml" Target="../ink/ink54.xml"/><Relationship Id="rId77" Type="http://schemas.openxmlformats.org/officeDocument/2006/relationships/customXml" Target="../ink/ink75.xml"/><Relationship Id="rId100" Type="http://schemas.openxmlformats.org/officeDocument/2006/relationships/customXml" Target="../ink/ink98.xml"/><Relationship Id="rId105" Type="http://schemas.openxmlformats.org/officeDocument/2006/relationships/customXml" Target="../ink/ink103.xml"/><Relationship Id="rId126" Type="http://schemas.openxmlformats.org/officeDocument/2006/relationships/customXml" Target="../ink/ink124.xml"/><Relationship Id="rId8" Type="http://schemas.openxmlformats.org/officeDocument/2006/relationships/customXml" Target="../ink/ink6.xml"/><Relationship Id="rId51" Type="http://schemas.openxmlformats.org/officeDocument/2006/relationships/customXml" Target="../ink/ink49.xml"/><Relationship Id="rId72" Type="http://schemas.openxmlformats.org/officeDocument/2006/relationships/customXml" Target="../ink/ink70.xml"/><Relationship Id="rId93" Type="http://schemas.openxmlformats.org/officeDocument/2006/relationships/customXml" Target="../ink/ink91.xml"/><Relationship Id="rId98" Type="http://schemas.openxmlformats.org/officeDocument/2006/relationships/customXml" Target="../ink/ink96.xml"/><Relationship Id="rId121" Type="http://schemas.openxmlformats.org/officeDocument/2006/relationships/customXml" Target="../ink/ink119.xml"/><Relationship Id="rId142" Type="http://schemas.openxmlformats.org/officeDocument/2006/relationships/customXml" Target="../ink/ink140.xml"/><Relationship Id="rId3" Type="http://schemas.openxmlformats.org/officeDocument/2006/relationships/customXml" Target="../ink/ink1.xml"/><Relationship Id="rId25" Type="http://schemas.openxmlformats.org/officeDocument/2006/relationships/customXml" Target="../ink/ink23.xml"/><Relationship Id="rId46" Type="http://schemas.openxmlformats.org/officeDocument/2006/relationships/customXml" Target="../ink/ink44.xml"/><Relationship Id="rId67" Type="http://schemas.openxmlformats.org/officeDocument/2006/relationships/customXml" Target="../ink/ink65.xml"/><Relationship Id="rId116" Type="http://schemas.openxmlformats.org/officeDocument/2006/relationships/customXml" Target="../ink/ink114.xml"/><Relationship Id="rId137" Type="http://schemas.openxmlformats.org/officeDocument/2006/relationships/customXml" Target="../ink/ink135.xml"/><Relationship Id="rId20" Type="http://schemas.openxmlformats.org/officeDocument/2006/relationships/customXml" Target="../ink/ink18.xml"/><Relationship Id="rId41" Type="http://schemas.openxmlformats.org/officeDocument/2006/relationships/customXml" Target="../ink/ink39.xml"/><Relationship Id="rId62" Type="http://schemas.openxmlformats.org/officeDocument/2006/relationships/customXml" Target="../ink/ink60.xml"/><Relationship Id="rId83" Type="http://schemas.openxmlformats.org/officeDocument/2006/relationships/customXml" Target="../ink/ink81.xml"/><Relationship Id="rId88" Type="http://schemas.openxmlformats.org/officeDocument/2006/relationships/customXml" Target="../ink/ink86.xml"/><Relationship Id="rId111" Type="http://schemas.openxmlformats.org/officeDocument/2006/relationships/customXml" Target="../ink/ink109.xml"/><Relationship Id="rId132" Type="http://schemas.openxmlformats.org/officeDocument/2006/relationships/customXml" Target="../ink/ink130.xml"/><Relationship Id="rId15" Type="http://schemas.openxmlformats.org/officeDocument/2006/relationships/customXml" Target="../ink/ink13.xml"/><Relationship Id="rId36" Type="http://schemas.openxmlformats.org/officeDocument/2006/relationships/customXml" Target="../ink/ink34.xml"/><Relationship Id="rId57" Type="http://schemas.openxmlformats.org/officeDocument/2006/relationships/customXml" Target="../ink/ink55.xml"/><Relationship Id="rId106" Type="http://schemas.openxmlformats.org/officeDocument/2006/relationships/customXml" Target="../ink/ink104.xml"/><Relationship Id="rId127" Type="http://schemas.openxmlformats.org/officeDocument/2006/relationships/customXml" Target="../ink/ink125.xml"/><Relationship Id="rId10" Type="http://schemas.openxmlformats.org/officeDocument/2006/relationships/customXml" Target="../ink/ink8.xml"/><Relationship Id="rId31" Type="http://schemas.openxmlformats.org/officeDocument/2006/relationships/customXml" Target="../ink/ink29.xml"/><Relationship Id="rId52" Type="http://schemas.openxmlformats.org/officeDocument/2006/relationships/customXml" Target="../ink/ink50.xml"/><Relationship Id="rId73" Type="http://schemas.openxmlformats.org/officeDocument/2006/relationships/customXml" Target="../ink/ink71.xml"/><Relationship Id="rId78" Type="http://schemas.openxmlformats.org/officeDocument/2006/relationships/customXml" Target="../ink/ink76.xml"/><Relationship Id="rId94" Type="http://schemas.openxmlformats.org/officeDocument/2006/relationships/customXml" Target="../ink/ink92.xml"/><Relationship Id="rId99" Type="http://schemas.openxmlformats.org/officeDocument/2006/relationships/customXml" Target="../ink/ink97.xml"/><Relationship Id="rId101" Type="http://schemas.openxmlformats.org/officeDocument/2006/relationships/customXml" Target="../ink/ink99.xml"/><Relationship Id="rId122" Type="http://schemas.openxmlformats.org/officeDocument/2006/relationships/customXml" Target="../ink/ink120.xml"/><Relationship Id="rId143" Type="http://schemas.openxmlformats.org/officeDocument/2006/relationships/customXml" Target="../ink/ink141.xml"/><Relationship Id="rId4" Type="http://schemas.openxmlformats.org/officeDocument/2006/relationships/customXml" Target="../ink/ink2.xml"/><Relationship Id="rId9" Type="http://schemas.openxmlformats.org/officeDocument/2006/relationships/customXml" Target="../ink/ink7.xml"/><Relationship Id="rId26" Type="http://schemas.openxmlformats.org/officeDocument/2006/relationships/customXml" Target="../ink/ink24.xml"/><Relationship Id="rId47" Type="http://schemas.openxmlformats.org/officeDocument/2006/relationships/customXml" Target="../ink/ink45.xml"/><Relationship Id="rId68" Type="http://schemas.openxmlformats.org/officeDocument/2006/relationships/customXml" Target="../ink/ink66.xml"/><Relationship Id="rId89" Type="http://schemas.openxmlformats.org/officeDocument/2006/relationships/customXml" Target="../ink/ink87.xml"/><Relationship Id="rId112" Type="http://schemas.openxmlformats.org/officeDocument/2006/relationships/customXml" Target="../ink/ink110.xml"/><Relationship Id="rId133" Type="http://schemas.openxmlformats.org/officeDocument/2006/relationships/customXml" Target="../ink/ink131.xml"/><Relationship Id="rId16" Type="http://schemas.openxmlformats.org/officeDocument/2006/relationships/customXml" Target="../ink/ink14.xml"/><Relationship Id="rId37" Type="http://schemas.openxmlformats.org/officeDocument/2006/relationships/customXml" Target="../ink/ink35.xml"/><Relationship Id="rId58" Type="http://schemas.openxmlformats.org/officeDocument/2006/relationships/customXml" Target="../ink/ink56.xml"/><Relationship Id="rId79" Type="http://schemas.openxmlformats.org/officeDocument/2006/relationships/customXml" Target="../ink/ink77.xml"/><Relationship Id="rId102" Type="http://schemas.openxmlformats.org/officeDocument/2006/relationships/customXml" Target="../ink/ink100.xml"/><Relationship Id="rId123" Type="http://schemas.openxmlformats.org/officeDocument/2006/relationships/customXml" Target="../ink/ink121.xml"/><Relationship Id="rId144" Type="http://schemas.openxmlformats.org/officeDocument/2006/relationships/customXml" Target="../ink/ink14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02.xml"/><Relationship Id="rId13" Type="http://schemas.openxmlformats.org/officeDocument/2006/relationships/customXml" Target="../ink/ink1807.xml"/><Relationship Id="rId3" Type="http://schemas.openxmlformats.org/officeDocument/2006/relationships/image" Target="../media/image31.png"/><Relationship Id="rId7" Type="http://schemas.openxmlformats.org/officeDocument/2006/relationships/customXml" Target="../ink/ink1801.xml"/><Relationship Id="rId12" Type="http://schemas.openxmlformats.org/officeDocument/2006/relationships/customXml" Target="../ink/ink1806.xml"/><Relationship Id="rId2" Type="http://schemas.openxmlformats.org/officeDocument/2006/relationships/image" Target="../media/image30.png"/><Relationship Id="rId16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00.xml"/><Relationship Id="rId11" Type="http://schemas.openxmlformats.org/officeDocument/2006/relationships/customXml" Target="../ink/ink1805.xml"/><Relationship Id="rId5" Type="http://schemas.openxmlformats.org/officeDocument/2006/relationships/customXml" Target="../ink/ink1799.xml"/><Relationship Id="rId15" Type="http://schemas.openxmlformats.org/officeDocument/2006/relationships/customXml" Target="../ink/ink1809.xml"/><Relationship Id="rId10" Type="http://schemas.openxmlformats.org/officeDocument/2006/relationships/customXml" Target="../ink/ink1804.xml"/><Relationship Id="rId4" Type="http://schemas.openxmlformats.org/officeDocument/2006/relationships/customXml" Target="../ink/ink1798.xml"/><Relationship Id="rId9" Type="http://schemas.openxmlformats.org/officeDocument/2006/relationships/customXml" Target="../ink/ink1803.xml"/><Relationship Id="rId14" Type="http://schemas.openxmlformats.org/officeDocument/2006/relationships/customXml" Target="../ink/ink180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815.xml"/><Relationship Id="rId13" Type="http://schemas.openxmlformats.org/officeDocument/2006/relationships/customXml" Target="../ink/ink1820.xml"/><Relationship Id="rId18" Type="http://schemas.openxmlformats.org/officeDocument/2006/relationships/customXml" Target="../ink/ink1825.xml"/><Relationship Id="rId3" Type="http://schemas.openxmlformats.org/officeDocument/2006/relationships/customXml" Target="../ink/ink1810.xml"/><Relationship Id="rId7" Type="http://schemas.openxmlformats.org/officeDocument/2006/relationships/customXml" Target="../ink/ink1814.xml"/><Relationship Id="rId12" Type="http://schemas.openxmlformats.org/officeDocument/2006/relationships/customXml" Target="../ink/ink1819.xml"/><Relationship Id="rId17" Type="http://schemas.openxmlformats.org/officeDocument/2006/relationships/customXml" Target="../ink/ink1824.xml"/><Relationship Id="rId2" Type="http://schemas.openxmlformats.org/officeDocument/2006/relationships/image" Target="../media/image34.png"/><Relationship Id="rId16" Type="http://schemas.openxmlformats.org/officeDocument/2006/relationships/customXml" Target="../ink/ink182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13.xml"/><Relationship Id="rId11" Type="http://schemas.openxmlformats.org/officeDocument/2006/relationships/customXml" Target="../ink/ink1818.xml"/><Relationship Id="rId5" Type="http://schemas.openxmlformats.org/officeDocument/2006/relationships/customXml" Target="../ink/ink1812.xml"/><Relationship Id="rId15" Type="http://schemas.openxmlformats.org/officeDocument/2006/relationships/customXml" Target="../ink/ink1822.xml"/><Relationship Id="rId10" Type="http://schemas.openxmlformats.org/officeDocument/2006/relationships/customXml" Target="../ink/ink1817.xml"/><Relationship Id="rId19" Type="http://schemas.openxmlformats.org/officeDocument/2006/relationships/image" Target="../media/image35.emf"/><Relationship Id="rId4" Type="http://schemas.openxmlformats.org/officeDocument/2006/relationships/customXml" Target="../ink/ink1811.xml"/><Relationship Id="rId9" Type="http://schemas.openxmlformats.org/officeDocument/2006/relationships/customXml" Target="../ink/ink1816.xml"/><Relationship Id="rId14" Type="http://schemas.openxmlformats.org/officeDocument/2006/relationships/customXml" Target="../ink/ink1821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40.xml"/><Relationship Id="rId21" Type="http://schemas.openxmlformats.org/officeDocument/2006/relationships/customXml" Target="../ink/ink1844.xml"/><Relationship Id="rId42" Type="http://schemas.openxmlformats.org/officeDocument/2006/relationships/customXml" Target="../ink/ink1865.xml"/><Relationship Id="rId63" Type="http://schemas.openxmlformats.org/officeDocument/2006/relationships/customXml" Target="../ink/ink1886.xml"/><Relationship Id="rId84" Type="http://schemas.openxmlformats.org/officeDocument/2006/relationships/customXml" Target="../ink/ink1907.xml"/><Relationship Id="rId138" Type="http://schemas.openxmlformats.org/officeDocument/2006/relationships/customXml" Target="../ink/ink1961.xml"/><Relationship Id="rId159" Type="http://schemas.openxmlformats.org/officeDocument/2006/relationships/image" Target="../media/image36.emf"/><Relationship Id="rId107" Type="http://schemas.openxmlformats.org/officeDocument/2006/relationships/customXml" Target="../ink/ink1930.xml"/><Relationship Id="rId11" Type="http://schemas.openxmlformats.org/officeDocument/2006/relationships/customXml" Target="../ink/ink1834.xml"/><Relationship Id="rId32" Type="http://schemas.openxmlformats.org/officeDocument/2006/relationships/customXml" Target="../ink/ink1855.xml"/><Relationship Id="rId53" Type="http://schemas.openxmlformats.org/officeDocument/2006/relationships/customXml" Target="../ink/ink1876.xml"/><Relationship Id="rId74" Type="http://schemas.openxmlformats.org/officeDocument/2006/relationships/customXml" Target="../ink/ink1897.xml"/><Relationship Id="rId128" Type="http://schemas.openxmlformats.org/officeDocument/2006/relationships/customXml" Target="../ink/ink1951.xml"/><Relationship Id="rId149" Type="http://schemas.openxmlformats.org/officeDocument/2006/relationships/customXml" Target="../ink/ink1972.xml"/><Relationship Id="rId5" Type="http://schemas.openxmlformats.org/officeDocument/2006/relationships/customXml" Target="../ink/ink1828.xml"/><Relationship Id="rId95" Type="http://schemas.openxmlformats.org/officeDocument/2006/relationships/customXml" Target="../ink/ink1918.xml"/><Relationship Id="rId22" Type="http://schemas.openxmlformats.org/officeDocument/2006/relationships/customXml" Target="../ink/ink1845.xml"/><Relationship Id="rId43" Type="http://schemas.openxmlformats.org/officeDocument/2006/relationships/customXml" Target="../ink/ink1866.xml"/><Relationship Id="rId64" Type="http://schemas.openxmlformats.org/officeDocument/2006/relationships/customXml" Target="../ink/ink1887.xml"/><Relationship Id="rId118" Type="http://schemas.openxmlformats.org/officeDocument/2006/relationships/customXml" Target="../ink/ink1941.xml"/><Relationship Id="rId139" Type="http://schemas.openxmlformats.org/officeDocument/2006/relationships/customXml" Target="../ink/ink1962.xml"/><Relationship Id="rId80" Type="http://schemas.openxmlformats.org/officeDocument/2006/relationships/customXml" Target="../ink/ink1903.xml"/><Relationship Id="rId85" Type="http://schemas.openxmlformats.org/officeDocument/2006/relationships/customXml" Target="../ink/ink1908.xml"/><Relationship Id="rId150" Type="http://schemas.openxmlformats.org/officeDocument/2006/relationships/customXml" Target="../ink/ink1973.xml"/><Relationship Id="rId155" Type="http://schemas.openxmlformats.org/officeDocument/2006/relationships/customXml" Target="../ink/ink1978.xml"/><Relationship Id="rId12" Type="http://schemas.openxmlformats.org/officeDocument/2006/relationships/customXml" Target="../ink/ink1835.xml"/><Relationship Id="rId17" Type="http://schemas.openxmlformats.org/officeDocument/2006/relationships/customXml" Target="../ink/ink1840.xml"/><Relationship Id="rId33" Type="http://schemas.openxmlformats.org/officeDocument/2006/relationships/customXml" Target="../ink/ink1856.xml"/><Relationship Id="rId38" Type="http://schemas.openxmlformats.org/officeDocument/2006/relationships/customXml" Target="../ink/ink1861.xml"/><Relationship Id="rId59" Type="http://schemas.openxmlformats.org/officeDocument/2006/relationships/customXml" Target="../ink/ink1882.xml"/><Relationship Id="rId103" Type="http://schemas.openxmlformats.org/officeDocument/2006/relationships/customXml" Target="../ink/ink1926.xml"/><Relationship Id="rId108" Type="http://schemas.openxmlformats.org/officeDocument/2006/relationships/customXml" Target="../ink/ink1931.xml"/><Relationship Id="rId124" Type="http://schemas.openxmlformats.org/officeDocument/2006/relationships/customXml" Target="../ink/ink1947.xml"/><Relationship Id="rId129" Type="http://schemas.openxmlformats.org/officeDocument/2006/relationships/customXml" Target="../ink/ink1952.xml"/><Relationship Id="rId54" Type="http://schemas.openxmlformats.org/officeDocument/2006/relationships/customXml" Target="../ink/ink1877.xml"/><Relationship Id="rId70" Type="http://schemas.openxmlformats.org/officeDocument/2006/relationships/customXml" Target="../ink/ink1893.xml"/><Relationship Id="rId75" Type="http://schemas.openxmlformats.org/officeDocument/2006/relationships/customXml" Target="../ink/ink1898.xml"/><Relationship Id="rId91" Type="http://schemas.openxmlformats.org/officeDocument/2006/relationships/customXml" Target="../ink/ink1914.xml"/><Relationship Id="rId96" Type="http://schemas.openxmlformats.org/officeDocument/2006/relationships/customXml" Target="../ink/ink1919.xml"/><Relationship Id="rId140" Type="http://schemas.openxmlformats.org/officeDocument/2006/relationships/customXml" Target="../ink/ink1963.xml"/><Relationship Id="rId145" Type="http://schemas.openxmlformats.org/officeDocument/2006/relationships/customXml" Target="../ink/ink196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9.xml"/><Relationship Id="rId23" Type="http://schemas.openxmlformats.org/officeDocument/2006/relationships/customXml" Target="../ink/ink1846.xml"/><Relationship Id="rId28" Type="http://schemas.openxmlformats.org/officeDocument/2006/relationships/customXml" Target="../ink/ink1851.xml"/><Relationship Id="rId49" Type="http://schemas.openxmlformats.org/officeDocument/2006/relationships/customXml" Target="../ink/ink1872.xml"/><Relationship Id="rId114" Type="http://schemas.openxmlformats.org/officeDocument/2006/relationships/customXml" Target="../ink/ink1937.xml"/><Relationship Id="rId119" Type="http://schemas.openxmlformats.org/officeDocument/2006/relationships/customXml" Target="../ink/ink1942.xml"/><Relationship Id="rId44" Type="http://schemas.openxmlformats.org/officeDocument/2006/relationships/customXml" Target="../ink/ink1867.xml"/><Relationship Id="rId60" Type="http://schemas.openxmlformats.org/officeDocument/2006/relationships/customXml" Target="../ink/ink1883.xml"/><Relationship Id="rId65" Type="http://schemas.openxmlformats.org/officeDocument/2006/relationships/customXml" Target="../ink/ink1888.xml"/><Relationship Id="rId81" Type="http://schemas.openxmlformats.org/officeDocument/2006/relationships/customXml" Target="../ink/ink1904.xml"/><Relationship Id="rId86" Type="http://schemas.openxmlformats.org/officeDocument/2006/relationships/customXml" Target="../ink/ink1909.xml"/><Relationship Id="rId130" Type="http://schemas.openxmlformats.org/officeDocument/2006/relationships/customXml" Target="../ink/ink1953.xml"/><Relationship Id="rId135" Type="http://schemas.openxmlformats.org/officeDocument/2006/relationships/customXml" Target="../ink/ink1958.xml"/><Relationship Id="rId151" Type="http://schemas.openxmlformats.org/officeDocument/2006/relationships/customXml" Target="../ink/ink1974.xml"/><Relationship Id="rId156" Type="http://schemas.openxmlformats.org/officeDocument/2006/relationships/customXml" Target="../ink/ink1979.xml"/><Relationship Id="rId13" Type="http://schemas.openxmlformats.org/officeDocument/2006/relationships/customXml" Target="../ink/ink1836.xml"/><Relationship Id="rId18" Type="http://schemas.openxmlformats.org/officeDocument/2006/relationships/customXml" Target="../ink/ink1841.xml"/><Relationship Id="rId39" Type="http://schemas.openxmlformats.org/officeDocument/2006/relationships/customXml" Target="../ink/ink1862.xml"/><Relationship Id="rId109" Type="http://schemas.openxmlformats.org/officeDocument/2006/relationships/customXml" Target="../ink/ink1932.xml"/><Relationship Id="rId34" Type="http://schemas.openxmlformats.org/officeDocument/2006/relationships/customXml" Target="../ink/ink1857.xml"/><Relationship Id="rId50" Type="http://schemas.openxmlformats.org/officeDocument/2006/relationships/customXml" Target="../ink/ink1873.xml"/><Relationship Id="rId55" Type="http://schemas.openxmlformats.org/officeDocument/2006/relationships/customXml" Target="../ink/ink1878.xml"/><Relationship Id="rId76" Type="http://schemas.openxmlformats.org/officeDocument/2006/relationships/customXml" Target="../ink/ink1899.xml"/><Relationship Id="rId97" Type="http://schemas.openxmlformats.org/officeDocument/2006/relationships/customXml" Target="../ink/ink1920.xml"/><Relationship Id="rId104" Type="http://schemas.openxmlformats.org/officeDocument/2006/relationships/customXml" Target="../ink/ink1927.xml"/><Relationship Id="rId120" Type="http://schemas.openxmlformats.org/officeDocument/2006/relationships/customXml" Target="../ink/ink1943.xml"/><Relationship Id="rId125" Type="http://schemas.openxmlformats.org/officeDocument/2006/relationships/customXml" Target="../ink/ink1948.xml"/><Relationship Id="rId141" Type="http://schemas.openxmlformats.org/officeDocument/2006/relationships/customXml" Target="../ink/ink1964.xml"/><Relationship Id="rId146" Type="http://schemas.openxmlformats.org/officeDocument/2006/relationships/customXml" Target="../ink/ink1969.xml"/><Relationship Id="rId7" Type="http://schemas.openxmlformats.org/officeDocument/2006/relationships/customXml" Target="../ink/ink1830.xml"/><Relationship Id="rId71" Type="http://schemas.openxmlformats.org/officeDocument/2006/relationships/customXml" Target="../ink/ink1894.xml"/><Relationship Id="rId92" Type="http://schemas.openxmlformats.org/officeDocument/2006/relationships/customXml" Target="../ink/ink1915.xml"/><Relationship Id="rId2" Type="http://schemas.openxmlformats.org/officeDocument/2006/relationships/image" Target="../media/image34.png"/><Relationship Id="rId29" Type="http://schemas.openxmlformats.org/officeDocument/2006/relationships/customXml" Target="../ink/ink1852.xml"/><Relationship Id="rId24" Type="http://schemas.openxmlformats.org/officeDocument/2006/relationships/customXml" Target="../ink/ink1847.xml"/><Relationship Id="rId40" Type="http://schemas.openxmlformats.org/officeDocument/2006/relationships/customXml" Target="../ink/ink1863.xml"/><Relationship Id="rId45" Type="http://schemas.openxmlformats.org/officeDocument/2006/relationships/customXml" Target="../ink/ink1868.xml"/><Relationship Id="rId66" Type="http://schemas.openxmlformats.org/officeDocument/2006/relationships/customXml" Target="../ink/ink1889.xml"/><Relationship Id="rId87" Type="http://schemas.openxmlformats.org/officeDocument/2006/relationships/customXml" Target="../ink/ink1910.xml"/><Relationship Id="rId110" Type="http://schemas.openxmlformats.org/officeDocument/2006/relationships/customXml" Target="../ink/ink1933.xml"/><Relationship Id="rId115" Type="http://schemas.openxmlformats.org/officeDocument/2006/relationships/customXml" Target="../ink/ink1938.xml"/><Relationship Id="rId131" Type="http://schemas.openxmlformats.org/officeDocument/2006/relationships/customXml" Target="../ink/ink1954.xml"/><Relationship Id="rId136" Type="http://schemas.openxmlformats.org/officeDocument/2006/relationships/customXml" Target="../ink/ink1959.xml"/><Relationship Id="rId157" Type="http://schemas.openxmlformats.org/officeDocument/2006/relationships/customXml" Target="../ink/ink1980.xml"/><Relationship Id="rId61" Type="http://schemas.openxmlformats.org/officeDocument/2006/relationships/customXml" Target="../ink/ink1884.xml"/><Relationship Id="rId82" Type="http://schemas.openxmlformats.org/officeDocument/2006/relationships/customXml" Target="../ink/ink1905.xml"/><Relationship Id="rId152" Type="http://schemas.openxmlformats.org/officeDocument/2006/relationships/customXml" Target="../ink/ink1975.xml"/><Relationship Id="rId19" Type="http://schemas.openxmlformats.org/officeDocument/2006/relationships/customXml" Target="../ink/ink1842.xml"/><Relationship Id="rId14" Type="http://schemas.openxmlformats.org/officeDocument/2006/relationships/customXml" Target="../ink/ink1837.xml"/><Relationship Id="rId30" Type="http://schemas.openxmlformats.org/officeDocument/2006/relationships/customXml" Target="../ink/ink1853.xml"/><Relationship Id="rId35" Type="http://schemas.openxmlformats.org/officeDocument/2006/relationships/customXml" Target="../ink/ink1858.xml"/><Relationship Id="rId56" Type="http://schemas.openxmlformats.org/officeDocument/2006/relationships/customXml" Target="../ink/ink1879.xml"/><Relationship Id="rId77" Type="http://schemas.openxmlformats.org/officeDocument/2006/relationships/customXml" Target="../ink/ink1900.xml"/><Relationship Id="rId100" Type="http://schemas.openxmlformats.org/officeDocument/2006/relationships/customXml" Target="../ink/ink1923.xml"/><Relationship Id="rId105" Type="http://schemas.openxmlformats.org/officeDocument/2006/relationships/customXml" Target="../ink/ink1928.xml"/><Relationship Id="rId126" Type="http://schemas.openxmlformats.org/officeDocument/2006/relationships/customXml" Target="../ink/ink1949.xml"/><Relationship Id="rId147" Type="http://schemas.openxmlformats.org/officeDocument/2006/relationships/customXml" Target="../ink/ink1970.xml"/><Relationship Id="rId8" Type="http://schemas.openxmlformats.org/officeDocument/2006/relationships/customXml" Target="../ink/ink1831.xml"/><Relationship Id="rId51" Type="http://schemas.openxmlformats.org/officeDocument/2006/relationships/customXml" Target="../ink/ink1874.xml"/><Relationship Id="rId72" Type="http://schemas.openxmlformats.org/officeDocument/2006/relationships/customXml" Target="../ink/ink1895.xml"/><Relationship Id="rId93" Type="http://schemas.openxmlformats.org/officeDocument/2006/relationships/customXml" Target="../ink/ink1916.xml"/><Relationship Id="rId98" Type="http://schemas.openxmlformats.org/officeDocument/2006/relationships/customXml" Target="../ink/ink1921.xml"/><Relationship Id="rId121" Type="http://schemas.openxmlformats.org/officeDocument/2006/relationships/customXml" Target="../ink/ink1944.xml"/><Relationship Id="rId142" Type="http://schemas.openxmlformats.org/officeDocument/2006/relationships/customXml" Target="../ink/ink1965.xml"/><Relationship Id="rId3" Type="http://schemas.openxmlformats.org/officeDocument/2006/relationships/customXml" Target="../ink/ink1826.xml"/><Relationship Id="rId25" Type="http://schemas.openxmlformats.org/officeDocument/2006/relationships/customXml" Target="../ink/ink1848.xml"/><Relationship Id="rId46" Type="http://schemas.openxmlformats.org/officeDocument/2006/relationships/customXml" Target="../ink/ink1869.xml"/><Relationship Id="rId67" Type="http://schemas.openxmlformats.org/officeDocument/2006/relationships/customXml" Target="../ink/ink1890.xml"/><Relationship Id="rId116" Type="http://schemas.openxmlformats.org/officeDocument/2006/relationships/customXml" Target="../ink/ink1939.xml"/><Relationship Id="rId137" Type="http://schemas.openxmlformats.org/officeDocument/2006/relationships/customXml" Target="../ink/ink1960.xml"/><Relationship Id="rId158" Type="http://schemas.openxmlformats.org/officeDocument/2006/relationships/customXml" Target="../ink/ink1981.xml"/><Relationship Id="rId20" Type="http://schemas.openxmlformats.org/officeDocument/2006/relationships/customXml" Target="../ink/ink1843.xml"/><Relationship Id="rId41" Type="http://schemas.openxmlformats.org/officeDocument/2006/relationships/customXml" Target="../ink/ink1864.xml"/><Relationship Id="rId62" Type="http://schemas.openxmlformats.org/officeDocument/2006/relationships/customXml" Target="../ink/ink1885.xml"/><Relationship Id="rId83" Type="http://schemas.openxmlformats.org/officeDocument/2006/relationships/customXml" Target="../ink/ink1906.xml"/><Relationship Id="rId88" Type="http://schemas.openxmlformats.org/officeDocument/2006/relationships/customXml" Target="../ink/ink1911.xml"/><Relationship Id="rId111" Type="http://schemas.openxmlformats.org/officeDocument/2006/relationships/customXml" Target="../ink/ink1934.xml"/><Relationship Id="rId132" Type="http://schemas.openxmlformats.org/officeDocument/2006/relationships/customXml" Target="../ink/ink1955.xml"/><Relationship Id="rId153" Type="http://schemas.openxmlformats.org/officeDocument/2006/relationships/customXml" Target="../ink/ink1976.xml"/><Relationship Id="rId15" Type="http://schemas.openxmlformats.org/officeDocument/2006/relationships/customXml" Target="../ink/ink1838.xml"/><Relationship Id="rId36" Type="http://schemas.openxmlformats.org/officeDocument/2006/relationships/customXml" Target="../ink/ink1859.xml"/><Relationship Id="rId57" Type="http://schemas.openxmlformats.org/officeDocument/2006/relationships/customXml" Target="../ink/ink1880.xml"/><Relationship Id="rId106" Type="http://schemas.openxmlformats.org/officeDocument/2006/relationships/customXml" Target="../ink/ink1929.xml"/><Relationship Id="rId127" Type="http://schemas.openxmlformats.org/officeDocument/2006/relationships/customXml" Target="../ink/ink1950.xml"/><Relationship Id="rId10" Type="http://schemas.openxmlformats.org/officeDocument/2006/relationships/customXml" Target="../ink/ink1833.xml"/><Relationship Id="rId31" Type="http://schemas.openxmlformats.org/officeDocument/2006/relationships/customXml" Target="../ink/ink1854.xml"/><Relationship Id="rId52" Type="http://schemas.openxmlformats.org/officeDocument/2006/relationships/customXml" Target="../ink/ink1875.xml"/><Relationship Id="rId73" Type="http://schemas.openxmlformats.org/officeDocument/2006/relationships/customXml" Target="../ink/ink1896.xml"/><Relationship Id="rId78" Type="http://schemas.openxmlformats.org/officeDocument/2006/relationships/customXml" Target="../ink/ink1901.xml"/><Relationship Id="rId94" Type="http://schemas.openxmlformats.org/officeDocument/2006/relationships/customXml" Target="../ink/ink1917.xml"/><Relationship Id="rId99" Type="http://schemas.openxmlformats.org/officeDocument/2006/relationships/customXml" Target="../ink/ink1922.xml"/><Relationship Id="rId101" Type="http://schemas.openxmlformats.org/officeDocument/2006/relationships/customXml" Target="../ink/ink1924.xml"/><Relationship Id="rId122" Type="http://schemas.openxmlformats.org/officeDocument/2006/relationships/customXml" Target="../ink/ink1945.xml"/><Relationship Id="rId143" Type="http://schemas.openxmlformats.org/officeDocument/2006/relationships/customXml" Target="../ink/ink1966.xml"/><Relationship Id="rId148" Type="http://schemas.openxmlformats.org/officeDocument/2006/relationships/customXml" Target="../ink/ink1971.xml"/><Relationship Id="rId4" Type="http://schemas.openxmlformats.org/officeDocument/2006/relationships/customXml" Target="../ink/ink1827.xml"/><Relationship Id="rId9" Type="http://schemas.openxmlformats.org/officeDocument/2006/relationships/customXml" Target="../ink/ink1832.xml"/><Relationship Id="rId26" Type="http://schemas.openxmlformats.org/officeDocument/2006/relationships/customXml" Target="../ink/ink1849.xml"/><Relationship Id="rId47" Type="http://schemas.openxmlformats.org/officeDocument/2006/relationships/customXml" Target="../ink/ink1870.xml"/><Relationship Id="rId68" Type="http://schemas.openxmlformats.org/officeDocument/2006/relationships/customXml" Target="../ink/ink1891.xml"/><Relationship Id="rId89" Type="http://schemas.openxmlformats.org/officeDocument/2006/relationships/customXml" Target="../ink/ink1912.xml"/><Relationship Id="rId112" Type="http://schemas.openxmlformats.org/officeDocument/2006/relationships/customXml" Target="../ink/ink1935.xml"/><Relationship Id="rId133" Type="http://schemas.openxmlformats.org/officeDocument/2006/relationships/customXml" Target="../ink/ink1956.xml"/><Relationship Id="rId154" Type="http://schemas.openxmlformats.org/officeDocument/2006/relationships/customXml" Target="../ink/ink1977.xml"/><Relationship Id="rId16" Type="http://schemas.openxmlformats.org/officeDocument/2006/relationships/customXml" Target="../ink/ink1839.xml"/><Relationship Id="rId37" Type="http://schemas.openxmlformats.org/officeDocument/2006/relationships/customXml" Target="../ink/ink1860.xml"/><Relationship Id="rId58" Type="http://schemas.openxmlformats.org/officeDocument/2006/relationships/customXml" Target="../ink/ink1881.xml"/><Relationship Id="rId79" Type="http://schemas.openxmlformats.org/officeDocument/2006/relationships/customXml" Target="../ink/ink1902.xml"/><Relationship Id="rId102" Type="http://schemas.openxmlformats.org/officeDocument/2006/relationships/customXml" Target="../ink/ink1925.xml"/><Relationship Id="rId123" Type="http://schemas.openxmlformats.org/officeDocument/2006/relationships/customXml" Target="../ink/ink1946.xml"/><Relationship Id="rId144" Type="http://schemas.openxmlformats.org/officeDocument/2006/relationships/customXml" Target="../ink/ink1967.xml"/><Relationship Id="rId90" Type="http://schemas.openxmlformats.org/officeDocument/2006/relationships/customXml" Target="../ink/ink1913.xml"/><Relationship Id="rId27" Type="http://schemas.openxmlformats.org/officeDocument/2006/relationships/customXml" Target="../ink/ink1850.xml"/><Relationship Id="rId48" Type="http://schemas.openxmlformats.org/officeDocument/2006/relationships/customXml" Target="../ink/ink1871.xml"/><Relationship Id="rId69" Type="http://schemas.openxmlformats.org/officeDocument/2006/relationships/customXml" Target="../ink/ink1892.xml"/><Relationship Id="rId113" Type="http://schemas.openxmlformats.org/officeDocument/2006/relationships/customXml" Target="../ink/ink1936.xml"/><Relationship Id="rId134" Type="http://schemas.openxmlformats.org/officeDocument/2006/relationships/customXml" Target="../ink/ink1957.xml"/></Relationships>
</file>

<file path=ppt/slides/_rels/slide2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96.xml"/><Relationship Id="rId21" Type="http://schemas.openxmlformats.org/officeDocument/2006/relationships/customXml" Target="../ink/ink2000.xml"/><Relationship Id="rId42" Type="http://schemas.openxmlformats.org/officeDocument/2006/relationships/customXml" Target="../ink/ink2021.xml"/><Relationship Id="rId63" Type="http://schemas.openxmlformats.org/officeDocument/2006/relationships/customXml" Target="../ink/ink2042.xml"/><Relationship Id="rId84" Type="http://schemas.openxmlformats.org/officeDocument/2006/relationships/customXml" Target="../ink/ink2063.xml"/><Relationship Id="rId138" Type="http://schemas.openxmlformats.org/officeDocument/2006/relationships/customXml" Target="../ink/ink2117.xml"/><Relationship Id="rId16" Type="http://schemas.openxmlformats.org/officeDocument/2006/relationships/customXml" Target="../ink/ink1995.xml"/><Relationship Id="rId107" Type="http://schemas.openxmlformats.org/officeDocument/2006/relationships/customXml" Target="../ink/ink2086.xml"/><Relationship Id="rId11" Type="http://schemas.openxmlformats.org/officeDocument/2006/relationships/customXml" Target="../ink/ink1990.xml"/><Relationship Id="rId32" Type="http://schemas.openxmlformats.org/officeDocument/2006/relationships/customXml" Target="../ink/ink2011.xml"/><Relationship Id="rId37" Type="http://schemas.openxmlformats.org/officeDocument/2006/relationships/customXml" Target="../ink/ink2016.xml"/><Relationship Id="rId53" Type="http://schemas.openxmlformats.org/officeDocument/2006/relationships/customXml" Target="../ink/ink2032.xml"/><Relationship Id="rId58" Type="http://schemas.openxmlformats.org/officeDocument/2006/relationships/customXml" Target="../ink/ink2037.xml"/><Relationship Id="rId74" Type="http://schemas.openxmlformats.org/officeDocument/2006/relationships/customXml" Target="../ink/ink2053.xml"/><Relationship Id="rId79" Type="http://schemas.openxmlformats.org/officeDocument/2006/relationships/customXml" Target="../ink/ink2058.xml"/><Relationship Id="rId102" Type="http://schemas.openxmlformats.org/officeDocument/2006/relationships/customXml" Target="../ink/ink2081.xml"/><Relationship Id="rId123" Type="http://schemas.openxmlformats.org/officeDocument/2006/relationships/customXml" Target="../ink/ink2102.xml"/><Relationship Id="rId128" Type="http://schemas.openxmlformats.org/officeDocument/2006/relationships/customXml" Target="../ink/ink2107.xml"/><Relationship Id="rId5" Type="http://schemas.openxmlformats.org/officeDocument/2006/relationships/customXml" Target="../ink/ink1984.xml"/><Relationship Id="rId90" Type="http://schemas.openxmlformats.org/officeDocument/2006/relationships/customXml" Target="../ink/ink2069.xml"/><Relationship Id="rId95" Type="http://schemas.openxmlformats.org/officeDocument/2006/relationships/customXml" Target="../ink/ink2074.xml"/><Relationship Id="rId22" Type="http://schemas.openxmlformats.org/officeDocument/2006/relationships/customXml" Target="../ink/ink2001.xml"/><Relationship Id="rId27" Type="http://schemas.openxmlformats.org/officeDocument/2006/relationships/customXml" Target="../ink/ink2006.xml"/><Relationship Id="rId43" Type="http://schemas.openxmlformats.org/officeDocument/2006/relationships/customXml" Target="../ink/ink2022.xml"/><Relationship Id="rId48" Type="http://schemas.openxmlformats.org/officeDocument/2006/relationships/customXml" Target="../ink/ink2027.xml"/><Relationship Id="rId64" Type="http://schemas.openxmlformats.org/officeDocument/2006/relationships/customXml" Target="../ink/ink2043.xml"/><Relationship Id="rId69" Type="http://schemas.openxmlformats.org/officeDocument/2006/relationships/customXml" Target="../ink/ink2048.xml"/><Relationship Id="rId113" Type="http://schemas.openxmlformats.org/officeDocument/2006/relationships/customXml" Target="../ink/ink2092.xml"/><Relationship Id="rId118" Type="http://schemas.openxmlformats.org/officeDocument/2006/relationships/customXml" Target="../ink/ink2097.xml"/><Relationship Id="rId134" Type="http://schemas.openxmlformats.org/officeDocument/2006/relationships/customXml" Target="../ink/ink2113.xml"/><Relationship Id="rId139" Type="http://schemas.openxmlformats.org/officeDocument/2006/relationships/image" Target="../media/image38.emf"/><Relationship Id="rId80" Type="http://schemas.openxmlformats.org/officeDocument/2006/relationships/customXml" Target="../ink/ink2059.xml"/><Relationship Id="rId85" Type="http://schemas.openxmlformats.org/officeDocument/2006/relationships/customXml" Target="../ink/ink2064.xml"/><Relationship Id="rId12" Type="http://schemas.openxmlformats.org/officeDocument/2006/relationships/customXml" Target="../ink/ink1991.xml"/><Relationship Id="rId17" Type="http://schemas.openxmlformats.org/officeDocument/2006/relationships/customXml" Target="../ink/ink1996.xml"/><Relationship Id="rId33" Type="http://schemas.openxmlformats.org/officeDocument/2006/relationships/customXml" Target="../ink/ink2012.xml"/><Relationship Id="rId38" Type="http://schemas.openxmlformats.org/officeDocument/2006/relationships/customXml" Target="../ink/ink2017.xml"/><Relationship Id="rId59" Type="http://schemas.openxmlformats.org/officeDocument/2006/relationships/customXml" Target="../ink/ink2038.xml"/><Relationship Id="rId103" Type="http://schemas.openxmlformats.org/officeDocument/2006/relationships/customXml" Target="../ink/ink2082.xml"/><Relationship Id="rId108" Type="http://schemas.openxmlformats.org/officeDocument/2006/relationships/customXml" Target="../ink/ink2087.xml"/><Relationship Id="rId124" Type="http://schemas.openxmlformats.org/officeDocument/2006/relationships/customXml" Target="../ink/ink2103.xml"/><Relationship Id="rId129" Type="http://schemas.openxmlformats.org/officeDocument/2006/relationships/customXml" Target="../ink/ink2108.xml"/><Relationship Id="rId54" Type="http://schemas.openxmlformats.org/officeDocument/2006/relationships/customXml" Target="../ink/ink2033.xml"/><Relationship Id="rId70" Type="http://schemas.openxmlformats.org/officeDocument/2006/relationships/customXml" Target="../ink/ink2049.xml"/><Relationship Id="rId75" Type="http://schemas.openxmlformats.org/officeDocument/2006/relationships/customXml" Target="../ink/ink2054.xml"/><Relationship Id="rId91" Type="http://schemas.openxmlformats.org/officeDocument/2006/relationships/customXml" Target="../ink/ink2070.xml"/><Relationship Id="rId96" Type="http://schemas.openxmlformats.org/officeDocument/2006/relationships/customXml" Target="../ink/ink20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85.xml"/><Relationship Id="rId23" Type="http://schemas.openxmlformats.org/officeDocument/2006/relationships/customXml" Target="../ink/ink2002.xml"/><Relationship Id="rId28" Type="http://schemas.openxmlformats.org/officeDocument/2006/relationships/customXml" Target="../ink/ink2007.xml"/><Relationship Id="rId49" Type="http://schemas.openxmlformats.org/officeDocument/2006/relationships/customXml" Target="../ink/ink2028.xml"/><Relationship Id="rId114" Type="http://schemas.openxmlformats.org/officeDocument/2006/relationships/customXml" Target="../ink/ink2093.xml"/><Relationship Id="rId119" Type="http://schemas.openxmlformats.org/officeDocument/2006/relationships/customXml" Target="../ink/ink2098.xml"/><Relationship Id="rId44" Type="http://schemas.openxmlformats.org/officeDocument/2006/relationships/customXml" Target="../ink/ink2023.xml"/><Relationship Id="rId60" Type="http://schemas.openxmlformats.org/officeDocument/2006/relationships/customXml" Target="../ink/ink2039.xml"/><Relationship Id="rId65" Type="http://schemas.openxmlformats.org/officeDocument/2006/relationships/customXml" Target="../ink/ink2044.xml"/><Relationship Id="rId81" Type="http://schemas.openxmlformats.org/officeDocument/2006/relationships/customXml" Target="../ink/ink2060.xml"/><Relationship Id="rId86" Type="http://schemas.openxmlformats.org/officeDocument/2006/relationships/customXml" Target="../ink/ink2065.xml"/><Relationship Id="rId130" Type="http://schemas.openxmlformats.org/officeDocument/2006/relationships/customXml" Target="../ink/ink2109.xml"/><Relationship Id="rId135" Type="http://schemas.openxmlformats.org/officeDocument/2006/relationships/customXml" Target="../ink/ink2114.xml"/><Relationship Id="rId13" Type="http://schemas.openxmlformats.org/officeDocument/2006/relationships/customXml" Target="../ink/ink1992.xml"/><Relationship Id="rId18" Type="http://schemas.openxmlformats.org/officeDocument/2006/relationships/customXml" Target="../ink/ink1997.xml"/><Relationship Id="rId39" Type="http://schemas.openxmlformats.org/officeDocument/2006/relationships/customXml" Target="../ink/ink2018.xml"/><Relationship Id="rId109" Type="http://schemas.openxmlformats.org/officeDocument/2006/relationships/customXml" Target="../ink/ink2088.xml"/><Relationship Id="rId34" Type="http://schemas.openxmlformats.org/officeDocument/2006/relationships/customXml" Target="../ink/ink2013.xml"/><Relationship Id="rId50" Type="http://schemas.openxmlformats.org/officeDocument/2006/relationships/customXml" Target="../ink/ink2029.xml"/><Relationship Id="rId55" Type="http://schemas.openxmlformats.org/officeDocument/2006/relationships/customXml" Target="../ink/ink2034.xml"/><Relationship Id="rId76" Type="http://schemas.openxmlformats.org/officeDocument/2006/relationships/customXml" Target="../ink/ink2055.xml"/><Relationship Id="rId97" Type="http://schemas.openxmlformats.org/officeDocument/2006/relationships/customXml" Target="../ink/ink2076.xml"/><Relationship Id="rId104" Type="http://schemas.openxmlformats.org/officeDocument/2006/relationships/customXml" Target="../ink/ink2083.xml"/><Relationship Id="rId120" Type="http://schemas.openxmlformats.org/officeDocument/2006/relationships/customXml" Target="../ink/ink2099.xml"/><Relationship Id="rId125" Type="http://schemas.openxmlformats.org/officeDocument/2006/relationships/customXml" Target="../ink/ink2104.xml"/><Relationship Id="rId7" Type="http://schemas.openxmlformats.org/officeDocument/2006/relationships/customXml" Target="../ink/ink1986.xml"/><Relationship Id="rId71" Type="http://schemas.openxmlformats.org/officeDocument/2006/relationships/customXml" Target="../ink/ink2050.xml"/><Relationship Id="rId92" Type="http://schemas.openxmlformats.org/officeDocument/2006/relationships/customXml" Target="../ink/ink2071.xml"/><Relationship Id="rId2" Type="http://schemas.openxmlformats.org/officeDocument/2006/relationships/image" Target="../media/image37.png"/><Relationship Id="rId29" Type="http://schemas.openxmlformats.org/officeDocument/2006/relationships/customXml" Target="../ink/ink2008.xml"/><Relationship Id="rId24" Type="http://schemas.openxmlformats.org/officeDocument/2006/relationships/customXml" Target="../ink/ink2003.xml"/><Relationship Id="rId40" Type="http://schemas.openxmlformats.org/officeDocument/2006/relationships/customXml" Target="../ink/ink2019.xml"/><Relationship Id="rId45" Type="http://schemas.openxmlformats.org/officeDocument/2006/relationships/customXml" Target="../ink/ink2024.xml"/><Relationship Id="rId66" Type="http://schemas.openxmlformats.org/officeDocument/2006/relationships/customXml" Target="../ink/ink2045.xml"/><Relationship Id="rId87" Type="http://schemas.openxmlformats.org/officeDocument/2006/relationships/customXml" Target="../ink/ink2066.xml"/><Relationship Id="rId110" Type="http://schemas.openxmlformats.org/officeDocument/2006/relationships/customXml" Target="../ink/ink2089.xml"/><Relationship Id="rId115" Type="http://schemas.openxmlformats.org/officeDocument/2006/relationships/customXml" Target="../ink/ink2094.xml"/><Relationship Id="rId131" Type="http://schemas.openxmlformats.org/officeDocument/2006/relationships/customXml" Target="../ink/ink2110.xml"/><Relationship Id="rId136" Type="http://schemas.openxmlformats.org/officeDocument/2006/relationships/customXml" Target="../ink/ink2115.xml"/><Relationship Id="rId61" Type="http://schemas.openxmlformats.org/officeDocument/2006/relationships/customXml" Target="../ink/ink2040.xml"/><Relationship Id="rId82" Type="http://schemas.openxmlformats.org/officeDocument/2006/relationships/customXml" Target="../ink/ink2061.xml"/><Relationship Id="rId19" Type="http://schemas.openxmlformats.org/officeDocument/2006/relationships/customXml" Target="../ink/ink1998.xml"/><Relationship Id="rId14" Type="http://schemas.openxmlformats.org/officeDocument/2006/relationships/customXml" Target="../ink/ink1993.xml"/><Relationship Id="rId30" Type="http://schemas.openxmlformats.org/officeDocument/2006/relationships/customXml" Target="../ink/ink2009.xml"/><Relationship Id="rId35" Type="http://schemas.openxmlformats.org/officeDocument/2006/relationships/customXml" Target="../ink/ink2014.xml"/><Relationship Id="rId56" Type="http://schemas.openxmlformats.org/officeDocument/2006/relationships/customXml" Target="../ink/ink2035.xml"/><Relationship Id="rId77" Type="http://schemas.openxmlformats.org/officeDocument/2006/relationships/customXml" Target="../ink/ink2056.xml"/><Relationship Id="rId100" Type="http://schemas.openxmlformats.org/officeDocument/2006/relationships/customXml" Target="../ink/ink2079.xml"/><Relationship Id="rId105" Type="http://schemas.openxmlformats.org/officeDocument/2006/relationships/customXml" Target="../ink/ink2084.xml"/><Relationship Id="rId126" Type="http://schemas.openxmlformats.org/officeDocument/2006/relationships/customXml" Target="../ink/ink2105.xml"/><Relationship Id="rId8" Type="http://schemas.openxmlformats.org/officeDocument/2006/relationships/customXml" Target="../ink/ink1987.xml"/><Relationship Id="rId51" Type="http://schemas.openxmlformats.org/officeDocument/2006/relationships/customXml" Target="../ink/ink2030.xml"/><Relationship Id="rId72" Type="http://schemas.openxmlformats.org/officeDocument/2006/relationships/customXml" Target="../ink/ink2051.xml"/><Relationship Id="rId93" Type="http://schemas.openxmlformats.org/officeDocument/2006/relationships/customXml" Target="../ink/ink2072.xml"/><Relationship Id="rId98" Type="http://schemas.openxmlformats.org/officeDocument/2006/relationships/customXml" Target="../ink/ink2077.xml"/><Relationship Id="rId121" Type="http://schemas.openxmlformats.org/officeDocument/2006/relationships/customXml" Target="../ink/ink2100.xml"/><Relationship Id="rId3" Type="http://schemas.openxmlformats.org/officeDocument/2006/relationships/customXml" Target="../ink/ink1982.xml"/><Relationship Id="rId25" Type="http://schemas.openxmlformats.org/officeDocument/2006/relationships/customXml" Target="../ink/ink2004.xml"/><Relationship Id="rId46" Type="http://schemas.openxmlformats.org/officeDocument/2006/relationships/customXml" Target="../ink/ink2025.xml"/><Relationship Id="rId67" Type="http://schemas.openxmlformats.org/officeDocument/2006/relationships/customXml" Target="../ink/ink2046.xml"/><Relationship Id="rId116" Type="http://schemas.openxmlformats.org/officeDocument/2006/relationships/customXml" Target="../ink/ink2095.xml"/><Relationship Id="rId137" Type="http://schemas.openxmlformats.org/officeDocument/2006/relationships/customXml" Target="../ink/ink2116.xml"/><Relationship Id="rId20" Type="http://schemas.openxmlformats.org/officeDocument/2006/relationships/customXml" Target="../ink/ink1999.xml"/><Relationship Id="rId41" Type="http://schemas.openxmlformats.org/officeDocument/2006/relationships/customXml" Target="../ink/ink2020.xml"/><Relationship Id="rId62" Type="http://schemas.openxmlformats.org/officeDocument/2006/relationships/customXml" Target="../ink/ink2041.xml"/><Relationship Id="rId83" Type="http://schemas.openxmlformats.org/officeDocument/2006/relationships/customXml" Target="../ink/ink2062.xml"/><Relationship Id="rId88" Type="http://schemas.openxmlformats.org/officeDocument/2006/relationships/customXml" Target="../ink/ink2067.xml"/><Relationship Id="rId111" Type="http://schemas.openxmlformats.org/officeDocument/2006/relationships/customXml" Target="../ink/ink2090.xml"/><Relationship Id="rId132" Type="http://schemas.openxmlformats.org/officeDocument/2006/relationships/customXml" Target="../ink/ink2111.xml"/><Relationship Id="rId15" Type="http://schemas.openxmlformats.org/officeDocument/2006/relationships/customXml" Target="../ink/ink1994.xml"/><Relationship Id="rId36" Type="http://schemas.openxmlformats.org/officeDocument/2006/relationships/customXml" Target="../ink/ink2015.xml"/><Relationship Id="rId57" Type="http://schemas.openxmlformats.org/officeDocument/2006/relationships/customXml" Target="../ink/ink2036.xml"/><Relationship Id="rId106" Type="http://schemas.openxmlformats.org/officeDocument/2006/relationships/customXml" Target="../ink/ink2085.xml"/><Relationship Id="rId127" Type="http://schemas.openxmlformats.org/officeDocument/2006/relationships/customXml" Target="../ink/ink2106.xml"/><Relationship Id="rId10" Type="http://schemas.openxmlformats.org/officeDocument/2006/relationships/customXml" Target="../ink/ink1989.xml"/><Relationship Id="rId31" Type="http://schemas.openxmlformats.org/officeDocument/2006/relationships/customXml" Target="../ink/ink2010.xml"/><Relationship Id="rId52" Type="http://schemas.openxmlformats.org/officeDocument/2006/relationships/customXml" Target="../ink/ink2031.xml"/><Relationship Id="rId73" Type="http://schemas.openxmlformats.org/officeDocument/2006/relationships/customXml" Target="../ink/ink2052.xml"/><Relationship Id="rId78" Type="http://schemas.openxmlformats.org/officeDocument/2006/relationships/customXml" Target="../ink/ink2057.xml"/><Relationship Id="rId94" Type="http://schemas.openxmlformats.org/officeDocument/2006/relationships/customXml" Target="../ink/ink2073.xml"/><Relationship Id="rId99" Type="http://schemas.openxmlformats.org/officeDocument/2006/relationships/customXml" Target="../ink/ink2078.xml"/><Relationship Id="rId101" Type="http://schemas.openxmlformats.org/officeDocument/2006/relationships/customXml" Target="../ink/ink2080.xml"/><Relationship Id="rId122" Type="http://schemas.openxmlformats.org/officeDocument/2006/relationships/customXml" Target="../ink/ink2101.xml"/><Relationship Id="rId4" Type="http://schemas.openxmlformats.org/officeDocument/2006/relationships/customXml" Target="../ink/ink1983.xml"/><Relationship Id="rId9" Type="http://schemas.openxmlformats.org/officeDocument/2006/relationships/customXml" Target="../ink/ink1988.xml"/><Relationship Id="rId26" Type="http://schemas.openxmlformats.org/officeDocument/2006/relationships/customXml" Target="../ink/ink2005.xml"/><Relationship Id="rId47" Type="http://schemas.openxmlformats.org/officeDocument/2006/relationships/customXml" Target="../ink/ink2026.xml"/><Relationship Id="rId68" Type="http://schemas.openxmlformats.org/officeDocument/2006/relationships/customXml" Target="../ink/ink2047.xml"/><Relationship Id="rId89" Type="http://schemas.openxmlformats.org/officeDocument/2006/relationships/customXml" Target="../ink/ink2068.xml"/><Relationship Id="rId112" Type="http://schemas.openxmlformats.org/officeDocument/2006/relationships/customXml" Target="../ink/ink2091.xml"/><Relationship Id="rId133" Type="http://schemas.openxmlformats.org/officeDocument/2006/relationships/customXml" Target="../ink/ink21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23.xml"/><Relationship Id="rId13" Type="http://schemas.openxmlformats.org/officeDocument/2006/relationships/customXml" Target="../ink/ink2128.xml"/><Relationship Id="rId18" Type="http://schemas.openxmlformats.org/officeDocument/2006/relationships/customXml" Target="../ink/ink2133.xml"/><Relationship Id="rId3" Type="http://schemas.openxmlformats.org/officeDocument/2006/relationships/customXml" Target="../ink/ink2118.xml"/><Relationship Id="rId21" Type="http://schemas.openxmlformats.org/officeDocument/2006/relationships/image" Target="../media/image40.emf"/><Relationship Id="rId7" Type="http://schemas.openxmlformats.org/officeDocument/2006/relationships/customXml" Target="../ink/ink2122.xml"/><Relationship Id="rId12" Type="http://schemas.openxmlformats.org/officeDocument/2006/relationships/customXml" Target="../ink/ink2127.xml"/><Relationship Id="rId17" Type="http://schemas.openxmlformats.org/officeDocument/2006/relationships/customXml" Target="../ink/ink2132.xml"/><Relationship Id="rId2" Type="http://schemas.openxmlformats.org/officeDocument/2006/relationships/image" Target="../media/image39.png"/><Relationship Id="rId16" Type="http://schemas.openxmlformats.org/officeDocument/2006/relationships/customXml" Target="../ink/ink2131.xml"/><Relationship Id="rId20" Type="http://schemas.openxmlformats.org/officeDocument/2006/relationships/customXml" Target="../ink/ink213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21.xml"/><Relationship Id="rId11" Type="http://schemas.openxmlformats.org/officeDocument/2006/relationships/customXml" Target="../ink/ink2126.xml"/><Relationship Id="rId5" Type="http://schemas.openxmlformats.org/officeDocument/2006/relationships/customXml" Target="../ink/ink2120.xml"/><Relationship Id="rId15" Type="http://schemas.openxmlformats.org/officeDocument/2006/relationships/customXml" Target="../ink/ink2130.xml"/><Relationship Id="rId10" Type="http://schemas.openxmlformats.org/officeDocument/2006/relationships/customXml" Target="../ink/ink2125.xml"/><Relationship Id="rId19" Type="http://schemas.openxmlformats.org/officeDocument/2006/relationships/customXml" Target="../ink/ink2134.xml"/><Relationship Id="rId4" Type="http://schemas.openxmlformats.org/officeDocument/2006/relationships/customXml" Target="../ink/ink2119.xml"/><Relationship Id="rId9" Type="http://schemas.openxmlformats.org/officeDocument/2006/relationships/customXml" Target="../ink/ink2124.xml"/><Relationship Id="rId14" Type="http://schemas.openxmlformats.org/officeDocument/2006/relationships/customXml" Target="../ink/ink2129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50.xml"/><Relationship Id="rId21" Type="http://schemas.openxmlformats.org/officeDocument/2006/relationships/customXml" Target="../ink/ink2154.xml"/><Relationship Id="rId42" Type="http://schemas.openxmlformats.org/officeDocument/2006/relationships/customXml" Target="../ink/ink2175.xml"/><Relationship Id="rId63" Type="http://schemas.openxmlformats.org/officeDocument/2006/relationships/customXml" Target="../ink/ink2196.xml"/><Relationship Id="rId84" Type="http://schemas.openxmlformats.org/officeDocument/2006/relationships/customXml" Target="../ink/ink2217.xml"/><Relationship Id="rId138" Type="http://schemas.openxmlformats.org/officeDocument/2006/relationships/customXml" Target="../ink/ink2271.xml"/><Relationship Id="rId16" Type="http://schemas.openxmlformats.org/officeDocument/2006/relationships/customXml" Target="../ink/ink2149.xml"/><Relationship Id="rId107" Type="http://schemas.openxmlformats.org/officeDocument/2006/relationships/customXml" Target="../ink/ink2240.xml"/><Relationship Id="rId11" Type="http://schemas.openxmlformats.org/officeDocument/2006/relationships/customXml" Target="../ink/ink2144.xml"/><Relationship Id="rId32" Type="http://schemas.openxmlformats.org/officeDocument/2006/relationships/customXml" Target="../ink/ink2165.xml"/><Relationship Id="rId37" Type="http://schemas.openxmlformats.org/officeDocument/2006/relationships/customXml" Target="../ink/ink2170.xml"/><Relationship Id="rId53" Type="http://schemas.openxmlformats.org/officeDocument/2006/relationships/customXml" Target="../ink/ink2186.xml"/><Relationship Id="rId58" Type="http://schemas.openxmlformats.org/officeDocument/2006/relationships/customXml" Target="../ink/ink2191.xml"/><Relationship Id="rId74" Type="http://schemas.openxmlformats.org/officeDocument/2006/relationships/customXml" Target="../ink/ink2207.xml"/><Relationship Id="rId79" Type="http://schemas.openxmlformats.org/officeDocument/2006/relationships/customXml" Target="../ink/ink2212.xml"/><Relationship Id="rId102" Type="http://schemas.openxmlformats.org/officeDocument/2006/relationships/customXml" Target="../ink/ink2235.xml"/><Relationship Id="rId123" Type="http://schemas.openxmlformats.org/officeDocument/2006/relationships/customXml" Target="../ink/ink2256.xml"/><Relationship Id="rId128" Type="http://schemas.openxmlformats.org/officeDocument/2006/relationships/customXml" Target="../ink/ink2261.xml"/><Relationship Id="rId5" Type="http://schemas.openxmlformats.org/officeDocument/2006/relationships/customXml" Target="../ink/ink2138.xml"/><Relationship Id="rId90" Type="http://schemas.openxmlformats.org/officeDocument/2006/relationships/customXml" Target="../ink/ink2223.xml"/><Relationship Id="rId95" Type="http://schemas.openxmlformats.org/officeDocument/2006/relationships/customXml" Target="../ink/ink2228.xml"/><Relationship Id="rId22" Type="http://schemas.openxmlformats.org/officeDocument/2006/relationships/customXml" Target="../ink/ink2155.xml"/><Relationship Id="rId27" Type="http://schemas.openxmlformats.org/officeDocument/2006/relationships/customXml" Target="../ink/ink2160.xml"/><Relationship Id="rId43" Type="http://schemas.openxmlformats.org/officeDocument/2006/relationships/customXml" Target="../ink/ink2176.xml"/><Relationship Id="rId48" Type="http://schemas.openxmlformats.org/officeDocument/2006/relationships/customXml" Target="../ink/ink2181.xml"/><Relationship Id="rId64" Type="http://schemas.openxmlformats.org/officeDocument/2006/relationships/customXml" Target="../ink/ink2197.xml"/><Relationship Id="rId69" Type="http://schemas.openxmlformats.org/officeDocument/2006/relationships/customXml" Target="../ink/ink2202.xml"/><Relationship Id="rId113" Type="http://schemas.openxmlformats.org/officeDocument/2006/relationships/customXml" Target="../ink/ink2246.xml"/><Relationship Id="rId118" Type="http://schemas.openxmlformats.org/officeDocument/2006/relationships/customXml" Target="../ink/ink2251.xml"/><Relationship Id="rId134" Type="http://schemas.openxmlformats.org/officeDocument/2006/relationships/customXml" Target="../ink/ink2267.xml"/><Relationship Id="rId80" Type="http://schemas.openxmlformats.org/officeDocument/2006/relationships/customXml" Target="../ink/ink2213.xml"/><Relationship Id="rId85" Type="http://schemas.openxmlformats.org/officeDocument/2006/relationships/customXml" Target="../ink/ink2218.xml"/><Relationship Id="rId12" Type="http://schemas.openxmlformats.org/officeDocument/2006/relationships/customXml" Target="../ink/ink2145.xml"/><Relationship Id="rId17" Type="http://schemas.openxmlformats.org/officeDocument/2006/relationships/customXml" Target="../ink/ink2150.xml"/><Relationship Id="rId33" Type="http://schemas.openxmlformats.org/officeDocument/2006/relationships/customXml" Target="../ink/ink2166.xml"/><Relationship Id="rId38" Type="http://schemas.openxmlformats.org/officeDocument/2006/relationships/customXml" Target="../ink/ink2171.xml"/><Relationship Id="rId59" Type="http://schemas.openxmlformats.org/officeDocument/2006/relationships/customXml" Target="../ink/ink2192.xml"/><Relationship Id="rId103" Type="http://schemas.openxmlformats.org/officeDocument/2006/relationships/customXml" Target="../ink/ink2236.xml"/><Relationship Id="rId108" Type="http://schemas.openxmlformats.org/officeDocument/2006/relationships/customXml" Target="../ink/ink2241.xml"/><Relationship Id="rId124" Type="http://schemas.openxmlformats.org/officeDocument/2006/relationships/customXml" Target="../ink/ink2257.xml"/><Relationship Id="rId129" Type="http://schemas.openxmlformats.org/officeDocument/2006/relationships/customXml" Target="../ink/ink2262.xml"/><Relationship Id="rId54" Type="http://schemas.openxmlformats.org/officeDocument/2006/relationships/customXml" Target="../ink/ink2187.xml"/><Relationship Id="rId70" Type="http://schemas.openxmlformats.org/officeDocument/2006/relationships/customXml" Target="../ink/ink2203.xml"/><Relationship Id="rId75" Type="http://schemas.openxmlformats.org/officeDocument/2006/relationships/customXml" Target="../ink/ink2208.xml"/><Relationship Id="rId91" Type="http://schemas.openxmlformats.org/officeDocument/2006/relationships/customXml" Target="../ink/ink2224.xml"/><Relationship Id="rId96" Type="http://schemas.openxmlformats.org/officeDocument/2006/relationships/customXml" Target="../ink/ink22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39.xml"/><Relationship Id="rId23" Type="http://schemas.openxmlformats.org/officeDocument/2006/relationships/customXml" Target="../ink/ink2156.xml"/><Relationship Id="rId28" Type="http://schemas.openxmlformats.org/officeDocument/2006/relationships/customXml" Target="../ink/ink2161.xml"/><Relationship Id="rId49" Type="http://schemas.openxmlformats.org/officeDocument/2006/relationships/customXml" Target="../ink/ink2182.xml"/><Relationship Id="rId114" Type="http://schemas.openxmlformats.org/officeDocument/2006/relationships/customXml" Target="../ink/ink2247.xml"/><Relationship Id="rId119" Type="http://schemas.openxmlformats.org/officeDocument/2006/relationships/customXml" Target="../ink/ink2252.xml"/><Relationship Id="rId44" Type="http://schemas.openxmlformats.org/officeDocument/2006/relationships/customXml" Target="../ink/ink2177.xml"/><Relationship Id="rId60" Type="http://schemas.openxmlformats.org/officeDocument/2006/relationships/customXml" Target="../ink/ink2193.xml"/><Relationship Id="rId65" Type="http://schemas.openxmlformats.org/officeDocument/2006/relationships/customXml" Target="../ink/ink2198.xml"/><Relationship Id="rId81" Type="http://schemas.openxmlformats.org/officeDocument/2006/relationships/customXml" Target="../ink/ink2214.xml"/><Relationship Id="rId86" Type="http://schemas.openxmlformats.org/officeDocument/2006/relationships/customXml" Target="../ink/ink2219.xml"/><Relationship Id="rId130" Type="http://schemas.openxmlformats.org/officeDocument/2006/relationships/customXml" Target="../ink/ink2263.xml"/><Relationship Id="rId135" Type="http://schemas.openxmlformats.org/officeDocument/2006/relationships/customXml" Target="../ink/ink2268.xml"/><Relationship Id="rId13" Type="http://schemas.openxmlformats.org/officeDocument/2006/relationships/customXml" Target="../ink/ink2146.xml"/><Relationship Id="rId18" Type="http://schemas.openxmlformats.org/officeDocument/2006/relationships/customXml" Target="../ink/ink2151.xml"/><Relationship Id="rId39" Type="http://schemas.openxmlformats.org/officeDocument/2006/relationships/customXml" Target="../ink/ink2172.xml"/><Relationship Id="rId109" Type="http://schemas.openxmlformats.org/officeDocument/2006/relationships/customXml" Target="../ink/ink2242.xml"/><Relationship Id="rId34" Type="http://schemas.openxmlformats.org/officeDocument/2006/relationships/customXml" Target="../ink/ink2167.xml"/><Relationship Id="rId50" Type="http://schemas.openxmlformats.org/officeDocument/2006/relationships/customXml" Target="../ink/ink2183.xml"/><Relationship Id="rId55" Type="http://schemas.openxmlformats.org/officeDocument/2006/relationships/customXml" Target="../ink/ink2188.xml"/><Relationship Id="rId76" Type="http://schemas.openxmlformats.org/officeDocument/2006/relationships/customXml" Target="../ink/ink2209.xml"/><Relationship Id="rId97" Type="http://schemas.openxmlformats.org/officeDocument/2006/relationships/customXml" Target="../ink/ink2230.xml"/><Relationship Id="rId104" Type="http://schemas.openxmlformats.org/officeDocument/2006/relationships/customXml" Target="../ink/ink2237.xml"/><Relationship Id="rId120" Type="http://schemas.openxmlformats.org/officeDocument/2006/relationships/customXml" Target="../ink/ink2253.xml"/><Relationship Id="rId125" Type="http://schemas.openxmlformats.org/officeDocument/2006/relationships/customXml" Target="../ink/ink2258.xml"/><Relationship Id="rId7" Type="http://schemas.openxmlformats.org/officeDocument/2006/relationships/customXml" Target="../ink/ink2140.xml"/><Relationship Id="rId71" Type="http://schemas.openxmlformats.org/officeDocument/2006/relationships/customXml" Target="../ink/ink2204.xml"/><Relationship Id="rId92" Type="http://schemas.openxmlformats.org/officeDocument/2006/relationships/customXml" Target="../ink/ink2225.xml"/><Relationship Id="rId2" Type="http://schemas.openxmlformats.org/officeDocument/2006/relationships/image" Target="../media/image39.png"/><Relationship Id="rId29" Type="http://schemas.openxmlformats.org/officeDocument/2006/relationships/customXml" Target="../ink/ink2162.xml"/><Relationship Id="rId24" Type="http://schemas.openxmlformats.org/officeDocument/2006/relationships/customXml" Target="../ink/ink2157.xml"/><Relationship Id="rId40" Type="http://schemas.openxmlformats.org/officeDocument/2006/relationships/customXml" Target="../ink/ink2173.xml"/><Relationship Id="rId45" Type="http://schemas.openxmlformats.org/officeDocument/2006/relationships/customXml" Target="../ink/ink2178.xml"/><Relationship Id="rId66" Type="http://schemas.openxmlformats.org/officeDocument/2006/relationships/customXml" Target="../ink/ink2199.xml"/><Relationship Id="rId87" Type="http://schemas.openxmlformats.org/officeDocument/2006/relationships/customXml" Target="../ink/ink2220.xml"/><Relationship Id="rId110" Type="http://schemas.openxmlformats.org/officeDocument/2006/relationships/customXml" Target="../ink/ink2243.xml"/><Relationship Id="rId115" Type="http://schemas.openxmlformats.org/officeDocument/2006/relationships/customXml" Target="../ink/ink2248.xml"/><Relationship Id="rId131" Type="http://schemas.openxmlformats.org/officeDocument/2006/relationships/customXml" Target="../ink/ink2264.xml"/><Relationship Id="rId136" Type="http://schemas.openxmlformats.org/officeDocument/2006/relationships/customXml" Target="../ink/ink2269.xml"/><Relationship Id="rId61" Type="http://schemas.openxmlformats.org/officeDocument/2006/relationships/customXml" Target="../ink/ink2194.xml"/><Relationship Id="rId82" Type="http://schemas.openxmlformats.org/officeDocument/2006/relationships/customXml" Target="../ink/ink2215.xml"/><Relationship Id="rId19" Type="http://schemas.openxmlformats.org/officeDocument/2006/relationships/customXml" Target="../ink/ink2152.xml"/><Relationship Id="rId14" Type="http://schemas.openxmlformats.org/officeDocument/2006/relationships/customXml" Target="../ink/ink2147.xml"/><Relationship Id="rId30" Type="http://schemas.openxmlformats.org/officeDocument/2006/relationships/customXml" Target="../ink/ink2163.xml"/><Relationship Id="rId35" Type="http://schemas.openxmlformats.org/officeDocument/2006/relationships/customXml" Target="../ink/ink2168.xml"/><Relationship Id="rId56" Type="http://schemas.openxmlformats.org/officeDocument/2006/relationships/customXml" Target="../ink/ink2189.xml"/><Relationship Id="rId77" Type="http://schemas.openxmlformats.org/officeDocument/2006/relationships/customXml" Target="../ink/ink2210.xml"/><Relationship Id="rId100" Type="http://schemas.openxmlformats.org/officeDocument/2006/relationships/customXml" Target="../ink/ink2233.xml"/><Relationship Id="rId105" Type="http://schemas.openxmlformats.org/officeDocument/2006/relationships/customXml" Target="../ink/ink2238.xml"/><Relationship Id="rId126" Type="http://schemas.openxmlformats.org/officeDocument/2006/relationships/customXml" Target="../ink/ink2259.xml"/><Relationship Id="rId8" Type="http://schemas.openxmlformats.org/officeDocument/2006/relationships/customXml" Target="../ink/ink2141.xml"/><Relationship Id="rId51" Type="http://schemas.openxmlformats.org/officeDocument/2006/relationships/customXml" Target="../ink/ink2184.xml"/><Relationship Id="rId72" Type="http://schemas.openxmlformats.org/officeDocument/2006/relationships/customXml" Target="../ink/ink2205.xml"/><Relationship Id="rId93" Type="http://schemas.openxmlformats.org/officeDocument/2006/relationships/customXml" Target="../ink/ink2226.xml"/><Relationship Id="rId98" Type="http://schemas.openxmlformats.org/officeDocument/2006/relationships/customXml" Target="../ink/ink2231.xml"/><Relationship Id="rId121" Type="http://schemas.openxmlformats.org/officeDocument/2006/relationships/customXml" Target="../ink/ink2254.xml"/><Relationship Id="rId3" Type="http://schemas.openxmlformats.org/officeDocument/2006/relationships/customXml" Target="../ink/ink2136.xml"/><Relationship Id="rId25" Type="http://schemas.openxmlformats.org/officeDocument/2006/relationships/customXml" Target="../ink/ink2158.xml"/><Relationship Id="rId46" Type="http://schemas.openxmlformats.org/officeDocument/2006/relationships/customXml" Target="../ink/ink2179.xml"/><Relationship Id="rId67" Type="http://schemas.openxmlformats.org/officeDocument/2006/relationships/customXml" Target="../ink/ink2200.xml"/><Relationship Id="rId116" Type="http://schemas.openxmlformats.org/officeDocument/2006/relationships/customXml" Target="../ink/ink2249.xml"/><Relationship Id="rId137" Type="http://schemas.openxmlformats.org/officeDocument/2006/relationships/customXml" Target="../ink/ink2270.xml"/><Relationship Id="rId20" Type="http://schemas.openxmlformats.org/officeDocument/2006/relationships/customXml" Target="../ink/ink2153.xml"/><Relationship Id="rId41" Type="http://schemas.openxmlformats.org/officeDocument/2006/relationships/customXml" Target="../ink/ink2174.xml"/><Relationship Id="rId62" Type="http://schemas.openxmlformats.org/officeDocument/2006/relationships/customXml" Target="../ink/ink2195.xml"/><Relationship Id="rId83" Type="http://schemas.openxmlformats.org/officeDocument/2006/relationships/customXml" Target="../ink/ink2216.xml"/><Relationship Id="rId88" Type="http://schemas.openxmlformats.org/officeDocument/2006/relationships/customXml" Target="../ink/ink2221.xml"/><Relationship Id="rId111" Type="http://schemas.openxmlformats.org/officeDocument/2006/relationships/customXml" Target="../ink/ink2244.xml"/><Relationship Id="rId132" Type="http://schemas.openxmlformats.org/officeDocument/2006/relationships/customXml" Target="../ink/ink2265.xml"/><Relationship Id="rId15" Type="http://schemas.openxmlformats.org/officeDocument/2006/relationships/customXml" Target="../ink/ink2148.xml"/><Relationship Id="rId36" Type="http://schemas.openxmlformats.org/officeDocument/2006/relationships/customXml" Target="../ink/ink2169.xml"/><Relationship Id="rId57" Type="http://schemas.openxmlformats.org/officeDocument/2006/relationships/customXml" Target="../ink/ink2190.xml"/><Relationship Id="rId106" Type="http://schemas.openxmlformats.org/officeDocument/2006/relationships/customXml" Target="../ink/ink2239.xml"/><Relationship Id="rId127" Type="http://schemas.openxmlformats.org/officeDocument/2006/relationships/customXml" Target="../ink/ink2260.xml"/><Relationship Id="rId10" Type="http://schemas.openxmlformats.org/officeDocument/2006/relationships/customXml" Target="../ink/ink2143.xml"/><Relationship Id="rId31" Type="http://schemas.openxmlformats.org/officeDocument/2006/relationships/customXml" Target="../ink/ink2164.xml"/><Relationship Id="rId52" Type="http://schemas.openxmlformats.org/officeDocument/2006/relationships/customXml" Target="../ink/ink2185.xml"/><Relationship Id="rId73" Type="http://schemas.openxmlformats.org/officeDocument/2006/relationships/customXml" Target="../ink/ink2206.xml"/><Relationship Id="rId78" Type="http://schemas.openxmlformats.org/officeDocument/2006/relationships/customXml" Target="../ink/ink2211.xml"/><Relationship Id="rId94" Type="http://schemas.openxmlformats.org/officeDocument/2006/relationships/customXml" Target="../ink/ink2227.xml"/><Relationship Id="rId99" Type="http://schemas.openxmlformats.org/officeDocument/2006/relationships/customXml" Target="../ink/ink2232.xml"/><Relationship Id="rId101" Type="http://schemas.openxmlformats.org/officeDocument/2006/relationships/customXml" Target="../ink/ink2234.xml"/><Relationship Id="rId122" Type="http://schemas.openxmlformats.org/officeDocument/2006/relationships/customXml" Target="../ink/ink2255.xml"/><Relationship Id="rId4" Type="http://schemas.openxmlformats.org/officeDocument/2006/relationships/customXml" Target="../ink/ink2137.xml"/><Relationship Id="rId9" Type="http://schemas.openxmlformats.org/officeDocument/2006/relationships/customXml" Target="../ink/ink2142.xml"/><Relationship Id="rId26" Type="http://schemas.openxmlformats.org/officeDocument/2006/relationships/customXml" Target="../ink/ink2159.xml"/><Relationship Id="rId47" Type="http://schemas.openxmlformats.org/officeDocument/2006/relationships/customXml" Target="../ink/ink2180.xml"/><Relationship Id="rId68" Type="http://schemas.openxmlformats.org/officeDocument/2006/relationships/customXml" Target="../ink/ink2201.xml"/><Relationship Id="rId89" Type="http://schemas.openxmlformats.org/officeDocument/2006/relationships/customXml" Target="../ink/ink2222.xml"/><Relationship Id="rId112" Type="http://schemas.openxmlformats.org/officeDocument/2006/relationships/customXml" Target="../ink/ink2245.xml"/><Relationship Id="rId133" Type="http://schemas.openxmlformats.org/officeDocument/2006/relationships/customXml" Target="../ink/ink226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276.xml"/><Relationship Id="rId13" Type="http://schemas.openxmlformats.org/officeDocument/2006/relationships/customXml" Target="../ink/ink2281.xml"/><Relationship Id="rId18" Type="http://schemas.openxmlformats.org/officeDocument/2006/relationships/customXml" Target="../ink/ink2286.xml"/><Relationship Id="rId26" Type="http://schemas.openxmlformats.org/officeDocument/2006/relationships/customXml" Target="../ink/ink2294.xml"/><Relationship Id="rId3" Type="http://schemas.openxmlformats.org/officeDocument/2006/relationships/image" Target="../media/image42.png"/><Relationship Id="rId21" Type="http://schemas.openxmlformats.org/officeDocument/2006/relationships/customXml" Target="../ink/ink2289.xml"/><Relationship Id="rId7" Type="http://schemas.openxmlformats.org/officeDocument/2006/relationships/customXml" Target="../ink/ink2275.xml"/><Relationship Id="rId12" Type="http://schemas.openxmlformats.org/officeDocument/2006/relationships/customXml" Target="../ink/ink2280.xml"/><Relationship Id="rId17" Type="http://schemas.openxmlformats.org/officeDocument/2006/relationships/customXml" Target="../ink/ink2285.xml"/><Relationship Id="rId25" Type="http://schemas.openxmlformats.org/officeDocument/2006/relationships/customXml" Target="../ink/ink2293.xml"/><Relationship Id="rId2" Type="http://schemas.openxmlformats.org/officeDocument/2006/relationships/image" Target="../media/image41.png"/><Relationship Id="rId16" Type="http://schemas.openxmlformats.org/officeDocument/2006/relationships/customXml" Target="../ink/ink2284.xml"/><Relationship Id="rId20" Type="http://schemas.openxmlformats.org/officeDocument/2006/relationships/customXml" Target="../ink/ink2288.xml"/><Relationship Id="rId29" Type="http://schemas.openxmlformats.org/officeDocument/2006/relationships/customXml" Target="../ink/ink22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74.xml"/><Relationship Id="rId11" Type="http://schemas.openxmlformats.org/officeDocument/2006/relationships/customXml" Target="../ink/ink2279.xml"/><Relationship Id="rId24" Type="http://schemas.openxmlformats.org/officeDocument/2006/relationships/customXml" Target="../ink/ink2292.xml"/><Relationship Id="rId32" Type="http://schemas.openxmlformats.org/officeDocument/2006/relationships/image" Target="../media/image43.emf"/><Relationship Id="rId5" Type="http://schemas.openxmlformats.org/officeDocument/2006/relationships/customXml" Target="../ink/ink2273.xml"/><Relationship Id="rId15" Type="http://schemas.openxmlformats.org/officeDocument/2006/relationships/customXml" Target="../ink/ink2283.xml"/><Relationship Id="rId23" Type="http://schemas.openxmlformats.org/officeDocument/2006/relationships/customXml" Target="../ink/ink2291.xml"/><Relationship Id="rId28" Type="http://schemas.openxmlformats.org/officeDocument/2006/relationships/customXml" Target="../ink/ink2296.xml"/><Relationship Id="rId10" Type="http://schemas.openxmlformats.org/officeDocument/2006/relationships/customXml" Target="../ink/ink2278.xml"/><Relationship Id="rId19" Type="http://schemas.openxmlformats.org/officeDocument/2006/relationships/customXml" Target="../ink/ink2287.xml"/><Relationship Id="rId31" Type="http://schemas.openxmlformats.org/officeDocument/2006/relationships/customXml" Target="../ink/ink2299.xml"/><Relationship Id="rId4" Type="http://schemas.openxmlformats.org/officeDocument/2006/relationships/customXml" Target="../ink/ink2272.xml"/><Relationship Id="rId9" Type="http://schemas.openxmlformats.org/officeDocument/2006/relationships/customXml" Target="../ink/ink2277.xml"/><Relationship Id="rId14" Type="http://schemas.openxmlformats.org/officeDocument/2006/relationships/customXml" Target="../ink/ink2282.xml"/><Relationship Id="rId22" Type="http://schemas.openxmlformats.org/officeDocument/2006/relationships/customXml" Target="../ink/ink2290.xml"/><Relationship Id="rId27" Type="http://schemas.openxmlformats.org/officeDocument/2006/relationships/customXml" Target="../ink/ink2295.xml"/><Relationship Id="rId30" Type="http://schemas.openxmlformats.org/officeDocument/2006/relationships/customXml" Target="../ink/ink2298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322.xml"/><Relationship Id="rId21" Type="http://schemas.openxmlformats.org/officeDocument/2006/relationships/customXml" Target="../ink/ink2317.xml"/><Relationship Id="rId42" Type="http://schemas.openxmlformats.org/officeDocument/2006/relationships/customXml" Target="../ink/ink2338.xml"/><Relationship Id="rId47" Type="http://schemas.openxmlformats.org/officeDocument/2006/relationships/customXml" Target="../ink/ink2343.xml"/><Relationship Id="rId63" Type="http://schemas.openxmlformats.org/officeDocument/2006/relationships/customXml" Target="../ink/ink2359.xml"/><Relationship Id="rId68" Type="http://schemas.openxmlformats.org/officeDocument/2006/relationships/customXml" Target="../ink/ink2364.xml"/><Relationship Id="rId84" Type="http://schemas.openxmlformats.org/officeDocument/2006/relationships/customXml" Target="../ink/ink2380.xml"/><Relationship Id="rId89" Type="http://schemas.openxmlformats.org/officeDocument/2006/relationships/customXml" Target="../ink/ink2385.xml"/><Relationship Id="rId112" Type="http://schemas.openxmlformats.org/officeDocument/2006/relationships/customXml" Target="../ink/ink2408.xml"/><Relationship Id="rId16" Type="http://schemas.openxmlformats.org/officeDocument/2006/relationships/customXml" Target="../ink/ink2312.xml"/><Relationship Id="rId107" Type="http://schemas.openxmlformats.org/officeDocument/2006/relationships/customXml" Target="../ink/ink2403.xml"/><Relationship Id="rId11" Type="http://schemas.openxmlformats.org/officeDocument/2006/relationships/customXml" Target="../ink/ink2307.xml"/><Relationship Id="rId32" Type="http://schemas.openxmlformats.org/officeDocument/2006/relationships/customXml" Target="../ink/ink2328.xml"/><Relationship Id="rId37" Type="http://schemas.openxmlformats.org/officeDocument/2006/relationships/customXml" Target="../ink/ink2333.xml"/><Relationship Id="rId53" Type="http://schemas.openxmlformats.org/officeDocument/2006/relationships/customXml" Target="../ink/ink2349.xml"/><Relationship Id="rId58" Type="http://schemas.openxmlformats.org/officeDocument/2006/relationships/customXml" Target="../ink/ink2354.xml"/><Relationship Id="rId74" Type="http://schemas.openxmlformats.org/officeDocument/2006/relationships/customXml" Target="../ink/ink2370.xml"/><Relationship Id="rId79" Type="http://schemas.openxmlformats.org/officeDocument/2006/relationships/customXml" Target="../ink/ink2375.xml"/><Relationship Id="rId102" Type="http://schemas.openxmlformats.org/officeDocument/2006/relationships/customXml" Target="../ink/ink2398.xml"/><Relationship Id="rId5" Type="http://schemas.openxmlformats.org/officeDocument/2006/relationships/customXml" Target="../ink/ink2301.xml"/><Relationship Id="rId90" Type="http://schemas.openxmlformats.org/officeDocument/2006/relationships/customXml" Target="../ink/ink2386.xml"/><Relationship Id="rId95" Type="http://schemas.openxmlformats.org/officeDocument/2006/relationships/customXml" Target="../ink/ink2391.xml"/><Relationship Id="rId22" Type="http://schemas.openxmlformats.org/officeDocument/2006/relationships/customXml" Target="../ink/ink2318.xml"/><Relationship Id="rId27" Type="http://schemas.openxmlformats.org/officeDocument/2006/relationships/customXml" Target="../ink/ink2323.xml"/><Relationship Id="rId43" Type="http://schemas.openxmlformats.org/officeDocument/2006/relationships/customXml" Target="../ink/ink2339.xml"/><Relationship Id="rId48" Type="http://schemas.openxmlformats.org/officeDocument/2006/relationships/customXml" Target="../ink/ink2344.xml"/><Relationship Id="rId64" Type="http://schemas.openxmlformats.org/officeDocument/2006/relationships/customXml" Target="../ink/ink2360.xml"/><Relationship Id="rId69" Type="http://schemas.openxmlformats.org/officeDocument/2006/relationships/customXml" Target="../ink/ink2365.xml"/><Relationship Id="rId113" Type="http://schemas.openxmlformats.org/officeDocument/2006/relationships/image" Target="../media/image44.emf"/><Relationship Id="rId80" Type="http://schemas.openxmlformats.org/officeDocument/2006/relationships/customXml" Target="../ink/ink2376.xml"/><Relationship Id="rId85" Type="http://schemas.openxmlformats.org/officeDocument/2006/relationships/customXml" Target="../ink/ink2381.xml"/><Relationship Id="rId12" Type="http://schemas.openxmlformats.org/officeDocument/2006/relationships/customXml" Target="../ink/ink2308.xml"/><Relationship Id="rId17" Type="http://schemas.openxmlformats.org/officeDocument/2006/relationships/customXml" Target="../ink/ink2313.xml"/><Relationship Id="rId33" Type="http://schemas.openxmlformats.org/officeDocument/2006/relationships/customXml" Target="../ink/ink2329.xml"/><Relationship Id="rId38" Type="http://schemas.openxmlformats.org/officeDocument/2006/relationships/customXml" Target="../ink/ink2334.xml"/><Relationship Id="rId59" Type="http://schemas.openxmlformats.org/officeDocument/2006/relationships/customXml" Target="../ink/ink2355.xml"/><Relationship Id="rId103" Type="http://schemas.openxmlformats.org/officeDocument/2006/relationships/customXml" Target="../ink/ink2399.xml"/><Relationship Id="rId108" Type="http://schemas.openxmlformats.org/officeDocument/2006/relationships/customXml" Target="../ink/ink2404.xml"/><Relationship Id="rId54" Type="http://schemas.openxmlformats.org/officeDocument/2006/relationships/customXml" Target="../ink/ink2350.xml"/><Relationship Id="rId70" Type="http://schemas.openxmlformats.org/officeDocument/2006/relationships/customXml" Target="../ink/ink2366.xml"/><Relationship Id="rId75" Type="http://schemas.openxmlformats.org/officeDocument/2006/relationships/customXml" Target="../ink/ink2371.xml"/><Relationship Id="rId91" Type="http://schemas.openxmlformats.org/officeDocument/2006/relationships/customXml" Target="../ink/ink2387.xml"/><Relationship Id="rId96" Type="http://schemas.openxmlformats.org/officeDocument/2006/relationships/customXml" Target="../ink/ink23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02.xml"/><Relationship Id="rId15" Type="http://schemas.openxmlformats.org/officeDocument/2006/relationships/customXml" Target="../ink/ink2311.xml"/><Relationship Id="rId23" Type="http://schemas.openxmlformats.org/officeDocument/2006/relationships/customXml" Target="../ink/ink2319.xml"/><Relationship Id="rId28" Type="http://schemas.openxmlformats.org/officeDocument/2006/relationships/customXml" Target="../ink/ink2324.xml"/><Relationship Id="rId36" Type="http://schemas.openxmlformats.org/officeDocument/2006/relationships/customXml" Target="../ink/ink2332.xml"/><Relationship Id="rId49" Type="http://schemas.openxmlformats.org/officeDocument/2006/relationships/customXml" Target="../ink/ink2345.xml"/><Relationship Id="rId57" Type="http://schemas.openxmlformats.org/officeDocument/2006/relationships/customXml" Target="../ink/ink2353.xml"/><Relationship Id="rId106" Type="http://schemas.openxmlformats.org/officeDocument/2006/relationships/customXml" Target="../ink/ink2402.xml"/><Relationship Id="rId10" Type="http://schemas.openxmlformats.org/officeDocument/2006/relationships/customXml" Target="../ink/ink2306.xml"/><Relationship Id="rId31" Type="http://schemas.openxmlformats.org/officeDocument/2006/relationships/customXml" Target="../ink/ink2327.xml"/><Relationship Id="rId44" Type="http://schemas.openxmlformats.org/officeDocument/2006/relationships/customXml" Target="../ink/ink2340.xml"/><Relationship Id="rId52" Type="http://schemas.openxmlformats.org/officeDocument/2006/relationships/customXml" Target="../ink/ink2348.xml"/><Relationship Id="rId60" Type="http://schemas.openxmlformats.org/officeDocument/2006/relationships/customXml" Target="../ink/ink2356.xml"/><Relationship Id="rId65" Type="http://schemas.openxmlformats.org/officeDocument/2006/relationships/customXml" Target="../ink/ink2361.xml"/><Relationship Id="rId73" Type="http://schemas.openxmlformats.org/officeDocument/2006/relationships/customXml" Target="../ink/ink2369.xml"/><Relationship Id="rId78" Type="http://schemas.openxmlformats.org/officeDocument/2006/relationships/customXml" Target="../ink/ink2374.xml"/><Relationship Id="rId81" Type="http://schemas.openxmlformats.org/officeDocument/2006/relationships/customXml" Target="../ink/ink2377.xml"/><Relationship Id="rId86" Type="http://schemas.openxmlformats.org/officeDocument/2006/relationships/customXml" Target="../ink/ink2382.xml"/><Relationship Id="rId94" Type="http://schemas.openxmlformats.org/officeDocument/2006/relationships/customXml" Target="../ink/ink2390.xml"/><Relationship Id="rId99" Type="http://schemas.openxmlformats.org/officeDocument/2006/relationships/customXml" Target="../ink/ink2395.xml"/><Relationship Id="rId101" Type="http://schemas.openxmlformats.org/officeDocument/2006/relationships/customXml" Target="../ink/ink2397.xml"/><Relationship Id="rId4" Type="http://schemas.openxmlformats.org/officeDocument/2006/relationships/customXml" Target="../ink/ink2300.xml"/><Relationship Id="rId9" Type="http://schemas.openxmlformats.org/officeDocument/2006/relationships/customXml" Target="../ink/ink2305.xml"/><Relationship Id="rId13" Type="http://schemas.openxmlformats.org/officeDocument/2006/relationships/customXml" Target="../ink/ink2309.xml"/><Relationship Id="rId18" Type="http://schemas.openxmlformats.org/officeDocument/2006/relationships/customXml" Target="../ink/ink2314.xml"/><Relationship Id="rId39" Type="http://schemas.openxmlformats.org/officeDocument/2006/relationships/customXml" Target="../ink/ink2335.xml"/><Relationship Id="rId109" Type="http://schemas.openxmlformats.org/officeDocument/2006/relationships/customXml" Target="../ink/ink2405.xml"/><Relationship Id="rId34" Type="http://schemas.openxmlformats.org/officeDocument/2006/relationships/customXml" Target="../ink/ink2330.xml"/><Relationship Id="rId50" Type="http://schemas.openxmlformats.org/officeDocument/2006/relationships/customXml" Target="../ink/ink2346.xml"/><Relationship Id="rId55" Type="http://schemas.openxmlformats.org/officeDocument/2006/relationships/customXml" Target="../ink/ink2351.xml"/><Relationship Id="rId76" Type="http://schemas.openxmlformats.org/officeDocument/2006/relationships/customXml" Target="../ink/ink2372.xml"/><Relationship Id="rId97" Type="http://schemas.openxmlformats.org/officeDocument/2006/relationships/customXml" Target="../ink/ink2393.xml"/><Relationship Id="rId104" Type="http://schemas.openxmlformats.org/officeDocument/2006/relationships/customXml" Target="../ink/ink2400.xml"/><Relationship Id="rId7" Type="http://schemas.openxmlformats.org/officeDocument/2006/relationships/customXml" Target="../ink/ink2303.xml"/><Relationship Id="rId71" Type="http://schemas.openxmlformats.org/officeDocument/2006/relationships/customXml" Target="../ink/ink2367.xml"/><Relationship Id="rId92" Type="http://schemas.openxmlformats.org/officeDocument/2006/relationships/customXml" Target="../ink/ink2388.xml"/><Relationship Id="rId2" Type="http://schemas.openxmlformats.org/officeDocument/2006/relationships/image" Target="../media/image41.png"/><Relationship Id="rId29" Type="http://schemas.openxmlformats.org/officeDocument/2006/relationships/customXml" Target="../ink/ink2325.xml"/><Relationship Id="rId24" Type="http://schemas.openxmlformats.org/officeDocument/2006/relationships/customXml" Target="../ink/ink2320.xml"/><Relationship Id="rId40" Type="http://schemas.openxmlformats.org/officeDocument/2006/relationships/customXml" Target="../ink/ink2336.xml"/><Relationship Id="rId45" Type="http://schemas.openxmlformats.org/officeDocument/2006/relationships/customXml" Target="../ink/ink2341.xml"/><Relationship Id="rId66" Type="http://schemas.openxmlformats.org/officeDocument/2006/relationships/customXml" Target="../ink/ink2362.xml"/><Relationship Id="rId87" Type="http://schemas.openxmlformats.org/officeDocument/2006/relationships/customXml" Target="../ink/ink2383.xml"/><Relationship Id="rId110" Type="http://schemas.openxmlformats.org/officeDocument/2006/relationships/customXml" Target="../ink/ink2406.xml"/><Relationship Id="rId61" Type="http://schemas.openxmlformats.org/officeDocument/2006/relationships/customXml" Target="../ink/ink2357.xml"/><Relationship Id="rId82" Type="http://schemas.openxmlformats.org/officeDocument/2006/relationships/customXml" Target="../ink/ink2378.xml"/><Relationship Id="rId19" Type="http://schemas.openxmlformats.org/officeDocument/2006/relationships/customXml" Target="../ink/ink2315.xml"/><Relationship Id="rId14" Type="http://schemas.openxmlformats.org/officeDocument/2006/relationships/customXml" Target="../ink/ink2310.xml"/><Relationship Id="rId30" Type="http://schemas.openxmlformats.org/officeDocument/2006/relationships/customXml" Target="../ink/ink2326.xml"/><Relationship Id="rId35" Type="http://schemas.openxmlformats.org/officeDocument/2006/relationships/customXml" Target="../ink/ink2331.xml"/><Relationship Id="rId56" Type="http://schemas.openxmlformats.org/officeDocument/2006/relationships/customXml" Target="../ink/ink2352.xml"/><Relationship Id="rId77" Type="http://schemas.openxmlformats.org/officeDocument/2006/relationships/customXml" Target="../ink/ink2373.xml"/><Relationship Id="rId100" Type="http://schemas.openxmlformats.org/officeDocument/2006/relationships/customXml" Target="../ink/ink2396.xml"/><Relationship Id="rId105" Type="http://schemas.openxmlformats.org/officeDocument/2006/relationships/customXml" Target="../ink/ink2401.xml"/><Relationship Id="rId8" Type="http://schemas.openxmlformats.org/officeDocument/2006/relationships/customXml" Target="../ink/ink2304.xml"/><Relationship Id="rId51" Type="http://schemas.openxmlformats.org/officeDocument/2006/relationships/customXml" Target="../ink/ink2347.xml"/><Relationship Id="rId72" Type="http://schemas.openxmlformats.org/officeDocument/2006/relationships/customXml" Target="../ink/ink2368.xml"/><Relationship Id="rId93" Type="http://schemas.openxmlformats.org/officeDocument/2006/relationships/customXml" Target="../ink/ink2389.xml"/><Relationship Id="rId98" Type="http://schemas.openxmlformats.org/officeDocument/2006/relationships/customXml" Target="../ink/ink2394.xml"/><Relationship Id="rId3" Type="http://schemas.openxmlformats.org/officeDocument/2006/relationships/image" Target="../media/image42.png"/><Relationship Id="rId25" Type="http://schemas.openxmlformats.org/officeDocument/2006/relationships/customXml" Target="../ink/ink2321.xml"/><Relationship Id="rId46" Type="http://schemas.openxmlformats.org/officeDocument/2006/relationships/customXml" Target="../ink/ink2342.xml"/><Relationship Id="rId67" Type="http://schemas.openxmlformats.org/officeDocument/2006/relationships/customXml" Target="../ink/ink2363.xml"/><Relationship Id="rId20" Type="http://schemas.openxmlformats.org/officeDocument/2006/relationships/customXml" Target="../ink/ink2316.xml"/><Relationship Id="rId41" Type="http://schemas.openxmlformats.org/officeDocument/2006/relationships/customXml" Target="../ink/ink2337.xml"/><Relationship Id="rId62" Type="http://schemas.openxmlformats.org/officeDocument/2006/relationships/customXml" Target="../ink/ink2358.xml"/><Relationship Id="rId83" Type="http://schemas.openxmlformats.org/officeDocument/2006/relationships/customXml" Target="../ink/ink2379.xml"/><Relationship Id="rId88" Type="http://schemas.openxmlformats.org/officeDocument/2006/relationships/customXml" Target="../ink/ink2384.xml"/><Relationship Id="rId111" Type="http://schemas.openxmlformats.org/officeDocument/2006/relationships/customXml" Target="../ink/ink2407.xml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32.xml"/><Relationship Id="rId21" Type="http://schemas.openxmlformats.org/officeDocument/2006/relationships/customXml" Target="../ink/ink2427.xml"/><Relationship Id="rId42" Type="http://schemas.openxmlformats.org/officeDocument/2006/relationships/customXml" Target="../ink/ink2448.xml"/><Relationship Id="rId47" Type="http://schemas.openxmlformats.org/officeDocument/2006/relationships/customXml" Target="../ink/ink2453.xml"/><Relationship Id="rId63" Type="http://schemas.openxmlformats.org/officeDocument/2006/relationships/customXml" Target="../ink/ink2469.xml"/><Relationship Id="rId68" Type="http://schemas.openxmlformats.org/officeDocument/2006/relationships/customXml" Target="../ink/ink2474.xml"/><Relationship Id="rId84" Type="http://schemas.openxmlformats.org/officeDocument/2006/relationships/customXml" Target="../ink/ink2490.xml"/><Relationship Id="rId16" Type="http://schemas.openxmlformats.org/officeDocument/2006/relationships/customXml" Target="../ink/ink2422.xml"/><Relationship Id="rId11" Type="http://schemas.openxmlformats.org/officeDocument/2006/relationships/customXml" Target="../ink/ink2417.xml"/><Relationship Id="rId32" Type="http://schemas.openxmlformats.org/officeDocument/2006/relationships/customXml" Target="../ink/ink2438.xml"/><Relationship Id="rId37" Type="http://schemas.openxmlformats.org/officeDocument/2006/relationships/customXml" Target="../ink/ink2443.xml"/><Relationship Id="rId53" Type="http://schemas.openxmlformats.org/officeDocument/2006/relationships/customXml" Target="../ink/ink2459.xml"/><Relationship Id="rId58" Type="http://schemas.openxmlformats.org/officeDocument/2006/relationships/customXml" Target="../ink/ink2464.xml"/><Relationship Id="rId74" Type="http://schemas.openxmlformats.org/officeDocument/2006/relationships/customXml" Target="../ink/ink2480.xml"/><Relationship Id="rId79" Type="http://schemas.openxmlformats.org/officeDocument/2006/relationships/customXml" Target="../ink/ink2485.xml"/><Relationship Id="rId5" Type="http://schemas.openxmlformats.org/officeDocument/2006/relationships/customXml" Target="../ink/ink2411.xml"/><Relationship Id="rId19" Type="http://schemas.openxmlformats.org/officeDocument/2006/relationships/customXml" Target="../ink/ink2425.xml"/><Relationship Id="rId14" Type="http://schemas.openxmlformats.org/officeDocument/2006/relationships/customXml" Target="../ink/ink2420.xml"/><Relationship Id="rId22" Type="http://schemas.openxmlformats.org/officeDocument/2006/relationships/customXml" Target="../ink/ink2428.xml"/><Relationship Id="rId27" Type="http://schemas.openxmlformats.org/officeDocument/2006/relationships/customXml" Target="../ink/ink2433.xml"/><Relationship Id="rId30" Type="http://schemas.openxmlformats.org/officeDocument/2006/relationships/customXml" Target="../ink/ink2436.xml"/><Relationship Id="rId35" Type="http://schemas.openxmlformats.org/officeDocument/2006/relationships/customXml" Target="../ink/ink2441.xml"/><Relationship Id="rId43" Type="http://schemas.openxmlformats.org/officeDocument/2006/relationships/customXml" Target="../ink/ink2449.xml"/><Relationship Id="rId48" Type="http://schemas.openxmlformats.org/officeDocument/2006/relationships/customXml" Target="../ink/ink2454.xml"/><Relationship Id="rId56" Type="http://schemas.openxmlformats.org/officeDocument/2006/relationships/customXml" Target="../ink/ink2462.xml"/><Relationship Id="rId64" Type="http://schemas.openxmlformats.org/officeDocument/2006/relationships/customXml" Target="../ink/ink2470.xml"/><Relationship Id="rId69" Type="http://schemas.openxmlformats.org/officeDocument/2006/relationships/customXml" Target="../ink/ink2475.xml"/><Relationship Id="rId77" Type="http://schemas.openxmlformats.org/officeDocument/2006/relationships/customXml" Target="../ink/ink2483.xml"/><Relationship Id="rId8" Type="http://schemas.openxmlformats.org/officeDocument/2006/relationships/customXml" Target="../ink/ink2414.xml"/><Relationship Id="rId51" Type="http://schemas.openxmlformats.org/officeDocument/2006/relationships/customXml" Target="../ink/ink2457.xml"/><Relationship Id="rId72" Type="http://schemas.openxmlformats.org/officeDocument/2006/relationships/customXml" Target="../ink/ink2478.xml"/><Relationship Id="rId80" Type="http://schemas.openxmlformats.org/officeDocument/2006/relationships/customXml" Target="../ink/ink2486.xml"/><Relationship Id="rId85" Type="http://schemas.openxmlformats.org/officeDocument/2006/relationships/image" Target="../media/image46.emf"/><Relationship Id="rId3" Type="http://schemas.openxmlformats.org/officeDocument/2006/relationships/customXml" Target="../ink/ink2409.xml"/><Relationship Id="rId12" Type="http://schemas.openxmlformats.org/officeDocument/2006/relationships/customXml" Target="../ink/ink2418.xml"/><Relationship Id="rId17" Type="http://schemas.openxmlformats.org/officeDocument/2006/relationships/customXml" Target="../ink/ink2423.xml"/><Relationship Id="rId25" Type="http://schemas.openxmlformats.org/officeDocument/2006/relationships/customXml" Target="../ink/ink2431.xml"/><Relationship Id="rId33" Type="http://schemas.openxmlformats.org/officeDocument/2006/relationships/customXml" Target="../ink/ink2439.xml"/><Relationship Id="rId38" Type="http://schemas.openxmlformats.org/officeDocument/2006/relationships/customXml" Target="../ink/ink2444.xml"/><Relationship Id="rId46" Type="http://schemas.openxmlformats.org/officeDocument/2006/relationships/customXml" Target="../ink/ink2452.xml"/><Relationship Id="rId59" Type="http://schemas.openxmlformats.org/officeDocument/2006/relationships/customXml" Target="../ink/ink2465.xml"/><Relationship Id="rId67" Type="http://schemas.openxmlformats.org/officeDocument/2006/relationships/customXml" Target="../ink/ink2473.xml"/><Relationship Id="rId20" Type="http://schemas.openxmlformats.org/officeDocument/2006/relationships/customXml" Target="../ink/ink2426.xml"/><Relationship Id="rId41" Type="http://schemas.openxmlformats.org/officeDocument/2006/relationships/customXml" Target="../ink/ink2447.xml"/><Relationship Id="rId54" Type="http://schemas.openxmlformats.org/officeDocument/2006/relationships/customXml" Target="../ink/ink2460.xml"/><Relationship Id="rId62" Type="http://schemas.openxmlformats.org/officeDocument/2006/relationships/customXml" Target="../ink/ink2468.xml"/><Relationship Id="rId70" Type="http://schemas.openxmlformats.org/officeDocument/2006/relationships/customXml" Target="../ink/ink2476.xml"/><Relationship Id="rId75" Type="http://schemas.openxmlformats.org/officeDocument/2006/relationships/customXml" Target="../ink/ink2481.xml"/><Relationship Id="rId83" Type="http://schemas.openxmlformats.org/officeDocument/2006/relationships/customXml" Target="../ink/ink24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12.xml"/><Relationship Id="rId15" Type="http://schemas.openxmlformats.org/officeDocument/2006/relationships/customXml" Target="../ink/ink2421.xml"/><Relationship Id="rId23" Type="http://schemas.openxmlformats.org/officeDocument/2006/relationships/customXml" Target="../ink/ink2429.xml"/><Relationship Id="rId28" Type="http://schemas.openxmlformats.org/officeDocument/2006/relationships/customXml" Target="../ink/ink2434.xml"/><Relationship Id="rId36" Type="http://schemas.openxmlformats.org/officeDocument/2006/relationships/customXml" Target="../ink/ink2442.xml"/><Relationship Id="rId49" Type="http://schemas.openxmlformats.org/officeDocument/2006/relationships/customXml" Target="../ink/ink2455.xml"/><Relationship Id="rId57" Type="http://schemas.openxmlformats.org/officeDocument/2006/relationships/customXml" Target="../ink/ink2463.xml"/><Relationship Id="rId10" Type="http://schemas.openxmlformats.org/officeDocument/2006/relationships/customXml" Target="../ink/ink2416.xml"/><Relationship Id="rId31" Type="http://schemas.openxmlformats.org/officeDocument/2006/relationships/customXml" Target="../ink/ink2437.xml"/><Relationship Id="rId44" Type="http://schemas.openxmlformats.org/officeDocument/2006/relationships/customXml" Target="../ink/ink2450.xml"/><Relationship Id="rId52" Type="http://schemas.openxmlformats.org/officeDocument/2006/relationships/customXml" Target="../ink/ink2458.xml"/><Relationship Id="rId60" Type="http://schemas.openxmlformats.org/officeDocument/2006/relationships/customXml" Target="../ink/ink2466.xml"/><Relationship Id="rId65" Type="http://schemas.openxmlformats.org/officeDocument/2006/relationships/customXml" Target="../ink/ink2471.xml"/><Relationship Id="rId73" Type="http://schemas.openxmlformats.org/officeDocument/2006/relationships/customXml" Target="../ink/ink2479.xml"/><Relationship Id="rId78" Type="http://schemas.openxmlformats.org/officeDocument/2006/relationships/customXml" Target="../ink/ink2484.xml"/><Relationship Id="rId81" Type="http://schemas.openxmlformats.org/officeDocument/2006/relationships/customXml" Target="../ink/ink2487.xml"/><Relationship Id="rId4" Type="http://schemas.openxmlformats.org/officeDocument/2006/relationships/customXml" Target="../ink/ink2410.xml"/><Relationship Id="rId9" Type="http://schemas.openxmlformats.org/officeDocument/2006/relationships/customXml" Target="../ink/ink2415.xml"/><Relationship Id="rId13" Type="http://schemas.openxmlformats.org/officeDocument/2006/relationships/customXml" Target="../ink/ink2419.xml"/><Relationship Id="rId18" Type="http://schemas.openxmlformats.org/officeDocument/2006/relationships/customXml" Target="../ink/ink2424.xml"/><Relationship Id="rId39" Type="http://schemas.openxmlformats.org/officeDocument/2006/relationships/customXml" Target="../ink/ink2445.xml"/><Relationship Id="rId34" Type="http://schemas.openxmlformats.org/officeDocument/2006/relationships/customXml" Target="../ink/ink2440.xml"/><Relationship Id="rId50" Type="http://schemas.openxmlformats.org/officeDocument/2006/relationships/customXml" Target="../ink/ink2456.xml"/><Relationship Id="rId55" Type="http://schemas.openxmlformats.org/officeDocument/2006/relationships/customXml" Target="../ink/ink2461.xml"/><Relationship Id="rId76" Type="http://schemas.openxmlformats.org/officeDocument/2006/relationships/customXml" Target="../ink/ink2482.xml"/><Relationship Id="rId7" Type="http://schemas.openxmlformats.org/officeDocument/2006/relationships/customXml" Target="../ink/ink2413.xml"/><Relationship Id="rId71" Type="http://schemas.openxmlformats.org/officeDocument/2006/relationships/customXml" Target="../ink/ink2477.xml"/><Relationship Id="rId2" Type="http://schemas.openxmlformats.org/officeDocument/2006/relationships/image" Target="../media/image45.png"/><Relationship Id="rId29" Type="http://schemas.openxmlformats.org/officeDocument/2006/relationships/customXml" Target="../ink/ink2435.xml"/><Relationship Id="rId24" Type="http://schemas.openxmlformats.org/officeDocument/2006/relationships/customXml" Target="../ink/ink2430.xml"/><Relationship Id="rId40" Type="http://schemas.openxmlformats.org/officeDocument/2006/relationships/customXml" Target="../ink/ink2446.xml"/><Relationship Id="rId45" Type="http://schemas.openxmlformats.org/officeDocument/2006/relationships/customXml" Target="../ink/ink2451.xml"/><Relationship Id="rId66" Type="http://schemas.openxmlformats.org/officeDocument/2006/relationships/customXml" Target="../ink/ink2472.xml"/><Relationship Id="rId61" Type="http://schemas.openxmlformats.org/officeDocument/2006/relationships/customXml" Target="../ink/ink2467.xml"/><Relationship Id="rId82" Type="http://schemas.openxmlformats.org/officeDocument/2006/relationships/customXml" Target="../ink/ink248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9.xml"/><Relationship Id="rId13" Type="http://schemas.openxmlformats.org/officeDocument/2006/relationships/customXml" Target="../ink/ink154.xml"/><Relationship Id="rId18" Type="http://schemas.openxmlformats.org/officeDocument/2006/relationships/customXml" Target="../ink/ink159.xml"/><Relationship Id="rId26" Type="http://schemas.openxmlformats.org/officeDocument/2006/relationships/customXml" Target="../ink/ink167.xml"/><Relationship Id="rId3" Type="http://schemas.openxmlformats.org/officeDocument/2006/relationships/customXml" Target="../ink/ink144.xml"/><Relationship Id="rId21" Type="http://schemas.openxmlformats.org/officeDocument/2006/relationships/customXml" Target="../ink/ink162.xml"/><Relationship Id="rId7" Type="http://schemas.openxmlformats.org/officeDocument/2006/relationships/customXml" Target="../ink/ink148.xml"/><Relationship Id="rId12" Type="http://schemas.openxmlformats.org/officeDocument/2006/relationships/customXml" Target="../ink/ink153.xml"/><Relationship Id="rId17" Type="http://schemas.openxmlformats.org/officeDocument/2006/relationships/customXml" Target="../ink/ink158.xml"/><Relationship Id="rId25" Type="http://schemas.openxmlformats.org/officeDocument/2006/relationships/customXml" Target="../ink/ink166.xml"/><Relationship Id="rId2" Type="http://schemas.openxmlformats.org/officeDocument/2006/relationships/image" Target="../media/image3.png"/><Relationship Id="rId16" Type="http://schemas.openxmlformats.org/officeDocument/2006/relationships/customXml" Target="../ink/ink157.xml"/><Relationship Id="rId20" Type="http://schemas.openxmlformats.org/officeDocument/2006/relationships/customXml" Target="../ink/ink161.xml"/><Relationship Id="rId29" Type="http://schemas.openxmlformats.org/officeDocument/2006/relationships/customXml" Target="../ink/ink17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11" Type="http://schemas.openxmlformats.org/officeDocument/2006/relationships/customXml" Target="../ink/ink152.xml"/><Relationship Id="rId24" Type="http://schemas.openxmlformats.org/officeDocument/2006/relationships/customXml" Target="../ink/ink165.xml"/><Relationship Id="rId5" Type="http://schemas.openxmlformats.org/officeDocument/2006/relationships/customXml" Target="../ink/ink146.xml"/><Relationship Id="rId15" Type="http://schemas.openxmlformats.org/officeDocument/2006/relationships/customXml" Target="../ink/ink156.xml"/><Relationship Id="rId23" Type="http://schemas.openxmlformats.org/officeDocument/2006/relationships/customXml" Target="../ink/ink164.xml"/><Relationship Id="rId28" Type="http://schemas.openxmlformats.org/officeDocument/2006/relationships/customXml" Target="../ink/ink169.xml"/><Relationship Id="rId10" Type="http://schemas.openxmlformats.org/officeDocument/2006/relationships/customXml" Target="../ink/ink151.xml"/><Relationship Id="rId19" Type="http://schemas.openxmlformats.org/officeDocument/2006/relationships/customXml" Target="../ink/ink160.xml"/><Relationship Id="rId31" Type="http://schemas.openxmlformats.org/officeDocument/2006/relationships/customXml" Target="../ink/ink172.xml"/><Relationship Id="rId4" Type="http://schemas.openxmlformats.org/officeDocument/2006/relationships/customXml" Target="../ink/ink145.xml"/><Relationship Id="rId9" Type="http://schemas.openxmlformats.org/officeDocument/2006/relationships/customXml" Target="../ink/ink150.xml"/><Relationship Id="rId14" Type="http://schemas.openxmlformats.org/officeDocument/2006/relationships/customXml" Target="../ink/ink155.xml"/><Relationship Id="rId22" Type="http://schemas.openxmlformats.org/officeDocument/2006/relationships/customXml" Target="../ink/ink163.xml"/><Relationship Id="rId27" Type="http://schemas.openxmlformats.org/officeDocument/2006/relationships/customXml" Target="../ink/ink168.xml"/><Relationship Id="rId30" Type="http://schemas.openxmlformats.org/officeDocument/2006/relationships/customXml" Target="../ink/ink17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94.xml"/><Relationship Id="rId13" Type="http://schemas.openxmlformats.org/officeDocument/2006/relationships/customXml" Target="../ink/ink2498.xml"/><Relationship Id="rId18" Type="http://schemas.openxmlformats.org/officeDocument/2006/relationships/customXml" Target="../ink/ink2503.xml"/><Relationship Id="rId3" Type="http://schemas.openxmlformats.org/officeDocument/2006/relationships/image" Target="../media/image48.png"/><Relationship Id="rId21" Type="http://schemas.openxmlformats.org/officeDocument/2006/relationships/customXml" Target="../ink/ink2506.xml"/><Relationship Id="rId7" Type="http://schemas.openxmlformats.org/officeDocument/2006/relationships/customXml" Target="../ink/ink2493.xml"/><Relationship Id="rId12" Type="http://schemas.openxmlformats.org/officeDocument/2006/relationships/customXml" Target="../ink/ink2497.xml"/><Relationship Id="rId17" Type="http://schemas.openxmlformats.org/officeDocument/2006/relationships/customXml" Target="../ink/ink2502.xml"/><Relationship Id="rId2" Type="http://schemas.openxmlformats.org/officeDocument/2006/relationships/image" Target="../media/image47.png"/><Relationship Id="rId16" Type="http://schemas.openxmlformats.org/officeDocument/2006/relationships/customXml" Target="../ink/ink2501.xml"/><Relationship Id="rId20" Type="http://schemas.openxmlformats.org/officeDocument/2006/relationships/customXml" Target="../ink/ink250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92.xml"/><Relationship Id="rId11" Type="http://schemas.openxmlformats.org/officeDocument/2006/relationships/customXml" Target="../ink/ink2496.xml"/><Relationship Id="rId5" Type="http://schemas.openxmlformats.org/officeDocument/2006/relationships/customXml" Target="../ink/ink2491.xml"/><Relationship Id="rId15" Type="http://schemas.openxmlformats.org/officeDocument/2006/relationships/customXml" Target="../ink/ink2500.xml"/><Relationship Id="rId10" Type="http://schemas.openxmlformats.org/officeDocument/2006/relationships/customXml" Target="../ink/ink2495.xml"/><Relationship Id="rId19" Type="http://schemas.openxmlformats.org/officeDocument/2006/relationships/customXml" Target="../ink/ink2504.xml"/><Relationship Id="rId4" Type="http://schemas.openxmlformats.org/officeDocument/2006/relationships/image" Target="../media/image49.png"/><Relationship Id="rId9" Type="http://schemas.openxmlformats.org/officeDocument/2006/relationships/image" Target="../media/image50.png"/><Relationship Id="rId14" Type="http://schemas.openxmlformats.org/officeDocument/2006/relationships/customXml" Target="../ink/ink2499.xml"/><Relationship Id="rId22" Type="http://schemas.openxmlformats.org/officeDocument/2006/relationships/image" Target="../media/image51.emf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30.xml"/><Relationship Id="rId21" Type="http://schemas.openxmlformats.org/officeDocument/2006/relationships/customXml" Target="../ink/ink2525.xml"/><Relationship Id="rId42" Type="http://schemas.openxmlformats.org/officeDocument/2006/relationships/customXml" Target="../ink/ink2546.xml"/><Relationship Id="rId47" Type="http://schemas.openxmlformats.org/officeDocument/2006/relationships/customXml" Target="../ink/ink2551.xml"/><Relationship Id="rId63" Type="http://schemas.openxmlformats.org/officeDocument/2006/relationships/customXml" Target="../ink/ink2567.xml"/><Relationship Id="rId68" Type="http://schemas.openxmlformats.org/officeDocument/2006/relationships/customXml" Target="../ink/ink2572.xml"/><Relationship Id="rId7" Type="http://schemas.openxmlformats.org/officeDocument/2006/relationships/customXml" Target="../ink/ink2511.xml"/><Relationship Id="rId2" Type="http://schemas.openxmlformats.org/officeDocument/2006/relationships/image" Target="../media/image52.png"/><Relationship Id="rId16" Type="http://schemas.openxmlformats.org/officeDocument/2006/relationships/customXml" Target="../ink/ink2520.xml"/><Relationship Id="rId29" Type="http://schemas.openxmlformats.org/officeDocument/2006/relationships/customXml" Target="../ink/ink2533.xml"/><Relationship Id="rId11" Type="http://schemas.openxmlformats.org/officeDocument/2006/relationships/customXml" Target="../ink/ink2515.xml"/><Relationship Id="rId24" Type="http://schemas.openxmlformats.org/officeDocument/2006/relationships/customXml" Target="../ink/ink2528.xml"/><Relationship Id="rId32" Type="http://schemas.openxmlformats.org/officeDocument/2006/relationships/customXml" Target="../ink/ink2536.xml"/><Relationship Id="rId37" Type="http://schemas.openxmlformats.org/officeDocument/2006/relationships/customXml" Target="../ink/ink2541.xml"/><Relationship Id="rId40" Type="http://schemas.openxmlformats.org/officeDocument/2006/relationships/customXml" Target="../ink/ink2544.xml"/><Relationship Id="rId45" Type="http://schemas.openxmlformats.org/officeDocument/2006/relationships/customXml" Target="../ink/ink2549.xml"/><Relationship Id="rId53" Type="http://schemas.openxmlformats.org/officeDocument/2006/relationships/customXml" Target="../ink/ink2557.xml"/><Relationship Id="rId58" Type="http://schemas.openxmlformats.org/officeDocument/2006/relationships/customXml" Target="../ink/ink2562.xml"/><Relationship Id="rId66" Type="http://schemas.openxmlformats.org/officeDocument/2006/relationships/customXml" Target="../ink/ink2570.xml"/><Relationship Id="rId5" Type="http://schemas.openxmlformats.org/officeDocument/2006/relationships/customXml" Target="../ink/ink2509.xml"/><Relationship Id="rId61" Type="http://schemas.openxmlformats.org/officeDocument/2006/relationships/customXml" Target="../ink/ink2565.xml"/><Relationship Id="rId19" Type="http://schemas.openxmlformats.org/officeDocument/2006/relationships/customXml" Target="../ink/ink2523.xml"/><Relationship Id="rId14" Type="http://schemas.openxmlformats.org/officeDocument/2006/relationships/customXml" Target="../ink/ink2518.xml"/><Relationship Id="rId22" Type="http://schemas.openxmlformats.org/officeDocument/2006/relationships/customXml" Target="../ink/ink2526.xml"/><Relationship Id="rId27" Type="http://schemas.openxmlformats.org/officeDocument/2006/relationships/customXml" Target="../ink/ink2531.xml"/><Relationship Id="rId30" Type="http://schemas.openxmlformats.org/officeDocument/2006/relationships/customXml" Target="../ink/ink2534.xml"/><Relationship Id="rId35" Type="http://schemas.openxmlformats.org/officeDocument/2006/relationships/customXml" Target="../ink/ink2539.xml"/><Relationship Id="rId43" Type="http://schemas.openxmlformats.org/officeDocument/2006/relationships/customXml" Target="../ink/ink2547.xml"/><Relationship Id="rId48" Type="http://schemas.openxmlformats.org/officeDocument/2006/relationships/customXml" Target="../ink/ink2552.xml"/><Relationship Id="rId56" Type="http://schemas.openxmlformats.org/officeDocument/2006/relationships/customXml" Target="../ink/ink2560.xml"/><Relationship Id="rId64" Type="http://schemas.openxmlformats.org/officeDocument/2006/relationships/customXml" Target="../ink/ink2568.xml"/><Relationship Id="rId69" Type="http://schemas.openxmlformats.org/officeDocument/2006/relationships/image" Target="../media/image53.emf"/><Relationship Id="rId8" Type="http://schemas.openxmlformats.org/officeDocument/2006/relationships/customXml" Target="../ink/ink2512.xml"/><Relationship Id="rId51" Type="http://schemas.openxmlformats.org/officeDocument/2006/relationships/customXml" Target="../ink/ink2555.xml"/><Relationship Id="rId3" Type="http://schemas.openxmlformats.org/officeDocument/2006/relationships/customXml" Target="../ink/ink2507.xml"/><Relationship Id="rId12" Type="http://schemas.openxmlformats.org/officeDocument/2006/relationships/customXml" Target="../ink/ink2516.xml"/><Relationship Id="rId17" Type="http://schemas.openxmlformats.org/officeDocument/2006/relationships/customXml" Target="../ink/ink2521.xml"/><Relationship Id="rId25" Type="http://schemas.openxmlformats.org/officeDocument/2006/relationships/customXml" Target="../ink/ink2529.xml"/><Relationship Id="rId33" Type="http://schemas.openxmlformats.org/officeDocument/2006/relationships/customXml" Target="../ink/ink2537.xml"/><Relationship Id="rId38" Type="http://schemas.openxmlformats.org/officeDocument/2006/relationships/customXml" Target="../ink/ink2542.xml"/><Relationship Id="rId46" Type="http://schemas.openxmlformats.org/officeDocument/2006/relationships/customXml" Target="../ink/ink2550.xml"/><Relationship Id="rId59" Type="http://schemas.openxmlformats.org/officeDocument/2006/relationships/customXml" Target="../ink/ink2563.xml"/><Relationship Id="rId67" Type="http://schemas.openxmlformats.org/officeDocument/2006/relationships/customXml" Target="../ink/ink2571.xml"/><Relationship Id="rId20" Type="http://schemas.openxmlformats.org/officeDocument/2006/relationships/customXml" Target="../ink/ink2524.xml"/><Relationship Id="rId41" Type="http://schemas.openxmlformats.org/officeDocument/2006/relationships/customXml" Target="../ink/ink2545.xml"/><Relationship Id="rId54" Type="http://schemas.openxmlformats.org/officeDocument/2006/relationships/customXml" Target="../ink/ink2558.xml"/><Relationship Id="rId62" Type="http://schemas.openxmlformats.org/officeDocument/2006/relationships/customXml" Target="../ink/ink25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10.xml"/><Relationship Id="rId15" Type="http://schemas.openxmlformats.org/officeDocument/2006/relationships/customXml" Target="../ink/ink2519.xml"/><Relationship Id="rId23" Type="http://schemas.openxmlformats.org/officeDocument/2006/relationships/customXml" Target="../ink/ink2527.xml"/><Relationship Id="rId28" Type="http://schemas.openxmlformats.org/officeDocument/2006/relationships/customXml" Target="../ink/ink2532.xml"/><Relationship Id="rId36" Type="http://schemas.openxmlformats.org/officeDocument/2006/relationships/customXml" Target="../ink/ink2540.xml"/><Relationship Id="rId49" Type="http://schemas.openxmlformats.org/officeDocument/2006/relationships/customXml" Target="../ink/ink2553.xml"/><Relationship Id="rId57" Type="http://schemas.openxmlformats.org/officeDocument/2006/relationships/customXml" Target="../ink/ink2561.xml"/><Relationship Id="rId10" Type="http://schemas.openxmlformats.org/officeDocument/2006/relationships/customXml" Target="../ink/ink2514.xml"/><Relationship Id="rId31" Type="http://schemas.openxmlformats.org/officeDocument/2006/relationships/customXml" Target="../ink/ink2535.xml"/><Relationship Id="rId44" Type="http://schemas.openxmlformats.org/officeDocument/2006/relationships/customXml" Target="../ink/ink2548.xml"/><Relationship Id="rId52" Type="http://schemas.openxmlformats.org/officeDocument/2006/relationships/customXml" Target="../ink/ink2556.xml"/><Relationship Id="rId60" Type="http://schemas.openxmlformats.org/officeDocument/2006/relationships/customXml" Target="../ink/ink2564.xml"/><Relationship Id="rId65" Type="http://schemas.openxmlformats.org/officeDocument/2006/relationships/customXml" Target="../ink/ink2569.xml"/><Relationship Id="rId4" Type="http://schemas.openxmlformats.org/officeDocument/2006/relationships/customXml" Target="../ink/ink2508.xml"/><Relationship Id="rId9" Type="http://schemas.openxmlformats.org/officeDocument/2006/relationships/customXml" Target="../ink/ink2513.xml"/><Relationship Id="rId13" Type="http://schemas.openxmlformats.org/officeDocument/2006/relationships/customXml" Target="../ink/ink2517.xml"/><Relationship Id="rId18" Type="http://schemas.openxmlformats.org/officeDocument/2006/relationships/customXml" Target="../ink/ink2522.xml"/><Relationship Id="rId39" Type="http://schemas.openxmlformats.org/officeDocument/2006/relationships/customXml" Target="../ink/ink2543.xml"/><Relationship Id="rId34" Type="http://schemas.openxmlformats.org/officeDocument/2006/relationships/customXml" Target="../ink/ink2538.xml"/><Relationship Id="rId50" Type="http://schemas.openxmlformats.org/officeDocument/2006/relationships/customXml" Target="../ink/ink2554.xml"/><Relationship Id="rId55" Type="http://schemas.openxmlformats.org/officeDocument/2006/relationships/customXml" Target="../ink/ink2559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596.xml"/><Relationship Id="rId117" Type="http://schemas.openxmlformats.org/officeDocument/2006/relationships/customXml" Target="../ink/ink2687.xml"/><Relationship Id="rId21" Type="http://schemas.openxmlformats.org/officeDocument/2006/relationships/customXml" Target="../ink/ink2591.xml"/><Relationship Id="rId42" Type="http://schemas.openxmlformats.org/officeDocument/2006/relationships/customXml" Target="../ink/ink2612.xml"/><Relationship Id="rId47" Type="http://schemas.openxmlformats.org/officeDocument/2006/relationships/customXml" Target="../ink/ink2617.xml"/><Relationship Id="rId63" Type="http://schemas.openxmlformats.org/officeDocument/2006/relationships/customXml" Target="../ink/ink2633.xml"/><Relationship Id="rId68" Type="http://schemas.openxmlformats.org/officeDocument/2006/relationships/customXml" Target="../ink/ink2638.xml"/><Relationship Id="rId84" Type="http://schemas.openxmlformats.org/officeDocument/2006/relationships/customXml" Target="../ink/ink2654.xml"/><Relationship Id="rId89" Type="http://schemas.openxmlformats.org/officeDocument/2006/relationships/customXml" Target="../ink/ink2659.xml"/><Relationship Id="rId112" Type="http://schemas.openxmlformats.org/officeDocument/2006/relationships/customXml" Target="../ink/ink2682.xml"/><Relationship Id="rId16" Type="http://schemas.openxmlformats.org/officeDocument/2006/relationships/customXml" Target="../ink/ink2586.xml"/><Relationship Id="rId107" Type="http://schemas.openxmlformats.org/officeDocument/2006/relationships/customXml" Target="../ink/ink2677.xml"/><Relationship Id="rId11" Type="http://schemas.openxmlformats.org/officeDocument/2006/relationships/customXml" Target="../ink/ink2581.xml"/><Relationship Id="rId32" Type="http://schemas.openxmlformats.org/officeDocument/2006/relationships/customXml" Target="../ink/ink2602.xml"/><Relationship Id="rId37" Type="http://schemas.openxmlformats.org/officeDocument/2006/relationships/customXml" Target="../ink/ink2607.xml"/><Relationship Id="rId53" Type="http://schemas.openxmlformats.org/officeDocument/2006/relationships/customXml" Target="../ink/ink2623.xml"/><Relationship Id="rId58" Type="http://schemas.openxmlformats.org/officeDocument/2006/relationships/customXml" Target="../ink/ink2628.xml"/><Relationship Id="rId74" Type="http://schemas.openxmlformats.org/officeDocument/2006/relationships/customXml" Target="../ink/ink2644.xml"/><Relationship Id="rId79" Type="http://schemas.openxmlformats.org/officeDocument/2006/relationships/customXml" Target="../ink/ink2649.xml"/><Relationship Id="rId102" Type="http://schemas.openxmlformats.org/officeDocument/2006/relationships/customXml" Target="../ink/ink2672.xml"/><Relationship Id="rId5" Type="http://schemas.openxmlformats.org/officeDocument/2006/relationships/customXml" Target="../ink/ink2575.xml"/><Relationship Id="rId90" Type="http://schemas.openxmlformats.org/officeDocument/2006/relationships/customXml" Target="../ink/ink2660.xml"/><Relationship Id="rId95" Type="http://schemas.openxmlformats.org/officeDocument/2006/relationships/customXml" Target="../ink/ink2665.xml"/><Relationship Id="rId22" Type="http://schemas.openxmlformats.org/officeDocument/2006/relationships/customXml" Target="../ink/ink2592.xml"/><Relationship Id="rId27" Type="http://schemas.openxmlformats.org/officeDocument/2006/relationships/customXml" Target="../ink/ink2597.xml"/><Relationship Id="rId43" Type="http://schemas.openxmlformats.org/officeDocument/2006/relationships/customXml" Target="../ink/ink2613.xml"/><Relationship Id="rId48" Type="http://schemas.openxmlformats.org/officeDocument/2006/relationships/customXml" Target="../ink/ink2618.xml"/><Relationship Id="rId64" Type="http://schemas.openxmlformats.org/officeDocument/2006/relationships/customXml" Target="../ink/ink2634.xml"/><Relationship Id="rId69" Type="http://schemas.openxmlformats.org/officeDocument/2006/relationships/customXml" Target="../ink/ink2639.xml"/><Relationship Id="rId113" Type="http://schemas.openxmlformats.org/officeDocument/2006/relationships/customXml" Target="../ink/ink2683.xml"/><Relationship Id="rId118" Type="http://schemas.openxmlformats.org/officeDocument/2006/relationships/image" Target="../media/image55.emf"/><Relationship Id="rId80" Type="http://schemas.openxmlformats.org/officeDocument/2006/relationships/customXml" Target="../ink/ink2650.xml"/><Relationship Id="rId85" Type="http://schemas.openxmlformats.org/officeDocument/2006/relationships/customXml" Target="../ink/ink2655.xml"/><Relationship Id="rId12" Type="http://schemas.openxmlformats.org/officeDocument/2006/relationships/customXml" Target="../ink/ink2582.xml"/><Relationship Id="rId17" Type="http://schemas.openxmlformats.org/officeDocument/2006/relationships/customXml" Target="../ink/ink2587.xml"/><Relationship Id="rId33" Type="http://schemas.openxmlformats.org/officeDocument/2006/relationships/customXml" Target="../ink/ink2603.xml"/><Relationship Id="rId38" Type="http://schemas.openxmlformats.org/officeDocument/2006/relationships/customXml" Target="../ink/ink2608.xml"/><Relationship Id="rId59" Type="http://schemas.openxmlformats.org/officeDocument/2006/relationships/customXml" Target="../ink/ink2629.xml"/><Relationship Id="rId103" Type="http://schemas.openxmlformats.org/officeDocument/2006/relationships/customXml" Target="../ink/ink2673.xml"/><Relationship Id="rId108" Type="http://schemas.openxmlformats.org/officeDocument/2006/relationships/customXml" Target="../ink/ink2678.xml"/><Relationship Id="rId54" Type="http://schemas.openxmlformats.org/officeDocument/2006/relationships/customXml" Target="../ink/ink2624.xml"/><Relationship Id="rId70" Type="http://schemas.openxmlformats.org/officeDocument/2006/relationships/customXml" Target="../ink/ink2640.xml"/><Relationship Id="rId75" Type="http://schemas.openxmlformats.org/officeDocument/2006/relationships/customXml" Target="../ink/ink2645.xml"/><Relationship Id="rId91" Type="http://schemas.openxmlformats.org/officeDocument/2006/relationships/customXml" Target="../ink/ink2661.xml"/><Relationship Id="rId96" Type="http://schemas.openxmlformats.org/officeDocument/2006/relationships/customXml" Target="../ink/ink266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76.xml"/><Relationship Id="rId23" Type="http://schemas.openxmlformats.org/officeDocument/2006/relationships/customXml" Target="../ink/ink2593.xml"/><Relationship Id="rId28" Type="http://schemas.openxmlformats.org/officeDocument/2006/relationships/customXml" Target="../ink/ink2598.xml"/><Relationship Id="rId49" Type="http://schemas.openxmlformats.org/officeDocument/2006/relationships/customXml" Target="../ink/ink2619.xml"/><Relationship Id="rId114" Type="http://schemas.openxmlformats.org/officeDocument/2006/relationships/customXml" Target="../ink/ink2684.xml"/><Relationship Id="rId10" Type="http://schemas.openxmlformats.org/officeDocument/2006/relationships/customXml" Target="../ink/ink2580.xml"/><Relationship Id="rId31" Type="http://schemas.openxmlformats.org/officeDocument/2006/relationships/customXml" Target="../ink/ink2601.xml"/><Relationship Id="rId44" Type="http://schemas.openxmlformats.org/officeDocument/2006/relationships/customXml" Target="../ink/ink2614.xml"/><Relationship Id="rId52" Type="http://schemas.openxmlformats.org/officeDocument/2006/relationships/customXml" Target="../ink/ink2622.xml"/><Relationship Id="rId60" Type="http://schemas.openxmlformats.org/officeDocument/2006/relationships/customXml" Target="../ink/ink2630.xml"/><Relationship Id="rId65" Type="http://schemas.openxmlformats.org/officeDocument/2006/relationships/customXml" Target="../ink/ink2635.xml"/><Relationship Id="rId73" Type="http://schemas.openxmlformats.org/officeDocument/2006/relationships/customXml" Target="../ink/ink2643.xml"/><Relationship Id="rId78" Type="http://schemas.openxmlformats.org/officeDocument/2006/relationships/customXml" Target="../ink/ink2648.xml"/><Relationship Id="rId81" Type="http://schemas.openxmlformats.org/officeDocument/2006/relationships/customXml" Target="../ink/ink2651.xml"/><Relationship Id="rId86" Type="http://schemas.openxmlformats.org/officeDocument/2006/relationships/customXml" Target="../ink/ink2656.xml"/><Relationship Id="rId94" Type="http://schemas.openxmlformats.org/officeDocument/2006/relationships/customXml" Target="../ink/ink2664.xml"/><Relationship Id="rId99" Type="http://schemas.openxmlformats.org/officeDocument/2006/relationships/customXml" Target="../ink/ink2669.xml"/><Relationship Id="rId101" Type="http://schemas.openxmlformats.org/officeDocument/2006/relationships/customXml" Target="../ink/ink2671.xml"/><Relationship Id="rId4" Type="http://schemas.openxmlformats.org/officeDocument/2006/relationships/customXml" Target="../ink/ink2574.xml"/><Relationship Id="rId9" Type="http://schemas.openxmlformats.org/officeDocument/2006/relationships/customXml" Target="../ink/ink2579.xml"/><Relationship Id="rId13" Type="http://schemas.openxmlformats.org/officeDocument/2006/relationships/customXml" Target="../ink/ink2583.xml"/><Relationship Id="rId18" Type="http://schemas.openxmlformats.org/officeDocument/2006/relationships/customXml" Target="../ink/ink2588.xml"/><Relationship Id="rId39" Type="http://schemas.openxmlformats.org/officeDocument/2006/relationships/customXml" Target="../ink/ink2609.xml"/><Relationship Id="rId109" Type="http://schemas.openxmlformats.org/officeDocument/2006/relationships/customXml" Target="../ink/ink2679.xml"/><Relationship Id="rId34" Type="http://schemas.openxmlformats.org/officeDocument/2006/relationships/customXml" Target="../ink/ink2604.xml"/><Relationship Id="rId50" Type="http://schemas.openxmlformats.org/officeDocument/2006/relationships/customXml" Target="../ink/ink2620.xml"/><Relationship Id="rId55" Type="http://schemas.openxmlformats.org/officeDocument/2006/relationships/customXml" Target="../ink/ink2625.xml"/><Relationship Id="rId76" Type="http://schemas.openxmlformats.org/officeDocument/2006/relationships/customXml" Target="../ink/ink2646.xml"/><Relationship Id="rId97" Type="http://schemas.openxmlformats.org/officeDocument/2006/relationships/customXml" Target="../ink/ink2667.xml"/><Relationship Id="rId104" Type="http://schemas.openxmlformats.org/officeDocument/2006/relationships/customXml" Target="../ink/ink2674.xml"/><Relationship Id="rId7" Type="http://schemas.openxmlformats.org/officeDocument/2006/relationships/customXml" Target="../ink/ink2577.xml"/><Relationship Id="rId71" Type="http://schemas.openxmlformats.org/officeDocument/2006/relationships/customXml" Target="../ink/ink2641.xml"/><Relationship Id="rId92" Type="http://schemas.openxmlformats.org/officeDocument/2006/relationships/customXml" Target="../ink/ink2662.xml"/><Relationship Id="rId2" Type="http://schemas.openxmlformats.org/officeDocument/2006/relationships/image" Target="../media/image54.png"/><Relationship Id="rId29" Type="http://schemas.openxmlformats.org/officeDocument/2006/relationships/customXml" Target="../ink/ink2599.xml"/><Relationship Id="rId24" Type="http://schemas.openxmlformats.org/officeDocument/2006/relationships/customXml" Target="../ink/ink2594.xml"/><Relationship Id="rId40" Type="http://schemas.openxmlformats.org/officeDocument/2006/relationships/customXml" Target="../ink/ink2610.xml"/><Relationship Id="rId45" Type="http://schemas.openxmlformats.org/officeDocument/2006/relationships/customXml" Target="../ink/ink2615.xml"/><Relationship Id="rId66" Type="http://schemas.openxmlformats.org/officeDocument/2006/relationships/customXml" Target="../ink/ink2636.xml"/><Relationship Id="rId87" Type="http://schemas.openxmlformats.org/officeDocument/2006/relationships/customXml" Target="../ink/ink2657.xml"/><Relationship Id="rId110" Type="http://schemas.openxmlformats.org/officeDocument/2006/relationships/customXml" Target="../ink/ink2680.xml"/><Relationship Id="rId115" Type="http://schemas.openxmlformats.org/officeDocument/2006/relationships/customXml" Target="../ink/ink2685.xml"/><Relationship Id="rId61" Type="http://schemas.openxmlformats.org/officeDocument/2006/relationships/customXml" Target="../ink/ink2631.xml"/><Relationship Id="rId82" Type="http://schemas.openxmlformats.org/officeDocument/2006/relationships/customXml" Target="../ink/ink2652.xml"/><Relationship Id="rId19" Type="http://schemas.openxmlformats.org/officeDocument/2006/relationships/customXml" Target="../ink/ink2589.xml"/><Relationship Id="rId14" Type="http://schemas.openxmlformats.org/officeDocument/2006/relationships/customXml" Target="../ink/ink2584.xml"/><Relationship Id="rId30" Type="http://schemas.openxmlformats.org/officeDocument/2006/relationships/customXml" Target="../ink/ink2600.xml"/><Relationship Id="rId35" Type="http://schemas.openxmlformats.org/officeDocument/2006/relationships/customXml" Target="../ink/ink2605.xml"/><Relationship Id="rId56" Type="http://schemas.openxmlformats.org/officeDocument/2006/relationships/customXml" Target="../ink/ink2626.xml"/><Relationship Id="rId77" Type="http://schemas.openxmlformats.org/officeDocument/2006/relationships/customXml" Target="../ink/ink2647.xml"/><Relationship Id="rId100" Type="http://schemas.openxmlformats.org/officeDocument/2006/relationships/customXml" Target="../ink/ink2670.xml"/><Relationship Id="rId105" Type="http://schemas.openxmlformats.org/officeDocument/2006/relationships/customXml" Target="../ink/ink2675.xml"/><Relationship Id="rId8" Type="http://schemas.openxmlformats.org/officeDocument/2006/relationships/customXml" Target="../ink/ink2578.xml"/><Relationship Id="rId51" Type="http://schemas.openxmlformats.org/officeDocument/2006/relationships/customXml" Target="../ink/ink2621.xml"/><Relationship Id="rId72" Type="http://schemas.openxmlformats.org/officeDocument/2006/relationships/customXml" Target="../ink/ink2642.xml"/><Relationship Id="rId93" Type="http://schemas.openxmlformats.org/officeDocument/2006/relationships/customXml" Target="../ink/ink2663.xml"/><Relationship Id="rId98" Type="http://schemas.openxmlformats.org/officeDocument/2006/relationships/customXml" Target="../ink/ink2668.xml"/><Relationship Id="rId3" Type="http://schemas.openxmlformats.org/officeDocument/2006/relationships/customXml" Target="../ink/ink2573.xml"/><Relationship Id="rId25" Type="http://schemas.openxmlformats.org/officeDocument/2006/relationships/customXml" Target="../ink/ink2595.xml"/><Relationship Id="rId46" Type="http://schemas.openxmlformats.org/officeDocument/2006/relationships/customXml" Target="../ink/ink2616.xml"/><Relationship Id="rId67" Type="http://schemas.openxmlformats.org/officeDocument/2006/relationships/customXml" Target="../ink/ink2637.xml"/><Relationship Id="rId116" Type="http://schemas.openxmlformats.org/officeDocument/2006/relationships/customXml" Target="../ink/ink2686.xml"/><Relationship Id="rId20" Type="http://schemas.openxmlformats.org/officeDocument/2006/relationships/customXml" Target="../ink/ink2590.xml"/><Relationship Id="rId41" Type="http://schemas.openxmlformats.org/officeDocument/2006/relationships/customXml" Target="../ink/ink2611.xml"/><Relationship Id="rId62" Type="http://schemas.openxmlformats.org/officeDocument/2006/relationships/customXml" Target="../ink/ink2632.xml"/><Relationship Id="rId83" Type="http://schemas.openxmlformats.org/officeDocument/2006/relationships/customXml" Target="../ink/ink2653.xml"/><Relationship Id="rId88" Type="http://schemas.openxmlformats.org/officeDocument/2006/relationships/customXml" Target="../ink/ink2658.xml"/><Relationship Id="rId111" Type="http://schemas.openxmlformats.org/officeDocument/2006/relationships/customXml" Target="../ink/ink2681.xml"/><Relationship Id="rId15" Type="http://schemas.openxmlformats.org/officeDocument/2006/relationships/customXml" Target="../ink/ink2585.xml"/><Relationship Id="rId36" Type="http://schemas.openxmlformats.org/officeDocument/2006/relationships/customXml" Target="../ink/ink2606.xml"/><Relationship Id="rId57" Type="http://schemas.openxmlformats.org/officeDocument/2006/relationships/customXml" Target="../ink/ink2627.xml"/><Relationship Id="rId106" Type="http://schemas.openxmlformats.org/officeDocument/2006/relationships/customXml" Target="../ink/ink2676.xml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10.xml"/><Relationship Id="rId21" Type="http://schemas.openxmlformats.org/officeDocument/2006/relationships/customXml" Target="../ink/ink2705.xml"/><Relationship Id="rId42" Type="http://schemas.openxmlformats.org/officeDocument/2006/relationships/customXml" Target="../ink/ink2726.xml"/><Relationship Id="rId47" Type="http://schemas.openxmlformats.org/officeDocument/2006/relationships/customXml" Target="../ink/ink2731.xml"/><Relationship Id="rId63" Type="http://schemas.openxmlformats.org/officeDocument/2006/relationships/customXml" Target="../ink/ink2747.xml"/><Relationship Id="rId68" Type="http://schemas.openxmlformats.org/officeDocument/2006/relationships/customXml" Target="../ink/ink2752.xml"/><Relationship Id="rId84" Type="http://schemas.openxmlformats.org/officeDocument/2006/relationships/customXml" Target="../ink/ink2768.xml"/><Relationship Id="rId89" Type="http://schemas.openxmlformats.org/officeDocument/2006/relationships/customXml" Target="../ink/ink2773.xml"/><Relationship Id="rId16" Type="http://schemas.openxmlformats.org/officeDocument/2006/relationships/customXml" Target="../ink/ink2700.xml"/><Relationship Id="rId107" Type="http://schemas.openxmlformats.org/officeDocument/2006/relationships/customXml" Target="../ink/ink2791.xml"/><Relationship Id="rId11" Type="http://schemas.openxmlformats.org/officeDocument/2006/relationships/customXml" Target="../ink/ink2695.xml"/><Relationship Id="rId32" Type="http://schemas.openxmlformats.org/officeDocument/2006/relationships/customXml" Target="../ink/ink2716.xml"/><Relationship Id="rId37" Type="http://schemas.openxmlformats.org/officeDocument/2006/relationships/customXml" Target="../ink/ink2721.xml"/><Relationship Id="rId53" Type="http://schemas.openxmlformats.org/officeDocument/2006/relationships/customXml" Target="../ink/ink2737.xml"/><Relationship Id="rId58" Type="http://schemas.openxmlformats.org/officeDocument/2006/relationships/customXml" Target="../ink/ink2742.xml"/><Relationship Id="rId74" Type="http://schemas.openxmlformats.org/officeDocument/2006/relationships/customXml" Target="../ink/ink2758.xml"/><Relationship Id="rId79" Type="http://schemas.openxmlformats.org/officeDocument/2006/relationships/customXml" Target="../ink/ink2763.xml"/><Relationship Id="rId102" Type="http://schemas.openxmlformats.org/officeDocument/2006/relationships/customXml" Target="../ink/ink2786.xml"/><Relationship Id="rId5" Type="http://schemas.openxmlformats.org/officeDocument/2006/relationships/customXml" Target="../ink/ink2689.xml"/><Relationship Id="rId90" Type="http://schemas.openxmlformats.org/officeDocument/2006/relationships/customXml" Target="../ink/ink2774.xml"/><Relationship Id="rId95" Type="http://schemas.openxmlformats.org/officeDocument/2006/relationships/customXml" Target="../ink/ink2779.xml"/><Relationship Id="rId22" Type="http://schemas.openxmlformats.org/officeDocument/2006/relationships/customXml" Target="../ink/ink2706.xml"/><Relationship Id="rId27" Type="http://schemas.openxmlformats.org/officeDocument/2006/relationships/customXml" Target="../ink/ink2711.xml"/><Relationship Id="rId43" Type="http://schemas.openxmlformats.org/officeDocument/2006/relationships/customXml" Target="../ink/ink2727.xml"/><Relationship Id="rId48" Type="http://schemas.openxmlformats.org/officeDocument/2006/relationships/customXml" Target="../ink/ink2732.xml"/><Relationship Id="rId64" Type="http://schemas.openxmlformats.org/officeDocument/2006/relationships/customXml" Target="../ink/ink2748.xml"/><Relationship Id="rId69" Type="http://schemas.openxmlformats.org/officeDocument/2006/relationships/customXml" Target="../ink/ink2753.xml"/><Relationship Id="rId80" Type="http://schemas.openxmlformats.org/officeDocument/2006/relationships/customXml" Target="../ink/ink2764.xml"/><Relationship Id="rId85" Type="http://schemas.openxmlformats.org/officeDocument/2006/relationships/customXml" Target="../ink/ink2769.xml"/><Relationship Id="rId12" Type="http://schemas.openxmlformats.org/officeDocument/2006/relationships/customXml" Target="../ink/ink2696.xml"/><Relationship Id="rId17" Type="http://schemas.openxmlformats.org/officeDocument/2006/relationships/customXml" Target="../ink/ink2701.xml"/><Relationship Id="rId33" Type="http://schemas.openxmlformats.org/officeDocument/2006/relationships/customXml" Target="../ink/ink2717.xml"/><Relationship Id="rId38" Type="http://schemas.openxmlformats.org/officeDocument/2006/relationships/customXml" Target="../ink/ink2722.xml"/><Relationship Id="rId59" Type="http://schemas.openxmlformats.org/officeDocument/2006/relationships/customXml" Target="../ink/ink2743.xml"/><Relationship Id="rId103" Type="http://schemas.openxmlformats.org/officeDocument/2006/relationships/customXml" Target="../ink/ink2787.xml"/><Relationship Id="rId108" Type="http://schemas.openxmlformats.org/officeDocument/2006/relationships/customXml" Target="../ink/ink2792.xml"/><Relationship Id="rId54" Type="http://schemas.openxmlformats.org/officeDocument/2006/relationships/customXml" Target="../ink/ink2738.xml"/><Relationship Id="rId70" Type="http://schemas.openxmlformats.org/officeDocument/2006/relationships/customXml" Target="../ink/ink2754.xml"/><Relationship Id="rId75" Type="http://schemas.openxmlformats.org/officeDocument/2006/relationships/customXml" Target="../ink/ink2759.xml"/><Relationship Id="rId91" Type="http://schemas.openxmlformats.org/officeDocument/2006/relationships/customXml" Target="../ink/ink2775.xml"/><Relationship Id="rId96" Type="http://schemas.openxmlformats.org/officeDocument/2006/relationships/customXml" Target="../ink/ink278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90.xml"/><Relationship Id="rId15" Type="http://schemas.openxmlformats.org/officeDocument/2006/relationships/customXml" Target="../ink/ink2699.xml"/><Relationship Id="rId23" Type="http://schemas.openxmlformats.org/officeDocument/2006/relationships/customXml" Target="../ink/ink2707.xml"/><Relationship Id="rId28" Type="http://schemas.openxmlformats.org/officeDocument/2006/relationships/customXml" Target="../ink/ink2712.xml"/><Relationship Id="rId36" Type="http://schemas.openxmlformats.org/officeDocument/2006/relationships/customXml" Target="../ink/ink2720.xml"/><Relationship Id="rId49" Type="http://schemas.openxmlformats.org/officeDocument/2006/relationships/customXml" Target="../ink/ink2733.xml"/><Relationship Id="rId57" Type="http://schemas.openxmlformats.org/officeDocument/2006/relationships/customXml" Target="../ink/ink2741.xml"/><Relationship Id="rId106" Type="http://schemas.openxmlformats.org/officeDocument/2006/relationships/customXml" Target="../ink/ink2790.xml"/><Relationship Id="rId10" Type="http://schemas.openxmlformats.org/officeDocument/2006/relationships/customXml" Target="../ink/ink2694.xml"/><Relationship Id="rId31" Type="http://schemas.openxmlformats.org/officeDocument/2006/relationships/customXml" Target="../ink/ink2715.xml"/><Relationship Id="rId44" Type="http://schemas.openxmlformats.org/officeDocument/2006/relationships/customXml" Target="../ink/ink2728.xml"/><Relationship Id="rId52" Type="http://schemas.openxmlformats.org/officeDocument/2006/relationships/customXml" Target="../ink/ink2736.xml"/><Relationship Id="rId60" Type="http://schemas.openxmlformats.org/officeDocument/2006/relationships/customXml" Target="../ink/ink2744.xml"/><Relationship Id="rId65" Type="http://schemas.openxmlformats.org/officeDocument/2006/relationships/customXml" Target="../ink/ink2749.xml"/><Relationship Id="rId73" Type="http://schemas.openxmlformats.org/officeDocument/2006/relationships/customXml" Target="../ink/ink2757.xml"/><Relationship Id="rId78" Type="http://schemas.openxmlformats.org/officeDocument/2006/relationships/customXml" Target="../ink/ink2762.xml"/><Relationship Id="rId81" Type="http://schemas.openxmlformats.org/officeDocument/2006/relationships/customXml" Target="../ink/ink2765.xml"/><Relationship Id="rId86" Type="http://schemas.openxmlformats.org/officeDocument/2006/relationships/customXml" Target="../ink/ink2770.xml"/><Relationship Id="rId94" Type="http://schemas.openxmlformats.org/officeDocument/2006/relationships/customXml" Target="../ink/ink2778.xml"/><Relationship Id="rId99" Type="http://schemas.openxmlformats.org/officeDocument/2006/relationships/customXml" Target="../ink/ink2783.xml"/><Relationship Id="rId101" Type="http://schemas.openxmlformats.org/officeDocument/2006/relationships/customXml" Target="../ink/ink2785.xml"/><Relationship Id="rId4" Type="http://schemas.openxmlformats.org/officeDocument/2006/relationships/customXml" Target="../ink/ink2688.xml"/><Relationship Id="rId9" Type="http://schemas.openxmlformats.org/officeDocument/2006/relationships/customXml" Target="../ink/ink2693.xml"/><Relationship Id="rId13" Type="http://schemas.openxmlformats.org/officeDocument/2006/relationships/customXml" Target="../ink/ink2697.xml"/><Relationship Id="rId18" Type="http://schemas.openxmlformats.org/officeDocument/2006/relationships/customXml" Target="../ink/ink2702.xml"/><Relationship Id="rId39" Type="http://schemas.openxmlformats.org/officeDocument/2006/relationships/customXml" Target="../ink/ink2723.xml"/><Relationship Id="rId109" Type="http://schemas.openxmlformats.org/officeDocument/2006/relationships/image" Target="../media/image58.emf"/><Relationship Id="rId34" Type="http://schemas.openxmlformats.org/officeDocument/2006/relationships/customXml" Target="../ink/ink2718.xml"/><Relationship Id="rId50" Type="http://schemas.openxmlformats.org/officeDocument/2006/relationships/customXml" Target="../ink/ink2734.xml"/><Relationship Id="rId55" Type="http://schemas.openxmlformats.org/officeDocument/2006/relationships/customXml" Target="../ink/ink2739.xml"/><Relationship Id="rId76" Type="http://schemas.openxmlformats.org/officeDocument/2006/relationships/customXml" Target="../ink/ink2760.xml"/><Relationship Id="rId97" Type="http://schemas.openxmlformats.org/officeDocument/2006/relationships/customXml" Target="../ink/ink2781.xml"/><Relationship Id="rId104" Type="http://schemas.openxmlformats.org/officeDocument/2006/relationships/customXml" Target="../ink/ink2788.xml"/><Relationship Id="rId7" Type="http://schemas.openxmlformats.org/officeDocument/2006/relationships/customXml" Target="../ink/ink2691.xml"/><Relationship Id="rId71" Type="http://schemas.openxmlformats.org/officeDocument/2006/relationships/customXml" Target="../ink/ink2755.xml"/><Relationship Id="rId92" Type="http://schemas.openxmlformats.org/officeDocument/2006/relationships/customXml" Target="../ink/ink2776.xml"/><Relationship Id="rId2" Type="http://schemas.openxmlformats.org/officeDocument/2006/relationships/image" Target="../media/image56.png"/><Relationship Id="rId29" Type="http://schemas.openxmlformats.org/officeDocument/2006/relationships/customXml" Target="../ink/ink2713.xml"/><Relationship Id="rId24" Type="http://schemas.openxmlformats.org/officeDocument/2006/relationships/customXml" Target="../ink/ink2708.xml"/><Relationship Id="rId40" Type="http://schemas.openxmlformats.org/officeDocument/2006/relationships/customXml" Target="../ink/ink2724.xml"/><Relationship Id="rId45" Type="http://schemas.openxmlformats.org/officeDocument/2006/relationships/customXml" Target="../ink/ink2729.xml"/><Relationship Id="rId66" Type="http://schemas.openxmlformats.org/officeDocument/2006/relationships/customXml" Target="../ink/ink2750.xml"/><Relationship Id="rId87" Type="http://schemas.openxmlformats.org/officeDocument/2006/relationships/customXml" Target="../ink/ink2771.xml"/><Relationship Id="rId61" Type="http://schemas.openxmlformats.org/officeDocument/2006/relationships/customXml" Target="../ink/ink2745.xml"/><Relationship Id="rId82" Type="http://schemas.openxmlformats.org/officeDocument/2006/relationships/customXml" Target="../ink/ink2766.xml"/><Relationship Id="rId19" Type="http://schemas.openxmlformats.org/officeDocument/2006/relationships/customXml" Target="../ink/ink2703.xml"/><Relationship Id="rId14" Type="http://schemas.openxmlformats.org/officeDocument/2006/relationships/customXml" Target="../ink/ink2698.xml"/><Relationship Id="rId30" Type="http://schemas.openxmlformats.org/officeDocument/2006/relationships/customXml" Target="../ink/ink2714.xml"/><Relationship Id="rId35" Type="http://schemas.openxmlformats.org/officeDocument/2006/relationships/customXml" Target="../ink/ink2719.xml"/><Relationship Id="rId56" Type="http://schemas.openxmlformats.org/officeDocument/2006/relationships/customXml" Target="../ink/ink2740.xml"/><Relationship Id="rId77" Type="http://schemas.openxmlformats.org/officeDocument/2006/relationships/customXml" Target="../ink/ink2761.xml"/><Relationship Id="rId100" Type="http://schemas.openxmlformats.org/officeDocument/2006/relationships/customXml" Target="../ink/ink2784.xml"/><Relationship Id="rId105" Type="http://schemas.openxmlformats.org/officeDocument/2006/relationships/customXml" Target="../ink/ink2789.xml"/><Relationship Id="rId8" Type="http://schemas.openxmlformats.org/officeDocument/2006/relationships/customXml" Target="../ink/ink2692.xml"/><Relationship Id="rId51" Type="http://schemas.openxmlformats.org/officeDocument/2006/relationships/customXml" Target="../ink/ink2735.xml"/><Relationship Id="rId72" Type="http://schemas.openxmlformats.org/officeDocument/2006/relationships/customXml" Target="../ink/ink2756.xml"/><Relationship Id="rId93" Type="http://schemas.openxmlformats.org/officeDocument/2006/relationships/customXml" Target="../ink/ink2777.xml"/><Relationship Id="rId98" Type="http://schemas.openxmlformats.org/officeDocument/2006/relationships/customXml" Target="../ink/ink2782.xml"/><Relationship Id="rId3" Type="http://schemas.openxmlformats.org/officeDocument/2006/relationships/image" Target="../media/image57.png"/><Relationship Id="rId25" Type="http://schemas.openxmlformats.org/officeDocument/2006/relationships/customXml" Target="../ink/ink2709.xml"/><Relationship Id="rId46" Type="http://schemas.openxmlformats.org/officeDocument/2006/relationships/customXml" Target="../ink/ink2730.xml"/><Relationship Id="rId67" Type="http://schemas.openxmlformats.org/officeDocument/2006/relationships/customXml" Target="../ink/ink2751.xml"/><Relationship Id="rId20" Type="http://schemas.openxmlformats.org/officeDocument/2006/relationships/customXml" Target="../ink/ink2704.xml"/><Relationship Id="rId41" Type="http://schemas.openxmlformats.org/officeDocument/2006/relationships/customXml" Target="../ink/ink2725.xml"/><Relationship Id="rId62" Type="http://schemas.openxmlformats.org/officeDocument/2006/relationships/customXml" Target="../ink/ink2746.xml"/><Relationship Id="rId83" Type="http://schemas.openxmlformats.org/officeDocument/2006/relationships/customXml" Target="../ink/ink2767.xml"/><Relationship Id="rId88" Type="http://schemas.openxmlformats.org/officeDocument/2006/relationships/customXml" Target="../ink/ink277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98.xml"/><Relationship Id="rId3" Type="http://schemas.openxmlformats.org/officeDocument/2006/relationships/customXml" Target="../ink/ink2793.xml"/><Relationship Id="rId7" Type="http://schemas.openxmlformats.org/officeDocument/2006/relationships/customXml" Target="../ink/ink2797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96.xml"/><Relationship Id="rId5" Type="http://schemas.openxmlformats.org/officeDocument/2006/relationships/customXml" Target="../ink/ink2795.xml"/><Relationship Id="rId4" Type="http://schemas.openxmlformats.org/officeDocument/2006/relationships/customXml" Target="../ink/ink2794.xml"/><Relationship Id="rId9" Type="http://schemas.openxmlformats.org/officeDocument/2006/relationships/customXml" Target="../ink/ink2799.xml"/></Relationships>
</file>

<file path=ppt/slides/_rels/slide3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20.xml"/><Relationship Id="rId117" Type="http://schemas.openxmlformats.org/officeDocument/2006/relationships/customXml" Target="../ink/ink2911.xml"/><Relationship Id="rId21" Type="http://schemas.openxmlformats.org/officeDocument/2006/relationships/customXml" Target="../ink/ink2815.xml"/><Relationship Id="rId42" Type="http://schemas.openxmlformats.org/officeDocument/2006/relationships/customXml" Target="../ink/ink2836.xml"/><Relationship Id="rId47" Type="http://schemas.openxmlformats.org/officeDocument/2006/relationships/customXml" Target="../ink/ink2841.xml"/><Relationship Id="rId63" Type="http://schemas.openxmlformats.org/officeDocument/2006/relationships/customXml" Target="../ink/ink2857.xml"/><Relationship Id="rId68" Type="http://schemas.openxmlformats.org/officeDocument/2006/relationships/customXml" Target="../ink/ink2862.xml"/><Relationship Id="rId84" Type="http://schemas.openxmlformats.org/officeDocument/2006/relationships/customXml" Target="../ink/ink2878.xml"/><Relationship Id="rId89" Type="http://schemas.openxmlformats.org/officeDocument/2006/relationships/customXml" Target="../ink/ink2883.xml"/><Relationship Id="rId112" Type="http://schemas.openxmlformats.org/officeDocument/2006/relationships/customXml" Target="../ink/ink2906.xml"/><Relationship Id="rId16" Type="http://schemas.openxmlformats.org/officeDocument/2006/relationships/customXml" Target="../ink/ink2810.xml"/><Relationship Id="rId107" Type="http://schemas.openxmlformats.org/officeDocument/2006/relationships/customXml" Target="../ink/ink2901.xml"/><Relationship Id="rId11" Type="http://schemas.openxmlformats.org/officeDocument/2006/relationships/customXml" Target="../ink/ink2805.xml"/><Relationship Id="rId32" Type="http://schemas.openxmlformats.org/officeDocument/2006/relationships/customXml" Target="../ink/ink2826.xml"/><Relationship Id="rId37" Type="http://schemas.openxmlformats.org/officeDocument/2006/relationships/customXml" Target="../ink/ink2831.xml"/><Relationship Id="rId53" Type="http://schemas.openxmlformats.org/officeDocument/2006/relationships/customXml" Target="../ink/ink2847.xml"/><Relationship Id="rId58" Type="http://schemas.openxmlformats.org/officeDocument/2006/relationships/customXml" Target="../ink/ink2852.xml"/><Relationship Id="rId74" Type="http://schemas.openxmlformats.org/officeDocument/2006/relationships/customXml" Target="../ink/ink2868.xml"/><Relationship Id="rId79" Type="http://schemas.openxmlformats.org/officeDocument/2006/relationships/customXml" Target="../ink/ink2873.xml"/><Relationship Id="rId102" Type="http://schemas.openxmlformats.org/officeDocument/2006/relationships/customXml" Target="../ink/ink2896.xml"/><Relationship Id="rId123" Type="http://schemas.openxmlformats.org/officeDocument/2006/relationships/customXml" Target="../ink/ink2917.xml"/><Relationship Id="rId5" Type="http://schemas.openxmlformats.org/officeDocument/2006/relationships/customXml" Target="../ink/ink2800.xml"/><Relationship Id="rId90" Type="http://schemas.openxmlformats.org/officeDocument/2006/relationships/customXml" Target="../ink/ink2884.xml"/><Relationship Id="rId95" Type="http://schemas.openxmlformats.org/officeDocument/2006/relationships/customXml" Target="../ink/ink2889.xml"/><Relationship Id="rId22" Type="http://schemas.openxmlformats.org/officeDocument/2006/relationships/customXml" Target="../ink/ink2816.xml"/><Relationship Id="rId27" Type="http://schemas.openxmlformats.org/officeDocument/2006/relationships/customXml" Target="../ink/ink2821.xml"/><Relationship Id="rId43" Type="http://schemas.openxmlformats.org/officeDocument/2006/relationships/customXml" Target="../ink/ink2837.xml"/><Relationship Id="rId48" Type="http://schemas.openxmlformats.org/officeDocument/2006/relationships/customXml" Target="../ink/ink2842.xml"/><Relationship Id="rId64" Type="http://schemas.openxmlformats.org/officeDocument/2006/relationships/customXml" Target="../ink/ink2858.xml"/><Relationship Id="rId69" Type="http://schemas.openxmlformats.org/officeDocument/2006/relationships/customXml" Target="../ink/ink2863.xml"/><Relationship Id="rId113" Type="http://schemas.openxmlformats.org/officeDocument/2006/relationships/customXml" Target="../ink/ink2907.xml"/><Relationship Id="rId118" Type="http://schemas.openxmlformats.org/officeDocument/2006/relationships/customXml" Target="../ink/ink2912.xml"/><Relationship Id="rId80" Type="http://schemas.openxmlformats.org/officeDocument/2006/relationships/customXml" Target="../ink/ink2874.xml"/><Relationship Id="rId85" Type="http://schemas.openxmlformats.org/officeDocument/2006/relationships/customXml" Target="../ink/ink2879.xml"/><Relationship Id="rId12" Type="http://schemas.openxmlformats.org/officeDocument/2006/relationships/customXml" Target="../ink/ink2806.xml"/><Relationship Id="rId17" Type="http://schemas.openxmlformats.org/officeDocument/2006/relationships/customXml" Target="../ink/ink2811.xml"/><Relationship Id="rId33" Type="http://schemas.openxmlformats.org/officeDocument/2006/relationships/customXml" Target="../ink/ink2827.xml"/><Relationship Id="rId38" Type="http://schemas.openxmlformats.org/officeDocument/2006/relationships/customXml" Target="../ink/ink2832.xml"/><Relationship Id="rId59" Type="http://schemas.openxmlformats.org/officeDocument/2006/relationships/customXml" Target="../ink/ink2853.xml"/><Relationship Id="rId103" Type="http://schemas.openxmlformats.org/officeDocument/2006/relationships/customXml" Target="../ink/ink2897.xml"/><Relationship Id="rId108" Type="http://schemas.openxmlformats.org/officeDocument/2006/relationships/customXml" Target="../ink/ink2902.xml"/><Relationship Id="rId54" Type="http://schemas.openxmlformats.org/officeDocument/2006/relationships/customXml" Target="../ink/ink2848.xml"/><Relationship Id="rId70" Type="http://schemas.openxmlformats.org/officeDocument/2006/relationships/customXml" Target="../ink/ink2864.xml"/><Relationship Id="rId75" Type="http://schemas.openxmlformats.org/officeDocument/2006/relationships/customXml" Target="../ink/ink2869.xml"/><Relationship Id="rId91" Type="http://schemas.openxmlformats.org/officeDocument/2006/relationships/customXml" Target="../ink/ink2885.xml"/><Relationship Id="rId96" Type="http://schemas.openxmlformats.org/officeDocument/2006/relationships/customXml" Target="../ink/ink28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23" Type="http://schemas.openxmlformats.org/officeDocument/2006/relationships/customXml" Target="../ink/ink2817.xml"/><Relationship Id="rId28" Type="http://schemas.openxmlformats.org/officeDocument/2006/relationships/customXml" Target="../ink/ink2822.xml"/><Relationship Id="rId49" Type="http://schemas.openxmlformats.org/officeDocument/2006/relationships/customXml" Target="../ink/ink2843.xml"/><Relationship Id="rId114" Type="http://schemas.openxmlformats.org/officeDocument/2006/relationships/customXml" Target="../ink/ink2908.xml"/><Relationship Id="rId119" Type="http://schemas.openxmlformats.org/officeDocument/2006/relationships/customXml" Target="../ink/ink2913.xml"/><Relationship Id="rId44" Type="http://schemas.openxmlformats.org/officeDocument/2006/relationships/customXml" Target="../ink/ink2838.xml"/><Relationship Id="rId60" Type="http://schemas.openxmlformats.org/officeDocument/2006/relationships/customXml" Target="../ink/ink2854.xml"/><Relationship Id="rId65" Type="http://schemas.openxmlformats.org/officeDocument/2006/relationships/customXml" Target="../ink/ink2859.xml"/><Relationship Id="rId81" Type="http://schemas.openxmlformats.org/officeDocument/2006/relationships/customXml" Target="../ink/ink2875.xml"/><Relationship Id="rId86" Type="http://schemas.openxmlformats.org/officeDocument/2006/relationships/customXml" Target="../ink/ink2880.xml"/><Relationship Id="rId4" Type="http://schemas.openxmlformats.org/officeDocument/2006/relationships/image" Target="../media/image62.png"/><Relationship Id="rId9" Type="http://schemas.openxmlformats.org/officeDocument/2006/relationships/customXml" Target="../ink/ink2803.xml"/><Relationship Id="rId13" Type="http://schemas.openxmlformats.org/officeDocument/2006/relationships/customXml" Target="../ink/ink2807.xml"/><Relationship Id="rId18" Type="http://schemas.openxmlformats.org/officeDocument/2006/relationships/customXml" Target="../ink/ink2812.xml"/><Relationship Id="rId39" Type="http://schemas.openxmlformats.org/officeDocument/2006/relationships/customXml" Target="../ink/ink2833.xml"/><Relationship Id="rId109" Type="http://schemas.openxmlformats.org/officeDocument/2006/relationships/customXml" Target="../ink/ink2903.xml"/><Relationship Id="rId34" Type="http://schemas.openxmlformats.org/officeDocument/2006/relationships/customXml" Target="../ink/ink2828.xml"/><Relationship Id="rId50" Type="http://schemas.openxmlformats.org/officeDocument/2006/relationships/customXml" Target="../ink/ink2844.xml"/><Relationship Id="rId55" Type="http://schemas.openxmlformats.org/officeDocument/2006/relationships/customXml" Target="../ink/ink2849.xml"/><Relationship Id="rId76" Type="http://schemas.openxmlformats.org/officeDocument/2006/relationships/customXml" Target="../ink/ink2870.xml"/><Relationship Id="rId97" Type="http://schemas.openxmlformats.org/officeDocument/2006/relationships/customXml" Target="../ink/ink2891.xml"/><Relationship Id="rId104" Type="http://schemas.openxmlformats.org/officeDocument/2006/relationships/customXml" Target="../ink/ink2898.xml"/><Relationship Id="rId120" Type="http://schemas.openxmlformats.org/officeDocument/2006/relationships/customXml" Target="../ink/ink2914.xml"/><Relationship Id="rId7" Type="http://schemas.openxmlformats.org/officeDocument/2006/relationships/customXml" Target="../ink/ink2801.xml"/><Relationship Id="rId71" Type="http://schemas.openxmlformats.org/officeDocument/2006/relationships/customXml" Target="../ink/ink2865.xml"/><Relationship Id="rId92" Type="http://schemas.openxmlformats.org/officeDocument/2006/relationships/customXml" Target="../ink/ink2886.xml"/><Relationship Id="rId2" Type="http://schemas.openxmlformats.org/officeDocument/2006/relationships/image" Target="../media/image60.png"/><Relationship Id="rId29" Type="http://schemas.openxmlformats.org/officeDocument/2006/relationships/customXml" Target="../ink/ink2823.xml"/><Relationship Id="rId24" Type="http://schemas.openxmlformats.org/officeDocument/2006/relationships/customXml" Target="../ink/ink2818.xml"/><Relationship Id="rId40" Type="http://schemas.openxmlformats.org/officeDocument/2006/relationships/customXml" Target="../ink/ink2834.xml"/><Relationship Id="rId45" Type="http://schemas.openxmlformats.org/officeDocument/2006/relationships/customXml" Target="../ink/ink2839.xml"/><Relationship Id="rId66" Type="http://schemas.openxmlformats.org/officeDocument/2006/relationships/customXml" Target="../ink/ink2860.xml"/><Relationship Id="rId87" Type="http://schemas.openxmlformats.org/officeDocument/2006/relationships/customXml" Target="../ink/ink2881.xml"/><Relationship Id="rId110" Type="http://schemas.openxmlformats.org/officeDocument/2006/relationships/customXml" Target="../ink/ink2904.xml"/><Relationship Id="rId115" Type="http://schemas.openxmlformats.org/officeDocument/2006/relationships/customXml" Target="../ink/ink2909.xml"/><Relationship Id="rId61" Type="http://schemas.openxmlformats.org/officeDocument/2006/relationships/customXml" Target="../ink/ink2855.xml"/><Relationship Id="rId82" Type="http://schemas.openxmlformats.org/officeDocument/2006/relationships/customXml" Target="../ink/ink2876.xml"/><Relationship Id="rId19" Type="http://schemas.openxmlformats.org/officeDocument/2006/relationships/customXml" Target="../ink/ink2813.xml"/><Relationship Id="rId14" Type="http://schemas.openxmlformats.org/officeDocument/2006/relationships/customXml" Target="../ink/ink2808.xml"/><Relationship Id="rId30" Type="http://schemas.openxmlformats.org/officeDocument/2006/relationships/customXml" Target="../ink/ink2824.xml"/><Relationship Id="rId35" Type="http://schemas.openxmlformats.org/officeDocument/2006/relationships/customXml" Target="../ink/ink2829.xml"/><Relationship Id="rId56" Type="http://schemas.openxmlformats.org/officeDocument/2006/relationships/customXml" Target="../ink/ink2850.xml"/><Relationship Id="rId77" Type="http://schemas.openxmlformats.org/officeDocument/2006/relationships/customXml" Target="../ink/ink2871.xml"/><Relationship Id="rId100" Type="http://schemas.openxmlformats.org/officeDocument/2006/relationships/customXml" Target="../ink/ink2894.xml"/><Relationship Id="rId105" Type="http://schemas.openxmlformats.org/officeDocument/2006/relationships/customXml" Target="../ink/ink2899.xml"/><Relationship Id="rId8" Type="http://schemas.openxmlformats.org/officeDocument/2006/relationships/customXml" Target="../ink/ink2802.xml"/><Relationship Id="rId51" Type="http://schemas.openxmlformats.org/officeDocument/2006/relationships/customXml" Target="../ink/ink2845.xml"/><Relationship Id="rId72" Type="http://schemas.openxmlformats.org/officeDocument/2006/relationships/customXml" Target="../ink/ink2866.xml"/><Relationship Id="rId93" Type="http://schemas.openxmlformats.org/officeDocument/2006/relationships/customXml" Target="../ink/ink2887.xml"/><Relationship Id="rId98" Type="http://schemas.openxmlformats.org/officeDocument/2006/relationships/customXml" Target="../ink/ink2892.xml"/><Relationship Id="rId121" Type="http://schemas.openxmlformats.org/officeDocument/2006/relationships/customXml" Target="../ink/ink2915.xml"/><Relationship Id="rId3" Type="http://schemas.openxmlformats.org/officeDocument/2006/relationships/image" Target="../media/image61.png"/><Relationship Id="rId25" Type="http://schemas.openxmlformats.org/officeDocument/2006/relationships/customXml" Target="../ink/ink2819.xml"/><Relationship Id="rId46" Type="http://schemas.openxmlformats.org/officeDocument/2006/relationships/customXml" Target="../ink/ink2840.xml"/><Relationship Id="rId67" Type="http://schemas.openxmlformats.org/officeDocument/2006/relationships/customXml" Target="../ink/ink2861.xml"/><Relationship Id="rId116" Type="http://schemas.openxmlformats.org/officeDocument/2006/relationships/customXml" Target="../ink/ink2910.xml"/><Relationship Id="rId20" Type="http://schemas.openxmlformats.org/officeDocument/2006/relationships/customXml" Target="../ink/ink2814.xml"/><Relationship Id="rId41" Type="http://schemas.openxmlformats.org/officeDocument/2006/relationships/customXml" Target="../ink/ink2835.xml"/><Relationship Id="rId62" Type="http://schemas.openxmlformats.org/officeDocument/2006/relationships/customXml" Target="../ink/ink2856.xml"/><Relationship Id="rId83" Type="http://schemas.openxmlformats.org/officeDocument/2006/relationships/customXml" Target="../ink/ink2877.xml"/><Relationship Id="rId88" Type="http://schemas.openxmlformats.org/officeDocument/2006/relationships/customXml" Target="../ink/ink2882.xml"/><Relationship Id="rId111" Type="http://schemas.openxmlformats.org/officeDocument/2006/relationships/customXml" Target="../ink/ink2905.xml"/><Relationship Id="rId15" Type="http://schemas.openxmlformats.org/officeDocument/2006/relationships/customXml" Target="../ink/ink2809.xml"/><Relationship Id="rId36" Type="http://schemas.openxmlformats.org/officeDocument/2006/relationships/customXml" Target="../ink/ink2830.xml"/><Relationship Id="rId57" Type="http://schemas.openxmlformats.org/officeDocument/2006/relationships/customXml" Target="../ink/ink2851.xml"/><Relationship Id="rId106" Type="http://schemas.openxmlformats.org/officeDocument/2006/relationships/customXml" Target="../ink/ink2900.xml"/><Relationship Id="rId10" Type="http://schemas.openxmlformats.org/officeDocument/2006/relationships/customXml" Target="../ink/ink2804.xml"/><Relationship Id="rId31" Type="http://schemas.openxmlformats.org/officeDocument/2006/relationships/customXml" Target="../ink/ink2825.xml"/><Relationship Id="rId52" Type="http://schemas.openxmlformats.org/officeDocument/2006/relationships/customXml" Target="../ink/ink2846.xml"/><Relationship Id="rId73" Type="http://schemas.openxmlformats.org/officeDocument/2006/relationships/customXml" Target="../ink/ink2867.xml"/><Relationship Id="rId78" Type="http://schemas.openxmlformats.org/officeDocument/2006/relationships/customXml" Target="../ink/ink2872.xml"/><Relationship Id="rId94" Type="http://schemas.openxmlformats.org/officeDocument/2006/relationships/customXml" Target="../ink/ink2888.xml"/><Relationship Id="rId99" Type="http://schemas.openxmlformats.org/officeDocument/2006/relationships/customXml" Target="../ink/ink2893.xml"/><Relationship Id="rId101" Type="http://schemas.openxmlformats.org/officeDocument/2006/relationships/customXml" Target="../ink/ink2895.xml"/><Relationship Id="rId122" Type="http://schemas.openxmlformats.org/officeDocument/2006/relationships/customXml" Target="../ink/ink2916.xml"/></Relationships>
</file>

<file path=ppt/slides/_rels/slide3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39.xml"/><Relationship Id="rId21" Type="http://schemas.openxmlformats.org/officeDocument/2006/relationships/customXml" Target="../ink/ink2934.xml"/><Relationship Id="rId42" Type="http://schemas.openxmlformats.org/officeDocument/2006/relationships/customXml" Target="../ink/ink2955.xml"/><Relationship Id="rId47" Type="http://schemas.openxmlformats.org/officeDocument/2006/relationships/customXml" Target="../ink/ink2960.xml"/><Relationship Id="rId63" Type="http://schemas.openxmlformats.org/officeDocument/2006/relationships/customXml" Target="../ink/ink2976.xml"/><Relationship Id="rId68" Type="http://schemas.openxmlformats.org/officeDocument/2006/relationships/customXml" Target="../ink/ink2981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2929.xml"/><Relationship Id="rId29" Type="http://schemas.openxmlformats.org/officeDocument/2006/relationships/customXml" Target="../ink/ink2942.xml"/><Relationship Id="rId11" Type="http://schemas.openxmlformats.org/officeDocument/2006/relationships/customXml" Target="../ink/ink2924.xml"/><Relationship Id="rId24" Type="http://schemas.openxmlformats.org/officeDocument/2006/relationships/customXml" Target="../ink/ink2937.xml"/><Relationship Id="rId32" Type="http://schemas.openxmlformats.org/officeDocument/2006/relationships/customXml" Target="../ink/ink2945.xml"/><Relationship Id="rId37" Type="http://schemas.openxmlformats.org/officeDocument/2006/relationships/customXml" Target="../ink/ink2950.xml"/><Relationship Id="rId40" Type="http://schemas.openxmlformats.org/officeDocument/2006/relationships/customXml" Target="../ink/ink2953.xml"/><Relationship Id="rId45" Type="http://schemas.openxmlformats.org/officeDocument/2006/relationships/customXml" Target="../ink/ink2958.xml"/><Relationship Id="rId53" Type="http://schemas.openxmlformats.org/officeDocument/2006/relationships/customXml" Target="../ink/ink2966.xml"/><Relationship Id="rId58" Type="http://schemas.openxmlformats.org/officeDocument/2006/relationships/customXml" Target="../ink/ink2971.xml"/><Relationship Id="rId66" Type="http://schemas.openxmlformats.org/officeDocument/2006/relationships/customXml" Target="../ink/ink2979.xml"/><Relationship Id="rId74" Type="http://schemas.openxmlformats.org/officeDocument/2006/relationships/customXml" Target="../ink/ink2987.xml"/><Relationship Id="rId5" Type="http://schemas.openxmlformats.org/officeDocument/2006/relationships/customXml" Target="../ink/ink2918.xml"/><Relationship Id="rId61" Type="http://schemas.openxmlformats.org/officeDocument/2006/relationships/customXml" Target="../ink/ink2974.xml"/><Relationship Id="rId19" Type="http://schemas.openxmlformats.org/officeDocument/2006/relationships/customXml" Target="../ink/ink2932.xml"/><Relationship Id="rId14" Type="http://schemas.openxmlformats.org/officeDocument/2006/relationships/customXml" Target="../ink/ink2927.xml"/><Relationship Id="rId22" Type="http://schemas.openxmlformats.org/officeDocument/2006/relationships/customXml" Target="../ink/ink2935.xml"/><Relationship Id="rId27" Type="http://schemas.openxmlformats.org/officeDocument/2006/relationships/customXml" Target="../ink/ink2940.xml"/><Relationship Id="rId30" Type="http://schemas.openxmlformats.org/officeDocument/2006/relationships/customXml" Target="../ink/ink2943.xml"/><Relationship Id="rId35" Type="http://schemas.openxmlformats.org/officeDocument/2006/relationships/customXml" Target="../ink/ink2948.xml"/><Relationship Id="rId43" Type="http://schemas.openxmlformats.org/officeDocument/2006/relationships/customXml" Target="../ink/ink2956.xml"/><Relationship Id="rId48" Type="http://schemas.openxmlformats.org/officeDocument/2006/relationships/customXml" Target="../ink/ink2961.xml"/><Relationship Id="rId56" Type="http://schemas.openxmlformats.org/officeDocument/2006/relationships/customXml" Target="../ink/ink2969.xml"/><Relationship Id="rId64" Type="http://schemas.openxmlformats.org/officeDocument/2006/relationships/customXml" Target="../ink/ink2977.xml"/><Relationship Id="rId69" Type="http://schemas.openxmlformats.org/officeDocument/2006/relationships/customXml" Target="../ink/ink2982.xml"/><Relationship Id="rId8" Type="http://schemas.openxmlformats.org/officeDocument/2006/relationships/customXml" Target="../ink/ink2921.xml"/><Relationship Id="rId51" Type="http://schemas.openxmlformats.org/officeDocument/2006/relationships/customXml" Target="../ink/ink2964.xml"/><Relationship Id="rId72" Type="http://schemas.openxmlformats.org/officeDocument/2006/relationships/customXml" Target="../ink/ink2985.xml"/><Relationship Id="rId3" Type="http://schemas.openxmlformats.org/officeDocument/2006/relationships/image" Target="../media/image64.png"/><Relationship Id="rId12" Type="http://schemas.openxmlformats.org/officeDocument/2006/relationships/customXml" Target="../ink/ink2925.xml"/><Relationship Id="rId17" Type="http://schemas.openxmlformats.org/officeDocument/2006/relationships/customXml" Target="../ink/ink2930.xml"/><Relationship Id="rId25" Type="http://schemas.openxmlformats.org/officeDocument/2006/relationships/customXml" Target="../ink/ink2938.xml"/><Relationship Id="rId33" Type="http://schemas.openxmlformats.org/officeDocument/2006/relationships/customXml" Target="../ink/ink2946.xml"/><Relationship Id="rId38" Type="http://schemas.openxmlformats.org/officeDocument/2006/relationships/customXml" Target="../ink/ink2951.xml"/><Relationship Id="rId46" Type="http://schemas.openxmlformats.org/officeDocument/2006/relationships/customXml" Target="../ink/ink2959.xml"/><Relationship Id="rId59" Type="http://schemas.openxmlformats.org/officeDocument/2006/relationships/customXml" Target="../ink/ink2972.xml"/><Relationship Id="rId67" Type="http://schemas.openxmlformats.org/officeDocument/2006/relationships/customXml" Target="../ink/ink2980.xml"/><Relationship Id="rId20" Type="http://schemas.openxmlformats.org/officeDocument/2006/relationships/customXml" Target="../ink/ink2933.xml"/><Relationship Id="rId41" Type="http://schemas.openxmlformats.org/officeDocument/2006/relationships/customXml" Target="../ink/ink2954.xml"/><Relationship Id="rId54" Type="http://schemas.openxmlformats.org/officeDocument/2006/relationships/customXml" Target="../ink/ink2967.xml"/><Relationship Id="rId62" Type="http://schemas.openxmlformats.org/officeDocument/2006/relationships/customXml" Target="../ink/ink2975.xml"/><Relationship Id="rId70" Type="http://schemas.openxmlformats.org/officeDocument/2006/relationships/customXml" Target="../ink/ink2983.xml"/><Relationship Id="rId75" Type="http://schemas.openxmlformats.org/officeDocument/2006/relationships/customXml" Target="../ink/ink29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19.xml"/><Relationship Id="rId15" Type="http://schemas.openxmlformats.org/officeDocument/2006/relationships/customXml" Target="../ink/ink2928.xml"/><Relationship Id="rId23" Type="http://schemas.openxmlformats.org/officeDocument/2006/relationships/customXml" Target="../ink/ink2936.xml"/><Relationship Id="rId28" Type="http://schemas.openxmlformats.org/officeDocument/2006/relationships/customXml" Target="../ink/ink2941.xml"/><Relationship Id="rId36" Type="http://schemas.openxmlformats.org/officeDocument/2006/relationships/customXml" Target="../ink/ink2949.xml"/><Relationship Id="rId49" Type="http://schemas.openxmlformats.org/officeDocument/2006/relationships/customXml" Target="../ink/ink2962.xml"/><Relationship Id="rId57" Type="http://schemas.openxmlformats.org/officeDocument/2006/relationships/customXml" Target="../ink/ink2970.xml"/><Relationship Id="rId10" Type="http://schemas.openxmlformats.org/officeDocument/2006/relationships/customXml" Target="../ink/ink2923.xml"/><Relationship Id="rId31" Type="http://schemas.openxmlformats.org/officeDocument/2006/relationships/customXml" Target="../ink/ink2944.xml"/><Relationship Id="rId44" Type="http://schemas.openxmlformats.org/officeDocument/2006/relationships/customXml" Target="../ink/ink2957.xml"/><Relationship Id="rId52" Type="http://schemas.openxmlformats.org/officeDocument/2006/relationships/customXml" Target="../ink/ink2965.xml"/><Relationship Id="rId60" Type="http://schemas.openxmlformats.org/officeDocument/2006/relationships/customXml" Target="../ink/ink2973.xml"/><Relationship Id="rId65" Type="http://schemas.openxmlformats.org/officeDocument/2006/relationships/customXml" Target="../ink/ink2978.xml"/><Relationship Id="rId73" Type="http://schemas.openxmlformats.org/officeDocument/2006/relationships/customXml" Target="../ink/ink2986.xml"/><Relationship Id="rId4" Type="http://schemas.openxmlformats.org/officeDocument/2006/relationships/image" Target="../media/image65.png"/><Relationship Id="rId9" Type="http://schemas.openxmlformats.org/officeDocument/2006/relationships/customXml" Target="../ink/ink2922.xml"/><Relationship Id="rId13" Type="http://schemas.openxmlformats.org/officeDocument/2006/relationships/customXml" Target="../ink/ink2926.xml"/><Relationship Id="rId18" Type="http://schemas.openxmlformats.org/officeDocument/2006/relationships/customXml" Target="../ink/ink2931.xml"/><Relationship Id="rId39" Type="http://schemas.openxmlformats.org/officeDocument/2006/relationships/customXml" Target="../ink/ink2952.xml"/><Relationship Id="rId34" Type="http://schemas.openxmlformats.org/officeDocument/2006/relationships/customXml" Target="../ink/ink2947.xml"/><Relationship Id="rId50" Type="http://schemas.openxmlformats.org/officeDocument/2006/relationships/customXml" Target="../ink/ink2963.xml"/><Relationship Id="rId55" Type="http://schemas.openxmlformats.org/officeDocument/2006/relationships/customXml" Target="../ink/ink2968.xml"/><Relationship Id="rId76" Type="http://schemas.openxmlformats.org/officeDocument/2006/relationships/customXml" Target="../ink/ink2989.xml"/><Relationship Id="rId7" Type="http://schemas.openxmlformats.org/officeDocument/2006/relationships/customXml" Target="../ink/ink2920.xml"/><Relationship Id="rId71" Type="http://schemas.openxmlformats.org/officeDocument/2006/relationships/customXml" Target="../ink/ink2984.xml"/></Relationships>
</file>

<file path=ppt/slides/_rels/slide3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02.xml"/><Relationship Id="rId21" Type="http://schemas.openxmlformats.org/officeDocument/2006/relationships/customXml" Target="../ink/ink3006.xml"/><Relationship Id="rId42" Type="http://schemas.openxmlformats.org/officeDocument/2006/relationships/customXml" Target="../ink/ink3027.xml"/><Relationship Id="rId63" Type="http://schemas.openxmlformats.org/officeDocument/2006/relationships/customXml" Target="../ink/ink3048.xml"/><Relationship Id="rId84" Type="http://schemas.openxmlformats.org/officeDocument/2006/relationships/customXml" Target="../ink/ink3069.xml"/><Relationship Id="rId138" Type="http://schemas.openxmlformats.org/officeDocument/2006/relationships/customXml" Target="../ink/ink3123.xml"/><Relationship Id="rId159" Type="http://schemas.openxmlformats.org/officeDocument/2006/relationships/customXml" Target="../ink/ink3144.xml"/><Relationship Id="rId170" Type="http://schemas.openxmlformats.org/officeDocument/2006/relationships/customXml" Target="../ink/ink3155.xml"/><Relationship Id="rId191" Type="http://schemas.openxmlformats.org/officeDocument/2006/relationships/customXml" Target="../ink/ink3176.xml"/><Relationship Id="rId205" Type="http://schemas.openxmlformats.org/officeDocument/2006/relationships/customXml" Target="../ink/ink3190.xml"/><Relationship Id="rId226" Type="http://schemas.openxmlformats.org/officeDocument/2006/relationships/customXml" Target="../ink/ink3211.xml"/><Relationship Id="rId107" Type="http://schemas.openxmlformats.org/officeDocument/2006/relationships/customXml" Target="../ink/ink3092.xml"/><Relationship Id="rId11" Type="http://schemas.openxmlformats.org/officeDocument/2006/relationships/customXml" Target="../ink/ink2996.xml"/><Relationship Id="rId32" Type="http://schemas.openxmlformats.org/officeDocument/2006/relationships/customXml" Target="../ink/ink3017.xml"/><Relationship Id="rId53" Type="http://schemas.openxmlformats.org/officeDocument/2006/relationships/customXml" Target="../ink/ink3038.xml"/><Relationship Id="rId74" Type="http://schemas.openxmlformats.org/officeDocument/2006/relationships/customXml" Target="../ink/ink3059.xml"/><Relationship Id="rId128" Type="http://schemas.openxmlformats.org/officeDocument/2006/relationships/customXml" Target="../ink/ink3113.xml"/><Relationship Id="rId149" Type="http://schemas.openxmlformats.org/officeDocument/2006/relationships/customXml" Target="../ink/ink3134.xml"/><Relationship Id="rId5" Type="http://schemas.openxmlformats.org/officeDocument/2006/relationships/customXml" Target="../ink/ink2990.xml"/><Relationship Id="rId95" Type="http://schemas.openxmlformats.org/officeDocument/2006/relationships/customXml" Target="../ink/ink3080.xml"/><Relationship Id="rId160" Type="http://schemas.openxmlformats.org/officeDocument/2006/relationships/customXml" Target="../ink/ink3145.xml"/><Relationship Id="rId181" Type="http://schemas.openxmlformats.org/officeDocument/2006/relationships/customXml" Target="../ink/ink3166.xml"/><Relationship Id="rId216" Type="http://schemas.openxmlformats.org/officeDocument/2006/relationships/customXml" Target="../ink/ink3201.xml"/><Relationship Id="rId237" Type="http://schemas.openxmlformats.org/officeDocument/2006/relationships/customXml" Target="../ink/ink3222.xml"/><Relationship Id="rId22" Type="http://schemas.openxmlformats.org/officeDocument/2006/relationships/customXml" Target="../ink/ink3007.xml"/><Relationship Id="rId43" Type="http://schemas.openxmlformats.org/officeDocument/2006/relationships/customXml" Target="../ink/ink3028.xml"/><Relationship Id="rId64" Type="http://schemas.openxmlformats.org/officeDocument/2006/relationships/customXml" Target="../ink/ink3049.xml"/><Relationship Id="rId118" Type="http://schemas.openxmlformats.org/officeDocument/2006/relationships/customXml" Target="../ink/ink3103.xml"/><Relationship Id="rId139" Type="http://schemas.openxmlformats.org/officeDocument/2006/relationships/customXml" Target="../ink/ink3124.xml"/><Relationship Id="rId85" Type="http://schemas.openxmlformats.org/officeDocument/2006/relationships/customXml" Target="../ink/ink3070.xml"/><Relationship Id="rId150" Type="http://schemas.openxmlformats.org/officeDocument/2006/relationships/customXml" Target="../ink/ink3135.xml"/><Relationship Id="rId171" Type="http://schemas.openxmlformats.org/officeDocument/2006/relationships/customXml" Target="../ink/ink3156.xml"/><Relationship Id="rId192" Type="http://schemas.openxmlformats.org/officeDocument/2006/relationships/customXml" Target="../ink/ink3177.xml"/><Relationship Id="rId206" Type="http://schemas.openxmlformats.org/officeDocument/2006/relationships/customXml" Target="../ink/ink3191.xml"/><Relationship Id="rId227" Type="http://schemas.openxmlformats.org/officeDocument/2006/relationships/customXml" Target="../ink/ink3212.xml"/><Relationship Id="rId12" Type="http://schemas.openxmlformats.org/officeDocument/2006/relationships/customXml" Target="../ink/ink2997.xml"/><Relationship Id="rId33" Type="http://schemas.openxmlformats.org/officeDocument/2006/relationships/customXml" Target="../ink/ink3018.xml"/><Relationship Id="rId108" Type="http://schemas.openxmlformats.org/officeDocument/2006/relationships/customXml" Target="../ink/ink3093.xml"/><Relationship Id="rId129" Type="http://schemas.openxmlformats.org/officeDocument/2006/relationships/customXml" Target="../ink/ink3114.xml"/><Relationship Id="rId54" Type="http://schemas.openxmlformats.org/officeDocument/2006/relationships/customXml" Target="../ink/ink3039.xml"/><Relationship Id="rId75" Type="http://schemas.openxmlformats.org/officeDocument/2006/relationships/customXml" Target="../ink/ink3060.xml"/><Relationship Id="rId96" Type="http://schemas.openxmlformats.org/officeDocument/2006/relationships/customXml" Target="../ink/ink3081.xml"/><Relationship Id="rId140" Type="http://schemas.openxmlformats.org/officeDocument/2006/relationships/customXml" Target="../ink/ink3125.xml"/><Relationship Id="rId161" Type="http://schemas.openxmlformats.org/officeDocument/2006/relationships/customXml" Target="../ink/ink3146.xml"/><Relationship Id="rId182" Type="http://schemas.openxmlformats.org/officeDocument/2006/relationships/customXml" Target="../ink/ink3167.xml"/><Relationship Id="rId217" Type="http://schemas.openxmlformats.org/officeDocument/2006/relationships/customXml" Target="../ink/ink3202.xml"/><Relationship Id="rId6" Type="http://schemas.openxmlformats.org/officeDocument/2006/relationships/customXml" Target="../ink/ink2991.xml"/><Relationship Id="rId238" Type="http://schemas.openxmlformats.org/officeDocument/2006/relationships/customXml" Target="../ink/ink3223.xml"/><Relationship Id="rId23" Type="http://schemas.openxmlformats.org/officeDocument/2006/relationships/customXml" Target="../ink/ink3008.xml"/><Relationship Id="rId119" Type="http://schemas.openxmlformats.org/officeDocument/2006/relationships/customXml" Target="../ink/ink3104.xml"/><Relationship Id="rId44" Type="http://schemas.openxmlformats.org/officeDocument/2006/relationships/customXml" Target="../ink/ink3029.xml"/><Relationship Id="rId65" Type="http://schemas.openxmlformats.org/officeDocument/2006/relationships/customXml" Target="../ink/ink3050.xml"/><Relationship Id="rId86" Type="http://schemas.openxmlformats.org/officeDocument/2006/relationships/customXml" Target="../ink/ink3071.xml"/><Relationship Id="rId130" Type="http://schemas.openxmlformats.org/officeDocument/2006/relationships/customXml" Target="../ink/ink3115.xml"/><Relationship Id="rId151" Type="http://schemas.openxmlformats.org/officeDocument/2006/relationships/customXml" Target="../ink/ink3136.xml"/><Relationship Id="rId172" Type="http://schemas.openxmlformats.org/officeDocument/2006/relationships/customXml" Target="../ink/ink3157.xml"/><Relationship Id="rId193" Type="http://schemas.openxmlformats.org/officeDocument/2006/relationships/customXml" Target="../ink/ink3178.xml"/><Relationship Id="rId207" Type="http://schemas.openxmlformats.org/officeDocument/2006/relationships/customXml" Target="../ink/ink3192.xml"/><Relationship Id="rId228" Type="http://schemas.openxmlformats.org/officeDocument/2006/relationships/customXml" Target="../ink/ink3213.xml"/><Relationship Id="rId13" Type="http://schemas.openxmlformats.org/officeDocument/2006/relationships/customXml" Target="../ink/ink2998.xml"/><Relationship Id="rId109" Type="http://schemas.openxmlformats.org/officeDocument/2006/relationships/customXml" Target="../ink/ink3094.xml"/><Relationship Id="rId34" Type="http://schemas.openxmlformats.org/officeDocument/2006/relationships/customXml" Target="../ink/ink3019.xml"/><Relationship Id="rId55" Type="http://schemas.openxmlformats.org/officeDocument/2006/relationships/customXml" Target="../ink/ink3040.xml"/><Relationship Id="rId76" Type="http://schemas.openxmlformats.org/officeDocument/2006/relationships/customXml" Target="../ink/ink3061.xml"/><Relationship Id="rId97" Type="http://schemas.openxmlformats.org/officeDocument/2006/relationships/customXml" Target="../ink/ink3082.xml"/><Relationship Id="rId120" Type="http://schemas.openxmlformats.org/officeDocument/2006/relationships/customXml" Target="../ink/ink3105.xml"/><Relationship Id="rId141" Type="http://schemas.openxmlformats.org/officeDocument/2006/relationships/customXml" Target="../ink/ink3126.xml"/><Relationship Id="rId7" Type="http://schemas.openxmlformats.org/officeDocument/2006/relationships/customXml" Target="../ink/ink2992.xml"/><Relationship Id="rId162" Type="http://schemas.openxmlformats.org/officeDocument/2006/relationships/customXml" Target="../ink/ink3147.xml"/><Relationship Id="rId183" Type="http://schemas.openxmlformats.org/officeDocument/2006/relationships/customXml" Target="../ink/ink3168.xml"/><Relationship Id="rId218" Type="http://schemas.openxmlformats.org/officeDocument/2006/relationships/customXml" Target="../ink/ink3203.xml"/><Relationship Id="rId239" Type="http://schemas.openxmlformats.org/officeDocument/2006/relationships/customXml" Target="../ink/ink3224.xml"/><Relationship Id="rId24" Type="http://schemas.openxmlformats.org/officeDocument/2006/relationships/customXml" Target="../ink/ink3009.xml"/><Relationship Id="rId45" Type="http://schemas.openxmlformats.org/officeDocument/2006/relationships/customXml" Target="../ink/ink3030.xml"/><Relationship Id="rId66" Type="http://schemas.openxmlformats.org/officeDocument/2006/relationships/customXml" Target="../ink/ink3051.xml"/><Relationship Id="rId87" Type="http://schemas.openxmlformats.org/officeDocument/2006/relationships/customXml" Target="../ink/ink3072.xml"/><Relationship Id="rId110" Type="http://schemas.openxmlformats.org/officeDocument/2006/relationships/customXml" Target="../ink/ink3095.xml"/><Relationship Id="rId131" Type="http://schemas.openxmlformats.org/officeDocument/2006/relationships/customXml" Target="../ink/ink3116.xml"/><Relationship Id="rId152" Type="http://schemas.openxmlformats.org/officeDocument/2006/relationships/customXml" Target="../ink/ink3137.xml"/><Relationship Id="rId173" Type="http://schemas.openxmlformats.org/officeDocument/2006/relationships/customXml" Target="../ink/ink3158.xml"/><Relationship Id="rId194" Type="http://schemas.openxmlformats.org/officeDocument/2006/relationships/customXml" Target="../ink/ink3179.xml"/><Relationship Id="rId208" Type="http://schemas.openxmlformats.org/officeDocument/2006/relationships/customXml" Target="../ink/ink3193.xml"/><Relationship Id="rId229" Type="http://schemas.openxmlformats.org/officeDocument/2006/relationships/customXml" Target="../ink/ink3214.xml"/><Relationship Id="rId240" Type="http://schemas.openxmlformats.org/officeDocument/2006/relationships/customXml" Target="../ink/ink3225.xml"/><Relationship Id="rId14" Type="http://schemas.openxmlformats.org/officeDocument/2006/relationships/customXml" Target="../ink/ink2999.xml"/><Relationship Id="rId35" Type="http://schemas.openxmlformats.org/officeDocument/2006/relationships/customXml" Target="../ink/ink3020.xml"/><Relationship Id="rId56" Type="http://schemas.openxmlformats.org/officeDocument/2006/relationships/customXml" Target="../ink/ink3041.xml"/><Relationship Id="rId77" Type="http://schemas.openxmlformats.org/officeDocument/2006/relationships/customXml" Target="../ink/ink3062.xml"/><Relationship Id="rId100" Type="http://schemas.openxmlformats.org/officeDocument/2006/relationships/customXml" Target="../ink/ink3085.xml"/><Relationship Id="rId8" Type="http://schemas.openxmlformats.org/officeDocument/2006/relationships/customXml" Target="../ink/ink2993.xml"/><Relationship Id="rId98" Type="http://schemas.openxmlformats.org/officeDocument/2006/relationships/customXml" Target="../ink/ink3083.xml"/><Relationship Id="rId121" Type="http://schemas.openxmlformats.org/officeDocument/2006/relationships/customXml" Target="../ink/ink3106.xml"/><Relationship Id="rId142" Type="http://schemas.openxmlformats.org/officeDocument/2006/relationships/customXml" Target="../ink/ink3127.xml"/><Relationship Id="rId163" Type="http://schemas.openxmlformats.org/officeDocument/2006/relationships/customXml" Target="../ink/ink3148.xml"/><Relationship Id="rId184" Type="http://schemas.openxmlformats.org/officeDocument/2006/relationships/customXml" Target="../ink/ink3169.xml"/><Relationship Id="rId219" Type="http://schemas.openxmlformats.org/officeDocument/2006/relationships/customXml" Target="../ink/ink3204.xml"/><Relationship Id="rId230" Type="http://schemas.openxmlformats.org/officeDocument/2006/relationships/customXml" Target="../ink/ink3215.xml"/><Relationship Id="rId25" Type="http://schemas.openxmlformats.org/officeDocument/2006/relationships/customXml" Target="../ink/ink3010.xml"/><Relationship Id="rId46" Type="http://schemas.openxmlformats.org/officeDocument/2006/relationships/customXml" Target="../ink/ink3031.xml"/><Relationship Id="rId67" Type="http://schemas.openxmlformats.org/officeDocument/2006/relationships/customXml" Target="../ink/ink3052.xml"/><Relationship Id="rId88" Type="http://schemas.openxmlformats.org/officeDocument/2006/relationships/customXml" Target="../ink/ink3073.xml"/><Relationship Id="rId111" Type="http://schemas.openxmlformats.org/officeDocument/2006/relationships/customXml" Target="../ink/ink3096.xml"/><Relationship Id="rId132" Type="http://schemas.openxmlformats.org/officeDocument/2006/relationships/customXml" Target="../ink/ink3117.xml"/><Relationship Id="rId153" Type="http://schemas.openxmlformats.org/officeDocument/2006/relationships/customXml" Target="../ink/ink3138.xml"/><Relationship Id="rId174" Type="http://schemas.openxmlformats.org/officeDocument/2006/relationships/customXml" Target="../ink/ink3159.xml"/><Relationship Id="rId195" Type="http://schemas.openxmlformats.org/officeDocument/2006/relationships/customXml" Target="../ink/ink3180.xml"/><Relationship Id="rId209" Type="http://schemas.openxmlformats.org/officeDocument/2006/relationships/customXml" Target="../ink/ink3194.xml"/><Relationship Id="rId190" Type="http://schemas.openxmlformats.org/officeDocument/2006/relationships/customXml" Target="../ink/ink3175.xml"/><Relationship Id="rId204" Type="http://schemas.openxmlformats.org/officeDocument/2006/relationships/customXml" Target="../ink/ink3189.xml"/><Relationship Id="rId220" Type="http://schemas.openxmlformats.org/officeDocument/2006/relationships/customXml" Target="../ink/ink3205.xml"/><Relationship Id="rId225" Type="http://schemas.openxmlformats.org/officeDocument/2006/relationships/customXml" Target="../ink/ink3210.xml"/><Relationship Id="rId15" Type="http://schemas.openxmlformats.org/officeDocument/2006/relationships/customXml" Target="../ink/ink3000.xml"/><Relationship Id="rId36" Type="http://schemas.openxmlformats.org/officeDocument/2006/relationships/customXml" Target="../ink/ink3021.xml"/><Relationship Id="rId57" Type="http://schemas.openxmlformats.org/officeDocument/2006/relationships/customXml" Target="../ink/ink3042.xml"/><Relationship Id="rId106" Type="http://schemas.openxmlformats.org/officeDocument/2006/relationships/customXml" Target="../ink/ink3091.xml"/><Relationship Id="rId127" Type="http://schemas.openxmlformats.org/officeDocument/2006/relationships/customXml" Target="../ink/ink3112.xml"/><Relationship Id="rId10" Type="http://schemas.openxmlformats.org/officeDocument/2006/relationships/customXml" Target="../ink/ink2995.xml"/><Relationship Id="rId31" Type="http://schemas.openxmlformats.org/officeDocument/2006/relationships/customXml" Target="../ink/ink3016.xml"/><Relationship Id="rId52" Type="http://schemas.openxmlformats.org/officeDocument/2006/relationships/customXml" Target="../ink/ink3037.xml"/><Relationship Id="rId73" Type="http://schemas.openxmlformats.org/officeDocument/2006/relationships/customXml" Target="../ink/ink3058.xml"/><Relationship Id="rId78" Type="http://schemas.openxmlformats.org/officeDocument/2006/relationships/customXml" Target="../ink/ink3063.xml"/><Relationship Id="rId94" Type="http://schemas.openxmlformats.org/officeDocument/2006/relationships/customXml" Target="../ink/ink3079.xml"/><Relationship Id="rId99" Type="http://schemas.openxmlformats.org/officeDocument/2006/relationships/customXml" Target="../ink/ink3084.xml"/><Relationship Id="rId101" Type="http://schemas.openxmlformats.org/officeDocument/2006/relationships/customXml" Target="../ink/ink3086.xml"/><Relationship Id="rId122" Type="http://schemas.openxmlformats.org/officeDocument/2006/relationships/customXml" Target="../ink/ink3107.xml"/><Relationship Id="rId143" Type="http://schemas.openxmlformats.org/officeDocument/2006/relationships/customXml" Target="../ink/ink3128.xml"/><Relationship Id="rId148" Type="http://schemas.openxmlformats.org/officeDocument/2006/relationships/customXml" Target="../ink/ink3133.xml"/><Relationship Id="rId164" Type="http://schemas.openxmlformats.org/officeDocument/2006/relationships/customXml" Target="../ink/ink3149.xml"/><Relationship Id="rId169" Type="http://schemas.openxmlformats.org/officeDocument/2006/relationships/customXml" Target="../ink/ink3154.xml"/><Relationship Id="rId185" Type="http://schemas.openxmlformats.org/officeDocument/2006/relationships/customXml" Target="../ink/ink3170.xml"/><Relationship Id="rId4" Type="http://schemas.openxmlformats.org/officeDocument/2006/relationships/image" Target="../media/image65.png"/><Relationship Id="rId9" Type="http://schemas.openxmlformats.org/officeDocument/2006/relationships/customXml" Target="../ink/ink2994.xml"/><Relationship Id="rId180" Type="http://schemas.openxmlformats.org/officeDocument/2006/relationships/customXml" Target="../ink/ink3165.xml"/><Relationship Id="rId210" Type="http://schemas.openxmlformats.org/officeDocument/2006/relationships/customXml" Target="../ink/ink3195.xml"/><Relationship Id="rId215" Type="http://schemas.openxmlformats.org/officeDocument/2006/relationships/customXml" Target="../ink/ink3200.xml"/><Relationship Id="rId236" Type="http://schemas.openxmlformats.org/officeDocument/2006/relationships/customXml" Target="../ink/ink3221.xml"/><Relationship Id="rId26" Type="http://schemas.openxmlformats.org/officeDocument/2006/relationships/customXml" Target="../ink/ink3011.xml"/><Relationship Id="rId231" Type="http://schemas.openxmlformats.org/officeDocument/2006/relationships/customXml" Target="../ink/ink3216.xml"/><Relationship Id="rId47" Type="http://schemas.openxmlformats.org/officeDocument/2006/relationships/customXml" Target="../ink/ink3032.xml"/><Relationship Id="rId68" Type="http://schemas.openxmlformats.org/officeDocument/2006/relationships/customXml" Target="../ink/ink3053.xml"/><Relationship Id="rId89" Type="http://schemas.openxmlformats.org/officeDocument/2006/relationships/customXml" Target="../ink/ink3074.xml"/><Relationship Id="rId112" Type="http://schemas.openxmlformats.org/officeDocument/2006/relationships/customXml" Target="../ink/ink3097.xml"/><Relationship Id="rId133" Type="http://schemas.openxmlformats.org/officeDocument/2006/relationships/customXml" Target="../ink/ink3118.xml"/><Relationship Id="rId154" Type="http://schemas.openxmlformats.org/officeDocument/2006/relationships/customXml" Target="../ink/ink3139.xml"/><Relationship Id="rId175" Type="http://schemas.openxmlformats.org/officeDocument/2006/relationships/customXml" Target="../ink/ink3160.xml"/><Relationship Id="rId196" Type="http://schemas.openxmlformats.org/officeDocument/2006/relationships/customXml" Target="../ink/ink3181.xml"/><Relationship Id="rId200" Type="http://schemas.openxmlformats.org/officeDocument/2006/relationships/customXml" Target="../ink/ink3185.xml"/><Relationship Id="rId16" Type="http://schemas.openxmlformats.org/officeDocument/2006/relationships/customXml" Target="../ink/ink3001.xml"/><Relationship Id="rId221" Type="http://schemas.openxmlformats.org/officeDocument/2006/relationships/customXml" Target="../ink/ink3206.xml"/><Relationship Id="rId37" Type="http://schemas.openxmlformats.org/officeDocument/2006/relationships/customXml" Target="../ink/ink3022.xml"/><Relationship Id="rId58" Type="http://schemas.openxmlformats.org/officeDocument/2006/relationships/customXml" Target="../ink/ink3043.xml"/><Relationship Id="rId79" Type="http://schemas.openxmlformats.org/officeDocument/2006/relationships/customXml" Target="../ink/ink3064.xml"/><Relationship Id="rId102" Type="http://schemas.openxmlformats.org/officeDocument/2006/relationships/customXml" Target="../ink/ink3087.xml"/><Relationship Id="rId123" Type="http://schemas.openxmlformats.org/officeDocument/2006/relationships/customXml" Target="../ink/ink3108.xml"/><Relationship Id="rId144" Type="http://schemas.openxmlformats.org/officeDocument/2006/relationships/customXml" Target="../ink/ink3129.xml"/><Relationship Id="rId90" Type="http://schemas.openxmlformats.org/officeDocument/2006/relationships/customXml" Target="../ink/ink3075.xml"/><Relationship Id="rId165" Type="http://schemas.openxmlformats.org/officeDocument/2006/relationships/customXml" Target="../ink/ink3150.xml"/><Relationship Id="rId186" Type="http://schemas.openxmlformats.org/officeDocument/2006/relationships/customXml" Target="../ink/ink3171.xml"/><Relationship Id="rId211" Type="http://schemas.openxmlformats.org/officeDocument/2006/relationships/customXml" Target="../ink/ink3196.xml"/><Relationship Id="rId232" Type="http://schemas.openxmlformats.org/officeDocument/2006/relationships/customXml" Target="../ink/ink3217.xml"/><Relationship Id="rId27" Type="http://schemas.openxmlformats.org/officeDocument/2006/relationships/customXml" Target="../ink/ink3012.xml"/><Relationship Id="rId48" Type="http://schemas.openxmlformats.org/officeDocument/2006/relationships/customXml" Target="../ink/ink3033.xml"/><Relationship Id="rId69" Type="http://schemas.openxmlformats.org/officeDocument/2006/relationships/customXml" Target="../ink/ink3054.xml"/><Relationship Id="rId113" Type="http://schemas.openxmlformats.org/officeDocument/2006/relationships/customXml" Target="../ink/ink3098.xml"/><Relationship Id="rId134" Type="http://schemas.openxmlformats.org/officeDocument/2006/relationships/customXml" Target="../ink/ink3119.xml"/><Relationship Id="rId80" Type="http://schemas.openxmlformats.org/officeDocument/2006/relationships/customXml" Target="../ink/ink3065.xml"/><Relationship Id="rId155" Type="http://schemas.openxmlformats.org/officeDocument/2006/relationships/customXml" Target="../ink/ink3140.xml"/><Relationship Id="rId176" Type="http://schemas.openxmlformats.org/officeDocument/2006/relationships/customXml" Target="../ink/ink3161.xml"/><Relationship Id="rId197" Type="http://schemas.openxmlformats.org/officeDocument/2006/relationships/customXml" Target="../ink/ink3182.xml"/><Relationship Id="rId201" Type="http://schemas.openxmlformats.org/officeDocument/2006/relationships/customXml" Target="../ink/ink3186.xml"/><Relationship Id="rId222" Type="http://schemas.openxmlformats.org/officeDocument/2006/relationships/customXml" Target="../ink/ink3207.xml"/><Relationship Id="rId17" Type="http://schemas.openxmlformats.org/officeDocument/2006/relationships/customXml" Target="../ink/ink3002.xml"/><Relationship Id="rId38" Type="http://schemas.openxmlformats.org/officeDocument/2006/relationships/customXml" Target="../ink/ink3023.xml"/><Relationship Id="rId59" Type="http://schemas.openxmlformats.org/officeDocument/2006/relationships/customXml" Target="../ink/ink3044.xml"/><Relationship Id="rId103" Type="http://schemas.openxmlformats.org/officeDocument/2006/relationships/customXml" Target="../ink/ink3088.xml"/><Relationship Id="rId124" Type="http://schemas.openxmlformats.org/officeDocument/2006/relationships/customXml" Target="../ink/ink3109.xml"/><Relationship Id="rId70" Type="http://schemas.openxmlformats.org/officeDocument/2006/relationships/customXml" Target="../ink/ink3055.xml"/><Relationship Id="rId91" Type="http://schemas.openxmlformats.org/officeDocument/2006/relationships/customXml" Target="../ink/ink3076.xml"/><Relationship Id="rId145" Type="http://schemas.openxmlformats.org/officeDocument/2006/relationships/customXml" Target="../ink/ink3130.xml"/><Relationship Id="rId166" Type="http://schemas.openxmlformats.org/officeDocument/2006/relationships/customXml" Target="../ink/ink3151.xml"/><Relationship Id="rId187" Type="http://schemas.openxmlformats.org/officeDocument/2006/relationships/customXml" Target="../ink/ink3172.xml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3197.xml"/><Relationship Id="rId233" Type="http://schemas.openxmlformats.org/officeDocument/2006/relationships/customXml" Target="../ink/ink3218.xml"/><Relationship Id="rId28" Type="http://schemas.openxmlformats.org/officeDocument/2006/relationships/customXml" Target="../ink/ink3013.xml"/><Relationship Id="rId49" Type="http://schemas.openxmlformats.org/officeDocument/2006/relationships/customXml" Target="../ink/ink3034.xml"/><Relationship Id="rId114" Type="http://schemas.openxmlformats.org/officeDocument/2006/relationships/customXml" Target="../ink/ink3099.xml"/><Relationship Id="rId60" Type="http://schemas.openxmlformats.org/officeDocument/2006/relationships/customXml" Target="../ink/ink3045.xml"/><Relationship Id="rId81" Type="http://schemas.openxmlformats.org/officeDocument/2006/relationships/customXml" Target="../ink/ink3066.xml"/><Relationship Id="rId135" Type="http://schemas.openxmlformats.org/officeDocument/2006/relationships/customXml" Target="../ink/ink3120.xml"/><Relationship Id="rId156" Type="http://schemas.openxmlformats.org/officeDocument/2006/relationships/customXml" Target="../ink/ink3141.xml"/><Relationship Id="rId177" Type="http://schemas.openxmlformats.org/officeDocument/2006/relationships/customXml" Target="../ink/ink3162.xml"/><Relationship Id="rId198" Type="http://schemas.openxmlformats.org/officeDocument/2006/relationships/customXml" Target="../ink/ink3183.xml"/><Relationship Id="rId202" Type="http://schemas.openxmlformats.org/officeDocument/2006/relationships/customXml" Target="../ink/ink3187.xml"/><Relationship Id="rId223" Type="http://schemas.openxmlformats.org/officeDocument/2006/relationships/customXml" Target="../ink/ink3208.xml"/><Relationship Id="rId18" Type="http://schemas.openxmlformats.org/officeDocument/2006/relationships/customXml" Target="../ink/ink3003.xml"/><Relationship Id="rId39" Type="http://schemas.openxmlformats.org/officeDocument/2006/relationships/customXml" Target="../ink/ink3024.xml"/><Relationship Id="rId50" Type="http://schemas.openxmlformats.org/officeDocument/2006/relationships/customXml" Target="../ink/ink3035.xml"/><Relationship Id="rId104" Type="http://schemas.openxmlformats.org/officeDocument/2006/relationships/customXml" Target="../ink/ink3089.xml"/><Relationship Id="rId125" Type="http://schemas.openxmlformats.org/officeDocument/2006/relationships/customXml" Target="../ink/ink3110.xml"/><Relationship Id="rId146" Type="http://schemas.openxmlformats.org/officeDocument/2006/relationships/customXml" Target="../ink/ink3131.xml"/><Relationship Id="rId167" Type="http://schemas.openxmlformats.org/officeDocument/2006/relationships/customXml" Target="../ink/ink3152.xml"/><Relationship Id="rId188" Type="http://schemas.openxmlformats.org/officeDocument/2006/relationships/customXml" Target="../ink/ink3173.xml"/><Relationship Id="rId71" Type="http://schemas.openxmlformats.org/officeDocument/2006/relationships/customXml" Target="../ink/ink3056.xml"/><Relationship Id="rId92" Type="http://schemas.openxmlformats.org/officeDocument/2006/relationships/customXml" Target="../ink/ink3077.xml"/><Relationship Id="rId213" Type="http://schemas.openxmlformats.org/officeDocument/2006/relationships/customXml" Target="../ink/ink3198.xml"/><Relationship Id="rId234" Type="http://schemas.openxmlformats.org/officeDocument/2006/relationships/customXml" Target="../ink/ink3219.xml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3014.xml"/><Relationship Id="rId40" Type="http://schemas.openxmlformats.org/officeDocument/2006/relationships/customXml" Target="../ink/ink3025.xml"/><Relationship Id="rId115" Type="http://schemas.openxmlformats.org/officeDocument/2006/relationships/customXml" Target="../ink/ink3100.xml"/><Relationship Id="rId136" Type="http://schemas.openxmlformats.org/officeDocument/2006/relationships/customXml" Target="../ink/ink3121.xml"/><Relationship Id="rId157" Type="http://schemas.openxmlformats.org/officeDocument/2006/relationships/customXml" Target="../ink/ink3142.xml"/><Relationship Id="rId178" Type="http://schemas.openxmlformats.org/officeDocument/2006/relationships/customXml" Target="../ink/ink3163.xml"/><Relationship Id="rId61" Type="http://schemas.openxmlformats.org/officeDocument/2006/relationships/customXml" Target="../ink/ink3046.xml"/><Relationship Id="rId82" Type="http://schemas.openxmlformats.org/officeDocument/2006/relationships/customXml" Target="../ink/ink3067.xml"/><Relationship Id="rId199" Type="http://schemas.openxmlformats.org/officeDocument/2006/relationships/customXml" Target="../ink/ink3184.xml"/><Relationship Id="rId203" Type="http://schemas.openxmlformats.org/officeDocument/2006/relationships/customXml" Target="../ink/ink3188.xml"/><Relationship Id="rId19" Type="http://schemas.openxmlformats.org/officeDocument/2006/relationships/customXml" Target="../ink/ink3004.xml"/><Relationship Id="rId224" Type="http://schemas.openxmlformats.org/officeDocument/2006/relationships/customXml" Target="../ink/ink3209.xml"/><Relationship Id="rId30" Type="http://schemas.openxmlformats.org/officeDocument/2006/relationships/customXml" Target="../ink/ink3015.xml"/><Relationship Id="rId105" Type="http://schemas.openxmlformats.org/officeDocument/2006/relationships/customXml" Target="../ink/ink3090.xml"/><Relationship Id="rId126" Type="http://schemas.openxmlformats.org/officeDocument/2006/relationships/customXml" Target="../ink/ink3111.xml"/><Relationship Id="rId147" Type="http://schemas.openxmlformats.org/officeDocument/2006/relationships/customXml" Target="../ink/ink3132.xml"/><Relationship Id="rId168" Type="http://schemas.openxmlformats.org/officeDocument/2006/relationships/customXml" Target="../ink/ink3153.xml"/><Relationship Id="rId51" Type="http://schemas.openxmlformats.org/officeDocument/2006/relationships/customXml" Target="../ink/ink3036.xml"/><Relationship Id="rId72" Type="http://schemas.openxmlformats.org/officeDocument/2006/relationships/customXml" Target="../ink/ink3057.xml"/><Relationship Id="rId93" Type="http://schemas.openxmlformats.org/officeDocument/2006/relationships/customXml" Target="../ink/ink3078.xml"/><Relationship Id="rId189" Type="http://schemas.openxmlformats.org/officeDocument/2006/relationships/customXml" Target="../ink/ink3174.xml"/><Relationship Id="rId3" Type="http://schemas.openxmlformats.org/officeDocument/2006/relationships/image" Target="../media/image64.png"/><Relationship Id="rId214" Type="http://schemas.openxmlformats.org/officeDocument/2006/relationships/customXml" Target="../ink/ink3199.xml"/><Relationship Id="rId235" Type="http://schemas.openxmlformats.org/officeDocument/2006/relationships/customXml" Target="../ink/ink3220.xml"/><Relationship Id="rId116" Type="http://schemas.openxmlformats.org/officeDocument/2006/relationships/customXml" Target="../ink/ink3101.xml"/><Relationship Id="rId137" Type="http://schemas.openxmlformats.org/officeDocument/2006/relationships/customXml" Target="../ink/ink3122.xml"/><Relationship Id="rId158" Type="http://schemas.openxmlformats.org/officeDocument/2006/relationships/customXml" Target="../ink/ink3143.xml"/><Relationship Id="rId20" Type="http://schemas.openxmlformats.org/officeDocument/2006/relationships/customXml" Target="../ink/ink3005.xml"/><Relationship Id="rId41" Type="http://schemas.openxmlformats.org/officeDocument/2006/relationships/customXml" Target="../ink/ink3026.xml"/><Relationship Id="rId62" Type="http://schemas.openxmlformats.org/officeDocument/2006/relationships/customXml" Target="../ink/ink3047.xml"/><Relationship Id="rId83" Type="http://schemas.openxmlformats.org/officeDocument/2006/relationships/customXml" Target="../ink/ink3068.xml"/><Relationship Id="rId179" Type="http://schemas.openxmlformats.org/officeDocument/2006/relationships/customXml" Target="../ink/ink3164.xml"/></Relationships>
</file>

<file path=ppt/slides/_rels/slide3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336.xml"/><Relationship Id="rId21" Type="http://schemas.openxmlformats.org/officeDocument/2006/relationships/customXml" Target="../ink/ink3241.xml"/><Relationship Id="rId42" Type="http://schemas.openxmlformats.org/officeDocument/2006/relationships/customXml" Target="../ink/ink3261.xml"/><Relationship Id="rId63" Type="http://schemas.openxmlformats.org/officeDocument/2006/relationships/customXml" Target="../ink/ink3282.xml"/><Relationship Id="rId84" Type="http://schemas.openxmlformats.org/officeDocument/2006/relationships/customXml" Target="../ink/ink3303.xml"/><Relationship Id="rId138" Type="http://schemas.openxmlformats.org/officeDocument/2006/relationships/customXml" Target="../ink/ink3357.xml"/><Relationship Id="rId107" Type="http://schemas.openxmlformats.org/officeDocument/2006/relationships/customXml" Target="../ink/ink3326.xml"/><Relationship Id="rId11" Type="http://schemas.openxmlformats.org/officeDocument/2006/relationships/customXml" Target="../ink/ink3231.xml"/><Relationship Id="rId32" Type="http://schemas.openxmlformats.org/officeDocument/2006/relationships/customXml" Target="../ink/ink3251.xml"/><Relationship Id="rId53" Type="http://schemas.openxmlformats.org/officeDocument/2006/relationships/customXml" Target="../ink/ink3272.xml"/><Relationship Id="rId74" Type="http://schemas.openxmlformats.org/officeDocument/2006/relationships/customXml" Target="../ink/ink3293.xml"/><Relationship Id="rId128" Type="http://schemas.openxmlformats.org/officeDocument/2006/relationships/customXml" Target="../ink/ink3347.xml"/><Relationship Id="rId5" Type="http://schemas.openxmlformats.org/officeDocument/2006/relationships/image" Target="../media/image64.png"/><Relationship Id="rId90" Type="http://schemas.openxmlformats.org/officeDocument/2006/relationships/customXml" Target="../ink/ink3309.xml"/><Relationship Id="rId95" Type="http://schemas.openxmlformats.org/officeDocument/2006/relationships/customXml" Target="../ink/ink3314.xml"/><Relationship Id="rId22" Type="http://schemas.openxmlformats.org/officeDocument/2006/relationships/customXml" Target="../ink/ink3242.xml"/><Relationship Id="rId27" Type="http://schemas.openxmlformats.org/officeDocument/2006/relationships/customXml" Target="../ink/ink3247.xml"/><Relationship Id="rId43" Type="http://schemas.openxmlformats.org/officeDocument/2006/relationships/customXml" Target="../ink/ink3262.xml"/><Relationship Id="rId48" Type="http://schemas.openxmlformats.org/officeDocument/2006/relationships/customXml" Target="../ink/ink3267.xml"/><Relationship Id="rId64" Type="http://schemas.openxmlformats.org/officeDocument/2006/relationships/customXml" Target="../ink/ink3283.xml"/><Relationship Id="rId69" Type="http://schemas.openxmlformats.org/officeDocument/2006/relationships/customXml" Target="../ink/ink3288.xml"/><Relationship Id="rId113" Type="http://schemas.openxmlformats.org/officeDocument/2006/relationships/customXml" Target="../ink/ink3332.xml"/><Relationship Id="rId118" Type="http://schemas.openxmlformats.org/officeDocument/2006/relationships/customXml" Target="../ink/ink3337.xml"/><Relationship Id="rId134" Type="http://schemas.openxmlformats.org/officeDocument/2006/relationships/customXml" Target="../ink/ink3353.xml"/><Relationship Id="rId139" Type="http://schemas.openxmlformats.org/officeDocument/2006/relationships/customXml" Target="../ink/ink3358.xml"/><Relationship Id="rId80" Type="http://schemas.openxmlformats.org/officeDocument/2006/relationships/customXml" Target="../ink/ink3299.xml"/><Relationship Id="rId85" Type="http://schemas.openxmlformats.org/officeDocument/2006/relationships/customXml" Target="../ink/ink3304.xml"/><Relationship Id="rId12" Type="http://schemas.openxmlformats.org/officeDocument/2006/relationships/customXml" Target="../ink/ink3232.xml"/><Relationship Id="rId17" Type="http://schemas.openxmlformats.org/officeDocument/2006/relationships/customXml" Target="../ink/ink3237.xml"/><Relationship Id="rId33" Type="http://schemas.openxmlformats.org/officeDocument/2006/relationships/customXml" Target="../ink/ink3252.xml"/><Relationship Id="rId38" Type="http://schemas.openxmlformats.org/officeDocument/2006/relationships/customXml" Target="../ink/ink3257.xml"/><Relationship Id="rId59" Type="http://schemas.openxmlformats.org/officeDocument/2006/relationships/customXml" Target="../ink/ink3278.xml"/><Relationship Id="rId103" Type="http://schemas.openxmlformats.org/officeDocument/2006/relationships/customXml" Target="../ink/ink3322.xml"/><Relationship Id="rId108" Type="http://schemas.openxmlformats.org/officeDocument/2006/relationships/customXml" Target="../ink/ink3327.xml"/><Relationship Id="rId124" Type="http://schemas.openxmlformats.org/officeDocument/2006/relationships/customXml" Target="../ink/ink3343.xml"/><Relationship Id="rId129" Type="http://schemas.openxmlformats.org/officeDocument/2006/relationships/customXml" Target="../ink/ink3348.xml"/><Relationship Id="rId54" Type="http://schemas.openxmlformats.org/officeDocument/2006/relationships/customXml" Target="../ink/ink3273.xml"/><Relationship Id="rId70" Type="http://schemas.openxmlformats.org/officeDocument/2006/relationships/customXml" Target="../ink/ink3289.xml"/><Relationship Id="rId75" Type="http://schemas.openxmlformats.org/officeDocument/2006/relationships/customXml" Target="../ink/ink3294.xml"/><Relationship Id="rId91" Type="http://schemas.openxmlformats.org/officeDocument/2006/relationships/customXml" Target="../ink/ink3310.xml"/><Relationship Id="rId96" Type="http://schemas.openxmlformats.org/officeDocument/2006/relationships/customXml" Target="../ink/ink3315.xml"/><Relationship Id="rId140" Type="http://schemas.openxmlformats.org/officeDocument/2006/relationships/customXml" Target="../ink/ink3359.xml"/><Relationship Id="rId145" Type="http://schemas.openxmlformats.org/officeDocument/2006/relationships/customXml" Target="../ink/ink33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226.xml"/><Relationship Id="rId23" Type="http://schemas.openxmlformats.org/officeDocument/2006/relationships/customXml" Target="../ink/ink3243.xml"/><Relationship Id="rId28" Type="http://schemas.openxmlformats.org/officeDocument/2006/relationships/customXml" Target="../ink/ink3248.xml"/><Relationship Id="rId49" Type="http://schemas.openxmlformats.org/officeDocument/2006/relationships/customXml" Target="../ink/ink3268.xml"/><Relationship Id="rId114" Type="http://schemas.openxmlformats.org/officeDocument/2006/relationships/customXml" Target="../ink/ink3333.xml"/><Relationship Id="rId119" Type="http://schemas.openxmlformats.org/officeDocument/2006/relationships/customXml" Target="../ink/ink3338.xml"/><Relationship Id="rId44" Type="http://schemas.openxmlformats.org/officeDocument/2006/relationships/customXml" Target="../ink/ink3263.xml"/><Relationship Id="rId60" Type="http://schemas.openxmlformats.org/officeDocument/2006/relationships/customXml" Target="../ink/ink3279.xml"/><Relationship Id="rId65" Type="http://schemas.openxmlformats.org/officeDocument/2006/relationships/customXml" Target="../ink/ink3284.xml"/><Relationship Id="rId81" Type="http://schemas.openxmlformats.org/officeDocument/2006/relationships/customXml" Target="../ink/ink3300.xml"/><Relationship Id="rId86" Type="http://schemas.openxmlformats.org/officeDocument/2006/relationships/customXml" Target="../ink/ink3305.xml"/><Relationship Id="rId130" Type="http://schemas.openxmlformats.org/officeDocument/2006/relationships/customXml" Target="../ink/ink3349.xml"/><Relationship Id="rId135" Type="http://schemas.openxmlformats.org/officeDocument/2006/relationships/customXml" Target="../ink/ink3354.xml"/><Relationship Id="rId13" Type="http://schemas.openxmlformats.org/officeDocument/2006/relationships/customXml" Target="../ink/ink3233.xml"/><Relationship Id="rId18" Type="http://schemas.openxmlformats.org/officeDocument/2006/relationships/customXml" Target="../ink/ink3238.xml"/><Relationship Id="rId39" Type="http://schemas.openxmlformats.org/officeDocument/2006/relationships/customXml" Target="../ink/ink3258.xml"/><Relationship Id="rId109" Type="http://schemas.openxmlformats.org/officeDocument/2006/relationships/customXml" Target="../ink/ink3328.xml"/><Relationship Id="rId34" Type="http://schemas.openxmlformats.org/officeDocument/2006/relationships/customXml" Target="../ink/ink3253.xml"/><Relationship Id="rId50" Type="http://schemas.openxmlformats.org/officeDocument/2006/relationships/customXml" Target="../ink/ink3269.xml"/><Relationship Id="rId55" Type="http://schemas.openxmlformats.org/officeDocument/2006/relationships/customXml" Target="../ink/ink3274.xml"/><Relationship Id="rId76" Type="http://schemas.openxmlformats.org/officeDocument/2006/relationships/customXml" Target="../ink/ink3295.xml"/><Relationship Id="rId97" Type="http://schemas.openxmlformats.org/officeDocument/2006/relationships/customXml" Target="../ink/ink3316.xml"/><Relationship Id="rId104" Type="http://schemas.openxmlformats.org/officeDocument/2006/relationships/customXml" Target="../ink/ink3323.xml"/><Relationship Id="rId120" Type="http://schemas.openxmlformats.org/officeDocument/2006/relationships/customXml" Target="../ink/ink3339.xml"/><Relationship Id="rId125" Type="http://schemas.openxmlformats.org/officeDocument/2006/relationships/customXml" Target="../ink/ink3344.xml"/><Relationship Id="rId141" Type="http://schemas.openxmlformats.org/officeDocument/2006/relationships/customXml" Target="../ink/ink3360.xml"/><Relationship Id="rId146" Type="http://schemas.openxmlformats.org/officeDocument/2006/relationships/customXml" Target="../ink/ink3365.xml"/><Relationship Id="rId7" Type="http://schemas.openxmlformats.org/officeDocument/2006/relationships/customXml" Target="../ink/ink3227.xml"/><Relationship Id="rId71" Type="http://schemas.openxmlformats.org/officeDocument/2006/relationships/customXml" Target="../ink/ink3290.xml"/><Relationship Id="rId92" Type="http://schemas.openxmlformats.org/officeDocument/2006/relationships/customXml" Target="../ink/ink3311.xml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3249.xml"/><Relationship Id="rId24" Type="http://schemas.openxmlformats.org/officeDocument/2006/relationships/customXml" Target="../ink/ink3244.xml"/><Relationship Id="rId40" Type="http://schemas.openxmlformats.org/officeDocument/2006/relationships/customXml" Target="../ink/ink3259.xml"/><Relationship Id="rId45" Type="http://schemas.openxmlformats.org/officeDocument/2006/relationships/customXml" Target="../ink/ink3264.xml"/><Relationship Id="rId66" Type="http://schemas.openxmlformats.org/officeDocument/2006/relationships/customXml" Target="../ink/ink3285.xml"/><Relationship Id="rId87" Type="http://schemas.openxmlformats.org/officeDocument/2006/relationships/customXml" Target="../ink/ink3306.xml"/><Relationship Id="rId110" Type="http://schemas.openxmlformats.org/officeDocument/2006/relationships/customXml" Target="../ink/ink3329.xml"/><Relationship Id="rId115" Type="http://schemas.openxmlformats.org/officeDocument/2006/relationships/customXml" Target="../ink/ink3334.xml"/><Relationship Id="rId131" Type="http://schemas.openxmlformats.org/officeDocument/2006/relationships/customXml" Target="../ink/ink3350.xml"/><Relationship Id="rId136" Type="http://schemas.openxmlformats.org/officeDocument/2006/relationships/customXml" Target="../ink/ink3355.xml"/><Relationship Id="rId61" Type="http://schemas.openxmlformats.org/officeDocument/2006/relationships/customXml" Target="../ink/ink3280.xml"/><Relationship Id="rId82" Type="http://schemas.openxmlformats.org/officeDocument/2006/relationships/customXml" Target="../ink/ink3301.xml"/><Relationship Id="rId19" Type="http://schemas.openxmlformats.org/officeDocument/2006/relationships/customXml" Target="../ink/ink3239.xml"/><Relationship Id="rId14" Type="http://schemas.openxmlformats.org/officeDocument/2006/relationships/customXml" Target="../ink/ink3234.xml"/><Relationship Id="rId30" Type="http://schemas.openxmlformats.org/officeDocument/2006/relationships/customXml" Target="../ink/ink3250.xml"/><Relationship Id="rId35" Type="http://schemas.openxmlformats.org/officeDocument/2006/relationships/customXml" Target="../ink/ink3254.xml"/><Relationship Id="rId56" Type="http://schemas.openxmlformats.org/officeDocument/2006/relationships/customXml" Target="../ink/ink3275.xml"/><Relationship Id="rId77" Type="http://schemas.openxmlformats.org/officeDocument/2006/relationships/customXml" Target="../ink/ink3296.xml"/><Relationship Id="rId100" Type="http://schemas.openxmlformats.org/officeDocument/2006/relationships/customXml" Target="../ink/ink3319.xml"/><Relationship Id="rId105" Type="http://schemas.openxmlformats.org/officeDocument/2006/relationships/customXml" Target="../ink/ink3324.xml"/><Relationship Id="rId126" Type="http://schemas.openxmlformats.org/officeDocument/2006/relationships/customXml" Target="../ink/ink3345.xml"/><Relationship Id="rId147" Type="http://schemas.openxmlformats.org/officeDocument/2006/relationships/customXml" Target="../ink/ink3366.xml"/><Relationship Id="rId8" Type="http://schemas.openxmlformats.org/officeDocument/2006/relationships/customXml" Target="../ink/ink3228.xml"/><Relationship Id="rId51" Type="http://schemas.openxmlformats.org/officeDocument/2006/relationships/customXml" Target="../ink/ink3270.xml"/><Relationship Id="rId72" Type="http://schemas.openxmlformats.org/officeDocument/2006/relationships/customXml" Target="../ink/ink3291.xml"/><Relationship Id="rId93" Type="http://schemas.openxmlformats.org/officeDocument/2006/relationships/customXml" Target="../ink/ink3312.xml"/><Relationship Id="rId98" Type="http://schemas.openxmlformats.org/officeDocument/2006/relationships/customXml" Target="../ink/ink3317.xml"/><Relationship Id="rId121" Type="http://schemas.openxmlformats.org/officeDocument/2006/relationships/customXml" Target="../ink/ink3340.xml"/><Relationship Id="rId142" Type="http://schemas.openxmlformats.org/officeDocument/2006/relationships/customXml" Target="../ink/ink3361.xml"/><Relationship Id="rId3" Type="http://schemas.openxmlformats.org/officeDocument/2006/relationships/image" Target="../media/image66.png"/><Relationship Id="rId25" Type="http://schemas.openxmlformats.org/officeDocument/2006/relationships/customXml" Target="../ink/ink3245.xml"/><Relationship Id="rId46" Type="http://schemas.openxmlformats.org/officeDocument/2006/relationships/customXml" Target="../ink/ink3265.xml"/><Relationship Id="rId67" Type="http://schemas.openxmlformats.org/officeDocument/2006/relationships/customXml" Target="../ink/ink3286.xml"/><Relationship Id="rId116" Type="http://schemas.openxmlformats.org/officeDocument/2006/relationships/customXml" Target="../ink/ink3335.xml"/><Relationship Id="rId137" Type="http://schemas.openxmlformats.org/officeDocument/2006/relationships/customXml" Target="../ink/ink3356.xml"/><Relationship Id="rId20" Type="http://schemas.openxmlformats.org/officeDocument/2006/relationships/customXml" Target="../ink/ink3240.xml"/><Relationship Id="rId41" Type="http://schemas.openxmlformats.org/officeDocument/2006/relationships/customXml" Target="../ink/ink3260.xml"/><Relationship Id="rId62" Type="http://schemas.openxmlformats.org/officeDocument/2006/relationships/customXml" Target="../ink/ink3281.xml"/><Relationship Id="rId83" Type="http://schemas.openxmlformats.org/officeDocument/2006/relationships/customXml" Target="../ink/ink3302.xml"/><Relationship Id="rId88" Type="http://schemas.openxmlformats.org/officeDocument/2006/relationships/customXml" Target="../ink/ink3307.xml"/><Relationship Id="rId111" Type="http://schemas.openxmlformats.org/officeDocument/2006/relationships/customXml" Target="../ink/ink3330.xml"/><Relationship Id="rId132" Type="http://schemas.openxmlformats.org/officeDocument/2006/relationships/customXml" Target="../ink/ink3351.xml"/><Relationship Id="rId15" Type="http://schemas.openxmlformats.org/officeDocument/2006/relationships/customXml" Target="../ink/ink3235.xml"/><Relationship Id="rId36" Type="http://schemas.openxmlformats.org/officeDocument/2006/relationships/customXml" Target="../ink/ink3255.xml"/><Relationship Id="rId57" Type="http://schemas.openxmlformats.org/officeDocument/2006/relationships/customXml" Target="../ink/ink3276.xml"/><Relationship Id="rId106" Type="http://schemas.openxmlformats.org/officeDocument/2006/relationships/customXml" Target="../ink/ink3325.xml"/><Relationship Id="rId127" Type="http://schemas.openxmlformats.org/officeDocument/2006/relationships/customXml" Target="../ink/ink3346.xml"/><Relationship Id="rId10" Type="http://schemas.openxmlformats.org/officeDocument/2006/relationships/customXml" Target="../ink/ink3230.xml"/><Relationship Id="rId31" Type="http://schemas.openxmlformats.org/officeDocument/2006/relationships/image" Target="../media/image68.png"/><Relationship Id="rId52" Type="http://schemas.openxmlformats.org/officeDocument/2006/relationships/customXml" Target="../ink/ink3271.xml"/><Relationship Id="rId73" Type="http://schemas.openxmlformats.org/officeDocument/2006/relationships/customXml" Target="../ink/ink3292.xml"/><Relationship Id="rId78" Type="http://schemas.openxmlformats.org/officeDocument/2006/relationships/customXml" Target="../ink/ink3297.xml"/><Relationship Id="rId94" Type="http://schemas.openxmlformats.org/officeDocument/2006/relationships/customXml" Target="../ink/ink3313.xml"/><Relationship Id="rId99" Type="http://schemas.openxmlformats.org/officeDocument/2006/relationships/customXml" Target="../ink/ink3318.xml"/><Relationship Id="rId101" Type="http://schemas.openxmlformats.org/officeDocument/2006/relationships/customXml" Target="../ink/ink3320.xml"/><Relationship Id="rId122" Type="http://schemas.openxmlformats.org/officeDocument/2006/relationships/customXml" Target="../ink/ink3341.xml"/><Relationship Id="rId143" Type="http://schemas.openxmlformats.org/officeDocument/2006/relationships/customXml" Target="../ink/ink3362.xml"/><Relationship Id="rId148" Type="http://schemas.openxmlformats.org/officeDocument/2006/relationships/customXml" Target="../ink/ink3367.xml"/><Relationship Id="rId4" Type="http://schemas.openxmlformats.org/officeDocument/2006/relationships/image" Target="../media/image67.png"/><Relationship Id="rId9" Type="http://schemas.openxmlformats.org/officeDocument/2006/relationships/customXml" Target="../ink/ink3229.xml"/><Relationship Id="rId26" Type="http://schemas.openxmlformats.org/officeDocument/2006/relationships/customXml" Target="../ink/ink3246.xml"/><Relationship Id="rId47" Type="http://schemas.openxmlformats.org/officeDocument/2006/relationships/customXml" Target="../ink/ink3266.xml"/><Relationship Id="rId68" Type="http://schemas.openxmlformats.org/officeDocument/2006/relationships/customXml" Target="../ink/ink3287.xml"/><Relationship Id="rId89" Type="http://schemas.openxmlformats.org/officeDocument/2006/relationships/customXml" Target="../ink/ink3308.xml"/><Relationship Id="rId112" Type="http://schemas.openxmlformats.org/officeDocument/2006/relationships/customXml" Target="../ink/ink3331.xml"/><Relationship Id="rId133" Type="http://schemas.openxmlformats.org/officeDocument/2006/relationships/customXml" Target="../ink/ink3352.xml"/><Relationship Id="rId16" Type="http://schemas.openxmlformats.org/officeDocument/2006/relationships/customXml" Target="../ink/ink3236.xml"/><Relationship Id="rId37" Type="http://schemas.openxmlformats.org/officeDocument/2006/relationships/customXml" Target="../ink/ink3256.xml"/><Relationship Id="rId58" Type="http://schemas.openxmlformats.org/officeDocument/2006/relationships/customXml" Target="../ink/ink3277.xml"/><Relationship Id="rId79" Type="http://schemas.openxmlformats.org/officeDocument/2006/relationships/customXml" Target="../ink/ink3298.xml"/><Relationship Id="rId102" Type="http://schemas.openxmlformats.org/officeDocument/2006/relationships/customXml" Target="../ink/ink3321.xml"/><Relationship Id="rId123" Type="http://schemas.openxmlformats.org/officeDocument/2006/relationships/customXml" Target="../ink/ink3342.xml"/><Relationship Id="rId144" Type="http://schemas.openxmlformats.org/officeDocument/2006/relationships/customXml" Target="../ink/ink3363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95.xml"/><Relationship Id="rId21" Type="http://schemas.openxmlformats.org/officeDocument/2006/relationships/customXml" Target="../ink/ink190.xml"/><Relationship Id="rId42" Type="http://schemas.openxmlformats.org/officeDocument/2006/relationships/customXml" Target="../ink/ink211.xml"/><Relationship Id="rId47" Type="http://schemas.openxmlformats.org/officeDocument/2006/relationships/customXml" Target="../ink/ink216.xml"/><Relationship Id="rId63" Type="http://schemas.openxmlformats.org/officeDocument/2006/relationships/customXml" Target="../ink/ink232.xml"/><Relationship Id="rId68" Type="http://schemas.openxmlformats.org/officeDocument/2006/relationships/customXml" Target="../ink/ink237.xml"/><Relationship Id="rId84" Type="http://schemas.openxmlformats.org/officeDocument/2006/relationships/customXml" Target="../ink/ink253.xml"/><Relationship Id="rId89" Type="http://schemas.openxmlformats.org/officeDocument/2006/relationships/customXml" Target="../ink/ink258.xml"/><Relationship Id="rId16" Type="http://schemas.openxmlformats.org/officeDocument/2006/relationships/customXml" Target="../ink/ink185.xml"/><Relationship Id="rId11" Type="http://schemas.openxmlformats.org/officeDocument/2006/relationships/customXml" Target="../ink/ink180.xml"/><Relationship Id="rId32" Type="http://schemas.openxmlformats.org/officeDocument/2006/relationships/customXml" Target="../ink/ink201.xml"/><Relationship Id="rId37" Type="http://schemas.openxmlformats.org/officeDocument/2006/relationships/customXml" Target="../ink/ink206.xml"/><Relationship Id="rId53" Type="http://schemas.openxmlformats.org/officeDocument/2006/relationships/customXml" Target="../ink/ink222.xml"/><Relationship Id="rId58" Type="http://schemas.openxmlformats.org/officeDocument/2006/relationships/customXml" Target="../ink/ink227.xml"/><Relationship Id="rId74" Type="http://schemas.openxmlformats.org/officeDocument/2006/relationships/customXml" Target="../ink/ink243.xml"/><Relationship Id="rId79" Type="http://schemas.openxmlformats.org/officeDocument/2006/relationships/customXml" Target="../ink/ink248.xml"/><Relationship Id="rId5" Type="http://schemas.openxmlformats.org/officeDocument/2006/relationships/customXml" Target="../ink/ink174.xml"/><Relationship Id="rId90" Type="http://schemas.openxmlformats.org/officeDocument/2006/relationships/customXml" Target="../ink/ink259.xml"/><Relationship Id="rId95" Type="http://schemas.openxmlformats.org/officeDocument/2006/relationships/customXml" Target="../ink/ink264.xml"/><Relationship Id="rId22" Type="http://schemas.openxmlformats.org/officeDocument/2006/relationships/customXml" Target="../ink/ink191.xml"/><Relationship Id="rId27" Type="http://schemas.openxmlformats.org/officeDocument/2006/relationships/customXml" Target="../ink/ink196.xml"/><Relationship Id="rId43" Type="http://schemas.openxmlformats.org/officeDocument/2006/relationships/customXml" Target="../ink/ink212.xml"/><Relationship Id="rId48" Type="http://schemas.openxmlformats.org/officeDocument/2006/relationships/customXml" Target="../ink/ink217.xml"/><Relationship Id="rId64" Type="http://schemas.openxmlformats.org/officeDocument/2006/relationships/customXml" Target="../ink/ink233.xml"/><Relationship Id="rId69" Type="http://schemas.openxmlformats.org/officeDocument/2006/relationships/customXml" Target="../ink/ink238.xml"/><Relationship Id="rId80" Type="http://schemas.openxmlformats.org/officeDocument/2006/relationships/customXml" Target="../ink/ink249.xml"/><Relationship Id="rId85" Type="http://schemas.openxmlformats.org/officeDocument/2006/relationships/customXml" Target="../ink/ink254.xml"/><Relationship Id="rId12" Type="http://schemas.openxmlformats.org/officeDocument/2006/relationships/customXml" Target="../ink/ink181.xml"/><Relationship Id="rId17" Type="http://schemas.openxmlformats.org/officeDocument/2006/relationships/customXml" Target="../ink/ink186.xml"/><Relationship Id="rId25" Type="http://schemas.openxmlformats.org/officeDocument/2006/relationships/customXml" Target="../ink/ink194.xml"/><Relationship Id="rId33" Type="http://schemas.openxmlformats.org/officeDocument/2006/relationships/customXml" Target="../ink/ink202.xml"/><Relationship Id="rId38" Type="http://schemas.openxmlformats.org/officeDocument/2006/relationships/customXml" Target="../ink/ink207.xml"/><Relationship Id="rId46" Type="http://schemas.openxmlformats.org/officeDocument/2006/relationships/customXml" Target="../ink/ink215.xml"/><Relationship Id="rId59" Type="http://schemas.openxmlformats.org/officeDocument/2006/relationships/customXml" Target="../ink/ink228.xml"/><Relationship Id="rId67" Type="http://schemas.openxmlformats.org/officeDocument/2006/relationships/customXml" Target="../ink/ink236.xml"/><Relationship Id="rId20" Type="http://schemas.openxmlformats.org/officeDocument/2006/relationships/customXml" Target="../ink/ink189.xml"/><Relationship Id="rId41" Type="http://schemas.openxmlformats.org/officeDocument/2006/relationships/customXml" Target="../ink/ink210.xml"/><Relationship Id="rId54" Type="http://schemas.openxmlformats.org/officeDocument/2006/relationships/customXml" Target="../ink/ink223.xml"/><Relationship Id="rId62" Type="http://schemas.openxmlformats.org/officeDocument/2006/relationships/customXml" Target="../ink/ink231.xml"/><Relationship Id="rId70" Type="http://schemas.openxmlformats.org/officeDocument/2006/relationships/customXml" Target="../ink/ink239.xml"/><Relationship Id="rId75" Type="http://schemas.openxmlformats.org/officeDocument/2006/relationships/customXml" Target="../ink/ink244.xml"/><Relationship Id="rId83" Type="http://schemas.openxmlformats.org/officeDocument/2006/relationships/customXml" Target="../ink/ink252.xml"/><Relationship Id="rId88" Type="http://schemas.openxmlformats.org/officeDocument/2006/relationships/customXml" Target="../ink/ink257.xml"/><Relationship Id="rId91" Type="http://schemas.openxmlformats.org/officeDocument/2006/relationships/customXml" Target="../ink/ink260.xml"/><Relationship Id="rId96" Type="http://schemas.openxmlformats.org/officeDocument/2006/relationships/customXml" Target="../ink/ink26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5.xml"/><Relationship Id="rId15" Type="http://schemas.openxmlformats.org/officeDocument/2006/relationships/customXml" Target="../ink/ink184.xml"/><Relationship Id="rId23" Type="http://schemas.openxmlformats.org/officeDocument/2006/relationships/customXml" Target="../ink/ink192.xml"/><Relationship Id="rId28" Type="http://schemas.openxmlformats.org/officeDocument/2006/relationships/customXml" Target="../ink/ink197.xml"/><Relationship Id="rId36" Type="http://schemas.openxmlformats.org/officeDocument/2006/relationships/customXml" Target="../ink/ink205.xml"/><Relationship Id="rId49" Type="http://schemas.openxmlformats.org/officeDocument/2006/relationships/customXml" Target="../ink/ink218.xml"/><Relationship Id="rId57" Type="http://schemas.openxmlformats.org/officeDocument/2006/relationships/customXml" Target="../ink/ink226.xml"/><Relationship Id="rId10" Type="http://schemas.openxmlformats.org/officeDocument/2006/relationships/customXml" Target="../ink/ink179.xml"/><Relationship Id="rId31" Type="http://schemas.openxmlformats.org/officeDocument/2006/relationships/customXml" Target="../ink/ink200.xml"/><Relationship Id="rId44" Type="http://schemas.openxmlformats.org/officeDocument/2006/relationships/customXml" Target="../ink/ink213.xml"/><Relationship Id="rId52" Type="http://schemas.openxmlformats.org/officeDocument/2006/relationships/customXml" Target="../ink/ink221.xml"/><Relationship Id="rId60" Type="http://schemas.openxmlformats.org/officeDocument/2006/relationships/customXml" Target="../ink/ink229.xml"/><Relationship Id="rId65" Type="http://schemas.openxmlformats.org/officeDocument/2006/relationships/customXml" Target="../ink/ink234.xml"/><Relationship Id="rId73" Type="http://schemas.openxmlformats.org/officeDocument/2006/relationships/customXml" Target="../ink/ink242.xml"/><Relationship Id="rId78" Type="http://schemas.openxmlformats.org/officeDocument/2006/relationships/customXml" Target="../ink/ink247.xml"/><Relationship Id="rId81" Type="http://schemas.openxmlformats.org/officeDocument/2006/relationships/customXml" Target="../ink/ink250.xml"/><Relationship Id="rId86" Type="http://schemas.openxmlformats.org/officeDocument/2006/relationships/customXml" Target="../ink/ink255.xml"/><Relationship Id="rId94" Type="http://schemas.openxmlformats.org/officeDocument/2006/relationships/customXml" Target="../ink/ink263.xml"/><Relationship Id="rId99" Type="http://schemas.openxmlformats.org/officeDocument/2006/relationships/customXml" Target="../ink/ink268.xml"/><Relationship Id="rId101" Type="http://schemas.openxmlformats.org/officeDocument/2006/relationships/customXml" Target="../ink/ink270.xml"/><Relationship Id="rId4" Type="http://schemas.openxmlformats.org/officeDocument/2006/relationships/customXml" Target="../ink/ink173.xml"/><Relationship Id="rId9" Type="http://schemas.openxmlformats.org/officeDocument/2006/relationships/customXml" Target="../ink/ink178.xml"/><Relationship Id="rId13" Type="http://schemas.openxmlformats.org/officeDocument/2006/relationships/customXml" Target="../ink/ink182.xml"/><Relationship Id="rId18" Type="http://schemas.openxmlformats.org/officeDocument/2006/relationships/customXml" Target="../ink/ink187.xml"/><Relationship Id="rId39" Type="http://schemas.openxmlformats.org/officeDocument/2006/relationships/customXml" Target="../ink/ink208.xml"/><Relationship Id="rId34" Type="http://schemas.openxmlformats.org/officeDocument/2006/relationships/customXml" Target="../ink/ink203.xml"/><Relationship Id="rId50" Type="http://schemas.openxmlformats.org/officeDocument/2006/relationships/customXml" Target="../ink/ink219.xml"/><Relationship Id="rId55" Type="http://schemas.openxmlformats.org/officeDocument/2006/relationships/customXml" Target="../ink/ink224.xml"/><Relationship Id="rId76" Type="http://schemas.openxmlformats.org/officeDocument/2006/relationships/customXml" Target="../ink/ink245.xml"/><Relationship Id="rId97" Type="http://schemas.openxmlformats.org/officeDocument/2006/relationships/customXml" Target="../ink/ink266.xml"/><Relationship Id="rId7" Type="http://schemas.openxmlformats.org/officeDocument/2006/relationships/customXml" Target="../ink/ink176.xml"/><Relationship Id="rId71" Type="http://schemas.openxmlformats.org/officeDocument/2006/relationships/customXml" Target="../ink/ink240.xml"/><Relationship Id="rId92" Type="http://schemas.openxmlformats.org/officeDocument/2006/relationships/customXml" Target="../ink/ink261.xml"/><Relationship Id="rId2" Type="http://schemas.openxmlformats.org/officeDocument/2006/relationships/image" Target="../media/image4.png"/><Relationship Id="rId29" Type="http://schemas.openxmlformats.org/officeDocument/2006/relationships/customXml" Target="../ink/ink198.xml"/><Relationship Id="rId24" Type="http://schemas.openxmlformats.org/officeDocument/2006/relationships/customXml" Target="../ink/ink193.xml"/><Relationship Id="rId40" Type="http://schemas.openxmlformats.org/officeDocument/2006/relationships/customXml" Target="../ink/ink209.xml"/><Relationship Id="rId45" Type="http://schemas.openxmlformats.org/officeDocument/2006/relationships/customXml" Target="../ink/ink214.xml"/><Relationship Id="rId66" Type="http://schemas.openxmlformats.org/officeDocument/2006/relationships/customXml" Target="../ink/ink235.xml"/><Relationship Id="rId87" Type="http://schemas.openxmlformats.org/officeDocument/2006/relationships/customXml" Target="../ink/ink256.xml"/><Relationship Id="rId61" Type="http://schemas.openxmlformats.org/officeDocument/2006/relationships/customXml" Target="../ink/ink230.xml"/><Relationship Id="rId82" Type="http://schemas.openxmlformats.org/officeDocument/2006/relationships/customXml" Target="../ink/ink251.xml"/><Relationship Id="rId19" Type="http://schemas.openxmlformats.org/officeDocument/2006/relationships/customXml" Target="../ink/ink188.xml"/><Relationship Id="rId14" Type="http://schemas.openxmlformats.org/officeDocument/2006/relationships/customXml" Target="../ink/ink183.xml"/><Relationship Id="rId30" Type="http://schemas.openxmlformats.org/officeDocument/2006/relationships/customXml" Target="../ink/ink199.xml"/><Relationship Id="rId35" Type="http://schemas.openxmlformats.org/officeDocument/2006/relationships/customXml" Target="../ink/ink204.xml"/><Relationship Id="rId56" Type="http://schemas.openxmlformats.org/officeDocument/2006/relationships/customXml" Target="../ink/ink225.xml"/><Relationship Id="rId77" Type="http://schemas.openxmlformats.org/officeDocument/2006/relationships/customXml" Target="../ink/ink246.xml"/><Relationship Id="rId100" Type="http://schemas.openxmlformats.org/officeDocument/2006/relationships/customXml" Target="../ink/ink269.xml"/><Relationship Id="rId8" Type="http://schemas.openxmlformats.org/officeDocument/2006/relationships/customXml" Target="../ink/ink177.xml"/><Relationship Id="rId51" Type="http://schemas.openxmlformats.org/officeDocument/2006/relationships/customXml" Target="../ink/ink220.xml"/><Relationship Id="rId72" Type="http://schemas.openxmlformats.org/officeDocument/2006/relationships/customXml" Target="../ink/ink241.xml"/><Relationship Id="rId93" Type="http://schemas.openxmlformats.org/officeDocument/2006/relationships/customXml" Target="../ink/ink262.xml"/><Relationship Id="rId98" Type="http://schemas.openxmlformats.org/officeDocument/2006/relationships/customXml" Target="../ink/ink267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4.xml"/><Relationship Id="rId21" Type="http://schemas.openxmlformats.org/officeDocument/2006/relationships/customXml" Target="../ink/ink289.xml"/><Relationship Id="rId42" Type="http://schemas.openxmlformats.org/officeDocument/2006/relationships/customXml" Target="../ink/ink310.xml"/><Relationship Id="rId47" Type="http://schemas.openxmlformats.org/officeDocument/2006/relationships/customXml" Target="../ink/ink315.xml"/><Relationship Id="rId63" Type="http://schemas.openxmlformats.org/officeDocument/2006/relationships/customXml" Target="../ink/ink331.xml"/><Relationship Id="rId68" Type="http://schemas.openxmlformats.org/officeDocument/2006/relationships/customXml" Target="../ink/ink336.xml"/><Relationship Id="rId84" Type="http://schemas.openxmlformats.org/officeDocument/2006/relationships/customXml" Target="../ink/ink352.xml"/><Relationship Id="rId89" Type="http://schemas.openxmlformats.org/officeDocument/2006/relationships/customXml" Target="../ink/ink357.xml"/><Relationship Id="rId112" Type="http://schemas.openxmlformats.org/officeDocument/2006/relationships/customXml" Target="../ink/ink380.xml"/><Relationship Id="rId16" Type="http://schemas.openxmlformats.org/officeDocument/2006/relationships/customXml" Target="../ink/ink284.xml"/><Relationship Id="rId107" Type="http://schemas.openxmlformats.org/officeDocument/2006/relationships/customXml" Target="../ink/ink375.xml"/><Relationship Id="rId11" Type="http://schemas.openxmlformats.org/officeDocument/2006/relationships/customXml" Target="../ink/ink279.xml"/><Relationship Id="rId32" Type="http://schemas.openxmlformats.org/officeDocument/2006/relationships/customXml" Target="../ink/ink300.xml"/><Relationship Id="rId37" Type="http://schemas.openxmlformats.org/officeDocument/2006/relationships/customXml" Target="../ink/ink305.xml"/><Relationship Id="rId53" Type="http://schemas.openxmlformats.org/officeDocument/2006/relationships/customXml" Target="../ink/ink321.xml"/><Relationship Id="rId58" Type="http://schemas.openxmlformats.org/officeDocument/2006/relationships/customXml" Target="../ink/ink326.xml"/><Relationship Id="rId74" Type="http://schemas.openxmlformats.org/officeDocument/2006/relationships/customXml" Target="../ink/ink342.xml"/><Relationship Id="rId79" Type="http://schemas.openxmlformats.org/officeDocument/2006/relationships/customXml" Target="../ink/ink347.xml"/><Relationship Id="rId102" Type="http://schemas.openxmlformats.org/officeDocument/2006/relationships/customXml" Target="../ink/ink370.xml"/><Relationship Id="rId5" Type="http://schemas.openxmlformats.org/officeDocument/2006/relationships/customXml" Target="../ink/ink273.xml"/><Relationship Id="rId90" Type="http://schemas.openxmlformats.org/officeDocument/2006/relationships/customXml" Target="../ink/ink358.xml"/><Relationship Id="rId95" Type="http://schemas.openxmlformats.org/officeDocument/2006/relationships/customXml" Target="../ink/ink363.xml"/><Relationship Id="rId22" Type="http://schemas.openxmlformats.org/officeDocument/2006/relationships/customXml" Target="../ink/ink290.xml"/><Relationship Id="rId27" Type="http://schemas.openxmlformats.org/officeDocument/2006/relationships/customXml" Target="../ink/ink295.xml"/><Relationship Id="rId43" Type="http://schemas.openxmlformats.org/officeDocument/2006/relationships/customXml" Target="../ink/ink311.xml"/><Relationship Id="rId48" Type="http://schemas.openxmlformats.org/officeDocument/2006/relationships/customXml" Target="../ink/ink316.xml"/><Relationship Id="rId64" Type="http://schemas.openxmlformats.org/officeDocument/2006/relationships/customXml" Target="../ink/ink332.xml"/><Relationship Id="rId69" Type="http://schemas.openxmlformats.org/officeDocument/2006/relationships/customXml" Target="../ink/ink337.xml"/><Relationship Id="rId113" Type="http://schemas.openxmlformats.org/officeDocument/2006/relationships/customXml" Target="../ink/ink381.xml"/><Relationship Id="rId80" Type="http://schemas.openxmlformats.org/officeDocument/2006/relationships/customXml" Target="../ink/ink348.xml"/><Relationship Id="rId85" Type="http://schemas.openxmlformats.org/officeDocument/2006/relationships/customXml" Target="../ink/ink353.xml"/><Relationship Id="rId12" Type="http://schemas.openxmlformats.org/officeDocument/2006/relationships/customXml" Target="../ink/ink280.xml"/><Relationship Id="rId17" Type="http://schemas.openxmlformats.org/officeDocument/2006/relationships/customXml" Target="../ink/ink285.xml"/><Relationship Id="rId33" Type="http://schemas.openxmlformats.org/officeDocument/2006/relationships/customXml" Target="../ink/ink301.xml"/><Relationship Id="rId38" Type="http://schemas.openxmlformats.org/officeDocument/2006/relationships/customXml" Target="../ink/ink306.xml"/><Relationship Id="rId59" Type="http://schemas.openxmlformats.org/officeDocument/2006/relationships/customXml" Target="../ink/ink327.xml"/><Relationship Id="rId103" Type="http://schemas.openxmlformats.org/officeDocument/2006/relationships/customXml" Target="../ink/ink371.xml"/><Relationship Id="rId108" Type="http://schemas.openxmlformats.org/officeDocument/2006/relationships/customXml" Target="../ink/ink376.xml"/><Relationship Id="rId54" Type="http://schemas.openxmlformats.org/officeDocument/2006/relationships/customXml" Target="../ink/ink322.xml"/><Relationship Id="rId70" Type="http://schemas.openxmlformats.org/officeDocument/2006/relationships/customXml" Target="../ink/ink338.xml"/><Relationship Id="rId75" Type="http://schemas.openxmlformats.org/officeDocument/2006/relationships/customXml" Target="../ink/ink343.xml"/><Relationship Id="rId91" Type="http://schemas.openxmlformats.org/officeDocument/2006/relationships/customXml" Target="../ink/ink359.xml"/><Relationship Id="rId96" Type="http://schemas.openxmlformats.org/officeDocument/2006/relationships/customXml" Target="../ink/ink36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4.xml"/><Relationship Id="rId15" Type="http://schemas.openxmlformats.org/officeDocument/2006/relationships/customXml" Target="../ink/ink283.xml"/><Relationship Id="rId23" Type="http://schemas.openxmlformats.org/officeDocument/2006/relationships/customXml" Target="../ink/ink291.xml"/><Relationship Id="rId28" Type="http://schemas.openxmlformats.org/officeDocument/2006/relationships/customXml" Target="../ink/ink296.xml"/><Relationship Id="rId36" Type="http://schemas.openxmlformats.org/officeDocument/2006/relationships/customXml" Target="../ink/ink304.xml"/><Relationship Id="rId49" Type="http://schemas.openxmlformats.org/officeDocument/2006/relationships/customXml" Target="../ink/ink317.xml"/><Relationship Id="rId57" Type="http://schemas.openxmlformats.org/officeDocument/2006/relationships/customXml" Target="../ink/ink325.xml"/><Relationship Id="rId106" Type="http://schemas.openxmlformats.org/officeDocument/2006/relationships/customXml" Target="../ink/ink374.xml"/><Relationship Id="rId114" Type="http://schemas.openxmlformats.org/officeDocument/2006/relationships/customXml" Target="../ink/ink382.xml"/><Relationship Id="rId10" Type="http://schemas.openxmlformats.org/officeDocument/2006/relationships/customXml" Target="../ink/ink278.xml"/><Relationship Id="rId31" Type="http://schemas.openxmlformats.org/officeDocument/2006/relationships/customXml" Target="../ink/ink299.xml"/><Relationship Id="rId44" Type="http://schemas.openxmlformats.org/officeDocument/2006/relationships/customXml" Target="../ink/ink312.xml"/><Relationship Id="rId52" Type="http://schemas.openxmlformats.org/officeDocument/2006/relationships/customXml" Target="../ink/ink320.xml"/><Relationship Id="rId60" Type="http://schemas.openxmlformats.org/officeDocument/2006/relationships/customXml" Target="../ink/ink328.xml"/><Relationship Id="rId65" Type="http://schemas.openxmlformats.org/officeDocument/2006/relationships/customXml" Target="../ink/ink333.xml"/><Relationship Id="rId73" Type="http://schemas.openxmlformats.org/officeDocument/2006/relationships/customXml" Target="../ink/ink341.xml"/><Relationship Id="rId78" Type="http://schemas.openxmlformats.org/officeDocument/2006/relationships/customXml" Target="../ink/ink346.xml"/><Relationship Id="rId81" Type="http://schemas.openxmlformats.org/officeDocument/2006/relationships/customXml" Target="../ink/ink349.xml"/><Relationship Id="rId86" Type="http://schemas.openxmlformats.org/officeDocument/2006/relationships/customXml" Target="../ink/ink354.xml"/><Relationship Id="rId94" Type="http://schemas.openxmlformats.org/officeDocument/2006/relationships/customXml" Target="../ink/ink362.xml"/><Relationship Id="rId99" Type="http://schemas.openxmlformats.org/officeDocument/2006/relationships/customXml" Target="../ink/ink367.xml"/><Relationship Id="rId101" Type="http://schemas.openxmlformats.org/officeDocument/2006/relationships/customXml" Target="../ink/ink369.xml"/><Relationship Id="rId4" Type="http://schemas.openxmlformats.org/officeDocument/2006/relationships/customXml" Target="../ink/ink272.xml"/><Relationship Id="rId9" Type="http://schemas.openxmlformats.org/officeDocument/2006/relationships/customXml" Target="../ink/ink277.xml"/><Relationship Id="rId13" Type="http://schemas.openxmlformats.org/officeDocument/2006/relationships/customXml" Target="../ink/ink281.xml"/><Relationship Id="rId18" Type="http://schemas.openxmlformats.org/officeDocument/2006/relationships/customXml" Target="../ink/ink286.xml"/><Relationship Id="rId39" Type="http://schemas.openxmlformats.org/officeDocument/2006/relationships/customXml" Target="../ink/ink307.xml"/><Relationship Id="rId109" Type="http://schemas.openxmlformats.org/officeDocument/2006/relationships/customXml" Target="../ink/ink377.xml"/><Relationship Id="rId34" Type="http://schemas.openxmlformats.org/officeDocument/2006/relationships/customXml" Target="../ink/ink302.xml"/><Relationship Id="rId50" Type="http://schemas.openxmlformats.org/officeDocument/2006/relationships/customXml" Target="../ink/ink318.xml"/><Relationship Id="rId55" Type="http://schemas.openxmlformats.org/officeDocument/2006/relationships/customXml" Target="../ink/ink323.xml"/><Relationship Id="rId76" Type="http://schemas.openxmlformats.org/officeDocument/2006/relationships/customXml" Target="../ink/ink344.xml"/><Relationship Id="rId97" Type="http://schemas.openxmlformats.org/officeDocument/2006/relationships/customXml" Target="../ink/ink365.xml"/><Relationship Id="rId104" Type="http://schemas.openxmlformats.org/officeDocument/2006/relationships/customXml" Target="../ink/ink372.xml"/><Relationship Id="rId7" Type="http://schemas.openxmlformats.org/officeDocument/2006/relationships/customXml" Target="../ink/ink275.xml"/><Relationship Id="rId71" Type="http://schemas.openxmlformats.org/officeDocument/2006/relationships/customXml" Target="../ink/ink339.xml"/><Relationship Id="rId92" Type="http://schemas.openxmlformats.org/officeDocument/2006/relationships/customXml" Target="../ink/ink360.xml"/><Relationship Id="rId2" Type="http://schemas.openxmlformats.org/officeDocument/2006/relationships/image" Target="../media/image6.png"/><Relationship Id="rId29" Type="http://schemas.openxmlformats.org/officeDocument/2006/relationships/customXml" Target="../ink/ink297.xml"/><Relationship Id="rId24" Type="http://schemas.openxmlformats.org/officeDocument/2006/relationships/customXml" Target="../ink/ink292.xml"/><Relationship Id="rId40" Type="http://schemas.openxmlformats.org/officeDocument/2006/relationships/customXml" Target="../ink/ink308.xml"/><Relationship Id="rId45" Type="http://schemas.openxmlformats.org/officeDocument/2006/relationships/customXml" Target="../ink/ink313.xml"/><Relationship Id="rId66" Type="http://schemas.openxmlformats.org/officeDocument/2006/relationships/customXml" Target="../ink/ink334.xml"/><Relationship Id="rId87" Type="http://schemas.openxmlformats.org/officeDocument/2006/relationships/customXml" Target="../ink/ink355.xml"/><Relationship Id="rId110" Type="http://schemas.openxmlformats.org/officeDocument/2006/relationships/customXml" Target="../ink/ink378.xml"/><Relationship Id="rId115" Type="http://schemas.openxmlformats.org/officeDocument/2006/relationships/image" Target="../media/image7.emf"/><Relationship Id="rId61" Type="http://schemas.openxmlformats.org/officeDocument/2006/relationships/customXml" Target="../ink/ink329.xml"/><Relationship Id="rId82" Type="http://schemas.openxmlformats.org/officeDocument/2006/relationships/customXml" Target="../ink/ink350.xml"/><Relationship Id="rId19" Type="http://schemas.openxmlformats.org/officeDocument/2006/relationships/customXml" Target="../ink/ink287.xml"/><Relationship Id="rId14" Type="http://schemas.openxmlformats.org/officeDocument/2006/relationships/customXml" Target="../ink/ink282.xml"/><Relationship Id="rId30" Type="http://schemas.openxmlformats.org/officeDocument/2006/relationships/customXml" Target="../ink/ink298.xml"/><Relationship Id="rId35" Type="http://schemas.openxmlformats.org/officeDocument/2006/relationships/customXml" Target="../ink/ink303.xml"/><Relationship Id="rId56" Type="http://schemas.openxmlformats.org/officeDocument/2006/relationships/customXml" Target="../ink/ink324.xml"/><Relationship Id="rId77" Type="http://schemas.openxmlformats.org/officeDocument/2006/relationships/customXml" Target="../ink/ink345.xml"/><Relationship Id="rId100" Type="http://schemas.openxmlformats.org/officeDocument/2006/relationships/customXml" Target="../ink/ink368.xml"/><Relationship Id="rId105" Type="http://schemas.openxmlformats.org/officeDocument/2006/relationships/customXml" Target="../ink/ink373.xml"/><Relationship Id="rId8" Type="http://schemas.openxmlformats.org/officeDocument/2006/relationships/customXml" Target="../ink/ink276.xml"/><Relationship Id="rId51" Type="http://schemas.openxmlformats.org/officeDocument/2006/relationships/customXml" Target="../ink/ink319.xml"/><Relationship Id="rId72" Type="http://schemas.openxmlformats.org/officeDocument/2006/relationships/customXml" Target="../ink/ink340.xml"/><Relationship Id="rId93" Type="http://schemas.openxmlformats.org/officeDocument/2006/relationships/customXml" Target="../ink/ink361.xml"/><Relationship Id="rId98" Type="http://schemas.openxmlformats.org/officeDocument/2006/relationships/customXml" Target="../ink/ink366.xml"/><Relationship Id="rId3" Type="http://schemas.openxmlformats.org/officeDocument/2006/relationships/customXml" Target="../ink/ink271.xml"/><Relationship Id="rId25" Type="http://schemas.openxmlformats.org/officeDocument/2006/relationships/customXml" Target="../ink/ink293.xml"/><Relationship Id="rId46" Type="http://schemas.openxmlformats.org/officeDocument/2006/relationships/customXml" Target="../ink/ink314.xml"/><Relationship Id="rId67" Type="http://schemas.openxmlformats.org/officeDocument/2006/relationships/customXml" Target="../ink/ink335.xml"/><Relationship Id="rId20" Type="http://schemas.openxmlformats.org/officeDocument/2006/relationships/customXml" Target="../ink/ink288.xml"/><Relationship Id="rId41" Type="http://schemas.openxmlformats.org/officeDocument/2006/relationships/customXml" Target="../ink/ink309.xml"/><Relationship Id="rId62" Type="http://schemas.openxmlformats.org/officeDocument/2006/relationships/customXml" Target="../ink/ink330.xml"/><Relationship Id="rId83" Type="http://schemas.openxmlformats.org/officeDocument/2006/relationships/customXml" Target="../ink/ink351.xml"/><Relationship Id="rId88" Type="http://schemas.openxmlformats.org/officeDocument/2006/relationships/customXml" Target="../ink/ink356.xml"/><Relationship Id="rId111" Type="http://schemas.openxmlformats.org/officeDocument/2006/relationships/customXml" Target="../ink/ink379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93.xml"/><Relationship Id="rId18" Type="http://schemas.openxmlformats.org/officeDocument/2006/relationships/customXml" Target="../ink/ink398.xml"/><Relationship Id="rId26" Type="http://schemas.openxmlformats.org/officeDocument/2006/relationships/customXml" Target="../ink/ink406.xml"/><Relationship Id="rId39" Type="http://schemas.openxmlformats.org/officeDocument/2006/relationships/image" Target="../media/image9.emf"/><Relationship Id="rId21" Type="http://schemas.openxmlformats.org/officeDocument/2006/relationships/customXml" Target="../ink/ink401.xml"/><Relationship Id="rId34" Type="http://schemas.openxmlformats.org/officeDocument/2006/relationships/customXml" Target="../ink/ink414.xml"/><Relationship Id="rId7" Type="http://schemas.openxmlformats.org/officeDocument/2006/relationships/customXml" Target="../ink/ink387.xml"/><Relationship Id="rId12" Type="http://schemas.openxmlformats.org/officeDocument/2006/relationships/customXml" Target="../ink/ink392.xml"/><Relationship Id="rId17" Type="http://schemas.openxmlformats.org/officeDocument/2006/relationships/customXml" Target="../ink/ink397.xml"/><Relationship Id="rId25" Type="http://schemas.openxmlformats.org/officeDocument/2006/relationships/customXml" Target="../ink/ink405.xml"/><Relationship Id="rId33" Type="http://schemas.openxmlformats.org/officeDocument/2006/relationships/customXml" Target="../ink/ink413.xml"/><Relationship Id="rId38" Type="http://schemas.openxmlformats.org/officeDocument/2006/relationships/customXml" Target="../ink/ink418.xml"/><Relationship Id="rId2" Type="http://schemas.openxmlformats.org/officeDocument/2006/relationships/image" Target="../media/image8.png"/><Relationship Id="rId16" Type="http://schemas.openxmlformats.org/officeDocument/2006/relationships/customXml" Target="../ink/ink396.xml"/><Relationship Id="rId20" Type="http://schemas.openxmlformats.org/officeDocument/2006/relationships/customXml" Target="../ink/ink400.xml"/><Relationship Id="rId29" Type="http://schemas.openxmlformats.org/officeDocument/2006/relationships/customXml" Target="../ink/ink4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86.xml"/><Relationship Id="rId11" Type="http://schemas.openxmlformats.org/officeDocument/2006/relationships/customXml" Target="../ink/ink391.xml"/><Relationship Id="rId24" Type="http://schemas.openxmlformats.org/officeDocument/2006/relationships/customXml" Target="../ink/ink404.xml"/><Relationship Id="rId32" Type="http://schemas.openxmlformats.org/officeDocument/2006/relationships/customXml" Target="../ink/ink412.xml"/><Relationship Id="rId37" Type="http://schemas.openxmlformats.org/officeDocument/2006/relationships/customXml" Target="../ink/ink417.xml"/><Relationship Id="rId5" Type="http://schemas.openxmlformats.org/officeDocument/2006/relationships/customXml" Target="../ink/ink385.xml"/><Relationship Id="rId15" Type="http://schemas.openxmlformats.org/officeDocument/2006/relationships/customXml" Target="../ink/ink395.xml"/><Relationship Id="rId23" Type="http://schemas.openxmlformats.org/officeDocument/2006/relationships/customXml" Target="../ink/ink403.xml"/><Relationship Id="rId28" Type="http://schemas.openxmlformats.org/officeDocument/2006/relationships/customXml" Target="../ink/ink408.xml"/><Relationship Id="rId36" Type="http://schemas.openxmlformats.org/officeDocument/2006/relationships/customXml" Target="../ink/ink416.xml"/><Relationship Id="rId10" Type="http://schemas.openxmlformats.org/officeDocument/2006/relationships/customXml" Target="../ink/ink390.xml"/><Relationship Id="rId19" Type="http://schemas.openxmlformats.org/officeDocument/2006/relationships/customXml" Target="../ink/ink399.xml"/><Relationship Id="rId31" Type="http://schemas.openxmlformats.org/officeDocument/2006/relationships/customXml" Target="../ink/ink411.xml"/><Relationship Id="rId4" Type="http://schemas.openxmlformats.org/officeDocument/2006/relationships/customXml" Target="../ink/ink384.xml"/><Relationship Id="rId9" Type="http://schemas.openxmlformats.org/officeDocument/2006/relationships/customXml" Target="../ink/ink389.xml"/><Relationship Id="rId14" Type="http://schemas.openxmlformats.org/officeDocument/2006/relationships/customXml" Target="../ink/ink394.xml"/><Relationship Id="rId22" Type="http://schemas.openxmlformats.org/officeDocument/2006/relationships/customXml" Target="../ink/ink402.xml"/><Relationship Id="rId27" Type="http://schemas.openxmlformats.org/officeDocument/2006/relationships/customXml" Target="../ink/ink407.xml"/><Relationship Id="rId30" Type="http://schemas.openxmlformats.org/officeDocument/2006/relationships/customXml" Target="../ink/ink410.xml"/><Relationship Id="rId35" Type="http://schemas.openxmlformats.org/officeDocument/2006/relationships/customXml" Target="../ink/ink415.xml"/><Relationship Id="rId8" Type="http://schemas.openxmlformats.org/officeDocument/2006/relationships/customXml" Target="../ink/ink388.xml"/><Relationship Id="rId3" Type="http://schemas.openxmlformats.org/officeDocument/2006/relationships/customXml" Target="../ink/ink383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29.xml"/><Relationship Id="rId18" Type="http://schemas.openxmlformats.org/officeDocument/2006/relationships/customXml" Target="../ink/ink434.xml"/><Relationship Id="rId26" Type="http://schemas.openxmlformats.org/officeDocument/2006/relationships/customXml" Target="../ink/ink442.xml"/><Relationship Id="rId3" Type="http://schemas.openxmlformats.org/officeDocument/2006/relationships/customXml" Target="../ink/ink419.xml"/><Relationship Id="rId21" Type="http://schemas.openxmlformats.org/officeDocument/2006/relationships/customXml" Target="../ink/ink437.xml"/><Relationship Id="rId34" Type="http://schemas.openxmlformats.org/officeDocument/2006/relationships/customXml" Target="../ink/ink450.xml"/><Relationship Id="rId7" Type="http://schemas.openxmlformats.org/officeDocument/2006/relationships/customXml" Target="../ink/ink423.xml"/><Relationship Id="rId12" Type="http://schemas.openxmlformats.org/officeDocument/2006/relationships/customXml" Target="../ink/ink428.xml"/><Relationship Id="rId17" Type="http://schemas.openxmlformats.org/officeDocument/2006/relationships/customXml" Target="../ink/ink433.xml"/><Relationship Id="rId25" Type="http://schemas.openxmlformats.org/officeDocument/2006/relationships/customXml" Target="../ink/ink441.xml"/><Relationship Id="rId33" Type="http://schemas.openxmlformats.org/officeDocument/2006/relationships/customXml" Target="../ink/ink449.xml"/><Relationship Id="rId2" Type="http://schemas.openxmlformats.org/officeDocument/2006/relationships/image" Target="../media/image10.png"/><Relationship Id="rId16" Type="http://schemas.openxmlformats.org/officeDocument/2006/relationships/customXml" Target="../ink/ink432.xml"/><Relationship Id="rId20" Type="http://schemas.openxmlformats.org/officeDocument/2006/relationships/customXml" Target="../ink/ink436.xml"/><Relationship Id="rId29" Type="http://schemas.openxmlformats.org/officeDocument/2006/relationships/customXml" Target="../ink/ink4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2.xml"/><Relationship Id="rId11" Type="http://schemas.openxmlformats.org/officeDocument/2006/relationships/customXml" Target="../ink/ink427.xml"/><Relationship Id="rId24" Type="http://schemas.openxmlformats.org/officeDocument/2006/relationships/customXml" Target="../ink/ink440.xml"/><Relationship Id="rId32" Type="http://schemas.openxmlformats.org/officeDocument/2006/relationships/customXml" Target="../ink/ink448.xml"/><Relationship Id="rId5" Type="http://schemas.openxmlformats.org/officeDocument/2006/relationships/customXml" Target="../ink/ink421.xml"/><Relationship Id="rId15" Type="http://schemas.openxmlformats.org/officeDocument/2006/relationships/customXml" Target="../ink/ink431.xml"/><Relationship Id="rId23" Type="http://schemas.openxmlformats.org/officeDocument/2006/relationships/customXml" Target="../ink/ink439.xml"/><Relationship Id="rId28" Type="http://schemas.openxmlformats.org/officeDocument/2006/relationships/customXml" Target="../ink/ink444.xml"/><Relationship Id="rId36" Type="http://schemas.openxmlformats.org/officeDocument/2006/relationships/image" Target="../media/image11.emf"/><Relationship Id="rId10" Type="http://schemas.openxmlformats.org/officeDocument/2006/relationships/customXml" Target="../ink/ink426.xml"/><Relationship Id="rId19" Type="http://schemas.openxmlformats.org/officeDocument/2006/relationships/customXml" Target="../ink/ink435.xml"/><Relationship Id="rId31" Type="http://schemas.openxmlformats.org/officeDocument/2006/relationships/customXml" Target="../ink/ink447.xml"/><Relationship Id="rId4" Type="http://schemas.openxmlformats.org/officeDocument/2006/relationships/customXml" Target="../ink/ink420.xml"/><Relationship Id="rId9" Type="http://schemas.openxmlformats.org/officeDocument/2006/relationships/customXml" Target="../ink/ink425.xml"/><Relationship Id="rId14" Type="http://schemas.openxmlformats.org/officeDocument/2006/relationships/customXml" Target="../ink/ink430.xml"/><Relationship Id="rId22" Type="http://schemas.openxmlformats.org/officeDocument/2006/relationships/customXml" Target="../ink/ink438.xml"/><Relationship Id="rId27" Type="http://schemas.openxmlformats.org/officeDocument/2006/relationships/customXml" Target="../ink/ink443.xml"/><Relationship Id="rId30" Type="http://schemas.openxmlformats.org/officeDocument/2006/relationships/customXml" Target="../ink/ink446.xml"/><Relationship Id="rId35" Type="http://schemas.openxmlformats.org/officeDocument/2006/relationships/customXml" Target="../ink/ink451.xml"/><Relationship Id="rId8" Type="http://schemas.openxmlformats.org/officeDocument/2006/relationships/customXml" Target="../ink/ink424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60.xml"/><Relationship Id="rId18" Type="http://schemas.openxmlformats.org/officeDocument/2006/relationships/customXml" Target="../ink/ink465.xml"/><Relationship Id="rId26" Type="http://schemas.openxmlformats.org/officeDocument/2006/relationships/customXml" Target="../ink/ink473.xml"/><Relationship Id="rId21" Type="http://schemas.openxmlformats.org/officeDocument/2006/relationships/customXml" Target="../ink/ink468.xml"/><Relationship Id="rId34" Type="http://schemas.openxmlformats.org/officeDocument/2006/relationships/customXml" Target="../ink/ink481.xml"/><Relationship Id="rId7" Type="http://schemas.openxmlformats.org/officeDocument/2006/relationships/customXml" Target="../ink/ink454.xml"/><Relationship Id="rId12" Type="http://schemas.openxmlformats.org/officeDocument/2006/relationships/customXml" Target="../ink/ink459.xml"/><Relationship Id="rId17" Type="http://schemas.openxmlformats.org/officeDocument/2006/relationships/customXml" Target="../ink/ink464.xml"/><Relationship Id="rId25" Type="http://schemas.openxmlformats.org/officeDocument/2006/relationships/customXml" Target="../ink/ink472.xml"/><Relationship Id="rId33" Type="http://schemas.openxmlformats.org/officeDocument/2006/relationships/customXml" Target="../ink/ink480.xml"/><Relationship Id="rId2" Type="http://schemas.openxmlformats.org/officeDocument/2006/relationships/image" Target="../media/image12.png"/><Relationship Id="rId16" Type="http://schemas.openxmlformats.org/officeDocument/2006/relationships/customXml" Target="../ink/ink463.xml"/><Relationship Id="rId20" Type="http://schemas.openxmlformats.org/officeDocument/2006/relationships/customXml" Target="../ink/ink467.xml"/><Relationship Id="rId29" Type="http://schemas.openxmlformats.org/officeDocument/2006/relationships/customXml" Target="../ink/ink4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53.xml"/><Relationship Id="rId11" Type="http://schemas.openxmlformats.org/officeDocument/2006/relationships/customXml" Target="../ink/ink458.xml"/><Relationship Id="rId24" Type="http://schemas.openxmlformats.org/officeDocument/2006/relationships/customXml" Target="../ink/ink471.xml"/><Relationship Id="rId32" Type="http://schemas.openxmlformats.org/officeDocument/2006/relationships/customXml" Target="../ink/ink479.xml"/><Relationship Id="rId37" Type="http://schemas.openxmlformats.org/officeDocument/2006/relationships/image" Target="../media/image15.emf"/><Relationship Id="rId5" Type="http://schemas.openxmlformats.org/officeDocument/2006/relationships/customXml" Target="../ink/ink452.xml"/><Relationship Id="rId15" Type="http://schemas.openxmlformats.org/officeDocument/2006/relationships/customXml" Target="../ink/ink462.xml"/><Relationship Id="rId23" Type="http://schemas.openxmlformats.org/officeDocument/2006/relationships/customXml" Target="../ink/ink470.xml"/><Relationship Id="rId28" Type="http://schemas.openxmlformats.org/officeDocument/2006/relationships/customXml" Target="../ink/ink475.xml"/><Relationship Id="rId36" Type="http://schemas.openxmlformats.org/officeDocument/2006/relationships/customXml" Target="../ink/ink483.xml"/><Relationship Id="rId10" Type="http://schemas.openxmlformats.org/officeDocument/2006/relationships/customXml" Target="../ink/ink457.xml"/><Relationship Id="rId19" Type="http://schemas.openxmlformats.org/officeDocument/2006/relationships/customXml" Target="../ink/ink466.xml"/><Relationship Id="rId31" Type="http://schemas.openxmlformats.org/officeDocument/2006/relationships/customXml" Target="../ink/ink478.xml"/><Relationship Id="rId4" Type="http://schemas.openxmlformats.org/officeDocument/2006/relationships/image" Target="../media/image14.png"/><Relationship Id="rId9" Type="http://schemas.openxmlformats.org/officeDocument/2006/relationships/customXml" Target="../ink/ink456.xml"/><Relationship Id="rId14" Type="http://schemas.openxmlformats.org/officeDocument/2006/relationships/customXml" Target="../ink/ink461.xml"/><Relationship Id="rId22" Type="http://schemas.openxmlformats.org/officeDocument/2006/relationships/customXml" Target="../ink/ink469.xml"/><Relationship Id="rId27" Type="http://schemas.openxmlformats.org/officeDocument/2006/relationships/customXml" Target="../ink/ink474.xml"/><Relationship Id="rId30" Type="http://schemas.openxmlformats.org/officeDocument/2006/relationships/customXml" Target="../ink/ink477.xml"/><Relationship Id="rId35" Type="http://schemas.openxmlformats.org/officeDocument/2006/relationships/customXml" Target="../ink/ink482.xml"/><Relationship Id="rId8" Type="http://schemas.openxmlformats.org/officeDocument/2006/relationships/customXml" Target="../ink/ink455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507.xml"/><Relationship Id="rId117" Type="http://schemas.openxmlformats.org/officeDocument/2006/relationships/customXml" Target="../ink/ink598.xml"/><Relationship Id="rId21" Type="http://schemas.openxmlformats.org/officeDocument/2006/relationships/customXml" Target="../ink/ink502.xml"/><Relationship Id="rId42" Type="http://schemas.openxmlformats.org/officeDocument/2006/relationships/customXml" Target="../ink/ink523.xml"/><Relationship Id="rId47" Type="http://schemas.openxmlformats.org/officeDocument/2006/relationships/customXml" Target="../ink/ink528.xml"/><Relationship Id="rId63" Type="http://schemas.openxmlformats.org/officeDocument/2006/relationships/customXml" Target="../ink/ink544.xml"/><Relationship Id="rId68" Type="http://schemas.openxmlformats.org/officeDocument/2006/relationships/customXml" Target="../ink/ink549.xml"/><Relationship Id="rId84" Type="http://schemas.openxmlformats.org/officeDocument/2006/relationships/customXml" Target="../ink/ink565.xml"/><Relationship Id="rId89" Type="http://schemas.openxmlformats.org/officeDocument/2006/relationships/customXml" Target="../ink/ink570.xml"/><Relationship Id="rId112" Type="http://schemas.openxmlformats.org/officeDocument/2006/relationships/customXml" Target="../ink/ink593.xml"/><Relationship Id="rId16" Type="http://schemas.openxmlformats.org/officeDocument/2006/relationships/customXml" Target="../ink/ink497.xml"/><Relationship Id="rId107" Type="http://schemas.openxmlformats.org/officeDocument/2006/relationships/customXml" Target="../ink/ink588.xml"/><Relationship Id="rId11" Type="http://schemas.openxmlformats.org/officeDocument/2006/relationships/customXml" Target="../ink/ink492.xml"/><Relationship Id="rId32" Type="http://schemas.openxmlformats.org/officeDocument/2006/relationships/customXml" Target="../ink/ink513.xml"/><Relationship Id="rId37" Type="http://schemas.openxmlformats.org/officeDocument/2006/relationships/customXml" Target="../ink/ink518.xml"/><Relationship Id="rId53" Type="http://schemas.openxmlformats.org/officeDocument/2006/relationships/customXml" Target="../ink/ink534.xml"/><Relationship Id="rId58" Type="http://schemas.openxmlformats.org/officeDocument/2006/relationships/customXml" Target="../ink/ink539.xml"/><Relationship Id="rId74" Type="http://schemas.openxmlformats.org/officeDocument/2006/relationships/customXml" Target="../ink/ink555.xml"/><Relationship Id="rId79" Type="http://schemas.openxmlformats.org/officeDocument/2006/relationships/customXml" Target="../ink/ink560.xml"/><Relationship Id="rId102" Type="http://schemas.openxmlformats.org/officeDocument/2006/relationships/customXml" Target="../ink/ink583.xml"/><Relationship Id="rId123" Type="http://schemas.openxmlformats.org/officeDocument/2006/relationships/image" Target="../media/image17.emf"/><Relationship Id="rId5" Type="http://schemas.openxmlformats.org/officeDocument/2006/relationships/customXml" Target="../ink/ink486.xml"/><Relationship Id="rId90" Type="http://schemas.openxmlformats.org/officeDocument/2006/relationships/customXml" Target="../ink/ink571.xml"/><Relationship Id="rId95" Type="http://schemas.openxmlformats.org/officeDocument/2006/relationships/customXml" Target="../ink/ink576.xml"/><Relationship Id="rId22" Type="http://schemas.openxmlformats.org/officeDocument/2006/relationships/customXml" Target="../ink/ink503.xml"/><Relationship Id="rId27" Type="http://schemas.openxmlformats.org/officeDocument/2006/relationships/customXml" Target="../ink/ink508.xml"/><Relationship Id="rId43" Type="http://schemas.openxmlformats.org/officeDocument/2006/relationships/customXml" Target="../ink/ink524.xml"/><Relationship Id="rId48" Type="http://schemas.openxmlformats.org/officeDocument/2006/relationships/customXml" Target="../ink/ink529.xml"/><Relationship Id="rId64" Type="http://schemas.openxmlformats.org/officeDocument/2006/relationships/customXml" Target="../ink/ink545.xml"/><Relationship Id="rId69" Type="http://schemas.openxmlformats.org/officeDocument/2006/relationships/customXml" Target="../ink/ink550.xml"/><Relationship Id="rId113" Type="http://schemas.openxmlformats.org/officeDocument/2006/relationships/customXml" Target="../ink/ink594.xml"/><Relationship Id="rId118" Type="http://schemas.openxmlformats.org/officeDocument/2006/relationships/customXml" Target="../ink/ink599.xml"/><Relationship Id="rId80" Type="http://schemas.openxmlformats.org/officeDocument/2006/relationships/customXml" Target="../ink/ink561.xml"/><Relationship Id="rId85" Type="http://schemas.openxmlformats.org/officeDocument/2006/relationships/customXml" Target="../ink/ink566.xml"/><Relationship Id="rId12" Type="http://schemas.openxmlformats.org/officeDocument/2006/relationships/customXml" Target="../ink/ink493.xml"/><Relationship Id="rId17" Type="http://schemas.openxmlformats.org/officeDocument/2006/relationships/customXml" Target="../ink/ink498.xml"/><Relationship Id="rId33" Type="http://schemas.openxmlformats.org/officeDocument/2006/relationships/customXml" Target="../ink/ink514.xml"/><Relationship Id="rId38" Type="http://schemas.openxmlformats.org/officeDocument/2006/relationships/customXml" Target="../ink/ink519.xml"/><Relationship Id="rId59" Type="http://schemas.openxmlformats.org/officeDocument/2006/relationships/customXml" Target="../ink/ink540.xml"/><Relationship Id="rId103" Type="http://schemas.openxmlformats.org/officeDocument/2006/relationships/customXml" Target="../ink/ink584.xml"/><Relationship Id="rId108" Type="http://schemas.openxmlformats.org/officeDocument/2006/relationships/customXml" Target="../ink/ink589.xml"/><Relationship Id="rId54" Type="http://schemas.openxmlformats.org/officeDocument/2006/relationships/customXml" Target="../ink/ink535.xml"/><Relationship Id="rId70" Type="http://schemas.openxmlformats.org/officeDocument/2006/relationships/customXml" Target="../ink/ink551.xml"/><Relationship Id="rId75" Type="http://schemas.openxmlformats.org/officeDocument/2006/relationships/customXml" Target="../ink/ink556.xml"/><Relationship Id="rId91" Type="http://schemas.openxmlformats.org/officeDocument/2006/relationships/customXml" Target="../ink/ink572.xml"/><Relationship Id="rId96" Type="http://schemas.openxmlformats.org/officeDocument/2006/relationships/customXml" Target="../ink/ink57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87.xml"/><Relationship Id="rId23" Type="http://schemas.openxmlformats.org/officeDocument/2006/relationships/customXml" Target="../ink/ink504.xml"/><Relationship Id="rId28" Type="http://schemas.openxmlformats.org/officeDocument/2006/relationships/customXml" Target="../ink/ink509.xml"/><Relationship Id="rId49" Type="http://schemas.openxmlformats.org/officeDocument/2006/relationships/customXml" Target="../ink/ink530.xml"/><Relationship Id="rId114" Type="http://schemas.openxmlformats.org/officeDocument/2006/relationships/customXml" Target="../ink/ink595.xml"/><Relationship Id="rId119" Type="http://schemas.openxmlformats.org/officeDocument/2006/relationships/customXml" Target="../ink/ink600.xml"/><Relationship Id="rId44" Type="http://schemas.openxmlformats.org/officeDocument/2006/relationships/customXml" Target="../ink/ink525.xml"/><Relationship Id="rId60" Type="http://schemas.openxmlformats.org/officeDocument/2006/relationships/customXml" Target="../ink/ink541.xml"/><Relationship Id="rId65" Type="http://schemas.openxmlformats.org/officeDocument/2006/relationships/customXml" Target="../ink/ink546.xml"/><Relationship Id="rId81" Type="http://schemas.openxmlformats.org/officeDocument/2006/relationships/customXml" Target="../ink/ink562.xml"/><Relationship Id="rId86" Type="http://schemas.openxmlformats.org/officeDocument/2006/relationships/customXml" Target="../ink/ink567.xml"/><Relationship Id="rId4" Type="http://schemas.openxmlformats.org/officeDocument/2006/relationships/customXml" Target="../ink/ink485.xml"/><Relationship Id="rId9" Type="http://schemas.openxmlformats.org/officeDocument/2006/relationships/customXml" Target="../ink/ink490.xml"/><Relationship Id="rId13" Type="http://schemas.openxmlformats.org/officeDocument/2006/relationships/customXml" Target="../ink/ink494.xml"/><Relationship Id="rId18" Type="http://schemas.openxmlformats.org/officeDocument/2006/relationships/customXml" Target="../ink/ink499.xml"/><Relationship Id="rId39" Type="http://schemas.openxmlformats.org/officeDocument/2006/relationships/customXml" Target="../ink/ink520.xml"/><Relationship Id="rId109" Type="http://schemas.openxmlformats.org/officeDocument/2006/relationships/customXml" Target="../ink/ink590.xml"/><Relationship Id="rId34" Type="http://schemas.openxmlformats.org/officeDocument/2006/relationships/customXml" Target="../ink/ink515.xml"/><Relationship Id="rId50" Type="http://schemas.openxmlformats.org/officeDocument/2006/relationships/customXml" Target="../ink/ink531.xml"/><Relationship Id="rId55" Type="http://schemas.openxmlformats.org/officeDocument/2006/relationships/customXml" Target="../ink/ink536.xml"/><Relationship Id="rId76" Type="http://schemas.openxmlformats.org/officeDocument/2006/relationships/customXml" Target="../ink/ink557.xml"/><Relationship Id="rId97" Type="http://schemas.openxmlformats.org/officeDocument/2006/relationships/customXml" Target="../ink/ink578.xml"/><Relationship Id="rId104" Type="http://schemas.openxmlformats.org/officeDocument/2006/relationships/customXml" Target="../ink/ink585.xml"/><Relationship Id="rId120" Type="http://schemas.openxmlformats.org/officeDocument/2006/relationships/customXml" Target="../ink/ink601.xml"/><Relationship Id="rId7" Type="http://schemas.openxmlformats.org/officeDocument/2006/relationships/customXml" Target="../ink/ink488.xml"/><Relationship Id="rId71" Type="http://schemas.openxmlformats.org/officeDocument/2006/relationships/customXml" Target="../ink/ink552.xml"/><Relationship Id="rId92" Type="http://schemas.openxmlformats.org/officeDocument/2006/relationships/customXml" Target="../ink/ink573.xml"/><Relationship Id="rId2" Type="http://schemas.openxmlformats.org/officeDocument/2006/relationships/image" Target="../media/image16.png"/><Relationship Id="rId29" Type="http://schemas.openxmlformats.org/officeDocument/2006/relationships/customXml" Target="../ink/ink510.xml"/><Relationship Id="rId24" Type="http://schemas.openxmlformats.org/officeDocument/2006/relationships/customXml" Target="../ink/ink505.xml"/><Relationship Id="rId40" Type="http://schemas.openxmlformats.org/officeDocument/2006/relationships/customXml" Target="../ink/ink521.xml"/><Relationship Id="rId45" Type="http://schemas.openxmlformats.org/officeDocument/2006/relationships/customXml" Target="../ink/ink526.xml"/><Relationship Id="rId66" Type="http://schemas.openxmlformats.org/officeDocument/2006/relationships/customXml" Target="../ink/ink547.xml"/><Relationship Id="rId87" Type="http://schemas.openxmlformats.org/officeDocument/2006/relationships/customXml" Target="../ink/ink568.xml"/><Relationship Id="rId110" Type="http://schemas.openxmlformats.org/officeDocument/2006/relationships/customXml" Target="../ink/ink591.xml"/><Relationship Id="rId115" Type="http://schemas.openxmlformats.org/officeDocument/2006/relationships/customXml" Target="../ink/ink596.xml"/><Relationship Id="rId61" Type="http://schemas.openxmlformats.org/officeDocument/2006/relationships/customXml" Target="../ink/ink542.xml"/><Relationship Id="rId82" Type="http://schemas.openxmlformats.org/officeDocument/2006/relationships/customXml" Target="../ink/ink563.xml"/><Relationship Id="rId19" Type="http://schemas.openxmlformats.org/officeDocument/2006/relationships/customXml" Target="../ink/ink500.xml"/><Relationship Id="rId14" Type="http://schemas.openxmlformats.org/officeDocument/2006/relationships/customXml" Target="../ink/ink495.xml"/><Relationship Id="rId30" Type="http://schemas.openxmlformats.org/officeDocument/2006/relationships/customXml" Target="../ink/ink511.xml"/><Relationship Id="rId35" Type="http://schemas.openxmlformats.org/officeDocument/2006/relationships/customXml" Target="../ink/ink516.xml"/><Relationship Id="rId56" Type="http://schemas.openxmlformats.org/officeDocument/2006/relationships/customXml" Target="../ink/ink537.xml"/><Relationship Id="rId77" Type="http://schemas.openxmlformats.org/officeDocument/2006/relationships/customXml" Target="../ink/ink558.xml"/><Relationship Id="rId100" Type="http://schemas.openxmlformats.org/officeDocument/2006/relationships/customXml" Target="../ink/ink581.xml"/><Relationship Id="rId105" Type="http://schemas.openxmlformats.org/officeDocument/2006/relationships/customXml" Target="../ink/ink586.xml"/><Relationship Id="rId8" Type="http://schemas.openxmlformats.org/officeDocument/2006/relationships/customXml" Target="../ink/ink489.xml"/><Relationship Id="rId51" Type="http://schemas.openxmlformats.org/officeDocument/2006/relationships/customXml" Target="../ink/ink532.xml"/><Relationship Id="rId72" Type="http://schemas.openxmlformats.org/officeDocument/2006/relationships/customXml" Target="../ink/ink553.xml"/><Relationship Id="rId93" Type="http://schemas.openxmlformats.org/officeDocument/2006/relationships/customXml" Target="../ink/ink574.xml"/><Relationship Id="rId98" Type="http://schemas.openxmlformats.org/officeDocument/2006/relationships/customXml" Target="../ink/ink579.xml"/><Relationship Id="rId121" Type="http://schemas.openxmlformats.org/officeDocument/2006/relationships/customXml" Target="../ink/ink602.xml"/><Relationship Id="rId3" Type="http://schemas.openxmlformats.org/officeDocument/2006/relationships/customXml" Target="../ink/ink484.xml"/><Relationship Id="rId25" Type="http://schemas.openxmlformats.org/officeDocument/2006/relationships/customXml" Target="../ink/ink506.xml"/><Relationship Id="rId46" Type="http://schemas.openxmlformats.org/officeDocument/2006/relationships/customXml" Target="../ink/ink527.xml"/><Relationship Id="rId67" Type="http://schemas.openxmlformats.org/officeDocument/2006/relationships/customXml" Target="../ink/ink548.xml"/><Relationship Id="rId116" Type="http://schemas.openxmlformats.org/officeDocument/2006/relationships/customXml" Target="../ink/ink597.xml"/><Relationship Id="rId20" Type="http://schemas.openxmlformats.org/officeDocument/2006/relationships/customXml" Target="../ink/ink501.xml"/><Relationship Id="rId41" Type="http://schemas.openxmlformats.org/officeDocument/2006/relationships/customXml" Target="../ink/ink522.xml"/><Relationship Id="rId62" Type="http://schemas.openxmlformats.org/officeDocument/2006/relationships/customXml" Target="../ink/ink543.xml"/><Relationship Id="rId83" Type="http://schemas.openxmlformats.org/officeDocument/2006/relationships/customXml" Target="../ink/ink564.xml"/><Relationship Id="rId88" Type="http://schemas.openxmlformats.org/officeDocument/2006/relationships/customXml" Target="../ink/ink569.xml"/><Relationship Id="rId111" Type="http://schemas.openxmlformats.org/officeDocument/2006/relationships/customXml" Target="../ink/ink592.xml"/><Relationship Id="rId15" Type="http://schemas.openxmlformats.org/officeDocument/2006/relationships/customXml" Target="../ink/ink496.xml"/><Relationship Id="rId36" Type="http://schemas.openxmlformats.org/officeDocument/2006/relationships/customXml" Target="../ink/ink517.xml"/><Relationship Id="rId57" Type="http://schemas.openxmlformats.org/officeDocument/2006/relationships/customXml" Target="../ink/ink538.xml"/><Relationship Id="rId106" Type="http://schemas.openxmlformats.org/officeDocument/2006/relationships/customXml" Target="../ink/ink587.xml"/><Relationship Id="rId10" Type="http://schemas.openxmlformats.org/officeDocument/2006/relationships/customXml" Target="../ink/ink491.xml"/><Relationship Id="rId31" Type="http://schemas.openxmlformats.org/officeDocument/2006/relationships/customXml" Target="../ink/ink512.xml"/><Relationship Id="rId52" Type="http://schemas.openxmlformats.org/officeDocument/2006/relationships/customXml" Target="../ink/ink533.xml"/><Relationship Id="rId73" Type="http://schemas.openxmlformats.org/officeDocument/2006/relationships/customXml" Target="../ink/ink554.xml"/><Relationship Id="rId78" Type="http://schemas.openxmlformats.org/officeDocument/2006/relationships/customXml" Target="../ink/ink559.xml"/><Relationship Id="rId94" Type="http://schemas.openxmlformats.org/officeDocument/2006/relationships/customXml" Target="../ink/ink575.xml"/><Relationship Id="rId99" Type="http://schemas.openxmlformats.org/officeDocument/2006/relationships/customXml" Target="../ink/ink580.xml"/><Relationship Id="rId101" Type="http://schemas.openxmlformats.org/officeDocument/2006/relationships/customXml" Target="../ink/ink582.xml"/><Relationship Id="rId122" Type="http://schemas.openxmlformats.org/officeDocument/2006/relationships/customXml" Target="../ink/ink6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183640" y="2165350"/>
            <a:ext cx="1024699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 fontAlgn="auto">
              <a:spcAft>
                <a:spcPts val="1800"/>
              </a:spcAft>
            </a:pP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力量黑简" charset="-122"/>
                <a:ea typeface="汉仪力量黑简" charset="-122"/>
              </a:rPr>
              <a:t>2022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汉仪力量黑简" charset="-122"/>
                <a:ea typeface="汉仪力量黑简" charset="-122"/>
              </a:rPr>
              <a:t>级校三诊化学试卷讲评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720465" y="5165725"/>
            <a:ext cx="44773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2024</a:t>
            </a:r>
            <a:r>
              <a:rPr lang="zh-CN" altLang="en-US" dirty="0">
                <a:solidFill>
                  <a:schemeClr val="bg1"/>
                </a:solidFill>
              </a:rPr>
              <a:t>年</a:t>
            </a:r>
            <a:r>
              <a:rPr lang="en-US" altLang="zh-CN" dirty="0">
                <a:solidFill>
                  <a:schemeClr val="bg1"/>
                </a:solidFill>
              </a:rPr>
              <a:t>12</a:t>
            </a:r>
            <a:r>
              <a:rPr lang="zh-CN" altLang="en-US" dirty="0">
                <a:solidFill>
                  <a:schemeClr val="bg1"/>
                </a:solidFill>
              </a:rPr>
              <a:t>月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233045"/>
            <a:ext cx="11339830" cy="4166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墨迹 7"/>
              <p14:cNvContentPartPr/>
              <p14:nvPr/>
            </p14:nvContentPartPr>
            <p14:xfrm>
              <a:off x="1422400" y="2711450"/>
              <a:ext cx="933450" cy="635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422400" y="2711450"/>
                <a:ext cx="93345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墨迹 8"/>
              <p14:cNvContentPartPr/>
              <p14:nvPr/>
            </p14:nvContentPartPr>
            <p14:xfrm>
              <a:off x="8324850" y="3784600"/>
              <a:ext cx="63500" cy="4445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324850" y="3784600"/>
                <a:ext cx="635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/>
              <p14:cNvContentPartPr/>
              <p14:nvPr/>
            </p14:nvContentPartPr>
            <p14:xfrm>
              <a:off x="8318500" y="2641600"/>
              <a:ext cx="63500" cy="762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318500" y="2641600"/>
                <a:ext cx="635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墨迹 27"/>
              <p14:cNvContentPartPr/>
              <p14:nvPr/>
            </p14:nvContentPartPr>
            <p14:xfrm>
              <a:off x="2622550" y="3835400"/>
              <a:ext cx="704850" cy="1270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622550" y="3835400"/>
                <a:ext cx="7048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" name="墨迹 28"/>
              <p14:cNvContentPartPr/>
              <p14:nvPr/>
            </p14:nvContentPartPr>
            <p14:xfrm>
              <a:off x="5505450" y="4095750"/>
              <a:ext cx="120650" cy="17145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505450" y="4095750"/>
                <a:ext cx="12065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墨迹 29"/>
              <p14:cNvContentPartPr/>
              <p14:nvPr/>
            </p14:nvContentPartPr>
            <p14:xfrm>
              <a:off x="5556250" y="4095750"/>
              <a:ext cx="171450" cy="20955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556250" y="4095750"/>
                <a:ext cx="17145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9" name="墨迹 58"/>
              <p14:cNvContentPartPr/>
              <p14:nvPr/>
            </p14:nvContentPartPr>
            <p14:xfrm>
              <a:off x="6479822" y="1663741"/>
              <a:ext cx="11288" cy="1692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479822" y="1663741"/>
                <a:ext cx="112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" name="墨迹 103"/>
              <p14:cNvContentPartPr/>
              <p14:nvPr/>
            </p14:nvContentPartPr>
            <p14:xfrm>
              <a:off x="9101490" y="4218572"/>
              <a:ext cx="87665" cy="7331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101490" y="4218572"/>
                <a:ext cx="87665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5" name="墨迹 114"/>
              <p14:cNvContentPartPr/>
              <p14:nvPr/>
            </p14:nvContentPartPr>
            <p14:xfrm>
              <a:off x="11303000" y="4207292"/>
              <a:ext cx="8467" cy="564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1303000" y="4207292"/>
                <a:ext cx="84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7" name="墨迹 236"/>
              <p14:cNvContentPartPr/>
              <p14:nvPr/>
            </p14:nvContentPartPr>
            <p14:xfrm>
              <a:off x="4811888" y="2752223"/>
              <a:ext cx="296334" cy="240044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4811888" y="2752223"/>
                <a:ext cx="296334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8" name="墨迹 237"/>
              <p14:cNvContentPartPr/>
              <p14:nvPr/>
            </p14:nvContentPartPr>
            <p14:xfrm>
              <a:off x="5147733" y="2769143"/>
              <a:ext cx="177799" cy="259431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5147733" y="2769143"/>
                <a:ext cx="17779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9" name="墨迹 238"/>
              <p14:cNvContentPartPr/>
              <p14:nvPr/>
            </p14:nvContentPartPr>
            <p14:xfrm>
              <a:off x="5431896" y="2692829"/>
              <a:ext cx="37571" cy="369583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5431896" y="2692829"/>
                <a:ext cx="37571" cy="369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0" name="墨迹 239"/>
              <p14:cNvContentPartPr/>
              <p14:nvPr/>
            </p14:nvContentPartPr>
            <p14:xfrm>
              <a:off x="5475111" y="2765794"/>
              <a:ext cx="121356" cy="175363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5475111" y="2765794"/>
                <a:ext cx="121356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1" name="墨迹 240"/>
              <p14:cNvContentPartPr/>
              <p14:nvPr/>
            </p14:nvContentPartPr>
            <p14:xfrm>
              <a:off x="5604933" y="2806506"/>
              <a:ext cx="129822" cy="512517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5604933" y="2806506"/>
                <a:ext cx="129822" cy="512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2" name="墨迹 241"/>
              <p14:cNvContentPartPr/>
              <p14:nvPr/>
            </p14:nvContentPartPr>
            <p14:xfrm>
              <a:off x="5692422" y="2828008"/>
              <a:ext cx="129822" cy="206205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5692422" y="2828008"/>
                <a:ext cx="129822" cy="206205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" name="墨迹 2"/>
              <p14:cNvContentPartPr/>
              <p14:nvPr/>
            </p14:nvContentPartPr>
            <p14:xfrm>
              <a:off x="7732800" y="652320"/>
              <a:ext cx="3691080" cy="380772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723440" y="642960"/>
                <a:ext cx="3709800" cy="3826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" y="233045"/>
            <a:ext cx="11339830" cy="41662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墨迹 7"/>
              <p14:cNvContentPartPr/>
              <p14:nvPr/>
            </p14:nvContentPartPr>
            <p14:xfrm>
              <a:off x="1422400" y="2711450"/>
              <a:ext cx="933450" cy="635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422400" y="2711450"/>
                <a:ext cx="93345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墨迹 8"/>
              <p14:cNvContentPartPr/>
              <p14:nvPr/>
            </p14:nvContentPartPr>
            <p14:xfrm>
              <a:off x="8324850" y="3784600"/>
              <a:ext cx="63500" cy="4445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324850" y="3784600"/>
                <a:ext cx="635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/>
              <p14:cNvContentPartPr/>
              <p14:nvPr/>
            </p14:nvContentPartPr>
            <p14:xfrm>
              <a:off x="8318500" y="2641600"/>
              <a:ext cx="63500" cy="762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318500" y="2641600"/>
                <a:ext cx="63500" cy="76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墨迹 10"/>
              <p14:cNvContentPartPr/>
              <p14:nvPr/>
            </p14:nvContentPartPr>
            <p14:xfrm>
              <a:off x="7581900" y="2406650"/>
              <a:ext cx="292100" cy="26035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581900" y="2406650"/>
                <a:ext cx="292100" cy="260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墨迹 23"/>
              <p14:cNvContentPartPr/>
              <p14:nvPr/>
            </p14:nvContentPartPr>
            <p14:xfrm>
              <a:off x="7334250" y="1936750"/>
              <a:ext cx="190500" cy="30480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334250" y="1936750"/>
                <a:ext cx="190500" cy="304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5" name="墨迹 24"/>
              <p14:cNvContentPartPr/>
              <p14:nvPr/>
            </p14:nvContentPartPr>
            <p14:xfrm>
              <a:off x="7366000" y="1993900"/>
              <a:ext cx="234950" cy="25400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366000" y="1993900"/>
                <a:ext cx="234950" cy="254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" name="墨迹 25"/>
              <p14:cNvContentPartPr/>
              <p14:nvPr/>
            </p14:nvContentPartPr>
            <p14:xfrm>
              <a:off x="6318250" y="3041650"/>
              <a:ext cx="190500" cy="24130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318250" y="3041650"/>
                <a:ext cx="190500" cy="24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7" name="墨迹 26"/>
              <p14:cNvContentPartPr/>
              <p14:nvPr/>
            </p14:nvContentPartPr>
            <p14:xfrm>
              <a:off x="6343650" y="3086100"/>
              <a:ext cx="184150" cy="15240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343650" y="3086100"/>
                <a:ext cx="184150" cy="152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" name="墨迹 27"/>
              <p14:cNvContentPartPr/>
              <p14:nvPr/>
            </p14:nvContentPartPr>
            <p14:xfrm>
              <a:off x="2622550" y="3835400"/>
              <a:ext cx="704850" cy="12700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2622550" y="3835400"/>
                <a:ext cx="7048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9" name="墨迹 28"/>
              <p14:cNvContentPartPr/>
              <p14:nvPr/>
            </p14:nvContentPartPr>
            <p14:xfrm>
              <a:off x="5505450" y="4095750"/>
              <a:ext cx="120650" cy="17145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505450" y="4095750"/>
                <a:ext cx="12065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" name="墨迹 29"/>
              <p14:cNvContentPartPr/>
              <p14:nvPr/>
            </p14:nvContentPartPr>
            <p14:xfrm>
              <a:off x="5556250" y="4095750"/>
              <a:ext cx="171450" cy="20955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556250" y="4095750"/>
                <a:ext cx="17145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墨迹 2"/>
              <p14:cNvContentPartPr/>
              <p14:nvPr/>
            </p14:nvContentPartPr>
            <p14:xfrm>
              <a:off x="9252655" y="2470233"/>
              <a:ext cx="92604" cy="33274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252655" y="2470233"/>
                <a:ext cx="9260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" name="墨迹 3"/>
              <p14:cNvContentPartPr/>
              <p14:nvPr/>
            </p14:nvContentPartPr>
            <p14:xfrm>
              <a:off x="9351080" y="2432693"/>
              <a:ext cx="97720" cy="29133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351080" y="2432693"/>
                <a:ext cx="97720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" name="墨迹 4"/>
              <p14:cNvContentPartPr/>
              <p14:nvPr/>
            </p14:nvContentPartPr>
            <p14:xfrm>
              <a:off x="9462381" y="2554830"/>
              <a:ext cx="223485" cy="163554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462381" y="2554830"/>
                <a:ext cx="223485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" name="墨迹 5"/>
              <p14:cNvContentPartPr/>
              <p14:nvPr/>
            </p14:nvContentPartPr>
            <p14:xfrm>
              <a:off x="9637888" y="2630263"/>
              <a:ext cx="158750" cy="37011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637888" y="2630263"/>
                <a:ext cx="158750" cy="370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7" name="墨迹 6"/>
              <p14:cNvContentPartPr/>
              <p14:nvPr/>
            </p14:nvContentPartPr>
            <p14:xfrm>
              <a:off x="8603544" y="3199706"/>
              <a:ext cx="86959" cy="39566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603544" y="3199706"/>
                <a:ext cx="86959" cy="395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墨迹 30"/>
              <p14:cNvContentPartPr/>
              <p14:nvPr/>
            </p14:nvContentPartPr>
            <p14:xfrm>
              <a:off x="8681155" y="3167806"/>
              <a:ext cx="95956" cy="24233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8681155" y="3167806"/>
                <a:ext cx="95956" cy="242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墨迹 31"/>
              <p14:cNvContentPartPr/>
              <p14:nvPr/>
            </p14:nvContentPartPr>
            <p14:xfrm>
              <a:off x="8754533" y="3225967"/>
              <a:ext cx="146756" cy="207262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754533" y="3225967"/>
                <a:ext cx="146756" cy="207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墨迹 32"/>
              <p14:cNvContentPartPr/>
              <p14:nvPr/>
            </p14:nvContentPartPr>
            <p14:xfrm>
              <a:off x="8918222" y="3312502"/>
              <a:ext cx="163688" cy="172896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918222" y="3312502"/>
                <a:ext cx="163688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墨迹 33"/>
              <p14:cNvContentPartPr/>
              <p14:nvPr/>
            </p14:nvContentPartPr>
            <p14:xfrm>
              <a:off x="1111955" y="4880367"/>
              <a:ext cx="11289" cy="229294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11955" y="4880367"/>
                <a:ext cx="11289" cy="229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墨迹 34"/>
              <p14:cNvContentPartPr/>
              <p14:nvPr/>
            </p14:nvContentPartPr>
            <p14:xfrm>
              <a:off x="1106311" y="4878429"/>
              <a:ext cx="135466" cy="27388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06311" y="4878429"/>
                <a:ext cx="135466" cy="27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墨迹 35"/>
              <p14:cNvContentPartPr/>
              <p14:nvPr/>
            </p14:nvContentPartPr>
            <p14:xfrm>
              <a:off x="1337733" y="4989462"/>
              <a:ext cx="45155" cy="4124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337733" y="4989462"/>
                <a:ext cx="45155" cy="41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墨迹 36"/>
              <p14:cNvContentPartPr/>
              <p14:nvPr/>
            </p14:nvContentPartPr>
            <p14:xfrm>
              <a:off x="1332088" y="5092741"/>
              <a:ext cx="42334" cy="1974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332088" y="5092741"/>
                <a:ext cx="4233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墨迹 37"/>
              <p14:cNvContentPartPr/>
              <p14:nvPr/>
            </p14:nvContentPartPr>
            <p14:xfrm>
              <a:off x="2333095" y="4616178"/>
              <a:ext cx="432682" cy="48784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2333095" y="4616178"/>
                <a:ext cx="432682" cy="487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墨迹 38"/>
              <p14:cNvContentPartPr/>
              <p14:nvPr/>
            </p14:nvContentPartPr>
            <p14:xfrm>
              <a:off x="2585155" y="4379306"/>
              <a:ext cx="14111" cy="38914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585155" y="4379306"/>
                <a:ext cx="14111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墨迹 39"/>
              <p14:cNvContentPartPr/>
              <p14:nvPr/>
            </p14:nvContentPartPr>
            <p14:xfrm>
              <a:off x="2528711" y="4630277"/>
              <a:ext cx="172155" cy="16355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528711" y="4630277"/>
                <a:ext cx="172155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墨迹 40"/>
              <p14:cNvContentPartPr/>
              <p14:nvPr/>
            </p14:nvContentPartPr>
            <p14:xfrm>
              <a:off x="2756429" y="4380540"/>
              <a:ext cx="77082" cy="21589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756429" y="4380540"/>
                <a:ext cx="77082" cy="215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墨迹 41"/>
              <p14:cNvContentPartPr/>
              <p14:nvPr/>
            </p14:nvContentPartPr>
            <p14:xfrm>
              <a:off x="2867377" y="4350226"/>
              <a:ext cx="67734" cy="18699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867377" y="4350226"/>
                <a:ext cx="67734" cy="186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3" name="墨迹 42"/>
              <p14:cNvContentPartPr/>
              <p14:nvPr/>
            </p14:nvContentPartPr>
            <p14:xfrm>
              <a:off x="2980266" y="4370847"/>
              <a:ext cx="70556" cy="140995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980266" y="4370847"/>
                <a:ext cx="705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墨迹 43"/>
              <p14:cNvContentPartPr/>
              <p14:nvPr/>
            </p14:nvContentPartPr>
            <p14:xfrm>
              <a:off x="3045177" y="4400984"/>
              <a:ext cx="200378" cy="18417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3045177" y="4400984"/>
                <a:ext cx="200378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5" name="墨迹 44"/>
              <p14:cNvContentPartPr/>
              <p14:nvPr/>
            </p14:nvContentPartPr>
            <p14:xfrm>
              <a:off x="3262488" y="4345115"/>
              <a:ext cx="39512" cy="161087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3262488" y="4345115"/>
                <a:ext cx="39512" cy="161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墨迹 45"/>
              <p14:cNvContentPartPr/>
              <p14:nvPr/>
            </p14:nvContentPartPr>
            <p14:xfrm>
              <a:off x="3330222" y="4445574"/>
              <a:ext cx="73378" cy="8318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330222" y="4445574"/>
                <a:ext cx="73378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7" name="墨迹 46"/>
              <p14:cNvContentPartPr/>
              <p14:nvPr/>
            </p14:nvContentPartPr>
            <p14:xfrm>
              <a:off x="3014133" y="4906628"/>
              <a:ext cx="50800" cy="84597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3014133" y="4906628"/>
                <a:ext cx="508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墨迹 47"/>
              <p14:cNvContentPartPr/>
              <p14:nvPr/>
            </p14:nvContentPartPr>
            <p14:xfrm>
              <a:off x="3104444" y="4906628"/>
              <a:ext cx="36689" cy="7895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104444" y="4906628"/>
                <a:ext cx="36689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9" name="墨迹 48"/>
              <p14:cNvContentPartPr/>
              <p14:nvPr/>
            </p14:nvContentPartPr>
            <p14:xfrm>
              <a:off x="3189111" y="4912268"/>
              <a:ext cx="50800" cy="7666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189111" y="4912268"/>
                <a:ext cx="50800" cy="76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墨迹 49"/>
              <p14:cNvContentPartPr/>
              <p14:nvPr/>
            </p14:nvContentPartPr>
            <p14:xfrm>
              <a:off x="3290711" y="4854107"/>
              <a:ext cx="5644" cy="21889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290711" y="4854107"/>
                <a:ext cx="5644" cy="218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" name="墨迹 50"/>
              <p14:cNvContentPartPr/>
              <p14:nvPr/>
            </p14:nvContentPartPr>
            <p14:xfrm>
              <a:off x="3539066" y="4824851"/>
              <a:ext cx="141111" cy="133945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539066" y="4824851"/>
                <a:ext cx="141111" cy="1339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墨迹 51"/>
              <p14:cNvContentPartPr/>
              <p14:nvPr/>
            </p14:nvContentPartPr>
            <p14:xfrm>
              <a:off x="3685822" y="4850230"/>
              <a:ext cx="115711" cy="6415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685822" y="4850230"/>
                <a:ext cx="115711" cy="64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3" name="墨迹 52"/>
              <p14:cNvContentPartPr/>
              <p14:nvPr/>
            </p14:nvContentPartPr>
            <p14:xfrm>
              <a:off x="3829755" y="4822031"/>
              <a:ext cx="183445" cy="219952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3829755" y="4822031"/>
                <a:ext cx="183445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墨迹 53"/>
              <p14:cNvContentPartPr/>
              <p14:nvPr/>
            </p14:nvContentPartPr>
            <p14:xfrm>
              <a:off x="3541006" y="5064542"/>
              <a:ext cx="119416" cy="10839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3541006" y="5064542"/>
                <a:ext cx="119416" cy="108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5" name="墨迹 54"/>
              <p14:cNvContentPartPr/>
              <p14:nvPr/>
            </p14:nvContentPartPr>
            <p14:xfrm>
              <a:off x="3663244" y="5098381"/>
              <a:ext cx="149578" cy="67678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663244" y="5098381"/>
                <a:ext cx="1495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墨迹 55"/>
              <p14:cNvContentPartPr/>
              <p14:nvPr/>
            </p14:nvContentPartPr>
            <p14:xfrm>
              <a:off x="3838222" y="5041983"/>
              <a:ext cx="66322" cy="13253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838222" y="5041983"/>
                <a:ext cx="66322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7" name="墨迹 56"/>
              <p14:cNvContentPartPr/>
              <p14:nvPr/>
            </p14:nvContentPartPr>
            <p14:xfrm>
              <a:off x="3825345" y="5166059"/>
              <a:ext cx="103188" cy="1127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825345" y="5166059"/>
                <a:ext cx="10318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墨迹 57"/>
              <p14:cNvContentPartPr/>
              <p14:nvPr/>
            </p14:nvContentPartPr>
            <p14:xfrm>
              <a:off x="3444522" y="4884069"/>
              <a:ext cx="60678" cy="30736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444522" y="4884069"/>
                <a:ext cx="60678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9" name="墨迹 58"/>
              <p14:cNvContentPartPr/>
              <p14:nvPr/>
            </p14:nvContentPartPr>
            <p14:xfrm>
              <a:off x="6479822" y="1663741"/>
              <a:ext cx="11288" cy="1692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6479822" y="1663741"/>
                <a:ext cx="112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墨迹 59"/>
              <p14:cNvContentPartPr/>
              <p14:nvPr/>
            </p14:nvContentPartPr>
            <p14:xfrm>
              <a:off x="1693333" y="5553443"/>
              <a:ext cx="79022" cy="299262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693333" y="5553443"/>
                <a:ext cx="79022" cy="299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" name="墨迹 60"/>
              <p14:cNvContentPartPr/>
              <p14:nvPr/>
            </p14:nvContentPartPr>
            <p14:xfrm>
              <a:off x="1828800" y="5543925"/>
              <a:ext cx="67733" cy="352488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828800" y="5543925"/>
                <a:ext cx="67733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墨迹 61"/>
              <p14:cNvContentPartPr/>
              <p14:nvPr/>
            </p14:nvContentPartPr>
            <p14:xfrm>
              <a:off x="1915583" y="5495811"/>
              <a:ext cx="82550" cy="27652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915583" y="5495811"/>
                <a:ext cx="82550" cy="276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3" name="墨迹 62"/>
              <p14:cNvContentPartPr/>
              <p14:nvPr/>
            </p14:nvContentPartPr>
            <p14:xfrm>
              <a:off x="2012950" y="5514317"/>
              <a:ext cx="67027" cy="12830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2012950" y="5514317"/>
                <a:ext cx="67027" cy="1283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墨迹 63"/>
              <p14:cNvContentPartPr/>
              <p14:nvPr/>
            </p14:nvContentPartPr>
            <p14:xfrm>
              <a:off x="2086680" y="5538286"/>
              <a:ext cx="72320" cy="2819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086680" y="5538286"/>
                <a:ext cx="7232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5" name="墨迹 64"/>
              <p14:cNvContentPartPr/>
              <p14:nvPr/>
            </p14:nvContentPartPr>
            <p14:xfrm>
              <a:off x="2116666" y="5498807"/>
              <a:ext cx="16934" cy="13817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116666" y="5498807"/>
                <a:ext cx="16934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墨迹 65"/>
              <p14:cNvContentPartPr/>
              <p14:nvPr/>
            </p14:nvContentPartPr>
            <p14:xfrm>
              <a:off x="2105377" y="5470608"/>
              <a:ext cx="101600" cy="33133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105377" y="5470608"/>
                <a:ext cx="101600" cy="3313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7" name="墨迹 66"/>
              <p14:cNvContentPartPr/>
              <p14:nvPr/>
            </p14:nvContentPartPr>
            <p14:xfrm>
              <a:off x="2319866" y="5727924"/>
              <a:ext cx="360" cy="9517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319866" y="5727924"/>
                <a:ext cx="360" cy="95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墨迹 67"/>
              <p14:cNvContentPartPr/>
              <p14:nvPr/>
            </p14:nvContentPartPr>
            <p14:xfrm>
              <a:off x="2523066" y="5618653"/>
              <a:ext cx="162278" cy="3806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523066" y="5618653"/>
                <a:ext cx="162278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9" name="墨迹 68"/>
              <p14:cNvContentPartPr/>
              <p14:nvPr/>
            </p14:nvContentPartPr>
            <p14:xfrm>
              <a:off x="2537883" y="5735679"/>
              <a:ext cx="177094" cy="1973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537883" y="5735679"/>
                <a:ext cx="177094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0" name="墨迹 69"/>
              <p14:cNvContentPartPr/>
              <p14:nvPr/>
            </p14:nvContentPartPr>
            <p14:xfrm>
              <a:off x="2886604" y="5707480"/>
              <a:ext cx="762529" cy="3665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886604" y="5707480"/>
                <a:ext cx="76252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1" name="墨迹 70"/>
              <p14:cNvContentPartPr/>
              <p14:nvPr/>
            </p14:nvContentPartPr>
            <p14:xfrm>
              <a:off x="3110088" y="5349176"/>
              <a:ext cx="28223" cy="28780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110088" y="5349176"/>
                <a:ext cx="28223" cy="287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2" name="墨迹 71"/>
              <p14:cNvContentPartPr/>
              <p14:nvPr/>
            </p14:nvContentPartPr>
            <p14:xfrm>
              <a:off x="3129315" y="5391651"/>
              <a:ext cx="116240" cy="15086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129315" y="5391651"/>
                <a:ext cx="116240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3" name="墨迹 72"/>
              <p14:cNvContentPartPr/>
              <p14:nvPr/>
            </p14:nvContentPartPr>
            <p14:xfrm>
              <a:off x="3236912" y="5440294"/>
              <a:ext cx="103188" cy="28974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236912" y="5440294"/>
                <a:ext cx="103188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4" name="墨迹 73"/>
              <p14:cNvContentPartPr/>
              <p14:nvPr/>
            </p14:nvContentPartPr>
            <p14:xfrm>
              <a:off x="3335866" y="5459328"/>
              <a:ext cx="54152" cy="12125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335866" y="5459328"/>
                <a:ext cx="54152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5" name="墨迹 74"/>
              <p14:cNvContentPartPr/>
              <p14:nvPr/>
            </p14:nvContentPartPr>
            <p14:xfrm>
              <a:off x="3423355" y="5515727"/>
              <a:ext cx="19756" cy="12971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423355" y="5515727"/>
                <a:ext cx="1975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6" name="墨迹 75"/>
              <p14:cNvContentPartPr/>
              <p14:nvPr/>
            </p14:nvContentPartPr>
            <p14:xfrm>
              <a:off x="3087511" y="5827326"/>
              <a:ext cx="90311" cy="195983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3087511" y="5827326"/>
                <a:ext cx="90311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7" name="墨迹 76"/>
              <p14:cNvContentPartPr/>
              <p14:nvPr/>
            </p14:nvContentPartPr>
            <p14:xfrm>
              <a:off x="3206044" y="5844245"/>
              <a:ext cx="186267" cy="27212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3206044" y="5844245"/>
                <a:ext cx="186267" cy="2721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8" name="墨迹 77"/>
              <p14:cNvContentPartPr/>
              <p14:nvPr/>
            </p14:nvContentPartPr>
            <p14:xfrm>
              <a:off x="3414888" y="5827854"/>
              <a:ext cx="47978" cy="8054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3414888" y="5827854"/>
                <a:ext cx="47978" cy="805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9" name="墨迹 78"/>
              <p14:cNvContentPartPr/>
              <p14:nvPr/>
            </p14:nvContentPartPr>
            <p14:xfrm>
              <a:off x="3476977" y="5831555"/>
              <a:ext cx="53623" cy="1128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476977" y="5831555"/>
                <a:ext cx="536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0" name="墨迹 79"/>
              <p14:cNvContentPartPr/>
              <p14:nvPr/>
            </p14:nvContentPartPr>
            <p14:xfrm>
              <a:off x="3508022" y="5775158"/>
              <a:ext cx="70555" cy="245331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508022" y="5775158"/>
                <a:ext cx="70555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1" name="墨迹 80"/>
              <p14:cNvContentPartPr/>
              <p14:nvPr/>
            </p14:nvContentPartPr>
            <p14:xfrm>
              <a:off x="3746147" y="5662361"/>
              <a:ext cx="125941" cy="2820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3746147" y="5662361"/>
                <a:ext cx="125941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" name="墨迹 81"/>
              <p14:cNvContentPartPr/>
              <p14:nvPr/>
            </p14:nvContentPartPr>
            <p14:xfrm>
              <a:off x="3736975" y="5769518"/>
              <a:ext cx="149225" cy="1409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3736975" y="5769518"/>
                <a:ext cx="149225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墨迹 82"/>
              <p14:cNvContentPartPr/>
              <p14:nvPr/>
            </p14:nvContentPartPr>
            <p14:xfrm>
              <a:off x="4007555" y="5684921"/>
              <a:ext cx="925689" cy="3383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4007555" y="5684921"/>
                <a:ext cx="9256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墨迹 83"/>
              <p14:cNvContentPartPr/>
              <p14:nvPr/>
            </p14:nvContentPartPr>
            <p14:xfrm>
              <a:off x="4207051" y="5374731"/>
              <a:ext cx="6526" cy="228412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4207051" y="5374731"/>
                <a:ext cx="652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5" name="墨迹 84"/>
              <p14:cNvContentPartPr/>
              <p14:nvPr/>
            </p14:nvContentPartPr>
            <p14:xfrm>
              <a:off x="4281311" y="5369091"/>
              <a:ext cx="143933" cy="17289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4281311" y="5369091"/>
                <a:ext cx="143933" cy="172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6" name="墨迹 85"/>
              <p14:cNvContentPartPr/>
              <p14:nvPr/>
            </p14:nvContentPartPr>
            <p14:xfrm>
              <a:off x="4301066" y="5418087"/>
              <a:ext cx="93134" cy="13711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4301066" y="5418087"/>
                <a:ext cx="93134" cy="137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7" name="墨迹 86"/>
              <p14:cNvContentPartPr/>
              <p14:nvPr/>
            </p14:nvContentPartPr>
            <p14:xfrm>
              <a:off x="4487333" y="5343184"/>
              <a:ext cx="33867" cy="237401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4487333" y="5343184"/>
                <a:ext cx="33867" cy="237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8" name="墨迹 87"/>
              <p14:cNvContentPartPr/>
              <p14:nvPr/>
            </p14:nvContentPartPr>
            <p14:xfrm>
              <a:off x="8080022" y="4212932"/>
              <a:ext cx="160866" cy="1691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080022" y="4212932"/>
                <a:ext cx="1608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9" name="墨迹 88"/>
              <p14:cNvContentPartPr/>
              <p14:nvPr/>
            </p14:nvContentPartPr>
            <p14:xfrm>
              <a:off x="8175096" y="4125339"/>
              <a:ext cx="20637" cy="414702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8175096" y="4125339"/>
                <a:ext cx="20637" cy="414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90" name="墨迹 89"/>
              <p14:cNvContentPartPr/>
              <p14:nvPr/>
            </p14:nvContentPartPr>
            <p14:xfrm>
              <a:off x="8118827" y="4250296"/>
              <a:ext cx="122062" cy="114911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118827" y="4250296"/>
                <a:ext cx="122062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1" name="墨迹 90"/>
              <p14:cNvContentPartPr/>
              <p14:nvPr/>
            </p14:nvContentPartPr>
            <p14:xfrm>
              <a:off x="8229952" y="4184733"/>
              <a:ext cx="179917" cy="9376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229952" y="4184733"/>
                <a:ext cx="179917" cy="937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2" name="墨迹 91"/>
              <p14:cNvContentPartPr/>
              <p14:nvPr/>
            </p14:nvContentPartPr>
            <p14:xfrm>
              <a:off x="8291688" y="4131155"/>
              <a:ext cx="22578" cy="12901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291688" y="4131155"/>
                <a:ext cx="22578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3" name="墨迹 92"/>
              <p14:cNvContentPartPr/>
              <p14:nvPr/>
            </p14:nvContentPartPr>
            <p14:xfrm>
              <a:off x="8195733" y="4121285"/>
              <a:ext cx="208844" cy="360948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195733" y="4121285"/>
                <a:ext cx="208844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4" name="墨迹 93"/>
              <p14:cNvContentPartPr/>
              <p14:nvPr/>
            </p14:nvContentPartPr>
            <p14:xfrm>
              <a:off x="8302977" y="4412264"/>
              <a:ext cx="115712" cy="6855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8302977" y="4412264"/>
                <a:ext cx="115712" cy="68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5" name="墨迹 94"/>
              <p14:cNvContentPartPr/>
              <p14:nvPr/>
            </p14:nvContentPartPr>
            <p14:xfrm>
              <a:off x="8494888" y="4207292"/>
              <a:ext cx="160162" cy="16355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8494888" y="4207292"/>
                <a:ext cx="16016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6" name="墨迹 95"/>
              <p14:cNvContentPartPr/>
              <p14:nvPr/>
            </p14:nvContentPartPr>
            <p14:xfrm>
              <a:off x="8556977" y="4203591"/>
              <a:ext cx="73378" cy="246918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8556977" y="4203591"/>
                <a:ext cx="73378" cy="246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7" name="墨迹 96"/>
              <p14:cNvContentPartPr/>
              <p14:nvPr/>
            </p14:nvContentPartPr>
            <p14:xfrm>
              <a:off x="8686800" y="4163584"/>
              <a:ext cx="103363" cy="41875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686800" y="4163584"/>
                <a:ext cx="103363" cy="4187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8" name="墨迹 97"/>
              <p14:cNvContentPartPr/>
              <p14:nvPr/>
            </p14:nvContentPartPr>
            <p14:xfrm>
              <a:off x="8682566" y="4280610"/>
              <a:ext cx="134056" cy="125838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8682566" y="4280610"/>
                <a:ext cx="134056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9" name="墨迹 98"/>
              <p14:cNvContentPartPr/>
              <p14:nvPr/>
            </p14:nvContentPartPr>
            <p14:xfrm>
              <a:off x="8784872" y="4179093"/>
              <a:ext cx="136172" cy="26859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784872" y="4179093"/>
                <a:ext cx="136172" cy="268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0" name="墨迹 99"/>
              <p14:cNvContentPartPr/>
              <p14:nvPr/>
            </p14:nvContentPartPr>
            <p14:xfrm>
              <a:off x="8929511" y="4342648"/>
              <a:ext cx="87489" cy="2819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929511" y="4342648"/>
                <a:ext cx="874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1" name="墨迹 100"/>
              <p14:cNvContentPartPr/>
              <p14:nvPr/>
            </p14:nvContentPartPr>
            <p14:xfrm>
              <a:off x="9078736" y="4263690"/>
              <a:ext cx="198614" cy="155976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078736" y="4263690"/>
                <a:ext cx="198614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2" name="墨迹 101"/>
              <p14:cNvContentPartPr/>
              <p14:nvPr/>
            </p14:nvContentPartPr>
            <p14:xfrm>
              <a:off x="9093200" y="4188963"/>
              <a:ext cx="119591" cy="21290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093200" y="4188963"/>
                <a:ext cx="119591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3" name="墨迹 102"/>
              <p14:cNvContentPartPr/>
              <p14:nvPr/>
            </p14:nvContentPartPr>
            <p14:xfrm>
              <a:off x="9177866" y="4291889"/>
              <a:ext cx="42334" cy="7049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177866" y="4291889"/>
                <a:ext cx="4233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4" name="墨迹 103"/>
              <p14:cNvContentPartPr/>
              <p14:nvPr/>
            </p14:nvContentPartPr>
            <p14:xfrm>
              <a:off x="9101490" y="4218572"/>
              <a:ext cx="87665" cy="7331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9101490" y="4218572"/>
                <a:ext cx="87665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5" name="墨迹 104"/>
              <p14:cNvContentPartPr/>
              <p14:nvPr/>
            </p14:nvContentPartPr>
            <p14:xfrm>
              <a:off x="9381066" y="4235491"/>
              <a:ext cx="98778" cy="149455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381066" y="4235491"/>
                <a:ext cx="98778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6" name="墨迹 105"/>
              <p14:cNvContentPartPr/>
              <p14:nvPr/>
            </p14:nvContentPartPr>
            <p14:xfrm>
              <a:off x="9586383" y="4187377"/>
              <a:ext cx="274461" cy="21166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586383" y="4187377"/>
                <a:ext cx="274461" cy="211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7" name="墨迹 106"/>
              <p14:cNvContentPartPr/>
              <p14:nvPr/>
            </p14:nvContentPartPr>
            <p14:xfrm>
              <a:off x="9630833" y="4150894"/>
              <a:ext cx="227189" cy="34050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630833" y="4150894"/>
                <a:ext cx="227189" cy="340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8" name="墨迹 107"/>
              <p14:cNvContentPartPr/>
              <p14:nvPr/>
            </p14:nvContentPartPr>
            <p14:xfrm>
              <a:off x="10372372" y="4190373"/>
              <a:ext cx="209021" cy="239692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372372" y="4190373"/>
                <a:ext cx="209021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9" name="墨迹 108"/>
              <p14:cNvContentPartPr/>
              <p14:nvPr/>
            </p14:nvContentPartPr>
            <p14:xfrm>
              <a:off x="10611555" y="4237430"/>
              <a:ext cx="110067" cy="155976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611555" y="4237430"/>
                <a:ext cx="110067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0" name="墨迹 109"/>
              <p14:cNvContentPartPr/>
              <p14:nvPr/>
            </p14:nvContentPartPr>
            <p14:xfrm>
              <a:off x="10768188" y="4171338"/>
              <a:ext cx="182033" cy="18752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768188" y="4171338"/>
                <a:ext cx="182033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1" name="墨迹 110"/>
              <p14:cNvContentPartPr/>
              <p14:nvPr/>
            </p14:nvContentPartPr>
            <p14:xfrm>
              <a:off x="10962922" y="4193193"/>
              <a:ext cx="87489" cy="3665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962922" y="4193193"/>
                <a:ext cx="8748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2" name="墨迹 111"/>
              <p14:cNvContentPartPr/>
              <p14:nvPr/>
            </p14:nvContentPartPr>
            <p14:xfrm>
              <a:off x="10972800" y="4128335"/>
              <a:ext cx="50800" cy="375047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972800" y="4128335"/>
                <a:ext cx="50800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3" name="墨迹 112"/>
              <p14:cNvContentPartPr/>
              <p14:nvPr/>
            </p14:nvContentPartPr>
            <p14:xfrm>
              <a:off x="10929761" y="4229851"/>
              <a:ext cx="122061" cy="12760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929761" y="4229851"/>
                <a:ext cx="122061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4" name="墨迹 113"/>
              <p14:cNvContentPartPr/>
              <p14:nvPr/>
            </p14:nvContentPartPr>
            <p14:xfrm>
              <a:off x="11049000" y="4167814"/>
              <a:ext cx="138288" cy="229822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1049000" y="4167814"/>
                <a:ext cx="138288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5" name="墨迹 114"/>
              <p14:cNvContentPartPr/>
              <p14:nvPr/>
            </p14:nvContentPartPr>
            <p14:xfrm>
              <a:off x="11303000" y="4207292"/>
              <a:ext cx="8467" cy="564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1303000" y="4207292"/>
                <a:ext cx="84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6" name="墨迹 115"/>
              <p14:cNvContentPartPr/>
              <p14:nvPr/>
            </p14:nvContentPartPr>
            <p14:xfrm>
              <a:off x="8390113" y="4621818"/>
              <a:ext cx="169863" cy="31300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390113" y="4621818"/>
                <a:ext cx="169863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7" name="墨迹 116"/>
              <p14:cNvContentPartPr/>
              <p14:nvPr/>
            </p14:nvContentPartPr>
            <p14:xfrm>
              <a:off x="8339666" y="4793832"/>
              <a:ext cx="282222" cy="103631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8339666" y="4793832"/>
                <a:ext cx="282222" cy="10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8" name="墨迹 117"/>
              <p14:cNvContentPartPr/>
              <p14:nvPr/>
            </p14:nvContentPartPr>
            <p14:xfrm>
              <a:off x="8587140" y="4608071"/>
              <a:ext cx="31926" cy="87064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8587140" y="4608071"/>
                <a:ext cx="31926" cy="87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9" name="墨迹 118"/>
              <p14:cNvContentPartPr/>
              <p14:nvPr/>
            </p14:nvContentPartPr>
            <p14:xfrm>
              <a:off x="8884355" y="4604898"/>
              <a:ext cx="33867" cy="33363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884355" y="4604898"/>
                <a:ext cx="33867" cy="333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0" name="墨迹 119"/>
              <p14:cNvContentPartPr/>
              <p14:nvPr/>
            </p14:nvContentPartPr>
            <p14:xfrm>
              <a:off x="8912577" y="4686676"/>
              <a:ext cx="160867" cy="135355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8912577" y="4686676"/>
                <a:ext cx="16086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1" name="墨迹 120"/>
              <p14:cNvContentPartPr/>
              <p14:nvPr/>
            </p14:nvContentPartPr>
            <p14:xfrm>
              <a:off x="9072915" y="4744484"/>
              <a:ext cx="88018" cy="36517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9072915" y="4744484"/>
                <a:ext cx="88018" cy="3651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2" name="墨迹 121"/>
              <p14:cNvContentPartPr/>
              <p14:nvPr/>
            </p14:nvContentPartPr>
            <p14:xfrm>
              <a:off x="9129888" y="4822031"/>
              <a:ext cx="79728" cy="121256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129888" y="4822031"/>
                <a:ext cx="79728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3" name="墨迹 122"/>
              <p14:cNvContentPartPr/>
              <p14:nvPr/>
            </p14:nvContentPartPr>
            <p14:xfrm>
              <a:off x="9273822" y="4855870"/>
              <a:ext cx="16933" cy="115616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9273822" y="4855870"/>
                <a:ext cx="16933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4" name="墨迹 123"/>
              <p14:cNvContentPartPr/>
              <p14:nvPr/>
            </p14:nvContentPartPr>
            <p14:xfrm>
              <a:off x="9383712" y="4765633"/>
              <a:ext cx="169510" cy="1973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9383712" y="4765633"/>
                <a:ext cx="16951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5" name="墨迹 124"/>
              <p14:cNvContentPartPr/>
              <p14:nvPr/>
            </p14:nvContentPartPr>
            <p14:xfrm>
              <a:off x="9423400" y="4838950"/>
              <a:ext cx="160866" cy="1410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9423400" y="4838950"/>
                <a:ext cx="16086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6" name="墨迹 125"/>
              <p14:cNvContentPartPr/>
              <p14:nvPr/>
            </p14:nvContentPartPr>
            <p14:xfrm>
              <a:off x="9702800" y="4697250"/>
              <a:ext cx="11288" cy="19527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702800" y="4697250"/>
                <a:ext cx="11288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7" name="墨迹 126"/>
              <p14:cNvContentPartPr/>
              <p14:nvPr/>
            </p14:nvContentPartPr>
            <p14:xfrm>
              <a:off x="9790288" y="4726154"/>
              <a:ext cx="127000" cy="133240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790288" y="4726154"/>
                <a:ext cx="127000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8" name="墨迹 127"/>
              <p14:cNvContentPartPr/>
              <p14:nvPr/>
            </p14:nvContentPartPr>
            <p14:xfrm>
              <a:off x="9793111" y="4750828"/>
              <a:ext cx="98778" cy="11632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793111" y="4750828"/>
                <a:ext cx="98778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9" name="墨迹 128"/>
              <p14:cNvContentPartPr/>
              <p14:nvPr/>
            </p14:nvContentPartPr>
            <p14:xfrm>
              <a:off x="9971616" y="4714875"/>
              <a:ext cx="30339" cy="138175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971616" y="4714875"/>
                <a:ext cx="30339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0" name="墨迹 129"/>
              <p14:cNvContentPartPr/>
              <p14:nvPr/>
            </p14:nvContentPartPr>
            <p14:xfrm>
              <a:off x="10058400" y="4734614"/>
              <a:ext cx="73377" cy="108037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0058400" y="4734614"/>
                <a:ext cx="73377" cy="108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1" name="墨迹 130"/>
              <p14:cNvContentPartPr/>
              <p14:nvPr/>
            </p14:nvContentPartPr>
            <p14:xfrm>
              <a:off x="10148711" y="4655657"/>
              <a:ext cx="70556" cy="282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148711" y="4655657"/>
                <a:ext cx="7055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2" name="墨迹 131"/>
              <p14:cNvContentPartPr/>
              <p14:nvPr/>
            </p14:nvContentPartPr>
            <p14:xfrm>
              <a:off x="10233377" y="4600316"/>
              <a:ext cx="16934" cy="12583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0233377" y="4600316"/>
                <a:ext cx="16934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3" name="墨迹 132"/>
              <p14:cNvContentPartPr/>
              <p14:nvPr/>
            </p14:nvContentPartPr>
            <p14:xfrm>
              <a:off x="10274300" y="4547619"/>
              <a:ext cx="58737" cy="153156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0274300" y="4547619"/>
                <a:ext cx="58737" cy="153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4" name="墨迹 133"/>
              <p14:cNvContentPartPr/>
              <p14:nvPr/>
            </p14:nvContentPartPr>
            <p14:xfrm>
              <a:off x="10351911" y="4647197"/>
              <a:ext cx="36689" cy="4229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351911" y="4647197"/>
                <a:ext cx="3668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5" name="墨迹 134"/>
              <p14:cNvContentPartPr/>
              <p14:nvPr/>
            </p14:nvContentPartPr>
            <p14:xfrm>
              <a:off x="10459155" y="4551320"/>
              <a:ext cx="5645" cy="188933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459155" y="4551320"/>
                <a:ext cx="5645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6" name="墨迹 135"/>
              <p14:cNvContentPartPr/>
              <p14:nvPr/>
            </p14:nvContentPartPr>
            <p14:xfrm>
              <a:off x="8895644" y="5154779"/>
              <a:ext cx="11288" cy="279170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8895644" y="5154779"/>
                <a:ext cx="11288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7" name="墨迹 136"/>
              <p14:cNvContentPartPr/>
              <p14:nvPr/>
            </p14:nvContentPartPr>
            <p14:xfrm>
              <a:off x="8938683" y="5219637"/>
              <a:ext cx="117828" cy="174834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8938683" y="5219637"/>
                <a:ext cx="11782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8" name="墨迹 137"/>
              <p14:cNvContentPartPr/>
              <p14:nvPr/>
            </p14:nvContentPartPr>
            <p14:xfrm>
              <a:off x="9091436" y="5269690"/>
              <a:ext cx="96308" cy="392671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091436" y="5269690"/>
                <a:ext cx="96308" cy="3926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9" name="墨迹 138"/>
              <p14:cNvContentPartPr/>
              <p14:nvPr/>
            </p14:nvContentPartPr>
            <p14:xfrm>
              <a:off x="9172222" y="5369091"/>
              <a:ext cx="55033" cy="87417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9172222" y="5369091"/>
                <a:ext cx="55033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0" name="墨迹 139"/>
              <p14:cNvContentPartPr/>
              <p14:nvPr/>
            </p14:nvContentPartPr>
            <p14:xfrm>
              <a:off x="9276644" y="5380371"/>
              <a:ext cx="47978" cy="6767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9276644" y="5380371"/>
                <a:ext cx="47978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41" name="墨迹 140"/>
              <p14:cNvContentPartPr/>
              <p14:nvPr/>
            </p14:nvContentPartPr>
            <p14:xfrm>
              <a:off x="9454444" y="5290134"/>
              <a:ext cx="79022" cy="22560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9454444" y="5290134"/>
                <a:ext cx="79022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42" name="墨迹 141"/>
              <p14:cNvContentPartPr/>
              <p14:nvPr/>
            </p14:nvContentPartPr>
            <p14:xfrm>
              <a:off x="9430102" y="5369091"/>
              <a:ext cx="109009" cy="1410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9430102" y="5369091"/>
                <a:ext cx="109009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43" name="墨迹 142"/>
              <p14:cNvContentPartPr/>
              <p14:nvPr/>
            </p14:nvContentPartPr>
            <p14:xfrm>
              <a:off x="9719733" y="5230035"/>
              <a:ext cx="16934" cy="229293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9719733" y="5230035"/>
                <a:ext cx="16934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44" name="墨迹 143"/>
              <p14:cNvContentPartPr/>
              <p14:nvPr/>
            </p14:nvContentPartPr>
            <p14:xfrm>
              <a:off x="9762066" y="5236028"/>
              <a:ext cx="110066" cy="14293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762066" y="5236028"/>
                <a:ext cx="110066" cy="142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5" name="墨迹 144"/>
              <p14:cNvContentPartPr/>
              <p14:nvPr/>
            </p14:nvContentPartPr>
            <p14:xfrm>
              <a:off x="9753600" y="5284494"/>
              <a:ext cx="107244" cy="98697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9753600" y="5284494"/>
                <a:ext cx="10724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6" name="墨迹 145"/>
              <p14:cNvContentPartPr/>
              <p14:nvPr/>
            </p14:nvContentPartPr>
            <p14:xfrm>
              <a:off x="9937044" y="5177338"/>
              <a:ext cx="47978" cy="200214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9937044" y="5177338"/>
                <a:ext cx="47978" cy="2002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7" name="墨迹 146"/>
              <p14:cNvContentPartPr/>
              <p14:nvPr/>
            </p14:nvContentPartPr>
            <p14:xfrm>
              <a:off x="10007600" y="5228097"/>
              <a:ext cx="56444" cy="122137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0007600" y="5228097"/>
                <a:ext cx="56444" cy="122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8" name="墨迹 147"/>
              <p14:cNvContentPartPr/>
              <p14:nvPr/>
            </p14:nvContentPartPr>
            <p14:xfrm>
              <a:off x="10080977" y="5166059"/>
              <a:ext cx="76200" cy="1127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0080977" y="5166059"/>
                <a:ext cx="762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9" name="墨迹 148"/>
              <p14:cNvContentPartPr/>
              <p14:nvPr/>
            </p14:nvContentPartPr>
            <p14:xfrm>
              <a:off x="10171288" y="5084282"/>
              <a:ext cx="127000" cy="14170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0171288" y="5084282"/>
                <a:ext cx="127000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0" name="墨迹 149"/>
              <p14:cNvContentPartPr/>
              <p14:nvPr/>
            </p14:nvContentPartPr>
            <p14:xfrm>
              <a:off x="10368844" y="5077232"/>
              <a:ext cx="11288" cy="9870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0368844" y="5077232"/>
                <a:ext cx="11288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51" name="墨迹 150"/>
              <p14:cNvContentPartPr/>
              <p14:nvPr/>
            </p14:nvContentPartPr>
            <p14:xfrm>
              <a:off x="4569177" y="5376141"/>
              <a:ext cx="98778" cy="212903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4569177" y="5376141"/>
                <a:ext cx="98778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2" name="墨迹 151"/>
              <p14:cNvContentPartPr/>
              <p14:nvPr/>
            </p14:nvContentPartPr>
            <p14:xfrm>
              <a:off x="4577644" y="5416149"/>
              <a:ext cx="122061" cy="18769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4577644" y="5416149"/>
                <a:ext cx="122061" cy="187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53" name="墨迹 152"/>
              <p14:cNvContentPartPr/>
              <p14:nvPr/>
            </p14:nvContentPartPr>
            <p14:xfrm>
              <a:off x="4735688" y="5307054"/>
              <a:ext cx="73378" cy="2819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4735688" y="5307054"/>
                <a:ext cx="733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54" name="墨迹 153"/>
              <p14:cNvContentPartPr/>
              <p14:nvPr/>
            </p14:nvContentPartPr>
            <p14:xfrm>
              <a:off x="4820355" y="5236380"/>
              <a:ext cx="22578" cy="143991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4820355" y="5236380"/>
                <a:ext cx="22578" cy="143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5" name="墨迹 154"/>
              <p14:cNvContentPartPr/>
              <p14:nvPr/>
            </p14:nvContentPartPr>
            <p14:xfrm>
              <a:off x="4871155" y="5190733"/>
              <a:ext cx="50800" cy="192458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4871155" y="5190733"/>
                <a:ext cx="50800" cy="1924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6" name="墨迹 155"/>
              <p14:cNvContentPartPr/>
              <p14:nvPr/>
            </p14:nvContentPartPr>
            <p14:xfrm>
              <a:off x="4944533" y="5307054"/>
              <a:ext cx="42333" cy="36658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4944533" y="5307054"/>
                <a:ext cx="42333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7" name="墨迹 156"/>
              <p14:cNvContentPartPr/>
              <p14:nvPr/>
            </p14:nvContentPartPr>
            <p14:xfrm>
              <a:off x="5048955" y="5151078"/>
              <a:ext cx="19756" cy="254672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5048955" y="5151078"/>
                <a:ext cx="19756" cy="254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58" name="墨迹 157"/>
              <p14:cNvContentPartPr/>
              <p14:nvPr/>
            </p14:nvContentPartPr>
            <p14:xfrm>
              <a:off x="4318000" y="5842835"/>
              <a:ext cx="65793" cy="111386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4318000" y="5842835"/>
                <a:ext cx="65793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9" name="墨迹 158"/>
              <p14:cNvContentPartPr/>
              <p14:nvPr/>
            </p14:nvContentPartPr>
            <p14:xfrm>
              <a:off x="4442177" y="5871034"/>
              <a:ext cx="22578" cy="5357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4442177" y="5871034"/>
                <a:ext cx="2257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0" name="墨迹 159"/>
              <p14:cNvContentPartPr/>
              <p14:nvPr/>
            </p14:nvContentPartPr>
            <p14:xfrm>
              <a:off x="4532488" y="5841072"/>
              <a:ext cx="59973" cy="10891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4532488" y="5841072"/>
                <a:ext cx="59973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61" name="墨迹 160"/>
              <p14:cNvContentPartPr/>
              <p14:nvPr/>
            </p14:nvContentPartPr>
            <p14:xfrm>
              <a:off x="4667955" y="5816751"/>
              <a:ext cx="5645" cy="237577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4667955" y="5816751"/>
                <a:ext cx="5645" cy="2375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2" name="墨迹 161"/>
              <p14:cNvContentPartPr/>
              <p14:nvPr/>
            </p14:nvContentPartPr>
            <p14:xfrm>
              <a:off x="5042429" y="5673641"/>
              <a:ext cx="133526" cy="2819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5042429" y="5673641"/>
                <a:ext cx="13352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63" name="墨迹 162"/>
              <p14:cNvContentPartPr/>
              <p14:nvPr/>
            </p14:nvContentPartPr>
            <p14:xfrm>
              <a:off x="5037666" y="5752598"/>
              <a:ext cx="149578" cy="1692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5037666" y="5752598"/>
                <a:ext cx="1495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64" name="墨迹 163"/>
              <p14:cNvContentPartPr/>
              <p14:nvPr/>
            </p14:nvContentPartPr>
            <p14:xfrm>
              <a:off x="5418666" y="5589044"/>
              <a:ext cx="28222" cy="234052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5418666" y="5589044"/>
                <a:ext cx="28222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65" name="墨迹 164"/>
              <p14:cNvContentPartPr/>
              <p14:nvPr/>
            </p14:nvContentPartPr>
            <p14:xfrm>
              <a:off x="5503333" y="5666767"/>
              <a:ext cx="84667" cy="97111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5503333" y="5666767"/>
                <a:ext cx="84667" cy="971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66" name="墨迹 165"/>
              <p14:cNvContentPartPr/>
              <p14:nvPr/>
            </p14:nvContentPartPr>
            <p14:xfrm>
              <a:off x="5604933" y="5534056"/>
              <a:ext cx="76200" cy="40889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5604933" y="5534056"/>
                <a:ext cx="76200" cy="40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67" name="墨迹 166"/>
              <p14:cNvContentPartPr/>
              <p14:nvPr/>
            </p14:nvContentPartPr>
            <p14:xfrm>
              <a:off x="5700888" y="5504447"/>
              <a:ext cx="22578" cy="126896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5700888" y="5504447"/>
                <a:ext cx="22578" cy="1268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68" name="墨迹 167"/>
              <p14:cNvContentPartPr/>
              <p14:nvPr/>
            </p14:nvContentPartPr>
            <p14:xfrm>
              <a:off x="5771444" y="5470608"/>
              <a:ext cx="19756" cy="172014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5771444" y="5470608"/>
                <a:ext cx="19756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69" name="墨迹 168"/>
              <p14:cNvContentPartPr/>
              <p14:nvPr/>
            </p14:nvContentPartPr>
            <p14:xfrm>
              <a:off x="5825066" y="5585343"/>
              <a:ext cx="22578" cy="3190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5825066" y="5585343"/>
                <a:ext cx="22578" cy="31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70" name="墨迹 169"/>
              <p14:cNvContentPartPr/>
              <p14:nvPr/>
            </p14:nvContentPartPr>
            <p14:xfrm>
              <a:off x="5904088" y="5449987"/>
              <a:ext cx="11289" cy="164436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5904088" y="5449987"/>
                <a:ext cx="11289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1" name="墨迹 170"/>
              <p14:cNvContentPartPr/>
              <p14:nvPr/>
            </p14:nvContentPartPr>
            <p14:xfrm>
              <a:off x="6176962" y="5556615"/>
              <a:ext cx="139171" cy="201623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6176962" y="5556615"/>
                <a:ext cx="139171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72" name="墨迹 171"/>
              <p14:cNvContentPartPr/>
              <p14:nvPr/>
            </p14:nvContentPartPr>
            <p14:xfrm>
              <a:off x="6389511" y="5684921"/>
              <a:ext cx="49389" cy="39478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6389511" y="5684921"/>
                <a:ext cx="493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73" name="墨迹 172"/>
              <p14:cNvContentPartPr/>
              <p14:nvPr/>
            </p14:nvContentPartPr>
            <p14:xfrm>
              <a:off x="6479822" y="5545335"/>
              <a:ext cx="76729" cy="238282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6479822" y="5545335"/>
                <a:ext cx="76729" cy="2382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74" name="墨迹 173"/>
              <p14:cNvContentPartPr/>
              <p14:nvPr/>
            </p14:nvContentPartPr>
            <p14:xfrm>
              <a:off x="6067777" y="5594684"/>
              <a:ext cx="67734" cy="219952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6067777" y="5594684"/>
                <a:ext cx="6773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75" name="墨迹 174"/>
              <p14:cNvContentPartPr/>
              <p14:nvPr/>
            </p14:nvContentPartPr>
            <p14:xfrm>
              <a:off x="1764594" y="6312348"/>
              <a:ext cx="84843" cy="150865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764594" y="6312348"/>
                <a:ext cx="84843" cy="1508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76" name="墨迹 175"/>
              <p14:cNvContentPartPr/>
              <p14:nvPr/>
            </p14:nvContentPartPr>
            <p14:xfrm>
              <a:off x="1757362" y="6369451"/>
              <a:ext cx="37571" cy="288335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757362" y="6369451"/>
                <a:ext cx="37571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77" name="墨迹 176"/>
              <p14:cNvContentPartPr/>
              <p14:nvPr/>
            </p14:nvContentPartPr>
            <p14:xfrm>
              <a:off x="1887184" y="6250840"/>
              <a:ext cx="82727" cy="317062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887184" y="6250840"/>
                <a:ext cx="82727" cy="3170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78" name="墨迹 177"/>
              <p14:cNvContentPartPr/>
              <p14:nvPr/>
            </p14:nvContentPartPr>
            <p14:xfrm>
              <a:off x="2009422" y="6279038"/>
              <a:ext cx="53622" cy="77019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2009422" y="6279038"/>
                <a:ext cx="53622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79" name="墨迹 178"/>
              <p14:cNvContentPartPr/>
              <p14:nvPr/>
            </p14:nvContentPartPr>
            <p14:xfrm>
              <a:off x="2060222" y="6288380"/>
              <a:ext cx="67733" cy="1691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2060222" y="6288380"/>
                <a:ext cx="677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80" name="墨迹 179"/>
              <p14:cNvContentPartPr/>
              <p14:nvPr/>
            </p14:nvContentPartPr>
            <p14:xfrm>
              <a:off x="2094088" y="6239736"/>
              <a:ext cx="11289" cy="88122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2094088" y="6239736"/>
                <a:ext cx="11289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81" name="墨迹 180"/>
              <p14:cNvContentPartPr/>
              <p14:nvPr/>
            </p14:nvContentPartPr>
            <p14:xfrm>
              <a:off x="1992488" y="6295958"/>
              <a:ext cx="28223" cy="6521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992488" y="6295958"/>
                <a:ext cx="28223" cy="6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82" name="墨迹 181"/>
              <p14:cNvContentPartPr/>
              <p14:nvPr/>
            </p14:nvContentPartPr>
            <p14:xfrm>
              <a:off x="2153355" y="6220702"/>
              <a:ext cx="81845" cy="411706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2153355" y="6220702"/>
                <a:ext cx="81845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83" name="墨迹 182"/>
              <p14:cNvContentPartPr/>
              <p14:nvPr/>
            </p14:nvContentPartPr>
            <p14:xfrm>
              <a:off x="1597377" y="6322218"/>
              <a:ext cx="141111" cy="39478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597377" y="6322218"/>
                <a:ext cx="141111" cy="394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84" name="墨迹 183"/>
              <p14:cNvContentPartPr/>
              <p14:nvPr/>
            </p14:nvContentPartPr>
            <p14:xfrm>
              <a:off x="2381955" y="6532301"/>
              <a:ext cx="87489" cy="79662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2381955" y="6532301"/>
                <a:ext cx="87489" cy="79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5" name="墨迹 184"/>
              <p14:cNvContentPartPr/>
              <p14:nvPr/>
            </p14:nvContentPartPr>
            <p14:xfrm>
              <a:off x="2542822" y="6425674"/>
              <a:ext cx="118533" cy="26260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2542822" y="6425674"/>
                <a:ext cx="118533" cy="26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6" name="墨迹 185"/>
              <p14:cNvContentPartPr/>
              <p14:nvPr/>
            </p14:nvContentPartPr>
            <p14:xfrm>
              <a:off x="2541940" y="6525251"/>
              <a:ext cx="175860" cy="16920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2541940" y="6525251"/>
                <a:ext cx="1758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7" name="墨迹 186"/>
              <p14:cNvContentPartPr/>
              <p14:nvPr/>
            </p14:nvContentPartPr>
            <p14:xfrm>
              <a:off x="2937227" y="6471673"/>
              <a:ext cx="1279173" cy="63448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2937227" y="6471673"/>
                <a:ext cx="1279173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8" name="墨迹 187"/>
              <p14:cNvContentPartPr/>
              <p14:nvPr/>
            </p14:nvContentPartPr>
            <p14:xfrm>
              <a:off x="3522133" y="6139630"/>
              <a:ext cx="16933" cy="299085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3522133" y="6139630"/>
                <a:ext cx="16933" cy="299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89" name="墨迹 188"/>
              <p14:cNvContentPartPr/>
              <p14:nvPr/>
            </p14:nvContentPartPr>
            <p14:xfrm>
              <a:off x="3552648" y="6206602"/>
              <a:ext cx="93663" cy="119318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3552648" y="6206602"/>
                <a:ext cx="93663" cy="119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90" name="墨迹 189"/>
              <p14:cNvContentPartPr/>
              <p14:nvPr/>
            </p14:nvContentPartPr>
            <p14:xfrm>
              <a:off x="3639255" y="6273399"/>
              <a:ext cx="97367" cy="257492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3639255" y="6273399"/>
                <a:ext cx="97367" cy="257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91" name="墨迹 190"/>
              <p14:cNvContentPartPr/>
              <p14:nvPr/>
            </p14:nvContentPartPr>
            <p14:xfrm>
              <a:off x="3730977" y="6288380"/>
              <a:ext cx="67734" cy="112796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3730977" y="6288380"/>
                <a:ext cx="6773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2" name="墨迹 191"/>
              <p14:cNvContentPartPr/>
              <p14:nvPr/>
            </p14:nvContentPartPr>
            <p14:xfrm>
              <a:off x="3414888" y="6589228"/>
              <a:ext cx="73378" cy="210964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3414888" y="6589228"/>
                <a:ext cx="73378" cy="210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3" name="墨迹 192"/>
              <p14:cNvContentPartPr/>
              <p14:nvPr/>
            </p14:nvContentPartPr>
            <p14:xfrm>
              <a:off x="3557411" y="6621128"/>
              <a:ext cx="108655" cy="152274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3557411" y="6621128"/>
                <a:ext cx="108655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4" name="墨迹 193"/>
              <p14:cNvContentPartPr/>
              <p14:nvPr/>
            </p14:nvContentPartPr>
            <p14:xfrm>
              <a:off x="3665184" y="6677526"/>
              <a:ext cx="62971" cy="5640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3665184" y="6677526"/>
                <a:ext cx="6297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5" name="墨迹 194"/>
              <p14:cNvContentPartPr/>
              <p14:nvPr/>
            </p14:nvContentPartPr>
            <p14:xfrm>
              <a:off x="3725333" y="6609848"/>
              <a:ext cx="56444" cy="214313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3725333" y="6609848"/>
                <a:ext cx="5644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6" name="墨迹 195"/>
              <p14:cNvContentPartPr/>
              <p14:nvPr/>
            </p14:nvContentPartPr>
            <p14:xfrm>
              <a:off x="3836634" y="6598569"/>
              <a:ext cx="80610" cy="88297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3836634" y="6598569"/>
                <a:ext cx="80610" cy="88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7" name="墨迹 196"/>
              <p14:cNvContentPartPr/>
              <p14:nvPr/>
            </p14:nvContentPartPr>
            <p14:xfrm>
              <a:off x="4176888" y="6412455"/>
              <a:ext cx="143934" cy="28199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4176888" y="6412455"/>
                <a:ext cx="1439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8" name="墨迹 197"/>
              <p14:cNvContentPartPr/>
              <p14:nvPr/>
            </p14:nvContentPartPr>
            <p14:xfrm>
              <a:off x="4193822" y="6513972"/>
              <a:ext cx="169333" cy="22559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4193822" y="6513972"/>
                <a:ext cx="1693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99" name="墨迹 198"/>
              <p14:cNvContentPartPr/>
              <p14:nvPr/>
            </p14:nvContentPartPr>
            <p14:xfrm>
              <a:off x="4532488" y="6384256"/>
              <a:ext cx="1312334" cy="56398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4532488" y="6384256"/>
                <a:ext cx="131233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00" name="墨迹 199"/>
              <p14:cNvContentPartPr/>
              <p14:nvPr/>
            </p14:nvContentPartPr>
            <p14:xfrm>
              <a:off x="4984044" y="6184043"/>
              <a:ext cx="16933" cy="205853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4984044" y="6184043"/>
                <a:ext cx="16933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01" name="墨迹 200"/>
              <p14:cNvContentPartPr/>
              <p14:nvPr/>
            </p14:nvContentPartPr>
            <p14:xfrm>
              <a:off x="5051777" y="6178403"/>
              <a:ext cx="124178" cy="180474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5051777" y="6178403"/>
                <a:ext cx="12417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02" name="墨迹 201"/>
              <p14:cNvContentPartPr/>
              <p14:nvPr/>
            </p14:nvContentPartPr>
            <p14:xfrm>
              <a:off x="5051777" y="6248901"/>
              <a:ext cx="90311" cy="138175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5051777" y="6248901"/>
                <a:ext cx="90311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3" name="墨迹 202"/>
              <p14:cNvContentPartPr/>
              <p14:nvPr/>
            </p14:nvContentPartPr>
            <p14:xfrm>
              <a:off x="5215466" y="6207660"/>
              <a:ext cx="22578" cy="170956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5215466" y="6207660"/>
                <a:ext cx="22578" cy="170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4" name="墨迹 203"/>
              <p14:cNvContentPartPr/>
              <p14:nvPr/>
            </p14:nvContentPartPr>
            <p14:xfrm>
              <a:off x="5284611" y="6257361"/>
              <a:ext cx="47978" cy="86007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5284611" y="6257361"/>
                <a:ext cx="47978" cy="86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5" name="墨迹 204"/>
              <p14:cNvContentPartPr/>
              <p14:nvPr/>
            </p14:nvContentPartPr>
            <p14:xfrm>
              <a:off x="5339644" y="6181223"/>
              <a:ext cx="67733" cy="19740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5339644" y="6181223"/>
                <a:ext cx="67733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6" name="墨迹 205"/>
              <p14:cNvContentPartPr/>
              <p14:nvPr/>
            </p14:nvContentPartPr>
            <p14:xfrm>
              <a:off x="5432248" y="6079707"/>
              <a:ext cx="71085" cy="201094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5432248" y="6079707"/>
                <a:ext cx="71085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7" name="墨迹 206"/>
              <p14:cNvContentPartPr/>
              <p14:nvPr/>
            </p14:nvContentPartPr>
            <p14:xfrm>
              <a:off x="5099402" y="6581649"/>
              <a:ext cx="61207" cy="82483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5099402" y="6581649"/>
                <a:ext cx="61207" cy="82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8" name="墨迹 207"/>
              <p14:cNvContentPartPr/>
              <p14:nvPr/>
            </p14:nvContentPartPr>
            <p14:xfrm>
              <a:off x="5198533" y="6615488"/>
              <a:ext cx="25399" cy="33838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5198533" y="6615488"/>
                <a:ext cx="2539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09" name="墨迹 208"/>
              <p14:cNvContentPartPr/>
              <p14:nvPr/>
            </p14:nvContentPartPr>
            <p14:xfrm>
              <a:off x="5266266" y="6577948"/>
              <a:ext cx="39511" cy="60099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5266266" y="6577948"/>
                <a:ext cx="39511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10" name="墨迹 209"/>
              <p14:cNvContentPartPr/>
              <p14:nvPr/>
            </p14:nvContentPartPr>
            <p14:xfrm>
              <a:off x="5359400" y="6516263"/>
              <a:ext cx="23988" cy="274059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5359400" y="6516263"/>
                <a:ext cx="23988" cy="274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11" name="墨迹 210"/>
              <p14:cNvContentPartPr/>
              <p14:nvPr/>
            </p14:nvContentPartPr>
            <p14:xfrm>
              <a:off x="5469466" y="6480133"/>
              <a:ext cx="88194" cy="211493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5469466" y="6480133"/>
                <a:ext cx="88194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12" name="墨迹 211"/>
              <p14:cNvContentPartPr/>
              <p14:nvPr/>
            </p14:nvContentPartPr>
            <p14:xfrm>
              <a:off x="4927600" y="6555741"/>
              <a:ext cx="73377" cy="200742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4927600" y="6555741"/>
                <a:ext cx="73377" cy="2007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13" name="墨迹 212"/>
              <p14:cNvContentPartPr/>
              <p14:nvPr/>
            </p14:nvContentPartPr>
            <p14:xfrm>
              <a:off x="5599288" y="6448233"/>
              <a:ext cx="115712" cy="82658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5599288" y="6448233"/>
                <a:ext cx="115712" cy="82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14" name="墨迹 213"/>
              <p14:cNvContentPartPr/>
              <p14:nvPr/>
            </p14:nvContentPartPr>
            <p14:xfrm>
              <a:off x="5966177" y="6344777"/>
              <a:ext cx="110067" cy="28200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5966177" y="6344777"/>
                <a:ext cx="110067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15" name="墨迹 214"/>
              <p14:cNvContentPartPr/>
              <p14:nvPr/>
            </p14:nvContentPartPr>
            <p14:xfrm>
              <a:off x="5973762" y="6429375"/>
              <a:ext cx="102482" cy="8459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5973762" y="6429375"/>
                <a:ext cx="10248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16" name="墨迹 215"/>
              <p14:cNvContentPartPr/>
              <p14:nvPr/>
            </p14:nvContentPartPr>
            <p14:xfrm>
              <a:off x="6194777" y="6278510"/>
              <a:ext cx="53623" cy="246741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6194777" y="6278510"/>
                <a:ext cx="53623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17" name="墨迹 216"/>
              <p14:cNvContentPartPr/>
              <p14:nvPr/>
            </p14:nvContentPartPr>
            <p14:xfrm>
              <a:off x="6299200" y="6350417"/>
              <a:ext cx="62088" cy="144697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6299200" y="6350417"/>
                <a:ext cx="62088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18" name="墨迹 217"/>
              <p14:cNvContentPartPr/>
              <p14:nvPr/>
            </p14:nvContentPartPr>
            <p14:xfrm>
              <a:off x="6383866" y="6310939"/>
              <a:ext cx="47978" cy="16919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6383866" y="6310939"/>
                <a:ext cx="4797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19" name="墨迹 218"/>
              <p14:cNvContentPartPr/>
              <p14:nvPr/>
            </p14:nvContentPartPr>
            <p14:xfrm>
              <a:off x="6474177" y="6209422"/>
              <a:ext cx="81845" cy="116497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6474177" y="6209422"/>
                <a:ext cx="81845" cy="116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20" name="墨迹 219"/>
              <p14:cNvContentPartPr/>
              <p14:nvPr/>
            </p14:nvContentPartPr>
            <p14:xfrm>
              <a:off x="6468533" y="6243261"/>
              <a:ext cx="101600" cy="140995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6468533" y="6243261"/>
                <a:ext cx="101600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21" name="墨迹 220"/>
              <p14:cNvContentPartPr/>
              <p14:nvPr/>
            </p14:nvContentPartPr>
            <p14:xfrm>
              <a:off x="6745111" y="6286264"/>
              <a:ext cx="70556" cy="175011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6745111" y="6286264"/>
                <a:ext cx="70556" cy="175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22" name="墨迹 221"/>
              <p14:cNvContentPartPr/>
              <p14:nvPr/>
            </p14:nvContentPartPr>
            <p14:xfrm>
              <a:off x="6835422" y="6299659"/>
              <a:ext cx="138818" cy="33839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6835422" y="6299659"/>
                <a:ext cx="13881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23" name="墨迹 222"/>
              <p14:cNvContentPartPr/>
              <p14:nvPr/>
            </p14:nvContentPartPr>
            <p14:xfrm>
              <a:off x="6818488" y="6258770"/>
              <a:ext cx="95956" cy="198803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6818488" y="6258770"/>
                <a:ext cx="95956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24" name="墨迹 223"/>
              <p14:cNvContentPartPr/>
              <p14:nvPr/>
            </p14:nvContentPartPr>
            <p14:xfrm>
              <a:off x="6903155" y="6372977"/>
              <a:ext cx="98778" cy="98696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6903155" y="6372977"/>
                <a:ext cx="98778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25" name="墨迹 224"/>
              <p14:cNvContentPartPr/>
              <p14:nvPr/>
            </p14:nvContentPartPr>
            <p14:xfrm>
              <a:off x="7086600" y="6231981"/>
              <a:ext cx="102305" cy="307369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7086600" y="6231981"/>
                <a:ext cx="102305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30" name="墨迹 229"/>
              <p14:cNvContentPartPr/>
              <p14:nvPr/>
            </p14:nvContentPartPr>
            <p14:xfrm>
              <a:off x="6999111" y="5425490"/>
              <a:ext cx="349956" cy="383506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6999111" y="5425490"/>
                <a:ext cx="349956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31" name="墨迹 230"/>
              <p14:cNvContentPartPr/>
              <p14:nvPr/>
            </p14:nvContentPartPr>
            <p14:xfrm>
              <a:off x="7377288" y="5386716"/>
              <a:ext cx="50800" cy="430741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7377288" y="5386716"/>
                <a:ext cx="50800" cy="430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32" name="墨迹 231"/>
              <p14:cNvContentPartPr/>
              <p14:nvPr/>
            </p14:nvContentPartPr>
            <p14:xfrm>
              <a:off x="7345538" y="5636982"/>
              <a:ext cx="249062" cy="241454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7345538" y="5636982"/>
                <a:ext cx="249062" cy="241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33" name="墨迹 232"/>
              <p14:cNvContentPartPr/>
              <p14:nvPr/>
            </p14:nvContentPartPr>
            <p14:xfrm>
              <a:off x="6389511" y="5064542"/>
              <a:ext cx="84666" cy="349668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6389511" y="5064542"/>
                <a:ext cx="84666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34" name="墨迹 233"/>
              <p14:cNvContentPartPr/>
              <p14:nvPr/>
            </p14:nvContentPartPr>
            <p14:xfrm>
              <a:off x="6504340" y="4986995"/>
              <a:ext cx="120826" cy="327814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6504340" y="4986995"/>
                <a:ext cx="120826" cy="327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35" name="墨迹 234"/>
              <p14:cNvContentPartPr/>
              <p14:nvPr/>
            </p14:nvContentPartPr>
            <p14:xfrm>
              <a:off x="6666088" y="5044274"/>
              <a:ext cx="178506" cy="164788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6666088" y="5044274"/>
                <a:ext cx="178506" cy="164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36" name="墨迹 235"/>
              <p14:cNvContentPartPr/>
              <p14:nvPr/>
            </p14:nvContentPartPr>
            <p14:xfrm>
              <a:off x="6843888" y="5100496"/>
              <a:ext cx="90312" cy="327813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6843888" y="5100496"/>
                <a:ext cx="90312" cy="327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37" name="墨迹 236"/>
              <p14:cNvContentPartPr/>
              <p14:nvPr/>
            </p14:nvContentPartPr>
            <p14:xfrm>
              <a:off x="4811888" y="2752223"/>
              <a:ext cx="296334" cy="240044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4811888" y="2752223"/>
                <a:ext cx="296334" cy="2400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38" name="墨迹 237"/>
              <p14:cNvContentPartPr/>
              <p14:nvPr/>
            </p14:nvContentPartPr>
            <p14:xfrm>
              <a:off x="5147733" y="2769143"/>
              <a:ext cx="177799" cy="259431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5147733" y="2769143"/>
                <a:ext cx="17779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39" name="墨迹 238"/>
              <p14:cNvContentPartPr/>
              <p14:nvPr/>
            </p14:nvContentPartPr>
            <p14:xfrm>
              <a:off x="5431896" y="2692829"/>
              <a:ext cx="37571" cy="369583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5431896" y="2692829"/>
                <a:ext cx="37571" cy="3695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40" name="墨迹 239"/>
              <p14:cNvContentPartPr/>
              <p14:nvPr/>
            </p14:nvContentPartPr>
            <p14:xfrm>
              <a:off x="5475111" y="2765794"/>
              <a:ext cx="121356" cy="175363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5475111" y="2765794"/>
                <a:ext cx="121356" cy="1753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41" name="墨迹 240"/>
              <p14:cNvContentPartPr/>
              <p14:nvPr/>
            </p14:nvContentPartPr>
            <p14:xfrm>
              <a:off x="5604933" y="2806506"/>
              <a:ext cx="129822" cy="512517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5604933" y="2806506"/>
                <a:ext cx="129822" cy="512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42" name="墨迹 241"/>
              <p14:cNvContentPartPr/>
              <p14:nvPr/>
            </p14:nvContentPartPr>
            <p14:xfrm>
              <a:off x="5692422" y="2828008"/>
              <a:ext cx="129822" cy="206205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5692422" y="2828008"/>
                <a:ext cx="129822" cy="206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43" name="墨迹 242"/>
              <p14:cNvContentPartPr/>
              <p14:nvPr/>
            </p14:nvContentPartPr>
            <p14:xfrm>
              <a:off x="8263466" y="1189998"/>
              <a:ext cx="124178" cy="246741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8263466" y="1189998"/>
                <a:ext cx="124178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44" name="墨迹 243"/>
              <p14:cNvContentPartPr/>
              <p14:nvPr/>
            </p14:nvContentPartPr>
            <p14:xfrm>
              <a:off x="8427155" y="1285875"/>
              <a:ext cx="79022" cy="107156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8427155" y="1285875"/>
                <a:ext cx="790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45" name="墨迹 244"/>
              <p14:cNvContentPartPr/>
              <p14:nvPr/>
            </p14:nvContentPartPr>
            <p14:xfrm>
              <a:off x="7904338" y="3507957"/>
              <a:ext cx="215900" cy="56398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7904338" y="3507957"/>
                <a:ext cx="2159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46" name="墨迹 245"/>
              <p14:cNvContentPartPr/>
              <p14:nvPr/>
            </p14:nvContentPartPr>
            <p14:xfrm>
              <a:off x="7876822" y="3414019"/>
              <a:ext cx="138288" cy="368349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7876822" y="3414019"/>
                <a:ext cx="138288" cy="368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47" name="墨迹 246"/>
              <p14:cNvContentPartPr/>
              <p14:nvPr/>
            </p14:nvContentPartPr>
            <p14:xfrm>
              <a:off x="8003822" y="3598194"/>
              <a:ext cx="130528" cy="195278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8003822" y="3598194"/>
                <a:ext cx="130528" cy="19527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222" r="3264"/>
          <a:stretch>
            <a:fillRect/>
          </a:stretch>
        </p:blipFill>
        <p:spPr>
          <a:xfrm>
            <a:off x="128905" y="283210"/>
            <a:ext cx="12063095" cy="48526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墨迹 23"/>
              <p14:cNvContentPartPr/>
              <p14:nvPr/>
            </p14:nvContentPartPr>
            <p14:xfrm>
              <a:off x="2902655" y="5075822"/>
              <a:ext cx="86783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902655" y="5075822"/>
                <a:ext cx="8678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墨迹 51"/>
              <p14:cNvContentPartPr/>
              <p14:nvPr/>
            </p14:nvContentPartPr>
            <p14:xfrm>
              <a:off x="8336844" y="3104711"/>
              <a:ext cx="11288" cy="3101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336844" y="3104711"/>
                <a:ext cx="1128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4" name="墨迹 103"/>
              <p14:cNvContentPartPr/>
              <p14:nvPr/>
            </p14:nvContentPartPr>
            <p14:xfrm>
              <a:off x="8918222" y="2731074"/>
              <a:ext cx="152400" cy="16214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918222" y="2731074"/>
                <a:ext cx="152400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5" name="墨迹 104"/>
              <p14:cNvContentPartPr/>
              <p14:nvPr/>
            </p14:nvContentPartPr>
            <p14:xfrm>
              <a:off x="9048044" y="2805096"/>
              <a:ext cx="82197" cy="24956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048044" y="2805096"/>
                <a:ext cx="82197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6" name="墨迹 105"/>
              <p14:cNvContentPartPr/>
              <p14:nvPr/>
            </p14:nvContentPartPr>
            <p14:xfrm>
              <a:off x="9115777" y="2684545"/>
              <a:ext cx="110067" cy="84597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115777" y="2684545"/>
                <a:ext cx="1100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7" name="墨迹 106"/>
              <p14:cNvContentPartPr/>
              <p14:nvPr/>
            </p14:nvContentPartPr>
            <p14:xfrm>
              <a:off x="9228666" y="2667626"/>
              <a:ext cx="112889" cy="2255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228666" y="2667626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8" name="墨迹 107"/>
              <p14:cNvContentPartPr/>
              <p14:nvPr/>
            </p14:nvContentPartPr>
            <p14:xfrm>
              <a:off x="10143066" y="2709043"/>
              <a:ext cx="16934" cy="15597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143066" y="2709043"/>
                <a:ext cx="16934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9" name="墨迹 108"/>
              <p14:cNvContentPartPr/>
              <p14:nvPr/>
            </p14:nvContentPartPr>
            <p14:xfrm>
              <a:off x="10160000" y="2763503"/>
              <a:ext cx="84666" cy="3947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160000" y="2763503"/>
                <a:ext cx="846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0" name="墨迹 109"/>
              <p14:cNvContentPartPr/>
              <p14:nvPr/>
            </p14:nvContentPartPr>
            <p14:xfrm>
              <a:off x="10229144" y="2711158"/>
              <a:ext cx="21166" cy="170781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229144" y="2711158"/>
                <a:ext cx="21166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1" name="墨迹 110"/>
              <p14:cNvContentPartPr/>
              <p14:nvPr/>
            </p14:nvContentPartPr>
            <p14:xfrm>
              <a:off x="10261600" y="2724024"/>
              <a:ext cx="107244" cy="13183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261600" y="2724024"/>
                <a:ext cx="107244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2" name="墨迹 111"/>
              <p14:cNvContentPartPr/>
              <p14:nvPr/>
            </p14:nvContentPartPr>
            <p14:xfrm>
              <a:off x="10342033" y="2796108"/>
              <a:ext cx="88901" cy="21202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342033" y="2796108"/>
                <a:ext cx="88901" cy="21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3" name="墨迹 112"/>
              <p14:cNvContentPartPr/>
              <p14:nvPr/>
            </p14:nvContentPartPr>
            <p14:xfrm>
              <a:off x="10430932" y="2707105"/>
              <a:ext cx="107245" cy="2819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430932" y="2707105"/>
                <a:ext cx="1072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4" name="墨迹 113"/>
              <p14:cNvContentPartPr/>
              <p14:nvPr/>
            </p14:nvContentPartPr>
            <p14:xfrm>
              <a:off x="10572044" y="2164097"/>
              <a:ext cx="177800" cy="18770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572044" y="2164097"/>
                <a:ext cx="177800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" name="墨迹 114"/>
              <p14:cNvContentPartPr/>
              <p14:nvPr/>
            </p14:nvContentPartPr>
            <p14:xfrm>
              <a:off x="10831688" y="2191063"/>
              <a:ext cx="129823" cy="3665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831688" y="2191063"/>
                <a:ext cx="1298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2" name="墨迹 101"/>
              <p14:cNvContentPartPr/>
              <p14:nvPr/>
            </p14:nvContentPartPr>
            <p14:xfrm>
              <a:off x="9694333" y="3327483"/>
              <a:ext cx="419100" cy="27071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694333" y="3327483"/>
                <a:ext cx="4191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9" name="墨迹 118"/>
              <p14:cNvContentPartPr/>
              <p14:nvPr/>
            </p14:nvContentPartPr>
            <p14:xfrm>
              <a:off x="8051800" y="5735679"/>
              <a:ext cx="2822" cy="564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051800" y="5735679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3" name="墨迹 122"/>
              <p14:cNvContentPartPr/>
              <p14:nvPr/>
            </p14:nvContentPartPr>
            <p14:xfrm>
              <a:off x="9239955" y="3266855"/>
              <a:ext cx="11289" cy="1551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9239955" y="3266855"/>
                <a:ext cx="11289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4" name="墨迹 123"/>
              <p14:cNvContentPartPr/>
              <p14:nvPr/>
            </p14:nvContentPartPr>
            <p14:xfrm>
              <a:off x="9248422" y="3254166"/>
              <a:ext cx="8466" cy="2537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9248422" y="3254166"/>
                <a:ext cx="846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5" name="墨迹 124"/>
              <p14:cNvContentPartPr/>
              <p14:nvPr/>
            </p14:nvContentPartPr>
            <p14:xfrm>
              <a:off x="9194800" y="3242886"/>
              <a:ext cx="73377" cy="7754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9194800" y="3242886"/>
                <a:ext cx="73377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6" name="墨迹 125"/>
              <p14:cNvContentPartPr/>
              <p14:nvPr/>
            </p14:nvContentPartPr>
            <p14:xfrm>
              <a:off x="9259711" y="3304924"/>
              <a:ext cx="19756" cy="5075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259711" y="3304924"/>
                <a:ext cx="197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27" name="墨迹 126"/>
              <p14:cNvContentPartPr/>
              <p14:nvPr/>
            </p14:nvContentPartPr>
            <p14:xfrm>
              <a:off x="9251244" y="3355682"/>
              <a:ext cx="5644" cy="2537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251244" y="3355682"/>
                <a:ext cx="56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28" name="墨迹 127"/>
              <p14:cNvContentPartPr/>
              <p14:nvPr/>
            </p14:nvContentPartPr>
            <p14:xfrm>
              <a:off x="9228666" y="3564355"/>
              <a:ext cx="11289" cy="5357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228666" y="3564355"/>
                <a:ext cx="112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29" name="墨迹 128"/>
              <p14:cNvContentPartPr/>
              <p14:nvPr/>
            </p14:nvContentPartPr>
            <p14:xfrm>
              <a:off x="9310511" y="3056773"/>
              <a:ext cx="8466" cy="3947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310511" y="3056773"/>
                <a:ext cx="84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30" name="墨迹 129"/>
              <p14:cNvContentPartPr/>
              <p14:nvPr/>
            </p14:nvContentPartPr>
            <p14:xfrm>
              <a:off x="9293577" y="3051133"/>
              <a:ext cx="14112" cy="1127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293577" y="3051133"/>
                <a:ext cx="141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4" name="墨迹 133"/>
              <p14:cNvContentPartPr/>
              <p14:nvPr/>
            </p14:nvContentPartPr>
            <p14:xfrm>
              <a:off x="2127955" y="3237246"/>
              <a:ext cx="2822" cy="564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2127955" y="3237246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35" name="墨迹 134"/>
              <p14:cNvContentPartPr/>
              <p14:nvPr/>
            </p14:nvContentPartPr>
            <p14:xfrm>
              <a:off x="2223911" y="3204817"/>
              <a:ext cx="77611" cy="3242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2223911" y="3204817"/>
                <a:ext cx="77611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39" name="墨迹 138"/>
              <p14:cNvContentPartPr/>
              <p14:nvPr/>
            </p14:nvContentPartPr>
            <p14:xfrm>
              <a:off x="5520266" y="2928467"/>
              <a:ext cx="5644" cy="2114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5520266" y="2928467"/>
                <a:ext cx="5644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55" name="墨迹 154"/>
              <p14:cNvContentPartPr/>
              <p14:nvPr/>
            </p14:nvContentPartPr>
            <p14:xfrm>
              <a:off x="4447822" y="4190373"/>
              <a:ext cx="47978" cy="1127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4447822" y="4190373"/>
                <a:ext cx="479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8" name="墨迹 157"/>
              <p14:cNvContentPartPr/>
              <p14:nvPr/>
            </p14:nvContentPartPr>
            <p14:xfrm>
              <a:off x="4927600" y="3172388"/>
              <a:ext cx="31044" cy="1974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4927600" y="3172388"/>
                <a:ext cx="310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2" name="墨迹 161"/>
              <p14:cNvContentPartPr/>
              <p14:nvPr/>
            </p14:nvContentPartPr>
            <p14:xfrm>
              <a:off x="7473244" y="2109286"/>
              <a:ext cx="22578" cy="3383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7473244" y="2109286"/>
                <a:ext cx="22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3" name="墨迹 162"/>
              <p14:cNvContentPartPr/>
              <p14:nvPr/>
            </p14:nvContentPartPr>
            <p14:xfrm>
              <a:off x="7487355" y="2024689"/>
              <a:ext cx="31045" cy="1127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7487355" y="2024689"/>
                <a:ext cx="310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64" name="墨迹 163"/>
              <p14:cNvContentPartPr/>
              <p14:nvPr/>
            </p14:nvContentPartPr>
            <p14:xfrm>
              <a:off x="7168444" y="1968291"/>
              <a:ext cx="45156" cy="1691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168444" y="1968291"/>
                <a:ext cx="451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65" name="墨迹 164"/>
              <p14:cNvContentPartPr/>
              <p14:nvPr/>
            </p14:nvContentPartPr>
            <p14:xfrm>
              <a:off x="7165622" y="2002129"/>
              <a:ext cx="8466" cy="564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7165622" y="2002129"/>
                <a:ext cx="84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66" name="墨迹 165"/>
              <p14:cNvContentPartPr/>
              <p14:nvPr/>
            </p14:nvContentPartPr>
            <p14:xfrm>
              <a:off x="7165622" y="2002129"/>
              <a:ext cx="14111" cy="282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165622" y="2002129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67" name="墨迹 166"/>
              <p14:cNvContentPartPr/>
              <p14:nvPr/>
            </p14:nvContentPartPr>
            <p14:xfrm>
              <a:off x="7236177" y="1865012"/>
              <a:ext cx="8467" cy="35601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236177" y="1865012"/>
                <a:ext cx="8467" cy="35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68" name="墨迹 167"/>
              <p14:cNvContentPartPr/>
              <p14:nvPr/>
            </p14:nvContentPartPr>
            <p14:xfrm>
              <a:off x="5816600" y="2007769"/>
              <a:ext cx="31044" cy="2819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5816600" y="2007769"/>
                <a:ext cx="31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73" name="墨迹 172"/>
              <p14:cNvContentPartPr/>
              <p14:nvPr/>
            </p14:nvContentPartPr>
            <p14:xfrm>
              <a:off x="7707488" y="1491727"/>
              <a:ext cx="19756" cy="4793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7707488" y="1491727"/>
                <a:ext cx="19756" cy="4793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" name="墨迹 1"/>
              <p14:cNvContentPartPr/>
              <p14:nvPr/>
            </p14:nvContentPartPr>
            <p14:xfrm>
              <a:off x="492120" y="0"/>
              <a:ext cx="11766240" cy="50976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2760" y="-9360"/>
                <a:ext cx="11784960" cy="511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222" r="3264"/>
          <a:stretch>
            <a:fillRect/>
          </a:stretch>
        </p:blipFill>
        <p:spPr>
          <a:xfrm>
            <a:off x="128905" y="283210"/>
            <a:ext cx="12063095" cy="48526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" name="墨迹 19"/>
              <p14:cNvContentPartPr/>
              <p14:nvPr/>
            </p14:nvContentPartPr>
            <p14:xfrm>
              <a:off x="1568450" y="1765300"/>
              <a:ext cx="355600" cy="29845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568450" y="1765300"/>
                <a:ext cx="35560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1" name="墨迹 20"/>
              <p14:cNvContentPartPr/>
              <p14:nvPr/>
            </p14:nvContentPartPr>
            <p14:xfrm>
              <a:off x="1397000" y="2165350"/>
              <a:ext cx="349250" cy="21590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397000" y="2165350"/>
                <a:ext cx="349250" cy="215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墨迹 21"/>
              <p14:cNvContentPartPr/>
              <p14:nvPr/>
            </p14:nvContentPartPr>
            <p14:xfrm>
              <a:off x="1187450" y="2171700"/>
              <a:ext cx="717550" cy="36195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187450" y="2171700"/>
                <a:ext cx="717550" cy="361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3" name="墨迹 22"/>
              <p14:cNvContentPartPr/>
              <p14:nvPr/>
            </p14:nvContentPartPr>
            <p14:xfrm>
              <a:off x="1479550" y="1714500"/>
              <a:ext cx="577850" cy="43815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479550" y="1714500"/>
                <a:ext cx="577850" cy="438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2573866" y="5092741"/>
              <a:ext cx="180622" cy="251148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2573866" y="5092741"/>
                <a:ext cx="180622" cy="251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4" name="墨迹 23"/>
              <p14:cNvContentPartPr/>
              <p14:nvPr/>
            </p14:nvContentPartPr>
            <p14:xfrm>
              <a:off x="2902655" y="5075822"/>
              <a:ext cx="86783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902655" y="5075822"/>
                <a:ext cx="8678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墨迹 24"/>
              <p14:cNvContentPartPr/>
              <p14:nvPr/>
            </p14:nvContentPartPr>
            <p14:xfrm>
              <a:off x="2770011" y="5022244"/>
              <a:ext cx="275166" cy="32428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770011" y="5022244"/>
                <a:ext cx="275166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6" name="墨迹 25"/>
              <p14:cNvContentPartPr/>
              <p14:nvPr/>
            </p14:nvContentPartPr>
            <p14:xfrm>
              <a:off x="3121377" y="5278855"/>
              <a:ext cx="31045" cy="3383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121377" y="5278855"/>
                <a:ext cx="3104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" name="墨迹 29"/>
              <p14:cNvContentPartPr/>
              <p14:nvPr/>
            </p14:nvContentPartPr>
            <p14:xfrm>
              <a:off x="3866444" y="5022244"/>
              <a:ext cx="22578" cy="35583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866444" y="5022244"/>
                <a:ext cx="22578" cy="355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墨迹 30"/>
              <p14:cNvContentPartPr/>
              <p14:nvPr/>
            </p14:nvContentPartPr>
            <p14:xfrm>
              <a:off x="3870325" y="5123232"/>
              <a:ext cx="123119" cy="14998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870325" y="5123232"/>
                <a:ext cx="123119" cy="149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" name="墨迹 31"/>
              <p14:cNvContentPartPr/>
              <p14:nvPr/>
            </p14:nvContentPartPr>
            <p14:xfrm>
              <a:off x="4013200" y="5140503"/>
              <a:ext cx="358951" cy="35548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013200" y="5140503"/>
                <a:ext cx="358951" cy="355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3" name="墨迹 32"/>
              <p14:cNvContentPartPr/>
              <p14:nvPr/>
            </p14:nvContentPartPr>
            <p14:xfrm>
              <a:off x="4445705" y="5184388"/>
              <a:ext cx="160161" cy="2114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445705" y="5184388"/>
                <a:ext cx="160161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" name="墨迹 33"/>
              <p14:cNvContentPartPr/>
              <p14:nvPr/>
            </p14:nvContentPartPr>
            <p14:xfrm>
              <a:off x="4524022" y="5081462"/>
              <a:ext cx="25400" cy="28481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524022" y="5081462"/>
                <a:ext cx="25400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5" name="墨迹 34"/>
              <p14:cNvContentPartPr/>
              <p14:nvPr/>
            </p14:nvContentPartPr>
            <p14:xfrm>
              <a:off x="4865511" y="5105959"/>
              <a:ext cx="16933" cy="19757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865511" y="5105959"/>
                <a:ext cx="16933" cy="1975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墨迹 35"/>
              <p14:cNvContentPartPr/>
              <p14:nvPr/>
            </p14:nvContentPartPr>
            <p14:xfrm>
              <a:off x="4882444" y="5188618"/>
              <a:ext cx="76200" cy="225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882444" y="5188618"/>
                <a:ext cx="762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墨迹 36"/>
              <p14:cNvContentPartPr/>
              <p14:nvPr/>
            </p14:nvContentPartPr>
            <p14:xfrm>
              <a:off x="4946473" y="5098381"/>
              <a:ext cx="46038" cy="225592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946473" y="5098381"/>
                <a:ext cx="4603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墨迹 37"/>
              <p14:cNvContentPartPr/>
              <p14:nvPr/>
            </p14:nvContentPartPr>
            <p14:xfrm>
              <a:off x="5040488" y="5106841"/>
              <a:ext cx="166512" cy="23969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5040488" y="5106841"/>
                <a:ext cx="166512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墨迹 38"/>
              <p14:cNvContentPartPr/>
              <p14:nvPr/>
            </p14:nvContentPartPr>
            <p14:xfrm>
              <a:off x="5403673" y="5137860"/>
              <a:ext cx="178682" cy="4511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5403673" y="5137860"/>
                <a:ext cx="17868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墨迹 39"/>
              <p14:cNvContentPartPr/>
              <p14:nvPr/>
            </p14:nvContentPartPr>
            <p14:xfrm>
              <a:off x="5389915" y="5239376"/>
              <a:ext cx="206551" cy="2820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389915" y="5239376"/>
                <a:ext cx="206551" cy="28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墨迹 40"/>
              <p14:cNvContentPartPr/>
              <p14:nvPr/>
            </p14:nvContentPartPr>
            <p14:xfrm>
              <a:off x="5870222" y="5060841"/>
              <a:ext cx="28222" cy="280052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870222" y="5060841"/>
                <a:ext cx="28222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墨迹 41"/>
              <p14:cNvContentPartPr/>
              <p14:nvPr/>
            </p14:nvContentPartPr>
            <p14:xfrm>
              <a:off x="5860873" y="5143500"/>
              <a:ext cx="153282" cy="10715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860873" y="5143500"/>
                <a:ext cx="15328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墨迹 42"/>
              <p14:cNvContentPartPr/>
              <p14:nvPr/>
            </p14:nvContentPartPr>
            <p14:xfrm>
              <a:off x="6040966" y="5112128"/>
              <a:ext cx="26811" cy="14170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6040966" y="5112128"/>
                <a:ext cx="26811" cy="141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墨迹 43"/>
              <p14:cNvContentPartPr/>
              <p14:nvPr/>
            </p14:nvContentPartPr>
            <p14:xfrm>
              <a:off x="6056488" y="5171698"/>
              <a:ext cx="73378" cy="2256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6056488" y="5171698"/>
                <a:ext cx="733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墨迹 44"/>
              <p14:cNvContentPartPr/>
              <p14:nvPr/>
            </p14:nvContentPartPr>
            <p14:xfrm>
              <a:off x="6112933" y="5077232"/>
              <a:ext cx="45156" cy="215723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6112933" y="5077232"/>
                <a:ext cx="45156" cy="215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墨迹 45"/>
              <p14:cNvContentPartPr/>
              <p14:nvPr/>
            </p14:nvContentPartPr>
            <p14:xfrm>
              <a:off x="6175022" y="5105959"/>
              <a:ext cx="225778" cy="35900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175022" y="5105959"/>
                <a:ext cx="225778" cy="359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墨迹 46"/>
              <p14:cNvContentPartPr/>
              <p14:nvPr/>
            </p14:nvContentPartPr>
            <p14:xfrm>
              <a:off x="6508044" y="5160419"/>
              <a:ext cx="172156" cy="1691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508044" y="5160419"/>
                <a:ext cx="1721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8" name="墨迹 47"/>
              <p14:cNvContentPartPr/>
              <p14:nvPr/>
            </p14:nvContentPartPr>
            <p14:xfrm>
              <a:off x="6595533" y="5073707"/>
              <a:ext cx="31044" cy="22770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595533" y="5073707"/>
                <a:ext cx="31044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墨迹 48"/>
              <p14:cNvContentPartPr/>
              <p14:nvPr/>
            </p14:nvContentPartPr>
            <p14:xfrm>
              <a:off x="6876344" y="5025064"/>
              <a:ext cx="66322" cy="33063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876344" y="5025064"/>
                <a:ext cx="66322" cy="330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0" name="墨迹 49"/>
              <p14:cNvContentPartPr/>
              <p14:nvPr/>
            </p14:nvContentPartPr>
            <p14:xfrm>
              <a:off x="6916913" y="5117239"/>
              <a:ext cx="149931" cy="16161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916913" y="5117239"/>
                <a:ext cx="149931" cy="161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墨迹 50"/>
              <p14:cNvContentPartPr/>
              <p14:nvPr/>
            </p14:nvContentPartPr>
            <p14:xfrm>
              <a:off x="7083777" y="5070711"/>
              <a:ext cx="194734" cy="27864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083777" y="5070711"/>
                <a:ext cx="194734" cy="278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2" name="墨迹 51"/>
              <p14:cNvContentPartPr/>
              <p14:nvPr/>
            </p14:nvContentPartPr>
            <p14:xfrm>
              <a:off x="8336844" y="3104711"/>
              <a:ext cx="11288" cy="31019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336844" y="3104711"/>
                <a:ext cx="1128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3" name="墨迹 52"/>
              <p14:cNvContentPartPr/>
              <p14:nvPr/>
            </p14:nvContentPartPr>
            <p14:xfrm>
              <a:off x="2822222" y="5737618"/>
              <a:ext cx="16933" cy="18135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822222" y="5737618"/>
                <a:ext cx="16933" cy="181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54" name="墨迹 53"/>
              <p14:cNvContentPartPr/>
              <p14:nvPr/>
            </p14:nvContentPartPr>
            <p14:xfrm>
              <a:off x="2880959" y="5653021"/>
              <a:ext cx="130352" cy="33644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880959" y="5653021"/>
                <a:ext cx="130352" cy="336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5" name="墨迹 54"/>
              <p14:cNvContentPartPr/>
              <p14:nvPr/>
            </p14:nvContentPartPr>
            <p14:xfrm>
              <a:off x="3061934" y="5696200"/>
              <a:ext cx="169686" cy="2819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3061934" y="5696200"/>
                <a:ext cx="16968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56" name="墨迹 55"/>
              <p14:cNvContentPartPr/>
              <p14:nvPr/>
            </p14:nvContentPartPr>
            <p14:xfrm>
              <a:off x="3042355" y="5632048"/>
              <a:ext cx="186267" cy="40624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3042355" y="5632048"/>
                <a:ext cx="186267" cy="406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7" name="墨迹 56"/>
              <p14:cNvContentPartPr/>
              <p14:nvPr/>
            </p14:nvContentPartPr>
            <p14:xfrm>
              <a:off x="3266898" y="5632400"/>
              <a:ext cx="219957" cy="38897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266898" y="5632400"/>
                <a:ext cx="219957" cy="3889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8" name="墨迹 57"/>
              <p14:cNvContentPartPr/>
              <p14:nvPr/>
            </p14:nvContentPartPr>
            <p14:xfrm>
              <a:off x="3523544" y="5670821"/>
              <a:ext cx="35278" cy="55552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523544" y="5670821"/>
                <a:ext cx="35278" cy="5555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9" name="墨迹 58"/>
              <p14:cNvContentPartPr/>
              <p14:nvPr/>
            </p14:nvContentPartPr>
            <p14:xfrm>
              <a:off x="3484915" y="5746958"/>
              <a:ext cx="90840" cy="3101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3484915" y="5746958"/>
                <a:ext cx="9084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0" name="墨迹 59"/>
              <p14:cNvContentPartPr/>
              <p14:nvPr/>
            </p14:nvContentPartPr>
            <p14:xfrm>
              <a:off x="3561820" y="5686859"/>
              <a:ext cx="197380" cy="291331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3561820" y="5686859"/>
                <a:ext cx="197380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1" name="墨迹 60"/>
              <p14:cNvContentPartPr/>
              <p14:nvPr/>
            </p14:nvContentPartPr>
            <p14:xfrm>
              <a:off x="3832577" y="5861693"/>
              <a:ext cx="47978" cy="3754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3832577" y="5861693"/>
                <a:ext cx="47978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2" name="墨迹 61"/>
              <p14:cNvContentPartPr/>
              <p14:nvPr/>
            </p14:nvContentPartPr>
            <p14:xfrm>
              <a:off x="2886427" y="6236387"/>
              <a:ext cx="302684" cy="31988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886427" y="6236387"/>
                <a:ext cx="302684" cy="319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3" name="墨迹 62"/>
              <p14:cNvContentPartPr/>
              <p14:nvPr/>
            </p14:nvContentPartPr>
            <p14:xfrm>
              <a:off x="3241851" y="6378616"/>
              <a:ext cx="154693" cy="2819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241851" y="6378616"/>
                <a:ext cx="15469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64" name="墨迹 63"/>
              <p14:cNvContentPartPr/>
              <p14:nvPr/>
            </p14:nvContentPartPr>
            <p14:xfrm>
              <a:off x="3236206" y="6259475"/>
              <a:ext cx="156105" cy="252381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236206" y="6259475"/>
                <a:ext cx="156105" cy="2523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5" name="墨迹 64"/>
              <p14:cNvContentPartPr/>
              <p14:nvPr/>
            </p14:nvContentPartPr>
            <p14:xfrm>
              <a:off x="3332868" y="6307237"/>
              <a:ext cx="197732" cy="17712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332868" y="6307237"/>
                <a:ext cx="197732" cy="177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66" name="墨迹 65"/>
              <p14:cNvContentPartPr/>
              <p14:nvPr/>
            </p14:nvContentPartPr>
            <p14:xfrm>
              <a:off x="3462866" y="6239560"/>
              <a:ext cx="59267" cy="587421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462866" y="6239560"/>
                <a:ext cx="59267" cy="5874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7" name="墨迹 66"/>
              <p14:cNvContentPartPr/>
              <p14:nvPr/>
            </p14:nvContentPartPr>
            <p14:xfrm>
              <a:off x="3601155" y="6260180"/>
              <a:ext cx="28222" cy="8177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601155" y="6260180"/>
                <a:ext cx="28222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8" name="墨迹 67"/>
              <p14:cNvContentPartPr/>
              <p14:nvPr/>
            </p14:nvContentPartPr>
            <p14:xfrm>
              <a:off x="3508727" y="6331912"/>
              <a:ext cx="222250" cy="26101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508727" y="6331912"/>
                <a:ext cx="222250" cy="261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9" name="墨迹 68"/>
              <p14:cNvContentPartPr/>
              <p14:nvPr/>
            </p14:nvContentPartPr>
            <p14:xfrm>
              <a:off x="3770488" y="6262295"/>
              <a:ext cx="22578" cy="51956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770488" y="6262295"/>
                <a:ext cx="22578" cy="5195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" name="墨迹 69"/>
              <p14:cNvContentPartPr/>
              <p14:nvPr/>
            </p14:nvContentPartPr>
            <p14:xfrm>
              <a:off x="3746147" y="6397474"/>
              <a:ext cx="97719" cy="14981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746147" y="6397474"/>
                <a:ext cx="9771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1" name="墨迹 70"/>
              <p14:cNvContentPartPr/>
              <p14:nvPr/>
            </p14:nvContentPartPr>
            <p14:xfrm>
              <a:off x="3803297" y="6305299"/>
              <a:ext cx="232480" cy="262956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803297" y="6305299"/>
                <a:ext cx="232480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2" name="墨迹 71"/>
              <p14:cNvContentPartPr/>
              <p14:nvPr/>
            </p14:nvContentPartPr>
            <p14:xfrm>
              <a:off x="3889022" y="5769518"/>
              <a:ext cx="70555" cy="6767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889022" y="5769518"/>
                <a:ext cx="70555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3" name="墨迹 72"/>
              <p14:cNvContentPartPr/>
              <p14:nvPr/>
            </p14:nvContentPartPr>
            <p14:xfrm>
              <a:off x="3829226" y="5871034"/>
              <a:ext cx="85196" cy="5639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829226" y="5871034"/>
                <a:ext cx="85196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4" name="墨迹 103"/>
              <p14:cNvContentPartPr/>
              <p14:nvPr/>
            </p14:nvContentPartPr>
            <p14:xfrm>
              <a:off x="8918222" y="2731074"/>
              <a:ext cx="152400" cy="162144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918222" y="2731074"/>
                <a:ext cx="152400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5" name="墨迹 104"/>
              <p14:cNvContentPartPr/>
              <p14:nvPr/>
            </p14:nvContentPartPr>
            <p14:xfrm>
              <a:off x="9048044" y="2805096"/>
              <a:ext cx="82197" cy="249561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048044" y="2805096"/>
                <a:ext cx="82197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6" name="墨迹 105"/>
              <p14:cNvContentPartPr/>
              <p14:nvPr/>
            </p14:nvContentPartPr>
            <p14:xfrm>
              <a:off x="9115777" y="2684545"/>
              <a:ext cx="110067" cy="84597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115777" y="2684545"/>
                <a:ext cx="110067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7" name="墨迹 106"/>
              <p14:cNvContentPartPr/>
              <p14:nvPr/>
            </p14:nvContentPartPr>
            <p14:xfrm>
              <a:off x="9228666" y="2667626"/>
              <a:ext cx="112889" cy="2255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228666" y="2667626"/>
                <a:ext cx="1128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8" name="墨迹 107"/>
              <p14:cNvContentPartPr/>
              <p14:nvPr/>
            </p14:nvContentPartPr>
            <p14:xfrm>
              <a:off x="10143066" y="2709043"/>
              <a:ext cx="16934" cy="15597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143066" y="2709043"/>
                <a:ext cx="16934" cy="155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9" name="墨迹 108"/>
              <p14:cNvContentPartPr/>
              <p14:nvPr/>
            </p14:nvContentPartPr>
            <p14:xfrm>
              <a:off x="10160000" y="2763503"/>
              <a:ext cx="84666" cy="3947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160000" y="2763503"/>
                <a:ext cx="846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10" name="墨迹 109"/>
              <p14:cNvContentPartPr/>
              <p14:nvPr/>
            </p14:nvContentPartPr>
            <p14:xfrm>
              <a:off x="10229144" y="2711158"/>
              <a:ext cx="21166" cy="170781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229144" y="2711158"/>
                <a:ext cx="21166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1" name="墨迹 110"/>
              <p14:cNvContentPartPr/>
              <p14:nvPr/>
            </p14:nvContentPartPr>
            <p14:xfrm>
              <a:off x="10261600" y="2724024"/>
              <a:ext cx="107244" cy="13183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261600" y="2724024"/>
                <a:ext cx="107244" cy="1318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2" name="墨迹 111"/>
              <p14:cNvContentPartPr/>
              <p14:nvPr/>
            </p14:nvContentPartPr>
            <p14:xfrm>
              <a:off x="10342033" y="2796108"/>
              <a:ext cx="88901" cy="21202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342033" y="2796108"/>
                <a:ext cx="88901" cy="21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3" name="墨迹 112"/>
              <p14:cNvContentPartPr/>
              <p14:nvPr/>
            </p14:nvContentPartPr>
            <p14:xfrm>
              <a:off x="10430932" y="2707105"/>
              <a:ext cx="107245" cy="2819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430932" y="2707105"/>
                <a:ext cx="1072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4" name="墨迹 113"/>
              <p14:cNvContentPartPr/>
              <p14:nvPr/>
            </p14:nvContentPartPr>
            <p14:xfrm>
              <a:off x="10572044" y="2164097"/>
              <a:ext cx="177800" cy="18770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572044" y="2164097"/>
                <a:ext cx="177800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5" name="墨迹 114"/>
              <p14:cNvContentPartPr/>
              <p14:nvPr/>
            </p14:nvContentPartPr>
            <p14:xfrm>
              <a:off x="10831688" y="2191063"/>
              <a:ext cx="129823" cy="3665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831688" y="2191063"/>
                <a:ext cx="1298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" name="墨迹 3"/>
              <p14:cNvContentPartPr/>
              <p14:nvPr/>
            </p14:nvContentPartPr>
            <p14:xfrm>
              <a:off x="7913511" y="5399582"/>
              <a:ext cx="33866" cy="290979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913511" y="5399582"/>
                <a:ext cx="33866" cy="29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" name="墨迹 4"/>
              <p14:cNvContentPartPr/>
              <p14:nvPr/>
            </p14:nvContentPartPr>
            <p14:xfrm>
              <a:off x="7938028" y="5466378"/>
              <a:ext cx="147638" cy="16214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938028" y="5466378"/>
                <a:ext cx="147638" cy="162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" name="墨迹 5"/>
              <p14:cNvContentPartPr/>
              <p14:nvPr/>
            </p14:nvContentPartPr>
            <p14:xfrm>
              <a:off x="8144933" y="5435007"/>
              <a:ext cx="11289" cy="14081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8144933" y="5435007"/>
                <a:ext cx="11289" cy="1408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" name="墨迹 6"/>
              <p14:cNvContentPartPr/>
              <p14:nvPr/>
            </p14:nvContentPartPr>
            <p14:xfrm>
              <a:off x="8161866" y="5487527"/>
              <a:ext cx="76200" cy="3383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8161866" y="5487527"/>
                <a:ext cx="762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" name="墨迹 7"/>
              <p14:cNvContentPartPr/>
              <p14:nvPr/>
            </p14:nvContentPartPr>
            <p14:xfrm>
              <a:off x="8240888" y="5393061"/>
              <a:ext cx="22578" cy="25044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8240888" y="5393061"/>
                <a:ext cx="22578" cy="250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" name="墨迹 8"/>
              <p14:cNvContentPartPr/>
              <p14:nvPr/>
            </p14:nvContentPartPr>
            <p14:xfrm>
              <a:off x="8308622" y="5449458"/>
              <a:ext cx="169333" cy="35953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308622" y="5449458"/>
                <a:ext cx="169333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" name="墨迹 9"/>
              <p14:cNvContentPartPr/>
              <p14:nvPr/>
            </p14:nvContentPartPr>
            <p14:xfrm>
              <a:off x="8562622" y="5510087"/>
              <a:ext cx="155222" cy="310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562622" y="5510087"/>
                <a:ext cx="1552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" name="墨迹 10"/>
              <p14:cNvContentPartPr/>
              <p14:nvPr/>
            </p14:nvContentPartPr>
            <p14:xfrm>
              <a:off x="8627533" y="5439060"/>
              <a:ext cx="19756" cy="25714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627533" y="5439060"/>
                <a:ext cx="19756" cy="2571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" name="墨迹 11"/>
              <p14:cNvContentPartPr/>
              <p14:nvPr/>
            </p14:nvContentPartPr>
            <p14:xfrm>
              <a:off x="8847666" y="5439589"/>
              <a:ext cx="18344" cy="15227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847666" y="5439589"/>
                <a:ext cx="183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" name="墨迹 12"/>
              <p14:cNvContentPartPr/>
              <p14:nvPr/>
            </p14:nvContentPartPr>
            <p14:xfrm>
              <a:off x="8850488" y="5500217"/>
              <a:ext cx="98778" cy="38068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850488" y="5500217"/>
                <a:ext cx="98778" cy="38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" name="墨迹 13"/>
              <p14:cNvContentPartPr/>
              <p14:nvPr/>
            </p14:nvContentPartPr>
            <p14:xfrm>
              <a:off x="8946444" y="5427428"/>
              <a:ext cx="5644" cy="19263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946444" y="5427428"/>
                <a:ext cx="5644" cy="192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5" name="墨迹 14"/>
              <p14:cNvContentPartPr/>
              <p14:nvPr/>
            </p14:nvContentPartPr>
            <p14:xfrm>
              <a:off x="9042400" y="5391827"/>
              <a:ext cx="166511" cy="27053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042400" y="5391827"/>
                <a:ext cx="166511" cy="270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6" name="墨迹 15"/>
              <p14:cNvContentPartPr/>
              <p14:nvPr/>
            </p14:nvContentPartPr>
            <p14:xfrm>
              <a:off x="9347200" y="5453689"/>
              <a:ext cx="135466" cy="1691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347200" y="5453689"/>
                <a:ext cx="1354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7" name="墨迹 16"/>
              <p14:cNvContentPartPr/>
              <p14:nvPr/>
            </p14:nvContentPartPr>
            <p14:xfrm>
              <a:off x="9349846" y="5532646"/>
              <a:ext cx="121531" cy="3383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349846" y="5532646"/>
                <a:ext cx="12153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8" name="墨迹 17"/>
              <p14:cNvContentPartPr/>
              <p14:nvPr/>
            </p14:nvContentPartPr>
            <p14:xfrm>
              <a:off x="9320918" y="5549565"/>
              <a:ext cx="88371" cy="1692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320918" y="5549565"/>
                <a:ext cx="8837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9" name="墨迹 18"/>
              <p14:cNvContentPartPr/>
              <p14:nvPr/>
            </p14:nvContentPartPr>
            <p14:xfrm>
              <a:off x="9652000" y="5383191"/>
              <a:ext cx="39511" cy="26507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652000" y="5383191"/>
                <a:ext cx="395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27" name="墨迹 26"/>
              <p14:cNvContentPartPr/>
              <p14:nvPr/>
            </p14:nvContentPartPr>
            <p14:xfrm>
              <a:off x="9680222" y="5442409"/>
              <a:ext cx="118533" cy="15791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680222" y="5442409"/>
                <a:ext cx="118533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8" name="墨迹 27"/>
              <p14:cNvContentPartPr/>
              <p14:nvPr/>
            </p14:nvContentPartPr>
            <p14:xfrm>
              <a:off x="9849555" y="5421965"/>
              <a:ext cx="163689" cy="19527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849555" y="5421965"/>
                <a:ext cx="163689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29" name="墨迹 28"/>
              <p14:cNvContentPartPr/>
              <p14:nvPr/>
            </p14:nvContentPartPr>
            <p14:xfrm>
              <a:off x="10058400" y="5464968"/>
              <a:ext cx="121355" cy="1692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058400" y="5464968"/>
                <a:ext cx="12135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4" name="墨迹 73"/>
              <p14:cNvContentPartPr/>
              <p14:nvPr/>
            </p14:nvContentPartPr>
            <p14:xfrm>
              <a:off x="10104966" y="5410861"/>
              <a:ext cx="38100" cy="166903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104966" y="5410861"/>
                <a:ext cx="38100" cy="166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5" name="墨迹 74"/>
              <p14:cNvContentPartPr/>
              <p14:nvPr/>
            </p14:nvContentPartPr>
            <p14:xfrm>
              <a:off x="10287000" y="5396585"/>
              <a:ext cx="29633" cy="136061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287000" y="5396585"/>
                <a:ext cx="29633" cy="1360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76" name="墨迹 75"/>
              <p14:cNvContentPartPr/>
              <p14:nvPr/>
            </p14:nvContentPartPr>
            <p14:xfrm>
              <a:off x="10306755" y="5436769"/>
              <a:ext cx="64912" cy="281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306755" y="5436769"/>
                <a:ext cx="649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7" name="墨迹 76"/>
              <p14:cNvContentPartPr/>
              <p14:nvPr/>
            </p14:nvContentPartPr>
            <p14:xfrm>
              <a:off x="10346266" y="5350057"/>
              <a:ext cx="33866" cy="24268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346266" y="5350057"/>
                <a:ext cx="33866" cy="242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78" name="墨迹 77"/>
              <p14:cNvContentPartPr/>
              <p14:nvPr/>
            </p14:nvContentPartPr>
            <p14:xfrm>
              <a:off x="10380133" y="5436769"/>
              <a:ext cx="231422" cy="13888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380133" y="5436769"/>
                <a:ext cx="231422" cy="1388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9" name="墨迹 78"/>
              <p14:cNvContentPartPr/>
              <p14:nvPr/>
            </p14:nvContentPartPr>
            <p14:xfrm>
              <a:off x="10730088" y="5442409"/>
              <a:ext cx="177800" cy="1691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730088" y="5442409"/>
                <a:ext cx="1778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0" name="墨迹 79"/>
              <p14:cNvContentPartPr/>
              <p14:nvPr/>
            </p14:nvContentPartPr>
            <p14:xfrm>
              <a:off x="10786532" y="5367329"/>
              <a:ext cx="62089" cy="22735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786532" y="5367329"/>
                <a:ext cx="62089" cy="227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1" name="墨迹 80"/>
              <p14:cNvContentPartPr/>
              <p14:nvPr/>
            </p14:nvContentPartPr>
            <p14:xfrm>
              <a:off x="10950222" y="5371383"/>
              <a:ext cx="231423" cy="189462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0950222" y="5371383"/>
                <a:ext cx="231423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82" name="墨迹 81"/>
              <p14:cNvContentPartPr/>
              <p14:nvPr/>
            </p14:nvContentPartPr>
            <p14:xfrm>
              <a:off x="11209867" y="5478187"/>
              <a:ext cx="152400" cy="155975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209867" y="5478187"/>
                <a:ext cx="152400" cy="155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83" name="墨迹 82"/>
              <p14:cNvContentPartPr/>
              <p14:nvPr/>
            </p14:nvContentPartPr>
            <p14:xfrm>
              <a:off x="11506200" y="5408570"/>
              <a:ext cx="14111" cy="234053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506200" y="5408570"/>
                <a:ext cx="14111" cy="2340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4" name="墨迹 83"/>
              <p14:cNvContentPartPr/>
              <p14:nvPr/>
            </p14:nvContentPartPr>
            <p14:xfrm>
              <a:off x="11446932" y="5357812"/>
              <a:ext cx="95956" cy="6485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446932" y="5357812"/>
                <a:ext cx="95956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85" name="墨迹 84"/>
              <p14:cNvContentPartPr/>
              <p14:nvPr/>
            </p14:nvContentPartPr>
            <p14:xfrm>
              <a:off x="11542888" y="5376670"/>
              <a:ext cx="39512" cy="43180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1542888" y="5376670"/>
                <a:ext cx="39512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2" name="墨迹 101"/>
              <p14:cNvContentPartPr/>
              <p14:nvPr/>
            </p14:nvContentPartPr>
            <p14:xfrm>
              <a:off x="9694333" y="3327483"/>
              <a:ext cx="419100" cy="27071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694333" y="3327483"/>
                <a:ext cx="419100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3" name="墨迹 102"/>
              <p14:cNvContentPartPr/>
              <p14:nvPr/>
            </p14:nvContentPartPr>
            <p14:xfrm>
              <a:off x="6169377" y="5315513"/>
              <a:ext cx="28223" cy="2537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169377" y="5315513"/>
                <a:ext cx="28223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6" name="墨迹 115"/>
              <p14:cNvContentPartPr/>
              <p14:nvPr/>
            </p14:nvContentPartPr>
            <p14:xfrm>
              <a:off x="3523544" y="5160419"/>
              <a:ext cx="306740" cy="287630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3523544" y="5160419"/>
                <a:ext cx="306740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7" name="墨迹 116"/>
              <p14:cNvContentPartPr/>
              <p14:nvPr/>
            </p14:nvContentPartPr>
            <p14:xfrm>
              <a:off x="3595511" y="5233736"/>
              <a:ext cx="79022" cy="36376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3595511" y="5233736"/>
                <a:ext cx="79022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8" name="墨迹 117"/>
              <p14:cNvContentPartPr/>
              <p14:nvPr/>
            </p14:nvContentPartPr>
            <p14:xfrm>
              <a:off x="4047066" y="5211177"/>
              <a:ext cx="2249311" cy="180474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4047066" y="5211177"/>
                <a:ext cx="22493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9" name="墨迹 118"/>
              <p14:cNvContentPartPr/>
              <p14:nvPr/>
            </p14:nvContentPartPr>
            <p14:xfrm>
              <a:off x="8051800" y="5735679"/>
              <a:ext cx="2822" cy="564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8051800" y="5735679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2" name="墨迹 121"/>
              <p14:cNvContentPartPr/>
              <p14:nvPr/>
            </p14:nvContentPartPr>
            <p14:xfrm>
              <a:off x="7371644" y="5273215"/>
              <a:ext cx="50800" cy="2819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371644" y="5273215"/>
                <a:ext cx="508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23" name="墨迹 122"/>
              <p14:cNvContentPartPr/>
              <p14:nvPr/>
            </p14:nvContentPartPr>
            <p14:xfrm>
              <a:off x="9239955" y="3266855"/>
              <a:ext cx="11289" cy="1551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9239955" y="3266855"/>
                <a:ext cx="11289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4" name="墨迹 123"/>
              <p14:cNvContentPartPr/>
              <p14:nvPr/>
            </p14:nvContentPartPr>
            <p14:xfrm>
              <a:off x="9248422" y="3254166"/>
              <a:ext cx="8466" cy="2537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9248422" y="3254166"/>
                <a:ext cx="846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5" name="墨迹 124"/>
              <p14:cNvContentPartPr/>
              <p14:nvPr/>
            </p14:nvContentPartPr>
            <p14:xfrm>
              <a:off x="9194800" y="3242886"/>
              <a:ext cx="73377" cy="7754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9194800" y="3242886"/>
                <a:ext cx="73377" cy="77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6" name="墨迹 125"/>
              <p14:cNvContentPartPr/>
              <p14:nvPr/>
            </p14:nvContentPartPr>
            <p14:xfrm>
              <a:off x="9259711" y="3304924"/>
              <a:ext cx="19756" cy="5075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9259711" y="3304924"/>
                <a:ext cx="19756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7" name="墨迹 126"/>
              <p14:cNvContentPartPr/>
              <p14:nvPr/>
            </p14:nvContentPartPr>
            <p14:xfrm>
              <a:off x="9251244" y="3355682"/>
              <a:ext cx="5644" cy="2537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9251244" y="3355682"/>
                <a:ext cx="56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8" name="墨迹 127"/>
              <p14:cNvContentPartPr/>
              <p14:nvPr/>
            </p14:nvContentPartPr>
            <p14:xfrm>
              <a:off x="9228666" y="3564355"/>
              <a:ext cx="11289" cy="5357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228666" y="3564355"/>
                <a:ext cx="112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9" name="墨迹 128"/>
              <p14:cNvContentPartPr/>
              <p14:nvPr/>
            </p14:nvContentPartPr>
            <p14:xfrm>
              <a:off x="9310511" y="3056773"/>
              <a:ext cx="8466" cy="39478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310511" y="3056773"/>
                <a:ext cx="846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0" name="墨迹 129"/>
              <p14:cNvContentPartPr/>
              <p14:nvPr/>
            </p14:nvContentPartPr>
            <p14:xfrm>
              <a:off x="9293577" y="3051133"/>
              <a:ext cx="14112" cy="1127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293577" y="3051133"/>
                <a:ext cx="1411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31" name="墨迹 130"/>
              <p14:cNvContentPartPr/>
              <p14:nvPr/>
            </p14:nvContentPartPr>
            <p14:xfrm>
              <a:off x="1693333" y="2404494"/>
              <a:ext cx="167922" cy="280052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693333" y="2404494"/>
                <a:ext cx="167922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32" name="墨迹 131"/>
              <p14:cNvContentPartPr/>
              <p14:nvPr/>
            </p14:nvContentPartPr>
            <p14:xfrm>
              <a:off x="1715911" y="2030328"/>
              <a:ext cx="194733" cy="140996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715911" y="2030328"/>
                <a:ext cx="194733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33" name="墨迹 132"/>
              <p14:cNvContentPartPr/>
              <p14:nvPr/>
            </p14:nvContentPartPr>
            <p14:xfrm>
              <a:off x="2558344" y="1557995"/>
              <a:ext cx="821267" cy="159324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2558344" y="1557995"/>
                <a:ext cx="821267" cy="159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4" name="墨迹 133"/>
              <p14:cNvContentPartPr/>
              <p14:nvPr/>
            </p14:nvContentPartPr>
            <p14:xfrm>
              <a:off x="2127955" y="3237246"/>
              <a:ext cx="2822" cy="5640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2127955" y="3237246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5" name="墨迹 134"/>
              <p14:cNvContentPartPr/>
              <p14:nvPr/>
            </p14:nvContentPartPr>
            <p14:xfrm>
              <a:off x="2223911" y="3204817"/>
              <a:ext cx="77611" cy="3242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2223911" y="3204817"/>
                <a:ext cx="77611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9" name="墨迹 138"/>
              <p14:cNvContentPartPr/>
              <p14:nvPr/>
            </p14:nvContentPartPr>
            <p14:xfrm>
              <a:off x="5520266" y="2928467"/>
              <a:ext cx="5644" cy="2114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5520266" y="2928467"/>
                <a:ext cx="5644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40" name="墨迹 139"/>
              <p14:cNvContentPartPr/>
              <p14:nvPr/>
            </p14:nvContentPartPr>
            <p14:xfrm>
              <a:off x="4064000" y="4175392"/>
              <a:ext cx="31044" cy="3701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4064000" y="4175392"/>
                <a:ext cx="31044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41" name="墨迹 140"/>
              <p14:cNvContentPartPr/>
              <p14:nvPr/>
            </p14:nvContentPartPr>
            <p14:xfrm>
              <a:off x="4072466" y="4221392"/>
              <a:ext cx="36689" cy="59218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4072466" y="4221392"/>
                <a:ext cx="3668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42" name="墨迹 141"/>
              <p14:cNvContentPartPr/>
              <p14:nvPr/>
            </p14:nvContentPartPr>
            <p14:xfrm>
              <a:off x="4008966" y="4252411"/>
              <a:ext cx="966611" cy="45118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4008966" y="4252411"/>
                <a:ext cx="9666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7" name="墨迹 146"/>
              <p14:cNvContentPartPr/>
              <p14:nvPr/>
            </p14:nvContentPartPr>
            <p14:xfrm>
              <a:off x="7614355" y="5758238"/>
              <a:ext cx="53622" cy="11279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7614355" y="5758238"/>
                <a:ext cx="536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8" name="墨迹 147"/>
              <p14:cNvContentPartPr/>
              <p14:nvPr/>
            </p14:nvContentPartPr>
            <p14:xfrm>
              <a:off x="7614355" y="5746958"/>
              <a:ext cx="33867" cy="2537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7614355" y="5746958"/>
                <a:ext cx="338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9" name="墨迹 148"/>
              <p14:cNvContentPartPr/>
              <p14:nvPr/>
            </p14:nvContentPartPr>
            <p14:xfrm>
              <a:off x="7572022" y="5786437"/>
              <a:ext cx="31044" cy="3101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7572022" y="5786437"/>
                <a:ext cx="3104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4" name="墨迹 153"/>
              <p14:cNvContentPartPr/>
              <p14:nvPr/>
            </p14:nvContentPartPr>
            <p14:xfrm>
              <a:off x="4233333" y="4179093"/>
              <a:ext cx="25400" cy="5639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4233333" y="4179093"/>
                <a:ext cx="254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5" name="墨迹 154"/>
              <p14:cNvContentPartPr/>
              <p14:nvPr/>
            </p14:nvContentPartPr>
            <p14:xfrm>
              <a:off x="4447822" y="4190373"/>
              <a:ext cx="47978" cy="1127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4447822" y="4190373"/>
                <a:ext cx="479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6" name="墨迹 155"/>
              <p14:cNvContentPartPr/>
              <p14:nvPr/>
            </p14:nvContentPartPr>
            <p14:xfrm>
              <a:off x="4556477" y="4207292"/>
              <a:ext cx="23989" cy="5640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4556477" y="4207292"/>
                <a:ext cx="239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57" name="墨迹 156"/>
              <p14:cNvContentPartPr/>
              <p14:nvPr/>
            </p14:nvContentPartPr>
            <p14:xfrm>
              <a:off x="4607806" y="4229851"/>
              <a:ext cx="3705" cy="2820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4607806" y="4229851"/>
                <a:ext cx="3705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8" name="墨迹 157"/>
              <p14:cNvContentPartPr/>
              <p14:nvPr/>
            </p14:nvContentPartPr>
            <p14:xfrm>
              <a:off x="4927600" y="3172388"/>
              <a:ext cx="31044" cy="1974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4927600" y="3172388"/>
                <a:ext cx="3104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9" name="墨迹 158"/>
              <p14:cNvContentPartPr/>
              <p14:nvPr/>
            </p14:nvContentPartPr>
            <p14:xfrm>
              <a:off x="4792133" y="5498807"/>
              <a:ext cx="2822" cy="5640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4792133" y="5498807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0" name="墨迹 159"/>
              <p14:cNvContentPartPr/>
              <p14:nvPr/>
            </p14:nvContentPartPr>
            <p14:xfrm>
              <a:off x="6112933" y="5314104"/>
              <a:ext cx="124178" cy="2114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112933" y="5314104"/>
                <a:ext cx="124178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62" name="墨迹 161"/>
              <p14:cNvContentPartPr/>
              <p14:nvPr/>
            </p14:nvContentPartPr>
            <p14:xfrm>
              <a:off x="7473244" y="2109286"/>
              <a:ext cx="22578" cy="33839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7473244" y="2109286"/>
                <a:ext cx="225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3" name="墨迹 162"/>
              <p14:cNvContentPartPr/>
              <p14:nvPr/>
            </p14:nvContentPartPr>
            <p14:xfrm>
              <a:off x="7487355" y="2024689"/>
              <a:ext cx="31045" cy="11279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7487355" y="2024689"/>
                <a:ext cx="310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4" name="墨迹 163"/>
              <p14:cNvContentPartPr/>
              <p14:nvPr/>
            </p14:nvContentPartPr>
            <p14:xfrm>
              <a:off x="7168444" y="1968291"/>
              <a:ext cx="45156" cy="1691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168444" y="1968291"/>
                <a:ext cx="451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5" name="墨迹 164"/>
              <p14:cNvContentPartPr/>
              <p14:nvPr/>
            </p14:nvContentPartPr>
            <p14:xfrm>
              <a:off x="7165622" y="2002129"/>
              <a:ext cx="8466" cy="564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7165622" y="2002129"/>
                <a:ext cx="846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6" name="墨迹 165"/>
              <p14:cNvContentPartPr/>
              <p14:nvPr/>
            </p14:nvContentPartPr>
            <p14:xfrm>
              <a:off x="7165622" y="2002129"/>
              <a:ext cx="14111" cy="282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165622" y="2002129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8" name="墨迹 167"/>
              <p14:cNvContentPartPr/>
              <p14:nvPr/>
            </p14:nvContentPartPr>
            <p14:xfrm>
              <a:off x="5816600" y="2007769"/>
              <a:ext cx="31044" cy="2819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5816600" y="2007769"/>
                <a:ext cx="310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9" name="墨迹 168"/>
              <p14:cNvContentPartPr/>
              <p14:nvPr/>
            </p14:nvContentPartPr>
            <p14:xfrm>
              <a:off x="4504266" y="2171324"/>
              <a:ext cx="14111" cy="62037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4504266" y="2171324"/>
                <a:ext cx="14111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71" name="墨迹 170"/>
              <p14:cNvContentPartPr/>
              <p14:nvPr/>
            </p14:nvContentPartPr>
            <p14:xfrm>
              <a:off x="5362222" y="2836820"/>
              <a:ext cx="16933" cy="31019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5362222" y="2836820"/>
                <a:ext cx="16933" cy="3101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4" name="墨迹 23"/>
              <p14:cNvContentPartPr/>
              <p14:nvPr/>
            </p14:nvContentPartPr>
            <p14:xfrm>
              <a:off x="2902655" y="5075822"/>
              <a:ext cx="86783" cy="338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2902655" y="5075822"/>
                <a:ext cx="8678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1772355" y="465283"/>
              <a:ext cx="45156" cy="288511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772355" y="465283"/>
                <a:ext cx="45156" cy="288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1896533" y="542831"/>
              <a:ext cx="124178" cy="171308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1896533" y="542831"/>
                <a:ext cx="124178" cy="171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6722533" y="1500187"/>
              <a:ext cx="45156" cy="3665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6722533" y="1500187"/>
                <a:ext cx="4515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2167466" y="642937"/>
              <a:ext cx="31045" cy="4229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167466" y="642937"/>
                <a:ext cx="31045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2167466" y="727534"/>
              <a:ext cx="19756" cy="4511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167466" y="727534"/>
                <a:ext cx="197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2620962" y="461758"/>
              <a:ext cx="133526" cy="32217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2620962" y="461758"/>
                <a:ext cx="133526" cy="322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墨迹 10"/>
              <p14:cNvContentPartPr/>
              <p14:nvPr/>
            </p14:nvContentPartPr>
            <p14:xfrm>
              <a:off x="2737555" y="468103"/>
              <a:ext cx="62089" cy="349668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2737555" y="468103"/>
                <a:ext cx="62089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墨迹 11"/>
              <p14:cNvContentPartPr/>
              <p14:nvPr/>
            </p14:nvContentPartPr>
            <p14:xfrm>
              <a:off x="2689225" y="626018"/>
              <a:ext cx="99130" cy="5075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689225" y="626018"/>
                <a:ext cx="9913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墨迹 12"/>
              <p14:cNvContentPartPr/>
              <p14:nvPr/>
            </p14:nvContentPartPr>
            <p14:xfrm>
              <a:off x="3399366" y="327108"/>
              <a:ext cx="77611" cy="39813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399366" y="327108"/>
                <a:ext cx="77611" cy="398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墨迹 13"/>
              <p14:cNvContentPartPr/>
              <p14:nvPr/>
            </p14:nvContentPartPr>
            <p14:xfrm>
              <a:off x="3538008" y="263308"/>
              <a:ext cx="80786" cy="189286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538008" y="263308"/>
                <a:ext cx="80786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墨迹 14"/>
              <p14:cNvContentPartPr/>
              <p14:nvPr/>
            </p14:nvContentPartPr>
            <p14:xfrm>
              <a:off x="3505200" y="340326"/>
              <a:ext cx="146755" cy="25467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505200" y="340326"/>
                <a:ext cx="146755" cy="254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墨迹 15"/>
              <p14:cNvContentPartPr/>
              <p14:nvPr/>
            </p14:nvContentPartPr>
            <p14:xfrm>
              <a:off x="3544711" y="428625"/>
              <a:ext cx="152400" cy="25114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544711" y="428625"/>
                <a:ext cx="152400" cy="251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7" name="墨迹 16"/>
              <p14:cNvContentPartPr/>
              <p14:nvPr/>
            </p14:nvContentPartPr>
            <p14:xfrm>
              <a:off x="3767666" y="485023"/>
              <a:ext cx="93134" cy="13535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767666" y="485023"/>
                <a:ext cx="931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墨迹 17"/>
              <p14:cNvContentPartPr/>
              <p14:nvPr/>
            </p14:nvContentPartPr>
            <p14:xfrm>
              <a:off x="3745088" y="416111"/>
              <a:ext cx="113595" cy="18170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745088" y="416111"/>
                <a:ext cx="113595" cy="1817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墨迹 18"/>
              <p14:cNvContentPartPr/>
              <p14:nvPr/>
            </p14:nvContentPartPr>
            <p14:xfrm>
              <a:off x="3908072" y="507582"/>
              <a:ext cx="51505" cy="10715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908072" y="507582"/>
                <a:ext cx="5150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墨迹 26"/>
              <p14:cNvContentPartPr/>
              <p14:nvPr/>
            </p14:nvContentPartPr>
            <p14:xfrm>
              <a:off x="4065940" y="304549"/>
              <a:ext cx="195615" cy="32710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065940" y="304549"/>
                <a:ext cx="195615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墨迹 27"/>
              <p14:cNvContentPartPr/>
              <p14:nvPr/>
            </p14:nvContentPartPr>
            <p14:xfrm>
              <a:off x="4397022" y="385621"/>
              <a:ext cx="146755" cy="17835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397022" y="385621"/>
                <a:ext cx="146755" cy="178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墨迹 28"/>
              <p14:cNvContentPartPr/>
              <p14:nvPr/>
            </p14:nvContentPartPr>
            <p14:xfrm>
              <a:off x="4667955" y="307369"/>
              <a:ext cx="70556" cy="2537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667955" y="307369"/>
                <a:ext cx="7055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4" name="墨迹 73"/>
              <p14:cNvContentPartPr/>
              <p14:nvPr/>
            </p14:nvContentPartPr>
            <p14:xfrm>
              <a:off x="4598458" y="253791"/>
              <a:ext cx="210608" cy="30454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4598458" y="253791"/>
                <a:ext cx="210608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5" name="墨迹 74"/>
              <p14:cNvContentPartPr/>
              <p14:nvPr/>
            </p14:nvContentPartPr>
            <p14:xfrm>
              <a:off x="4849988" y="244626"/>
              <a:ext cx="261762" cy="41170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849988" y="244626"/>
                <a:ext cx="261762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6" name="墨迹 75"/>
              <p14:cNvContentPartPr/>
              <p14:nvPr/>
            </p14:nvContentPartPr>
            <p14:xfrm>
              <a:off x="5839177" y="208672"/>
              <a:ext cx="241300" cy="43144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839177" y="208672"/>
                <a:ext cx="241300" cy="4314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7" name="墨迹 76"/>
              <p14:cNvContentPartPr/>
              <p14:nvPr/>
            </p14:nvContentPartPr>
            <p14:xfrm>
              <a:off x="5938131" y="276350"/>
              <a:ext cx="211491" cy="28763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938131" y="276350"/>
                <a:ext cx="211491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8" name="墨迹 77"/>
              <p14:cNvContentPartPr/>
              <p14:nvPr/>
            </p14:nvContentPartPr>
            <p14:xfrm>
              <a:off x="6321777" y="250442"/>
              <a:ext cx="22578" cy="25520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321777" y="250442"/>
                <a:ext cx="22578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9" name="墨迹 78"/>
              <p14:cNvContentPartPr/>
              <p14:nvPr/>
            </p14:nvContentPartPr>
            <p14:xfrm>
              <a:off x="6339416" y="326403"/>
              <a:ext cx="71261" cy="11632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339416" y="326403"/>
                <a:ext cx="71261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0" name="墨迹 79"/>
              <p14:cNvContentPartPr/>
              <p14:nvPr/>
            </p14:nvContentPartPr>
            <p14:xfrm>
              <a:off x="6425318" y="293269"/>
              <a:ext cx="355776" cy="35530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425318" y="293269"/>
                <a:ext cx="355776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81" name="墨迹 80"/>
              <p14:cNvContentPartPr/>
              <p14:nvPr/>
            </p14:nvContentPartPr>
            <p14:xfrm>
              <a:off x="7051851" y="235285"/>
              <a:ext cx="261408" cy="264542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051851" y="235285"/>
                <a:ext cx="261408" cy="264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2" name="墨迹 81"/>
              <p14:cNvContentPartPr/>
              <p14:nvPr/>
            </p14:nvContentPartPr>
            <p14:xfrm>
              <a:off x="7322784" y="194396"/>
              <a:ext cx="171626" cy="279347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322784" y="194396"/>
                <a:ext cx="171626" cy="2793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83" name="墨迹 82"/>
              <p14:cNvContentPartPr/>
              <p14:nvPr/>
            </p14:nvContentPartPr>
            <p14:xfrm>
              <a:off x="7396338" y="221362"/>
              <a:ext cx="271639" cy="224182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396338" y="221362"/>
                <a:ext cx="271639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4" name="墨迹 83"/>
              <p14:cNvContentPartPr/>
              <p14:nvPr/>
            </p14:nvContentPartPr>
            <p14:xfrm>
              <a:off x="7540977" y="190695"/>
              <a:ext cx="79023" cy="66091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540977" y="190695"/>
                <a:ext cx="79023" cy="660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5" name="墨迹 84"/>
              <p14:cNvContentPartPr/>
              <p14:nvPr/>
            </p14:nvContentPartPr>
            <p14:xfrm>
              <a:off x="7681559" y="143462"/>
              <a:ext cx="243241" cy="40359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681559" y="143462"/>
                <a:ext cx="243241" cy="403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6" name="墨迹 85"/>
              <p14:cNvContentPartPr/>
              <p14:nvPr/>
            </p14:nvContentPartPr>
            <p14:xfrm>
              <a:off x="7975600" y="201446"/>
              <a:ext cx="11288" cy="55428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975600" y="201446"/>
                <a:ext cx="11288" cy="5542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7" name="墨迹 86"/>
              <p14:cNvContentPartPr/>
              <p14:nvPr/>
            </p14:nvContentPartPr>
            <p14:xfrm>
              <a:off x="7926740" y="332748"/>
              <a:ext cx="74260" cy="6485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926740" y="332748"/>
                <a:ext cx="74260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8" name="墨迹 87"/>
              <p14:cNvContentPartPr/>
              <p14:nvPr/>
            </p14:nvContentPartPr>
            <p14:xfrm>
              <a:off x="8048977" y="199331"/>
              <a:ext cx="126295" cy="4882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8048977" y="199331"/>
                <a:ext cx="126295" cy="48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9" name="墨迹 88"/>
              <p14:cNvContentPartPr/>
              <p14:nvPr/>
            </p14:nvContentPartPr>
            <p14:xfrm>
              <a:off x="7988828" y="248151"/>
              <a:ext cx="237949" cy="24674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988828" y="248151"/>
                <a:ext cx="237949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0" name="墨迹 89"/>
              <p14:cNvContentPartPr/>
              <p14:nvPr/>
            </p14:nvContentPartPr>
            <p14:xfrm>
              <a:off x="8387644" y="402364"/>
              <a:ext cx="9878" cy="14981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387644" y="402364"/>
                <a:ext cx="9878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1" name="墨迹 90"/>
              <p14:cNvContentPartPr/>
              <p14:nvPr/>
            </p14:nvContentPartPr>
            <p14:xfrm>
              <a:off x="3258961" y="1122320"/>
              <a:ext cx="137583" cy="219953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258961" y="1122320"/>
                <a:ext cx="137583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" name="墨迹 91"/>
              <p14:cNvContentPartPr/>
              <p14:nvPr/>
            </p14:nvContentPartPr>
            <p14:xfrm>
              <a:off x="3448755" y="1127960"/>
              <a:ext cx="124178" cy="21237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448755" y="1127960"/>
                <a:ext cx="124178" cy="212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93" name="墨迹 92"/>
              <p14:cNvContentPartPr/>
              <p14:nvPr/>
            </p14:nvContentPartPr>
            <p14:xfrm>
              <a:off x="3589866" y="1128312"/>
              <a:ext cx="39511" cy="26753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589866" y="1128312"/>
                <a:ext cx="39511" cy="267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4" name="墨迹 93"/>
              <p14:cNvContentPartPr/>
              <p14:nvPr/>
            </p14:nvContentPartPr>
            <p14:xfrm>
              <a:off x="3595511" y="1181009"/>
              <a:ext cx="124177" cy="13306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595511" y="1181009"/>
                <a:ext cx="124177" cy="133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5" name="墨迹 94"/>
              <p14:cNvContentPartPr/>
              <p14:nvPr/>
            </p14:nvContentPartPr>
            <p14:xfrm>
              <a:off x="3730977" y="1150519"/>
              <a:ext cx="107245" cy="1128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730977" y="1150519"/>
                <a:ext cx="10724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6" name="墨迹 95"/>
              <p14:cNvContentPartPr/>
              <p14:nvPr/>
            </p14:nvContentPartPr>
            <p14:xfrm>
              <a:off x="3759200" y="1094121"/>
              <a:ext cx="16933" cy="160735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759200" y="1094121"/>
                <a:ext cx="16933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7" name="墨迹 96"/>
              <p14:cNvContentPartPr/>
              <p14:nvPr/>
            </p14:nvContentPartPr>
            <p14:xfrm>
              <a:off x="3872088" y="1084252"/>
              <a:ext cx="118534" cy="26084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872088" y="1084252"/>
                <a:ext cx="118534" cy="260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8" name="墨迹 97"/>
              <p14:cNvContentPartPr/>
              <p14:nvPr/>
            </p14:nvContentPartPr>
            <p14:xfrm>
              <a:off x="4128911" y="1129370"/>
              <a:ext cx="136348" cy="2678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4128911" y="1129370"/>
                <a:ext cx="136348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9" name="墨迹 98"/>
              <p14:cNvContentPartPr/>
              <p14:nvPr/>
            </p14:nvContentPartPr>
            <p14:xfrm>
              <a:off x="4083579" y="1212557"/>
              <a:ext cx="186443" cy="1128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083579" y="1212557"/>
                <a:ext cx="18644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0" name="墨迹 99"/>
              <p14:cNvContentPartPr/>
              <p14:nvPr/>
            </p14:nvContentPartPr>
            <p14:xfrm>
              <a:off x="4503031" y="1116680"/>
              <a:ext cx="173391" cy="16355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503031" y="1116680"/>
                <a:ext cx="173391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1" name="墨迹 100"/>
              <p14:cNvContentPartPr/>
              <p14:nvPr/>
            </p14:nvContentPartPr>
            <p14:xfrm>
              <a:off x="4797777" y="1049003"/>
              <a:ext cx="84667" cy="259431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4797777" y="1049003"/>
                <a:ext cx="84667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2" name="墨迹 101"/>
              <p14:cNvContentPartPr/>
              <p14:nvPr/>
            </p14:nvContentPartPr>
            <p14:xfrm>
              <a:off x="4919133" y="1056581"/>
              <a:ext cx="187678" cy="14469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919133" y="1056581"/>
                <a:ext cx="187678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03" name="墨迹 102"/>
              <p14:cNvContentPartPr/>
              <p14:nvPr/>
            </p14:nvContentPartPr>
            <p14:xfrm>
              <a:off x="5099755" y="1116680"/>
              <a:ext cx="68616" cy="29609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099755" y="1116680"/>
                <a:ext cx="68616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6" name="墨迹 115"/>
              <p14:cNvContentPartPr/>
              <p14:nvPr/>
            </p14:nvContentPartPr>
            <p14:xfrm>
              <a:off x="5192888" y="992605"/>
              <a:ext cx="70556" cy="117026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5192888" y="992605"/>
                <a:ext cx="7055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7" name="墨迹 116"/>
              <p14:cNvContentPartPr/>
              <p14:nvPr/>
            </p14:nvContentPartPr>
            <p14:xfrm>
              <a:off x="5249333" y="1049003"/>
              <a:ext cx="59267" cy="1691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5249333" y="1049003"/>
                <a:ext cx="592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8" name="墨迹 117"/>
              <p14:cNvContentPartPr/>
              <p14:nvPr/>
            </p14:nvContentPartPr>
            <p14:xfrm>
              <a:off x="5294488" y="953126"/>
              <a:ext cx="134056" cy="31864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5294488" y="953126"/>
                <a:ext cx="134056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9" name="墨迹 118"/>
              <p14:cNvContentPartPr/>
              <p14:nvPr/>
            </p14:nvContentPartPr>
            <p14:xfrm>
              <a:off x="5559777" y="1095531"/>
              <a:ext cx="146756" cy="1833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559777" y="1095531"/>
                <a:ext cx="146756" cy="183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21" name="墨迹 120"/>
              <p14:cNvContentPartPr/>
              <p14:nvPr/>
            </p14:nvContentPartPr>
            <p14:xfrm>
              <a:off x="5780440" y="1034022"/>
              <a:ext cx="182915" cy="132007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5780440" y="1034022"/>
                <a:ext cx="182915" cy="132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2" name="墨迹 121"/>
              <p14:cNvContentPartPr/>
              <p14:nvPr/>
            </p14:nvContentPartPr>
            <p14:xfrm>
              <a:off x="6032147" y="971984"/>
              <a:ext cx="103363" cy="26665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032147" y="971984"/>
                <a:ext cx="103363" cy="2666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3" name="墨迹 122"/>
              <p14:cNvContentPartPr/>
              <p14:nvPr/>
            </p14:nvContentPartPr>
            <p14:xfrm>
              <a:off x="6158088" y="1036137"/>
              <a:ext cx="95956" cy="112444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6158088" y="1036137"/>
                <a:ext cx="95956" cy="112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4" name="墨迹 123"/>
              <p14:cNvContentPartPr/>
              <p14:nvPr/>
            </p14:nvContentPartPr>
            <p14:xfrm>
              <a:off x="6244696" y="1003179"/>
              <a:ext cx="26281" cy="16426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6244696" y="1003179"/>
                <a:ext cx="26281" cy="164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5" name="墨迹 124"/>
              <p14:cNvContentPartPr/>
              <p14:nvPr/>
            </p14:nvContentPartPr>
            <p14:xfrm>
              <a:off x="6316133" y="989080"/>
              <a:ext cx="169334" cy="142405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6316133" y="989080"/>
                <a:ext cx="169334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7" name="墨迹 126"/>
              <p14:cNvContentPartPr/>
              <p14:nvPr/>
            </p14:nvContentPartPr>
            <p14:xfrm>
              <a:off x="6575777" y="964406"/>
              <a:ext cx="87489" cy="2255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575777" y="964406"/>
                <a:ext cx="87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28" name="墨迹 127"/>
              <p14:cNvContentPartPr/>
              <p14:nvPr/>
            </p14:nvContentPartPr>
            <p14:xfrm>
              <a:off x="6651977" y="857250"/>
              <a:ext cx="181328" cy="32992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6651977" y="857250"/>
                <a:ext cx="181328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9" name="墨迹 128"/>
              <p14:cNvContentPartPr/>
              <p14:nvPr/>
            </p14:nvContentPartPr>
            <p14:xfrm>
              <a:off x="6948311" y="992605"/>
              <a:ext cx="161749" cy="25379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6948311" y="992605"/>
                <a:ext cx="16174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30" name="墨迹 129"/>
              <p14:cNvContentPartPr/>
              <p14:nvPr/>
            </p14:nvContentPartPr>
            <p14:xfrm>
              <a:off x="6990644" y="930567"/>
              <a:ext cx="36688" cy="219952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6990644" y="930567"/>
                <a:ext cx="36688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31" name="墨迹 130"/>
              <p14:cNvContentPartPr/>
              <p14:nvPr/>
            </p14:nvContentPartPr>
            <p14:xfrm>
              <a:off x="7185377" y="930567"/>
              <a:ext cx="158045" cy="17271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7185377" y="930567"/>
                <a:ext cx="158045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32" name="墨迹 131"/>
              <p14:cNvContentPartPr/>
              <p14:nvPr/>
            </p14:nvContentPartPr>
            <p14:xfrm>
              <a:off x="7478888" y="862889"/>
              <a:ext cx="112889" cy="257316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7478888" y="862889"/>
                <a:ext cx="112889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3" name="墨迹 132"/>
              <p14:cNvContentPartPr/>
              <p14:nvPr/>
            </p14:nvContentPartPr>
            <p14:xfrm>
              <a:off x="7580488" y="928452"/>
              <a:ext cx="87489" cy="12901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7580488" y="928452"/>
                <a:ext cx="87489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4" name="墨迹 133"/>
              <p14:cNvContentPartPr/>
              <p14:nvPr/>
            </p14:nvContentPartPr>
            <p14:xfrm>
              <a:off x="7651044" y="878751"/>
              <a:ext cx="25400" cy="170252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7651044" y="878751"/>
                <a:ext cx="25400" cy="170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5" name="墨迹 134"/>
              <p14:cNvContentPartPr/>
              <p14:nvPr/>
            </p14:nvContentPartPr>
            <p14:xfrm>
              <a:off x="7687733" y="904483"/>
              <a:ext cx="380294" cy="368702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687733" y="904483"/>
                <a:ext cx="380294" cy="368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6" name="墨迹 135"/>
              <p14:cNvContentPartPr/>
              <p14:nvPr/>
            </p14:nvContentPartPr>
            <p14:xfrm>
              <a:off x="7992533" y="842269"/>
              <a:ext cx="237067" cy="370288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992533" y="842269"/>
                <a:ext cx="237067" cy="370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7" name="墨迹 136"/>
              <p14:cNvContentPartPr/>
              <p14:nvPr/>
            </p14:nvContentPartPr>
            <p14:xfrm>
              <a:off x="8845550" y="804376"/>
              <a:ext cx="292805" cy="28974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8845550" y="804376"/>
                <a:ext cx="292805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8" name="墨迹 137"/>
              <p14:cNvContentPartPr/>
              <p14:nvPr/>
            </p14:nvContentPartPr>
            <p14:xfrm>
              <a:off x="9149644" y="743220"/>
              <a:ext cx="330200" cy="421927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149644" y="743220"/>
                <a:ext cx="330200" cy="4219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9" name="墨迹 138"/>
              <p14:cNvContentPartPr/>
              <p14:nvPr/>
            </p14:nvContentPartPr>
            <p14:xfrm>
              <a:off x="9558866" y="755733"/>
              <a:ext cx="177624" cy="306664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9558866" y="755733"/>
                <a:ext cx="177624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40" name="墨迹 139"/>
              <p14:cNvContentPartPr/>
              <p14:nvPr/>
            </p14:nvContentPartPr>
            <p14:xfrm>
              <a:off x="9663288" y="936207"/>
              <a:ext cx="197556" cy="121432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9663288" y="936207"/>
                <a:ext cx="197556" cy="1214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1" name="墨迹 140"/>
              <p14:cNvContentPartPr/>
              <p14:nvPr/>
            </p14:nvContentPartPr>
            <p14:xfrm>
              <a:off x="9837561" y="760668"/>
              <a:ext cx="432506" cy="254496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9837561" y="760668"/>
                <a:ext cx="432506" cy="2544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2" name="墨迹 141"/>
              <p14:cNvContentPartPr/>
              <p14:nvPr/>
            </p14:nvContentPartPr>
            <p14:xfrm>
              <a:off x="7192962" y="891088"/>
              <a:ext cx="1316038" cy="231232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7192962" y="891088"/>
                <a:ext cx="131603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3" name="墨迹 142"/>
              <p14:cNvContentPartPr/>
              <p14:nvPr/>
            </p14:nvContentPartPr>
            <p14:xfrm>
              <a:off x="10241844" y="637297"/>
              <a:ext cx="198437" cy="631658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241844" y="637297"/>
                <a:ext cx="198437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4" name="墨迹 143"/>
              <p14:cNvContentPartPr/>
              <p14:nvPr/>
            </p14:nvContentPartPr>
            <p14:xfrm>
              <a:off x="10476088" y="808430"/>
              <a:ext cx="239889" cy="255201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476088" y="808430"/>
                <a:ext cx="239889" cy="2552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5" name="墨迹 144"/>
              <p14:cNvContentPartPr/>
              <p14:nvPr/>
            </p14:nvContentPartPr>
            <p14:xfrm>
              <a:off x="6705600" y="1796277"/>
              <a:ext cx="19755" cy="3101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6705600" y="1796277"/>
                <a:ext cx="1975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6" name="墨迹 145"/>
              <p14:cNvContentPartPr/>
              <p14:nvPr/>
            </p14:nvContentPartPr>
            <p14:xfrm>
              <a:off x="3332162" y="1534026"/>
              <a:ext cx="63500" cy="132535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3332162" y="1534026"/>
                <a:ext cx="63500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7" name="墨迹 146"/>
              <p14:cNvContentPartPr/>
              <p14:nvPr/>
            </p14:nvContentPartPr>
            <p14:xfrm>
              <a:off x="3313288" y="1737059"/>
              <a:ext cx="59267" cy="185761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3313288" y="1737059"/>
                <a:ext cx="59267" cy="185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8" name="墨迹 147"/>
              <p14:cNvContentPartPr/>
              <p14:nvPr/>
            </p14:nvContentPartPr>
            <p14:xfrm>
              <a:off x="3378905" y="1549712"/>
              <a:ext cx="184856" cy="39601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3378905" y="1549712"/>
                <a:ext cx="184856" cy="396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9" name="墨迹 148"/>
              <p14:cNvContentPartPr/>
              <p14:nvPr/>
            </p14:nvContentPartPr>
            <p14:xfrm>
              <a:off x="3539066" y="1849855"/>
              <a:ext cx="76200" cy="93057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3539066" y="1849855"/>
                <a:ext cx="762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0" name="墨迹 149"/>
              <p14:cNvContentPartPr/>
              <p14:nvPr/>
            </p14:nvContentPartPr>
            <p14:xfrm>
              <a:off x="3674533" y="1669381"/>
              <a:ext cx="5644" cy="152275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3674533" y="1669381"/>
                <a:ext cx="56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1" name="墨迹 150"/>
              <p14:cNvContentPartPr/>
              <p14:nvPr/>
            </p14:nvContentPartPr>
            <p14:xfrm>
              <a:off x="3701344" y="1500187"/>
              <a:ext cx="244122" cy="39654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3701344" y="1500187"/>
                <a:ext cx="244122" cy="396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52" name="墨迹 151"/>
              <p14:cNvContentPartPr/>
              <p14:nvPr/>
            </p14:nvContentPartPr>
            <p14:xfrm>
              <a:off x="4096455" y="1738469"/>
              <a:ext cx="57856" cy="26789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4096455" y="1738469"/>
                <a:ext cx="57856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3" name="墨迹 152"/>
              <p14:cNvContentPartPr/>
              <p14:nvPr/>
            </p14:nvContentPartPr>
            <p14:xfrm>
              <a:off x="4086577" y="1810376"/>
              <a:ext cx="33867" cy="19739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4086577" y="1810376"/>
                <a:ext cx="338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4" name="墨迹 153"/>
              <p14:cNvContentPartPr/>
              <p14:nvPr/>
            </p14:nvContentPartPr>
            <p14:xfrm>
              <a:off x="4560711" y="1635542"/>
              <a:ext cx="220133" cy="195455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4560711" y="1635542"/>
                <a:ext cx="220133" cy="195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5" name="墨迹 154"/>
              <p14:cNvContentPartPr/>
              <p14:nvPr/>
            </p14:nvContentPartPr>
            <p14:xfrm>
              <a:off x="4827940" y="1505827"/>
              <a:ext cx="233715" cy="401836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4827940" y="1505827"/>
                <a:ext cx="233715" cy="4018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56" name="墨迹 155"/>
              <p14:cNvContentPartPr/>
              <p14:nvPr/>
            </p14:nvContentPartPr>
            <p14:xfrm>
              <a:off x="5723466" y="1579144"/>
              <a:ext cx="79022" cy="280052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5723466" y="1579144"/>
                <a:ext cx="79022" cy="280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7" name="墨迹 156"/>
              <p14:cNvContentPartPr/>
              <p14:nvPr/>
            </p14:nvContentPartPr>
            <p14:xfrm>
              <a:off x="5854700" y="1608753"/>
              <a:ext cx="139700" cy="184704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5854700" y="1608753"/>
                <a:ext cx="139700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58" name="墨迹 157"/>
              <p14:cNvContentPartPr/>
              <p14:nvPr/>
            </p14:nvContentPartPr>
            <p14:xfrm>
              <a:off x="6090355" y="1631312"/>
              <a:ext cx="79022" cy="1551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6090355" y="1631312"/>
                <a:ext cx="79022" cy="155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9" name="墨迹 158"/>
              <p14:cNvContentPartPr/>
              <p14:nvPr/>
            </p14:nvContentPartPr>
            <p14:xfrm>
              <a:off x="6112933" y="1528386"/>
              <a:ext cx="124178" cy="31018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6112933" y="1528386"/>
                <a:ext cx="124178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60" name="墨迹 159"/>
              <p14:cNvContentPartPr/>
              <p14:nvPr/>
            </p14:nvContentPartPr>
            <p14:xfrm>
              <a:off x="6332361" y="1596064"/>
              <a:ext cx="147461" cy="2255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332361" y="1596064"/>
                <a:ext cx="14746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1" name="墨迹 160"/>
              <p14:cNvContentPartPr/>
              <p14:nvPr/>
            </p14:nvContentPartPr>
            <p14:xfrm>
              <a:off x="6335888" y="1686300"/>
              <a:ext cx="180622" cy="16920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335888" y="1686300"/>
                <a:ext cx="1806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62" name="墨迹 161"/>
              <p14:cNvContentPartPr/>
              <p14:nvPr/>
            </p14:nvContentPartPr>
            <p14:xfrm>
              <a:off x="6716888" y="1490317"/>
              <a:ext cx="90312" cy="258021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6716888" y="1490317"/>
                <a:ext cx="90312" cy="25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3" name="墨迹 162"/>
              <p14:cNvContentPartPr/>
              <p14:nvPr/>
            </p14:nvContentPartPr>
            <p14:xfrm>
              <a:off x="6820781" y="1513405"/>
              <a:ext cx="206551" cy="170604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6820781" y="1513405"/>
                <a:ext cx="206551" cy="1706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4" name="墨迹 163"/>
              <p14:cNvContentPartPr/>
              <p14:nvPr/>
            </p14:nvContentPartPr>
            <p14:xfrm>
              <a:off x="6996288" y="1601703"/>
              <a:ext cx="107774" cy="280581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6996288" y="1601703"/>
                <a:ext cx="107774" cy="2805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5" name="墨迹 164"/>
              <p14:cNvContentPartPr/>
              <p14:nvPr/>
            </p14:nvContentPartPr>
            <p14:xfrm>
              <a:off x="7151511" y="1505827"/>
              <a:ext cx="135466" cy="105217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7151511" y="1505827"/>
                <a:ext cx="135466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66" name="墨迹 165"/>
              <p14:cNvContentPartPr/>
              <p14:nvPr/>
            </p14:nvContentPartPr>
            <p14:xfrm>
              <a:off x="7264400" y="1534026"/>
              <a:ext cx="79022" cy="36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264400" y="1534026"/>
                <a:ext cx="7902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7" name="墨迹 166"/>
              <p14:cNvContentPartPr/>
              <p14:nvPr/>
            </p14:nvContentPartPr>
            <p14:xfrm>
              <a:off x="7301088" y="1460708"/>
              <a:ext cx="98778" cy="310189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301088" y="1460708"/>
                <a:ext cx="98778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8" name="墨迹 167"/>
              <p14:cNvContentPartPr/>
              <p14:nvPr/>
            </p14:nvContentPartPr>
            <p14:xfrm>
              <a:off x="7685616" y="1500187"/>
              <a:ext cx="214136" cy="239692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7685616" y="1500187"/>
                <a:ext cx="21413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69" name="墨迹 168"/>
              <p14:cNvContentPartPr/>
              <p14:nvPr/>
            </p14:nvContentPartPr>
            <p14:xfrm>
              <a:off x="8109655" y="1455069"/>
              <a:ext cx="97367" cy="246741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8109655" y="1455069"/>
                <a:ext cx="97367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70" name="墨迹 169"/>
              <p14:cNvContentPartPr/>
              <p14:nvPr/>
            </p14:nvContentPartPr>
            <p14:xfrm>
              <a:off x="8269111" y="1470226"/>
              <a:ext cx="16933" cy="131477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8269111" y="1470226"/>
                <a:ext cx="16933" cy="1314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1" name="墨迹 170"/>
              <p14:cNvContentPartPr/>
              <p14:nvPr/>
            </p14:nvContentPartPr>
            <p14:xfrm>
              <a:off x="8274755" y="1424755"/>
              <a:ext cx="99660" cy="191400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8274755" y="1424755"/>
                <a:ext cx="99660" cy="191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72" name="墨迹 171"/>
              <p14:cNvContentPartPr/>
              <p14:nvPr/>
            </p14:nvContentPartPr>
            <p14:xfrm>
              <a:off x="8421511" y="1428808"/>
              <a:ext cx="146756" cy="133417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8421511" y="1428808"/>
                <a:ext cx="146756" cy="133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3" name="墨迹 172"/>
              <p14:cNvContentPartPr/>
              <p14:nvPr/>
            </p14:nvContentPartPr>
            <p14:xfrm>
              <a:off x="8540044" y="1471988"/>
              <a:ext cx="99659" cy="267891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8540044" y="1471988"/>
                <a:ext cx="99659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74" name="墨迹 173"/>
              <p14:cNvContentPartPr/>
              <p14:nvPr/>
            </p14:nvContentPartPr>
            <p14:xfrm>
              <a:off x="8669866" y="1460708"/>
              <a:ext cx="95956" cy="11280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8669866" y="1460708"/>
                <a:ext cx="959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75" name="墨迹 174"/>
              <p14:cNvContentPartPr/>
              <p14:nvPr/>
            </p14:nvContentPartPr>
            <p14:xfrm>
              <a:off x="8723488" y="1387391"/>
              <a:ext cx="138289" cy="281990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8723488" y="1387391"/>
                <a:ext cx="138289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6" name="墨迹 175"/>
              <p14:cNvContentPartPr/>
              <p14:nvPr/>
            </p14:nvContentPartPr>
            <p14:xfrm>
              <a:off x="3951111" y="2262970"/>
              <a:ext cx="56444" cy="43709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3951111" y="2262970"/>
                <a:ext cx="56444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7" name="墨迹 176"/>
              <p14:cNvContentPartPr/>
              <p14:nvPr/>
            </p14:nvContentPartPr>
            <p14:xfrm>
              <a:off x="3855155" y="2391276"/>
              <a:ext cx="33867" cy="5075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3855155" y="2391276"/>
                <a:ext cx="338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78" name="墨迹 177"/>
              <p14:cNvContentPartPr/>
              <p14:nvPr/>
            </p14:nvContentPartPr>
            <p14:xfrm>
              <a:off x="4080933" y="2402555"/>
              <a:ext cx="19755" cy="2256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4080933" y="2402555"/>
                <a:ext cx="19755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79" name="墨迹 178"/>
              <p14:cNvContentPartPr/>
              <p14:nvPr/>
            </p14:nvContentPartPr>
            <p14:xfrm>
              <a:off x="4814711" y="2182603"/>
              <a:ext cx="79022" cy="276350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4814711" y="2182603"/>
                <a:ext cx="79022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80" name="墨迹 179"/>
              <p14:cNvContentPartPr/>
              <p14:nvPr/>
            </p14:nvContentPartPr>
            <p14:xfrm>
              <a:off x="4972755" y="2181898"/>
              <a:ext cx="5645" cy="288335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4972755" y="2181898"/>
                <a:ext cx="5645" cy="288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1" name="墨迹 180"/>
              <p14:cNvContentPartPr/>
              <p14:nvPr/>
            </p14:nvContentPartPr>
            <p14:xfrm>
              <a:off x="4983338" y="2218733"/>
              <a:ext cx="136173" cy="144344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4983338" y="2218733"/>
                <a:ext cx="136173" cy="144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82" name="墨迹 181"/>
              <p14:cNvContentPartPr/>
              <p14:nvPr/>
            </p14:nvContentPartPr>
            <p14:xfrm>
              <a:off x="5096933" y="2193883"/>
              <a:ext cx="115711" cy="2255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5096933" y="2193883"/>
                <a:ext cx="1157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3" name="墨迹 182"/>
              <p14:cNvContentPartPr/>
              <p14:nvPr/>
            </p14:nvContentPartPr>
            <p14:xfrm>
              <a:off x="5159022" y="2114925"/>
              <a:ext cx="22578" cy="174834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5159022" y="2114925"/>
                <a:ext cx="225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4" name="墨迹 183"/>
              <p14:cNvContentPartPr/>
              <p14:nvPr/>
            </p14:nvContentPartPr>
            <p14:xfrm>
              <a:off x="5195711" y="2109286"/>
              <a:ext cx="131233" cy="329928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5195711" y="2109286"/>
                <a:ext cx="131233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5" name="墨迹 184"/>
              <p14:cNvContentPartPr/>
              <p14:nvPr/>
            </p14:nvContentPartPr>
            <p14:xfrm>
              <a:off x="5576711" y="2171324"/>
              <a:ext cx="214489" cy="239691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5576711" y="2171324"/>
                <a:ext cx="214489" cy="239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86" name="墨迹 185"/>
              <p14:cNvContentPartPr/>
              <p14:nvPr/>
            </p14:nvContentPartPr>
            <p14:xfrm>
              <a:off x="5988755" y="2064167"/>
              <a:ext cx="180622" cy="188934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5988755" y="2064167"/>
                <a:ext cx="180622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7" name="墨迹 186"/>
              <p14:cNvContentPartPr/>
              <p14:nvPr/>
            </p14:nvContentPartPr>
            <p14:xfrm>
              <a:off x="6110111" y="2120565"/>
              <a:ext cx="31044" cy="281990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6110111" y="2120565"/>
                <a:ext cx="3104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88" name="墨迹 187"/>
              <p14:cNvContentPartPr/>
              <p14:nvPr/>
            </p14:nvContentPartPr>
            <p14:xfrm>
              <a:off x="6229350" y="2109286"/>
              <a:ext cx="83255" cy="234756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6229350" y="2109286"/>
                <a:ext cx="83255" cy="23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89" name="墨迹 188"/>
              <p14:cNvContentPartPr/>
              <p14:nvPr/>
            </p14:nvContentPartPr>
            <p14:xfrm>
              <a:off x="6352116" y="2122680"/>
              <a:ext cx="102306" cy="144520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6352116" y="2122680"/>
                <a:ext cx="102306" cy="144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90" name="墨迹 189"/>
              <p14:cNvContentPartPr/>
              <p14:nvPr/>
            </p14:nvContentPartPr>
            <p14:xfrm>
              <a:off x="6434666" y="2101883"/>
              <a:ext cx="33866" cy="176597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6434666" y="2101883"/>
                <a:ext cx="33866" cy="176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91" name="墨迹 190"/>
              <p14:cNvContentPartPr/>
              <p14:nvPr/>
            </p14:nvContentPartPr>
            <p14:xfrm>
              <a:off x="6510690" y="2116864"/>
              <a:ext cx="170391" cy="150336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6510690" y="2116864"/>
                <a:ext cx="170391" cy="150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92" name="墨迹 191"/>
              <p14:cNvContentPartPr/>
              <p14:nvPr/>
            </p14:nvContentPartPr>
            <p14:xfrm>
              <a:off x="6660444" y="2148764"/>
              <a:ext cx="88018" cy="259431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6660444" y="2148764"/>
                <a:ext cx="8801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93" name="墨迹 192"/>
              <p14:cNvContentPartPr/>
              <p14:nvPr/>
            </p14:nvContentPartPr>
            <p14:xfrm>
              <a:off x="6767688" y="2109286"/>
              <a:ext cx="79022" cy="5639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6767688" y="2109286"/>
                <a:ext cx="790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94" name="墨迹 193"/>
              <p14:cNvContentPartPr/>
              <p14:nvPr/>
            </p14:nvContentPartPr>
            <p14:xfrm>
              <a:off x="6826955" y="2009708"/>
              <a:ext cx="138289" cy="342089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6826955" y="2009708"/>
                <a:ext cx="138289" cy="342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95" name="墨迹 194"/>
              <p14:cNvContentPartPr/>
              <p14:nvPr/>
            </p14:nvContentPartPr>
            <p14:xfrm>
              <a:off x="1158522" y="2940275"/>
              <a:ext cx="12700" cy="249385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158522" y="2940275"/>
                <a:ext cx="12700" cy="249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96" name="墨迹 195"/>
              <p14:cNvContentPartPr/>
              <p14:nvPr/>
            </p14:nvContentPartPr>
            <p14:xfrm>
              <a:off x="1185333" y="2870659"/>
              <a:ext cx="112889" cy="394786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185333" y="2870659"/>
                <a:ext cx="112889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97" name="墨迹 196"/>
              <p14:cNvContentPartPr/>
              <p14:nvPr/>
            </p14:nvContentPartPr>
            <p14:xfrm>
              <a:off x="1444977" y="3056773"/>
              <a:ext cx="56445" cy="84597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444977" y="3056773"/>
                <a:ext cx="56445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98" name="墨迹 197"/>
              <p14:cNvContentPartPr/>
              <p14:nvPr/>
            </p14:nvContentPartPr>
            <p14:xfrm>
              <a:off x="1428044" y="3175208"/>
              <a:ext cx="67733" cy="47939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428044" y="3175208"/>
                <a:ext cx="67733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99" name="墨迹 198"/>
              <p14:cNvContentPartPr/>
              <p14:nvPr/>
            </p14:nvContentPartPr>
            <p14:xfrm>
              <a:off x="7131755" y="1536846"/>
              <a:ext cx="70005" cy="39972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7131755" y="1536846"/>
                <a:ext cx="70005" cy="39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00" name="墨迹 199"/>
              <p14:cNvContentPartPr/>
              <p14:nvPr/>
            </p14:nvContentPartPr>
            <p14:xfrm>
              <a:off x="2427111" y="2824307"/>
              <a:ext cx="25400" cy="372051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2427111" y="2824307"/>
                <a:ext cx="25400" cy="3720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1" name="墨迹 200"/>
              <p14:cNvContentPartPr/>
              <p14:nvPr/>
            </p14:nvContentPartPr>
            <p14:xfrm>
              <a:off x="2445455" y="2922827"/>
              <a:ext cx="165100" cy="136766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2445455" y="2922827"/>
                <a:ext cx="165100" cy="1367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02" name="墨迹 201"/>
              <p14:cNvContentPartPr/>
              <p14:nvPr/>
            </p14:nvContentPartPr>
            <p14:xfrm>
              <a:off x="2643893" y="2963363"/>
              <a:ext cx="107773" cy="175187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2643893" y="2963363"/>
                <a:ext cx="107773" cy="175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03" name="墨迹 202"/>
              <p14:cNvContentPartPr/>
              <p14:nvPr/>
            </p14:nvContentPartPr>
            <p14:xfrm>
              <a:off x="2830688" y="3022934"/>
              <a:ext cx="14112" cy="186113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2830688" y="3022934"/>
                <a:ext cx="1411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04" name="墨迹 203"/>
              <p14:cNvContentPartPr/>
              <p14:nvPr/>
            </p14:nvContentPartPr>
            <p14:xfrm>
              <a:off x="2980266" y="2934636"/>
              <a:ext cx="141111" cy="37540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2980266" y="2934636"/>
                <a:ext cx="141111" cy="37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05" name="墨迹 204"/>
              <p14:cNvContentPartPr/>
              <p14:nvPr/>
            </p14:nvContentPartPr>
            <p14:xfrm>
              <a:off x="2993495" y="3028573"/>
              <a:ext cx="153282" cy="16920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2993495" y="3028573"/>
                <a:ext cx="15328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06" name="墨迹 205"/>
              <p14:cNvContentPartPr/>
              <p14:nvPr/>
            </p14:nvContentPartPr>
            <p14:xfrm>
              <a:off x="2460977" y="3372601"/>
              <a:ext cx="33867" cy="428625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2460977" y="3372601"/>
                <a:ext cx="33867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207" name="墨迹 206"/>
              <p14:cNvContentPartPr/>
              <p14:nvPr/>
            </p14:nvContentPartPr>
            <p14:xfrm>
              <a:off x="2486377" y="3524876"/>
              <a:ext cx="160867" cy="174834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2486377" y="3524876"/>
                <a:ext cx="16086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08" name="墨迹 207"/>
              <p14:cNvContentPartPr/>
              <p14:nvPr/>
            </p14:nvContentPartPr>
            <p14:xfrm>
              <a:off x="2638601" y="3600485"/>
              <a:ext cx="118710" cy="102750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2638601" y="3600485"/>
                <a:ext cx="118710" cy="102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09" name="墨迹 208"/>
              <p14:cNvContentPartPr/>
              <p14:nvPr/>
            </p14:nvContentPartPr>
            <p14:xfrm>
              <a:off x="2816577" y="3603833"/>
              <a:ext cx="87489" cy="84597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2816577" y="3603833"/>
                <a:ext cx="874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10" name="墨迹 209"/>
              <p14:cNvContentPartPr/>
              <p14:nvPr/>
            </p14:nvContentPartPr>
            <p14:xfrm>
              <a:off x="3080102" y="3513597"/>
              <a:ext cx="123120" cy="16919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3080102" y="3513597"/>
                <a:ext cx="12312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11" name="墨迹 210"/>
              <p14:cNvContentPartPr/>
              <p14:nvPr/>
            </p14:nvContentPartPr>
            <p14:xfrm>
              <a:off x="3088216" y="3598194"/>
              <a:ext cx="157339" cy="14099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3088216" y="3598194"/>
                <a:ext cx="157339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12" name="墨迹 211"/>
              <p14:cNvContentPartPr/>
              <p14:nvPr/>
            </p14:nvContentPartPr>
            <p14:xfrm>
              <a:off x="3364088" y="3547435"/>
              <a:ext cx="1281289" cy="45119"/>
            </p14:xfrm>
          </p:contentPart>
        </mc:Choice>
        <mc:Fallback xmlns="">
          <p:pic>
            <p:nvPicPr>
              <p:cNvPr id="212" name="墨迹 211"/>
            </p:nvPicPr>
            <p:blipFill>
              <a:blip/>
            </p:blipFill>
            <p:spPr>
              <a:xfrm>
                <a:off x="3364088" y="3547435"/>
                <a:ext cx="1281289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13" name="墨迹 212"/>
              <p14:cNvContentPartPr/>
              <p14:nvPr/>
            </p14:nvContentPartPr>
            <p14:xfrm>
              <a:off x="3572933" y="3254166"/>
              <a:ext cx="73378" cy="234756"/>
            </p14:xfrm>
          </p:contentPart>
        </mc:Choice>
        <mc:Fallback xmlns="">
          <p:pic>
            <p:nvPicPr>
              <p:cNvPr id="213" name="墨迹 212"/>
            </p:nvPicPr>
            <p:blipFill>
              <a:blip/>
            </p:blipFill>
            <p:spPr>
              <a:xfrm>
                <a:off x="3572933" y="3254166"/>
                <a:ext cx="73378" cy="2347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14" name="墨迹 213"/>
              <p14:cNvContentPartPr/>
              <p14:nvPr/>
            </p14:nvContentPartPr>
            <p14:xfrm>
              <a:off x="3691466" y="3286242"/>
              <a:ext cx="5645" cy="125838"/>
            </p14:xfrm>
          </p:contentPart>
        </mc:Choice>
        <mc:Fallback xmlns="">
          <p:pic>
            <p:nvPicPr>
              <p:cNvPr id="214" name="墨迹 213"/>
            </p:nvPicPr>
            <p:blipFill>
              <a:blip/>
            </p:blipFill>
            <p:spPr>
              <a:xfrm>
                <a:off x="3691466" y="3286242"/>
                <a:ext cx="5645" cy="125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15" name="墨迹 214"/>
              <p14:cNvContentPartPr/>
              <p14:nvPr/>
            </p14:nvContentPartPr>
            <p14:xfrm>
              <a:off x="3697111" y="3344402"/>
              <a:ext cx="79022" cy="11280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3697111" y="3344402"/>
                <a:ext cx="7902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16" name="墨迹 215"/>
              <p14:cNvContentPartPr/>
              <p14:nvPr/>
            </p14:nvContentPartPr>
            <p14:xfrm>
              <a:off x="3764844" y="3259805"/>
              <a:ext cx="16933" cy="242512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3764844" y="3259805"/>
                <a:ext cx="16933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17" name="墨迹 216"/>
              <p14:cNvContentPartPr/>
              <p14:nvPr/>
            </p14:nvContentPartPr>
            <p14:xfrm>
              <a:off x="3818466" y="3261215"/>
              <a:ext cx="90311" cy="21150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3818466" y="3261215"/>
                <a:ext cx="90311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18" name="墨迹 217"/>
              <p14:cNvContentPartPr/>
              <p14:nvPr/>
            </p14:nvContentPartPr>
            <p14:xfrm>
              <a:off x="3866444" y="3216978"/>
              <a:ext cx="16933" cy="116145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3866444" y="3216978"/>
                <a:ext cx="16933" cy="116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19" name="墨迹 218"/>
              <p14:cNvContentPartPr/>
              <p14:nvPr/>
            </p14:nvContentPartPr>
            <p14:xfrm>
              <a:off x="3911600" y="3188603"/>
              <a:ext cx="90311" cy="305254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3911600" y="3188603"/>
                <a:ext cx="90311" cy="3052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20" name="墨迹 219"/>
              <p14:cNvContentPartPr/>
              <p14:nvPr/>
            </p14:nvContentPartPr>
            <p14:xfrm>
              <a:off x="4131733" y="3194243"/>
              <a:ext cx="95955" cy="296794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4131733" y="3194243"/>
                <a:ext cx="95955" cy="296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21" name="墨迹 220"/>
              <p14:cNvContentPartPr/>
              <p14:nvPr/>
            </p14:nvContentPartPr>
            <p14:xfrm>
              <a:off x="4252206" y="3256457"/>
              <a:ext cx="142875" cy="140819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4252206" y="3256457"/>
                <a:ext cx="142875" cy="140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22" name="墨迹 221"/>
              <p14:cNvContentPartPr/>
              <p14:nvPr/>
            </p14:nvContentPartPr>
            <p14:xfrm>
              <a:off x="4363155" y="3278664"/>
              <a:ext cx="169333" cy="291331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4363155" y="3278664"/>
                <a:ext cx="169333" cy="291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23" name="墨迹 222"/>
              <p14:cNvContentPartPr/>
              <p14:nvPr/>
            </p14:nvContentPartPr>
            <p14:xfrm>
              <a:off x="4538133" y="3250464"/>
              <a:ext cx="84667" cy="74199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4538133" y="3250464"/>
                <a:ext cx="84667" cy="7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24" name="墨迹 223"/>
              <p14:cNvContentPartPr/>
              <p14:nvPr/>
            </p14:nvContentPartPr>
            <p14:xfrm>
              <a:off x="4622800" y="3273905"/>
              <a:ext cx="59266" cy="2820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4622800" y="3273905"/>
                <a:ext cx="5926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225" name="墨迹 224"/>
              <p14:cNvContentPartPr/>
              <p14:nvPr/>
            </p14:nvContentPartPr>
            <p14:xfrm>
              <a:off x="4667955" y="3180848"/>
              <a:ext cx="73378" cy="332749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4667955" y="3180848"/>
                <a:ext cx="73378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26" name="墨迹 225"/>
              <p14:cNvContentPartPr/>
              <p14:nvPr/>
            </p14:nvContentPartPr>
            <p14:xfrm>
              <a:off x="3855155" y="3671511"/>
              <a:ext cx="73378" cy="251852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3855155" y="3671511"/>
                <a:ext cx="73378" cy="251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227" name="墨迹 226"/>
              <p14:cNvContentPartPr/>
              <p14:nvPr/>
            </p14:nvContentPartPr>
            <p14:xfrm>
              <a:off x="3973688" y="3724208"/>
              <a:ext cx="98778" cy="115792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3973688" y="3724208"/>
                <a:ext cx="98778" cy="1157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28" name="墨迹 227"/>
              <p14:cNvContentPartPr/>
              <p14:nvPr/>
            </p14:nvContentPartPr>
            <p14:xfrm>
              <a:off x="4052711" y="3677503"/>
              <a:ext cx="22577" cy="189991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4052711" y="3677503"/>
                <a:ext cx="22577" cy="189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229" name="墨迹 228"/>
              <p14:cNvContentPartPr/>
              <p14:nvPr/>
            </p14:nvContentPartPr>
            <p14:xfrm>
              <a:off x="4128558" y="3694070"/>
              <a:ext cx="159103" cy="127601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4128558" y="3694070"/>
                <a:ext cx="159103" cy="127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30" name="墨迹 229"/>
              <p14:cNvContentPartPr/>
              <p14:nvPr/>
            </p14:nvContentPartPr>
            <p14:xfrm>
              <a:off x="4210755" y="3705350"/>
              <a:ext cx="62089" cy="104336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4210755" y="3705350"/>
                <a:ext cx="62089" cy="1043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231" name="墨迹 230"/>
              <p14:cNvContentPartPr/>
              <p14:nvPr/>
            </p14:nvContentPartPr>
            <p14:xfrm>
              <a:off x="4284133" y="3761748"/>
              <a:ext cx="77082" cy="231232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4284133" y="3761748"/>
                <a:ext cx="7708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32" name="墨迹 231"/>
              <p14:cNvContentPartPr/>
              <p14:nvPr/>
            </p14:nvContentPartPr>
            <p14:xfrm>
              <a:off x="4374444" y="3742009"/>
              <a:ext cx="98778" cy="19739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4374444" y="3742009"/>
                <a:ext cx="987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233" name="墨迹 232"/>
              <p14:cNvContentPartPr/>
              <p14:nvPr/>
            </p14:nvContentPartPr>
            <p14:xfrm>
              <a:off x="4461933" y="3648952"/>
              <a:ext cx="114300" cy="284810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4461933" y="3648952"/>
                <a:ext cx="114300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34" name="墨迹 233"/>
              <p14:cNvContentPartPr/>
              <p14:nvPr/>
            </p14:nvContentPartPr>
            <p14:xfrm>
              <a:off x="4938888" y="3431819"/>
              <a:ext cx="127882" cy="3383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4938888" y="3431819"/>
                <a:ext cx="12788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35" name="墨迹 234"/>
              <p14:cNvContentPartPr/>
              <p14:nvPr/>
            </p14:nvContentPartPr>
            <p14:xfrm>
              <a:off x="4936066" y="3536156"/>
              <a:ext cx="155222" cy="5639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4936066" y="3536156"/>
                <a:ext cx="1552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36" name="墨迹 235"/>
              <p14:cNvContentPartPr/>
              <p14:nvPr/>
            </p14:nvContentPartPr>
            <p14:xfrm>
              <a:off x="5187244" y="3327483"/>
              <a:ext cx="152400" cy="263661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5187244" y="3327483"/>
                <a:ext cx="152400" cy="263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37" name="墨迹 236"/>
              <p14:cNvContentPartPr/>
              <p14:nvPr/>
            </p14:nvContentPartPr>
            <p14:xfrm>
              <a:off x="5283200" y="3395161"/>
              <a:ext cx="110066" cy="16919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5283200" y="3395161"/>
                <a:ext cx="1100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38" name="墨迹 237"/>
              <p14:cNvContentPartPr/>
              <p14:nvPr/>
            </p14:nvContentPartPr>
            <p14:xfrm>
              <a:off x="5390444" y="3502317"/>
              <a:ext cx="62088" cy="76137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5390444" y="3502317"/>
                <a:ext cx="62088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39" name="墨迹 238"/>
              <p14:cNvContentPartPr/>
              <p14:nvPr/>
            </p14:nvContentPartPr>
            <p14:xfrm>
              <a:off x="5512858" y="3290119"/>
              <a:ext cx="83785" cy="249561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5512858" y="3290119"/>
                <a:ext cx="83785" cy="249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40" name="墨迹 239"/>
              <p14:cNvContentPartPr/>
              <p14:nvPr/>
            </p14:nvContentPartPr>
            <p14:xfrm>
              <a:off x="5635977" y="3391459"/>
              <a:ext cx="84667" cy="129187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5635977" y="3391459"/>
                <a:ext cx="84667" cy="129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41" name="墨迹 240"/>
              <p14:cNvContentPartPr/>
              <p14:nvPr/>
            </p14:nvContentPartPr>
            <p14:xfrm>
              <a:off x="5827888" y="3310564"/>
              <a:ext cx="121356" cy="205852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5827888" y="3310564"/>
                <a:ext cx="121356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42" name="墨迹 241"/>
              <p14:cNvContentPartPr/>
              <p14:nvPr/>
            </p14:nvContentPartPr>
            <p14:xfrm>
              <a:off x="5830711" y="3333123"/>
              <a:ext cx="87489" cy="191753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5830711" y="3333123"/>
                <a:ext cx="874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43" name="墨迹 242"/>
              <p14:cNvContentPartPr/>
              <p14:nvPr/>
            </p14:nvContentPartPr>
            <p14:xfrm>
              <a:off x="5994400" y="3279545"/>
              <a:ext cx="39511" cy="186113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5994400" y="3279545"/>
                <a:ext cx="39511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44" name="墨迹 243"/>
              <p14:cNvContentPartPr/>
              <p14:nvPr/>
            </p14:nvContentPartPr>
            <p14:xfrm>
              <a:off x="6096000" y="3327483"/>
              <a:ext cx="90311" cy="172719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6096000" y="3327483"/>
                <a:ext cx="90311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45" name="墨迹 244"/>
              <p14:cNvContentPartPr/>
              <p14:nvPr/>
            </p14:nvContentPartPr>
            <p14:xfrm>
              <a:off x="6242755" y="3255576"/>
              <a:ext cx="146756" cy="422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6242755" y="3255576"/>
                <a:ext cx="146756" cy="42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46" name="墨迹 245"/>
              <p14:cNvContentPartPr/>
              <p14:nvPr/>
            </p14:nvContentPartPr>
            <p14:xfrm>
              <a:off x="6397977" y="3197768"/>
              <a:ext cx="36689" cy="109976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6397977" y="3197768"/>
                <a:ext cx="36689" cy="109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47" name="墨迹 246"/>
              <p14:cNvContentPartPr/>
              <p14:nvPr/>
            </p14:nvContentPartPr>
            <p14:xfrm>
              <a:off x="6482644" y="3194243"/>
              <a:ext cx="52211" cy="209377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6482644" y="3194243"/>
                <a:ext cx="52211" cy="209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48" name="墨迹 247"/>
              <p14:cNvContentPartPr/>
              <p14:nvPr/>
            </p14:nvContentPartPr>
            <p14:xfrm>
              <a:off x="4135966" y="3171860"/>
              <a:ext cx="371122" cy="279699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4135966" y="3171860"/>
                <a:ext cx="371122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9" name="墨迹 248"/>
              <p14:cNvContentPartPr/>
              <p14:nvPr/>
            </p14:nvContentPartPr>
            <p14:xfrm>
              <a:off x="4038423" y="3750468"/>
              <a:ext cx="310621" cy="30736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4038423" y="3750468"/>
                <a:ext cx="310621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50" name="墨迹 249"/>
              <p14:cNvContentPartPr/>
              <p14:nvPr/>
            </p14:nvContentPartPr>
            <p14:xfrm>
              <a:off x="7221184" y="3101891"/>
              <a:ext cx="94016" cy="253791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7221184" y="3101891"/>
                <a:ext cx="9401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51" name="墨迹 250"/>
              <p14:cNvContentPartPr/>
              <p14:nvPr/>
            </p14:nvContentPartPr>
            <p14:xfrm>
              <a:off x="7176911" y="2980635"/>
              <a:ext cx="160866" cy="404832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7176911" y="2980635"/>
                <a:ext cx="160866" cy="404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52" name="墨迹 251"/>
              <p14:cNvContentPartPr/>
              <p14:nvPr/>
            </p14:nvContentPartPr>
            <p14:xfrm>
              <a:off x="7393516" y="3046903"/>
              <a:ext cx="209550" cy="289745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7393516" y="3046903"/>
                <a:ext cx="209550" cy="2897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53" name="墨迹 252"/>
              <p14:cNvContentPartPr/>
              <p14:nvPr/>
            </p14:nvContentPartPr>
            <p14:xfrm>
              <a:off x="7615766" y="3037033"/>
              <a:ext cx="246944" cy="393553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7615766" y="3037033"/>
                <a:ext cx="246944" cy="393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54" name="墨迹 253"/>
              <p14:cNvContentPartPr/>
              <p14:nvPr/>
            </p14:nvContentPartPr>
            <p14:xfrm>
              <a:off x="8286044" y="2962834"/>
              <a:ext cx="79022" cy="330810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8286044" y="2962834"/>
                <a:ext cx="79022" cy="330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55" name="墨迹 254"/>
              <p14:cNvContentPartPr/>
              <p14:nvPr/>
            </p14:nvContentPartPr>
            <p14:xfrm>
              <a:off x="8446028" y="2998788"/>
              <a:ext cx="244299" cy="314596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8446028" y="2998788"/>
                <a:ext cx="244299" cy="314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56" name="墨迹 255"/>
              <p14:cNvContentPartPr/>
              <p14:nvPr/>
            </p14:nvContentPartPr>
            <p14:xfrm>
              <a:off x="8731955" y="2968474"/>
              <a:ext cx="90312" cy="77019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8731955" y="2968474"/>
                <a:ext cx="90312" cy="77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57" name="墨迹 256"/>
              <p14:cNvContentPartPr/>
              <p14:nvPr/>
            </p14:nvContentPartPr>
            <p14:xfrm>
              <a:off x="8805333" y="2994735"/>
              <a:ext cx="84667" cy="14099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8805333" y="2994735"/>
                <a:ext cx="846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58" name="墨迹 257"/>
              <p14:cNvContentPartPr/>
              <p14:nvPr/>
            </p14:nvContentPartPr>
            <p14:xfrm>
              <a:off x="8856133" y="2921417"/>
              <a:ext cx="105304" cy="335569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8856133" y="2921417"/>
                <a:ext cx="105304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59" name="墨迹 258"/>
              <p14:cNvContentPartPr/>
              <p14:nvPr/>
            </p14:nvContentPartPr>
            <p14:xfrm>
              <a:off x="9087555" y="2989095"/>
              <a:ext cx="101600" cy="16919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9087555" y="2989095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60" name="墨迹 259"/>
              <p14:cNvContentPartPr/>
              <p14:nvPr/>
            </p14:nvContentPartPr>
            <p14:xfrm>
              <a:off x="9064977" y="3062412"/>
              <a:ext cx="160867" cy="22560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9064977" y="3062412"/>
                <a:ext cx="16086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61" name="墨迹 260"/>
              <p14:cNvContentPartPr/>
              <p14:nvPr/>
            </p14:nvContentPartPr>
            <p14:xfrm>
              <a:off x="9361311" y="2885816"/>
              <a:ext cx="81844" cy="252734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9361311" y="2885816"/>
                <a:ext cx="81844" cy="252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62" name="墨迹 261"/>
              <p14:cNvContentPartPr/>
              <p14:nvPr/>
            </p14:nvContentPartPr>
            <p14:xfrm>
              <a:off x="9488311" y="2936574"/>
              <a:ext cx="110066" cy="117908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9488311" y="2936574"/>
                <a:ext cx="110066" cy="117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63" name="墨迹 262"/>
              <p14:cNvContentPartPr/>
              <p14:nvPr/>
            </p14:nvContentPartPr>
            <p14:xfrm>
              <a:off x="9578622" y="2885816"/>
              <a:ext cx="33866" cy="193516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9578622" y="2885816"/>
                <a:ext cx="33866" cy="193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64" name="墨迹 263"/>
              <p14:cNvContentPartPr/>
              <p14:nvPr/>
            </p14:nvContentPartPr>
            <p14:xfrm>
              <a:off x="9675988" y="2915777"/>
              <a:ext cx="207434" cy="321469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9675988" y="2915777"/>
                <a:ext cx="207434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65" name="墨迹 264"/>
              <p14:cNvContentPartPr/>
              <p14:nvPr/>
            </p14:nvContentPartPr>
            <p14:xfrm>
              <a:off x="9906000" y="2915777"/>
              <a:ext cx="124177" cy="22560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9906000" y="2915777"/>
                <a:ext cx="12417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266" name="墨迹 265"/>
              <p14:cNvContentPartPr/>
              <p14:nvPr/>
            </p14:nvContentPartPr>
            <p14:xfrm>
              <a:off x="9897533" y="2791702"/>
              <a:ext cx="239889" cy="380686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9897533" y="2791702"/>
                <a:ext cx="239889" cy="3806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67" name="墨迹 266"/>
              <p14:cNvContentPartPr/>
              <p14:nvPr/>
            </p14:nvContentPartPr>
            <p14:xfrm>
              <a:off x="7986888" y="3549374"/>
              <a:ext cx="67734" cy="74199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7986888" y="3549374"/>
                <a:ext cx="67734" cy="74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268" name="墨迹 267"/>
              <p14:cNvContentPartPr/>
              <p14:nvPr/>
            </p14:nvContentPartPr>
            <p14:xfrm>
              <a:off x="7902222" y="3671511"/>
              <a:ext cx="50800" cy="42298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7902222" y="3671511"/>
                <a:ext cx="5080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69" name="墨迹 268"/>
              <p14:cNvContentPartPr/>
              <p14:nvPr/>
            </p14:nvContentPartPr>
            <p14:xfrm>
              <a:off x="8082844" y="3699710"/>
              <a:ext cx="33866" cy="33839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8082844" y="3699710"/>
                <a:ext cx="338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270" name="墨迹 269"/>
              <p14:cNvContentPartPr/>
              <p14:nvPr/>
            </p14:nvContentPartPr>
            <p14:xfrm>
              <a:off x="8311444" y="3491037"/>
              <a:ext cx="115711" cy="281990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8311444" y="3491037"/>
                <a:ext cx="115711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71" name="墨迹 270"/>
              <p14:cNvContentPartPr/>
              <p14:nvPr/>
            </p14:nvContentPartPr>
            <p14:xfrm>
              <a:off x="8429977" y="3557305"/>
              <a:ext cx="42334" cy="190344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8429977" y="3557305"/>
                <a:ext cx="42334" cy="190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72" name="墨迹 271"/>
              <p14:cNvContentPartPr/>
              <p14:nvPr/>
            </p14:nvContentPartPr>
            <p14:xfrm>
              <a:off x="8444088" y="3609473"/>
              <a:ext cx="93134" cy="28199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8444088" y="3609473"/>
                <a:ext cx="931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73" name="墨迹 272"/>
              <p14:cNvContentPartPr/>
              <p14:nvPr/>
            </p14:nvContentPartPr>
            <p14:xfrm>
              <a:off x="8523111" y="3538095"/>
              <a:ext cx="22578" cy="285691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8523111" y="3538095"/>
                <a:ext cx="22578" cy="2856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74" name="墨迹 273"/>
              <p14:cNvContentPartPr/>
              <p14:nvPr/>
            </p14:nvContentPartPr>
            <p14:xfrm>
              <a:off x="8607777" y="3536156"/>
              <a:ext cx="118534" cy="28199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8607777" y="3536156"/>
                <a:ext cx="1185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75" name="墨迹 274"/>
              <p14:cNvContentPartPr/>
              <p14:nvPr/>
            </p14:nvContentPartPr>
            <p14:xfrm>
              <a:off x="8644466" y="3489804"/>
              <a:ext cx="25400" cy="164788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8644466" y="3489804"/>
                <a:ext cx="25400" cy="1647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76" name="墨迹 275"/>
              <p14:cNvContentPartPr/>
              <p14:nvPr/>
            </p14:nvContentPartPr>
            <p14:xfrm>
              <a:off x="8740422" y="3496677"/>
              <a:ext cx="121355" cy="307369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8740422" y="3496677"/>
                <a:ext cx="121355" cy="307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77" name="墨迹 276"/>
              <p14:cNvContentPartPr/>
              <p14:nvPr/>
            </p14:nvContentPartPr>
            <p14:xfrm>
              <a:off x="8901288" y="3555014"/>
              <a:ext cx="114653" cy="48819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8901288" y="3555014"/>
                <a:ext cx="114653" cy="48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78" name="墨迹 277"/>
              <p14:cNvContentPartPr/>
              <p14:nvPr/>
            </p14:nvContentPartPr>
            <p14:xfrm>
              <a:off x="8888588" y="3646132"/>
              <a:ext cx="156634" cy="2820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8888588" y="3646132"/>
                <a:ext cx="15663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79" name="墨迹 278"/>
              <p14:cNvContentPartPr/>
              <p14:nvPr/>
            </p14:nvContentPartPr>
            <p14:xfrm>
              <a:off x="9022644" y="3510600"/>
              <a:ext cx="110066" cy="181532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9022644" y="3510600"/>
                <a:ext cx="110066" cy="181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80" name="墨迹 279"/>
              <p14:cNvContentPartPr/>
              <p14:nvPr/>
            </p14:nvContentPartPr>
            <p14:xfrm>
              <a:off x="9138355" y="3515535"/>
              <a:ext cx="79022" cy="26261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9138355" y="3515535"/>
                <a:ext cx="79022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281" name="墨迹 280"/>
              <p14:cNvContentPartPr/>
              <p14:nvPr/>
            </p14:nvContentPartPr>
            <p14:xfrm>
              <a:off x="9206088" y="3615113"/>
              <a:ext cx="62089" cy="39479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9206088" y="3615113"/>
                <a:ext cx="620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282" name="墨迹 281"/>
              <p14:cNvContentPartPr/>
              <p14:nvPr/>
            </p14:nvContentPartPr>
            <p14:xfrm>
              <a:off x="9343496" y="3410846"/>
              <a:ext cx="82726" cy="230351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9343496" y="3410846"/>
                <a:ext cx="82726" cy="230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283" name="墨迹 282"/>
              <p14:cNvContentPartPr/>
              <p14:nvPr/>
            </p14:nvContentPartPr>
            <p14:xfrm>
              <a:off x="9502422" y="3498792"/>
              <a:ext cx="76200" cy="89885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9502422" y="3498792"/>
                <a:ext cx="76200" cy="898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284" name="墨迹 283"/>
              <p14:cNvContentPartPr/>
              <p14:nvPr/>
            </p14:nvContentPartPr>
            <p14:xfrm>
              <a:off x="9657644" y="3467421"/>
              <a:ext cx="141111" cy="139232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9657644" y="3467421"/>
                <a:ext cx="141111" cy="139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285" name="墨迹 284"/>
              <p14:cNvContentPartPr/>
              <p14:nvPr/>
            </p14:nvContentPartPr>
            <p14:xfrm>
              <a:off x="9691511" y="3476938"/>
              <a:ext cx="104422" cy="135355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9691511" y="3476938"/>
                <a:ext cx="104422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286" name="墨迹 285"/>
              <p14:cNvContentPartPr/>
              <p14:nvPr/>
            </p14:nvContentPartPr>
            <p14:xfrm>
              <a:off x="9834033" y="3442218"/>
              <a:ext cx="71967" cy="170075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9834033" y="3442218"/>
                <a:ext cx="71967" cy="170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87" name="墨迹 286"/>
              <p14:cNvContentPartPr/>
              <p14:nvPr/>
            </p14:nvContentPartPr>
            <p14:xfrm>
              <a:off x="9979377" y="3476233"/>
              <a:ext cx="93663" cy="113677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9979377" y="3476233"/>
                <a:ext cx="93663" cy="113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88" name="墨迹 287"/>
              <p14:cNvContentPartPr/>
              <p14:nvPr/>
            </p14:nvContentPartPr>
            <p14:xfrm>
              <a:off x="10131777" y="3400801"/>
              <a:ext cx="121356" cy="22559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10131777" y="3400801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89" name="墨迹 288"/>
              <p14:cNvContentPartPr/>
              <p14:nvPr/>
            </p14:nvContentPartPr>
            <p14:xfrm>
              <a:off x="10222088" y="3355682"/>
              <a:ext cx="62089" cy="143815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10222088" y="3355682"/>
                <a:ext cx="62089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90" name="墨迹 289"/>
              <p14:cNvContentPartPr/>
              <p14:nvPr/>
            </p14:nvContentPartPr>
            <p14:xfrm>
              <a:off x="10306755" y="3361322"/>
              <a:ext cx="56445" cy="214312"/>
            </p14:xfrm>
          </p:contentPart>
        </mc:Choice>
        <mc:Fallback xmlns="">
          <p:pic>
            <p:nvPicPr>
              <p:cNvPr id="290" name="墨迹 289"/>
            </p:nvPicPr>
            <p:blipFill>
              <a:blip/>
            </p:blipFill>
            <p:spPr>
              <a:xfrm>
                <a:off x="10306755" y="3361322"/>
                <a:ext cx="56445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91" name="墨迹 290"/>
              <p14:cNvContentPartPr/>
              <p14:nvPr/>
            </p14:nvContentPartPr>
            <p14:xfrm>
              <a:off x="5559777" y="4035278"/>
              <a:ext cx="120650" cy="275645"/>
            </p14:xfrm>
          </p:contentPart>
        </mc:Choice>
        <mc:Fallback xmlns="">
          <p:pic>
            <p:nvPicPr>
              <p:cNvPr id="291" name="墨迹 290"/>
            </p:nvPicPr>
            <p:blipFill>
              <a:blip/>
            </p:blipFill>
            <p:spPr>
              <a:xfrm>
                <a:off x="5559777" y="4035278"/>
                <a:ext cx="120650" cy="2756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92" name="墨迹 291"/>
              <p14:cNvContentPartPr/>
              <p14:nvPr/>
            </p14:nvContentPartPr>
            <p14:xfrm>
              <a:off x="5729111" y="4026819"/>
              <a:ext cx="33866" cy="231936"/>
            </p14:xfrm>
          </p:contentPart>
        </mc:Choice>
        <mc:Fallback xmlns="">
          <p:pic>
            <p:nvPicPr>
              <p:cNvPr id="292" name="墨迹 291"/>
            </p:nvPicPr>
            <p:blipFill>
              <a:blip/>
            </p:blipFill>
            <p:spPr>
              <a:xfrm>
                <a:off x="5729111" y="4026819"/>
                <a:ext cx="33866" cy="231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93" name="墨迹 292"/>
              <p14:cNvContentPartPr/>
              <p14:nvPr/>
            </p14:nvContentPartPr>
            <p14:xfrm>
              <a:off x="5746044" y="4128335"/>
              <a:ext cx="87488" cy="50758"/>
            </p14:xfrm>
          </p:contentPart>
        </mc:Choice>
        <mc:Fallback xmlns="">
          <p:pic>
            <p:nvPicPr>
              <p:cNvPr id="293" name="墨迹 292"/>
            </p:nvPicPr>
            <p:blipFill>
              <a:blip/>
            </p:blipFill>
            <p:spPr>
              <a:xfrm>
                <a:off x="5746044" y="4128335"/>
                <a:ext cx="8748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94" name="墨迹 293"/>
              <p14:cNvContentPartPr/>
              <p14:nvPr/>
            </p14:nvContentPartPr>
            <p14:xfrm>
              <a:off x="5827888" y="3999853"/>
              <a:ext cx="23989" cy="359714"/>
            </p14:xfrm>
          </p:contentPart>
        </mc:Choice>
        <mc:Fallback xmlns="">
          <p:pic>
            <p:nvPicPr>
              <p:cNvPr id="294" name="墨迹 293"/>
            </p:nvPicPr>
            <p:blipFill>
              <a:blip/>
            </p:blipFill>
            <p:spPr>
              <a:xfrm>
                <a:off x="5827888" y="3999853"/>
                <a:ext cx="23989" cy="3597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295" name="墨迹 294"/>
              <p14:cNvContentPartPr/>
              <p14:nvPr/>
            </p14:nvContentPartPr>
            <p14:xfrm>
              <a:off x="6028266" y="4074052"/>
              <a:ext cx="152400" cy="51463"/>
            </p14:xfrm>
          </p:contentPart>
        </mc:Choice>
        <mc:Fallback xmlns="">
          <p:pic>
            <p:nvPicPr>
              <p:cNvPr id="295" name="墨迹 294"/>
            </p:nvPicPr>
            <p:blipFill>
              <a:blip/>
            </p:blipFill>
            <p:spPr>
              <a:xfrm>
                <a:off x="6028266" y="4074052"/>
                <a:ext cx="152400" cy="514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296" name="墨迹 295"/>
              <p14:cNvContentPartPr/>
              <p14:nvPr/>
            </p14:nvContentPartPr>
            <p14:xfrm>
              <a:off x="6029677" y="4191783"/>
              <a:ext cx="162278" cy="9869"/>
            </p14:xfrm>
          </p:contentPart>
        </mc:Choice>
        <mc:Fallback xmlns="">
          <p:pic>
            <p:nvPicPr>
              <p:cNvPr id="296" name="墨迹 295"/>
            </p:nvPicPr>
            <p:blipFill>
              <a:blip/>
            </p:blipFill>
            <p:spPr>
              <a:xfrm>
                <a:off x="6029677" y="4191783"/>
                <a:ext cx="162278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297" name="墨迹 296"/>
              <p14:cNvContentPartPr/>
              <p14:nvPr/>
            </p14:nvContentPartPr>
            <p14:xfrm>
              <a:off x="6412088" y="4021179"/>
              <a:ext cx="39512" cy="194573"/>
            </p14:xfrm>
          </p:contentPart>
        </mc:Choice>
        <mc:Fallback xmlns="">
          <p:pic>
            <p:nvPicPr>
              <p:cNvPr id="297" name="墨迹 296"/>
            </p:nvPicPr>
            <p:blipFill>
              <a:blip/>
            </p:blipFill>
            <p:spPr>
              <a:xfrm>
                <a:off x="6412088" y="4021179"/>
                <a:ext cx="39512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298" name="墨迹 297"/>
              <p14:cNvContentPartPr/>
              <p14:nvPr/>
            </p14:nvContentPartPr>
            <p14:xfrm>
              <a:off x="6493933" y="4012190"/>
              <a:ext cx="25400" cy="214841"/>
            </p14:xfrm>
          </p:contentPart>
        </mc:Choice>
        <mc:Fallback xmlns="">
          <p:pic>
            <p:nvPicPr>
              <p:cNvPr id="298" name="墨迹 297"/>
            </p:nvPicPr>
            <p:blipFill>
              <a:blip/>
            </p:blipFill>
            <p:spPr>
              <a:xfrm>
                <a:off x="6493933" y="4012190"/>
                <a:ext cx="25400" cy="214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299" name="墨迹 298"/>
              <p14:cNvContentPartPr/>
              <p14:nvPr/>
            </p14:nvContentPartPr>
            <p14:xfrm>
              <a:off x="6615288" y="4088856"/>
              <a:ext cx="163689" cy="28199"/>
            </p14:xfrm>
          </p:contentPart>
        </mc:Choice>
        <mc:Fallback xmlns="">
          <p:pic>
            <p:nvPicPr>
              <p:cNvPr id="299" name="墨迹 298"/>
            </p:nvPicPr>
            <p:blipFill>
              <a:blip/>
            </p:blipFill>
            <p:spPr>
              <a:xfrm>
                <a:off x="6615288" y="4088856"/>
                <a:ext cx="163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300" name="墨迹 299"/>
              <p14:cNvContentPartPr/>
              <p14:nvPr/>
            </p14:nvContentPartPr>
            <p14:xfrm>
              <a:off x="6914444" y="3871372"/>
              <a:ext cx="163688" cy="501589"/>
            </p14:xfrm>
          </p:contentPart>
        </mc:Choice>
        <mc:Fallback xmlns="">
          <p:pic>
            <p:nvPicPr>
              <p:cNvPr id="300" name="墨迹 299"/>
            </p:nvPicPr>
            <p:blipFill>
              <a:blip/>
            </p:blipFill>
            <p:spPr>
              <a:xfrm>
                <a:off x="6914444" y="3871372"/>
                <a:ext cx="163688" cy="501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301" name="墨迹 300"/>
              <p14:cNvContentPartPr/>
              <p14:nvPr/>
            </p14:nvContentPartPr>
            <p14:xfrm>
              <a:off x="7117644" y="3936582"/>
              <a:ext cx="97190" cy="207263"/>
            </p14:xfrm>
          </p:contentPart>
        </mc:Choice>
        <mc:Fallback xmlns="">
          <p:pic>
            <p:nvPicPr>
              <p:cNvPr id="301" name="墨迹 300"/>
            </p:nvPicPr>
            <p:blipFill>
              <a:blip/>
            </p:blipFill>
            <p:spPr>
              <a:xfrm>
                <a:off x="7117644" y="3936582"/>
                <a:ext cx="97190" cy="2072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302" name="墨迹 301"/>
              <p14:cNvContentPartPr/>
              <p14:nvPr/>
            </p14:nvContentPartPr>
            <p14:xfrm>
              <a:off x="7213600" y="3959141"/>
              <a:ext cx="79022" cy="28199"/>
            </p14:xfrm>
          </p:contentPart>
        </mc:Choice>
        <mc:Fallback xmlns="">
          <p:pic>
            <p:nvPicPr>
              <p:cNvPr id="302" name="墨迹 301"/>
            </p:nvPicPr>
            <p:blipFill>
              <a:blip/>
            </p:blipFill>
            <p:spPr>
              <a:xfrm>
                <a:off x="7213600" y="3959141"/>
                <a:ext cx="790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303" name="墨迹 302"/>
              <p14:cNvContentPartPr/>
              <p14:nvPr/>
            </p14:nvContentPartPr>
            <p14:xfrm>
              <a:off x="7292622" y="4066297"/>
              <a:ext cx="50800" cy="56398"/>
            </p14:xfrm>
          </p:contentPart>
        </mc:Choice>
        <mc:Fallback xmlns="">
          <p:pic>
            <p:nvPicPr>
              <p:cNvPr id="303" name="墨迹 302"/>
            </p:nvPicPr>
            <p:blipFill>
              <a:blip/>
            </p:blipFill>
            <p:spPr>
              <a:xfrm>
                <a:off x="7292622" y="4066297"/>
                <a:ext cx="508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304" name="墨迹 303"/>
              <p14:cNvContentPartPr/>
              <p14:nvPr/>
            </p14:nvContentPartPr>
            <p14:xfrm>
              <a:off x="7402688" y="3871724"/>
              <a:ext cx="119239" cy="243217"/>
            </p14:xfrm>
          </p:contentPart>
        </mc:Choice>
        <mc:Fallback xmlns="">
          <p:pic>
            <p:nvPicPr>
              <p:cNvPr id="304" name="墨迹 303"/>
            </p:nvPicPr>
            <p:blipFill>
              <a:blip/>
            </p:blipFill>
            <p:spPr>
              <a:xfrm>
                <a:off x="7402688" y="3871724"/>
                <a:ext cx="119239" cy="243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305" name="墨迹 304"/>
              <p14:cNvContentPartPr/>
              <p14:nvPr/>
            </p14:nvContentPartPr>
            <p14:xfrm>
              <a:off x="7806266" y="4007784"/>
              <a:ext cx="138818" cy="21854"/>
            </p14:xfrm>
          </p:contentPart>
        </mc:Choice>
        <mc:Fallback xmlns="">
          <p:pic>
            <p:nvPicPr>
              <p:cNvPr id="305" name="墨迹 304"/>
            </p:nvPicPr>
            <p:blipFill>
              <a:blip/>
            </p:blipFill>
            <p:spPr>
              <a:xfrm>
                <a:off x="7806266" y="4007784"/>
                <a:ext cx="138818" cy="21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306" name="墨迹 305"/>
              <p14:cNvContentPartPr/>
              <p14:nvPr/>
            </p14:nvContentPartPr>
            <p14:xfrm>
              <a:off x="7797800" y="4122695"/>
              <a:ext cx="166511" cy="5640"/>
            </p14:xfrm>
          </p:contentPart>
        </mc:Choice>
        <mc:Fallback xmlns="">
          <p:pic>
            <p:nvPicPr>
              <p:cNvPr id="306" name="墨迹 305"/>
            </p:nvPicPr>
            <p:blipFill>
              <a:blip/>
            </p:blipFill>
            <p:spPr>
              <a:xfrm>
                <a:off x="7797800" y="4122695"/>
                <a:ext cx="16651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307" name="墨迹 306"/>
              <p14:cNvContentPartPr/>
              <p14:nvPr/>
            </p14:nvContentPartPr>
            <p14:xfrm>
              <a:off x="8068733" y="3995095"/>
              <a:ext cx="47978" cy="175538"/>
            </p14:xfrm>
          </p:contentPart>
        </mc:Choice>
        <mc:Fallback xmlns="">
          <p:pic>
            <p:nvPicPr>
              <p:cNvPr id="307" name="墨迹 306"/>
            </p:nvPicPr>
            <p:blipFill>
              <a:blip/>
            </p:blipFill>
            <p:spPr>
              <a:xfrm>
                <a:off x="8068733" y="3995095"/>
                <a:ext cx="47978" cy="175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308" name="墨迹 307"/>
              <p14:cNvContentPartPr/>
              <p14:nvPr/>
            </p14:nvContentPartPr>
            <p14:xfrm>
              <a:off x="8187266" y="3964781"/>
              <a:ext cx="47978" cy="214312"/>
            </p14:xfrm>
          </p:contentPart>
        </mc:Choice>
        <mc:Fallback xmlns="">
          <p:pic>
            <p:nvPicPr>
              <p:cNvPr id="308" name="墨迹 307"/>
            </p:nvPicPr>
            <p:blipFill>
              <a:blip/>
            </p:blipFill>
            <p:spPr>
              <a:xfrm>
                <a:off x="8187266" y="3964781"/>
                <a:ext cx="479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309" name="墨迹 308"/>
              <p14:cNvContentPartPr/>
              <p14:nvPr/>
            </p14:nvContentPartPr>
            <p14:xfrm>
              <a:off x="8297333" y="4066297"/>
              <a:ext cx="177800" cy="22560"/>
            </p14:xfrm>
          </p:contentPart>
        </mc:Choice>
        <mc:Fallback xmlns="">
          <p:pic>
            <p:nvPicPr>
              <p:cNvPr id="309" name="墨迹 308"/>
            </p:nvPicPr>
            <p:blipFill>
              <a:blip/>
            </p:blipFill>
            <p:spPr>
              <a:xfrm>
                <a:off x="8297333" y="4066297"/>
                <a:ext cx="1778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310" name="墨迹 309"/>
              <p14:cNvContentPartPr/>
              <p14:nvPr/>
            </p14:nvContentPartPr>
            <p14:xfrm>
              <a:off x="8494888" y="4009899"/>
              <a:ext cx="105304" cy="138528"/>
            </p14:xfrm>
          </p:contentPart>
        </mc:Choice>
        <mc:Fallback xmlns="">
          <p:pic>
            <p:nvPicPr>
              <p:cNvPr id="310" name="墨迹 309"/>
            </p:nvPicPr>
            <p:blipFill>
              <a:blip/>
            </p:blipFill>
            <p:spPr>
              <a:xfrm>
                <a:off x="8494888" y="4009899"/>
                <a:ext cx="105304" cy="1385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311" name="墨迹 310"/>
              <p14:cNvContentPartPr/>
              <p14:nvPr/>
            </p14:nvContentPartPr>
            <p14:xfrm>
              <a:off x="8619066" y="4066297"/>
              <a:ext cx="62089" cy="56398"/>
            </p14:xfrm>
          </p:contentPart>
        </mc:Choice>
        <mc:Fallback xmlns="">
          <p:pic>
            <p:nvPicPr>
              <p:cNvPr id="311" name="墨迹 310"/>
            </p:nvPicPr>
            <p:blipFill>
              <a:blip/>
            </p:blipFill>
            <p:spPr>
              <a:xfrm>
                <a:off x="8619066" y="4066297"/>
                <a:ext cx="62089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312" name="墨迹 311"/>
              <p14:cNvContentPartPr/>
              <p14:nvPr/>
            </p14:nvContentPartPr>
            <p14:xfrm>
              <a:off x="8683977" y="3947861"/>
              <a:ext cx="118534" cy="358128"/>
            </p14:xfrm>
          </p:contentPart>
        </mc:Choice>
        <mc:Fallback xmlns="">
          <p:pic>
            <p:nvPicPr>
              <p:cNvPr id="312" name="墨迹 311"/>
            </p:nvPicPr>
            <p:blipFill>
              <a:blip/>
            </p:blipFill>
            <p:spPr>
              <a:xfrm>
                <a:off x="8683977" y="3947861"/>
                <a:ext cx="118534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313" name="墨迹 312"/>
              <p14:cNvContentPartPr/>
              <p14:nvPr/>
            </p14:nvContentPartPr>
            <p14:xfrm>
              <a:off x="8799688" y="3950681"/>
              <a:ext cx="111478" cy="193164"/>
            </p14:xfrm>
          </p:contentPart>
        </mc:Choice>
        <mc:Fallback xmlns="">
          <p:pic>
            <p:nvPicPr>
              <p:cNvPr id="313" name="墨迹 312"/>
            </p:nvPicPr>
            <p:blipFill>
              <a:blip/>
            </p:blipFill>
            <p:spPr>
              <a:xfrm>
                <a:off x="8799688" y="3950681"/>
                <a:ext cx="111478" cy="193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314" name="墨迹 313"/>
              <p14:cNvContentPartPr/>
              <p14:nvPr/>
            </p14:nvContentPartPr>
            <p14:xfrm>
              <a:off x="8878711" y="3925302"/>
              <a:ext cx="135466" cy="33839"/>
            </p14:xfrm>
          </p:contentPart>
        </mc:Choice>
        <mc:Fallback xmlns="">
          <p:pic>
            <p:nvPicPr>
              <p:cNvPr id="314" name="墨迹 313"/>
            </p:nvPicPr>
            <p:blipFill>
              <a:blip/>
            </p:blipFill>
            <p:spPr>
              <a:xfrm>
                <a:off x="8878711" y="3925302"/>
                <a:ext cx="13546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315" name="墨迹 314"/>
              <p14:cNvContentPartPr/>
              <p14:nvPr/>
            </p14:nvContentPartPr>
            <p14:xfrm>
              <a:off x="9098844" y="3983639"/>
              <a:ext cx="127000" cy="9341"/>
            </p14:xfrm>
          </p:contentPart>
        </mc:Choice>
        <mc:Fallback xmlns="">
          <p:pic>
            <p:nvPicPr>
              <p:cNvPr id="315" name="墨迹 314"/>
            </p:nvPicPr>
            <p:blipFill>
              <a:blip/>
            </p:blipFill>
            <p:spPr>
              <a:xfrm>
                <a:off x="9098844" y="3983639"/>
                <a:ext cx="127000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316" name="墨迹 315"/>
              <p14:cNvContentPartPr/>
              <p14:nvPr/>
            </p14:nvContentPartPr>
            <p14:xfrm>
              <a:off x="9067271" y="4077577"/>
              <a:ext cx="158573" cy="28199"/>
            </p14:xfrm>
          </p:contentPart>
        </mc:Choice>
        <mc:Fallback xmlns="">
          <p:pic>
            <p:nvPicPr>
              <p:cNvPr id="316" name="墨迹 315"/>
            </p:nvPicPr>
            <p:blipFill>
              <a:blip/>
            </p:blipFill>
            <p:spPr>
              <a:xfrm>
                <a:off x="9067271" y="4077577"/>
                <a:ext cx="15857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317" name="墨迹 316"/>
              <p14:cNvContentPartPr/>
              <p14:nvPr/>
            </p14:nvContentPartPr>
            <p14:xfrm>
              <a:off x="9296400" y="3995624"/>
              <a:ext cx="88371" cy="147692"/>
            </p14:xfrm>
          </p:contentPart>
        </mc:Choice>
        <mc:Fallback xmlns="">
          <p:pic>
            <p:nvPicPr>
              <p:cNvPr id="317" name="墨迹 316"/>
            </p:nvPicPr>
            <p:blipFill>
              <a:blip/>
            </p:blipFill>
            <p:spPr>
              <a:xfrm>
                <a:off x="9296400" y="3995624"/>
                <a:ext cx="88371" cy="147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318" name="墨迹 317"/>
              <p14:cNvContentPartPr/>
              <p14:nvPr/>
            </p14:nvContentPartPr>
            <p14:xfrm>
              <a:off x="9214555" y="3927417"/>
              <a:ext cx="64912" cy="257316"/>
            </p14:xfrm>
          </p:contentPart>
        </mc:Choice>
        <mc:Fallback xmlns="">
          <p:pic>
            <p:nvPicPr>
              <p:cNvPr id="318" name="墨迹 317"/>
            </p:nvPicPr>
            <p:blipFill>
              <a:blip/>
            </p:blipFill>
            <p:spPr>
              <a:xfrm>
                <a:off x="9214555" y="3927417"/>
                <a:ext cx="64912" cy="257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319" name="墨迹 318"/>
              <p14:cNvContentPartPr/>
              <p14:nvPr/>
            </p14:nvContentPartPr>
            <p14:xfrm>
              <a:off x="9454444" y="4105776"/>
              <a:ext cx="28222" cy="42298"/>
            </p14:xfrm>
          </p:contentPart>
        </mc:Choice>
        <mc:Fallback xmlns="">
          <p:pic>
            <p:nvPicPr>
              <p:cNvPr id="319" name="墨迹 318"/>
            </p:nvPicPr>
            <p:blipFill>
              <a:blip/>
            </p:blipFill>
            <p:spPr>
              <a:xfrm>
                <a:off x="9454444" y="4105776"/>
                <a:ext cx="28222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320" name="墨迹 319"/>
              <p14:cNvContentPartPr/>
              <p14:nvPr/>
            </p14:nvContentPartPr>
            <p14:xfrm>
              <a:off x="9550400" y="3953501"/>
              <a:ext cx="197555" cy="240573"/>
            </p14:xfrm>
          </p:contentPart>
        </mc:Choice>
        <mc:Fallback xmlns="">
          <p:pic>
            <p:nvPicPr>
              <p:cNvPr id="320" name="墨迹 319"/>
            </p:nvPicPr>
            <p:blipFill>
              <a:blip/>
            </p:blipFill>
            <p:spPr>
              <a:xfrm>
                <a:off x="9550400" y="3953501"/>
                <a:ext cx="197555" cy="240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321" name="墨迹 320"/>
              <p14:cNvContentPartPr/>
              <p14:nvPr/>
            </p14:nvContentPartPr>
            <p14:xfrm>
              <a:off x="9691511" y="3959141"/>
              <a:ext cx="121356" cy="22559"/>
            </p14:xfrm>
          </p:contentPart>
        </mc:Choice>
        <mc:Fallback xmlns="">
          <p:pic>
            <p:nvPicPr>
              <p:cNvPr id="321" name="墨迹 320"/>
            </p:nvPicPr>
            <p:blipFill>
              <a:blip/>
            </p:blipFill>
            <p:spPr>
              <a:xfrm>
                <a:off x="9691511" y="3959141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322" name="墨迹 321"/>
              <p14:cNvContentPartPr/>
              <p14:nvPr/>
            </p14:nvContentPartPr>
            <p14:xfrm>
              <a:off x="9998251" y="3955440"/>
              <a:ext cx="3704" cy="9341"/>
            </p14:xfrm>
          </p:contentPart>
        </mc:Choice>
        <mc:Fallback xmlns="">
          <p:pic>
            <p:nvPicPr>
              <p:cNvPr id="322" name="墨迹 321"/>
            </p:nvPicPr>
            <p:blipFill>
              <a:blip/>
            </p:blipFill>
            <p:spPr>
              <a:xfrm>
                <a:off x="9998251" y="3955440"/>
                <a:ext cx="3704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323" name="墨迹 322"/>
              <p14:cNvContentPartPr/>
              <p14:nvPr/>
            </p14:nvContentPartPr>
            <p14:xfrm>
              <a:off x="1210027" y="4669756"/>
              <a:ext cx="184150" cy="229117"/>
            </p14:xfrm>
          </p:contentPart>
        </mc:Choice>
        <mc:Fallback xmlns="">
          <p:pic>
            <p:nvPicPr>
              <p:cNvPr id="323" name="墨迹 322"/>
            </p:nvPicPr>
            <p:blipFill>
              <a:blip/>
            </p:blipFill>
            <p:spPr>
              <a:xfrm>
                <a:off x="1210027" y="4669756"/>
                <a:ext cx="184150" cy="229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324" name="墨迹 323"/>
              <p14:cNvContentPartPr/>
              <p14:nvPr/>
            </p14:nvContentPartPr>
            <p14:xfrm>
              <a:off x="1817511" y="4793832"/>
              <a:ext cx="28222" cy="33839"/>
            </p14:xfrm>
          </p:contentPart>
        </mc:Choice>
        <mc:Fallback xmlns="">
          <p:pic>
            <p:nvPicPr>
              <p:cNvPr id="324" name="墨迹 323"/>
            </p:nvPicPr>
            <p:blipFill>
              <a:blip/>
            </p:blipFill>
            <p:spPr>
              <a:xfrm>
                <a:off x="1817511" y="4793832"/>
                <a:ext cx="282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325" name="墨迹 324"/>
              <p14:cNvContentPartPr/>
              <p14:nvPr/>
            </p14:nvContentPartPr>
            <p14:xfrm>
              <a:off x="1823155" y="4867149"/>
              <a:ext cx="22578" cy="25379"/>
            </p14:xfrm>
          </p:contentPart>
        </mc:Choice>
        <mc:Fallback xmlns="">
          <p:pic>
            <p:nvPicPr>
              <p:cNvPr id="325" name="墨迹 324"/>
            </p:nvPicPr>
            <p:blipFill>
              <a:blip/>
            </p:blipFill>
            <p:spPr>
              <a:xfrm>
                <a:off x="1823155" y="4867149"/>
                <a:ext cx="225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26" name="墨迹 325"/>
              <p14:cNvContentPartPr/>
              <p14:nvPr/>
            </p14:nvContentPartPr>
            <p14:xfrm>
              <a:off x="2643893" y="4776912"/>
              <a:ext cx="240418" cy="247799"/>
            </p14:xfrm>
          </p:contentPart>
        </mc:Choice>
        <mc:Fallback xmlns="">
          <p:pic>
            <p:nvPicPr>
              <p:cNvPr id="326" name="墨迹 325"/>
            </p:nvPicPr>
            <p:blipFill>
              <a:blip/>
            </p:blipFill>
            <p:spPr>
              <a:xfrm>
                <a:off x="2643893" y="4776912"/>
                <a:ext cx="240418" cy="2477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327" name="墨迹 326"/>
              <p14:cNvContentPartPr/>
              <p14:nvPr/>
            </p14:nvContentPartPr>
            <p14:xfrm>
              <a:off x="2786768" y="4705534"/>
              <a:ext cx="297920" cy="339974"/>
            </p14:xfrm>
          </p:contentPart>
        </mc:Choice>
        <mc:Fallback xmlns="">
          <p:pic>
            <p:nvPicPr>
              <p:cNvPr id="327" name="墨迹 326"/>
            </p:nvPicPr>
            <p:blipFill>
              <a:blip/>
            </p:blipFill>
            <p:spPr>
              <a:xfrm>
                <a:off x="2786768" y="4705534"/>
                <a:ext cx="297920" cy="3399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28" name="墨迹 327"/>
              <p14:cNvContentPartPr/>
              <p14:nvPr/>
            </p14:nvContentPartPr>
            <p14:xfrm>
              <a:off x="3849511" y="4649312"/>
              <a:ext cx="28222" cy="387031"/>
            </p14:xfrm>
          </p:contentPart>
        </mc:Choice>
        <mc:Fallback xmlns="">
          <p:pic>
            <p:nvPicPr>
              <p:cNvPr id="328" name="墨迹 327"/>
            </p:nvPicPr>
            <p:blipFill>
              <a:blip/>
            </p:blipFill>
            <p:spPr>
              <a:xfrm>
                <a:off x="3849511" y="4649312"/>
                <a:ext cx="28222" cy="3870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329" name="墨迹 328"/>
              <p14:cNvContentPartPr/>
              <p14:nvPr/>
            </p14:nvContentPartPr>
            <p14:xfrm>
              <a:off x="3870501" y="4765633"/>
              <a:ext cx="125765" cy="144696"/>
            </p14:xfrm>
          </p:contentPart>
        </mc:Choice>
        <mc:Fallback xmlns="">
          <p:pic>
            <p:nvPicPr>
              <p:cNvPr id="329" name="墨迹 328"/>
            </p:nvPicPr>
            <p:blipFill>
              <a:blip/>
            </p:blipFill>
            <p:spPr>
              <a:xfrm>
                <a:off x="3870501" y="4765633"/>
                <a:ext cx="125765" cy="144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30" name="墨迹 329"/>
              <p14:cNvContentPartPr/>
              <p14:nvPr/>
            </p14:nvContentPartPr>
            <p14:xfrm>
              <a:off x="4001911" y="4745541"/>
              <a:ext cx="308504" cy="194926"/>
            </p14:xfrm>
          </p:contentPart>
        </mc:Choice>
        <mc:Fallback xmlns="">
          <p:pic>
            <p:nvPicPr>
              <p:cNvPr id="330" name="墨迹 329"/>
            </p:nvPicPr>
            <p:blipFill>
              <a:blip/>
            </p:blipFill>
            <p:spPr>
              <a:xfrm>
                <a:off x="4001911" y="4745541"/>
                <a:ext cx="308504" cy="194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331" name="墨迹 330"/>
              <p14:cNvContentPartPr/>
              <p14:nvPr/>
            </p14:nvContentPartPr>
            <p14:xfrm>
              <a:off x="4295422" y="4793832"/>
              <a:ext cx="86783" cy="349668"/>
            </p14:xfrm>
          </p:contentPart>
        </mc:Choice>
        <mc:Fallback xmlns="">
          <p:pic>
            <p:nvPicPr>
              <p:cNvPr id="331" name="墨迹 330"/>
            </p:nvPicPr>
            <p:blipFill>
              <a:blip/>
            </p:blipFill>
            <p:spPr>
              <a:xfrm>
                <a:off x="4295422" y="4793832"/>
                <a:ext cx="86783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32" name="墨迹 331"/>
              <p14:cNvContentPartPr/>
              <p14:nvPr/>
            </p14:nvContentPartPr>
            <p14:xfrm>
              <a:off x="4474456" y="4827670"/>
              <a:ext cx="199144" cy="11280"/>
            </p14:xfrm>
          </p:contentPart>
        </mc:Choice>
        <mc:Fallback xmlns="">
          <p:pic>
            <p:nvPicPr>
              <p:cNvPr id="332" name="墨迹 331"/>
            </p:nvPicPr>
            <p:blipFill>
              <a:blip/>
            </p:blipFill>
            <p:spPr>
              <a:xfrm>
                <a:off x="4474456" y="4827670"/>
                <a:ext cx="1991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333" name="墨迹 332"/>
              <p14:cNvContentPartPr/>
              <p14:nvPr/>
            </p14:nvContentPartPr>
            <p14:xfrm>
              <a:off x="4560711" y="4773388"/>
              <a:ext cx="11289" cy="226297"/>
            </p14:xfrm>
          </p:contentPart>
        </mc:Choice>
        <mc:Fallback xmlns="">
          <p:pic>
            <p:nvPicPr>
              <p:cNvPr id="333" name="墨迹 332"/>
            </p:nvPicPr>
            <p:blipFill>
              <a:blip/>
            </p:blipFill>
            <p:spPr>
              <a:xfrm>
                <a:off x="4560711" y="4773388"/>
                <a:ext cx="11289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34" name="墨迹 333"/>
              <p14:cNvContentPartPr/>
              <p14:nvPr/>
            </p14:nvContentPartPr>
            <p14:xfrm>
              <a:off x="4944533" y="4666407"/>
              <a:ext cx="5644" cy="226121"/>
            </p14:xfrm>
          </p:contentPart>
        </mc:Choice>
        <mc:Fallback xmlns="">
          <p:pic>
            <p:nvPicPr>
              <p:cNvPr id="334" name="墨迹 333"/>
            </p:nvPicPr>
            <p:blipFill>
              <a:blip/>
            </p:blipFill>
            <p:spPr>
              <a:xfrm>
                <a:off x="4944533" y="4666407"/>
                <a:ext cx="5644" cy="226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335" name="墨迹 334"/>
              <p14:cNvContentPartPr/>
              <p14:nvPr/>
            </p14:nvContentPartPr>
            <p14:xfrm>
              <a:off x="4961466" y="4771273"/>
              <a:ext cx="132645" cy="28199"/>
            </p14:xfrm>
          </p:contentPart>
        </mc:Choice>
        <mc:Fallback xmlns="">
          <p:pic>
            <p:nvPicPr>
              <p:cNvPr id="335" name="墨迹 334"/>
            </p:nvPicPr>
            <p:blipFill>
              <a:blip/>
            </p:blipFill>
            <p:spPr>
              <a:xfrm>
                <a:off x="4961466" y="4771273"/>
                <a:ext cx="1326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36" name="墨迹 335"/>
              <p14:cNvContentPartPr/>
              <p14:nvPr/>
            </p14:nvContentPartPr>
            <p14:xfrm>
              <a:off x="5068711" y="4692668"/>
              <a:ext cx="39511" cy="189286"/>
            </p14:xfrm>
          </p:contentPart>
        </mc:Choice>
        <mc:Fallback xmlns="">
          <p:pic>
            <p:nvPicPr>
              <p:cNvPr id="336" name="墨迹 335"/>
            </p:nvPicPr>
            <p:blipFill>
              <a:blip/>
            </p:blipFill>
            <p:spPr>
              <a:xfrm>
                <a:off x="5068711" y="4692668"/>
                <a:ext cx="39511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337" name="墨迹 336"/>
              <p14:cNvContentPartPr/>
              <p14:nvPr/>
            </p14:nvContentPartPr>
            <p14:xfrm>
              <a:off x="5181600" y="4644377"/>
              <a:ext cx="169333" cy="208673"/>
            </p14:xfrm>
          </p:contentPart>
        </mc:Choice>
        <mc:Fallback xmlns="">
          <p:pic>
            <p:nvPicPr>
              <p:cNvPr id="337" name="墨迹 336"/>
            </p:nvPicPr>
            <p:blipFill>
              <a:blip/>
            </p:blipFill>
            <p:spPr>
              <a:xfrm>
                <a:off x="5181600" y="4644377"/>
                <a:ext cx="169333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338" name="墨迹 337"/>
              <p14:cNvContentPartPr/>
              <p14:nvPr/>
            </p14:nvContentPartPr>
            <p14:xfrm>
              <a:off x="5525911" y="4692315"/>
              <a:ext cx="190500" cy="28199"/>
            </p14:xfrm>
          </p:contentPart>
        </mc:Choice>
        <mc:Fallback xmlns="">
          <p:pic>
            <p:nvPicPr>
              <p:cNvPr id="338" name="墨迹 337"/>
            </p:nvPicPr>
            <p:blipFill>
              <a:blip/>
            </p:blipFill>
            <p:spPr>
              <a:xfrm>
                <a:off x="5525911" y="4692315"/>
                <a:ext cx="1905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339" name="墨迹 338"/>
              <p14:cNvContentPartPr/>
              <p14:nvPr/>
            </p14:nvContentPartPr>
            <p14:xfrm>
              <a:off x="5522736" y="4793832"/>
              <a:ext cx="243064" cy="11279"/>
            </p14:xfrm>
          </p:contentPart>
        </mc:Choice>
        <mc:Fallback xmlns="">
          <p:pic>
            <p:nvPicPr>
              <p:cNvPr id="339" name="墨迹 338"/>
            </p:nvPicPr>
            <p:blipFill>
              <a:blip/>
            </p:blipFill>
            <p:spPr>
              <a:xfrm>
                <a:off x="5522736" y="4793832"/>
                <a:ext cx="24306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340" name="墨迹 339"/>
              <p14:cNvContentPartPr/>
              <p14:nvPr/>
            </p14:nvContentPartPr>
            <p14:xfrm>
              <a:off x="6011333" y="4556960"/>
              <a:ext cx="16934" cy="259431"/>
            </p14:xfrm>
          </p:contentPart>
        </mc:Choice>
        <mc:Fallback xmlns="">
          <p:pic>
            <p:nvPicPr>
              <p:cNvPr id="340" name="墨迹 339"/>
            </p:nvPicPr>
            <p:blipFill>
              <a:blip/>
            </p:blipFill>
            <p:spPr>
              <a:xfrm>
                <a:off x="6011333" y="4556960"/>
                <a:ext cx="1693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341" name="墨迹 340"/>
              <p14:cNvContentPartPr/>
              <p14:nvPr/>
            </p14:nvContentPartPr>
            <p14:xfrm>
              <a:off x="6002161" y="4631687"/>
              <a:ext cx="155928" cy="133946"/>
            </p14:xfrm>
          </p:contentPart>
        </mc:Choice>
        <mc:Fallback xmlns="">
          <p:pic>
            <p:nvPicPr>
              <p:cNvPr id="341" name="墨迹 340"/>
            </p:nvPicPr>
            <p:blipFill>
              <a:blip/>
            </p:blipFill>
            <p:spPr>
              <a:xfrm>
                <a:off x="6002161" y="4631687"/>
                <a:ext cx="155928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342" name="墨迹 341"/>
              <p14:cNvContentPartPr/>
              <p14:nvPr/>
            </p14:nvContentPartPr>
            <p14:xfrm>
              <a:off x="6175022" y="4597848"/>
              <a:ext cx="118533" cy="187700"/>
            </p14:xfrm>
          </p:contentPart>
        </mc:Choice>
        <mc:Fallback xmlns="">
          <p:pic>
            <p:nvPicPr>
              <p:cNvPr id="342" name="墨迹 341"/>
            </p:nvPicPr>
            <p:blipFill>
              <a:blip/>
            </p:blipFill>
            <p:spPr>
              <a:xfrm>
                <a:off x="6175022" y="4597848"/>
                <a:ext cx="118533" cy="187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343" name="墨迹 342"/>
              <p14:cNvContentPartPr/>
              <p14:nvPr/>
            </p14:nvContentPartPr>
            <p14:xfrm>
              <a:off x="6272388" y="4602431"/>
              <a:ext cx="32456" cy="184351"/>
            </p14:xfrm>
          </p:contentPart>
        </mc:Choice>
        <mc:Fallback xmlns="">
          <p:pic>
            <p:nvPicPr>
              <p:cNvPr id="343" name="墨迹 342"/>
            </p:nvPicPr>
            <p:blipFill>
              <a:blip/>
            </p:blipFill>
            <p:spPr>
              <a:xfrm>
                <a:off x="6272388" y="4602431"/>
                <a:ext cx="32456" cy="184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344" name="墨迹 343"/>
              <p14:cNvContentPartPr/>
              <p14:nvPr/>
            </p14:nvContentPartPr>
            <p14:xfrm>
              <a:off x="6346296" y="4558899"/>
              <a:ext cx="272521" cy="398487"/>
            </p14:xfrm>
          </p:contentPart>
        </mc:Choice>
        <mc:Fallback xmlns="">
          <p:pic>
            <p:nvPicPr>
              <p:cNvPr id="344" name="墨迹 343"/>
            </p:nvPicPr>
            <p:blipFill>
              <a:blip/>
            </p:blipFill>
            <p:spPr>
              <a:xfrm>
                <a:off x="6346296" y="4558899"/>
                <a:ext cx="272521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345" name="墨迹 344"/>
              <p14:cNvContentPartPr/>
              <p14:nvPr/>
            </p14:nvContentPartPr>
            <p14:xfrm>
              <a:off x="6756400" y="4665526"/>
              <a:ext cx="180622" cy="40889"/>
            </p14:xfrm>
          </p:contentPart>
        </mc:Choice>
        <mc:Fallback xmlns="">
          <p:pic>
            <p:nvPicPr>
              <p:cNvPr id="345" name="墨迹 344"/>
            </p:nvPicPr>
            <p:blipFill>
              <a:blip/>
            </p:blipFill>
            <p:spPr>
              <a:xfrm>
                <a:off x="6756400" y="4665526"/>
                <a:ext cx="180622" cy="408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346" name="墨迹 345"/>
              <p14:cNvContentPartPr/>
              <p14:nvPr/>
            </p14:nvContentPartPr>
            <p14:xfrm>
              <a:off x="6815666" y="4585159"/>
              <a:ext cx="42334" cy="242511"/>
            </p14:xfrm>
          </p:contentPart>
        </mc:Choice>
        <mc:Fallback xmlns="">
          <p:pic>
            <p:nvPicPr>
              <p:cNvPr id="346" name="墨迹 345"/>
            </p:nvPicPr>
            <p:blipFill>
              <a:blip/>
            </p:blipFill>
            <p:spPr>
              <a:xfrm>
                <a:off x="6815666" y="4585159"/>
                <a:ext cx="42334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347" name="墨迹 346"/>
              <p14:cNvContentPartPr/>
              <p14:nvPr/>
            </p14:nvContentPartPr>
            <p14:xfrm>
              <a:off x="7078133" y="4528761"/>
              <a:ext cx="56444" cy="281990"/>
            </p14:xfrm>
          </p:contentPart>
        </mc:Choice>
        <mc:Fallback xmlns="">
          <p:pic>
            <p:nvPicPr>
              <p:cNvPr id="347" name="墨迹 346"/>
            </p:nvPicPr>
            <p:blipFill>
              <a:blip/>
            </p:blipFill>
            <p:spPr>
              <a:xfrm>
                <a:off x="7078133" y="4528761"/>
                <a:ext cx="5644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348" name="墨迹 347"/>
              <p14:cNvContentPartPr/>
              <p14:nvPr/>
            </p14:nvContentPartPr>
            <p14:xfrm>
              <a:off x="7106355" y="4559428"/>
              <a:ext cx="344312" cy="271063"/>
            </p14:xfrm>
          </p:contentPart>
        </mc:Choice>
        <mc:Fallback xmlns="">
          <p:pic>
            <p:nvPicPr>
              <p:cNvPr id="348" name="墨迹 347"/>
            </p:nvPicPr>
            <p:blipFill>
              <a:blip/>
            </p:blipFill>
            <p:spPr>
              <a:xfrm>
                <a:off x="7106355" y="4559428"/>
                <a:ext cx="344312" cy="271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349" name="墨迹 348"/>
              <p14:cNvContentPartPr/>
              <p14:nvPr/>
            </p14:nvContentPartPr>
            <p14:xfrm>
              <a:off x="2133600" y="5422669"/>
              <a:ext cx="314148" cy="327637"/>
            </p14:xfrm>
          </p:contentPart>
        </mc:Choice>
        <mc:Fallback xmlns="">
          <p:pic>
            <p:nvPicPr>
              <p:cNvPr id="349" name="墨迹 348"/>
            </p:nvPicPr>
            <p:blipFill>
              <a:blip/>
            </p:blipFill>
            <p:spPr>
              <a:xfrm>
                <a:off x="2133600" y="5422669"/>
                <a:ext cx="314148" cy="3276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350" name="墨迹 349"/>
              <p14:cNvContentPartPr/>
              <p14:nvPr/>
            </p14:nvContentPartPr>
            <p14:xfrm>
              <a:off x="2479322" y="5374026"/>
              <a:ext cx="414161" cy="324289"/>
            </p14:xfrm>
          </p:contentPart>
        </mc:Choice>
        <mc:Fallback xmlns="">
          <p:pic>
            <p:nvPicPr>
              <p:cNvPr id="350" name="墨迹 349"/>
            </p:nvPicPr>
            <p:blipFill>
              <a:blip/>
            </p:blipFill>
            <p:spPr>
              <a:xfrm>
                <a:off x="2479322" y="5374026"/>
                <a:ext cx="414161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351" name="墨迹 350"/>
              <p14:cNvContentPartPr/>
              <p14:nvPr/>
            </p14:nvContentPartPr>
            <p14:xfrm>
              <a:off x="2799644" y="5321153"/>
              <a:ext cx="39511" cy="572440"/>
            </p14:xfrm>
          </p:contentPart>
        </mc:Choice>
        <mc:Fallback xmlns="">
          <p:pic>
            <p:nvPicPr>
              <p:cNvPr id="351" name="墨迹 350"/>
            </p:nvPicPr>
            <p:blipFill>
              <a:blip/>
            </p:blipFill>
            <p:spPr>
              <a:xfrm>
                <a:off x="2799644" y="5321153"/>
                <a:ext cx="39511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352" name="墨迹 351"/>
              <p14:cNvContentPartPr/>
              <p14:nvPr/>
            </p14:nvContentPartPr>
            <p14:xfrm>
              <a:off x="3031066" y="5281675"/>
              <a:ext cx="37395" cy="132535"/>
            </p14:xfrm>
          </p:contentPart>
        </mc:Choice>
        <mc:Fallback xmlns="">
          <p:pic>
            <p:nvPicPr>
              <p:cNvPr id="352" name="墨迹 351"/>
            </p:nvPicPr>
            <p:blipFill>
              <a:blip/>
            </p:blipFill>
            <p:spPr>
              <a:xfrm>
                <a:off x="3031066" y="5281675"/>
                <a:ext cx="37395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353" name="墨迹 352"/>
              <p14:cNvContentPartPr/>
              <p14:nvPr/>
            </p14:nvContentPartPr>
            <p14:xfrm>
              <a:off x="2920294" y="5399758"/>
              <a:ext cx="248356" cy="289393"/>
            </p14:xfrm>
          </p:contentPart>
        </mc:Choice>
        <mc:Fallback xmlns="">
          <p:pic>
            <p:nvPicPr>
              <p:cNvPr id="353" name="墨迹 352"/>
            </p:nvPicPr>
            <p:blipFill>
              <a:blip/>
            </p:blipFill>
            <p:spPr>
              <a:xfrm>
                <a:off x="2920294" y="5399758"/>
                <a:ext cx="248356" cy="289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354" name="墨迹 353"/>
              <p14:cNvContentPartPr/>
              <p14:nvPr/>
            </p14:nvContentPartPr>
            <p14:xfrm>
              <a:off x="3169355" y="5495106"/>
              <a:ext cx="19756" cy="134121"/>
            </p14:xfrm>
          </p:contentPart>
        </mc:Choice>
        <mc:Fallback xmlns="">
          <p:pic>
            <p:nvPicPr>
              <p:cNvPr id="354" name="墨迹 353"/>
            </p:nvPicPr>
            <p:blipFill>
              <a:blip/>
            </p:blipFill>
            <p:spPr>
              <a:xfrm>
                <a:off x="3169355" y="5495106"/>
                <a:ext cx="19756" cy="134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355" name="墨迹 354"/>
              <p14:cNvContentPartPr/>
              <p14:nvPr/>
            </p14:nvContentPartPr>
            <p14:xfrm>
              <a:off x="3262488" y="5337368"/>
              <a:ext cx="11289" cy="516747"/>
            </p14:xfrm>
          </p:contentPart>
        </mc:Choice>
        <mc:Fallback xmlns="">
          <p:pic>
            <p:nvPicPr>
              <p:cNvPr id="355" name="墨迹 354"/>
            </p:nvPicPr>
            <p:blipFill>
              <a:blip/>
            </p:blipFill>
            <p:spPr>
              <a:xfrm>
                <a:off x="3262488" y="5337368"/>
                <a:ext cx="11289" cy="516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356" name="墨迹 355"/>
              <p14:cNvContentPartPr/>
              <p14:nvPr/>
            </p14:nvContentPartPr>
            <p14:xfrm>
              <a:off x="3194755" y="5459328"/>
              <a:ext cx="121356" cy="31019"/>
            </p14:xfrm>
          </p:contentPart>
        </mc:Choice>
        <mc:Fallback xmlns="">
          <p:pic>
            <p:nvPicPr>
              <p:cNvPr id="356" name="墨迹 355"/>
            </p:nvPicPr>
            <p:blipFill>
              <a:blip/>
            </p:blipFill>
            <p:spPr>
              <a:xfrm>
                <a:off x="3194755" y="5459328"/>
                <a:ext cx="1213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357" name="墨迹 356"/>
              <p14:cNvContentPartPr/>
              <p14:nvPr/>
            </p14:nvContentPartPr>
            <p14:xfrm>
              <a:off x="3369733" y="5357812"/>
              <a:ext cx="62089" cy="22559"/>
            </p14:xfrm>
          </p:contentPart>
        </mc:Choice>
        <mc:Fallback xmlns="">
          <p:pic>
            <p:nvPicPr>
              <p:cNvPr id="357" name="墨迹 356"/>
            </p:nvPicPr>
            <p:blipFill>
              <a:blip/>
            </p:blipFill>
            <p:spPr>
              <a:xfrm>
                <a:off x="3369733" y="5357812"/>
                <a:ext cx="620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358" name="墨迹 357"/>
              <p14:cNvContentPartPr/>
              <p14:nvPr/>
            </p14:nvContentPartPr>
            <p14:xfrm>
              <a:off x="3273072" y="5419850"/>
              <a:ext cx="186972" cy="242511"/>
            </p14:xfrm>
          </p:contentPart>
        </mc:Choice>
        <mc:Fallback xmlns="">
          <p:pic>
            <p:nvPicPr>
              <p:cNvPr id="358" name="墨迹 357"/>
            </p:nvPicPr>
            <p:blipFill>
              <a:blip/>
            </p:blipFill>
            <p:spPr>
              <a:xfrm>
                <a:off x="3273072" y="5419850"/>
                <a:ext cx="186972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359" name="墨迹 358"/>
              <p14:cNvContentPartPr/>
              <p14:nvPr/>
            </p14:nvContentPartPr>
            <p14:xfrm>
              <a:off x="3595511" y="5538286"/>
              <a:ext cx="36689" cy="28199"/>
            </p14:xfrm>
          </p:contentPart>
        </mc:Choice>
        <mc:Fallback xmlns="">
          <p:pic>
            <p:nvPicPr>
              <p:cNvPr id="359" name="墨迹 358"/>
            </p:nvPicPr>
            <p:blipFill>
              <a:blip/>
            </p:blipFill>
            <p:spPr>
              <a:xfrm>
                <a:off x="3595511" y="5538286"/>
                <a:ext cx="36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360" name="墨迹 359"/>
              <p14:cNvContentPartPr/>
              <p14:nvPr/>
            </p14:nvContentPartPr>
            <p14:xfrm>
              <a:off x="3563584" y="5634162"/>
              <a:ext cx="51682" cy="36659"/>
            </p14:xfrm>
          </p:contentPart>
        </mc:Choice>
        <mc:Fallback xmlns="">
          <p:pic>
            <p:nvPicPr>
              <p:cNvPr id="360" name="墨迹 359"/>
            </p:nvPicPr>
            <p:blipFill>
              <a:blip/>
            </p:blipFill>
            <p:spPr>
              <a:xfrm>
                <a:off x="3563584" y="5634162"/>
                <a:ext cx="5168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365" name="墨迹 364"/>
              <p14:cNvContentPartPr/>
              <p14:nvPr/>
            </p14:nvContentPartPr>
            <p14:xfrm>
              <a:off x="5130800" y="5292426"/>
              <a:ext cx="161748" cy="42827"/>
            </p14:xfrm>
          </p:contentPart>
        </mc:Choice>
        <mc:Fallback xmlns="">
          <p:pic>
            <p:nvPicPr>
              <p:cNvPr id="365" name="墨迹 364"/>
            </p:nvPicPr>
            <p:blipFill>
              <a:blip/>
            </p:blipFill>
            <p:spPr>
              <a:xfrm>
                <a:off x="5130800" y="5292426"/>
                <a:ext cx="161748" cy="42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366" name="墨迹 365"/>
              <p14:cNvContentPartPr/>
              <p14:nvPr/>
            </p14:nvContentPartPr>
            <p14:xfrm>
              <a:off x="5133445" y="5397291"/>
              <a:ext cx="180799" cy="22559"/>
            </p14:xfrm>
          </p:contentPart>
        </mc:Choice>
        <mc:Fallback xmlns="">
          <p:pic>
            <p:nvPicPr>
              <p:cNvPr id="366" name="墨迹 365"/>
            </p:nvPicPr>
            <p:blipFill>
              <a:blip/>
            </p:blipFill>
            <p:spPr>
              <a:xfrm>
                <a:off x="5133445" y="5397291"/>
                <a:ext cx="18079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367" name="墨迹 366"/>
              <p14:cNvContentPartPr/>
              <p14:nvPr/>
            </p14:nvContentPartPr>
            <p14:xfrm>
              <a:off x="5514622" y="5168174"/>
              <a:ext cx="90311" cy="274235"/>
            </p14:xfrm>
          </p:contentPart>
        </mc:Choice>
        <mc:Fallback xmlns="">
          <p:pic>
            <p:nvPicPr>
              <p:cNvPr id="367" name="墨迹 366"/>
            </p:nvPicPr>
            <p:blipFill>
              <a:blip/>
            </p:blipFill>
            <p:spPr>
              <a:xfrm>
                <a:off x="5514622" y="5168174"/>
                <a:ext cx="90311" cy="2742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368" name="墨迹 367"/>
              <p14:cNvContentPartPr/>
              <p14:nvPr/>
            </p14:nvContentPartPr>
            <p14:xfrm>
              <a:off x="5647266" y="5196549"/>
              <a:ext cx="165100" cy="195102"/>
            </p14:xfrm>
          </p:contentPart>
        </mc:Choice>
        <mc:Fallback xmlns="">
          <p:pic>
            <p:nvPicPr>
              <p:cNvPr id="368" name="墨迹 367"/>
            </p:nvPicPr>
            <p:blipFill>
              <a:blip/>
            </p:blipFill>
            <p:spPr>
              <a:xfrm>
                <a:off x="5647266" y="5196549"/>
                <a:ext cx="165100" cy="195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369" name="墨迹 368"/>
              <p14:cNvContentPartPr/>
              <p14:nvPr/>
            </p14:nvContentPartPr>
            <p14:xfrm>
              <a:off x="5788377" y="5275153"/>
              <a:ext cx="110067" cy="311776"/>
            </p14:xfrm>
          </p:contentPart>
        </mc:Choice>
        <mc:Fallback xmlns="">
          <p:pic>
            <p:nvPicPr>
              <p:cNvPr id="369" name="墨迹 368"/>
            </p:nvPicPr>
            <p:blipFill>
              <a:blip/>
            </p:blipFill>
            <p:spPr>
              <a:xfrm>
                <a:off x="5788377" y="5275153"/>
                <a:ext cx="110067" cy="311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370" name="墨迹 369"/>
              <p14:cNvContentPartPr/>
              <p14:nvPr/>
            </p14:nvContentPartPr>
            <p14:xfrm>
              <a:off x="5906558" y="5141737"/>
              <a:ext cx="79375" cy="139233"/>
            </p14:xfrm>
          </p:contentPart>
        </mc:Choice>
        <mc:Fallback xmlns="">
          <p:pic>
            <p:nvPicPr>
              <p:cNvPr id="370" name="墨迹 369"/>
            </p:nvPicPr>
            <p:blipFill>
              <a:blip/>
            </p:blipFill>
            <p:spPr>
              <a:xfrm>
                <a:off x="5906558" y="5141737"/>
                <a:ext cx="79375" cy="1392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371" name="墨迹 370"/>
              <p14:cNvContentPartPr/>
              <p14:nvPr/>
            </p14:nvContentPartPr>
            <p14:xfrm>
              <a:off x="5977466" y="5191438"/>
              <a:ext cx="101600" cy="14099"/>
            </p14:xfrm>
          </p:contentPart>
        </mc:Choice>
        <mc:Fallback xmlns="">
          <p:pic>
            <p:nvPicPr>
              <p:cNvPr id="371" name="墨迹 370"/>
            </p:nvPicPr>
            <p:blipFill>
              <a:blip/>
            </p:blipFill>
            <p:spPr>
              <a:xfrm>
                <a:off x="5977466" y="5191438"/>
                <a:ext cx="1016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372" name="墨迹 371"/>
              <p14:cNvContentPartPr/>
              <p14:nvPr/>
            </p14:nvContentPartPr>
            <p14:xfrm>
              <a:off x="6076244" y="5115301"/>
              <a:ext cx="115711" cy="352488"/>
            </p14:xfrm>
          </p:contentPart>
        </mc:Choice>
        <mc:Fallback xmlns="">
          <p:pic>
            <p:nvPicPr>
              <p:cNvPr id="372" name="墨迹 371"/>
            </p:nvPicPr>
            <p:blipFill>
              <a:blip/>
            </p:blipFill>
            <p:spPr>
              <a:xfrm>
                <a:off x="6076244" y="5115301"/>
                <a:ext cx="115711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373" name="墨迹 372"/>
              <p14:cNvContentPartPr/>
              <p14:nvPr/>
            </p14:nvContentPartPr>
            <p14:xfrm>
              <a:off x="6310488" y="5261935"/>
              <a:ext cx="158044" cy="33839"/>
            </p14:xfrm>
          </p:contentPart>
        </mc:Choice>
        <mc:Fallback xmlns="">
          <p:pic>
            <p:nvPicPr>
              <p:cNvPr id="373" name="墨迹 372"/>
            </p:nvPicPr>
            <p:blipFill>
              <a:blip/>
            </p:blipFill>
            <p:spPr>
              <a:xfrm>
                <a:off x="6310488" y="5261935"/>
                <a:ext cx="1580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374" name="墨迹 373"/>
              <p14:cNvContentPartPr/>
              <p14:nvPr/>
            </p14:nvContentPartPr>
            <p14:xfrm>
              <a:off x="6372577" y="5167998"/>
              <a:ext cx="22578" cy="201094"/>
            </p14:xfrm>
          </p:contentPart>
        </mc:Choice>
        <mc:Fallback xmlns="">
          <p:pic>
            <p:nvPicPr>
              <p:cNvPr id="374" name="墨迹 373"/>
            </p:nvPicPr>
            <p:blipFill>
              <a:blip/>
            </p:blipFill>
            <p:spPr>
              <a:xfrm>
                <a:off x="6372577" y="5167998"/>
                <a:ext cx="22578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375" name="墨迹 374"/>
              <p14:cNvContentPartPr/>
              <p14:nvPr/>
            </p14:nvContentPartPr>
            <p14:xfrm>
              <a:off x="6598355" y="5092741"/>
              <a:ext cx="90312" cy="265071"/>
            </p14:xfrm>
          </p:contentPart>
        </mc:Choice>
        <mc:Fallback xmlns="">
          <p:pic>
            <p:nvPicPr>
              <p:cNvPr id="375" name="墨迹 374"/>
            </p:nvPicPr>
            <p:blipFill>
              <a:blip/>
            </p:blipFill>
            <p:spPr>
              <a:xfrm>
                <a:off x="6598355" y="5092741"/>
                <a:ext cx="90312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376" name="墨迹 375"/>
              <p14:cNvContentPartPr/>
              <p14:nvPr/>
            </p14:nvContentPartPr>
            <p14:xfrm>
              <a:off x="6712655" y="5160419"/>
              <a:ext cx="119945" cy="133240"/>
            </p14:xfrm>
          </p:contentPart>
        </mc:Choice>
        <mc:Fallback xmlns="">
          <p:pic>
            <p:nvPicPr>
              <p:cNvPr id="376" name="墨迹 375"/>
            </p:nvPicPr>
            <p:blipFill>
              <a:blip/>
            </p:blipFill>
            <p:spPr>
              <a:xfrm>
                <a:off x="6712655" y="5160419"/>
                <a:ext cx="119945" cy="133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377" name="墨迹 376"/>
              <p14:cNvContentPartPr/>
              <p14:nvPr/>
            </p14:nvContentPartPr>
            <p14:xfrm>
              <a:off x="6807200" y="5122350"/>
              <a:ext cx="45155" cy="198803"/>
            </p14:xfrm>
          </p:contentPart>
        </mc:Choice>
        <mc:Fallback xmlns="">
          <p:pic>
            <p:nvPicPr>
              <p:cNvPr id="377" name="墨迹 376"/>
            </p:nvPicPr>
            <p:blipFill>
              <a:blip/>
            </p:blipFill>
            <p:spPr>
              <a:xfrm>
                <a:off x="6807200" y="5122350"/>
                <a:ext cx="45155" cy="198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378" name="墨迹 377"/>
              <p14:cNvContentPartPr/>
              <p14:nvPr/>
            </p14:nvContentPartPr>
            <p14:xfrm>
              <a:off x="6891866" y="5122879"/>
              <a:ext cx="225778" cy="327990"/>
            </p14:xfrm>
          </p:contentPart>
        </mc:Choice>
        <mc:Fallback xmlns="">
          <p:pic>
            <p:nvPicPr>
              <p:cNvPr id="378" name="墨迹 377"/>
            </p:nvPicPr>
            <p:blipFill>
              <a:blip/>
            </p:blipFill>
            <p:spPr>
              <a:xfrm>
                <a:off x="6891866" y="5122879"/>
                <a:ext cx="225778" cy="327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379" name="墨迹 378"/>
              <p14:cNvContentPartPr/>
              <p14:nvPr/>
            </p14:nvContentPartPr>
            <p14:xfrm>
              <a:off x="7117644" y="5126580"/>
              <a:ext cx="98778" cy="16920"/>
            </p14:xfrm>
          </p:contentPart>
        </mc:Choice>
        <mc:Fallback xmlns="">
          <p:pic>
            <p:nvPicPr>
              <p:cNvPr id="379" name="墨迹 378"/>
            </p:nvPicPr>
            <p:blipFill>
              <a:blip/>
            </p:blipFill>
            <p:spPr>
              <a:xfrm>
                <a:off x="7117644" y="5126580"/>
                <a:ext cx="987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380" name="墨迹 379"/>
              <p14:cNvContentPartPr/>
              <p14:nvPr/>
            </p14:nvContentPartPr>
            <p14:xfrm>
              <a:off x="7205133" y="5047623"/>
              <a:ext cx="121356" cy="324289"/>
            </p14:xfrm>
          </p:contentPart>
        </mc:Choice>
        <mc:Fallback xmlns="">
          <p:pic>
            <p:nvPicPr>
              <p:cNvPr id="380" name="墨迹 379"/>
            </p:nvPicPr>
            <p:blipFill>
              <a:blip/>
            </p:blipFill>
            <p:spPr>
              <a:xfrm>
                <a:off x="7205133" y="5047623"/>
                <a:ext cx="121356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381" name="墨迹 380"/>
              <p14:cNvContentPartPr/>
              <p14:nvPr/>
            </p14:nvContentPartPr>
            <p14:xfrm>
              <a:off x="7349066" y="5146319"/>
              <a:ext cx="183444" cy="25380"/>
            </p14:xfrm>
          </p:contentPart>
        </mc:Choice>
        <mc:Fallback xmlns="">
          <p:pic>
            <p:nvPicPr>
              <p:cNvPr id="381" name="墨迹 380"/>
            </p:nvPicPr>
            <p:blipFill>
              <a:blip/>
            </p:blipFill>
            <p:spPr>
              <a:xfrm>
                <a:off x="7349066" y="5146319"/>
                <a:ext cx="183444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382" name="墨迹 381"/>
              <p14:cNvContentPartPr/>
              <p14:nvPr/>
            </p14:nvContentPartPr>
            <p14:xfrm>
              <a:off x="7445022" y="5089921"/>
              <a:ext cx="5644" cy="197394"/>
            </p14:xfrm>
          </p:contentPart>
        </mc:Choice>
        <mc:Fallback xmlns="">
          <p:pic>
            <p:nvPicPr>
              <p:cNvPr id="382" name="墨迹 381"/>
            </p:nvPicPr>
            <p:blipFill>
              <a:blip/>
            </p:blipFill>
            <p:spPr>
              <a:xfrm>
                <a:off x="7445022" y="5089921"/>
                <a:ext cx="5644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383" name="墨迹 382"/>
              <p14:cNvContentPartPr/>
              <p14:nvPr/>
            </p14:nvContentPartPr>
            <p14:xfrm>
              <a:off x="7670800" y="4959501"/>
              <a:ext cx="66322" cy="251676"/>
            </p14:xfrm>
          </p:contentPart>
        </mc:Choice>
        <mc:Fallback xmlns="">
          <p:pic>
            <p:nvPicPr>
              <p:cNvPr id="383" name="墨迹 382"/>
            </p:nvPicPr>
            <p:blipFill>
              <a:blip/>
            </p:blipFill>
            <p:spPr>
              <a:xfrm>
                <a:off x="7670800" y="4959501"/>
                <a:ext cx="66322" cy="2516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384" name="墨迹 383"/>
              <p14:cNvContentPartPr/>
              <p14:nvPr/>
            </p14:nvContentPartPr>
            <p14:xfrm>
              <a:off x="7797800" y="5023477"/>
              <a:ext cx="25400" cy="120023"/>
            </p14:xfrm>
          </p:contentPart>
        </mc:Choice>
        <mc:Fallback xmlns="">
          <p:pic>
            <p:nvPicPr>
              <p:cNvPr id="384" name="墨迹 383"/>
            </p:nvPicPr>
            <p:blipFill>
              <a:blip/>
            </p:blipFill>
            <p:spPr>
              <a:xfrm>
                <a:off x="7797800" y="5023477"/>
                <a:ext cx="25400" cy="120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385" name="墨迹 384"/>
              <p14:cNvContentPartPr/>
              <p14:nvPr/>
            </p14:nvContentPartPr>
            <p14:xfrm>
              <a:off x="7794977" y="5073002"/>
              <a:ext cx="67734" cy="42299"/>
            </p14:xfrm>
          </p:contentPart>
        </mc:Choice>
        <mc:Fallback xmlns="">
          <p:pic>
            <p:nvPicPr>
              <p:cNvPr id="385" name="墨迹 384"/>
            </p:nvPicPr>
            <p:blipFill>
              <a:blip/>
            </p:blipFill>
            <p:spPr>
              <a:xfrm>
                <a:off x="7794977" y="5073002"/>
                <a:ext cx="6773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386" name="墨迹 385"/>
              <p14:cNvContentPartPr/>
              <p14:nvPr/>
            </p14:nvContentPartPr>
            <p14:xfrm>
              <a:off x="7859888" y="4967256"/>
              <a:ext cx="42334" cy="218542"/>
            </p14:xfrm>
          </p:contentPart>
        </mc:Choice>
        <mc:Fallback xmlns="">
          <p:pic>
            <p:nvPicPr>
              <p:cNvPr id="386" name="墨迹 385"/>
            </p:nvPicPr>
            <p:blipFill>
              <a:blip/>
            </p:blipFill>
            <p:spPr>
              <a:xfrm>
                <a:off x="7859888" y="4967256"/>
                <a:ext cx="42334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387" name="墨迹 386"/>
              <p14:cNvContentPartPr/>
              <p14:nvPr/>
            </p14:nvContentPartPr>
            <p14:xfrm>
              <a:off x="7899223" y="5015723"/>
              <a:ext cx="333552" cy="299791"/>
            </p14:xfrm>
          </p:contentPart>
        </mc:Choice>
        <mc:Fallback xmlns="">
          <p:pic>
            <p:nvPicPr>
              <p:cNvPr id="387" name="墨迹 386"/>
            </p:nvPicPr>
            <p:blipFill>
              <a:blip/>
            </p:blipFill>
            <p:spPr>
              <a:xfrm>
                <a:off x="7899223" y="5015723"/>
                <a:ext cx="333552" cy="299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388" name="墨迹 387"/>
              <p14:cNvContentPartPr/>
              <p14:nvPr/>
            </p14:nvContentPartPr>
            <p14:xfrm>
              <a:off x="8226777" y="4919317"/>
              <a:ext cx="210256" cy="314419"/>
            </p14:xfrm>
          </p:contentPart>
        </mc:Choice>
        <mc:Fallback xmlns="">
          <p:pic>
            <p:nvPicPr>
              <p:cNvPr id="388" name="墨迹 387"/>
            </p:nvPicPr>
            <p:blipFill>
              <a:blip/>
            </p:blipFill>
            <p:spPr>
              <a:xfrm>
                <a:off x="8226777" y="4919317"/>
                <a:ext cx="210256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389" name="墨迹 388"/>
              <p14:cNvContentPartPr/>
              <p14:nvPr/>
            </p14:nvContentPartPr>
            <p14:xfrm>
              <a:off x="2341738" y="6076711"/>
              <a:ext cx="26106" cy="225768"/>
            </p14:xfrm>
          </p:contentPart>
        </mc:Choice>
        <mc:Fallback xmlns="">
          <p:pic>
            <p:nvPicPr>
              <p:cNvPr id="389" name="墨迹 388"/>
            </p:nvPicPr>
            <p:blipFill>
              <a:blip/>
            </p:blipFill>
            <p:spPr>
              <a:xfrm>
                <a:off x="2341738" y="6076711"/>
                <a:ext cx="26106" cy="225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390" name="墨迹 389"/>
              <p14:cNvContentPartPr/>
              <p14:nvPr/>
            </p14:nvContentPartPr>
            <p14:xfrm>
              <a:off x="2404533" y="5984535"/>
              <a:ext cx="132644" cy="335216"/>
            </p14:xfrm>
          </p:contentPart>
        </mc:Choice>
        <mc:Fallback xmlns="">
          <p:pic>
            <p:nvPicPr>
              <p:cNvPr id="390" name="墨迹 389"/>
            </p:nvPicPr>
            <p:blipFill>
              <a:blip/>
            </p:blipFill>
            <p:spPr>
              <a:xfrm>
                <a:off x="2404533" y="5984535"/>
                <a:ext cx="132644" cy="335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391" name="墨迹 390"/>
              <p14:cNvContentPartPr/>
              <p14:nvPr/>
            </p14:nvContentPartPr>
            <p14:xfrm>
              <a:off x="2624666" y="5972550"/>
              <a:ext cx="187855" cy="50759"/>
            </p14:xfrm>
          </p:contentPart>
        </mc:Choice>
        <mc:Fallback xmlns="">
          <p:pic>
            <p:nvPicPr>
              <p:cNvPr id="391" name="墨迹 390"/>
            </p:nvPicPr>
            <p:blipFill>
              <a:blip/>
            </p:blipFill>
            <p:spPr>
              <a:xfrm>
                <a:off x="2624666" y="5972550"/>
                <a:ext cx="187855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392" name="墨迹 391"/>
              <p14:cNvContentPartPr/>
              <p14:nvPr/>
            </p14:nvContentPartPr>
            <p14:xfrm>
              <a:off x="2587272" y="5913333"/>
              <a:ext cx="227189" cy="582310"/>
            </p14:xfrm>
          </p:contentPart>
        </mc:Choice>
        <mc:Fallback xmlns="">
          <p:pic>
            <p:nvPicPr>
              <p:cNvPr id="392" name="墨迹 391"/>
            </p:nvPicPr>
            <p:blipFill>
              <a:blip/>
            </p:blipFill>
            <p:spPr>
              <a:xfrm>
                <a:off x="2587272" y="5913333"/>
                <a:ext cx="227189" cy="582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393" name="墨迹 392"/>
              <p14:cNvContentPartPr/>
              <p14:nvPr/>
            </p14:nvContentPartPr>
            <p14:xfrm>
              <a:off x="2699984" y="6198495"/>
              <a:ext cx="35631" cy="119493"/>
            </p14:xfrm>
          </p:contentPart>
        </mc:Choice>
        <mc:Fallback xmlns="">
          <p:pic>
            <p:nvPicPr>
              <p:cNvPr id="393" name="墨迹 392"/>
            </p:nvPicPr>
            <p:blipFill>
              <a:blip/>
            </p:blipFill>
            <p:spPr>
              <a:xfrm>
                <a:off x="2699984" y="6198495"/>
                <a:ext cx="35631" cy="119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394" name="墨迹 393"/>
              <p14:cNvContentPartPr/>
              <p14:nvPr/>
            </p14:nvContentPartPr>
            <p14:xfrm>
              <a:off x="2976562" y="5961271"/>
              <a:ext cx="7938" cy="81777"/>
            </p14:xfrm>
          </p:contentPart>
        </mc:Choice>
        <mc:Fallback xmlns="">
          <p:pic>
            <p:nvPicPr>
              <p:cNvPr id="394" name="墨迹 393"/>
            </p:nvPicPr>
            <p:blipFill>
              <a:blip/>
            </p:blipFill>
            <p:spPr>
              <a:xfrm>
                <a:off x="2976562" y="5961271"/>
                <a:ext cx="793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395" name="墨迹 394"/>
              <p14:cNvContentPartPr/>
              <p14:nvPr/>
            </p14:nvContentPartPr>
            <p14:xfrm>
              <a:off x="2879372" y="6062787"/>
              <a:ext cx="225072" cy="274236"/>
            </p14:xfrm>
          </p:contentPart>
        </mc:Choice>
        <mc:Fallback xmlns="">
          <p:pic>
            <p:nvPicPr>
              <p:cNvPr id="395" name="墨迹 394"/>
            </p:nvPicPr>
            <p:blipFill>
              <a:blip/>
            </p:blipFill>
            <p:spPr>
              <a:xfrm>
                <a:off x="2879372" y="6062787"/>
                <a:ext cx="225072" cy="274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396" name="墨迹 395"/>
              <p14:cNvContentPartPr/>
              <p14:nvPr/>
            </p14:nvContentPartPr>
            <p14:xfrm>
              <a:off x="3132666" y="6090986"/>
              <a:ext cx="11289" cy="121256"/>
            </p14:xfrm>
          </p:contentPart>
        </mc:Choice>
        <mc:Fallback xmlns="">
          <p:pic>
            <p:nvPicPr>
              <p:cNvPr id="396" name="墨迹 395"/>
            </p:nvPicPr>
            <p:blipFill>
              <a:blip/>
            </p:blipFill>
            <p:spPr>
              <a:xfrm>
                <a:off x="3132666" y="6090986"/>
                <a:ext cx="11289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397" name="墨迹 396"/>
              <p14:cNvContentPartPr/>
              <p14:nvPr/>
            </p14:nvContentPartPr>
            <p14:xfrm>
              <a:off x="3177822" y="5958275"/>
              <a:ext cx="64911" cy="527497"/>
            </p14:xfrm>
          </p:contentPart>
        </mc:Choice>
        <mc:Fallback xmlns="">
          <p:pic>
            <p:nvPicPr>
              <p:cNvPr id="397" name="墨迹 396"/>
            </p:nvPicPr>
            <p:blipFill>
              <a:blip/>
            </p:blipFill>
            <p:spPr>
              <a:xfrm>
                <a:off x="3177822" y="5958275"/>
                <a:ext cx="64911" cy="527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398" name="墨迹 397"/>
              <p14:cNvContentPartPr/>
              <p14:nvPr/>
            </p14:nvContentPartPr>
            <p14:xfrm>
              <a:off x="3177822" y="6045868"/>
              <a:ext cx="143933" cy="42299"/>
            </p14:xfrm>
          </p:contentPart>
        </mc:Choice>
        <mc:Fallback xmlns="">
          <p:pic>
            <p:nvPicPr>
              <p:cNvPr id="398" name="墨迹 397"/>
            </p:nvPicPr>
            <p:blipFill>
              <a:blip/>
            </p:blipFill>
            <p:spPr>
              <a:xfrm>
                <a:off x="3177822" y="6045868"/>
                <a:ext cx="14393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399" name="墨迹 398"/>
              <p14:cNvContentPartPr/>
              <p14:nvPr/>
            </p14:nvContentPartPr>
            <p14:xfrm>
              <a:off x="3203045" y="6015554"/>
              <a:ext cx="254177" cy="295385"/>
            </p14:xfrm>
          </p:contentPart>
        </mc:Choice>
        <mc:Fallback xmlns="">
          <p:pic>
            <p:nvPicPr>
              <p:cNvPr id="399" name="墨迹 398"/>
            </p:nvPicPr>
            <p:blipFill>
              <a:blip/>
            </p:blipFill>
            <p:spPr>
              <a:xfrm>
                <a:off x="3203045" y="6015554"/>
                <a:ext cx="254177" cy="2953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400" name="墨迹 399"/>
              <p14:cNvContentPartPr/>
              <p14:nvPr/>
            </p14:nvContentPartPr>
            <p14:xfrm>
              <a:off x="3584222" y="6151262"/>
              <a:ext cx="45155" cy="63800"/>
            </p14:xfrm>
          </p:contentPart>
        </mc:Choice>
        <mc:Fallback xmlns="">
          <p:pic>
            <p:nvPicPr>
              <p:cNvPr id="400" name="墨迹 399"/>
            </p:nvPicPr>
            <p:blipFill>
              <a:blip/>
            </p:blipFill>
            <p:spPr>
              <a:xfrm>
                <a:off x="3584222" y="6151262"/>
                <a:ext cx="45155" cy="63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401" name="墨迹 400"/>
              <p14:cNvContentPartPr/>
              <p14:nvPr/>
            </p14:nvContentPartPr>
            <p14:xfrm>
              <a:off x="3535891" y="6277100"/>
              <a:ext cx="42686" cy="36659"/>
            </p14:xfrm>
          </p:contentPart>
        </mc:Choice>
        <mc:Fallback xmlns="">
          <p:pic>
            <p:nvPicPr>
              <p:cNvPr id="401" name="墨迹 400"/>
            </p:nvPicPr>
            <p:blipFill>
              <a:blip/>
            </p:blipFill>
            <p:spPr>
              <a:xfrm>
                <a:off x="3535891" y="6277100"/>
                <a:ext cx="4268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402" name="墨迹 401"/>
              <p14:cNvContentPartPr/>
              <p14:nvPr/>
            </p14:nvContentPartPr>
            <p14:xfrm>
              <a:off x="4526668" y="6026128"/>
              <a:ext cx="101776" cy="288512"/>
            </p14:xfrm>
          </p:contentPart>
        </mc:Choice>
        <mc:Fallback xmlns="">
          <p:pic>
            <p:nvPicPr>
              <p:cNvPr id="402" name="墨迹 401"/>
            </p:nvPicPr>
            <p:blipFill>
              <a:blip/>
            </p:blipFill>
            <p:spPr>
              <a:xfrm>
                <a:off x="4526668" y="6026128"/>
                <a:ext cx="101776" cy="288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403" name="墨迹 402"/>
              <p14:cNvContentPartPr/>
              <p14:nvPr/>
            </p14:nvContentPartPr>
            <p14:xfrm>
              <a:off x="4667955" y="6020312"/>
              <a:ext cx="11289" cy="186290"/>
            </p14:xfrm>
          </p:contentPart>
        </mc:Choice>
        <mc:Fallback xmlns="">
          <p:pic>
            <p:nvPicPr>
              <p:cNvPr id="403" name="墨迹 402"/>
            </p:nvPicPr>
            <p:blipFill>
              <a:blip/>
            </p:blipFill>
            <p:spPr>
              <a:xfrm>
                <a:off x="4667955" y="6020312"/>
                <a:ext cx="11289" cy="1862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404" name="墨迹 403"/>
              <p14:cNvContentPartPr/>
              <p14:nvPr/>
            </p14:nvContentPartPr>
            <p14:xfrm>
              <a:off x="4656666" y="6088166"/>
              <a:ext cx="129822" cy="59218"/>
            </p14:xfrm>
          </p:contentPart>
        </mc:Choice>
        <mc:Fallback xmlns="">
          <p:pic>
            <p:nvPicPr>
              <p:cNvPr id="404" name="墨迹 403"/>
            </p:nvPicPr>
            <p:blipFill>
              <a:blip/>
            </p:blipFill>
            <p:spPr>
              <a:xfrm>
                <a:off x="4656666" y="6088166"/>
                <a:ext cx="129822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405" name="墨迹 404"/>
              <p14:cNvContentPartPr/>
              <p14:nvPr/>
            </p14:nvContentPartPr>
            <p14:xfrm>
              <a:off x="4763911" y="6015554"/>
              <a:ext cx="16933" cy="306664"/>
            </p14:xfrm>
          </p:contentPart>
        </mc:Choice>
        <mc:Fallback xmlns="">
          <p:pic>
            <p:nvPicPr>
              <p:cNvPr id="405" name="墨迹 404"/>
            </p:nvPicPr>
            <p:blipFill>
              <a:blip/>
            </p:blipFill>
            <p:spPr>
              <a:xfrm>
                <a:off x="4763911" y="6015554"/>
                <a:ext cx="16933" cy="30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406" name="墨迹 405"/>
              <p14:cNvContentPartPr/>
              <p14:nvPr/>
            </p14:nvContentPartPr>
            <p14:xfrm>
              <a:off x="4809066" y="6020489"/>
              <a:ext cx="155222" cy="31019"/>
            </p14:xfrm>
          </p:contentPart>
        </mc:Choice>
        <mc:Fallback xmlns="">
          <p:pic>
            <p:nvPicPr>
              <p:cNvPr id="406" name="墨迹 405"/>
            </p:nvPicPr>
            <p:blipFill>
              <a:blip/>
            </p:blipFill>
            <p:spPr>
              <a:xfrm>
                <a:off x="4809066" y="6020489"/>
                <a:ext cx="15522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407" name="墨迹 406"/>
              <p14:cNvContentPartPr/>
              <p14:nvPr/>
            </p14:nvContentPartPr>
            <p14:xfrm>
              <a:off x="4882444" y="5966911"/>
              <a:ext cx="22578" cy="135355"/>
            </p14:xfrm>
          </p:contentPart>
        </mc:Choice>
        <mc:Fallback xmlns="">
          <p:pic>
            <p:nvPicPr>
              <p:cNvPr id="407" name="墨迹 406"/>
            </p:nvPicPr>
            <p:blipFill>
              <a:blip/>
            </p:blipFill>
            <p:spPr>
              <a:xfrm>
                <a:off x="4882444" y="5966911"/>
                <a:ext cx="2257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408" name="墨迹 407"/>
              <p14:cNvContentPartPr/>
              <p14:nvPr/>
            </p14:nvContentPartPr>
            <p14:xfrm>
              <a:off x="4978400" y="5927432"/>
              <a:ext cx="101600" cy="369407"/>
            </p14:xfrm>
          </p:contentPart>
        </mc:Choice>
        <mc:Fallback xmlns="">
          <p:pic>
            <p:nvPicPr>
              <p:cNvPr id="408" name="墨迹 407"/>
            </p:nvPicPr>
            <p:blipFill>
              <a:blip/>
            </p:blipFill>
            <p:spPr>
              <a:xfrm>
                <a:off x="4978400" y="5927432"/>
                <a:ext cx="101600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409" name="墨迹 408"/>
              <p14:cNvContentPartPr/>
              <p14:nvPr/>
            </p14:nvContentPartPr>
            <p14:xfrm>
              <a:off x="5140501" y="6023309"/>
              <a:ext cx="207610" cy="28199"/>
            </p14:xfrm>
          </p:contentPart>
        </mc:Choice>
        <mc:Fallback xmlns="">
          <p:pic>
            <p:nvPicPr>
              <p:cNvPr id="409" name="墨迹 408"/>
            </p:nvPicPr>
            <p:blipFill>
              <a:blip/>
            </p:blipFill>
            <p:spPr>
              <a:xfrm>
                <a:off x="5140501" y="6023309"/>
                <a:ext cx="20761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410" name="墨迹 409"/>
              <p14:cNvContentPartPr/>
              <p14:nvPr/>
            </p14:nvContentPartPr>
            <p14:xfrm>
              <a:off x="5232400" y="5937302"/>
              <a:ext cx="5644" cy="258020"/>
            </p14:xfrm>
          </p:contentPart>
        </mc:Choice>
        <mc:Fallback xmlns="">
          <p:pic>
            <p:nvPicPr>
              <p:cNvPr id="410" name="墨迹 409"/>
            </p:nvPicPr>
            <p:blipFill>
              <a:blip/>
            </p:blipFill>
            <p:spPr>
              <a:xfrm>
                <a:off x="5232400" y="5937302"/>
                <a:ext cx="5644" cy="2580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411" name="墨迹 410"/>
              <p14:cNvContentPartPr/>
              <p14:nvPr/>
            </p14:nvContentPartPr>
            <p14:xfrm>
              <a:off x="5492044" y="5867333"/>
              <a:ext cx="84666" cy="283753"/>
            </p14:xfrm>
          </p:contentPart>
        </mc:Choice>
        <mc:Fallback xmlns="">
          <p:pic>
            <p:nvPicPr>
              <p:cNvPr id="411" name="墨迹 410"/>
            </p:nvPicPr>
            <p:blipFill>
              <a:blip/>
            </p:blipFill>
            <p:spPr>
              <a:xfrm>
                <a:off x="5492044" y="5867333"/>
                <a:ext cx="84666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412" name="墨迹 411"/>
              <p14:cNvContentPartPr/>
              <p14:nvPr/>
            </p14:nvContentPartPr>
            <p14:xfrm>
              <a:off x="5633155" y="5884957"/>
              <a:ext cx="16934" cy="220129"/>
            </p14:xfrm>
          </p:contentPart>
        </mc:Choice>
        <mc:Fallback xmlns="">
          <p:pic>
            <p:nvPicPr>
              <p:cNvPr id="412" name="墨迹 411"/>
            </p:nvPicPr>
            <p:blipFill>
              <a:blip/>
            </p:blipFill>
            <p:spPr>
              <a:xfrm>
                <a:off x="5633155" y="5884957"/>
                <a:ext cx="16934" cy="2201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413" name="墨迹 412"/>
              <p14:cNvContentPartPr/>
              <p14:nvPr/>
            </p14:nvContentPartPr>
            <p14:xfrm>
              <a:off x="5633155" y="5978190"/>
              <a:ext cx="45156" cy="81778"/>
            </p14:xfrm>
          </p:contentPart>
        </mc:Choice>
        <mc:Fallback xmlns="">
          <p:pic>
            <p:nvPicPr>
              <p:cNvPr id="413" name="墨迹 412"/>
            </p:nvPicPr>
            <p:blipFill>
              <a:blip/>
            </p:blipFill>
            <p:spPr>
              <a:xfrm>
                <a:off x="5633155" y="5978190"/>
                <a:ext cx="45156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414" name="墨迹 413"/>
              <p14:cNvContentPartPr/>
              <p14:nvPr/>
            </p14:nvContentPartPr>
            <p14:xfrm>
              <a:off x="5639505" y="5916152"/>
              <a:ext cx="151695" cy="163555"/>
            </p14:xfrm>
          </p:contentPart>
        </mc:Choice>
        <mc:Fallback xmlns="">
          <p:pic>
            <p:nvPicPr>
              <p:cNvPr id="414" name="墨迹 413"/>
            </p:nvPicPr>
            <p:blipFill>
              <a:blip/>
            </p:blipFill>
            <p:spPr>
              <a:xfrm>
                <a:off x="5639505" y="5916152"/>
                <a:ext cx="151695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415" name="墨迹 414"/>
              <p14:cNvContentPartPr/>
              <p14:nvPr/>
            </p14:nvContentPartPr>
            <p14:xfrm>
              <a:off x="5821362" y="5876674"/>
              <a:ext cx="108126" cy="28199"/>
            </p14:xfrm>
          </p:contentPart>
        </mc:Choice>
        <mc:Fallback xmlns="">
          <p:pic>
            <p:nvPicPr>
              <p:cNvPr id="415" name="墨迹 414"/>
            </p:nvPicPr>
            <p:blipFill>
              <a:blip/>
            </p:blipFill>
            <p:spPr>
              <a:xfrm>
                <a:off x="5821362" y="5876674"/>
                <a:ext cx="10812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416" name="墨迹 415"/>
              <p14:cNvContentPartPr/>
              <p14:nvPr/>
            </p14:nvContentPartPr>
            <p14:xfrm>
              <a:off x="5847644" y="5844245"/>
              <a:ext cx="16933" cy="173424"/>
            </p14:xfrm>
          </p:contentPart>
        </mc:Choice>
        <mc:Fallback xmlns="">
          <p:pic>
            <p:nvPicPr>
              <p:cNvPr id="416" name="墨迹 415"/>
            </p:nvPicPr>
            <p:blipFill>
              <a:blip/>
            </p:blipFill>
            <p:spPr>
              <a:xfrm>
                <a:off x="5847644" y="5844245"/>
                <a:ext cx="16933" cy="173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417" name="墨迹 416"/>
              <p14:cNvContentPartPr/>
              <p14:nvPr/>
            </p14:nvContentPartPr>
            <p14:xfrm>
              <a:off x="5819422" y="5775158"/>
              <a:ext cx="184326" cy="363767"/>
            </p14:xfrm>
          </p:contentPart>
        </mc:Choice>
        <mc:Fallback xmlns="">
          <p:pic>
            <p:nvPicPr>
              <p:cNvPr id="417" name="墨迹 416"/>
            </p:nvPicPr>
            <p:blipFill>
              <a:blip/>
            </p:blipFill>
            <p:spPr>
              <a:xfrm>
                <a:off x="5819422" y="5775158"/>
                <a:ext cx="184326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418" name="墨迹 417"/>
              <p14:cNvContentPartPr/>
              <p14:nvPr/>
            </p14:nvContentPartPr>
            <p14:xfrm>
              <a:off x="6225116" y="5871034"/>
              <a:ext cx="164394" cy="59218"/>
            </p14:xfrm>
          </p:contentPart>
        </mc:Choice>
        <mc:Fallback xmlns="">
          <p:pic>
            <p:nvPicPr>
              <p:cNvPr id="418" name="墨迹 417"/>
            </p:nvPicPr>
            <p:blipFill>
              <a:blip/>
            </p:blipFill>
            <p:spPr>
              <a:xfrm>
                <a:off x="6225116" y="5871034"/>
                <a:ext cx="16439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419" name="墨迹 418"/>
              <p14:cNvContentPartPr/>
              <p14:nvPr/>
            </p14:nvContentPartPr>
            <p14:xfrm>
              <a:off x="6239933" y="5983830"/>
              <a:ext cx="191911" cy="16920"/>
            </p14:xfrm>
          </p:contentPart>
        </mc:Choice>
        <mc:Fallback xmlns="">
          <p:pic>
            <p:nvPicPr>
              <p:cNvPr id="419" name="墨迹 418"/>
            </p:nvPicPr>
            <p:blipFill>
              <a:blip/>
            </p:blipFill>
            <p:spPr>
              <a:xfrm>
                <a:off x="6239933" y="5983830"/>
                <a:ext cx="1919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420" name="墨迹 419"/>
              <p14:cNvContentPartPr/>
              <p14:nvPr/>
            </p14:nvContentPartPr>
            <p14:xfrm>
              <a:off x="6641394" y="5715058"/>
              <a:ext cx="131938" cy="313891"/>
            </p14:xfrm>
          </p:contentPart>
        </mc:Choice>
        <mc:Fallback xmlns="">
          <p:pic>
            <p:nvPicPr>
              <p:cNvPr id="420" name="墨迹 419"/>
            </p:nvPicPr>
            <p:blipFill>
              <a:blip/>
            </p:blipFill>
            <p:spPr>
              <a:xfrm>
                <a:off x="6641394" y="5715058"/>
                <a:ext cx="131938" cy="313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421" name="墨迹 420"/>
              <p14:cNvContentPartPr/>
              <p14:nvPr/>
            </p14:nvContentPartPr>
            <p14:xfrm>
              <a:off x="6769100" y="5762644"/>
              <a:ext cx="173566" cy="353721"/>
            </p14:xfrm>
          </p:contentPart>
        </mc:Choice>
        <mc:Fallback xmlns="">
          <p:pic>
            <p:nvPicPr>
              <p:cNvPr id="421" name="墨迹 420"/>
            </p:nvPicPr>
            <p:blipFill>
              <a:blip/>
            </p:blipFill>
            <p:spPr>
              <a:xfrm>
                <a:off x="6769100" y="5762644"/>
                <a:ext cx="173566" cy="353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422" name="墨迹 421"/>
              <p14:cNvContentPartPr/>
              <p14:nvPr/>
            </p14:nvContentPartPr>
            <p14:xfrm>
              <a:off x="7021688" y="5780797"/>
              <a:ext cx="101600" cy="33839"/>
            </p14:xfrm>
          </p:contentPart>
        </mc:Choice>
        <mc:Fallback xmlns="">
          <p:pic>
            <p:nvPicPr>
              <p:cNvPr id="422" name="墨迹 421"/>
            </p:nvPicPr>
            <p:blipFill>
              <a:blip/>
            </p:blipFill>
            <p:spPr>
              <a:xfrm>
                <a:off x="7021688" y="5780797"/>
                <a:ext cx="1016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423" name="墨迹 422"/>
              <p14:cNvContentPartPr/>
              <p14:nvPr/>
            </p14:nvContentPartPr>
            <p14:xfrm>
              <a:off x="7072488" y="5707480"/>
              <a:ext cx="132997" cy="363767"/>
            </p14:xfrm>
          </p:contentPart>
        </mc:Choice>
        <mc:Fallback xmlns="">
          <p:pic>
            <p:nvPicPr>
              <p:cNvPr id="423" name="墨迹 422"/>
            </p:nvPicPr>
            <p:blipFill>
              <a:blip/>
            </p:blipFill>
            <p:spPr>
              <a:xfrm>
                <a:off x="7072488" y="5707480"/>
                <a:ext cx="132997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424" name="墨迹 423"/>
              <p14:cNvContentPartPr/>
              <p14:nvPr/>
            </p14:nvContentPartPr>
            <p14:xfrm>
              <a:off x="7298266" y="5806000"/>
              <a:ext cx="197556" cy="48114"/>
            </p14:xfrm>
          </p:contentPart>
        </mc:Choice>
        <mc:Fallback xmlns="">
          <p:pic>
            <p:nvPicPr>
              <p:cNvPr id="424" name="墨迹 423"/>
            </p:nvPicPr>
            <p:blipFill>
              <a:blip/>
            </p:blipFill>
            <p:spPr>
              <a:xfrm>
                <a:off x="7298266" y="5806000"/>
                <a:ext cx="197556" cy="48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425" name="墨迹 424"/>
              <p14:cNvContentPartPr/>
              <p14:nvPr/>
            </p14:nvContentPartPr>
            <p14:xfrm>
              <a:off x="7382933" y="5751012"/>
              <a:ext cx="11289" cy="221539"/>
            </p14:xfrm>
          </p:contentPart>
        </mc:Choice>
        <mc:Fallback xmlns="">
          <p:pic>
            <p:nvPicPr>
              <p:cNvPr id="425" name="墨迹 424"/>
            </p:nvPicPr>
            <p:blipFill>
              <a:blip/>
            </p:blipFill>
            <p:spPr>
              <a:xfrm>
                <a:off x="7382933" y="5751012"/>
                <a:ext cx="11289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426" name="墨迹 425"/>
              <p14:cNvContentPartPr/>
              <p14:nvPr/>
            </p14:nvContentPartPr>
            <p14:xfrm>
              <a:off x="7565672" y="5690560"/>
              <a:ext cx="99483" cy="306312"/>
            </p14:xfrm>
          </p:contentPart>
        </mc:Choice>
        <mc:Fallback xmlns="">
          <p:pic>
            <p:nvPicPr>
              <p:cNvPr id="426" name="墨迹 425"/>
            </p:nvPicPr>
            <p:blipFill>
              <a:blip/>
            </p:blipFill>
            <p:spPr>
              <a:xfrm>
                <a:off x="7565672" y="5690560"/>
                <a:ext cx="99483" cy="306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427" name="墨迹 426"/>
              <p14:cNvContentPartPr/>
              <p14:nvPr/>
            </p14:nvContentPartPr>
            <p14:xfrm>
              <a:off x="7679266" y="5738499"/>
              <a:ext cx="25400" cy="169194"/>
            </p14:xfrm>
          </p:contentPart>
        </mc:Choice>
        <mc:Fallback xmlns="">
          <p:pic>
            <p:nvPicPr>
              <p:cNvPr id="427" name="墨迹 426"/>
            </p:nvPicPr>
            <p:blipFill>
              <a:blip/>
            </p:blipFill>
            <p:spPr>
              <a:xfrm>
                <a:off x="7679266" y="5738499"/>
                <a:ext cx="254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428" name="墨迹 427"/>
              <p14:cNvContentPartPr/>
              <p14:nvPr/>
            </p14:nvContentPartPr>
            <p14:xfrm>
              <a:off x="7687733" y="5786437"/>
              <a:ext cx="79022" cy="45118"/>
            </p14:xfrm>
          </p:contentPart>
        </mc:Choice>
        <mc:Fallback xmlns="">
          <p:pic>
            <p:nvPicPr>
              <p:cNvPr id="428" name="墨迹 427"/>
            </p:nvPicPr>
            <p:blipFill>
              <a:blip/>
            </p:blipFill>
            <p:spPr>
              <a:xfrm>
                <a:off x="7687733" y="5786437"/>
                <a:ext cx="7902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429" name="墨迹 428"/>
              <p14:cNvContentPartPr/>
              <p14:nvPr/>
            </p14:nvContentPartPr>
            <p14:xfrm>
              <a:off x="7758288" y="5720698"/>
              <a:ext cx="19756" cy="201094"/>
            </p14:xfrm>
          </p:contentPart>
        </mc:Choice>
        <mc:Fallback xmlns="">
          <p:pic>
            <p:nvPicPr>
              <p:cNvPr id="429" name="墨迹 428"/>
            </p:nvPicPr>
            <p:blipFill>
              <a:blip/>
            </p:blipFill>
            <p:spPr>
              <a:xfrm>
                <a:off x="7758288" y="5720698"/>
                <a:ext cx="19756" cy="201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430" name="墨迹 429"/>
              <p14:cNvContentPartPr/>
              <p14:nvPr/>
            </p14:nvContentPartPr>
            <p14:xfrm>
              <a:off x="7847718" y="5682805"/>
              <a:ext cx="253824" cy="394082"/>
            </p14:xfrm>
          </p:contentPart>
        </mc:Choice>
        <mc:Fallback xmlns="">
          <p:pic>
            <p:nvPicPr>
              <p:cNvPr id="430" name="墨迹 429"/>
            </p:nvPicPr>
            <p:blipFill>
              <a:blip/>
            </p:blipFill>
            <p:spPr>
              <a:xfrm>
                <a:off x="7847718" y="5682805"/>
                <a:ext cx="253824" cy="394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431" name="墨迹 430"/>
              <p14:cNvContentPartPr/>
              <p14:nvPr/>
            </p14:nvContentPartPr>
            <p14:xfrm>
              <a:off x="8150577" y="5715411"/>
              <a:ext cx="95956" cy="25908"/>
            </p14:xfrm>
          </p:contentPart>
        </mc:Choice>
        <mc:Fallback xmlns="">
          <p:pic>
            <p:nvPicPr>
              <p:cNvPr id="431" name="墨迹 430"/>
            </p:nvPicPr>
            <p:blipFill>
              <a:blip/>
            </p:blipFill>
            <p:spPr>
              <a:xfrm>
                <a:off x="8150577" y="5715411"/>
                <a:ext cx="95956" cy="25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432" name="墨迹 431"/>
              <p14:cNvContentPartPr/>
              <p14:nvPr/>
            </p14:nvContentPartPr>
            <p14:xfrm>
              <a:off x="8122355" y="5613894"/>
              <a:ext cx="184150" cy="381216"/>
            </p14:xfrm>
          </p:contentPart>
        </mc:Choice>
        <mc:Fallback xmlns="">
          <p:pic>
            <p:nvPicPr>
              <p:cNvPr id="432" name="墨迹 431"/>
            </p:nvPicPr>
            <p:blipFill>
              <a:blip/>
            </p:blipFill>
            <p:spPr>
              <a:xfrm>
                <a:off x="8122355" y="5613894"/>
                <a:ext cx="184150" cy="381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433" name="墨迹 432"/>
              <p14:cNvContentPartPr/>
              <p14:nvPr/>
            </p14:nvContentPartPr>
            <p14:xfrm>
              <a:off x="8319911" y="5741319"/>
              <a:ext cx="174978" cy="22559"/>
            </p14:xfrm>
          </p:contentPart>
        </mc:Choice>
        <mc:Fallback xmlns="">
          <p:pic>
            <p:nvPicPr>
              <p:cNvPr id="433" name="墨迹 432"/>
            </p:nvPicPr>
            <p:blipFill>
              <a:blip/>
            </p:blipFill>
            <p:spPr>
              <a:xfrm>
                <a:off x="8319911" y="5741319"/>
                <a:ext cx="1749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434" name="墨迹 433"/>
              <p14:cNvContentPartPr/>
              <p14:nvPr/>
            </p14:nvContentPartPr>
            <p14:xfrm>
              <a:off x="8389584" y="5673641"/>
              <a:ext cx="26282" cy="211493"/>
            </p14:xfrm>
          </p:contentPart>
        </mc:Choice>
        <mc:Fallback xmlns="">
          <p:pic>
            <p:nvPicPr>
              <p:cNvPr id="434" name="墨迹 433"/>
            </p:nvPicPr>
            <p:blipFill>
              <a:blip/>
            </p:blipFill>
            <p:spPr>
              <a:xfrm>
                <a:off x="8389584" y="5673641"/>
                <a:ext cx="26282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435" name="墨迹 434"/>
              <p14:cNvContentPartPr/>
              <p14:nvPr/>
            </p14:nvContentPartPr>
            <p14:xfrm>
              <a:off x="8552744" y="5656016"/>
              <a:ext cx="190500" cy="152980"/>
            </p14:xfrm>
          </p:contentPart>
        </mc:Choice>
        <mc:Fallback xmlns="">
          <p:pic>
            <p:nvPicPr>
              <p:cNvPr id="435" name="墨迹 434"/>
            </p:nvPicPr>
            <p:blipFill>
              <a:blip/>
            </p:blipFill>
            <p:spPr>
              <a:xfrm>
                <a:off x="8552744" y="5656016"/>
                <a:ext cx="190500" cy="152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436" name="墨迹 435"/>
              <p14:cNvContentPartPr/>
              <p14:nvPr/>
            </p14:nvContentPartPr>
            <p14:xfrm>
              <a:off x="8778522" y="5564370"/>
              <a:ext cx="100188" cy="312304"/>
            </p14:xfrm>
          </p:contentPart>
        </mc:Choice>
        <mc:Fallback xmlns="">
          <p:pic>
            <p:nvPicPr>
              <p:cNvPr id="436" name="墨迹 435"/>
            </p:nvPicPr>
            <p:blipFill>
              <a:blip/>
            </p:blipFill>
            <p:spPr>
              <a:xfrm>
                <a:off x="8778522" y="5564370"/>
                <a:ext cx="100188" cy="3123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437" name="墨迹 436"/>
              <p14:cNvContentPartPr/>
              <p14:nvPr/>
            </p14:nvContentPartPr>
            <p14:xfrm>
              <a:off x="8925277" y="5589044"/>
              <a:ext cx="188560" cy="383506"/>
            </p14:xfrm>
          </p:contentPart>
        </mc:Choice>
        <mc:Fallback xmlns="">
          <p:pic>
            <p:nvPicPr>
              <p:cNvPr id="437" name="墨迹 436"/>
            </p:nvPicPr>
            <p:blipFill>
              <a:blip/>
            </p:blipFill>
            <p:spPr>
              <a:xfrm>
                <a:off x="8925277" y="5589044"/>
                <a:ext cx="188560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438" name="墨迹 437"/>
              <p14:cNvContentPartPr/>
              <p14:nvPr/>
            </p14:nvContentPartPr>
            <p14:xfrm>
              <a:off x="9141177" y="5563489"/>
              <a:ext cx="73378" cy="130773"/>
            </p14:xfrm>
          </p:contentPart>
        </mc:Choice>
        <mc:Fallback xmlns="">
          <p:pic>
            <p:nvPicPr>
              <p:cNvPr id="438" name="墨迹 437"/>
            </p:nvPicPr>
            <p:blipFill>
              <a:blip/>
            </p:blipFill>
            <p:spPr>
              <a:xfrm>
                <a:off x="9141177" y="5563489"/>
                <a:ext cx="73378" cy="1307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439" name="墨迹 438"/>
              <p14:cNvContentPartPr/>
              <p14:nvPr/>
            </p14:nvContentPartPr>
            <p14:xfrm>
              <a:off x="9189155" y="5608783"/>
              <a:ext cx="81845" cy="36659"/>
            </p14:xfrm>
          </p:contentPart>
        </mc:Choice>
        <mc:Fallback xmlns="">
          <p:pic>
            <p:nvPicPr>
              <p:cNvPr id="439" name="墨迹 438"/>
            </p:nvPicPr>
            <p:blipFill>
              <a:blip/>
            </p:blipFill>
            <p:spPr>
              <a:xfrm>
                <a:off x="9189155" y="5608783"/>
                <a:ext cx="8184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440" name="墨迹 439"/>
              <p14:cNvContentPartPr/>
              <p14:nvPr/>
            </p14:nvContentPartPr>
            <p14:xfrm>
              <a:off x="9107311" y="5540224"/>
              <a:ext cx="206022" cy="401307"/>
            </p14:xfrm>
          </p:contentPart>
        </mc:Choice>
        <mc:Fallback xmlns="">
          <p:pic>
            <p:nvPicPr>
              <p:cNvPr id="440" name="墨迹 439"/>
            </p:nvPicPr>
            <p:blipFill>
              <a:blip/>
            </p:blipFill>
            <p:spPr>
              <a:xfrm>
                <a:off x="9107311" y="5540224"/>
                <a:ext cx="206022" cy="4013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441" name="墨迹 440"/>
              <p14:cNvContentPartPr/>
              <p14:nvPr/>
            </p14:nvContentPartPr>
            <p14:xfrm>
              <a:off x="9132711" y="4815686"/>
              <a:ext cx="457200" cy="702860"/>
            </p14:xfrm>
          </p:contentPart>
        </mc:Choice>
        <mc:Fallback xmlns="">
          <p:pic>
            <p:nvPicPr>
              <p:cNvPr id="441" name="墨迹 440"/>
            </p:nvPicPr>
            <p:blipFill>
              <a:blip/>
            </p:blipFill>
            <p:spPr>
              <a:xfrm>
                <a:off x="9132711" y="4815686"/>
                <a:ext cx="457200" cy="702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442" name="墨迹 441"/>
              <p14:cNvContentPartPr/>
              <p14:nvPr/>
            </p14:nvContentPartPr>
            <p14:xfrm>
              <a:off x="7577666" y="1663741"/>
              <a:ext cx="70004" cy="39972"/>
            </p14:xfrm>
          </p:contentPart>
        </mc:Choice>
        <mc:Fallback xmlns="">
          <p:pic>
            <p:nvPicPr>
              <p:cNvPr id="442" name="墨迹 441"/>
            </p:nvPicPr>
            <p:blipFill>
              <a:blip/>
            </p:blipFill>
            <p:spPr>
              <a:xfrm>
                <a:off x="7577666" y="1663741"/>
                <a:ext cx="70004" cy="39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444" name="墨迹 443"/>
              <p14:cNvContentPartPr/>
              <p14:nvPr/>
            </p14:nvContentPartPr>
            <p14:xfrm>
              <a:off x="4419600" y="5203423"/>
              <a:ext cx="90311" cy="308074"/>
            </p14:xfrm>
          </p:contentPart>
        </mc:Choice>
        <mc:Fallback xmlns="">
          <p:pic>
            <p:nvPicPr>
              <p:cNvPr id="444" name="墨迹 443"/>
            </p:nvPicPr>
            <p:blipFill>
              <a:blip/>
            </p:blipFill>
            <p:spPr>
              <a:xfrm>
                <a:off x="4419600" y="5203423"/>
                <a:ext cx="90311" cy="3080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445" name="墨迹 444"/>
              <p14:cNvContentPartPr/>
              <p14:nvPr/>
            </p14:nvContentPartPr>
            <p14:xfrm>
              <a:off x="4588933" y="5224396"/>
              <a:ext cx="11289" cy="54459"/>
            </p14:xfrm>
          </p:contentPart>
        </mc:Choice>
        <mc:Fallback xmlns="">
          <p:pic>
            <p:nvPicPr>
              <p:cNvPr id="445" name="墨迹 444"/>
            </p:nvPicPr>
            <p:blipFill>
              <a:blip/>
            </p:blipFill>
            <p:spPr>
              <a:xfrm>
                <a:off x="4588933" y="5224396"/>
                <a:ext cx="11289" cy="54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446" name="墨迹 445"/>
              <p14:cNvContentPartPr/>
              <p14:nvPr/>
            </p14:nvContentPartPr>
            <p14:xfrm>
              <a:off x="4612922" y="5179629"/>
              <a:ext cx="35278" cy="434794"/>
            </p14:xfrm>
          </p:contentPart>
        </mc:Choice>
        <mc:Fallback xmlns="">
          <p:pic>
            <p:nvPicPr>
              <p:cNvPr id="446" name="墨迹 445"/>
            </p:nvPicPr>
            <p:blipFill>
              <a:blip/>
            </p:blipFill>
            <p:spPr>
              <a:xfrm>
                <a:off x="4612922" y="5179629"/>
                <a:ext cx="35278" cy="4347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447" name="墨迹 446"/>
              <p14:cNvContentPartPr/>
              <p14:nvPr/>
            </p14:nvContentPartPr>
            <p14:xfrm>
              <a:off x="4630561" y="5250656"/>
              <a:ext cx="178505" cy="169194"/>
            </p14:xfrm>
          </p:contentPart>
        </mc:Choice>
        <mc:Fallback xmlns="">
          <p:pic>
            <p:nvPicPr>
              <p:cNvPr id="447" name="墨迹 446"/>
            </p:nvPicPr>
            <p:blipFill>
              <a:blip/>
            </p:blipFill>
            <p:spPr>
              <a:xfrm>
                <a:off x="4630561" y="5250656"/>
                <a:ext cx="17850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448" name="墨迹 447"/>
              <p14:cNvContentPartPr/>
              <p14:nvPr/>
            </p14:nvContentPartPr>
            <p14:xfrm>
              <a:off x="4763911" y="5188618"/>
              <a:ext cx="132644" cy="62038"/>
            </p14:xfrm>
          </p:contentPart>
        </mc:Choice>
        <mc:Fallback xmlns="">
          <p:pic>
            <p:nvPicPr>
              <p:cNvPr id="448" name="墨迹 447"/>
            </p:nvPicPr>
            <p:blipFill>
              <a:blip/>
            </p:blipFill>
            <p:spPr>
              <a:xfrm>
                <a:off x="4763911" y="5188618"/>
                <a:ext cx="132644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449" name="墨迹 448"/>
              <p14:cNvContentPartPr/>
              <p14:nvPr/>
            </p14:nvContentPartPr>
            <p14:xfrm>
              <a:off x="4803422" y="5140327"/>
              <a:ext cx="22578" cy="192105"/>
            </p14:xfrm>
          </p:contentPart>
        </mc:Choice>
        <mc:Fallback xmlns="">
          <p:pic>
            <p:nvPicPr>
              <p:cNvPr id="449" name="墨迹 448"/>
            </p:nvPicPr>
            <p:blipFill>
              <a:blip/>
            </p:blipFill>
            <p:spPr>
              <a:xfrm>
                <a:off x="4803422" y="5140327"/>
                <a:ext cx="22578" cy="192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450" name="墨迹 449"/>
              <p14:cNvContentPartPr/>
              <p14:nvPr/>
            </p14:nvContentPartPr>
            <p14:xfrm>
              <a:off x="4814711" y="5105959"/>
              <a:ext cx="135466" cy="429507"/>
            </p14:xfrm>
          </p:contentPart>
        </mc:Choice>
        <mc:Fallback xmlns="">
          <p:pic>
            <p:nvPicPr>
              <p:cNvPr id="450" name="墨迹 449"/>
            </p:nvPicPr>
            <p:blipFill>
              <a:blip/>
            </p:blipFill>
            <p:spPr>
              <a:xfrm>
                <a:off x="4814711" y="5105959"/>
                <a:ext cx="135466" cy="429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451" name="墨迹 450"/>
              <p14:cNvContentPartPr/>
              <p14:nvPr/>
            </p14:nvContentPartPr>
            <p14:xfrm>
              <a:off x="5281083" y="5243606"/>
              <a:ext cx="278694" cy="227002"/>
            </p14:xfrm>
          </p:contentPart>
        </mc:Choice>
        <mc:Fallback xmlns="">
          <p:pic>
            <p:nvPicPr>
              <p:cNvPr id="451" name="墨迹 450"/>
            </p:nvPicPr>
            <p:blipFill>
              <a:blip/>
            </p:blipFill>
            <p:spPr>
              <a:xfrm>
                <a:off x="5281083" y="5243606"/>
                <a:ext cx="278694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0">
            <p14:nvContentPartPr>
              <p14:cNvPr id="452" name="墨迹 451"/>
              <p14:cNvContentPartPr/>
              <p14:nvPr/>
            </p14:nvContentPartPr>
            <p14:xfrm>
              <a:off x="6444191" y="5147553"/>
              <a:ext cx="278341" cy="246918"/>
            </p14:xfrm>
          </p:contentPart>
        </mc:Choice>
        <mc:Fallback xmlns="">
          <p:pic>
            <p:nvPicPr>
              <p:cNvPr id="452" name="墨迹 451"/>
            </p:nvPicPr>
            <p:blipFill>
              <a:blip/>
            </p:blipFill>
            <p:spPr>
              <a:xfrm>
                <a:off x="6444191" y="5147553"/>
                <a:ext cx="278341" cy="246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453" name="墨迹 452"/>
              <p14:cNvContentPartPr/>
              <p14:nvPr/>
            </p14:nvContentPartPr>
            <p14:xfrm>
              <a:off x="7470069" y="5057140"/>
              <a:ext cx="316441" cy="202680"/>
            </p14:xfrm>
          </p:contentPart>
        </mc:Choice>
        <mc:Fallback xmlns="">
          <p:pic>
            <p:nvPicPr>
              <p:cNvPr id="453" name="墨迹 452"/>
            </p:nvPicPr>
            <p:blipFill>
              <a:blip/>
            </p:blipFill>
            <p:spPr>
              <a:xfrm>
                <a:off x="7470069" y="5057140"/>
                <a:ext cx="316441" cy="202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455" name="墨迹 454"/>
              <p14:cNvContentPartPr/>
              <p14:nvPr/>
            </p14:nvContentPartPr>
            <p14:xfrm>
              <a:off x="6874933" y="1438149"/>
              <a:ext cx="70004" cy="39972"/>
            </p14:xfrm>
          </p:contentPart>
        </mc:Choice>
        <mc:Fallback xmlns="">
          <p:pic>
            <p:nvPicPr>
              <p:cNvPr id="455" name="墨迹 454"/>
            </p:nvPicPr>
            <p:blipFill>
              <a:blip/>
            </p:blipFill>
            <p:spPr>
              <a:xfrm>
                <a:off x="6874933" y="1438149"/>
                <a:ext cx="70004" cy="39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456" name="墨迹 455"/>
              <p14:cNvContentPartPr/>
              <p14:nvPr/>
            </p14:nvContentPartPr>
            <p14:xfrm>
              <a:off x="5336822" y="5222457"/>
              <a:ext cx="3366910" cy="372227"/>
            </p14:xfrm>
          </p:contentPart>
        </mc:Choice>
        <mc:Fallback xmlns="">
          <p:pic>
            <p:nvPicPr>
              <p:cNvPr id="456" name="墨迹 455"/>
            </p:nvPicPr>
            <p:blipFill>
              <a:blip/>
            </p:blipFill>
            <p:spPr>
              <a:xfrm>
                <a:off x="5336822" y="5222457"/>
                <a:ext cx="3366910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4">
            <p14:nvContentPartPr>
              <p14:cNvPr id="457" name="墨迹 456"/>
              <p14:cNvContentPartPr/>
              <p14:nvPr/>
            </p14:nvContentPartPr>
            <p14:xfrm>
              <a:off x="6101644" y="5436769"/>
              <a:ext cx="474133" cy="329928"/>
            </p14:xfrm>
          </p:contentPart>
        </mc:Choice>
        <mc:Fallback xmlns="">
          <p:pic>
            <p:nvPicPr>
              <p:cNvPr id="457" name="墨迹 456"/>
            </p:nvPicPr>
            <p:blipFill>
              <a:blip/>
            </p:blipFill>
            <p:spPr>
              <a:xfrm>
                <a:off x="6101644" y="5436769"/>
                <a:ext cx="474133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458" name="墨迹 457"/>
              <p14:cNvContentPartPr/>
              <p14:nvPr/>
            </p14:nvContentPartPr>
            <p14:xfrm>
              <a:off x="6067777" y="5613894"/>
              <a:ext cx="208845" cy="161264"/>
            </p14:xfrm>
          </p:contentPart>
        </mc:Choice>
        <mc:Fallback xmlns="">
          <p:pic>
            <p:nvPicPr>
              <p:cNvPr id="458" name="墨迹 457"/>
            </p:nvPicPr>
            <p:blipFill>
              <a:blip/>
            </p:blipFill>
            <p:spPr>
              <a:xfrm>
                <a:off x="6067777" y="5613894"/>
                <a:ext cx="208845" cy="161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459" name="墨迹 458"/>
              <p14:cNvContentPartPr/>
              <p14:nvPr/>
            </p14:nvContentPartPr>
            <p14:xfrm>
              <a:off x="9909527" y="5000918"/>
              <a:ext cx="109362" cy="326580"/>
            </p14:xfrm>
          </p:contentPart>
        </mc:Choice>
        <mc:Fallback xmlns="">
          <p:pic>
            <p:nvPicPr>
              <p:cNvPr id="459" name="墨迹 458"/>
            </p:nvPicPr>
            <p:blipFill>
              <a:blip/>
            </p:blipFill>
            <p:spPr>
              <a:xfrm>
                <a:off x="9909527" y="5000918"/>
                <a:ext cx="109362" cy="326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460" name="墨迹 459"/>
              <p14:cNvContentPartPr/>
              <p14:nvPr/>
            </p14:nvContentPartPr>
            <p14:xfrm>
              <a:off x="9987315" y="4925486"/>
              <a:ext cx="212196" cy="447131"/>
            </p14:xfrm>
          </p:contentPart>
        </mc:Choice>
        <mc:Fallback xmlns="">
          <p:pic>
            <p:nvPicPr>
              <p:cNvPr id="460" name="墨迹 459"/>
            </p:nvPicPr>
            <p:blipFill>
              <a:blip/>
            </p:blipFill>
            <p:spPr>
              <a:xfrm>
                <a:off x="9987315" y="4925486"/>
                <a:ext cx="212196" cy="4471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461" name="墨迹 460"/>
              <p14:cNvContentPartPr/>
              <p14:nvPr/>
            </p14:nvContentPartPr>
            <p14:xfrm>
              <a:off x="10382602" y="5064542"/>
              <a:ext cx="355953" cy="219776"/>
            </p14:xfrm>
          </p:contentPart>
        </mc:Choice>
        <mc:Fallback xmlns="">
          <p:pic>
            <p:nvPicPr>
              <p:cNvPr id="461" name="墨迹 460"/>
            </p:nvPicPr>
            <p:blipFill>
              <a:blip/>
            </p:blipFill>
            <p:spPr>
              <a:xfrm>
                <a:off x="10382602" y="5064542"/>
                <a:ext cx="355953" cy="2197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2" name="墨迹 1"/>
              <p14:cNvContentPartPr/>
              <p14:nvPr/>
            </p14:nvContentPartPr>
            <p14:xfrm>
              <a:off x="9275762" y="5724399"/>
              <a:ext cx="240771" cy="3383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9275762" y="5724399"/>
                <a:ext cx="24077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0">
            <p14:nvContentPartPr>
              <p14:cNvPr id="3" name="墨迹 2"/>
              <p14:cNvContentPartPr/>
              <p14:nvPr/>
            </p14:nvContentPartPr>
            <p14:xfrm>
              <a:off x="9392355" y="5579174"/>
              <a:ext cx="70556" cy="314419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392355" y="5579174"/>
                <a:ext cx="70556" cy="3144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4" name="墨迹 3"/>
              <p14:cNvContentPartPr/>
              <p14:nvPr/>
            </p14:nvContentPartPr>
            <p14:xfrm>
              <a:off x="9567333" y="5560845"/>
              <a:ext cx="152400" cy="27987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567333" y="5560845"/>
                <a:ext cx="152400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2">
            <p14:nvContentPartPr>
              <p14:cNvPr id="20" name="墨迹 19"/>
              <p14:cNvContentPartPr/>
              <p14:nvPr/>
            </p14:nvContentPartPr>
            <p14:xfrm>
              <a:off x="9787466" y="5515727"/>
              <a:ext cx="206022" cy="21995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787466" y="5515727"/>
                <a:ext cx="2060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21" name="墨迹 20"/>
              <p14:cNvContentPartPr/>
              <p14:nvPr/>
            </p14:nvContentPartPr>
            <p14:xfrm>
              <a:off x="9986433" y="5532646"/>
              <a:ext cx="105834" cy="1691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986433" y="5532646"/>
                <a:ext cx="10583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22" name="墨迹 21"/>
              <p14:cNvContentPartPr/>
              <p14:nvPr/>
            </p14:nvContentPartPr>
            <p14:xfrm>
              <a:off x="10027355" y="5425490"/>
              <a:ext cx="245534" cy="544241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027355" y="5425490"/>
                <a:ext cx="245534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23" name="墨迹 22"/>
              <p14:cNvContentPartPr/>
              <p14:nvPr/>
            </p14:nvContentPartPr>
            <p14:xfrm>
              <a:off x="4538133" y="5696200"/>
              <a:ext cx="47978" cy="2255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538133" y="5696200"/>
                <a:ext cx="479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5" name="墨迹 24"/>
              <p14:cNvContentPartPr/>
              <p14:nvPr/>
            </p14:nvContentPartPr>
            <p14:xfrm>
              <a:off x="4816122" y="5580584"/>
              <a:ext cx="40922" cy="1974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816122" y="5580584"/>
                <a:ext cx="409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26" name="墨迹 25"/>
              <p14:cNvContentPartPr/>
              <p14:nvPr/>
            </p14:nvContentPartPr>
            <p14:xfrm>
              <a:off x="5881511" y="5484708"/>
              <a:ext cx="70004" cy="3997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881511" y="5484708"/>
                <a:ext cx="70004" cy="39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31" name="墨迹 30"/>
              <p14:cNvContentPartPr/>
              <p14:nvPr/>
            </p14:nvContentPartPr>
            <p14:xfrm>
              <a:off x="4439355" y="5053263"/>
              <a:ext cx="25400" cy="986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439355" y="5053263"/>
                <a:ext cx="25400" cy="98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32" name="墨迹 31"/>
              <p14:cNvContentPartPr/>
              <p14:nvPr/>
            </p14:nvContentPartPr>
            <p14:xfrm>
              <a:off x="3826933" y="5211177"/>
              <a:ext cx="33867" cy="2255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826933" y="5211177"/>
                <a:ext cx="338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33" name="墨迹 32"/>
              <p14:cNvContentPartPr/>
              <p14:nvPr/>
            </p14:nvContentPartPr>
            <p14:xfrm>
              <a:off x="4035777" y="5129400"/>
              <a:ext cx="19756" cy="1410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035777" y="5129400"/>
                <a:ext cx="197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34" name="墨迹 33"/>
              <p14:cNvContentPartPr/>
              <p14:nvPr/>
            </p14:nvContentPartPr>
            <p14:xfrm>
              <a:off x="6014155" y="5543925"/>
              <a:ext cx="36689" cy="2256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6014155" y="5543925"/>
                <a:ext cx="366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35" name="墨迹 34"/>
              <p14:cNvContentPartPr/>
              <p14:nvPr/>
            </p14:nvContentPartPr>
            <p14:xfrm>
              <a:off x="5917318" y="5591864"/>
              <a:ext cx="3704" cy="1974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5917318" y="5591864"/>
                <a:ext cx="370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36" name="墨迹 35"/>
              <p14:cNvContentPartPr/>
              <p14:nvPr/>
            </p14:nvContentPartPr>
            <p14:xfrm>
              <a:off x="5858933" y="5527006"/>
              <a:ext cx="33867" cy="225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858933" y="5527006"/>
                <a:ext cx="3386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37" name="墨迹 36"/>
              <p14:cNvContentPartPr/>
              <p14:nvPr/>
            </p14:nvContentPartPr>
            <p14:xfrm>
              <a:off x="6282266" y="5360632"/>
              <a:ext cx="361244" cy="5921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6282266" y="5360632"/>
                <a:ext cx="361244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38" name="墨迹 37"/>
              <p14:cNvContentPartPr/>
              <p14:nvPr/>
            </p14:nvContentPartPr>
            <p14:xfrm>
              <a:off x="6798203" y="5383191"/>
              <a:ext cx="42863" cy="282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798203" y="5383191"/>
                <a:ext cx="4286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39" name="墨迹 38"/>
              <p14:cNvContentPartPr/>
              <p14:nvPr/>
            </p14:nvContentPartPr>
            <p14:xfrm>
              <a:off x="8091311" y="5323973"/>
              <a:ext cx="70004" cy="3997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091311" y="5323973"/>
                <a:ext cx="70004" cy="39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40" name="墨迹 39"/>
              <p14:cNvContentPartPr/>
              <p14:nvPr/>
            </p14:nvContentPartPr>
            <p14:xfrm>
              <a:off x="5164666" y="5522776"/>
              <a:ext cx="28222" cy="3242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164666" y="5522776"/>
                <a:ext cx="28222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41" name="墨迹 40"/>
              <p14:cNvContentPartPr/>
              <p14:nvPr/>
            </p14:nvContentPartPr>
            <p14:xfrm>
              <a:off x="5398028" y="5504447"/>
              <a:ext cx="31927" cy="39478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398028" y="5504447"/>
                <a:ext cx="3192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42" name="墨迹 41"/>
              <p14:cNvContentPartPr/>
              <p14:nvPr/>
            </p14:nvContentPartPr>
            <p14:xfrm>
              <a:off x="5537200" y="4979945"/>
              <a:ext cx="728133" cy="55834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537200" y="4979945"/>
                <a:ext cx="728133" cy="558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43" name="墨迹 42"/>
              <p14:cNvContentPartPr/>
              <p14:nvPr/>
            </p14:nvContentPartPr>
            <p14:xfrm>
              <a:off x="8698088" y="4562600"/>
              <a:ext cx="84667" cy="38068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698088" y="4562600"/>
                <a:ext cx="84667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44" name="墨迹 43"/>
              <p14:cNvContentPartPr/>
              <p14:nvPr/>
            </p14:nvContentPartPr>
            <p14:xfrm>
              <a:off x="5561188" y="5589044"/>
              <a:ext cx="7056" cy="2819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561188" y="5589044"/>
                <a:ext cx="70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45" name="墨迹 44"/>
              <p14:cNvContentPartPr/>
              <p14:nvPr/>
            </p14:nvContentPartPr>
            <p14:xfrm>
              <a:off x="4318000" y="5419850"/>
              <a:ext cx="941211" cy="281990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318000" y="5419850"/>
                <a:ext cx="941211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46" name="墨迹 45"/>
              <p14:cNvContentPartPr/>
              <p14:nvPr/>
            </p14:nvContentPartPr>
            <p14:xfrm>
              <a:off x="5458177" y="5780797"/>
              <a:ext cx="64912" cy="2819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458177" y="5780797"/>
                <a:ext cx="6491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47" name="墨迹 46"/>
              <p14:cNvContentPartPr/>
              <p14:nvPr/>
            </p14:nvContentPartPr>
            <p14:xfrm>
              <a:off x="5610577" y="5933072"/>
              <a:ext cx="22578" cy="21713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610577" y="5933072"/>
                <a:ext cx="2257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49" name="墨迹 48"/>
              <p14:cNvContentPartPr/>
              <p14:nvPr/>
            </p14:nvContentPartPr>
            <p14:xfrm>
              <a:off x="5166077" y="5160419"/>
              <a:ext cx="2378428" cy="55270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166077" y="5160419"/>
                <a:ext cx="2378428" cy="55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50" name="墨迹 49"/>
              <p14:cNvContentPartPr/>
              <p14:nvPr/>
            </p14:nvContentPartPr>
            <p14:xfrm>
              <a:off x="7253111" y="5166059"/>
              <a:ext cx="73378" cy="366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7253111" y="5166059"/>
                <a:ext cx="733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51" name="墨迹 50"/>
              <p14:cNvContentPartPr/>
              <p14:nvPr/>
            </p14:nvContentPartPr>
            <p14:xfrm>
              <a:off x="6378222" y="5532646"/>
              <a:ext cx="163688" cy="124076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378222" y="5532646"/>
                <a:ext cx="163688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56" name="墨迹 55"/>
              <p14:cNvContentPartPr/>
              <p14:nvPr/>
            </p14:nvContentPartPr>
            <p14:xfrm>
              <a:off x="9369777" y="1336633"/>
              <a:ext cx="149578" cy="564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369777" y="1336633"/>
                <a:ext cx="1495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57" name="墨迹 56"/>
              <p14:cNvContentPartPr/>
              <p14:nvPr/>
            </p14:nvContentPartPr>
            <p14:xfrm>
              <a:off x="9917288" y="1302794"/>
              <a:ext cx="83256" cy="2819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917288" y="1302794"/>
                <a:ext cx="832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59" name="墨迹 58"/>
              <p14:cNvContentPartPr/>
              <p14:nvPr/>
            </p14:nvContentPartPr>
            <p14:xfrm>
              <a:off x="7207955" y="1049003"/>
              <a:ext cx="753887" cy="9869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207955" y="1049003"/>
                <a:ext cx="753887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60" name="墨迹 59"/>
              <p14:cNvContentPartPr/>
              <p14:nvPr/>
            </p14:nvContentPartPr>
            <p14:xfrm>
              <a:off x="5046133" y="1541957"/>
              <a:ext cx="98778" cy="1744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046133" y="1541957"/>
                <a:ext cx="98778" cy="17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62" name="墨迹 61"/>
              <p14:cNvContentPartPr/>
              <p14:nvPr/>
            </p14:nvContentPartPr>
            <p14:xfrm>
              <a:off x="5503333" y="2047248"/>
              <a:ext cx="143934" cy="3383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503333" y="2047248"/>
                <a:ext cx="14393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64" name="墨迹 63"/>
              <p14:cNvContentPartPr/>
              <p14:nvPr/>
            </p14:nvContentPartPr>
            <p14:xfrm>
              <a:off x="6124222" y="2010589"/>
              <a:ext cx="36688" cy="2820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124222" y="2010589"/>
                <a:ext cx="36688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65" name="墨迹 64"/>
              <p14:cNvContentPartPr/>
              <p14:nvPr/>
            </p14:nvContentPartPr>
            <p14:xfrm>
              <a:off x="7016044" y="1996490"/>
              <a:ext cx="19756" cy="845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016044" y="1996490"/>
                <a:ext cx="1975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66" name="墨迹 65"/>
              <p14:cNvContentPartPr/>
              <p14:nvPr/>
            </p14:nvContentPartPr>
            <p14:xfrm>
              <a:off x="8641644" y="1917532"/>
              <a:ext cx="19756" cy="1128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641644" y="1917532"/>
                <a:ext cx="197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68" name="墨迹 67"/>
              <p14:cNvContentPartPr/>
              <p14:nvPr/>
            </p14:nvContentPartPr>
            <p14:xfrm>
              <a:off x="5966177" y="1973930"/>
              <a:ext cx="389467" cy="93057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5966177" y="1973930"/>
                <a:ext cx="389467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73" name="墨迹 72"/>
              <p14:cNvContentPartPr/>
              <p14:nvPr/>
            </p14:nvContentPartPr>
            <p14:xfrm>
              <a:off x="4758266" y="2182603"/>
              <a:ext cx="107245" cy="16920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4758266" y="2182603"/>
                <a:ext cx="1072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07" name="墨迹 106"/>
              <p14:cNvContentPartPr/>
              <p14:nvPr/>
            </p14:nvContentPartPr>
            <p14:xfrm>
              <a:off x="6982177" y="1799097"/>
              <a:ext cx="107245" cy="17483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6982177" y="1799097"/>
                <a:ext cx="107245" cy="1748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108" name="墨迹 107"/>
              <p14:cNvContentPartPr/>
              <p14:nvPr/>
            </p14:nvContentPartPr>
            <p14:xfrm>
              <a:off x="5537200" y="806491"/>
              <a:ext cx="84666" cy="9023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537200" y="806491"/>
                <a:ext cx="8466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09" name="墨迹 108"/>
              <p14:cNvContentPartPr/>
              <p14:nvPr/>
            </p14:nvContentPartPr>
            <p14:xfrm>
              <a:off x="5390444" y="1237936"/>
              <a:ext cx="118533" cy="4793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390444" y="1237936"/>
                <a:ext cx="118533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110" name="墨迹 109"/>
              <p14:cNvContentPartPr/>
              <p14:nvPr/>
            </p14:nvContentPartPr>
            <p14:xfrm>
              <a:off x="8003822" y="1297154"/>
              <a:ext cx="16933" cy="2255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8003822" y="1297154"/>
                <a:ext cx="1693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11" name="墨迹 110"/>
              <p14:cNvContentPartPr/>
              <p14:nvPr/>
            </p14:nvContentPartPr>
            <p14:xfrm>
              <a:off x="6539794" y="1060282"/>
              <a:ext cx="75494" cy="232995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539794" y="1060282"/>
                <a:ext cx="75494" cy="232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112" name="墨迹 111"/>
              <p14:cNvContentPartPr/>
              <p14:nvPr/>
            </p14:nvContentPartPr>
            <p14:xfrm>
              <a:off x="6968066" y="1598884"/>
              <a:ext cx="136878" cy="37610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968066" y="1598884"/>
                <a:ext cx="136878" cy="376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13" name="墨迹 112"/>
              <p14:cNvContentPartPr/>
              <p14:nvPr/>
            </p14:nvContentPartPr>
            <p14:xfrm>
              <a:off x="7155744" y="1477628"/>
              <a:ext cx="128411" cy="167255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155744" y="1477628"/>
                <a:ext cx="128411" cy="167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114" name="墨迹 113"/>
              <p14:cNvContentPartPr/>
              <p14:nvPr/>
            </p14:nvContentPartPr>
            <p14:xfrm>
              <a:off x="7274983" y="1511467"/>
              <a:ext cx="85372" cy="2678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274983" y="1511467"/>
                <a:ext cx="8537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15" name="墨迹 114"/>
              <p14:cNvContentPartPr/>
              <p14:nvPr/>
            </p14:nvContentPartPr>
            <p14:xfrm>
              <a:off x="9333794" y="5738499"/>
              <a:ext cx="248532" cy="1409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333794" y="5738499"/>
                <a:ext cx="24853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361" name="墨迹 360"/>
              <p14:cNvContentPartPr/>
              <p14:nvPr/>
            </p14:nvContentPartPr>
            <p14:xfrm>
              <a:off x="9443155" y="5576707"/>
              <a:ext cx="16934" cy="401483"/>
            </p14:xfrm>
          </p:contentPart>
        </mc:Choice>
        <mc:Fallback xmlns="">
          <p:pic>
            <p:nvPicPr>
              <p:cNvPr id="361" name="墨迹 360"/>
            </p:nvPicPr>
            <p:blipFill>
              <a:blip/>
            </p:blipFill>
            <p:spPr>
              <a:xfrm>
                <a:off x="9443155" y="5576707"/>
                <a:ext cx="16934" cy="401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62" name="墨迹 361"/>
              <p14:cNvContentPartPr/>
              <p14:nvPr/>
            </p14:nvContentPartPr>
            <p14:xfrm>
              <a:off x="9663288" y="5542868"/>
              <a:ext cx="125942" cy="412763"/>
            </p14:xfrm>
          </p:contentPart>
        </mc:Choice>
        <mc:Fallback xmlns="">
          <p:pic>
            <p:nvPicPr>
              <p:cNvPr id="362" name="墨迹 361"/>
            </p:nvPicPr>
            <p:blipFill>
              <a:blip/>
            </p:blipFill>
            <p:spPr>
              <a:xfrm>
                <a:off x="9663288" y="5542868"/>
                <a:ext cx="125942" cy="412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363" name="墨迹 362"/>
              <p14:cNvContentPartPr/>
              <p14:nvPr/>
            </p14:nvContentPartPr>
            <p14:xfrm>
              <a:off x="9860844" y="5619181"/>
              <a:ext cx="242711" cy="277232"/>
            </p14:xfrm>
          </p:contentPart>
        </mc:Choice>
        <mc:Fallback xmlns="">
          <p:pic>
            <p:nvPicPr>
              <p:cNvPr id="363" name="墨迹 362"/>
            </p:nvPicPr>
            <p:blipFill>
              <a:blip/>
            </p:blipFill>
            <p:spPr>
              <a:xfrm>
                <a:off x="9860844" y="5619181"/>
                <a:ext cx="242711" cy="277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64" name="墨迹 363"/>
              <p14:cNvContentPartPr/>
              <p14:nvPr/>
            </p14:nvContentPartPr>
            <p14:xfrm>
              <a:off x="10207096" y="5577764"/>
              <a:ext cx="119415" cy="16920"/>
            </p14:xfrm>
          </p:contentPart>
        </mc:Choice>
        <mc:Fallback xmlns="">
          <p:pic>
            <p:nvPicPr>
              <p:cNvPr id="364" name="墨迹 363"/>
            </p:nvPicPr>
            <p:blipFill>
              <a:blip/>
            </p:blipFill>
            <p:spPr>
              <a:xfrm>
                <a:off x="10207096" y="5577764"/>
                <a:ext cx="11941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462" name="墨迹 461"/>
              <p14:cNvContentPartPr/>
              <p14:nvPr/>
            </p14:nvContentPartPr>
            <p14:xfrm>
              <a:off x="10278533" y="5461620"/>
              <a:ext cx="146755" cy="436203"/>
            </p14:xfrm>
          </p:contentPart>
        </mc:Choice>
        <mc:Fallback xmlns="">
          <p:pic>
            <p:nvPicPr>
              <p:cNvPr id="462" name="墨迹 461"/>
            </p:nvPicPr>
            <p:blipFill>
              <a:blip/>
            </p:blipFill>
            <p:spPr>
              <a:xfrm>
                <a:off x="10278533" y="5461620"/>
                <a:ext cx="146755" cy="436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463" name="墨迹 462"/>
              <p14:cNvContentPartPr/>
              <p14:nvPr/>
            </p14:nvContentPartPr>
            <p14:xfrm>
              <a:off x="5661377" y="5981010"/>
              <a:ext cx="105018" cy="59958"/>
            </p14:xfrm>
          </p:contentPart>
        </mc:Choice>
        <mc:Fallback xmlns="">
          <p:pic>
            <p:nvPicPr>
              <p:cNvPr id="463" name="墨迹 462"/>
            </p:nvPicPr>
            <p:blipFill>
              <a:blip/>
            </p:blipFill>
            <p:spPr>
              <a:xfrm>
                <a:off x="5661377" y="598101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464" name="墨迹 463"/>
              <p14:cNvContentPartPr/>
              <p14:nvPr/>
            </p14:nvContentPartPr>
            <p14:xfrm>
              <a:off x="5638800" y="5876674"/>
              <a:ext cx="22577" cy="403246"/>
            </p14:xfrm>
          </p:contentPart>
        </mc:Choice>
        <mc:Fallback xmlns="">
          <p:pic>
            <p:nvPicPr>
              <p:cNvPr id="464" name="墨迹 463"/>
            </p:nvPicPr>
            <p:blipFill>
              <a:blip/>
            </p:blipFill>
            <p:spPr>
              <a:xfrm>
                <a:off x="5638800" y="5876674"/>
                <a:ext cx="22577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465" name="墨迹 464"/>
              <p14:cNvContentPartPr/>
              <p14:nvPr/>
            </p14:nvContentPartPr>
            <p14:xfrm>
              <a:off x="5685896" y="5910513"/>
              <a:ext cx="108126" cy="214312"/>
            </p14:xfrm>
          </p:contentPart>
        </mc:Choice>
        <mc:Fallback xmlns="">
          <p:pic>
            <p:nvPicPr>
              <p:cNvPr id="465" name="墨迹 464"/>
            </p:nvPicPr>
            <p:blipFill>
              <a:blip/>
            </p:blipFill>
            <p:spPr>
              <a:xfrm>
                <a:off x="5685896" y="5910513"/>
                <a:ext cx="108126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466" name="墨迹 465"/>
              <p14:cNvContentPartPr/>
              <p14:nvPr/>
            </p14:nvContentPartPr>
            <p14:xfrm>
              <a:off x="5832122" y="5871034"/>
              <a:ext cx="119944" cy="16919"/>
            </p14:xfrm>
          </p:contentPart>
        </mc:Choice>
        <mc:Fallback xmlns="">
          <p:pic>
            <p:nvPicPr>
              <p:cNvPr id="466" name="墨迹 465"/>
            </p:nvPicPr>
            <p:blipFill>
              <a:blip/>
            </p:blipFill>
            <p:spPr>
              <a:xfrm>
                <a:off x="5832122" y="5871034"/>
                <a:ext cx="1199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467" name="墨迹 466"/>
              <p14:cNvContentPartPr/>
              <p14:nvPr/>
            </p14:nvContentPartPr>
            <p14:xfrm>
              <a:off x="5858933" y="5793310"/>
              <a:ext cx="16934" cy="227178"/>
            </p14:xfrm>
          </p:contentPart>
        </mc:Choice>
        <mc:Fallback xmlns="">
          <p:pic>
            <p:nvPicPr>
              <p:cNvPr id="467" name="墨迹 466"/>
            </p:nvPicPr>
            <p:blipFill>
              <a:blip/>
            </p:blipFill>
            <p:spPr>
              <a:xfrm>
                <a:off x="5858933" y="5793310"/>
                <a:ext cx="16934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468" name="墨迹 467"/>
              <p14:cNvContentPartPr/>
              <p14:nvPr/>
            </p14:nvContentPartPr>
            <p14:xfrm>
              <a:off x="5486400" y="5833494"/>
              <a:ext cx="118533" cy="364649"/>
            </p14:xfrm>
          </p:contentPart>
        </mc:Choice>
        <mc:Fallback xmlns="">
          <p:pic>
            <p:nvPicPr>
              <p:cNvPr id="468" name="墨迹 467"/>
            </p:nvPicPr>
            <p:blipFill>
              <a:blip/>
            </p:blipFill>
            <p:spPr>
              <a:xfrm>
                <a:off x="5486400" y="5833494"/>
                <a:ext cx="118533" cy="36464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90" y="476885"/>
            <a:ext cx="11227435" cy="43764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墨迹 7"/>
              <p14:cNvContentPartPr/>
              <p14:nvPr/>
            </p14:nvContentPartPr>
            <p14:xfrm>
              <a:off x="2914650" y="3987800"/>
              <a:ext cx="1212850" cy="36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914650" y="3987800"/>
                <a:ext cx="12128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墨迹 8"/>
              <p14:cNvContentPartPr/>
              <p14:nvPr/>
            </p14:nvContentPartPr>
            <p14:xfrm>
              <a:off x="3752850" y="3708400"/>
              <a:ext cx="266700" cy="37465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752850" y="3708400"/>
                <a:ext cx="266700" cy="37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/>
              <p14:cNvContentPartPr/>
              <p14:nvPr/>
            </p14:nvContentPartPr>
            <p14:xfrm>
              <a:off x="3702050" y="3778250"/>
              <a:ext cx="361950" cy="24765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702050" y="3778250"/>
                <a:ext cx="361950" cy="247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墨迹 10"/>
              <p14:cNvContentPartPr/>
              <p14:nvPr/>
            </p14:nvContentPartPr>
            <p14:xfrm>
              <a:off x="965200" y="2464593"/>
              <a:ext cx="474133" cy="27635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65200" y="2464593"/>
                <a:ext cx="474133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/>
              <p14:cNvContentPartPr/>
              <p14:nvPr/>
            </p14:nvContentPartPr>
            <p14:xfrm>
              <a:off x="948266" y="3025754"/>
              <a:ext cx="570089" cy="39196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48266" y="3025754"/>
                <a:ext cx="570089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/>
              <p14:cNvContentPartPr/>
              <p14:nvPr/>
            </p14:nvContentPartPr>
            <p14:xfrm>
              <a:off x="4752622" y="4641557"/>
              <a:ext cx="39511" cy="3383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752622" y="4641557"/>
                <a:ext cx="395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墨迹 13"/>
              <p14:cNvContentPartPr/>
              <p14:nvPr/>
            </p14:nvContentPartPr>
            <p14:xfrm>
              <a:off x="3437466" y="4618998"/>
              <a:ext cx="956734" cy="73317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437466" y="4618998"/>
                <a:ext cx="95673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墨迹 14"/>
              <p14:cNvContentPartPr/>
              <p14:nvPr/>
            </p14:nvContentPartPr>
            <p14:xfrm>
              <a:off x="4080933" y="4635917"/>
              <a:ext cx="22578" cy="239692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080933" y="4635917"/>
                <a:ext cx="22578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墨迹 15"/>
              <p14:cNvContentPartPr/>
              <p14:nvPr/>
            </p14:nvContentPartPr>
            <p14:xfrm>
              <a:off x="4408311" y="4686676"/>
              <a:ext cx="5644" cy="6203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408311" y="4686676"/>
                <a:ext cx="5644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墨迹 16"/>
              <p14:cNvContentPartPr/>
              <p14:nvPr/>
            </p14:nvContentPartPr>
            <p14:xfrm>
              <a:off x="4216400" y="4635917"/>
              <a:ext cx="141111" cy="48502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216400" y="4635917"/>
                <a:ext cx="141111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墨迹 17"/>
              <p14:cNvContentPartPr/>
              <p14:nvPr/>
            </p14:nvContentPartPr>
            <p14:xfrm>
              <a:off x="4453466" y="4686676"/>
              <a:ext cx="101600" cy="12407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453466" y="4686676"/>
                <a:ext cx="101600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墨迹 18"/>
              <p14:cNvContentPartPr/>
              <p14:nvPr/>
            </p14:nvContentPartPr>
            <p14:xfrm>
              <a:off x="4634088" y="4590799"/>
              <a:ext cx="56445" cy="6767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634088" y="4590799"/>
                <a:ext cx="56445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墨迹 19"/>
              <p14:cNvContentPartPr/>
              <p14:nvPr/>
            </p14:nvContentPartPr>
            <p14:xfrm>
              <a:off x="4667955" y="4658476"/>
              <a:ext cx="231422" cy="18047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667955" y="4658476"/>
                <a:ext cx="23142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墨迹 20"/>
              <p14:cNvContentPartPr/>
              <p14:nvPr/>
            </p14:nvContentPartPr>
            <p14:xfrm>
              <a:off x="3228622" y="4602079"/>
              <a:ext cx="214489" cy="341208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228622" y="4602079"/>
                <a:ext cx="214489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墨迹 21"/>
              <p14:cNvContentPartPr/>
              <p14:nvPr/>
            </p14:nvContentPartPr>
            <p14:xfrm>
              <a:off x="3194755" y="4669756"/>
              <a:ext cx="228600" cy="22841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194755" y="4669756"/>
                <a:ext cx="228600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墨迹 22"/>
              <p14:cNvContentPartPr/>
              <p14:nvPr/>
            </p14:nvContentPartPr>
            <p14:xfrm>
              <a:off x="914400" y="2436394"/>
              <a:ext cx="575733" cy="29891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14400" y="2436394"/>
                <a:ext cx="575733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墨迹 23"/>
              <p14:cNvContentPartPr/>
              <p14:nvPr/>
            </p14:nvContentPartPr>
            <p14:xfrm>
              <a:off x="874888" y="3130090"/>
              <a:ext cx="550334" cy="33274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874888" y="3130090"/>
                <a:ext cx="55033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墨迹 24"/>
              <p14:cNvContentPartPr/>
              <p14:nvPr/>
            </p14:nvContentPartPr>
            <p14:xfrm>
              <a:off x="1253066" y="947486"/>
              <a:ext cx="141111" cy="43426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253066" y="947486"/>
                <a:ext cx="141111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墨迹 25"/>
              <p14:cNvContentPartPr/>
              <p14:nvPr/>
            </p14:nvContentPartPr>
            <p14:xfrm>
              <a:off x="1303866" y="947486"/>
              <a:ext cx="276578" cy="33838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303866" y="947486"/>
                <a:ext cx="276578" cy="338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墨迹 26"/>
              <p14:cNvContentPartPr/>
              <p14:nvPr/>
            </p14:nvContentPartPr>
            <p14:xfrm>
              <a:off x="1588911" y="970046"/>
              <a:ext cx="25400" cy="248151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588911" y="970046"/>
                <a:ext cx="25400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墨迹 27"/>
              <p14:cNvContentPartPr/>
              <p14:nvPr/>
            </p14:nvContentPartPr>
            <p14:xfrm>
              <a:off x="1608666" y="919287"/>
              <a:ext cx="124178" cy="44836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608666" y="919287"/>
                <a:ext cx="124178" cy="44836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258445"/>
            <a:ext cx="11963400" cy="51943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53593" t="81467" r="5786" b="9621"/>
          <a:stretch>
            <a:fillRect/>
          </a:stretch>
        </p:blipFill>
        <p:spPr>
          <a:xfrm>
            <a:off x="6729095" y="4617085"/>
            <a:ext cx="4859655" cy="106172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6925733" y="5025064"/>
              <a:ext cx="5644" cy="225592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6925733" y="5025064"/>
                <a:ext cx="56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6931377" y="5109661"/>
              <a:ext cx="76200" cy="3947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931377" y="5109661"/>
                <a:ext cx="762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7001933" y="5013784"/>
              <a:ext cx="19756" cy="28199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001933" y="5013784"/>
                <a:ext cx="19756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7044266" y="5126580"/>
              <a:ext cx="259644" cy="152275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044266" y="5126580"/>
                <a:ext cx="2596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6728177" y="5058902"/>
              <a:ext cx="169334" cy="23687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728177" y="5058902"/>
                <a:ext cx="16933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7439377" y="5132220"/>
              <a:ext cx="465667" cy="1691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439377" y="5132220"/>
                <a:ext cx="465667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7625644" y="4737434"/>
              <a:ext cx="90311" cy="6203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625644" y="4737434"/>
                <a:ext cx="9031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7631288" y="4737434"/>
              <a:ext cx="166512" cy="31018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631288" y="4737434"/>
                <a:ext cx="166512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8065911" y="5008144"/>
              <a:ext cx="206022" cy="163555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065911" y="5008144"/>
                <a:ext cx="206022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8297333" y="4940467"/>
              <a:ext cx="98778" cy="19739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297333" y="4940467"/>
                <a:ext cx="987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8373533" y="4889708"/>
              <a:ext cx="36689" cy="29045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373533" y="4889708"/>
                <a:ext cx="36689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8477955" y="5098381"/>
              <a:ext cx="76200" cy="7895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477955" y="5098381"/>
                <a:ext cx="7620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8579555" y="5047623"/>
              <a:ext cx="177800" cy="2255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579555" y="5047623"/>
                <a:ext cx="1778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8681155" y="4951746"/>
              <a:ext cx="33867" cy="21995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681155" y="4951746"/>
                <a:ext cx="338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8850488" y="4957386"/>
              <a:ext cx="276578" cy="174834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8850488" y="4957386"/>
                <a:ext cx="2765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7366000" y="5177338"/>
              <a:ext cx="445911" cy="7895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7366000" y="5177338"/>
                <a:ext cx="445911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9776177" y="4867149"/>
              <a:ext cx="146756" cy="13535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776177" y="4867149"/>
                <a:ext cx="146756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9793111" y="4867149"/>
              <a:ext cx="101600" cy="27353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793111" y="4867149"/>
                <a:ext cx="101600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9928577" y="4855870"/>
              <a:ext cx="208845" cy="21431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928577" y="4855870"/>
                <a:ext cx="208845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10182577" y="4957386"/>
              <a:ext cx="158045" cy="118436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182577" y="4957386"/>
                <a:ext cx="158045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10414000" y="4838950"/>
              <a:ext cx="158044" cy="1410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414000" y="4838950"/>
                <a:ext cx="1580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2743200" y="5555205"/>
              <a:ext cx="225777" cy="20867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2743200" y="5555205"/>
                <a:ext cx="225777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3025422" y="5521366"/>
              <a:ext cx="208844" cy="281990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025422" y="5521366"/>
                <a:ext cx="20884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3302000" y="5651082"/>
              <a:ext cx="115711" cy="13535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302000" y="5651082"/>
                <a:ext cx="11571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3476977" y="5510087"/>
              <a:ext cx="129823" cy="5639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476977" y="5510087"/>
                <a:ext cx="12982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3753555" y="5679281"/>
              <a:ext cx="491067" cy="9587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753555" y="5679281"/>
                <a:ext cx="491067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4284133" y="5617243"/>
              <a:ext cx="163689" cy="16919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284133" y="5617243"/>
                <a:ext cx="163689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4487333" y="5566485"/>
              <a:ext cx="11289" cy="20303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487333" y="5566485"/>
                <a:ext cx="112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4504266" y="5668001"/>
              <a:ext cx="70556" cy="3383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504266" y="5668001"/>
                <a:ext cx="705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4577644" y="5481888"/>
              <a:ext cx="39511" cy="29890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577644" y="5481888"/>
                <a:ext cx="395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4594577" y="5684921"/>
              <a:ext cx="203200" cy="9587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594577" y="5684921"/>
                <a:ext cx="2032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4865511" y="5453689"/>
              <a:ext cx="22577" cy="61755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865511" y="5453689"/>
                <a:ext cx="22577" cy="617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4806244" y="5431130"/>
              <a:ext cx="98778" cy="15227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4806244" y="5431130"/>
                <a:ext cx="98778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4893733" y="5453689"/>
              <a:ext cx="93133" cy="7613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4893733" y="5453689"/>
                <a:ext cx="93133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9951155" y="3395161"/>
              <a:ext cx="217312" cy="18611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951155" y="3395161"/>
                <a:ext cx="21731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10141302" y="3330303"/>
              <a:ext cx="89253" cy="366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141302" y="3330303"/>
                <a:ext cx="8925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9970028" y="2714860"/>
              <a:ext cx="12172" cy="406770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970028" y="2714860"/>
                <a:ext cx="12172" cy="4067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9891888" y="2709396"/>
              <a:ext cx="70556" cy="10204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891888" y="2709396"/>
                <a:ext cx="70556" cy="1020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9990666" y="2701465"/>
              <a:ext cx="76200" cy="87417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990666" y="2701465"/>
                <a:ext cx="76200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7354711" y="2658285"/>
              <a:ext cx="16933" cy="37592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7354711" y="2658285"/>
                <a:ext cx="16933" cy="375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7285213" y="2907318"/>
              <a:ext cx="193675" cy="12971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7285213" y="2907318"/>
                <a:ext cx="193675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7315200" y="3209047"/>
              <a:ext cx="118533" cy="13394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315200" y="3209047"/>
                <a:ext cx="118533" cy="1339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7433733" y="3118810"/>
              <a:ext cx="76200" cy="2819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433733" y="3118810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10803467" y="2628148"/>
              <a:ext cx="138288" cy="219952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803467" y="2628148"/>
                <a:ext cx="138288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10498667" y="3657412"/>
              <a:ext cx="14111" cy="3665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498667" y="3657412"/>
                <a:ext cx="14111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10617200" y="2859379"/>
              <a:ext cx="31044" cy="1692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0617200" y="2859379"/>
                <a:ext cx="310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6874933" y="3147009"/>
              <a:ext cx="45156" cy="14099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874933" y="3147009"/>
                <a:ext cx="451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8277577" y="3536156"/>
              <a:ext cx="36689" cy="28199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277577" y="3536156"/>
                <a:ext cx="36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3" name="墨迹 52"/>
              <p14:cNvContentPartPr/>
              <p14:nvPr/>
            </p14:nvContentPartPr>
            <p14:xfrm>
              <a:off x="10848622" y="1776537"/>
              <a:ext cx="19756" cy="2256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848622" y="1776537"/>
                <a:ext cx="1975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墨迹 58"/>
              <p14:cNvContentPartPr/>
              <p14:nvPr/>
            </p14:nvContentPartPr>
            <p14:xfrm>
              <a:off x="11509022" y="2543550"/>
              <a:ext cx="39512" cy="3101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1509022" y="2543550"/>
                <a:ext cx="3951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0" name="墨迹 59"/>
              <p14:cNvContentPartPr/>
              <p14:nvPr/>
            </p14:nvContentPartPr>
            <p14:xfrm>
              <a:off x="2935111" y="5921792"/>
              <a:ext cx="214489" cy="30455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2935111" y="5921792"/>
                <a:ext cx="214489" cy="304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墨迹 60"/>
              <p14:cNvContentPartPr/>
              <p14:nvPr/>
            </p14:nvContentPartPr>
            <p14:xfrm>
              <a:off x="3042355" y="6000750"/>
              <a:ext cx="84667" cy="38350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3042355" y="6000750"/>
                <a:ext cx="84667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墨迹 61"/>
              <p14:cNvContentPartPr/>
              <p14:nvPr/>
            </p14:nvContentPartPr>
            <p14:xfrm>
              <a:off x="3160888" y="5966911"/>
              <a:ext cx="273756" cy="31582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3160888" y="5966911"/>
                <a:ext cx="273756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墨迹 62"/>
              <p14:cNvContentPartPr/>
              <p14:nvPr/>
            </p14:nvContentPartPr>
            <p14:xfrm>
              <a:off x="3539066" y="6096626"/>
              <a:ext cx="177800" cy="14663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539066" y="6096626"/>
                <a:ext cx="1778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4" name="墨迹 63"/>
              <p14:cNvContentPartPr/>
              <p14:nvPr/>
            </p14:nvContentPartPr>
            <p14:xfrm>
              <a:off x="4380088" y="5865394"/>
              <a:ext cx="242712" cy="197393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380088" y="5865394"/>
                <a:ext cx="24271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墨迹 64"/>
              <p14:cNvContentPartPr/>
              <p14:nvPr/>
            </p14:nvContentPartPr>
            <p14:xfrm>
              <a:off x="4504266" y="5933072"/>
              <a:ext cx="28222" cy="253791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504266" y="5933072"/>
                <a:ext cx="28222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6" name="墨迹 65"/>
              <p14:cNvContentPartPr/>
              <p14:nvPr/>
            </p14:nvContentPartPr>
            <p14:xfrm>
              <a:off x="4622800" y="6006389"/>
              <a:ext cx="45155" cy="17201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622800" y="6006389"/>
                <a:ext cx="45155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墨迹 66"/>
              <p14:cNvContentPartPr/>
              <p14:nvPr/>
            </p14:nvContentPartPr>
            <p14:xfrm>
              <a:off x="4628444" y="6065607"/>
              <a:ext cx="101600" cy="3101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628444" y="6065607"/>
                <a:ext cx="1016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墨迹 67"/>
              <p14:cNvContentPartPr/>
              <p14:nvPr/>
            </p14:nvContentPartPr>
            <p14:xfrm>
              <a:off x="4752622" y="5972550"/>
              <a:ext cx="16933" cy="23687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752622" y="5972550"/>
                <a:ext cx="16933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9" name="墨迹 68"/>
              <p14:cNvContentPartPr/>
              <p14:nvPr/>
            </p14:nvContentPartPr>
            <p14:xfrm>
              <a:off x="4775200" y="6102266"/>
              <a:ext cx="276577" cy="9023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775200" y="6102266"/>
                <a:ext cx="276577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" name="墨迹 69"/>
              <p14:cNvContentPartPr/>
              <p14:nvPr/>
            </p14:nvContentPartPr>
            <p14:xfrm>
              <a:off x="9516533" y="5228097"/>
              <a:ext cx="671689" cy="14663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516533" y="5228097"/>
                <a:ext cx="671689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墨迹 70"/>
              <p14:cNvContentPartPr/>
              <p14:nvPr/>
            </p14:nvContentPartPr>
            <p14:xfrm>
              <a:off x="8201377" y="5436769"/>
              <a:ext cx="191912" cy="19175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201377" y="5436769"/>
                <a:ext cx="19191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2" name="墨迹 71"/>
              <p14:cNvContentPartPr/>
              <p14:nvPr/>
            </p14:nvContentPartPr>
            <p14:xfrm>
              <a:off x="8449733" y="5459328"/>
              <a:ext cx="16934" cy="7331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449733" y="5459328"/>
                <a:ext cx="1693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3" name="墨迹 72"/>
              <p14:cNvContentPartPr/>
              <p14:nvPr/>
            </p14:nvContentPartPr>
            <p14:xfrm>
              <a:off x="8427155" y="5312694"/>
              <a:ext cx="107245" cy="25943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427155" y="5312694"/>
                <a:ext cx="10724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4" name="墨迹 73"/>
              <p14:cNvContentPartPr/>
              <p14:nvPr/>
            </p14:nvContentPartPr>
            <p14:xfrm>
              <a:off x="8568266" y="5456509"/>
              <a:ext cx="197556" cy="7613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568266" y="5456509"/>
                <a:ext cx="197556" cy="76137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52" name="墨迹 51"/>
              <p14:cNvContentPartPr/>
              <p14:nvPr/>
            </p14:nvContentPartPr>
            <p14:xfrm>
              <a:off x="4465800" y="717120"/>
              <a:ext cx="7640640" cy="5371560"/>
            </p14:xfrm>
          </p:contentPart>
        </mc:Choice>
        <mc:Fallback>
          <p:pic>
            <p:nvPicPr>
              <p:cNvPr id="52" name="墨迹 51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456440" y="707760"/>
                <a:ext cx="7659360" cy="5390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28558"/>
          <a:stretch>
            <a:fillRect/>
          </a:stretch>
        </p:blipFill>
        <p:spPr>
          <a:xfrm>
            <a:off x="121285" y="-243840"/>
            <a:ext cx="9814560" cy="4965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3593" t="81467" r="5786" b="9621"/>
          <a:stretch>
            <a:fillRect/>
          </a:stretch>
        </p:blipFill>
        <p:spPr>
          <a:xfrm>
            <a:off x="713105" y="-774700"/>
            <a:ext cx="6268720" cy="1061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70830" r="66097"/>
          <a:stretch>
            <a:fillRect/>
          </a:stretch>
        </p:blipFill>
        <p:spPr>
          <a:xfrm>
            <a:off x="8295005" y="4091305"/>
            <a:ext cx="3757295" cy="2289810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墨迹 10"/>
              <p14:cNvContentPartPr/>
              <p14:nvPr/>
            </p14:nvContentPartPr>
            <p14:xfrm>
              <a:off x="9702800" y="1009650"/>
              <a:ext cx="25400" cy="26670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702800" y="1009650"/>
                <a:ext cx="25400" cy="266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墨迹 12"/>
              <p14:cNvContentPartPr/>
              <p14:nvPr/>
            </p14:nvContentPartPr>
            <p14:xfrm>
              <a:off x="6711950" y="3816350"/>
              <a:ext cx="25400" cy="22225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711950" y="3816350"/>
                <a:ext cx="25400" cy="22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墨迹 13"/>
              <p14:cNvContentPartPr/>
              <p14:nvPr/>
            </p14:nvContentPartPr>
            <p14:xfrm>
              <a:off x="6267450" y="1746250"/>
              <a:ext cx="203200" cy="14605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267450" y="1746250"/>
                <a:ext cx="20320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6" name="墨迹 35"/>
              <p14:cNvContentPartPr/>
              <p14:nvPr/>
            </p14:nvContentPartPr>
            <p14:xfrm>
              <a:off x="1758244" y="5963209"/>
              <a:ext cx="31044" cy="1216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758244" y="5963209"/>
                <a:ext cx="31044" cy="12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4" name="墨迹 73"/>
              <p14:cNvContentPartPr/>
              <p14:nvPr/>
            </p14:nvContentPartPr>
            <p14:xfrm>
              <a:off x="7055555" y="370464"/>
              <a:ext cx="33867" cy="2996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055555" y="370464"/>
                <a:ext cx="33867" cy="29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0" name="墨迹 119"/>
              <p14:cNvContentPartPr/>
              <p14:nvPr/>
            </p14:nvContentPartPr>
            <p14:xfrm>
              <a:off x="6076244" y="4963026"/>
              <a:ext cx="2822" cy="2537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6076244" y="4963026"/>
                <a:ext cx="282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5" name="墨迹 124"/>
              <p14:cNvContentPartPr/>
              <p14:nvPr/>
            </p14:nvContentPartPr>
            <p14:xfrm>
              <a:off x="5954888" y="3812506"/>
              <a:ext cx="50800" cy="1691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954888" y="3812506"/>
                <a:ext cx="508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6" name="墨迹 125"/>
              <p14:cNvContentPartPr/>
              <p14:nvPr/>
            </p14:nvContentPartPr>
            <p14:xfrm>
              <a:off x="4095044" y="2098006"/>
              <a:ext cx="70004" cy="39972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4095044" y="2098006"/>
                <a:ext cx="70004" cy="39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7" name="墨迹 126"/>
              <p14:cNvContentPartPr/>
              <p14:nvPr/>
            </p14:nvContentPartPr>
            <p14:xfrm>
              <a:off x="6372577" y="1359192"/>
              <a:ext cx="8467" cy="50758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372577" y="1359192"/>
                <a:ext cx="84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8" name="墨迹 127"/>
              <p14:cNvContentPartPr/>
              <p14:nvPr/>
            </p14:nvContentPartPr>
            <p14:xfrm>
              <a:off x="9649177" y="422985"/>
              <a:ext cx="166512" cy="6203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649177" y="422985"/>
                <a:ext cx="1665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9" name="墨迹 128"/>
              <p14:cNvContentPartPr/>
              <p14:nvPr/>
            </p14:nvContentPartPr>
            <p14:xfrm>
              <a:off x="9934222" y="3034213"/>
              <a:ext cx="42333" cy="321469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9934222" y="3034213"/>
                <a:ext cx="42333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2" name="墨迹 131"/>
              <p14:cNvContentPartPr/>
              <p14:nvPr/>
            </p14:nvContentPartPr>
            <p14:xfrm>
              <a:off x="9431866" y="3225967"/>
              <a:ext cx="19756" cy="143815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431866" y="3225967"/>
                <a:ext cx="1975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33" name="墨迹 132"/>
              <p14:cNvContentPartPr/>
              <p14:nvPr/>
            </p14:nvContentPartPr>
            <p14:xfrm>
              <a:off x="9533466" y="3423360"/>
              <a:ext cx="16934" cy="2114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533466" y="3423360"/>
                <a:ext cx="16934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4" name="墨迹 133"/>
              <p14:cNvContentPartPr/>
              <p14:nvPr/>
            </p14:nvContentPartPr>
            <p14:xfrm>
              <a:off x="4154311" y="2746583"/>
              <a:ext cx="50800" cy="95877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4154311" y="2746583"/>
                <a:ext cx="508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5" name="墨迹 134"/>
              <p14:cNvContentPartPr/>
              <p14:nvPr/>
            </p14:nvContentPartPr>
            <p14:xfrm>
              <a:off x="7806266" y="1844215"/>
              <a:ext cx="84666" cy="5357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806266" y="1844215"/>
                <a:ext cx="846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1" name="墨迹 140"/>
              <p14:cNvContentPartPr/>
              <p14:nvPr/>
            </p14:nvContentPartPr>
            <p14:xfrm>
              <a:off x="6886222" y="5166059"/>
              <a:ext cx="26811" cy="1127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6886222" y="5166059"/>
                <a:ext cx="268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8" name="墨迹 147"/>
              <p14:cNvContentPartPr/>
              <p14:nvPr/>
            </p14:nvContentPartPr>
            <p14:xfrm>
              <a:off x="6287911" y="6378616"/>
              <a:ext cx="76200" cy="1127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6287911" y="6378616"/>
                <a:ext cx="762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9" name="墨迹 148"/>
              <p14:cNvContentPartPr/>
              <p14:nvPr/>
            </p14:nvContentPartPr>
            <p14:xfrm>
              <a:off x="6355644" y="6401175"/>
              <a:ext cx="360" cy="1974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6355644" y="6401175"/>
                <a:ext cx="36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60" name="墨迹 159"/>
              <p14:cNvContentPartPr/>
              <p14:nvPr/>
            </p14:nvContentPartPr>
            <p14:xfrm>
              <a:off x="6214533" y="4971486"/>
              <a:ext cx="8467" cy="845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6214533" y="4971486"/>
                <a:ext cx="8467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4" name="墨迹 163"/>
              <p14:cNvContentPartPr/>
              <p14:nvPr/>
            </p14:nvContentPartPr>
            <p14:xfrm>
              <a:off x="5956828" y="5414210"/>
              <a:ext cx="3704" cy="1409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5956828" y="5414210"/>
                <a:ext cx="370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5" name="墨迹 164"/>
              <p14:cNvContentPartPr/>
              <p14:nvPr/>
            </p14:nvContentPartPr>
            <p14:xfrm>
              <a:off x="5853288" y="5459328"/>
              <a:ext cx="19756" cy="1128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5853288" y="5459328"/>
                <a:ext cx="197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0" name="墨迹 169"/>
              <p14:cNvContentPartPr/>
              <p14:nvPr/>
            </p14:nvContentPartPr>
            <p14:xfrm>
              <a:off x="5983111" y="5411390"/>
              <a:ext cx="5644" cy="14100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5983111" y="5411390"/>
                <a:ext cx="5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9" name="墨迹 178"/>
              <p14:cNvContentPartPr/>
              <p14:nvPr/>
            </p14:nvContentPartPr>
            <p14:xfrm>
              <a:off x="8997244" y="490662"/>
              <a:ext cx="39511" cy="3101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8997244" y="490662"/>
                <a:ext cx="395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0" name="墨迹 179"/>
              <p14:cNvContentPartPr/>
              <p14:nvPr/>
            </p14:nvContentPartPr>
            <p14:xfrm>
              <a:off x="10588977" y="5219637"/>
              <a:ext cx="360" cy="36659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0588977" y="5219637"/>
                <a:ext cx="36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3" name="墨迹 182"/>
              <p14:cNvContentPartPr/>
              <p14:nvPr/>
            </p14:nvContentPartPr>
            <p14:xfrm>
              <a:off x="10955867" y="4675396"/>
              <a:ext cx="77081" cy="7331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955867" y="4675396"/>
                <a:ext cx="77081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4" name="墨迹 183"/>
              <p14:cNvContentPartPr/>
              <p14:nvPr/>
            </p14:nvContentPartPr>
            <p14:xfrm>
              <a:off x="11119555" y="5013784"/>
              <a:ext cx="211667" cy="56398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119555" y="5013784"/>
                <a:ext cx="2116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6" name="墨迹 185"/>
              <p14:cNvContentPartPr/>
              <p14:nvPr/>
            </p14:nvContentPartPr>
            <p14:xfrm>
              <a:off x="9228666" y="671136"/>
              <a:ext cx="360" cy="1973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9228666" y="671136"/>
                <a:ext cx="360" cy="1973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" name="墨迹 1"/>
              <p14:cNvContentPartPr/>
              <p14:nvPr/>
            </p14:nvContentPartPr>
            <p14:xfrm>
              <a:off x="5530320" y="459720"/>
              <a:ext cx="5696280" cy="443340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520960" y="450360"/>
                <a:ext cx="5715000" cy="4452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28558"/>
          <a:stretch>
            <a:fillRect/>
          </a:stretch>
        </p:blipFill>
        <p:spPr>
          <a:xfrm>
            <a:off x="121285" y="-243840"/>
            <a:ext cx="9814560" cy="49657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3593" t="81467" r="5786" b="9621"/>
          <a:stretch>
            <a:fillRect/>
          </a:stretch>
        </p:blipFill>
        <p:spPr>
          <a:xfrm>
            <a:off x="713105" y="-774700"/>
            <a:ext cx="6268720" cy="10617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70830" r="66097"/>
          <a:stretch>
            <a:fillRect/>
          </a:stretch>
        </p:blipFill>
        <p:spPr>
          <a:xfrm>
            <a:off x="8295005" y="4091305"/>
            <a:ext cx="3757295" cy="2289810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墨迹 10"/>
              <p14:cNvContentPartPr/>
              <p14:nvPr/>
            </p14:nvContentPartPr>
            <p14:xfrm>
              <a:off x="9702800" y="1009650"/>
              <a:ext cx="25400" cy="26670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9702800" y="1009650"/>
                <a:ext cx="25400" cy="266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墨迹 11"/>
              <p14:cNvContentPartPr/>
              <p14:nvPr/>
            </p14:nvContentPartPr>
            <p14:xfrm>
              <a:off x="9613900" y="3702050"/>
              <a:ext cx="44450" cy="2032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613900" y="3702050"/>
                <a:ext cx="44450" cy="203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墨迹 12"/>
              <p14:cNvContentPartPr/>
              <p14:nvPr/>
            </p14:nvContentPartPr>
            <p14:xfrm>
              <a:off x="6711950" y="3816350"/>
              <a:ext cx="25400" cy="22225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711950" y="3816350"/>
                <a:ext cx="25400" cy="22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墨迹 13"/>
              <p14:cNvContentPartPr/>
              <p14:nvPr/>
            </p14:nvContentPartPr>
            <p14:xfrm>
              <a:off x="6267450" y="1746250"/>
              <a:ext cx="203200" cy="14605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267450" y="1746250"/>
                <a:ext cx="20320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墨迹 18"/>
              <p14:cNvContentPartPr/>
              <p14:nvPr/>
            </p14:nvContentPartPr>
            <p14:xfrm>
              <a:off x="876829" y="3440279"/>
              <a:ext cx="675393" cy="401484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76829" y="3440279"/>
                <a:ext cx="675393" cy="4014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" name="墨迹 19"/>
              <p14:cNvContentPartPr/>
              <p14:nvPr/>
            </p14:nvContentPartPr>
            <p14:xfrm>
              <a:off x="931333" y="2515352"/>
              <a:ext cx="852311" cy="543007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31333" y="2515352"/>
                <a:ext cx="852311" cy="5430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墨迹 20"/>
              <p14:cNvContentPartPr/>
              <p14:nvPr/>
            </p14:nvContentPartPr>
            <p14:xfrm>
              <a:off x="5847644" y="5521366"/>
              <a:ext cx="160866" cy="19175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847644" y="5521366"/>
                <a:ext cx="16086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墨迹 21"/>
              <p14:cNvContentPartPr/>
              <p14:nvPr/>
            </p14:nvContentPartPr>
            <p14:xfrm>
              <a:off x="5898444" y="5175576"/>
              <a:ext cx="16933" cy="21325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898444" y="5175576"/>
                <a:ext cx="16933" cy="213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3" name="墨迹 22"/>
              <p14:cNvContentPartPr/>
              <p14:nvPr/>
            </p14:nvContentPartPr>
            <p14:xfrm>
              <a:off x="5988755" y="5194258"/>
              <a:ext cx="8467" cy="186113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988755" y="5194258"/>
                <a:ext cx="8467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" name="墨迹 23"/>
              <p14:cNvContentPartPr/>
              <p14:nvPr/>
            </p14:nvContentPartPr>
            <p14:xfrm>
              <a:off x="5864577" y="4925486"/>
              <a:ext cx="45156" cy="168665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864577" y="4925486"/>
                <a:ext cx="45156" cy="168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" name="墨迹 25"/>
              <p14:cNvContentPartPr/>
              <p14:nvPr/>
            </p14:nvContentPartPr>
            <p14:xfrm>
              <a:off x="5937955" y="4626929"/>
              <a:ext cx="5645" cy="18170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5937955" y="4626929"/>
                <a:ext cx="5645" cy="181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墨迹 26"/>
              <p14:cNvContentPartPr/>
              <p14:nvPr/>
            </p14:nvContentPartPr>
            <p14:xfrm>
              <a:off x="6016977" y="4618998"/>
              <a:ext cx="5645" cy="18893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016977" y="4618998"/>
                <a:ext cx="5645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8" name="墨迹 27"/>
              <p14:cNvContentPartPr/>
              <p14:nvPr/>
            </p14:nvContentPartPr>
            <p14:xfrm>
              <a:off x="6101644" y="4604546"/>
              <a:ext cx="11288" cy="21466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101644" y="4604546"/>
                <a:ext cx="11288" cy="214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" name="墨迹 28"/>
              <p14:cNvContentPartPr/>
              <p14:nvPr/>
            </p14:nvContentPartPr>
            <p14:xfrm>
              <a:off x="5875866" y="4334012"/>
              <a:ext cx="84666" cy="21166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5875866" y="4334012"/>
                <a:ext cx="84666" cy="211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墨迹 29"/>
              <p14:cNvContentPartPr/>
              <p14:nvPr/>
            </p14:nvContentPartPr>
            <p14:xfrm>
              <a:off x="5943600" y="4322908"/>
              <a:ext cx="231422" cy="213608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943600" y="4322908"/>
                <a:ext cx="231422" cy="213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墨迹 30"/>
              <p14:cNvContentPartPr/>
              <p14:nvPr/>
            </p14:nvContentPartPr>
            <p14:xfrm>
              <a:off x="4718755" y="2427935"/>
              <a:ext cx="60149" cy="53578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718755" y="2427935"/>
                <a:ext cx="6014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墨迹 31"/>
              <p14:cNvContentPartPr/>
              <p14:nvPr/>
            </p14:nvContentPartPr>
            <p14:xfrm>
              <a:off x="4323644" y="2423705"/>
              <a:ext cx="1365956" cy="9164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323644" y="2423705"/>
                <a:ext cx="1365956" cy="916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3" name="墨迹 32"/>
              <p14:cNvContentPartPr/>
              <p14:nvPr/>
            </p14:nvContentPartPr>
            <p14:xfrm>
              <a:off x="1512711" y="5832966"/>
              <a:ext cx="11289" cy="21995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512711" y="5832966"/>
                <a:ext cx="11289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墨迹 33"/>
              <p14:cNvContentPartPr/>
              <p14:nvPr/>
            </p14:nvContentPartPr>
            <p14:xfrm>
              <a:off x="1524000" y="5972550"/>
              <a:ext cx="145344" cy="3383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524000" y="5972550"/>
                <a:ext cx="1453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墨迹 34"/>
              <p14:cNvContentPartPr/>
              <p14:nvPr/>
            </p14:nvContentPartPr>
            <p14:xfrm>
              <a:off x="1659466" y="5818690"/>
              <a:ext cx="22578" cy="334334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659466" y="5818690"/>
                <a:ext cx="22578" cy="334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墨迹 35"/>
              <p14:cNvContentPartPr/>
              <p14:nvPr/>
            </p14:nvContentPartPr>
            <p14:xfrm>
              <a:off x="1758244" y="5963209"/>
              <a:ext cx="31044" cy="1216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758244" y="5963209"/>
                <a:ext cx="31044" cy="121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墨迹 36"/>
              <p14:cNvContentPartPr/>
              <p14:nvPr/>
            </p14:nvContentPartPr>
            <p14:xfrm>
              <a:off x="1524000" y="5788375"/>
              <a:ext cx="33866" cy="34772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524000" y="5788375"/>
                <a:ext cx="33866" cy="347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8" name="墨迹 37"/>
              <p14:cNvContentPartPr/>
              <p14:nvPr/>
            </p14:nvContentPartPr>
            <p14:xfrm>
              <a:off x="1677811" y="5799655"/>
              <a:ext cx="38100" cy="33927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677811" y="5799655"/>
                <a:ext cx="38100" cy="339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墨迹 38"/>
              <p14:cNvContentPartPr/>
              <p14:nvPr/>
            </p14:nvContentPartPr>
            <p14:xfrm>
              <a:off x="1546577" y="5966911"/>
              <a:ext cx="160867" cy="3383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546577" y="5966911"/>
                <a:ext cx="1608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墨迹 39"/>
              <p14:cNvContentPartPr/>
              <p14:nvPr/>
            </p14:nvContentPartPr>
            <p14:xfrm>
              <a:off x="1890183" y="5966911"/>
              <a:ext cx="251883" cy="1127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890183" y="5966911"/>
                <a:ext cx="25188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1" name="墨迹 40"/>
              <p14:cNvContentPartPr/>
              <p14:nvPr/>
            </p14:nvContentPartPr>
            <p14:xfrm>
              <a:off x="2235200" y="5865394"/>
              <a:ext cx="180622" cy="157915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2235200" y="5865394"/>
                <a:ext cx="18062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2" name="墨迹 41"/>
              <p14:cNvContentPartPr/>
              <p14:nvPr/>
            </p14:nvContentPartPr>
            <p14:xfrm>
              <a:off x="2192337" y="5806177"/>
              <a:ext cx="127529" cy="278465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2192337" y="5806177"/>
                <a:ext cx="127529" cy="278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3" name="墨迹 42"/>
              <p14:cNvContentPartPr/>
              <p14:nvPr/>
            </p14:nvContentPartPr>
            <p14:xfrm>
              <a:off x="2283883" y="5854115"/>
              <a:ext cx="192617" cy="20867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2283883" y="5854115"/>
                <a:ext cx="192617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4" name="墨迹 43"/>
              <p14:cNvContentPartPr/>
              <p14:nvPr/>
            </p14:nvContentPartPr>
            <p14:xfrm>
              <a:off x="2626077" y="5887953"/>
              <a:ext cx="194205" cy="3101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2626077" y="5887953"/>
                <a:ext cx="194205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5" name="墨迹 44"/>
              <p14:cNvContentPartPr/>
              <p14:nvPr/>
            </p14:nvContentPartPr>
            <p14:xfrm>
              <a:off x="2578100" y="5972550"/>
              <a:ext cx="230011" cy="3383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2578100" y="5972550"/>
                <a:ext cx="2300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6" name="墨迹 45"/>
              <p14:cNvContentPartPr/>
              <p14:nvPr/>
            </p14:nvContentPartPr>
            <p14:xfrm>
              <a:off x="2880606" y="5823096"/>
              <a:ext cx="99660" cy="214841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2880606" y="5823096"/>
                <a:ext cx="99660" cy="2148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7" name="墨迹 46"/>
              <p14:cNvContentPartPr/>
              <p14:nvPr/>
            </p14:nvContentPartPr>
            <p14:xfrm>
              <a:off x="2963333" y="5825916"/>
              <a:ext cx="163689" cy="20303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2963333" y="5825916"/>
                <a:ext cx="1636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8" name="墨迹 47"/>
              <p14:cNvContentPartPr/>
              <p14:nvPr/>
            </p14:nvContentPartPr>
            <p14:xfrm>
              <a:off x="3300236" y="5831555"/>
              <a:ext cx="203552" cy="3101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300236" y="5831555"/>
                <a:ext cx="203552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9" name="墨迹 48"/>
              <p14:cNvContentPartPr/>
              <p14:nvPr/>
            </p14:nvContentPartPr>
            <p14:xfrm>
              <a:off x="3305527" y="5916152"/>
              <a:ext cx="191206" cy="2256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305527" y="5916152"/>
                <a:ext cx="19120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50" name="墨迹 49"/>
              <p14:cNvContentPartPr/>
              <p14:nvPr/>
            </p14:nvContentPartPr>
            <p14:xfrm>
              <a:off x="3226858" y="5989470"/>
              <a:ext cx="317853" cy="1691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226858" y="5989470"/>
                <a:ext cx="31785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51" name="墨迹 50"/>
              <p14:cNvContentPartPr/>
              <p14:nvPr/>
            </p14:nvContentPartPr>
            <p14:xfrm>
              <a:off x="3558116" y="5765993"/>
              <a:ext cx="105128" cy="25890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558116" y="5765993"/>
                <a:ext cx="105128" cy="2589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52" name="墨迹 51"/>
              <p14:cNvContentPartPr/>
              <p14:nvPr/>
            </p14:nvContentPartPr>
            <p14:xfrm>
              <a:off x="3651955" y="5728629"/>
              <a:ext cx="262643" cy="32041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3651955" y="5728629"/>
                <a:ext cx="262643" cy="320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53" name="墨迹 52"/>
              <p14:cNvContentPartPr/>
              <p14:nvPr/>
            </p14:nvContentPartPr>
            <p14:xfrm>
              <a:off x="2020711" y="5154779"/>
              <a:ext cx="8466" cy="36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020711" y="5154779"/>
                <a:ext cx="846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4" name="墨迹 53"/>
              <p14:cNvContentPartPr/>
              <p14:nvPr/>
            </p14:nvContentPartPr>
            <p14:xfrm>
              <a:off x="2060222" y="5171698"/>
              <a:ext cx="33866" cy="5357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060222" y="5171698"/>
                <a:ext cx="33866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5" name="墨迹 54"/>
              <p14:cNvContentPartPr/>
              <p14:nvPr/>
            </p14:nvContentPartPr>
            <p14:xfrm>
              <a:off x="936977" y="5027355"/>
              <a:ext cx="220134" cy="294327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36977" y="5027355"/>
                <a:ext cx="220134" cy="2943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墨迹 55"/>
              <p14:cNvContentPartPr/>
              <p14:nvPr/>
            </p14:nvContentPartPr>
            <p14:xfrm>
              <a:off x="1188155" y="5188618"/>
              <a:ext cx="59267" cy="25379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188155" y="5188618"/>
                <a:ext cx="5926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7" name="墨迹 56"/>
              <p14:cNvContentPartPr/>
              <p14:nvPr/>
            </p14:nvContentPartPr>
            <p14:xfrm>
              <a:off x="1241777" y="4974305"/>
              <a:ext cx="112889" cy="5075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241777" y="4974305"/>
                <a:ext cx="112889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8" name="墨迹 57"/>
              <p14:cNvContentPartPr/>
              <p14:nvPr/>
            </p14:nvContentPartPr>
            <p14:xfrm>
              <a:off x="1831622" y="5022244"/>
              <a:ext cx="2822" cy="3665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831622" y="5022244"/>
                <a:ext cx="2822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9" name="墨迹 58"/>
              <p14:cNvContentPartPr/>
              <p14:nvPr/>
            </p14:nvContentPartPr>
            <p14:xfrm>
              <a:off x="1790700" y="4974305"/>
              <a:ext cx="15522" cy="846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790700" y="4974305"/>
                <a:ext cx="1552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0" name="墨迹 59"/>
              <p14:cNvContentPartPr/>
              <p14:nvPr/>
            </p14:nvContentPartPr>
            <p14:xfrm>
              <a:off x="1800577" y="4946106"/>
              <a:ext cx="118534" cy="2256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800577" y="4946106"/>
                <a:ext cx="11853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61" name="墨迹 60"/>
              <p14:cNvContentPartPr/>
              <p14:nvPr/>
            </p14:nvContentPartPr>
            <p14:xfrm>
              <a:off x="1732844" y="5053263"/>
              <a:ext cx="39511" cy="12689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732844" y="5053263"/>
                <a:ext cx="39511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墨迹 61"/>
              <p14:cNvContentPartPr/>
              <p14:nvPr/>
            </p14:nvContentPartPr>
            <p14:xfrm>
              <a:off x="1761066" y="5017661"/>
              <a:ext cx="259645" cy="24074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761066" y="5017661"/>
                <a:ext cx="259645" cy="240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63" name="墨迹 62"/>
              <p14:cNvContentPartPr/>
              <p14:nvPr/>
            </p14:nvContentPartPr>
            <p14:xfrm>
              <a:off x="1882422" y="5003915"/>
              <a:ext cx="53622" cy="13958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882422" y="5003915"/>
                <a:ext cx="53622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4" name="墨迹 63"/>
              <p14:cNvContentPartPr/>
              <p14:nvPr/>
            </p14:nvContentPartPr>
            <p14:xfrm>
              <a:off x="1919111" y="5092741"/>
              <a:ext cx="73377" cy="7190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919111" y="5092741"/>
                <a:ext cx="73377" cy="71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5" name="墨迹 64"/>
              <p14:cNvContentPartPr/>
              <p14:nvPr/>
            </p14:nvContentPartPr>
            <p14:xfrm>
              <a:off x="2060222" y="4858690"/>
              <a:ext cx="146755" cy="2537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060222" y="4858690"/>
                <a:ext cx="1467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墨迹 65"/>
              <p14:cNvContentPartPr/>
              <p14:nvPr/>
            </p14:nvContentPartPr>
            <p14:xfrm>
              <a:off x="2040466" y="4808989"/>
              <a:ext cx="127000" cy="249913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040466" y="4808989"/>
                <a:ext cx="127000" cy="2499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7" name="墨迹 66"/>
              <p14:cNvContentPartPr/>
              <p14:nvPr/>
            </p14:nvContentPartPr>
            <p14:xfrm>
              <a:off x="2150533" y="4912268"/>
              <a:ext cx="73378" cy="7331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150533" y="4912268"/>
                <a:ext cx="73378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8" name="墨迹 67"/>
              <p14:cNvContentPartPr/>
              <p14:nvPr/>
            </p14:nvContentPartPr>
            <p14:xfrm>
              <a:off x="2068336" y="4957386"/>
              <a:ext cx="161219" cy="27353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068336" y="4957386"/>
                <a:ext cx="161219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9" name="墨迹 68"/>
              <p14:cNvContentPartPr/>
              <p14:nvPr/>
            </p14:nvContentPartPr>
            <p14:xfrm>
              <a:off x="2400829" y="4983470"/>
              <a:ext cx="195615" cy="25185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400829" y="4983470"/>
                <a:ext cx="195615" cy="251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70" name="墨迹 69"/>
              <p14:cNvContentPartPr/>
              <p14:nvPr/>
            </p14:nvContentPartPr>
            <p14:xfrm>
              <a:off x="2541411" y="5070182"/>
              <a:ext cx="136877" cy="14663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541411" y="5070182"/>
                <a:ext cx="136877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1" name="墨迹 70"/>
              <p14:cNvContentPartPr/>
              <p14:nvPr/>
            </p14:nvContentPartPr>
            <p14:xfrm>
              <a:off x="2658533" y="5087101"/>
              <a:ext cx="79022" cy="28375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658533" y="5087101"/>
                <a:ext cx="79022" cy="283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2" name="墨迹 71"/>
              <p14:cNvContentPartPr/>
              <p14:nvPr/>
            </p14:nvContentPartPr>
            <p14:xfrm>
              <a:off x="2693811" y="4819916"/>
              <a:ext cx="103011" cy="10010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2693811" y="4819916"/>
                <a:ext cx="103011" cy="1001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3" name="墨迹 72"/>
              <p14:cNvContentPartPr/>
              <p14:nvPr/>
            </p14:nvContentPartPr>
            <p14:xfrm>
              <a:off x="2714977" y="4776912"/>
              <a:ext cx="90311" cy="22841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714977" y="4776912"/>
                <a:ext cx="90311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74" name="墨迹 73"/>
              <p14:cNvContentPartPr/>
              <p14:nvPr/>
            </p14:nvContentPartPr>
            <p14:xfrm>
              <a:off x="7055555" y="370464"/>
              <a:ext cx="33867" cy="2996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7055555" y="370464"/>
                <a:ext cx="33867" cy="29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5" name="墨迹 74"/>
              <p14:cNvContentPartPr/>
              <p14:nvPr/>
            </p14:nvContentPartPr>
            <p14:xfrm>
              <a:off x="771172" y="5357812"/>
              <a:ext cx="654050" cy="8459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771172" y="5357812"/>
                <a:ext cx="65405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6" name="墨迹 75"/>
              <p14:cNvContentPartPr/>
              <p14:nvPr/>
            </p14:nvContentPartPr>
            <p14:xfrm>
              <a:off x="699911" y="5551857"/>
              <a:ext cx="293511" cy="22048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99911" y="5551857"/>
                <a:ext cx="293511" cy="2204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7" name="墨迹 76"/>
              <p14:cNvContentPartPr/>
              <p14:nvPr/>
            </p14:nvContentPartPr>
            <p14:xfrm>
              <a:off x="1016000" y="5613542"/>
              <a:ext cx="203200" cy="15668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16000" y="5613542"/>
                <a:ext cx="203200" cy="156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8" name="墨迹 77"/>
              <p14:cNvContentPartPr/>
              <p14:nvPr/>
            </p14:nvContentPartPr>
            <p14:xfrm>
              <a:off x="533223" y="5868919"/>
              <a:ext cx="412221" cy="39972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33223" y="5868919"/>
                <a:ext cx="412221" cy="3997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9" name="墨迹 78"/>
              <p14:cNvContentPartPr/>
              <p14:nvPr/>
            </p14:nvContentPartPr>
            <p14:xfrm>
              <a:off x="959555" y="5912628"/>
              <a:ext cx="304800" cy="60416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59555" y="5912628"/>
                <a:ext cx="304800" cy="604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80" name="墨迹 79"/>
              <p14:cNvContentPartPr/>
              <p14:nvPr/>
            </p14:nvContentPartPr>
            <p14:xfrm>
              <a:off x="1089377" y="6079707"/>
              <a:ext cx="112889" cy="13747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089377" y="6079707"/>
                <a:ext cx="112889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81" name="墨迹 80"/>
              <p14:cNvContentPartPr/>
              <p14:nvPr/>
            </p14:nvContentPartPr>
            <p14:xfrm>
              <a:off x="1213555" y="6079707"/>
              <a:ext cx="77611" cy="7049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213555" y="6079707"/>
                <a:ext cx="7761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2" name="墨迹 81"/>
              <p14:cNvContentPartPr/>
              <p14:nvPr/>
            </p14:nvContentPartPr>
            <p14:xfrm>
              <a:off x="1071738" y="6231981"/>
              <a:ext cx="265995" cy="4511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071738" y="6231981"/>
                <a:ext cx="26599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83" name="墨迹 82"/>
              <p14:cNvContentPartPr/>
              <p14:nvPr/>
            </p14:nvContentPartPr>
            <p14:xfrm>
              <a:off x="2756958" y="6079707"/>
              <a:ext cx="494242" cy="4511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2756958" y="6079707"/>
                <a:ext cx="49424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84" name="墨迹 83"/>
              <p14:cNvContentPartPr/>
              <p14:nvPr/>
            </p14:nvContentPartPr>
            <p14:xfrm>
              <a:off x="3202340" y="5323973"/>
              <a:ext cx="158221" cy="43708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202340" y="5323973"/>
                <a:ext cx="158221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5" name="墨迹 84"/>
              <p14:cNvContentPartPr/>
              <p14:nvPr/>
            </p14:nvContentPartPr>
            <p14:xfrm>
              <a:off x="3304822" y="5380371"/>
              <a:ext cx="132644" cy="15509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304822" y="5380371"/>
                <a:ext cx="132644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6" name="墨迹 85"/>
              <p14:cNvContentPartPr/>
              <p14:nvPr/>
            </p14:nvContentPartPr>
            <p14:xfrm>
              <a:off x="3476977" y="5256296"/>
              <a:ext cx="795867" cy="33556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476977" y="5256296"/>
                <a:ext cx="795867" cy="3355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" name="墨迹 6"/>
              <p14:cNvContentPartPr/>
              <p14:nvPr/>
            </p14:nvContentPartPr>
            <p14:xfrm>
              <a:off x="3127022" y="6369451"/>
              <a:ext cx="16933" cy="279699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127022" y="6369451"/>
                <a:ext cx="16933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" name="墨迹 7"/>
              <p14:cNvContentPartPr/>
              <p14:nvPr/>
            </p14:nvContentPartPr>
            <p14:xfrm>
              <a:off x="3132666" y="6482953"/>
              <a:ext cx="115711" cy="76137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132666" y="6482953"/>
                <a:ext cx="1157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" name="墨迹 8"/>
              <p14:cNvContentPartPr/>
              <p14:nvPr/>
            </p14:nvContentPartPr>
            <p14:xfrm>
              <a:off x="3262488" y="6353237"/>
              <a:ext cx="16934" cy="31582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262488" y="6353237"/>
                <a:ext cx="1693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" name="墨迹 9"/>
              <p14:cNvContentPartPr/>
              <p14:nvPr/>
            </p14:nvContentPartPr>
            <p14:xfrm>
              <a:off x="3429000" y="6418095"/>
              <a:ext cx="2822" cy="1691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429000" y="6418095"/>
                <a:ext cx="28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0" name="墨迹 89"/>
              <p14:cNvContentPartPr/>
              <p14:nvPr/>
            </p14:nvContentPartPr>
            <p14:xfrm>
              <a:off x="3369733" y="6369628"/>
              <a:ext cx="220133" cy="23458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369733" y="6369628"/>
                <a:ext cx="220133" cy="2345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91" name="墨迹 90"/>
              <p14:cNvContentPartPr/>
              <p14:nvPr/>
            </p14:nvContentPartPr>
            <p14:xfrm>
              <a:off x="3584222" y="6457574"/>
              <a:ext cx="99483" cy="40324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584222" y="6457574"/>
                <a:ext cx="99483" cy="4032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" name="墨迹 91"/>
              <p14:cNvContentPartPr/>
              <p14:nvPr/>
            </p14:nvContentPartPr>
            <p14:xfrm>
              <a:off x="5486400" y="5992995"/>
              <a:ext cx="22577" cy="255553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5486400" y="5992995"/>
                <a:ext cx="22577" cy="2555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93" name="墨迹 92"/>
              <p14:cNvContentPartPr/>
              <p14:nvPr/>
            </p14:nvContentPartPr>
            <p14:xfrm>
              <a:off x="5525911" y="5992290"/>
              <a:ext cx="191911" cy="265952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5525911" y="5992290"/>
                <a:ext cx="191911" cy="265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4" name="墨迹 93"/>
              <p14:cNvContentPartPr/>
              <p14:nvPr/>
            </p14:nvContentPartPr>
            <p14:xfrm>
              <a:off x="5661377" y="6051508"/>
              <a:ext cx="372534" cy="369407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661377" y="6051508"/>
                <a:ext cx="372534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5" name="墨迹 94"/>
              <p14:cNvContentPartPr/>
              <p14:nvPr/>
            </p14:nvContentPartPr>
            <p14:xfrm>
              <a:off x="6090355" y="6068427"/>
              <a:ext cx="129822" cy="1692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6090355" y="6068427"/>
                <a:ext cx="1298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6" name="墨迹 95"/>
              <p14:cNvContentPartPr/>
              <p14:nvPr/>
            </p14:nvContentPartPr>
            <p14:xfrm>
              <a:off x="6086827" y="6158664"/>
              <a:ext cx="130528" cy="4229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6086827" y="6158664"/>
                <a:ext cx="13052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7" name="墨迹 96"/>
              <p14:cNvContentPartPr/>
              <p14:nvPr/>
            </p14:nvContentPartPr>
            <p14:xfrm>
              <a:off x="6474177" y="5841072"/>
              <a:ext cx="118534" cy="311952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6474177" y="5841072"/>
                <a:ext cx="118534" cy="311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8" name="墨迹 97"/>
              <p14:cNvContentPartPr/>
              <p14:nvPr/>
            </p14:nvContentPartPr>
            <p14:xfrm>
              <a:off x="6581422" y="5899233"/>
              <a:ext cx="132644" cy="5075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6581422" y="5899233"/>
                <a:ext cx="132644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9" name="墨迹 98"/>
              <p14:cNvContentPartPr/>
              <p14:nvPr/>
            </p14:nvContentPartPr>
            <p14:xfrm>
              <a:off x="6679318" y="6031768"/>
              <a:ext cx="108126" cy="1410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6679318" y="6031768"/>
                <a:ext cx="10812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0" name="墨迹 99"/>
              <p14:cNvContentPartPr/>
              <p14:nvPr/>
            </p14:nvContentPartPr>
            <p14:xfrm>
              <a:off x="6826955" y="5871034"/>
              <a:ext cx="76200" cy="324288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6826955" y="5871034"/>
                <a:ext cx="76200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1" name="墨迹 100"/>
              <p14:cNvContentPartPr/>
              <p14:nvPr/>
            </p14:nvContentPartPr>
            <p14:xfrm>
              <a:off x="6982177" y="6026128"/>
              <a:ext cx="127000" cy="846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982177" y="6026128"/>
                <a:ext cx="1270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2" name="墨迹 101"/>
              <p14:cNvContentPartPr/>
              <p14:nvPr/>
            </p14:nvContentPartPr>
            <p14:xfrm>
              <a:off x="7162800" y="5900643"/>
              <a:ext cx="206022" cy="19034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7162800" y="5900643"/>
                <a:ext cx="206022" cy="1903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3" name="墨迹 102"/>
              <p14:cNvContentPartPr/>
              <p14:nvPr/>
            </p14:nvContentPartPr>
            <p14:xfrm>
              <a:off x="6471355" y="6203783"/>
              <a:ext cx="874889" cy="5075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471355" y="6203783"/>
                <a:ext cx="8748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4" name="墨迹 103"/>
              <p14:cNvContentPartPr/>
              <p14:nvPr/>
            </p14:nvContentPartPr>
            <p14:xfrm>
              <a:off x="7044266" y="6277100"/>
              <a:ext cx="262466" cy="9957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7044266" y="6277100"/>
                <a:ext cx="262466" cy="99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5" name="墨迹 104"/>
              <p14:cNvContentPartPr/>
              <p14:nvPr/>
            </p14:nvContentPartPr>
            <p14:xfrm>
              <a:off x="7484533" y="6132403"/>
              <a:ext cx="45156" cy="5446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7484533" y="6132403"/>
                <a:ext cx="45156" cy="54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6" name="墨迹 105"/>
              <p14:cNvContentPartPr/>
              <p14:nvPr/>
            </p14:nvContentPartPr>
            <p14:xfrm>
              <a:off x="7431969" y="6240441"/>
              <a:ext cx="148519" cy="1973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7431969" y="6240441"/>
                <a:ext cx="14851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7" name="墨迹 106"/>
              <p14:cNvContentPartPr/>
              <p14:nvPr/>
            </p14:nvContentPartPr>
            <p14:xfrm>
              <a:off x="7701844" y="6115660"/>
              <a:ext cx="127000" cy="119846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7701844" y="6115660"/>
                <a:ext cx="127000" cy="1198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8" name="墨迹 107"/>
              <p14:cNvContentPartPr/>
              <p14:nvPr/>
            </p14:nvContentPartPr>
            <p14:xfrm>
              <a:off x="5525911" y="6493704"/>
              <a:ext cx="16933" cy="25149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525911" y="6493704"/>
                <a:ext cx="16933" cy="251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9" name="墨迹 108"/>
              <p14:cNvContentPartPr/>
              <p14:nvPr/>
            </p14:nvContentPartPr>
            <p14:xfrm>
              <a:off x="5576711" y="6468853"/>
              <a:ext cx="208844" cy="29679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576711" y="6468853"/>
                <a:ext cx="208844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10" name="墨迹 109"/>
              <p14:cNvContentPartPr/>
              <p14:nvPr/>
            </p14:nvContentPartPr>
            <p14:xfrm>
              <a:off x="5800372" y="6494937"/>
              <a:ext cx="214665" cy="484318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5800372" y="6494937"/>
                <a:ext cx="214665" cy="484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11" name="墨迹 110"/>
              <p14:cNvContentPartPr/>
              <p14:nvPr/>
            </p14:nvContentPartPr>
            <p14:xfrm>
              <a:off x="6199540" y="6543580"/>
              <a:ext cx="116593" cy="4652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199540" y="6543580"/>
                <a:ext cx="116593" cy="465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2" name="墨迹 111"/>
              <p14:cNvContentPartPr/>
              <p14:nvPr/>
            </p14:nvContentPartPr>
            <p14:xfrm>
              <a:off x="6182606" y="6656376"/>
              <a:ext cx="170216" cy="2679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182606" y="6656376"/>
                <a:ext cx="170216" cy="26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13" name="墨迹 112"/>
              <p14:cNvContentPartPr/>
              <p14:nvPr/>
            </p14:nvContentPartPr>
            <p14:xfrm>
              <a:off x="6535208" y="6480133"/>
              <a:ext cx="150636" cy="197393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535208" y="6480133"/>
                <a:ext cx="15063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4" name="墨迹 113"/>
              <p14:cNvContentPartPr/>
              <p14:nvPr/>
            </p14:nvContentPartPr>
            <p14:xfrm>
              <a:off x="6747051" y="6576009"/>
              <a:ext cx="141993" cy="2819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747051" y="6576009"/>
                <a:ext cx="14199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5" name="墨迹 114"/>
              <p14:cNvContentPartPr/>
              <p14:nvPr/>
            </p14:nvContentPartPr>
            <p14:xfrm>
              <a:off x="6787444" y="6478371"/>
              <a:ext cx="25400" cy="289392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787444" y="6478371"/>
                <a:ext cx="25400" cy="2893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6" name="墨迹 115"/>
              <p14:cNvContentPartPr/>
              <p14:nvPr/>
            </p14:nvContentPartPr>
            <p14:xfrm>
              <a:off x="7051322" y="6566668"/>
              <a:ext cx="88900" cy="12636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7051322" y="6566668"/>
                <a:ext cx="88900" cy="1263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7" name="墨迹 116"/>
              <p14:cNvContentPartPr/>
              <p14:nvPr/>
            </p14:nvContentPartPr>
            <p14:xfrm>
              <a:off x="7270044" y="6564730"/>
              <a:ext cx="112888" cy="3947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7270044" y="6564730"/>
                <a:ext cx="112888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8" name="墨迹 117"/>
              <p14:cNvContentPartPr/>
              <p14:nvPr/>
            </p14:nvContentPartPr>
            <p14:xfrm>
              <a:off x="7267046" y="6660606"/>
              <a:ext cx="152576" cy="1128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267046" y="6660606"/>
                <a:ext cx="15257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9" name="墨迹 118"/>
              <p14:cNvContentPartPr/>
              <p14:nvPr/>
            </p14:nvContentPartPr>
            <p14:xfrm>
              <a:off x="7522809" y="6530891"/>
              <a:ext cx="167746" cy="160029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522809" y="6530891"/>
                <a:ext cx="167746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22" name="墨迹 121"/>
              <p14:cNvContentPartPr/>
              <p14:nvPr/>
            </p14:nvContentPartPr>
            <p14:xfrm>
              <a:off x="6729588" y="4827670"/>
              <a:ext cx="173567" cy="527322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729588" y="4827670"/>
                <a:ext cx="173567" cy="5273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23" name="墨迹 122"/>
              <p14:cNvContentPartPr/>
              <p14:nvPr/>
            </p14:nvContentPartPr>
            <p14:xfrm>
              <a:off x="6846711" y="4867149"/>
              <a:ext cx="139700" cy="234052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6846711" y="4867149"/>
                <a:ext cx="139700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24" name="墨迹 123"/>
              <p14:cNvContentPartPr/>
              <p14:nvPr/>
            </p14:nvContentPartPr>
            <p14:xfrm>
              <a:off x="7113940" y="4793832"/>
              <a:ext cx="768527" cy="358832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113940" y="4793832"/>
                <a:ext cx="768527" cy="358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25" name="墨迹 124"/>
              <p14:cNvContentPartPr/>
              <p14:nvPr/>
            </p14:nvContentPartPr>
            <p14:xfrm>
              <a:off x="5954888" y="3812506"/>
              <a:ext cx="50800" cy="16919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954888" y="3812506"/>
                <a:ext cx="508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6" name="墨迹 125"/>
              <p14:cNvContentPartPr/>
              <p14:nvPr/>
            </p14:nvContentPartPr>
            <p14:xfrm>
              <a:off x="4095044" y="2098006"/>
              <a:ext cx="70004" cy="39972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4095044" y="2098006"/>
                <a:ext cx="70004" cy="39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7" name="墨迹 126"/>
              <p14:cNvContentPartPr/>
              <p14:nvPr/>
            </p14:nvContentPartPr>
            <p14:xfrm>
              <a:off x="6372577" y="1359192"/>
              <a:ext cx="8467" cy="50758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6372577" y="1359192"/>
                <a:ext cx="846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8" name="墨迹 127"/>
              <p14:cNvContentPartPr/>
              <p14:nvPr/>
            </p14:nvContentPartPr>
            <p14:xfrm>
              <a:off x="9649177" y="422985"/>
              <a:ext cx="166512" cy="6203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649177" y="422985"/>
                <a:ext cx="166512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30" name="墨迹 129"/>
              <p14:cNvContentPartPr/>
              <p14:nvPr/>
            </p14:nvContentPartPr>
            <p14:xfrm>
              <a:off x="9327444" y="3818146"/>
              <a:ext cx="87488" cy="16073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9327444" y="3818146"/>
                <a:ext cx="87488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31" name="墨迹 130"/>
              <p14:cNvContentPartPr/>
              <p14:nvPr/>
            </p14:nvContentPartPr>
            <p14:xfrm>
              <a:off x="9506655" y="3868904"/>
              <a:ext cx="18345" cy="564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9506655" y="3868904"/>
                <a:ext cx="183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32" name="墨迹 131"/>
              <p14:cNvContentPartPr/>
              <p14:nvPr/>
            </p14:nvContentPartPr>
            <p14:xfrm>
              <a:off x="9431866" y="3225967"/>
              <a:ext cx="19756" cy="143815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9431866" y="3225967"/>
                <a:ext cx="19756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3" name="墨迹 132"/>
              <p14:cNvContentPartPr/>
              <p14:nvPr/>
            </p14:nvContentPartPr>
            <p14:xfrm>
              <a:off x="9533466" y="3423360"/>
              <a:ext cx="16934" cy="2114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533466" y="3423360"/>
                <a:ext cx="16934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34" name="墨迹 133"/>
              <p14:cNvContentPartPr/>
              <p14:nvPr/>
            </p14:nvContentPartPr>
            <p14:xfrm>
              <a:off x="4154311" y="2746583"/>
              <a:ext cx="50800" cy="95877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4154311" y="2746583"/>
                <a:ext cx="508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5" name="墨迹 134"/>
              <p14:cNvContentPartPr/>
              <p14:nvPr/>
            </p14:nvContentPartPr>
            <p14:xfrm>
              <a:off x="7806266" y="1844215"/>
              <a:ext cx="84666" cy="5357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806266" y="1844215"/>
                <a:ext cx="846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37" name="墨迹 136"/>
              <p14:cNvContentPartPr/>
              <p14:nvPr/>
            </p14:nvContentPartPr>
            <p14:xfrm>
              <a:off x="2940755" y="6553450"/>
              <a:ext cx="200378" cy="62038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2940755" y="6553450"/>
                <a:ext cx="20037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41" name="墨迹 140"/>
              <p14:cNvContentPartPr/>
              <p14:nvPr/>
            </p14:nvContentPartPr>
            <p14:xfrm>
              <a:off x="6886222" y="5166059"/>
              <a:ext cx="26811" cy="1127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6886222" y="5166059"/>
                <a:ext cx="268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2" name="墨迹 141"/>
              <p14:cNvContentPartPr/>
              <p14:nvPr/>
            </p14:nvContentPartPr>
            <p14:xfrm>
              <a:off x="7247466" y="5182978"/>
              <a:ext cx="19756" cy="36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7247466" y="5182978"/>
                <a:ext cx="19756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46" name="墨迹 145"/>
              <p14:cNvContentPartPr/>
              <p14:nvPr/>
            </p14:nvContentPartPr>
            <p14:xfrm>
              <a:off x="5497688" y="6339138"/>
              <a:ext cx="31044" cy="1127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5497688" y="6339138"/>
                <a:ext cx="310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7" name="墨迹 146"/>
              <p14:cNvContentPartPr/>
              <p14:nvPr/>
            </p14:nvContentPartPr>
            <p14:xfrm>
              <a:off x="6045200" y="6358877"/>
              <a:ext cx="59266" cy="2820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6045200" y="6358877"/>
                <a:ext cx="59266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48" name="墨迹 147"/>
              <p14:cNvContentPartPr/>
              <p14:nvPr/>
            </p14:nvContentPartPr>
            <p14:xfrm>
              <a:off x="6287911" y="6378616"/>
              <a:ext cx="76200" cy="1127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6287911" y="6378616"/>
                <a:ext cx="762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49" name="墨迹 148"/>
              <p14:cNvContentPartPr/>
              <p14:nvPr/>
            </p14:nvContentPartPr>
            <p14:xfrm>
              <a:off x="6355644" y="6401175"/>
              <a:ext cx="360" cy="19740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6355644" y="6401175"/>
                <a:ext cx="36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50" name="墨迹 149"/>
              <p14:cNvContentPartPr/>
              <p14:nvPr/>
            </p14:nvContentPartPr>
            <p14:xfrm>
              <a:off x="6581422" y="5899233"/>
              <a:ext cx="16933" cy="47938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6581422" y="5899233"/>
                <a:ext cx="16933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1" name="墨迹 150"/>
              <p14:cNvContentPartPr/>
              <p14:nvPr/>
            </p14:nvContentPartPr>
            <p14:xfrm>
              <a:off x="5916788" y="4903808"/>
              <a:ext cx="21167" cy="19739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5916788" y="4903808"/>
                <a:ext cx="211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54" name="墨迹 153"/>
              <p14:cNvContentPartPr/>
              <p14:nvPr/>
            </p14:nvContentPartPr>
            <p14:xfrm>
              <a:off x="5971822" y="5118120"/>
              <a:ext cx="14111" cy="7613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5971822" y="5118120"/>
                <a:ext cx="14111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6" name="墨迹 155"/>
              <p14:cNvContentPartPr/>
              <p14:nvPr/>
            </p14:nvContentPartPr>
            <p14:xfrm>
              <a:off x="6101644" y="4642262"/>
              <a:ext cx="5644" cy="41594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6101644" y="4642262"/>
                <a:ext cx="5644" cy="415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57" name="墨迹 156"/>
              <p14:cNvContentPartPr/>
              <p14:nvPr/>
            </p14:nvContentPartPr>
            <p14:xfrm>
              <a:off x="5922433" y="4855870"/>
              <a:ext cx="69144" cy="1127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5922433" y="4855870"/>
                <a:ext cx="691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8" name="墨迹 157"/>
              <p14:cNvContentPartPr/>
              <p14:nvPr/>
            </p14:nvContentPartPr>
            <p14:xfrm>
              <a:off x="7072488" y="5177338"/>
              <a:ext cx="195087" cy="344028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7072488" y="5177338"/>
                <a:ext cx="195087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59" name="墨迹 158"/>
              <p14:cNvContentPartPr/>
              <p14:nvPr/>
            </p14:nvContentPartPr>
            <p14:xfrm>
              <a:off x="5906028" y="4898168"/>
              <a:ext cx="74260" cy="1973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5906028" y="4898168"/>
                <a:ext cx="7426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1" name="墨迹 160"/>
              <p14:cNvContentPartPr/>
              <p14:nvPr/>
            </p14:nvContentPartPr>
            <p14:xfrm>
              <a:off x="6812844" y="6198143"/>
              <a:ext cx="19756" cy="16919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6812844" y="6198143"/>
                <a:ext cx="19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2" name="墨迹 161"/>
              <p14:cNvContentPartPr/>
              <p14:nvPr/>
            </p14:nvContentPartPr>
            <p14:xfrm>
              <a:off x="6833305" y="6175583"/>
              <a:ext cx="21872" cy="5640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6833305" y="6175583"/>
                <a:ext cx="2187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3" name="墨迹 162"/>
              <p14:cNvContentPartPr/>
              <p14:nvPr/>
            </p14:nvContentPartPr>
            <p14:xfrm>
              <a:off x="6859940" y="6158664"/>
              <a:ext cx="20637" cy="360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6859940" y="6158664"/>
                <a:ext cx="2063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4" name="墨迹 163"/>
              <p14:cNvContentPartPr/>
              <p14:nvPr/>
            </p14:nvContentPartPr>
            <p14:xfrm>
              <a:off x="5956828" y="5414210"/>
              <a:ext cx="3704" cy="14099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5956828" y="5414210"/>
                <a:ext cx="3704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5" name="墨迹 164"/>
              <p14:cNvContentPartPr/>
              <p14:nvPr/>
            </p14:nvContentPartPr>
            <p14:xfrm>
              <a:off x="5853288" y="5459328"/>
              <a:ext cx="19756" cy="11280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5853288" y="5459328"/>
                <a:ext cx="197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7" name="墨迹 166"/>
              <p14:cNvContentPartPr/>
              <p14:nvPr/>
            </p14:nvContentPartPr>
            <p14:xfrm>
              <a:off x="7174088" y="6141744"/>
              <a:ext cx="33867" cy="5640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174088" y="6141744"/>
                <a:ext cx="3386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68" name="墨迹 167"/>
              <p14:cNvContentPartPr/>
              <p14:nvPr/>
            </p14:nvContentPartPr>
            <p14:xfrm>
              <a:off x="6795911" y="6629587"/>
              <a:ext cx="59266" cy="3665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6795911" y="6629587"/>
                <a:ext cx="59266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69" name="墨迹 168"/>
              <p14:cNvContentPartPr/>
              <p14:nvPr/>
            </p14:nvContentPartPr>
            <p14:xfrm>
              <a:off x="5952066" y="4942405"/>
              <a:ext cx="2822" cy="14981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5952066" y="4942405"/>
                <a:ext cx="2822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70" name="墨迹 169"/>
              <p14:cNvContentPartPr/>
              <p14:nvPr/>
            </p14:nvContentPartPr>
            <p14:xfrm>
              <a:off x="5983111" y="5411390"/>
              <a:ext cx="5644" cy="14100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5983111" y="5411390"/>
                <a:ext cx="5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71" name="墨迹 170"/>
              <p14:cNvContentPartPr/>
              <p14:nvPr/>
            </p14:nvContentPartPr>
            <p14:xfrm>
              <a:off x="6414911" y="5673641"/>
              <a:ext cx="8466" cy="62038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6414911" y="5673641"/>
                <a:ext cx="8466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72" name="墨迹 171"/>
              <p14:cNvContentPartPr/>
              <p14:nvPr/>
            </p14:nvContentPartPr>
            <p14:xfrm>
              <a:off x="6451600" y="6688805"/>
              <a:ext cx="28222" cy="2820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6451600" y="6688805"/>
                <a:ext cx="28222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73" name="墨迹 172"/>
              <p14:cNvContentPartPr/>
              <p14:nvPr/>
            </p14:nvContentPartPr>
            <p14:xfrm>
              <a:off x="3155244" y="4500562"/>
              <a:ext cx="73378" cy="33839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3155244" y="4500562"/>
                <a:ext cx="733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79" name="墨迹 178"/>
              <p14:cNvContentPartPr/>
              <p14:nvPr/>
            </p14:nvContentPartPr>
            <p14:xfrm>
              <a:off x="8997244" y="490662"/>
              <a:ext cx="39511" cy="31019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8997244" y="490662"/>
                <a:ext cx="39511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80" name="墨迹 179"/>
              <p14:cNvContentPartPr/>
              <p14:nvPr/>
            </p14:nvContentPartPr>
            <p14:xfrm>
              <a:off x="10588977" y="5219637"/>
              <a:ext cx="360" cy="36659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0588977" y="5219637"/>
                <a:ext cx="36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81" name="墨迹 180"/>
              <p14:cNvContentPartPr/>
              <p14:nvPr/>
            </p14:nvContentPartPr>
            <p14:xfrm>
              <a:off x="10377311" y="4912268"/>
              <a:ext cx="70004" cy="39972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0377311" y="4912268"/>
                <a:ext cx="70004" cy="39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82" name="墨迹 181"/>
              <p14:cNvContentPartPr/>
              <p14:nvPr/>
            </p14:nvContentPartPr>
            <p14:xfrm>
              <a:off x="10380133" y="4879839"/>
              <a:ext cx="19756" cy="21149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0380133" y="4879839"/>
                <a:ext cx="1975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83" name="墨迹 182"/>
              <p14:cNvContentPartPr/>
              <p14:nvPr/>
            </p14:nvContentPartPr>
            <p14:xfrm>
              <a:off x="10955867" y="4675396"/>
              <a:ext cx="77081" cy="7331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955867" y="4675396"/>
                <a:ext cx="77081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84" name="墨迹 183"/>
              <p14:cNvContentPartPr/>
              <p14:nvPr/>
            </p14:nvContentPartPr>
            <p14:xfrm>
              <a:off x="11119555" y="5013784"/>
              <a:ext cx="211667" cy="56398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119555" y="5013784"/>
                <a:ext cx="21166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86" name="墨迹 185"/>
              <p14:cNvContentPartPr/>
              <p14:nvPr/>
            </p14:nvContentPartPr>
            <p14:xfrm>
              <a:off x="9228666" y="671136"/>
              <a:ext cx="360" cy="1973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9228666" y="671136"/>
                <a:ext cx="360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" name="墨迹 1"/>
              <p14:cNvContentPartPr/>
              <p14:nvPr/>
            </p14:nvContentPartPr>
            <p14:xfrm>
              <a:off x="5949244" y="4858690"/>
              <a:ext cx="184856" cy="232113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949244" y="4858690"/>
                <a:ext cx="184856" cy="232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6" name="墨迹 5"/>
              <p14:cNvContentPartPr/>
              <p14:nvPr/>
            </p14:nvContentPartPr>
            <p14:xfrm>
              <a:off x="5867400" y="4908038"/>
              <a:ext cx="87488" cy="224182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867400" y="4908038"/>
                <a:ext cx="87488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5" name="墨迹 14"/>
              <p14:cNvContentPartPr/>
              <p14:nvPr/>
            </p14:nvContentPartPr>
            <p14:xfrm>
              <a:off x="6073422" y="5679281"/>
              <a:ext cx="112888" cy="15791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6073422" y="5679281"/>
                <a:ext cx="11288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6" name="墨迹 15"/>
              <p14:cNvContentPartPr/>
              <p14:nvPr/>
            </p14:nvContentPartPr>
            <p14:xfrm>
              <a:off x="5601934" y="5682100"/>
              <a:ext cx="242888" cy="14698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601934" y="5682100"/>
                <a:ext cx="242888" cy="146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7" name="墨迹 16"/>
              <p14:cNvContentPartPr/>
              <p14:nvPr/>
            </p14:nvContentPartPr>
            <p14:xfrm>
              <a:off x="5844293" y="5470608"/>
              <a:ext cx="254529" cy="21431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844293" y="5470608"/>
                <a:ext cx="254529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8" name="墨迹 17"/>
              <p14:cNvContentPartPr/>
              <p14:nvPr/>
            </p14:nvContentPartPr>
            <p14:xfrm>
              <a:off x="7188200" y="456824"/>
              <a:ext cx="105017" cy="59958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188200" y="456824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5" name="墨迹 24"/>
              <p14:cNvContentPartPr/>
              <p14:nvPr/>
            </p14:nvContentPartPr>
            <p14:xfrm>
              <a:off x="7769577" y="-31018"/>
              <a:ext cx="105018" cy="5995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769577" y="-31018"/>
                <a:ext cx="105018" cy="59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44" name="墨迹 143"/>
              <p14:cNvContentPartPr/>
              <p14:nvPr/>
            </p14:nvContentPartPr>
            <p14:xfrm>
              <a:off x="3606800" y="-48819"/>
              <a:ext cx="56444" cy="65738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3606800" y="-48819"/>
                <a:ext cx="56444" cy="657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52" name="墨迹 151"/>
              <p14:cNvContentPartPr/>
              <p14:nvPr/>
            </p14:nvContentPartPr>
            <p14:xfrm>
              <a:off x="10318044" y="1586723"/>
              <a:ext cx="191911" cy="178535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0318044" y="1586723"/>
                <a:ext cx="191911" cy="178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53" name="墨迹 152"/>
              <p14:cNvContentPartPr/>
              <p14:nvPr/>
            </p14:nvContentPartPr>
            <p14:xfrm>
              <a:off x="10215033" y="1449429"/>
              <a:ext cx="162278" cy="149454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0215033" y="1449429"/>
                <a:ext cx="162278" cy="1494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55" name="墨迹 154"/>
              <p14:cNvContentPartPr/>
              <p14:nvPr/>
            </p14:nvContentPartPr>
            <p14:xfrm>
              <a:off x="10161411" y="1722959"/>
              <a:ext cx="207433" cy="163907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161411" y="1722959"/>
                <a:ext cx="207433" cy="1639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60" name="墨迹 159"/>
              <p14:cNvContentPartPr/>
              <p14:nvPr/>
            </p14:nvContentPartPr>
            <p14:xfrm>
              <a:off x="10470444" y="1663741"/>
              <a:ext cx="299156" cy="11280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470444" y="1663741"/>
                <a:ext cx="299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66" name="墨迹 165"/>
              <p14:cNvContentPartPr/>
              <p14:nvPr/>
            </p14:nvContentPartPr>
            <p14:xfrm>
              <a:off x="10873317" y="1558700"/>
              <a:ext cx="79022" cy="180474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873317" y="1558700"/>
                <a:ext cx="79022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74" name="墨迹 173"/>
              <p14:cNvContentPartPr/>
              <p14:nvPr/>
            </p14:nvContentPartPr>
            <p14:xfrm>
              <a:off x="10978444" y="1500187"/>
              <a:ext cx="163688" cy="216075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0978444" y="1500187"/>
                <a:ext cx="163688" cy="216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75" name="墨迹 174"/>
              <p14:cNvContentPartPr/>
              <p14:nvPr/>
            </p14:nvContentPartPr>
            <p14:xfrm>
              <a:off x="11181644" y="1624263"/>
              <a:ext cx="321733" cy="16919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1181644" y="1624263"/>
                <a:ext cx="3217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76" name="墨迹 175"/>
              <p14:cNvContentPartPr/>
              <p14:nvPr/>
            </p14:nvContentPartPr>
            <p14:xfrm>
              <a:off x="11511844" y="1544600"/>
              <a:ext cx="81844" cy="206911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1511844" y="1544600"/>
                <a:ext cx="81844" cy="206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77" name="墨迹 176"/>
              <p14:cNvContentPartPr/>
              <p14:nvPr/>
            </p14:nvContentPartPr>
            <p14:xfrm>
              <a:off x="11593688" y="1474808"/>
              <a:ext cx="259644" cy="253791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1593688" y="1474808"/>
                <a:ext cx="2596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78" name="墨迹 177"/>
              <p14:cNvContentPartPr/>
              <p14:nvPr/>
            </p14:nvContentPartPr>
            <p14:xfrm>
              <a:off x="10444338" y="1424050"/>
              <a:ext cx="26106" cy="39478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0444338" y="1424050"/>
                <a:ext cx="26106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85" name="墨迹 184"/>
              <p14:cNvContentPartPr/>
              <p14:nvPr/>
            </p14:nvContentPartPr>
            <p14:xfrm>
              <a:off x="10963804" y="1338924"/>
              <a:ext cx="42863" cy="40712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0963804" y="1338924"/>
                <a:ext cx="42863" cy="407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87" name="墨迹 186"/>
              <p14:cNvContentPartPr/>
              <p14:nvPr/>
            </p14:nvContentPartPr>
            <p14:xfrm>
              <a:off x="11121672" y="1336633"/>
              <a:ext cx="28928" cy="42827"/>
            </p14:xfrm>
          </p:contentPart>
        </mc:Choice>
        <mc:Fallback xmlns="">
          <p:pic>
            <p:nvPicPr>
              <p:cNvPr id="187" name="墨迹 186"/>
            </p:nvPicPr>
            <p:blipFill>
              <a:blip/>
            </p:blipFill>
            <p:spPr>
              <a:xfrm>
                <a:off x="11121672" y="1336633"/>
                <a:ext cx="28928" cy="42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88" name="墨迹 187"/>
              <p14:cNvContentPartPr/>
              <p14:nvPr/>
            </p14:nvContentPartPr>
            <p14:xfrm>
              <a:off x="10980561" y="1847035"/>
              <a:ext cx="48683" cy="66620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10980561" y="1847035"/>
                <a:ext cx="48683" cy="66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89" name="墨迹 188"/>
              <p14:cNvContentPartPr/>
              <p14:nvPr/>
            </p14:nvContentPartPr>
            <p14:xfrm>
              <a:off x="11644488" y="1353552"/>
              <a:ext cx="43744" cy="43709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11644488" y="1353552"/>
                <a:ext cx="43744" cy="437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90" name="墨迹 189"/>
              <p14:cNvContentPartPr/>
              <p14:nvPr/>
            </p14:nvContentPartPr>
            <p14:xfrm>
              <a:off x="11599332" y="1858314"/>
              <a:ext cx="56445" cy="51640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11599332" y="1858314"/>
                <a:ext cx="56445" cy="51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91" name="墨迹 190"/>
              <p14:cNvContentPartPr/>
              <p14:nvPr/>
            </p14:nvContentPartPr>
            <p14:xfrm>
              <a:off x="11902017" y="1550945"/>
              <a:ext cx="47272" cy="50759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1902017" y="1550945"/>
                <a:ext cx="47272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92" name="墨迹 191"/>
              <p14:cNvContentPartPr/>
              <p14:nvPr/>
            </p14:nvContentPartPr>
            <p14:xfrm>
              <a:off x="11921067" y="1725779"/>
              <a:ext cx="33867" cy="41241"/>
            </p14:xfrm>
          </p:contentPart>
        </mc:Choice>
        <mc:Fallback xmlns="">
          <p:pic>
            <p:nvPicPr>
              <p:cNvPr id="192" name="墨迹 191"/>
            </p:nvPicPr>
            <p:blipFill>
              <a:blip/>
            </p:blipFill>
            <p:spPr>
              <a:xfrm>
                <a:off x="11921067" y="1725779"/>
                <a:ext cx="33867" cy="41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93" name="墨迹 192"/>
              <p14:cNvContentPartPr/>
              <p14:nvPr/>
            </p14:nvContentPartPr>
            <p14:xfrm>
              <a:off x="10385777" y="1302089"/>
              <a:ext cx="5645" cy="206558"/>
            </p14:xfrm>
          </p:contentPart>
        </mc:Choice>
        <mc:Fallback xmlns="">
          <p:pic>
            <p:nvPicPr>
              <p:cNvPr id="193" name="墨迹 192"/>
            </p:nvPicPr>
            <p:blipFill>
              <a:blip/>
            </p:blipFill>
            <p:spPr>
              <a:xfrm>
                <a:off x="10385777" y="1302089"/>
                <a:ext cx="5645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94" name="墨迹 193"/>
              <p14:cNvContentPartPr/>
              <p14:nvPr/>
            </p14:nvContentPartPr>
            <p14:xfrm>
              <a:off x="10442222" y="1223837"/>
              <a:ext cx="1381478" cy="270710"/>
            </p14:xfrm>
          </p:contentPart>
        </mc:Choice>
        <mc:Fallback xmlns="">
          <p:pic>
            <p:nvPicPr>
              <p:cNvPr id="194" name="墨迹 193"/>
            </p:nvPicPr>
            <p:blipFill>
              <a:blip/>
            </p:blipFill>
            <p:spPr>
              <a:xfrm>
                <a:off x="10442222" y="1223837"/>
                <a:ext cx="1381478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95" name="墨迹 194"/>
              <p14:cNvContentPartPr/>
              <p14:nvPr/>
            </p14:nvContentPartPr>
            <p14:xfrm>
              <a:off x="10378369" y="1505827"/>
              <a:ext cx="1443919" cy="39478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10378369" y="1505827"/>
                <a:ext cx="144391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96" name="墨迹 195"/>
              <p14:cNvContentPartPr/>
              <p14:nvPr/>
            </p14:nvContentPartPr>
            <p14:xfrm>
              <a:off x="10899422" y="1810376"/>
              <a:ext cx="11289" cy="239692"/>
            </p14:xfrm>
          </p:contentPart>
        </mc:Choice>
        <mc:Fallback xmlns="">
          <p:pic>
            <p:nvPicPr>
              <p:cNvPr id="196" name="墨迹 195"/>
            </p:nvPicPr>
            <p:blipFill>
              <a:blip/>
            </p:blipFill>
            <p:spPr>
              <a:xfrm>
                <a:off x="10899422" y="1810376"/>
                <a:ext cx="11289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97" name="墨迹 196"/>
              <p14:cNvContentPartPr/>
              <p14:nvPr/>
            </p14:nvContentPartPr>
            <p14:xfrm>
              <a:off x="10950222" y="1770897"/>
              <a:ext cx="835378" cy="262251"/>
            </p14:xfrm>
          </p:contentPart>
        </mc:Choice>
        <mc:Fallback xmlns="">
          <p:pic>
            <p:nvPicPr>
              <p:cNvPr id="197" name="墨迹 196"/>
            </p:nvPicPr>
            <p:blipFill>
              <a:blip/>
            </p:blipFill>
            <p:spPr>
              <a:xfrm>
                <a:off x="10950222" y="1770897"/>
                <a:ext cx="8353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98" name="墨迹 197"/>
              <p14:cNvContentPartPr/>
              <p14:nvPr/>
            </p14:nvContentPartPr>
            <p14:xfrm>
              <a:off x="10969977" y="2016229"/>
              <a:ext cx="778933" cy="31019"/>
            </p14:xfrm>
          </p:contentPart>
        </mc:Choice>
        <mc:Fallback xmlns="">
          <p:pic>
            <p:nvPicPr>
              <p:cNvPr id="198" name="墨迹 197"/>
            </p:nvPicPr>
            <p:blipFill>
              <a:blip/>
            </p:blipFill>
            <p:spPr>
              <a:xfrm>
                <a:off x="10969977" y="2016229"/>
                <a:ext cx="7789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99" name="墨迹 198"/>
              <p14:cNvContentPartPr/>
              <p14:nvPr/>
            </p14:nvContentPartPr>
            <p14:xfrm>
              <a:off x="10291938" y="2248166"/>
              <a:ext cx="88194" cy="112091"/>
            </p14:xfrm>
          </p:contentPart>
        </mc:Choice>
        <mc:Fallback xmlns="">
          <p:pic>
            <p:nvPicPr>
              <p:cNvPr id="199" name="墨迹 198"/>
            </p:nvPicPr>
            <p:blipFill>
              <a:blip/>
            </p:blipFill>
            <p:spPr>
              <a:xfrm>
                <a:off x="10291938" y="2248166"/>
                <a:ext cx="88194" cy="112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200" name="墨迹 199"/>
              <p14:cNvContentPartPr/>
              <p14:nvPr/>
            </p14:nvContentPartPr>
            <p14:xfrm>
              <a:off x="10236023" y="2439214"/>
              <a:ext cx="166688" cy="96582"/>
            </p14:xfrm>
          </p:contentPart>
        </mc:Choice>
        <mc:Fallback xmlns="">
          <p:pic>
            <p:nvPicPr>
              <p:cNvPr id="200" name="墨迹 199"/>
            </p:nvPicPr>
            <p:blipFill>
              <a:blip/>
            </p:blipFill>
            <p:spPr>
              <a:xfrm>
                <a:off x="10236023" y="2439214"/>
                <a:ext cx="166688" cy="96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01" name="墨迹 200"/>
              <p14:cNvContentPartPr/>
              <p14:nvPr/>
            </p14:nvContentPartPr>
            <p14:xfrm>
              <a:off x="10402711" y="2346157"/>
              <a:ext cx="163689" cy="124076"/>
            </p14:xfrm>
          </p:contentPart>
        </mc:Choice>
        <mc:Fallback xmlns="">
          <p:pic>
            <p:nvPicPr>
              <p:cNvPr id="201" name="墨迹 200"/>
            </p:nvPicPr>
            <p:blipFill>
              <a:blip/>
            </p:blipFill>
            <p:spPr>
              <a:xfrm>
                <a:off x="10402711" y="2346157"/>
                <a:ext cx="16368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202" name="墨迹 201"/>
              <p14:cNvContentPartPr/>
              <p14:nvPr/>
            </p14:nvContentPartPr>
            <p14:xfrm>
              <a:off x="10609968" y="2374356"/>
              <a:ext cx="196320" cy="16920"/>
            </p14:xfrm>
          </p:contentPart>
        </mc:Choice>
        <mc:Fallback xmlns="">
          <p:pic>
            <p:nvPicPr>
              <p:cNvPr id="202" name="墨迹 201"/>
            </p:nvPicPr>
            <p:blipFill>
              <a:blip/>
            </p:blipFill>
            <p:spPr>
              <a:xfrm>
                <a:off x="10609968" y="2374356"/>
                <a:ext cx="19632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03" name="墨迹 202"/>
              <p14:cNvContentPartPr/>
              <p14:nvPr/>
            </p14:nvContentPartPr>
            <p14:xfrm>
              <a:off x="10584744" y="2442034"/>
              <a:ext cx="232833" cy="11280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10584744" y="2442034"/>
                <a:ext cx="2328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204" name="墨迹 203"/>
              <p14:cNvContentPartPr/>
              <p14:nvPr/>
            </p14:nvContentPartPr>
            <p14:xfrm>
              <a:off x="10890073" y="2323598"/>
              <a:ext cx="94015" cy="150160"/>
            </p14:xfrm>
          </p:contentPart>
        </mc:Choice>
        <mc:Fallback xmlns="">
          <p:pic>
            <p:nvPicPr>
              <p:cNvPr id="204" name="墨迹 203"/>
            </p:nvPicPr>
            <p:blipFill>
              <a:blip/>
            </p:blipFill>
            <p:spPr>
              <a:xfrm>
                <a:off x="10890073" y="2323598"/>
                <a:ext cx="94015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05" name="墨迹 204"/>
              <p14:cNvContentPartPr/>
              <p14:nvPr/>
            </p14:nvContentPartPr>
            <p14:xfrm>
              <a:off x="10967155" y="2315138"/>
              <a:ext cx="191912" cy="128482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10967155" y="2315138"/>
                <a:ext cx="191912" cy="128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206" name="墨迹 205"/>
              <p14:cNvContentPartPr/>
              <p14:nvPr/>
            </p14:nvContentPartPr>
            <p14:xfrm>
              <a:off x="11230680" y="2306679"/>
              <a:ext cx="137231" cy="1127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11230680" y="2306679"/>
                <a:ext cx="13723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07" name="墨迹 206"/>
              <p14:cNvContentPartPr/>
              <p14:nvPr/>
            </p14:nvContentPartPr>
            <p14:xfrm>
              <a:off x="11198577" y="2363077"/>
              <a:ext cx="160867" cy="14099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11198577" y="2363077"/>
                <a:ext cx="1608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208" name="墨迹 207"/>
              <p14:cNvContentPartPr/>
              <p14:nvPr/>
            </p14:nvContentPartPr>
            <p14:xfrm>
              <a:off x="11164005" y="2416655"/>
              <a:ext cx="257527" cy="12690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11164005" y="2416655"/>
                <a:ext cx="257527" cy="1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09" name="墨迹 208"/>
              <p14:cNvContentPartPr/>
              <p14:nvPr/>
            </p14:nvContentPartPr>
            <p14:xfrm>
              <a:off x="11463867" y="2284120"/>
              <a:ext cx="73377" cy="126895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11463867" y="2284120"/>
                <a:ext cx="73377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210" name="墨迹 209"/>
              <p14:cNvContentPartPr/>
              <p14:nvPr/>
            </p14:nvContentPartPr>
            <p14:xfrm>
              <a:off x="11537244" y="2216442"/>
              <a:ext cx="214488" cy="225063"/>
            </p14:xfrm>
          </p:contentPart>
        </mc:Choice>
        <mc:Fallback xmlns="">
          <p:pic>
            <p:nvPicPr>
              <p:cNvPr id="210" name="墨迹 209"/>
            </p:nvPicPr>
            <p:blipFill>
              <a:blip/>
            </p:blipFill>
            <p:spPr>
              <a:xfrm>
                <a:off x="11537244" y="2216442"/>
                <a:ext cx="214488" cy="22506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87" name="墨迹 86"/>
              <p14:cNvContentPartPr/>
              <p14:nvPr/>
            </p14:nvContentPartPr>
            <p14:xfrm>
              <a:off x="676440" y="667440"/>
              <a:ext cx="11193120" cy="5727600"/>
            </p14:xfrm>
          </p:contentPart>
        </mc:Choice>
        <mc:Fallback>
          <p:pic>
            <p:nvPicPr>
              <p:cNvPr id="87" name="墨迹 86"/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667080" y="658080"/>
                <a:ext cx="11211840" cy="5746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50" y="306070"/>
            <a:ext cx="8488045" cy="63061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1409700" y="1530350"/>
              <a:ext cx="431800" cy="37465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1409700" y="1530350"/>
                <a:ext cx="431800" cy="374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508750" y="3644900"/>
              <a:ext cx="469900" cy="46990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508750" y="3644900"/>
                <a:ext cx="469900" cy="469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885950" y="1212850"/>
              <a:ext cx="476250" cy="40005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885950" y="1212850"/>
                <a:ext cx="476250" cy="400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3625850" y="3638550"/>
              <a:ext cx="596900" cy="4064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625850" y="3638550"/>
                <a:ext cx="596900" cy="406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984250" y="3949700"/>
              <a:ext cx="387350" cy="1270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84250" y="3949700"/>
                <a:ext cx="3873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84250" y="1866900"/>
              <a:ext cx="393700" cy="127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984250" y="1866900"/>
                <a:ext cx="39370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4248150" y="6070600"/>
              <a:ext cx="228600" cy="6350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248150" y="6070600"/>
                <a:ext cx="22860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495800" y="6089650"/>
              <a:ext cx="95250" cy="15875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495800" y="6089650"/>
                <a:ext cx="95250" cy="15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4489450" y="6083300"/>
              <a:ext cx="133350" cy="15240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4489450" y="6083300"/>
                <a:ext cx="133350" cy="152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086577" y="5758238"/>
              <a:ext cx="668867" cy="41170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086577" y="5758238"/>
                <a:ext cx="668867" cy="411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7761111" y="4880896"/>
              <a:ext cx="39511" cy="3701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761111" y="4880896"/>
                <a:ext cx="39511" cy="37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5093581" y="5675756"/>
              <a:ext cx="288396" cy="22153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093581" y="5675756"/>
                <a:ext cx="288396" cy="2215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5420959" y="5568424"/>
              <a:ext cx="155751" cy="59306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420959" y="5568424"/>
                <a:ext cx="155751" cy="593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5443361" y="5789962"/>
              <a:ext cx="212372" cy="17501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443361" y="5789962"/>
                <a:ext cx="212372" cy="175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5568244" y="5799832"/>
              <a:ext cx="87488" cy="17271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568244" y="5799832"/>
                <a:ext cx="87488" cy="1727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647700" y="5679281"/>
              <a:ext cx="805744" cy="56680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47700" y="5679281"/>
                <a:ext cx="805744" cy="566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335844" y="558340"/>
              <a:ext cx="403578" cy="38280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35844" y="558340"/>
                <a:ext cx="403578" cy="38280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8" name="墨迹 17"/>
              <p14:cNvContentPartPr/>
              <p14:nvPr/>
            </p14:nvContentPartPr>
            <p14:xfrm>
              <a:off x="1244880" y="948240"/>
              <a:ext cx="6426000" cy="5725080"/>
            </p14:xfrm>
          </p:contentPart>
        </mc:Choice>
        <mc:Fallback>
          <p:pic>
            <p:nvPicPr>
              <p:cNvPr id="18" name="墨迹 17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5520" y="938880"/>
                <a:ext cx="6444720" cy="57438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65" y="535305"/>
            <a:ext cx="10678795" cy="37179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1106311" y="2394096"/>
              <a:ext cx="651933" cy="391966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106311" y="2394096"/>
                <a:ext cx="651933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墨迹 10"/>
              <p14:cNvContentPartPr/>
              <p14:nvPr/>
            </p14:nvContentPartPr>
            <p14:xfrm>
              <a:off x="7828844" y="2690185"/>
              <a:ext cx="1377244" cy="109977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828844" y="2690185"/>
                <a:ext cx="1377244" cy="1099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墨迹 11"/>
              <p14:cNvContentPartPr/>
              <p14:nvPr/>
            </p14:nvContentPartPr>
            <p14:xfrm>
              <a:off x="7755466" y="2182603"/>
              <a:ext cx="67734" cy="60909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755466" y="2182603"/>
                <a:ext cx="67734" cy="609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墨迹 12"/>
              <p14:cNvContentPartPr/>
              <p14:nvPr/>
            </p14:nvContentPartPr>
            <p14:xfrm>
              <a:off x="7862711" y="2109286"/>
              <a:ext cx="1388533" cy="69933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862711" y="2109286"/>
                <a:ext cx="1388533" cy="6993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墨迹 13"/>
              <p14:cNvContentPartPr/>
              <p14:nvPr/>
            </p14:nvContentPartPr>
            <p14:xfrm>
              <a:off x="4532488" y="4449804"/>
              <a:ext cx="214489" cy="21995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532488" y="4449804"/>
                <a:ext cx="214489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墨迹 14"/>
              <p14:cNvContentPartPr/>
              <p14:nvPr/>
            </p14:nvContentPartPr>
            <p14:xfrm>
              <a:off x="4746977" y="4449804"/>
              <a:ext cx="383823" cy="203033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746977" y="4449804"/>
                <a:ext cx="38382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6" name="墨迹 15"/>
              <p14:cNvContentPartPr/>
              <p14:nvPr/>
            </p14:nvContentPartPr>
            <p14:xfrm>
              <a:off x="5119511" y="4506202"/>
              <a:ext cx="183444" cy="14663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119511" y="4506202"/>
                <a:ext cx="183444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墨迹 16"/>
              <p14:cNvContentPartPr/>
              <p14:nvPr/>
            </p14:nvContentPartPr>
            <p14:xfrm>
              <a:off x="4301066" y="4438524"/>
              <a:ext cx="214489" cy="25379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301066" y="4438524"/>
                <a:ext cx="214489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8" name="墨迹 17"/>
              <p14:cNvContentPartPr/>
              <p14:nvPr/>
            </p14:nvContentPartPr>
            <p14:xfrm>
              <a:off x="5350933" y="4494922"/>
              <a:ext cx="172156" cy="1128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350933" y="4494922"/>
                <a:ext cx="172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墨迹 18"/>
              <p14:cNvContentPartPr/>
              <p14:nvPr/>
            </p14:nvContentPartPr>
            <p14:xfrm>
              <a:off x="5429955" y="4370847"/>
              <a:ext cx="39512" cy="27917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429955" y="4370847"/>
                <a:ext cx="39512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0" name="墨迹 19"/>
              <p14:cNvContentPartPr/>
              <p14:nvPr/>
            </p14:nvContentPartPr>
            <p14:xfrm>
              <a:off x="5678311" y="4382126"/>
              <a:ext cx="183444" cy="19175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678311" y="4382126"/>
                <a:ext cx="183444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1" name="墨迹 20"/>
              <p14:cNvContentPartPr/>
              <p14:nvPr/>
            </p14:nvContentPartPr>
            <p14:xfrm>
              <a:off x="5887155" y="4393406"/>
              <a:ext cx="28222" cy="186113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887155" y="4393406"/>
                <a:ext cx="282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" name="墨迹 21"/>
              <p14:cNvContentPartPr/>
              <p14:nvPr/>
            </p14:nvContentPartPr>
            <p14:xfrm>
              <a:off x="5909733" y="4449804"/>
              <a:ext cx="115711" cy="50758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909733" y="4449804"/>
                <a:ext cx="115711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" name="墨迹 22"/>
              <p14:cNvContentPartPr/>
              <p14:nvPr/>
            </p14:nvContentPartPr>
            <p14:xfrm>
              <a:off x="6005688" y="4286250"/>
              <a:ext cx="321734" cy="33274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005688" y="4286250"/>
                <a:ext cx="321734" cy="3327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墨迹 23"/>
              <p14:cNvContentPartPr/>
              <p14:nvPr/>
            </p14:nvContentPartPr>
            <p14:xfrm>
              <a:off x="6491111" y="4421605"/>
              <a:ext cx="211666" cy="1973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491111" y="4421605"/>
                <a:ext cx="2116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" name="墨迹 24"/>
              <p14:cNvContentPartPr/>
              <p14:nvPr/>
            </p14:nvContentPartPr>
            <p14:xfrm>
              <a:off x="6496755" y="4517481"/>
              <a:ext cx="231422" cy="564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496755" y="4517481"/>
                <a:ext cx="2314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" name="墨迹 25"/>
              <p14:cNvContentPartPr/>
              <p14:nvPr/>
            </p14:nvContentPartPr>
            <p14:xfrm>
              <a:off x="6931377" y="4280610"/>
              <a:ext cx="169334" cy="18047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931377" y="4280610"/>
                <a:ext cx="16933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墨迹 26"/>
              <p14:cNvContentPartPr/>
              <p14:nvPr/>
            </p14:nvContentPartPr>
            <p14:xfrm>
              <a:off x="7010400" y="4320088"/>
              <a:ext cx="45155" cy="242512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7010400" y="4320088"/>
                <a:ext cx="4515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" name="墨迹 27"/>
              <p14:cNvContentPartPr/>
              <p14:nvPr/>
            </p14:nvContentPartPr>
            <p14:xfrm>
              <a:off x="7140222" y="4342648"/>
              <a:ext cx="129822" cy="16355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7140222" y="4342648"/>
                <a:ext cx="12982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9" name="墨迹 28"/>
              <p14:cNvContentPartPr/>
              <p14:nvPr/>
            </p14:nvContentPartPr>
            <p14:xfrm>
              <a:off x="7219244" y="4291889"/>
              <a:ext cx="180622" cy="23123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7219244" y="4291889"/>
                <a:ext cx="18062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" name="墨迹 29"/>
              <p14:cNvContentPartPr/>
              <p14:nvPr/>
            </p14:nvContentPartPr>
            <p14:xfrm>
              <a:off x="7388577" y="4325728"/>
              <a:ext cx="440267" cy="16919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388577" y="4325728"/>
                <a:ext cx="44026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1" name="墨迹 30"/>
              <p14:cNvContentPartPr/>
              <p14:nvPr/>
            </p14:nvContentPartPr>
            <p14:xfrm>
              <a:off x="7851422" y="4280610"/>
              <a:ext cx="11288" cy="406066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7851422" y="4280610"/>
                <a:ext cx="11288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墨迹 31"/>
              <p14:cNvContentPartPr/>
              <p14:nvPr/>
            </p14:nvContentPartPr>
            <p14:xfrm>
              <a:off x="8009466" y="4331368"/>
              <a:ext cx="177800" cy="1691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8009466" y="4331368"/>
                <a:ext cx="1778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3" name="墨迹 32"/>
              <p14:cNvContentPartPr/>
              <p14:nvPr/>
            </p14:nvContentPartPr>
            <p14:xfrm>
              <a:off x="8088488" y="4241131"/>
              <a:ext cx="56444" cy="23969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088488" y="4241131"/>
                <a:ext cx="56444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" name="墨迹 33"/>
              <p14:cNvContentPartPr/>
              <p14:nvPr/>
            </p14:nvContentPartPr>
            <p14:xfrm>
              <a:off x="8314266" y="4269330"/>
              <a:ext cx="256822" cy="197393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314266" y="4269330"/>
                <a:ext cx="2568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5" name="墨迹 34"/>
              <p14:cNvContentPartPr/>
              <p14:nvPr/>
            </p14:nvContentPartPr>
            <p14:xfrm>
              <a:off x="8658577" y="4229851"/>
              <a:ext cx="11289" cy="35248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658577" y="4229851"/>
                <a:ext cx="11289" cy="3524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6" name="墨迹 35"/>
              <p14:cNvContentPartPr/>
              <p14:nvPr/>
            </p14:nvContentPartPr>
            <p14:xfrm>
              <a:off x="8621888" y="4258051"/>
              <a:ext cx="59267" cy="59217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621888" y="4258051"/>
                <a:ext cx="59267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7" name="墨迹 36"/>
              <p14:cNvContentPartPr/>
              <p14:nvPr/>
            </p14:nvContentPartPr>
            <p14:xfrm>
              <a:off x="8641644" y="4286250"/>
              <a:ext cx="87488" cy="2255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641644" y="4286250"/>
                <a:ext cx="874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8" name="墨迹 37"/>
              <p14:cNvContentPartPr/>
              <p14:nvPr/>
            </p14:nvContentPartPr>
            <p14:xfrm>
              <a:off x="4532488" y="5013784"/>
              <a:ext cx="84667" cy="20303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4532488" y="5013784"/>
                <a:ext cx="84667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9" name="墨迹 38"/>
              <p14:cNvContentPartPr/>
              <p14:nvPr/>
            </p14:nvContentPartPr>
            <p14:xfrm>
              <a:off x="4605866" y="4934827"/>
              <a:ext cx="180622" cy="23123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605866" y="4934827"/>
                <a:ext cx="180622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0" name="墨迹 39"/>
              <p14:cNvContentPartPr/>
              <p14:nvPr/>
            </p14:nvContentPartPr>
            <p14:xfrm>
              <a:off x="4820355" y="5041983"/>
              <a:ext cx="95956" cy="84597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820355" y="5041983"/>
                <a:ext cx="959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1" name="墨迹 40"/>
              <p14:cNvContentPartPr/>
              <p14:nvPr/>
            </p14:nvContentPartPr>
            <p14:xfrm>
              <a:off x="4972755" y="4991225"/>
              <a:ext cx="180622" cy="16355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972755" y="4991225"/>
                <a:ext cx="18062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2" name="墨迹 41"/>
              <p14:cNvContentPartPr/>
              <p14:nvPr/>
            </p14:nvContentPartPr>
            <p14:xfrm>
              <a:off x="5187244" y="5025064"/>
              <a:ext cx="135466" cy="16355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187244" y="5025064"/>
                <a:ext cx="135466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墨迹 42"/>
              <p14:cNvContentPartPr/>
              <p14:nvPr/>
            </p14:nvContentPartPr>
            <p14:xfrm>
              <a:off x="4289777" y="4996865"/>
              <a:ext cx="217311" cy="28763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289777" y="4996865"/>
                <a:ext cx="217311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4" name="墨迹 43"/>
              <p14:cNvContentPartPr/>
              <p14:nvPr/>
            </p14:nvContentPartPr>
            <p14:xfrm>
              <a:off x="5384800" y="5081462"/>
              <a:ext cx="172155" cy="3383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5384800" y="5081462"/>
                <a:ext cx="1721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5" name="墨迹 44"/>
              <p14:cNvContentPartPr/>
              <p14:nvPr/>
            </p14:nvContentPartPr>
            <p14:xfrm>
              <a:off x="5469466" y="4996865"/>
              <a:ext cx="22578" cy="17483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469466" y="4996865"/>
                <a:ext cx="2257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6" name="墨迹 45"/>
              <p14:cNvContentPartPr/>
              <p14:nvPr/>
            </p14:nvContentPartPr>
            <p14:xfrm>
              <a:off x="5667022" y="4974305"/>
              <a:ext cx="567266" cy="217133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667022" y="4974305"/>
                <a:ext cx="567266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7" name="墨迹 46"/>
              <p14:cNvContentPartPr/>
              <p14:nvPr/>
            </p14:nvContentPartPr>
            <p14:xfrm>
              <a:off x="6344355" y="5002504"/>
              <a:ext cx="191912" cy="3947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6344355" y="5002504"/>
                <a:ext cx="19191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墨迹 47"/>
              <p14:cNvContentPartPr/>
              <p14:nvPr/>
            </p14:nvContentPartPr>
            <p14:xfrm>
              <a:off x="6316133" y="5087101"/>
              <a:ext cx="251178" cy="1128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6316133" y="5087101"/>
                <a:ext cx="2511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9" name="墨迹 48"/>
              <p14:cNvContentPartPr/>
              <p14:nvPr/>
            </p14:nvContentPartPr>
            <p14:xfrm>
              <a:off x="6767688" y="4906628"/>
              <a:ext cx="174978" cy="19739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767688" y="4906628"/>
                <a:ext cx="1749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0" name="墨迹 49"/>
              <p14:cNvContentPartPr/>
              <p14:nvPr/>
            </p14:nvContentPartPr>
            <p14:xfrm>
              <a:off x="6999111" y="4822031"/>
              <a:ext cx="231422" cy="248151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999111" y="4822031"/>
                <a:ext cx="231422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1" name="墨迹 50"/>
              <p14:cNvContentPartPr/>
              <p14:nvPr/>
            </p14:nvContentPartPr>
            <p14:xfrm>
              <a:off x="7224888" y="4900988"/>
              <a:ext cx="177800" cy="107156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224888" y="4900988"/>
                <a:ext cx="177800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2" name="墨迹 51"/>
              <p14:cNvContentPartPr/>
              <p14:nvPr/>
            </p14:nvContentPartPr>
            <p14:xfrm>
              <a:off x="7450666" y="4822031"/>
              <a:ext cx="310444" cy="516041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7450666" y="4822031"/>
                <a:ext cx="310444" cy="516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3" name="墨迹 52"/>
              <p14:cNvContentPartPr/>
              <p14:nvPr/>
            </p14:nvContentPartPr>
            <p14:xfrm>
              <a:off x="7828844" y="4912268"/>
              <a:ext cx="141111" cy="563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828844" y="4912268"/>
                <a:ext cx="141111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4" name="墨迹 53"/>
              <p14:cNvContentPartPr/>
              <p14:nvPr/>
            </p14:nvContentPartPr>
            <p14:xfrm>
              <a:off x="7907866" y="4855870"/>
              <a:ext cx="31044" cy="183293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7907866" y="4855870"/>
                <a:ext cx="3104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5" name="墨迹 54"/>
              <p14:cNvContentPartPr/>
              <p14:nvPr/>
            </p14:nvContentPartPr>
            <p14:xfrm>
              <a:off x="8178800" y="4799472"/>
              <a:ext cx="485422" cy="186113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8178800" y="4799472"/>
                <a:ext cx="485422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6" name="墨迹 55"/>
              <p14:cNvContentPartPr/>
              <p14:nvPr/>
            </p14:nvContentPartPr>
            <p14:xfrm>
              <a:off x="8511822" y="1054643"/>
              <a:ext cx="28222" cy="1691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511822" y="1054643"/>
                <a:ext cx="28222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7" name="墨迹 56"/>
              <p14:cNvContentPartPr/>
              <p14:nvPr/>
            </p14:nvContentPartPr>
            <p14:xfrm>
              <a:off x="1365955" y="5713119"/>
              <a:ext cx="248356" cy="38350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365955" y="5713119"/>
                <a:ext cx="248356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8" name="墨迹 57"/>
              <p14:cNvContentPartPr/>
              <p14:nvPr/>
            </p14:nvContentPartPr>
            <p14:xfrm>
              <a:off x="1495777" y="5966911"/>
              <a:ext cx="62089" cy="27635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495777" y="5966911"/>
                <a:ext cx="62089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9" name="墨迹 58"/>
              <p14:cNvContentPartPr/>
              <p14:nvPr/>
            </p14:nvContentPartPr>
            <p14:xfrm>
              <a:off x="1354666" y="6096626"/>
              <a:ext cx="53622" cy="7049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354666" y="6096626"/>
                <a:ext cx="53622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0" name="墨迹 59"/>
              <p14:cNvContentPartPr/>
              <p14:nvPr/>
            </p14:nvContentPartPr>
            <p14:xfrm>
              <a:off x="1636888" y="6090986"/>
              <a:ext cx="50800" cy="4511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636888" y="6090986"/>
                <a:ext cx="50800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1" name="墨迹 60"/>
              <p14:cNvContentPartPr/>
              <p14:nvPr/>
            </p14:nvContentPartPr>
            <p14:xfrm>
              <a:off x="1710266" y="5811816"/>
              <a:ext cx="169334" cy="13253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710266" y="5811816"/>
                <a:ext cx="169334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2" name="墨迹 61"/>
              <p14:cNvContentPartPr/>
              <p14:nvPr/>
            </p14:nvContentPartPr>
            <p14:xfrm>
              <a:off x="1800577" y="5713119"/>
              <a:ext cx="39511" cy="65139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800577" y="5713119"/>
                <a:ext cx="39511" cy="651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3" name="墨迹 62"/>
              <p14:cNvContentPartPr/>
              <p14:nvPr/>
            </p14:nvContentPartPr>
            <p14:xfrm>
              <a:off x="1682044" y="5921792"/>
              <a:ext cx="152400" cy="20303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682044" y="5921792"/>
                <a:ext cx="152400" cy="203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4" name="墨迹 63"/>
              <p14:cNvContentPartPr/>
              <p14:nvPr/>
            </p14:nvContentPartPr>
            <p14:xfrm>
              <a:off x="1868311" y="5983830"/>
              <a:ext cx="95955" cy="4793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1868311" y="5983830"/>
                <a:ext cx="95955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5" name="墨迹 64"/>
              <p14:cNvContentPartPr/>
              <p14:nvPr/>
            </p14:nvContentPartPr>
            <p14:xfrm>
              <a:off x="1710266" y="6079707"/>
              <a:ext cx="200378" cy="5075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710266" y="6079707"/>
                <a:ext cx="2003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6" name="墨迹 65"/>
              <p14:cNvContentPartPr/>
              <p14:nvPr/>
            </p14:nvContentPartPr>
            <p14:xfrm>
              <a:off x="2077155" y="5752598"/>
              <a:ext cx="146756" cy="4511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077155" y="5752598"/>
                <a:ext cx="14675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7" name="墨迹 66"/>
              <p14:cNvContentPartPr/>
              <p14:nvPr/>
            </p14:nvContentPartPr>
            <p14:xfrm>
              <a:off x="2015066" y="5899233"/>
              <a:ext cx="67734" cy="21431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015066" y="5899233"/>
                <a:ext cx="6773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8" name="墨迹 67"/>
              <p14:cNvContentPartPr/>
              <p14:nvPr/>
            </p14:nvContentPartPr>
            <p14:xfrm>
              <a:off x="2054577" y="5848475"/>
              <a:ext cx="254000" cy="32146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054577" y="5848475"/>
                <a:ext cx="254000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9" name="墨迹 68"/>
              <p14:cNvContentPartPr/>
              <p14:nvPr/>
            </p14:nvContentPartPr>
            <p14:xfrm>
              <a:off x="2142066" y="5825916"/>
              <a:ext cx="70556" cy="26225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142066" y="5825916"/>
                <a:ext cx="70556" cy="262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" name="墨迹 69"/>
              <p14:cNvContentPartPr/>
              <p14:nvPr/>
            </p14:nvContentPartPr>
            <p14:xfrm>
              <a:off x="2178755" y="6012029"/>
              <a:ext cx="73378" cy="7049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178755" y="6012029"/>
                <a:ext cx="73378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71" name="墨迹 70"/>
              <p14:cNvContentPartPr/>
              <p14:nvPr/>
            </p14:nvContentPartPr>
            <p14:xfrm>
              <a:off x="2387600" y="5865394"/>
              <a:ext cx="11288" cy="129716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387600" y="5865394"/>
                <a:ext cx="11288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2" name="墨迹 71"/>
              <p14:cNvContentPartPr/>
              <p14:nvPr/>
            </p14:nvContentPartPr>
            <p14:xfrm>
              <a:off x="2314222" y="5806177"/>
              <a:ext cx="186266" cy="8177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2314222" y="5806177"/>
                <a:ext cx="186266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3" name="墨迹 72"/>
              <p14:cNvContentPartPr/>
              <p14:nvPr/>
            </p14:nvContentPartPr>
            <p14:xfrm>
              <a:off x="2393244" y="5741319"/>
              <a:ext cx="31044" cy="51040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2393244" y="5741319"/>
                <a:ext cx="31044" cy="510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4" name="墨迹 73"/>
              <p14:cNvContentPartPr/>
              <p14:nvPr/>
            </p14:nvContentPartPr>
            <p14:xfrm>
              <a:off x="2365022" y="5713119"/>
              <a:ext cx="321733" cy="40606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2365022" y="5713119"/>
                <a:ext cx="321733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5" name="墨迹 74"/>
              <p14:cNvContentPartPr/>
              <p14:nvPr/>
            </p14:nvContentPartPr>
            <p14:xfrm>
              <a:off x="2500488" y="5921792"/>
              <a:ext cx="84667" cy="12407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2500488" y="5921792"/>
                <a:ext cx="84667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6" name="墨迹 75"/>
              <p14:cNvContentPartPr/>
              <p14:nvPr/>
            </p14:nvContentPartPr>
            <p14:xfrm>
              <a:off x="2438400" y="5961271"/>
              <a:ext cx="203200" cy="253791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2438400" y="5961271"/>
                <a:ext cx="2032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7" name="墨迹 76"/>
              <p14:cNvContentPartPr/>
              <p14:nvPr/>
            </p14:nvContentPartPr>
            <p14:xfrm>
              <a:off x="2415822" y="6023309"/>
              <a:ext cx="344311" cy="17765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2415822" y="6023309"/>
                <a:ext cx="344311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8" name="墨迹 77"/>
              <p14:cNvContentPartPr/>
              <p14:nvPr/>
            </p14:nvContentPartPr>
            <p14:xfrm>
              <a:off x="3372555" y="5780797"/>
              <a:ext cx="132645" cy="34402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3372555" y="5780797"/>
                <a:ext cx="132645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9" name="墨迹 78"/>
              <p14:cNvContentPartPr/>
              <p14:nvPr/>
            </p14:nvContentPartPr>
            <p14:xfrm>
              <a:off x="3420533" y="5848475"/>
              <a:ext cx="152400" cy="45118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420533" y="5848475"/>
                <a:ext cx="1524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80" name="墨迹 79"/>
              <p14:cNvContentPartPr/>
              <p14:nvPr/>
            </p14:nvContentPartPr>
            <p14:xfrm>
              <a:off x="3572933" y="5814636"/>
              <a:ext cx="124178" cy="34402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572933" y="5814636"/>
                <a:ext cx="124178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81" name="墨迹 80"/>
              <p14:cNvContentPartPr/>
              <p14:nvPr/>
            </p14:nvContentPartPr>
            <p14:xfrm>
              <a:off x="3798711" y="5859755"/>
              <a:ext cx="56444" cy="160734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3798711" y="5859755"/>
                <a:ext cx="56444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2" name="墨迹 81"/>
              <p14:cNvContentPartPr/>
              <p14:nvPr/>
            </p14:nvContentPartPr>
            <p14:xfrm>
              <a:off x="3843866" y="5752598"/>
              <a:ext cx="293511" cy="186114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3843866" y="5752598"/>
                <a:ext cx="29351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3" name="墨迹 82"/>
              <p14:cNvContentPartPr/>
              <p14:nvPr/>
            </p14:nvContentPartPr>
            <p14:xfrm>
              <a:off x="3872088" y="5961271"/>
              <a:ext cx="129823" cy="14663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3872088" y="5961271"/>
                <a:ext cx="1298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4" name="墨迹 83"/>
              <p14:cNvContentPartPr/>
              <p14:nvPr/>
            </p14:nvContentPartPr>
            <p14:xfrm>
              <a:off x="3835400" y="5955631"/>
              <a:ext cx="132644" cy="14663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3835400" y="5955631"/>
                <a:ext cx="1326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5" name="墨迹 84"/>
              <p14:cNvContentPartPr/>
              <p14:nvPr/>
            </p14:nvContentPartPr>
            <p14:xfrm>
              <a:off x="3454400" y="5228097"/>
              <a:ext cx="90311" cy="11843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3454400" y="5228097"/>
                <a:ext cx="90311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6" name="墨迹 85"/>
              <p14:cNvContentPartPr/>
              <p14:nvPr/>
            </p14:nvContentPartPr>
            <p14:xfrm>
              <a:off x="3397955" y="5374731"/>
              <a:ext cx="112889" cy="186114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3397955" y="5374731"/>
                <a:ext cx="11288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7" name="墨迹 86"/>
              <p14:cNvContentPartPr/>
              <p14:nvPr/>
            </p14:nvContentPartPr>
            <p14:xfrm>
              <a:off x="3437466" y="5481888"/>
              <a:ext cx="39511" cy="13535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3437466" y="5481888"/>
                <a:ext cx="3951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8" name="墨迹 87"/>
              <p14:cNvContentPartPr/>
              <p14:nvPr/>
            </p14:nvContentPartPr>
            <p14:xfrm>
              <a:off x="3460044" y="5493167"/>
              <a:ext cx="79022" cy="5921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3460044" y="5493167"/>
                <a:ext cx="79022" cy="592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9" name="墨迹 88"/>
              <p14:cNvContentPartPr/>
              <p14:nvPr/>
            </p14:nvContentPartPr>
            <p14:xfrm>
              <a:off x="3601155" y="5256296"/>
              <a:ext cx="39511" cy="169194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3601155" y="5256296"/>
                <a:ext cx="395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0" name="墨迹 89"/>
              <p14:cNvContentPartPr/>
              <p14:nvPr/>
            </p14:nvContentPartPr>
            <p14:xfrm>
              <a:off x="3550355" y="5216817"/>
              <a:ext cx="203200" cy="27635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550355" y="5216817"/>
                <a:ext cx="203200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1" name="墨迹 90"/>
              <p14:cNvContentPartPr/>
              <p14:nvPr/>
            </p14:nvContentPartPr>
            <p14:xfrm>
              <a:off x="3668888" y="5290134"/>
              <a:ext cx="33867" cy="524502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3668888" y="5290134"/>
                <a:ext cx="33867" cy="524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" name="墨迹 91"/>
              <p14:cNvContentPartPr/>
              <p14:nvPr/>
            </p14:nvContentPartPr>
            <p14:xfrm>
              <a:off x="3595511" y="5464968"/>
              <a:ext cx="95955" cy="143815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3595511" y="5464968"/>
                <a:ext cx="95955" cy="1438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3" name="墨迹 92"/>
              <p14:cNvContentPartPr/>
              <p14:nvPr/>
            </p14:nvContentPartPr>
            <p14:xfrm>
              <a:off x="3714044" y="5504447"/>
              <a:ext cx="73378" cy="6485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3714044" y="5504447"/>
                <a:ext cx="73378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4" name="墨迹 93"/>
              <p14:cNvContentPartPr/>
              <p14:nvPr/>
            </p14:nvContentPartPr>
            <p14:xfrm>
              <a:off x="4385733" y="5871034"/>
              <a:ext cx="420511" cy="4511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4385733" y="5871034"/>
                <a:ext cx="4205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5" name="墨迹 94"/>
              <p14:cNvContentPartPr/>
              <p14:nvPr/>
            </p14:nvContentPartPr>
            <p14:xfrm>
              <a:off x="4707466" y="5780797"/>
              <a:ext cx="163689" cy="31300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4707466" y="5780797"/>
                <a:ext cx="163689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6" name="墨迹 95"/>
              <p14:cNvContentPartPr/>
              <p14:nvPr/>
            </p14:nvContentPartPr>
            <p14:xfrm>
              <a:off x="5119511" y="5746958"/>
              <a:ext cx="259644" cy="31019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5119511" y="5746958"/>
                <a:ext cx="259644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7" name="墨迹 96"/>
              <p14:cNvContentPartPr/>
              <p14:nvPr/>
            </p14:nvContentPartPr>
            <p14:xfrm>
              <a:off x="5288844" y="5746958"/>
              <a:ext cx="172156" cy="3947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5288844" y="5746958"/>
                <a:ext cx="1721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8" name="墨迹 97"/>
              <p14:cNvContentPartPr/>
              <p14:nvPr/>
            </p14:nvContentPartPr>
            <p14:xfrm>
              <a:off x="5497688" y="5746958"/>
              <a:ext cx="62089" cy="17483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5497688" y="5746958"/>
                <a:ext cx="62089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9" name="墨迹 98"/>
              <p14:cNvContentPartPr/>
              <p14:nvPr/>
            </p14:nvContentPartPr>
            <p14:xfrm>
              <a:off x="5565422" y="5645442"/>
              <a:ext cx="299155" cy="219953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5565422" y="5645442"/>
                <a:ext cx="299155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0" name="墨迹 99"/>
              <p14:cNvContentPartPr/>
              <p14:nvPr/>
            </p14:nvContentPartPr>
            <p14:xfrm>
              <a:off x="5593644" y="5842835"/>
              <a:ext cx="141111" cy="197393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5593644" y="5842835"/>
                <a:ext cx="141111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01" name="墨迹 100"/>
              <p14:cNvContentPartPr/>
              <p14:nvPr/>
            </p14:nvContentPartPr>
            <p14:xfrm>
              <a:off x="5506155" y="5854115"/>
              <a:ext cx="155222" cy="183293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506155" y="5854115"/>
                <a:ext cx="155222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2" name="墨迹 101"/>
              <p14:cNvContentPartPr/>
              <p14:nvPr/>
            </p14:nvContentPartPr>
            <p14:xfrm>
              <a:off x="3426177" y="6372977"/>
              <a:ext cx="141111" cy="26507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426177" y="6372977"/>
                <a:ext cx="141111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3" name="墨迹 102"/>
              <p14:cNvContentPartPr/>
              <p14:nvPr/>
            </p14:nvContentPartPr>
            <p14:xfrm>
              <a:off x="3510844" y="6440654"/>
              <a:ext cx="143933" cy="4229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510844" y="6440654"/>
                <a:ext cx="14393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" name="墨迹 103"/>
              <p14:cNvContentPartPr/>
              <p14:nvPr/>
            </p14:nvContentPartPr>
            <p14:xfrm>
              <a:off x="3697111" y="6316578"/>
              <a:ext cx="160866" cy="20867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697111" y="6316578"/>
                <a:ext cx="160866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5" name="墨迹 104"/>
              <p14:cNvContentPartPr/>
              <p14:nvPr/>
            </p14:nvContentPartPr>
            <p14:xfrm>
              <a:off x="3722511" y="6361697"/>
              <a:ext cx="93133" cy="32428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722511" y="6361697"/>
                <a:ext cx="93133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6" name="墨迹 105"/>
              <p14:cNvContentPartPr/>
              <p14:nvPr/>
            </p14:nvContentPartPr>
            <p14:xfrm>
              <a:off x="4329288" y="6446294"/>
              <a:ext cx="558800" cy="3947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4329288" y="6446294"/>
                <a:ext cx="55880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7" name="墨迹 106"/>
              <p14:cNvContentPartPr/>
              <p14:nvPr/>
            </p14:nvContentPartPr>
            <p14:xfrm>
              <a:off x="4857044" y="6333498"/>
              <a:ext cx="132644" cy="30172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857044" y="6333498"/>
                <a:ext cx="132644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8" name="墨迹 107"/>
              <p14:cNvContentPartPr/>
              <p14:nvPr/>
            </p14:nvContentPartPr>
            <p14:xfrm>
              <a:off x="5142088" y="6327858"/>
              <a:ext cx="169334" cy="28763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142088" y="6327858"/>
                <a:ext cx="169334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9" name="墨迹 108"/>
              <p14:cNvContentPartPr/>
              <p14:nvPr/>
            </p14:nvContentPartPr>
            <p14:xfrm>
              <a:off x="5376333" y="6288380"/>
              <a:ext cx="64911" cy="47374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376333" y="6288380"/>
                <a:ext cx="64911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10" name="墨迹 109"/>
              <p14:cNvContentPartPr/>
              <p14:nvPr/>
            </p14:nvContentPartPr>
            <p14:xfrm>
              <a:off x="7106355" y="5679281"/>
              <a:ext cx="163689" cy="394786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7106355" y="5679281"/>
                <a:ext cx="163689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11" name="墨迹 110"/>
              <p14:cNvContentPartPr/>
              <p14:nvPr/>
            </p14:nvContentPartPr>
            <p14:xfrm>
              <a:off x="7303911" y="5668001"/>
              <a:ext cx="189089" cy="25943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7303911" y="5668001"/>
                <a:ext cx="1890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2" name="墨迹 111"/>
              <p14:cNvContentPartPr/>
              <p14:nvPr/>
            </p14:nvContentPartPr>
            <p14:xfrm>
              <a:off x="7603066" y="5679281"/>
              <a:ext cx="79022" cy="140995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7603066" y="5679281"/>
                <a:ext cx="7902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3" name="墨迹 112"/>
              <p14:cNvContentPartPr/>
              <p14:nvPr/>
            </p14:nvContentPartPr>
            <p14:xfrm>
              <a:off x="7704666" y="5504447"/>
              <a:ext cx="313266" cy="228412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704666" y="5504447"/>
                <a:ext cx="31326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4" name="墨迹 113"/>
              <p14:cNvContentPartPr/>
              <p14:nvPr/>
            </p14:nvContentPartPr>
            <p14:xfrm>
              <a:off x="7715955" y="5724399"/>
              <a:ext cx="135467" cy="19175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715955" y="5724399"/>
                <a:ext cx="1354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5" name="墨迹 114"/>
              <p14:cNvContentPartPr/>
              <p14:nvPr/>
            </p14:nvContentPartPr>
            <p14:xfrm>
              <a:off x="7617177" y="5752598"/>
              <a:ext cx="183445" cy="217133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7617177" y="5752598"/>
                <a:ext cx="183445" cy="2171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6" name="墨迹 115"/>
              <p14:cNvContentPartPr/>
              <p14:nvPr/>
            </p14:nvContentPartPr>
            <p14:xfrm>
              <a:off x="8111066" y="5738499"/>
              <a:ext cx="530578" cy="1409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8111066" y="5738499"/>
                <a:ext cx="53057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7" name="墨迹 116"/>
              <p14:cNvContentPartPr/>
              <p14:nvPr/>
            </p14:nvContentPartPr>
            <p14:xfrm>
              <a:off x="8582377" y="5605963"/>
              <a:ext cx="149578" cy="242512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8582377" y="5605963"/>
                <a:ext cx="149578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8" name="墨迹 117"/>
              <p14:cNvContentPartPr/>
              <p14:nvPr/>
            </p14:nvContentPartPr>
            <p14:xfrm>
              <a:off x="8946444" y="5515727"/>
              <a:ext cx="112888" cy="465284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8946444" y="5515727"/>
                <a:ext cx="112888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9" name="墨迹 118"/>
              <p14:cNvContentPartPr/>
              <p14:nvPr/>
            </p14:nvContentPartPr>
            <p14:xfrm>
              <a:off x="9177866" y="5493167"/>
              <a:ext cx="146756" cy="180474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9177866" y="5493167"/>
                <a:ext cx="14675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20" name="墨迹 119"/>
              <p14:cNvContentPartPr/>
              <p14:nvPr/>
            </p14:nvContentPartPr>
            <p14:xfrm>
              <a:off x="9183511" y="5538286"/>
              <a:ext cx="124178" cy="262251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9183511" y="5538286"/>
                <a:ext cx="12417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21" name="墨迹 120"/>
              <p14:cNvContentPartPr/>
              <p14:nvPr/>
            </p14:nvContentPartPr>
            <p14:xfrm>
              <a:off x="9398000" y="5549565"/>
              <a:ext cx="62088" cy="157915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9398000" y="5549565"/>
                <a:ext cx="6208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22" name="墨迹 121"/>
              <p14:cNvContentPartPr/>
              <p14:nvPr/>
            </p14:nvContentPartPr>
            <p14:xfrm>
              <a:off x="9499600" y="5408570"/>
              <a:ext cx="355600" cy="26225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9499600" y="5408570"/>
                <a:ext cx="355600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23" name="墨迹 122"/>
              <p14:cNvContentPartPr/>
              <p14:nvPr/>
            </p14:nvContentPartPr>
            <p14:xfrm>
              <a:off x="9522177" y="5634162"/>
              <a:ext cx="163689" cy="152275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9522177" y="5634162"/>
                <a:ext cx="1636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4" name="墨迹 123"/>
              <p14:cNvContentPartPr/>
              <p14:nvPr/>
            </p14:nvContentPartPr>
            <p14:xfrm>
              <a:off x="9448800" y="5645442"/>
              <a:ext cx="169333" cy="16637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9448800" y="5645442"/>
                <a:ext cx="169333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5" name="墨迹 124"/>
              <p14:cNvContentPartPr/>
              <p14:nvPr/>
            </p14:nvContentPartPr>
            <p14:xfrm>
              <a:off x="7247466" y="6147384"/>
              <a:ext cx="197556" cy="38350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247466" y="6147384"/>
                <a:ext cx="197556" cy="383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6" name="墨迹 125"/>
              <p14:cNvContentPartPr/>
              <p14:nvPr/>
            </p14:nvContentPartPr>
            <p14:xfrm>
              <a:off x="7439377" y="6344777"/>
              <a:ext cx="118534" cy="169195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7439377" y="6344777"/>
                <a:ext cx="118534" cy="169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7" name="墨迹 126"/>
              <p14:cNvContentPartPr/>
              <p14:nvPr/>
            </p14:nvContentPartPr>
            <p14:xfrm>
              <a:off x="7642577" y="6316578"/>
              <a:ext cx="62089" cy="124076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7642577" y="6316578"/>
                <a:ext cx="6208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8" name="墨迹 127"/>
              <p14:cNvContentPartPr/>
              <p14:nvPr/>
            </p14:nvContentPartPr>
            <p14:xfrm>
              <a:off x="7721600" y="6181223"/>
              <a:ext cx="344311" cy="183294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721600" y="6181223"/>
                <a:ext cx="344311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9" name="墨迹 128"/>
              <p14:cNvContentPartPr/>
              <p14:nvPr/>
            </p14:nvContentPartPr>
            <p14:xfrm>
              <a:off x="7749822" y="6356057"/>
              <a:ext cx="141111" cy="163554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7749822" y="6356057"/>
                <a:ext cx="141111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30" name="墨迹 129"/>
              <p14:cNvContentPartPr/>
              <p14:nvPr/>
            </p14:nvContentPartPr>
            <p14:xfrm>
              <a:off x="7673622" y="6356057"/>
              <a:ext cx="160866" cy="191753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7673622" y="6356057"/>
                <a:ext cx="16086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31" name="墨迹 130"/>
              <p14:cNvContentPartPr/>
              <p14:nvPr/>
            </p14:nvContentPartPr>
            <p14:xfrm>
              <a:off x="8128000" y="6375796"/>
              <a:ext cx="522111" cy="1974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128000" y="6375796"/>
                <a:ext cx="522111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32" name="墨迹 131"/>
              <p14:cNvContentPartPr/>
              <p14:nvPr/>
            </p14:nvContentPartPr>
            <p14:xfrm>
              <a:off x="8548511" y="6254541"/>
              <a:ext cx="200378" cy="32992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548511" y="6254541"/>
                <a:ext cx="200378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33" name="墨迹 132"/>
              <p14:cNvContentPartPr/>
              <p14:nvPr/>
            </p14:nvContentPartPr>
            <p14:xfrm>
              <a:off x="8912577" y="6212242"/>
              <a:ext cx="262467" cy="279170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8912577" y="6212242"/>
                <a:ext cx="262467" cy="279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4" name="墨迹 133"/>
              <p14:cNvContentPartPr/>
              <p14:nvPr/>
            </p14:nvContentPartPr>
            <p14:xfrm>
              <a:off x="9177866" y="6085347"/>
              <a:ext cx="135466" cy="33838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177866" y="6085347"/>
                <a:ext cx="135466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5" name="墨迹 134"/>
              <p14:cNvContentPartPr/>
              <p14:nvPr/>
            </p14:nvContentPartPr>
            <p14:xfrm>
              <a:off x="9335911" y="6209422"/>
              <a:ext cx="107244" cy="163554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335911" y="6209422"/>
                <a:ext cx="10724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6" name="墨迹 135"/>
              <p14:cNvContentPartPr/>
              <p14:nvPr/>
            </p14:nvContentPartPr>
            <p14:xfrm>
              <a:off x="9465733" y="6051508"/>
              <a:ext cx="366889" cy="250971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9465733" y="6051508"/>
                <a:ext cx="366889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7" name="墨迹 136"/>
              <p14:cNvContentPartPr/>
              <p14:nvPr/>
            </p14:nvContentPartPr>
            <p14:xfrm>
              <a:off x="9454444" y="6265820"/>
              <a:ext cx="163688" cy="231232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454444" y="6265820"/>
                <a:ext cx="163688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8" name="墨迹 137"/>
              <p14:cNvContentPartPr/>
              <p14:nvPr/>
            </p14:nvContentPartPr>
            <p14:xfrm>
              <a:off x="9406466" y="6316578"/>
              <a:ext cx="177800" cy="149455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406466" y="6316578"/>
                <a:ext cx="177800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9" name="墨迹 138"/>
              <p14:cNvContentPartPr/>
              <p14:nvPr/>
            </p14:nvContentPartPr>
            <p14:xfrm>
              <a:off x="9906000" y="4500562"/>
              <a:ext cx="177800" cy="203033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9906000" y="4500562"/>
                <a:ext cx="1778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40" name="墨迹 139"/>
              <p14:cNvContentPartPr/>
              <p14:nvPr/>
            </p14:nvContentPartPr>
            <p14:xfrm>
              <a:off x="9928577" y="4523121"/>
              <a:ext cx="118534" cy="397606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9928577" y="4523121"/>
                <a:ext cx="118534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1" name="墨迹 140"/>
              <p14:cNvContentPartPr/>
              <p14:nvPr/>
            </p14:nvContentPartPr>
            <p14:xfrm>
              <a:off x="10075333" y="4545680"/>
              <a:ext cx="180622" cy="236872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075333" y="4545680"/>
                <a:ext cx="1806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2" name="墨迹 141"/>
              <p14:cNvContentPartPr/>
              <p14:nvPr/>
            </p14:nvContentPartPr>
            <p14:xfrm>
              <a:off x="10287000" y="4534401"/>
              <a:ext cx="76200" cy="174834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287000" y="4534401"/>
                <a:ext cx="76200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43" name="墨迹 142"/>
              <p14:cNvContentPartPr/>
              <p14:nvPr/>
            </p14:nvContentPartPr>
            <p14:xfrm>
              <a:off x="10368844" y="4393406"/>
              <a:ext cx="406400" cy="219952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368844" y="4393406"/>
                <a:ext cx="4064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4" name="墨迹 143"/>
              <p14:cNvContentPartPr/>
              <p14:nvPr/>
            </p14:nvContentPartPr>
            <p14:xfrm>
              <a:off x="10334977" y="4590799"/>
              <a:ext cx="220134" cy="205853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334977" y="4590799"/>
                <a:ext cx="220134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5" name="墨迹 144"/>
              <p14:cNvContentPartPr/>
              <p14:nvPr/>
            </p14:nvContentPartPr>
            <p14:xfrm>
              <a:off x="10668000" y="4618998"/>
              <a:ext cx="448732" cy="39478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0668000" y="4618998"/>
                <a:ext cx="44873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6" name="墨迹 145"/>
              <p14:cNvContentPartPr/>
              <p14:nvPr/>
            </p14:nvContentPartPr>
            <p14:xfrm>
              <a:off x="11029244" y="4461083"/>
              <a:ext cx="225777" cy="313010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1029244" y="4461083"/>
                <a:ext cx="225777" cy="313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7" name="墨迹 146"/>
              <p14:cNvContentPartPr/>
              <p14:nvPr/>
            </p14:nvContentPartPr>
            <p14:xfrm>
              <a:off x="11266311" y="4421605"/>
              <a:ext cx="231423" cy="589359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1266311" y="4421605"/>
                <a:ext cx="231423" cy="589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8" name="墨迹 147"/>
              <p14:cNvContentPartPr/>
              <p14:nvPr/>
            </p14:nvContentPartPr>
            <p14:xfrm>
              <a:off x="11492088" y="4556960"/>
              <a:ext cx="124177" cy="186114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1492088" y="4556960"/>
                <a:ext cx="124177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9" name="墨迹 148"/>
              <p14:cNvContentPartPr/>
              <p14:nvPr/>
            </p14:nvContentPartPr>
            <p14:xfrm>
              <a:off x="11672711" y="4483643"/>
              <a:ext cx="101600" cy="135355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672711" y="4483643"/>
                <a:ext cx="101600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50" name="墨迹 149"/>
              <p14:cNvContentPartPr/>
              <p14:nvPr/>
            </p14:nvContentPartPr>
            <p14:xfrm>
              <a:off x="11819467" y="4314448"/>
              <a:ext cx="366888" cy="265071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1819467" y="4314448"/>
                <a:ext cx="366888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51" name="墨迹 150"/>
              <p14:cNvContentPartPr/>
              <p14:nvPr/>
            </p14:nvContentPartPr>
            <p14:xfrm>
              <a:off x="11791244" y="4573879"/>
              <a:ext cx="186267" cy="231232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1791244" y="4573879"/>
                <a:ext cx="18626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52" name="墨迹 151"/>
              <p14:cNvContentPartPr/>
              <p14:nvPr/>
            </p14:nvContentPartPr>
            <p14:xfrm>
              <a:off x="11636022" y="4613358"/>
              <a:ext cx="251178" cy="197393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1636022" y="4613358"/>
                <a:ext cx="251178" cy="197393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3540" y="2701290"/>
            <a:ext cx="10358755" cy="42837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55" y="170815"/>
            <a:ext cx="10339070" cy="14605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墨迹 1"/>
              <p14:cNvContentPartPr/>
              <p14:nvPr/>
            </p14:nvContentPartPr>
            <p14:xfrm>
              <a:off x="5836355" y="3516416"/>
              <a:ext cx="1111956" cy="2538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5836355" y="3516416"/>
                <a:ext cx="1111956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2675466" y="3778667"/>
              <a:ext cx="73378" cy="57103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675466" y="3778667"/>
                <a:ext cx="73378" cy="57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墨迹 3"/>
              <p14:cNvContentPartPr/>
              <p14:nvPr/>
            </p14:nvContentPartPr>
            <p14:xfrm>
              <a:off x="2805288" y="3756108"/>
              <a:ext cx="59267" cy="6767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2805288" y="3756108"/>
                <a:ext cx="59267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980266" y="3727909"/>
              <a:ext cx="33867" cy="6485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980266" y="3727909"/>
                <a:ext cx="33867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201811" y="3611412"/>
              <a:ext cx="15522" cy="203209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201811" y="3611412"/>
                <a:ext cx="15522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211688" y="3705350"/>
              <a:ext cx="101600" cy="1691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211688" y="3705350"/>
                <a:ext cx="1016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331633" y="3562945"/>
              <a:ext cx="23989" cy="32005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331633" y="3562945"/>
                <a:ext cx="23989" cy="3200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414888" y="3716629"/>
              <a:ext cx="112889" cy="36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414888" y="3716629"/>
                <a:ext cx="11288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3574344" y="3601719"/>
              <a:ext cx="58737" cy="20320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574344" y="3601719"/>
                <a:ext cx="58737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3629377" y="3584094"/>
              <a:ext cx="189089" cy="20162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629377" y="3584094"/>
                <a:ext cx="189089" cy="2016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7078133" y="947486"/>
              <a:ext cx="39511" cy="33839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078133" y="947486"/>
                <a:ext cx="39511" cy="3383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4" name="墨迹 13"/>
              <p14:cNvContentPartPr/>
              <p14:nvPr/>
            </p14:nvContentPartPr>
            <p14:xfrm>
              <a:off x="1954800" y="1558080"/>
              <a:ext cx="9351000" cy="4376520"/>
            </p14:xfrm>
          </p:contentPart>
        </mc:Choice>
        <mc:Fallback>
          <p:pic>
            <p:nvPicPr>
              <p:cNvPr id="14" name="墨迹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45440" y="1548720"/>
                <a:ext cx="9369720" cy="4395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" y="0"/>
            <a:ext cx="9905365" cy="6104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969" r="131" b="22985"/>
          <a:stretch>
            <a:fillRect/>
          </a:stretch>
        </p:blipFill>
        <p:spPr>
          <a:xfrm>
            <a:off x="128905" y="0"/>
            <a:ext cx="9617075" cy="5788660"/>
          </a:xfrm>
          <a:prstGeom prst="round2Diag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83906" t="74940"/>
          <a:stretch>
            <a:fillRect/>
          </a:stretch>
        </p:blipFill>
        <p:spPr>
          <a:xfrm>
            <a:off x="9298940" y="4912995"/>
            <a:ext cx="1525905" cy="18173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墨迹 5"/>
              <p14:cNvContentPartPr/>
              <p14:nvPr/>
            </p14:nvContentPartPr>
            <p14:xfrm>
              <a:off x="3733800" y="885448"/>
              <a:ext cx="110066" cy="2256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733800" y="885448"/>
                <a:ext cx="11006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墨迹 6"/>
              <p14:cNvContentPartPr/>
              <p14:nvPr/>
            </p14:nvContentPartPr>
            <p14:xfrm>
              <a:off x="2935111" y="1001064"/>
              <a:ext cx="59266" cy="9305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935111" y="1001064"/>
                <a:ext cx="5926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墨迹 7"/>
              <p14:cNvContentPartPr/>
              <p14:nvPr/>
            </p14:nvContentPartPr>
            <p14:xfrm>
              <a:off x="2362200" y="580899"/>
              <a:ext cx="194733" cy="23123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362200" y="580899"/>
                <a:ext cx="1947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墨迹 8"/>
              <p14:cNvContentPartPr/>
              <p14:nvPr/>
            </p14:nvContentPartPr>
            <p14:xfrm>
              <a:off x="2415822" y="1579144"/>
              <a:ext cx="146755" cy="5639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415822" y="1579144"/>
                <a:ext cx="1467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5" name="墨迹 114"/>
              <p14:cNvContentPartPr/>
              <p14:nvPr/>
            </p14:nvContentPartPr>
            <p14:xfrm>
              <a:off x="6846711" y="3299284"/>
              <a:ext cx="22578" cy="2819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846711" y="3299284"/>
                <a:ext cx="22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1" name="墨迹 130"/>
              <p14:cNvContentPartPr/>
              <p14:nvPr/>
            </p14:nvContentPartPr>
            <p14:xfrm>
              <a:off x="10797822" y="3558715"/>
              <a:ext cx="45156" cy="1128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797822" y="3558715"/>
                <a:ext cx="45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0" name="墨迹 139"/>
              <p14:cNvContentPartPr/>
              <p14:nvPr/>
            </p14:nvContentPartPr>
            <p14:xfrm>
              <a:off x="7168444" y="3101891"/>
              <a:ext cx="73378" cy="5075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168444" y="3101891"/>
                <a:ext cx="733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8" name="墨迹 147"/>
              <p14:cNvContentPartPr/>
              <p14:nvPr/>
            </p14:nvContentPartPr>
            <p14:xfrm>
              <a:off x="4628444" y="4286250"/>
              <a:ext cx="5644" cy="5639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4628444" y="4286250"/>
                <a:ext cx="564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9" name="墨迹 148"/>
              <p14:cNvContentPartPr/>
              <p14:nvPr/>
            </p14:nvContentPartPr>
            <p14:xfrm>
              <a:off x="4645377" y="4297529"/>
              <a:ext cx="70556" cy="1691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4645377" y="4297529"/>
                <a:ext cx="705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0" name="墨迹 189"/>
              <p14:cNvContentPartPr/>
              <p14:nvPr/>
            </p14:nvContentPartPr>
            <p14:xfrm>
              <a:off x="3612444" y="5377552"/>
              <a:ext cx="19756" cy="2819"/>
            </p14:xfrm>
          </p:contentPart>
        </mc:Choice>
        <mc:Fallback xmlns="">
          <p:pic>
            <p:nvPicPr>
              <p:cNvPr id="190" name="墨迹 189"/>
            </p:nvPicPr>
            <p:blipFill>
              <a:blip/>
            </p:blipFill>
            <p:spPr>
              <a:xfrm>
                <a:off x="3612444" y="5377552"/>
                <a:ext cx="19756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1" name="墨迹 190"/>
              <p14:cNvContentPartPr/>
              <p14:nvPr/>
            </p14:nvContentPartPr>
            <p14:xfrm>
              <a:off x="3575755" y="5397291"/>
              <a:ext cx="19756" cy="36658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3575755" y="5397291"/>
                <a:ext cx="19756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4" name="墨迹 233"/>
              <p14:cNvContentPartPr/>
              <p14:nvPr/>
            </p14:nvContentPartPr>
            <p14:xfrm>
              <a:off x="7552266" y="2154404"/>
              <a:ext cx="16934" cy="2537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7552266" y="2154404"/>
                <a:ext cx="169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" name="墨迹 234"/>
              <p14:cNvContentPartPr/>
              <p14:nvPr/>
            </p14:nvContentPartPr>
            <p14:xfrm>
              <a:off x="7360355" y="2893218"/>
              <a:ext cx="11289" cy="16920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7360355" y="2893218"/>
                <a:ext cx="112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6" name="墨迹 235"/>
              <p14:cNvContentPartPr/>
              <p14:nvPr/>
            </p14:nvContentPartPr>
            <p14:xfrm>
              <a:off x="8099777" y="2667626"/>
              <a:ext cx="8467" cy="11280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8099777" y="2667626"/>
                <a:ext cx="8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1" name="墨迹 240"/>
              <p14:cNvContentPartPr/>
              <p14:nvPr/>
            </p14:nvContentPartPr>
            <p14:xfrm>
              <a:off x="10397066" y="1020804"/>
              <a:ext cx="2822" cy="5640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10397066" y="1020804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" name="墨迹 1"/>
              <p14:cNvContentPartPr/>
              <p14:nvPr/>
            </p14:nvContentPartPr>
            <p14:xfrm>
              <a:off x="2949120" y="1980000"/>
              <a:ext cx="2667240" cy="8899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39760" y="1970640"/>
                <a:ext cx="2685960" cy="908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1969" r="131" b="22985"/>
          <a:stretch>
            <a:fillRect/>
          </a:stretch>
        </p:blipFill>
        <p:spPr>
          <a:xfrm>
            <a:off x="128905" y="0"/>
            <a:ext cx="9617075" cy="5788660"/>
          </a:xfrm>
          <a:prstGeom prst="round2Diag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l="83906" t="74940"/>
          <a:stretch>
            <a:fillRect/>
          </a:stretch>
        </p:blipFill>
        <p:spPr>
          <a:xfrm>
            <a:off x="9298940" y="4912995"/>
            <a:ext cx="1525905" cy="18173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610651" y="1184358"/>
              <a:ext cx="3704" cy="2255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610651" y="1184358"/>
                <a:ext cx="370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5003094" y="4212932"/>
              <a:ext cx="1158699" cy="62038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5003094" y="4212932"/>
                <a:ext cx="1158699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/>
              <p14:cNvContentPartPr/>
              <p14:nvPr/>
            </p14:nvContentPartPr>
            <p14:xfrm>
              <a:off x="8573911" y="279875"/>
              <a:ext cx="5644" cy="207967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573911" y="279875"/>
                <a:ext cx="5644" cy="207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墨迹 10"/>
              <p14:cNvContentPartPr/>
              <p14:nvPr/>
            </p14:nvContentPartPr>
            <p14:xfrm>
              <a:off x="8598428" y="377866"/>
              <a:ext cx="74260" cy="1692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598428" y="377866"/>
                <a:ext cx="742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/>
              <p14:cNvContentPartPr/>
              <p14:nvPr/>
            </p14:nvContentPartPr>
            <p14:xfrm>
              <a:off x="8688740" y="262955"/>
              <a:ext cx="14993" cy="23052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688740" y="262955"/>
                <a:ext cx="14993" cy="2305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/>
              <p14:cNvContentPartPr/>
              <p14:nvPr/>
            </p14:nvContentPartPr>
            <p14:xfrm>
              <a:off x="8743244" y="270710"/>
              <a:ext cx="77611" cy="20303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743244" y="270710"/>
                <a:ext cx="776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墨迹 13"/>
              <p14:cNvContentPartPr/>
              <p14:nvPr/>
            </p14:nvContentPartPr>
            <p14:xfrm>
              <a:off x="8838141" y="231231"/>
              <a:ext cx="80081" cy="1128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8838141" y="231231"/>
                <a:ext cx="8008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墨迹 14"/>
              <p14:cNvContentPartPr/>
              <p14:nvPr/>
            </p14:nvContentPartPr>
            <p14:xfrm>
              <a:off x="8060266" y="335215"/>
              <a:ext cx="212372" cy="198627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8060266" y="335215"/>
                <a:ext cx="212372" cy="198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墨迹 15"/>
              <p14:cNvContentPartPr/>
              <p14:nvPr/>
            </p14:nvContentPartPr>
            <p14:xfrm>
              <a:off x="8161866" y="383506"/>
              <a:ext cx="39511" cy="121256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8161866" y="383506"/>
                <a:ext cx="395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墨迹 16"/>
              <p14:cNvContentPartPr/>
              <p14:nvPr/>
            </p14:nvContentPartPr>
            <p14:xfrm>
              <a:off x="8948384" y="366587"/>
              <a:ext cx="141993" cy="1691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948384" y="366587"/>
                <a:ext cx="14199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墨迹 17"/>
              <p14:cNvContentPartPr/>
              <p14:nvPr/>
            </p14:nvContentPartPr>
            <p14:xfrm>
              <a:off x="9014177" y="301024"/>
              <a:ext cx="11289" cy="17271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014177" y="301024"/>
                <a:ext cx="11289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墨迹 18"/>
              <p14:cNvContentPartPr/>
              <p14:nvPr/>
            </p14:nvContentPartPr>
            <p14:xfrm>
              <a:off x="9155288" y="272649"/>
              <a:ext cx="90312" cy="14892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155288" y="272649"/>
                <a:ext cx="90312" cy="1489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墨迹 19"/>
              <p14:cNvContentPartPr/>
              <p14:nvPr/>
            </p14:nvContentPartPr>
            <p14:xfrm>
              <a:off x="9245600" y="239691"/>
              <a:ext cx="5644" cy="20303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245600" y="239691"/>
                <a:ext cx="564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墨迹 20"/>
              <p14:cNvContentPartPr/>
              <p14:nvPr/>
            </p14:nvContentPartPr>
            <p14:xfrm>
              <a:off x="9330266" y="239162"/>
              <a:ext cx="94015" cy="192987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330266" y="239162"/>
                <a:ext cx="94015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墨迹 21"/>
              <p14:cNvContentPartPr/>
              <p14:nvPr/>
            </p14:nvContentPartPr>
            <p14:xfrm>
              <a:off x="9454444" y="163554"/>
              <a:ext cx="79022" cy="2819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454444" y="163554"/>
                <a:ext cx="790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墨迹 22"/>
              <p14:cNvContentPartPr/>
              <p14:nvPr/>
            </p14:nvContentPartPr>
            <p14:xfrm>
              <a:off x="9612488" y="281990"/>
              <a:ext cx="214489" cy="2819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612488" y="281990"/>
                <a:ext cx="2144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墨迹 23"/>
              <p14:cNvContentPartPr/>
              <p14:nvPr/>
            </p14:nvContentPartPr>
            <p14:xfrm>
              <a:off x="9804400" y="208672"/>
              <a:ext cx="101600" cy="6767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804400" y="208672"/>
                <a:ext cx="1016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墨迹 24"/>
              <p14:cNvContentPartPr/>
              <p14:nvPr/>
            </p14:nvContentPartPr>
            <p14:xfrm>
              <a:off x="9685866" y="349667"/>
              <a:ext cx="179211" cy="3383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685866" y="349667"/>
                <a:ext cx="1792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墨迹 25"/>
              <p14:cNvContentPartPr/>
              <p14:nvPr/>
            </p14:nvContentPartPr>
            <p14:xfrm>
              <a:off x="9699801" y="391085"/>
              <a:ext cx="82021" cy="6009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699801" y="391085"/>
                <a:ext cx="82021" cy="60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墨迹 26"/>
              <p14:cNvContentPartPr/>
              <p14:nvPr/>
            </p14:nvContentPartPr>
            <p14:xfrm>
              <a:off x="10069688" y="229116"/>
              <a:ext cx="11289" cy="15721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069688" y="229116"/>
                <a:ext cx="11289" cy="157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墨迹 27"/>
              <p14:cNvContentPartPr/>
              <p14:nvPr/>
            </p14:nvContentPartPr>
            <p14:xfrm>
              <a:off x="10075333" y="281990"/>
              <a:ext cx="64911" cy="3947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075333" y="281990"/>
                <a:ext cx="64911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墨迹 28"/>
              <p14:cNvContentPartPr/>
              <p14:nvPr/>
            </p14:nvContentPartPr>
            <p14:xfrm>
              <a:off x="10133894" y="206557"/>
              <a:ext cx="232833" cy="205148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133894" y="206557"/>
                <a:ext cx="232833" cy="205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墨迹 29"/>
              <p14:cNvContentPartPr/>
              <p14:nvPr/>
            </p14:nvContentPartPr>
            <p14:xfrm>
              <a:off x="10444162" y="265070"/>
              <a:ext cx="150460" cy="2819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444162" y="265070"/>
                <a:ext cx="15046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墨迹 30"/>
              <p14:cNvContentPartPr/>
              <p14:nvPr/>
            </p14:nvContentPartPr>
            <p14:xfrm>
              <a:off x="10487377" y="215722"/>
              <a:ext cx="62088" cy="22418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487377" y="215722"/>
                <a:ext cx="62088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墨迹 31"/>
              <p14:cNvContentPartPr/>
              <p14:nvPr/>
            </p14:nvContentPartPr>
            <p14:xfrm>
              <a:off x="10707511" y="126895"/>
              <a:ext cx="115711" cy="269653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707511" y="126895"/>
                <a:ext cx="115711" cy="269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墨迹 32"/>
              <p14:cNvContentPartPr/>
              <p14:nvPr/>
            </p14:nvContentPartPr>
            <p14:xfrm>
              <a:off x="10888132" y="95876"/>
              <a:ext cx="115712" cy="11085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888132" y="95876"/>
                <a:ext cx="115712" cy="110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墨迹 33"/>
              <p14:cNvContentPartPr/>
              <p14:nvPr/>
            </p14:nvContentPartPr>
            <p14:xfrm>
              <a:off x="11012311" y="129715"/>
              <a:ext cx="129823" cy="2255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012311" y="129715"/>
                <a:ext cx="12982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墨迹 34"/>
              <p14:cNvContentPartPr/>
              <p14:nvPr/>
            </p14:nvContentPartPr>
            <p14:xfrm>
              <a:off x="8011759" y="819710"/>
              <a:ext cx="274285" cy="244802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011759" y="819710"/>
                <a:ext cx="274285" cy="244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墨迹 35"/>
              <p14:cNvContentPartPr/>
              <p14:nvPr/>
            </p14:nvContentPartPr>
            <p14:xfrm>
              <a:off x="8122355" y="859717"/>
              <a:ext cx="135467" cy="14593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122355" y="859717"/>
                <a:ext cx="135467" cy="1459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墨迹 36"/>
              <p14:cNvContentPartPr/>
              <p14:nvPr/>
            </p14:nvContentPartPr>
            <p14:xfrm>
              <a:off x="8715022" y="868529"/>
              <a:ext cx="16933" cy="17906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715022" y="868529"/>
                <a:ext cx="16933" cy="179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8" name="墨迹 37"/>
              <p14:cNvContentPartPr/>
              <p14:nvPr/>
            </p14:nvContentPartPr>
            <p14:xfrm>
              <a:off x="8733896" y="936207"/>
              <a:ext cx="102481" cy="1691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733896" y="936207"/>
                <a:ext cx="102481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墨迹 38"/>
              <p14:cNvContentPartPr/>
              <p14:nvPr/>
            </p14:nvContentPartPr>
            <p14:xfrm>
              <a:off x="8802511" y="839625"/>
              <a:ext cx="19756" cy="226297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802511" y="839625"/>
                <a:ext cx="19756" cy="226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墨迹 39"/>
              <p14:cNvContentPartPr/>
              <p14:nvPr/>
            </p14:nvContentPartPr>
            <p14:xfrm>
              <a:off x="8873066" y="834690"/>
              <a:ext cx="100189" cy="224182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873066" y="834690"/>
                <a:ext cx="100189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墨迹 40"/>
              <p14:cNvContentPartPr/>
              <p14:nvPr/>
            </p14:nvContentPartPr>
            <p14:xfrm>
              <a:off x="8991600" y="789572"/>
              <a:ext cx="112888" cy="2819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991600" y="789572"/>
                <a:ext cx="11288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墨迹 41"/>
              <p14:cNvContentPartPr/>
              <p14:nvPr/>
            </p14:nvContentPartPr>
            <p14:xfrm>
              <a:off x="9144000" y="908008"/>
              <a:ext cx="208844" cy="1691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144000" y="908008"/>
                <a:ext cx="2088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墨迹 42"/>
              <p14:cNvContentPartPr/>
              <p14:nvPr/>
            </p14:nvContentPartPr>
            <p14:xfrm>
              <a:off x="9326738" y="829051"/>
              <a:ext cx="126294" cy="59217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326738" y="829051"/>
                <a:ext cx="126294" cy="59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4" name="墨迹 43"/>
              <p14:cNvContentPartPr/>
              <p14:nvPr/>
            </p14:nvContentPartPr>
            <p14:xfrm>
              <a:off x="9204325" y="970046"/>
              <a:ext cx="207786" cy="1691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204325" y="970046"/>
                <a:ext cx="20778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墨迹 44"/>
              <p14:cNvContentPartPr/>
              <p14:nvPr/>
            </p14:nvContentPartPr>
            <p14:xfrm>
              <a:off x="9224962" y="977624"/>
              <a:ext cx="88371" cy="9675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224962" y="977624"/>
                <a:ext cx="88371" cy="96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墨迹 45"/>
              <p14:cNvContentPartPr/>
              <p14:nvPr/>
            </p14:nvContentPartPr>
            <p14:xfrm>
              <a:off x="9615311" y="829051"/>
              <a:ext cx="14111" cy="143814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615311" y="829051"/>
                <a:ext cx="14111" cy="1438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墨迹 46"/>
              <p14:cNvContentPartPr/>
              <p14:nvPr/>
            </p14:nvContentPartPr>
            <p14:xfrm>
              <a:off x="9640711" y="879809"/>
              <a:ext cx="50800" cy="1127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640711" y="879809"/>
                <a:ext cx="50800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墨迹 47"/>
              <p14:cNvContentPartPr/>
              <p14:nvPr/>
            </p14:nvContentPartPr>
            <p14:xfrm>
              <a:off x="9716911" y="809135"/>
              <a:ext cx="8466" cy="20038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716911" y="809135"/>
                <a:ext cx="8466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墨迹 48"/>
              <p14:cNvContentPartPr/>
              <p14:nvPr/>
            </p14:nvContentPartPr>
            <p14:xfrm>
              <a:off x="9821333" y="767013"/>
              <a:ext cx="107244" cy="1691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821333" y="767013"/>
                <a:ext cx="10724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墨迹 49"/>
              <p14:cNvContentPartPr/>
              <p14:nvPr/>
            </p14:nvContentPartPr>
            <p14:xfrm>
              <a:off x="9863666" y="706913"/>
              <a:ext cx="19756" cy="144697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863666" y="706913"/>
                <a:ext cx="19756" cy="144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墨迹 50"/>
              <p14:cNvContentPartPr/>
              <p14:nvPr/>
            </p14:nvContentPartPr>
            <p14:xfrm>
              <a:off x="9883422" y="879809"/>
              <a:ext cx="124178" cy="36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883422" y="879809"/>
                <a:ext cx="12417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墨迹 51"/>
              <p14:cNvContentPartPr/>
              <p14:nvPr/>
            </p14:nvContentPartPr>
            <p14:xfrm>
              <a:off x="9945511" y="802790"/>
              <a:ext cx="45156" cy="16443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945511" y="802790"/>
                <a:ext cx="45156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墨迹 52"/>
              <p14:cNvContentPartPr/>
              <p14:nvPr/>
            </p14:nvContentPartPr>
            <p14:xfrm>
              <a:off x="10148711" y="738814"/>
              <a:ext cx="79022" cy="19175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148711" y="738814"/>
                <a:ext cx="790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4" name="墨迹 53"/>
              <p14:cNvContentPartPr/>
              <p14:nvPr/>
            </p14:nvContentPartPr>
            <p14:xfrm>
              <a:off x="10267244" y="699335"/>
              <a:ext cx="127000" cy="95877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267244" y="699335"/>
                <a:ext cx="1270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墨迹 54"/>
              <p14:cNvContentPartPr/>
              <p14:nvPr/>
            </p14:nvContentPartPr>
            <p14:xfrm>
              <a:off x="10402711" y="727534"/>
              <a:ext cx="129823" cy="2819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402711" y="727534"/>
                <a:ext cx="129823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墨迹 55"/>
              <p14:cNvContentPartPr/>
              <p14:nvPr/>
            </p14:nvContentPartPr>
            <p14:xfrm>
              <a:off x="8178800" y="1330993"/>
              <a:ext cx="99483" cy="15227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8178800" y="1330993"/>
                <a:ext cx="9948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墨迹 56"/>
              <p14:cNvContentPartPr/>
              <p14:nvPr/>
            </p14:nvContentPartPr>
            <p14:xfrm>
              <a:off x="8058502" y="1231768"/>
              <a:ext cx="313620" cy="28868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058502" y="1231768"/>
                <a:ext cx="313620" cy="288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墨迹 57"/>
              <p14:cNvContentPartPr/>
              <p14:nvPr/>
            </p14:nvContentPartPr>
            <p14:xfrm>
              <a:off x="8827911" y="1302794"/>
              <a:ext cx="11289" cy="14945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827911" y="1302794"/>
                <a:ext cx="11289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墨迹 58"/>
              <p14:cNvContentPartPr/>
              <p14:nvPr/>
            </p14:nvContentPartPr>
            <p14:xfrm>
              <a:off x="8850488" y="1353552"/>
              <a:ext cx="87489" cy="3947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850488" y="1353552"/>
                <a:ext cx="874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" name="墨迹 59"/>
              <p14:cNvContentPartPr/>
              <p14:nvPr/>
            </p14:nvContentPartPr>
            <p14:xfrm>
              <a:off x="8929511" y="1271070"/>
              <a:ext cx="45156" cy="161439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8929511" y="1271070"/>
                <a:ext cx="45156" cy="161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墨迹 60"/>
              <p14:cNvContentPartPr/>
              <p14:nvPr/>
            </p14:nvContentPartPr>
            <p14:xfrm>
              <a:off x="8985955" y="1285875"/>
              <a:ext cx="105128" cy="179063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985955" y="1285875"/>
                <a:ext cx="105128" cy="1790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墨迹 61"/>
              <p14:cNvContentPartPr/>
              <p14:nvPr/>
            </p14:nvContentPartPr>
            <p14:xfrm>
              <a:off x="9121422" y="1192113"/>
              <a:ext cx="84666" cy="1480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9121422" y="1192113"/>
                <a:ext cx="84666" cy="14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墨迹 62"/>
              <p14:cNvContentPartPr/>
              <p14:nvPr/>
            </p14:nvContentPartPr>
            <p14:xfrm>
              <a:off x="9200444" y="1347912"/>
              <a:ext cx="169333" cy="846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9200444" y="1347912"/>
                <a:ext cx="1693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墨迹 63"/>
              <p14:cNvContentPartPr/>
              <p14:nvPr/>
            </p14:nvContentPartPr>
            <p14:xfrm>
              <a:off x="9276644" y="1260495"/>
              <a:ext cx="31044" cy="19457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9276644" y="1260495"/>
                <a:ext cx="31044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墨迹 64"/>
              <p14:cNvContentPartPr/>
              <p14:nvPr/>
            </p14:nvContentPartPr>
            <p14:xfrm>
              <a:off x="9462911" y="1265783"/>
              <a:ext cx="19756" cy="15262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9462911" y="1265783"/>
                <a:ext cx="19756" cy="152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墨迹 65"/>
              <p14:cNvContentPartPr/>
              <p14:nvPr/>
            </p14:nvContentPartPr>
            <p14:xfrm>
              <a:off x="9477022" y="1302794"/>
              <a:ext cx="98778" cy="3383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9477022" y="1302794"/>
                <a:ext cx="987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墨迹 66"/>
              <p14:cNvContentPartPr/>
              <p14:nvPr/>
            </p14:nvContentPartPr>
            <p14:xfrm>
              <a:off x="9564511" y="1203216"/>
              <a:ext cx="8466" cy="215194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564511" y="1203216"/>
                <a:ext cx="8466" cy="215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8" name="墨迹 67"/>
              <p14:cNvContentPartPr/>
              <p14:nvPr/>
            </p14:nvContentPartPr>
            <p14:xfrm>
              <a:off x="9601200" y="1291514"/>
              <a:ext cx="242711" cy="11632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601200" y="1291514"/>
                <a:ext cx="242711" cy="1163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墨迹 68"/>
              <p14:cNvContentPartPr/>
              <p14:nvPr/>
            </p14:nvContentPartPr>
            <p14:xfrm>
              <a:off x="9911644" y="1247806"/>
              <a:ext cx="194733" cy="5498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911644" y="1247806"/>
                <a:ext cx="194733" cy="54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" name="墨迹 69"/>
              <p14:cNvContentPartPr/>
              <p14:nvPr/>
            </p14:nvContentPartPr>
            <p14:xfrm>
              <a:off x="10060869" y="1189998"/>
              <a:ext cx="99131" cy="7613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060869" y="1189998"/>
                <a:ext cx="9913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1" name="墨迹 70"/>
              <p14:cNvContentPartPr/>
              <p14:nvPr/>
            </p14:nvContentPartPr>
            <p14:xfrm>
              <a:off x="9936162" y="1336633"/>
              <a:ext cx="161749" cy="1691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936162" y="1336633"/>
                <a:ext cx="16174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2" name="墨迹 71"/>
              <p14:cNvContentPartPr/>
              <p14:nvPr/>
            </p14:nvContentPartPr>
            <p14:xfrm>
              <a:off x="9941806" y="1359192"/>
              <a:ext cx="85549" cy="59218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941806" y="1359192"/>
                <a:ext cx="85549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墨迹 72"/>
              <p14:cNvContentPartPr/>
              <p14:nvPr/>
            </p14:nvContentPartPr>
            <p14:xfrm>
              <a:off x="10298288" y="1184534"/>
              <a:ext cx="25400" cy="16901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0298288" y="1184534"/>
                <a:ext cx="25400" cy="169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4" name="墨迹 73"/>
              <p14:cNvContentPartPr/>
              <p14:nvPr/>
            </p14:nvContentPartPr>
            <p14:xfrm>
              <a:off x="10295466" y="1218197"/>
              <a:ext cx="99660" cy="5075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0295466" y="1218197"/>
                <a:ext cx="99660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5" name="墨迹 74"/>
              <p14:cNvContentPartPr/>
              <p14:nvPr/>
            </p14:nvContentPartPr>
            <p14:xfrm>
              <a:off x="10363200" y="1159684"/>
              <a:ext cx="28222" cy="148750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0363200" y="1159684"/>
                <a:ext cx="28222" cy="14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6" name="墨迹 75"/>
              <p14:cNvContentPartPr/>
              <p14:nvPr/>
            </p14:nvContentPartPr>
            <p14:xfrm>
              <a:off x="10425288" y="1135891"/>
              <a:ext cx="240418" cy="20638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425288" y="1135891"/>
                <a:ext cx="240418" cy="206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7" name="墨迹 76"/>
              <p14:cNvContentPartPr/>
              <p14:nvPr/>
            </p14:nvContentPartPr>
            <p14:xfrm>
              <a:off x="10711038" y="1178718"/>
              <a:ext cx="160162" cy="39479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711038" y="1178718"/>
                <a:ext cx="16016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8" name="墨迹 77"/>
              <p14:cNvContentPartPr/>
              <p14:nvPr/>
            </p14:nvContentPartPr>
            <p14:xfrm>
              <a:off x="10809111" y="1130780"/>
              <a:ext cx="16933" cy="16637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809111" y="1130780"/>
                <a:ext cx="16933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9" name="墨迹 78"/>
              <p14:cNvContentPartPr/>
              <p14:nvPr/>
            </p14:nvContentPartPr>
            <p14:xfrm>
              <a:off x="10989732" y="1116680"/>
              <a:ext cx="206023" cy="12196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989732" y="1116680"/>
                <a:ext cx="206023" cy="121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80" name="墨迹 79"/>
              <p14:cNvContentPartPr/>
              <p14:nvPr/>
            </p14:nvContentPartPr>
            <p14:xfrm>
              <a:off x="11178822" y="1070505"/>
              <a:ext cx="25400" cy="32816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178822" y="1070505"/>
                <a:ext cx="25400" cy="328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81" name="墨迹 80"/>
              <p14:cNvContentPartPr/>
              <p14:nvPr/>
            </p14:nvContentPartPr>
            <p14:xfrm>
              <a:off x="11311467" y="1049003"/>
              <a:ext cx="118533" cy="3383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311467" y="1049003"/>
                <a:ext cx="1185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82" name="墨迹 81"/>
              <p14:cNvContentPartPr/>
              <p14:nvPr/>
            </p14:nvContentPartPr>
            <p14:xfrm>
              <a:off x="8249355" y="1744813"/>
              <a:ext cx="172156" cy="12548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8249355" y="1744813"/>
                <a:ext cx="172156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83" name="墨迹 82"/>
              <p14:cNvContentPartPr/>
              <p14:nvPr/>
            </p14:nvContentPartPr>
            <p14:xfrm>
              <a:off x="8336844" y="1793457"/>
              <a:ext cx="79022" cy="17201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8336844" y="1793457"/>
                <a:ext cx="79022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4" name="墨迹 83"/>
              <p14:cNvContentPartPr/>
              <p14:nvPr/>
            </p14:nvContentPartPr>
            <p14:xfrm>
              <a:off x="8209315" y="1688239"/>
              <a:ext cx="302507" cy="26471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8209315" y="1688239"/>
                <a:ext cx="302507" cy="264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5" name="墨迹 84"/>
              <p14:cNvContentPartPr/>
              <p14:nvPr/>
            </p14:nvContentPartPr>
            <p14:xfrm>
              <a:off x="9067800" y="1729833"/>
              <a:ext cx="19755" cy="19615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067800" y="1729833"/>
                <a:ext cx="19755" cy="1961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6" name="墨迹 85"/>
              <p14:cNvContentPartPr/>
              <p14:nvPr/>
            </p14:nvContentPartPr>
            <p14:xfrm>
              <a:off x="9070622" y="1793457"/>
              <a:ext cx="95955" cy="3383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070622" y="1793457"/>
                <a:ext cx="95955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7" name="墨迹 86"/>
              <p14:cNvContentPartPr/>
              <p14:nvPr/>
            </p14:nvContentPartPr>
            <p14:xfrm>
              <a:off x="9144000" y="1717319"/>
              <a:ext cx="297215" cy="16637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144000" y="1717319"/>
                <a:ext cx="297215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8" name="墨迹 87"/>
              <p14:cNvContentPartPr/>
              <p14:nvPr/>
            </p14:nvContentPartPr>
            <p14:xfrm>
              <a:off x="9533466" y="1742699"/>
              <a:ext cx="234244" cy="2819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533466" y="1742699"/>
                <a:ext cx="23424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9" name="墨迹 88"/>
              <p14:cNvContentPartPr/>
              <p14:nvPr/>
            </p14:nvContentPartPr>
            <p14:xfrm>
              <a:off x="9725377" y="1699519"/>
              <a:ext cx="88900" cy="5727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725377" y="1699519"/>
                <a:ext cx="88900" cy="57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0" name="墨迹 89"/>
              <p14:cNvContentPartPr/>
              <p14:nvPr/>
            </p14:nvContentPartPr>
            <p14:xfrm>
              <a:off x="9584972" y="1787817"/>
              <a:ext cx="216605" cy="45118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584972" y="1787817"/>
                <a:ext cx="21660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1" name="墨迹 90"/>
              <p14:cNvContentPartPr/>
              <p14:nvPr/>
            </p14:nvContentPartPr>
            <p14:xfrm>
              <a:off x="9598377" y="1827296"/>
              <a:ext cx="121356" cy="62037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9598377" y="1827296"/>
                <a:ext cx="121356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" name="墨迹 91"/>
              <p14:cNvContentPartPr/>
              <p14:nvPr/>
            </p14:nvContentPartPr>
            <p14:xfrm>
              <a:off x="9999133" y="1707097"/>
              <a:ext cx="19756" cy="12865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9999133" y="1707097"/>
                <a:ext cx="19756" cy="128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3" name="墨迹 92"/>
              <p14:cNvContentPartPr/>
              <p14:nvPr/>
            </p14:nvContentPartPr>
            <p14:xfrm>
              <a:off x="10024533" y="1753978"/>
              <a:ext cx="50800" cy="2255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024533" y="1753978"/>
                <a:ext cx="508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4" name="墨迹 93"/>
              <p14:cNvContentPartPr/>
              <p14:nvPr/>
            </p14:nvContentPartPr>
            <p14:xfrm>
              <a:off x="10080977" y="1666561"/>
              <a:ext cx="360" cy="163554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080977" y="1666561"/>
                <a:ext cx="36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5" name="墨迹 94"/>
              <p14:cNvContentPartPr/>
              <p14:nvPr/>
            </p14:nvContentPartPr>
            <p14:xfrm>
              <a:off x="10137422" y="1663741"/>
              <a:ext cx="135466" cy="3947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137422" y="1663741"/>
                <a:ext cx="1354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6" name="墨迹 95"/>
              <p14:cNvContentPartPr/>
              <p14:nvPr/>
            </p14:nvContentPartPr>
            <p14:xfrm>
              <a:off x="10196688" y="1605228"/>
              <a:ext cx="8467" cy="15439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196688" y="1605228"/>
                <a:ext cx="8467" cy="1543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7" name="墨迹 96"/>
              <p14:cNvContentPartPr/>
              <p14:nvPr/>
            </p14:nvContentPartPr>
            <p14:xfrm>
              <a:off x="10193866" y="1765258"/>
              <a:ext cx="163689" cy="1691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193866" y="1765258"/>
                <a:ext cx="163689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8" name="墨迹 97"/>
              <p14:cNvContentPartPr/>
              <p14:nvPr/>
            </p14:nvContentPartPr>
            <p14:xfrm>
              <a:off x="10296877" y="1720139"/>
              <a:ext cx="26812" cy="124076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296877" y="1720139"/>
                <a:ext cx="26812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9" name="墨迹 98"/>
              <p14:cNvContentPartPr/>
              <p14:nvPr/>
            </p14:nvContentPartPr>
            <p14:xfrm>
              <a:off x="10409767" y="1710975"/>
              <a:ext cx="218722" cy="9940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409767" y="1710975"/>
                <a:ext cx="218722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0" name="墨迹 99"/>
              <p14:cNvContentPartPr/>
              <p14:nvPr/>
            </p14:nvContentPartPr>
            <p14:xfrm>
              <a:off x="10605911" y="1690354"/>
              <a:ext cx="33867" cy="25537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0605911" y="1690354"/>
                <a:ext cx="33867" cy="2553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01" name="墨迹 100"/>
              <p14:cNvContentPartPr/>
              <p14:nvPr/>
            </p14:nvContentPartPr>
            <p14:xfrm>
              <a:off x="10696222" y="1665151"/>
              <a:ext cx="81845" cy="2678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0696222" y="1665151"/>
                <a:ext cx="81845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2" name="墨迹 101"/>
              <p14:cNvContentPartPr/>
              <p14:nvPr/>
            </p14:nvContentPartPr>
            <p14:xfrm>
              <a:off x="11147777" y="1553765"/>
              <a:ext cx="39511" cy="36094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147777" y="1553765"/>
                <a:ext cx="39511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3" name="墨迹 102"/>
              <p14:cNvContentPartPr/>
              <p14:nvPr/>
            </p14:nvContentPartPr>
            <p14:xfrm>
              <a:off x="11194873" y="1654753"/>
              <a:ext cx="122238" cy="110505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194873" y="1654753"/>
                <a:ext cx="122238" cy="110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4" name="墨迹 103"/>
              <p14:cNvContentPartPr/>
              <p14:nvPr/>
            </p14:nvContentPartPr>
            <p14:xfrm>
              <a:off x="11358032" y="1706040"/>
              <a:ext cx="167923" cy="96758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1358032" y="1706040"/>
                <a:ext cx="167923" cy="96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5" name="墨迹 104"/>
              <p14:cNvContentPartPr/>
              <p14:nvPr/>
            </p14:nvContentPartPr>
            <p14:xfrm>
              <a:off x="11571111" y="1665151"/>
              <a:ext cx="82726" cy="3242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1571111" y="1665151"/>
                <a:ext cx="82726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6" name="墨迹 105"/>
              <p14:cNvContentPartPr/>
              <p14:nvPr/>
            </p14:nvContentPartPr>
            <p14:xfrm>
              <a:off x="11579225" y="1734239"/>
              <a:ext cx="99130" cy="282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1579225" y="1734239"/>
                <a:ext cx="9913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7" name="墨迹 106"/>
              <p14:cNvContentPartPr/>
              <p14:nvPr/>
            </p14:nvContentPartPr>
            <p14:xfrm>
              <a:off x="11652955" y="1634309"/>
              <a:ext cx="64912" cy="192987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1652955" y="1634309"/>
                <a:ext cx="64912" cy="192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8" name="墨迹 107"/>
              <p14:cNvContentPartPr/>
              <p14:nvPr/>
            </p14:nvContentPartPr>
            <p14:xfrm>
              <a:off x="11768667" y="1686300"/>
              <a:ext cx="62088" cy="105747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1768667" y="1686300"/>
                <a:ext cx="62088" cy="1057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9" name="墨迹 108"/>
              <p14:cNvContentPartPr/>
              <p14:nvPr/>
            </p14:nvContentPartPr>
            <p14:xfrm>
              <a:off x="11830755" y="1624263"/>
              <a:ext cx="76200" cy="2819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1830755" y="1624263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10" name="墨迹 109"/>
              <p14:cNvContentPartPr/>
              <p14:nvPr/>
            </p14:nvContentPartPr>
            <p14:xfrm>
              <a:off x="11909777" y="1539666"/>
              <a:ext cx="33867" cy="14099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1909777" y="1539666"/>
                <a:ext cx="338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11" name="墨迹 110"/>
              <p14:cNvContentPartPr/>
              <p14:nvPr/>
            </p14:nvContentPartPr>
            <p14:xfrm>
              <a:off x="11977511" y="1557995"/>
              <a:ext cx="33867" cy="117026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1977511" y="1557995"/>
                <a:ext cx="33867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2" name="墨迹 111"/>
              <p14:cNvContentPartPr/>
              <p14:nvPr/>
            </p14:nvContentPartPr>
            <p14:xfrm>
              <a:off x="11906955" y="1545305"/>
              <a:ext cx="166512" cy="214313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1906955" y="1545305"/>
                <a:ext cx="166512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3" name="墨迹 112"/>
              <p14:cNvContentPartPr/>
              <p14:nvPr/>
            </p14:nvContentPartPr>
            <p14:xfrm>
              <a:off x="7775222" y="430739"/>
              <a:ext cx="215194" cy="821297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7775222" y="430739"/>
                <a:ext cx="215194" cy="8212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4" name="墨迹 113"/>
              <p14:cNvContentPartPr/>
              <p14:nvPr/>
            </p14:nvContentPartPr>
            <p14:xfrm>
              <a:off x="7778044" y="1257676"/>
              <a:ext cx="296333" cy="60909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7778044" y="1257676"/>
                <a:ext cx="296333" cy="6090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" name="墨迹 5"/>
              <p14:cNvContentPartPr/>
              <p14:nvPr/>
            </p14:nvContentPartPr>
            <p14:xfrm>
              <a:off x="3733800" y="885448"/>
              <a:ext cx="110066" cy="2256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3733800" y="885448"/>
                <a:ext cx="11006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" name="墨迹 6"/>
              <p14:cNvContentPartPr/>
              <p14:nvPr/>
            </p14:nvContentPartPr>
            <p14:xfrm>
              <a:off x="2935111" y="1001064"/>
              <a:ext cx="59266" cy="9305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935111" y="1001064"/>
                <a:ext cx="5926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" name="墨迹 7"/>
              <p14:cNvContentPartPr/>
              <p14:nvPr/>
            </p14:nvContentPartPr>
            <p14:xfrm>
              <a:off x="2362200" y="580899"/>
              <a:ext cx="194733" cy="23123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362200" y="580899"/>
                <a:ext cx="194733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9" name="墨迹 8"/>
              <p14:cNvContentPartPr/>
              <p14:nvPr/>
            </p14:nvContentPartPr>
            <p14:xfrm>
              <a:off x="2415822" y="1579144"/>
              <a:ext cx="146755" cy="56398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415822" y="1579144"/>
                <a:ext cx="14675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5" name="墨迹 114"/>
              <p14:cNvContentPartPr/>
              <p14:nvPr/>
            </p14:nvContentPartPr>
            <p14:xfrm>
              <a:off x="6846711" y="3299284"/>
              <a:ext cx="22578" cy="2819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846711" y="3299284"/>
                <a:ext cx="22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8" name="墨迹 117"/>
              <p14:cNvContentPartPr/>
              <p14:nvPr/>
            </p14:nvContentPartPr>
            <p14:xfrm>
              <a:off x="10120488" y="2507597"/>
              <a:ext cx="104422" cy="515337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120488" y="2507597"/>
                <a:ext cx="104422" cy="515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9" name="墨迹 118"/>
              <p14:cNvContentPartPr/>
              <p14:nvPr/>
            </p14:nvContentPartPr>
            <p14:xfrm>
              <a:off x="10176933" y="2690185"/>
              <a:ext cx="149578" cy="24815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176933" y="2690185"/>
                <a:ext cx="149578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0" name="墨迹 119"/>
              <p14:cNvContentPartPr/>
              <p14:nvPr/>
            </p14:nvContentPartPr>
            <p14:xfrm>
              <a:off x="10351911" y="2793640"/>
              <a:ext cx="107244" cy="206735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351911" y="2793640"/>
                <a:ext cx="107244" cy="206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1" name="墨迹 120"/>
              <p14:cNvContentPartPr/>
              <p14:nvPr/>
            </p14:nvContentPartPr>
            <p14:xfrm>
              <a:off x="10419644" y="2684545"/>
              <a:ext cx="90311" cy="5357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419644" y="2684545"/>
                <a:ext cx="90311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2" name="墨迹 121"/>
              <p14:cNvContentPartPr/>
              <p14:nvPr/>
            </p14:nvContentPartPr>
            <p14:xfrm>
              <a:off x="10436577" y="2811441"/>
              <a:ext cx="146755" cy="47939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0436577" y="2811441"/>
                <a:ext cx="146755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" name="墨迹 122"/>
              <p14:cNvContentPartPr/>
              <p14:nvPr/>
            </p14:nvContentPartPr>
            <p14:xfrm>
              <a:off x="10622844" y="2577389"/>
              <a:ext cx="399344" cy="17130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10622844" y="2577389"/>
                <a:ext cx="399344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4" name="墨迹 123"/>
              <p14:cNvContentPartPr/>
              <p14:nvPr/>
            </p14:nvContentPartPr>
            <p14:xfrm>
              <a:off x="10673644" y="2272840"/>
              <a:ext cx="73377" cy="38720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10673644" y="2272840"/>
                <a:ext cx="73377" cy="387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5" name="墨迹 124"/>
              <p14:cNvContentPartPr/>
              <p14:nvPr/>
            </p14:nvContentPartPr>
            <p14:xfrm>
              <a:off x="10735732" y="2375766"/>
              <a:ext cx="149578" cy="212903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10735732" y="2375766"/>
                <a:ext cx="149578" cy="2129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6" name="墨迹 125"/>
              <p14:cNvContentPartPr/>
              <p14:nvPr/>
            </p14:nvContentPartPr>
            <p14:xfrm>
              <a:off x="10878255" y="2381406"/>
              <a:ext cx="156633" cy="184704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10878255" y="2381406"/>
                <a:ext cx="156633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7" name="墨迹 126"/>
              <p14:cNvContentPartPr/>
              <p14:nvPr/>
            </p14:nvContentPartPr>
            <p14:xfrm>
              <a:off x="10747022" y="2801219"/>
              <a:ext cx="70556" cy="441667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10747022" y="2801219"/>
                <a:ext cx="70556" cy="4416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8" name="墨迹 127"/>
              <p14:cNvContentPartPr/>
              <p14:nvPr/>
            </p14:nvContentPartPr>
            <p14:xfrm>
              <a:off x="10769600" y="2828184"/>
              <a:ext cx="177800" cy="251148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10769600" y="2828184"/>
                <a:ext cx="177800" cy="251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9" name="墨迹 128"/>
              <p14:cNvContentPartPr/>
              <p14:nvPr/>
            </p14:nvContentPartPr>
            <p14:xfrm>
              <a:off x="10967155" y="2927057"/>
              <a:ext cx="155223" cy="140995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10967155" y="2927057"/>
                <a:ext cx="1552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0" name="墨迹 129"/>
              <p14:cNvContentPartPr/>
              <p14:nvPr/>
            </p14:nvContentPartPr>
            <p14:xfrm>
              <a:off x="11176000" y="2939747"/>
              <a:ext cx="33867" cy="204442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11176000" y="2939747"/>
                <a:ext cx="33867" cy="2044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1" name="墨迹 130"/>
              <p14:cNvContentPartPr/>
              <p14:nvPr/>
            </p14:nvContentPartPr>
            <p14:xfrm>
              <a:off x="10797822" y="3558715"/>
              <a:ext cx="45156" cy="1128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10797822" y="3558715"/>
                <a:ext cx="451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5" name="墨迹 134"/>
              <p14:cNvContentPartPr/>
              <p14:nvPr/>
            </p14:nvContentPartPr>
            <p14:xfrm>
              <a:off x="6801555" y="2805801"/>
              <a:ext cx="16934" cy="1974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6801555" y="2805801"/>
                <a:ext cx="16934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6" name="墨迹 135"/>
              <p14:cNvContentPartPr/>
              <p14:nvPr/>
            </p14:nvContentPartPr>
            <p14:xfrm>
              <a:off x="6911622" y="2250281"/>
              <a:ext cx="14111" cy="8459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6911622" y="2250281"/>
                <a:ext cx="14111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7" name="墨迹 136"/>
              <p14:cNvContentPartPr/>
              <p14:nvPr/>
            </p14:nvContentPartPr>
            <p14:xfrm>
              <a:off x="7452077" y="2244641"/>
              <a:ext cx="26812" cy="3383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7452077" y="2244641"/>
                <a:ext cx="2681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8" name="墨迹 137"/>
              <p14:cNvContentPartPr/>
              <p14:nvPr/>
            </p14:nvContentPartPr>
            <p14:xfrm>
              <a:off x="7467600" y="2743763"/>
              <a:ext cx="11288" cy="1974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7467600" y="2743763"/>
                <a:ext cx="1128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9" name="墨迹 138"/>
              <p14:cNvContentPartPr/>
              <p14:nvPr/>
            </p14:nvContentPartPr>
            <p14:xfrm>
              <a:off x="7349066" y="2038788"/>
              <a:ext cx="16934" cy="42299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7349066" y="2038788"/>
                <a:ext cx="16934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40" name="墨迹 139"/>
              <p14:cNvContentPartPr/>
              <p14:nvPr/>
            </p14:nvContentPartPr>
            <p14:xfrm>
              <a:off x="7168444" y="3101891"/>
              <a:ext cx="73378" cy="5075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7168444" y="3101891"/>
                <a:ext cx="733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42" name="墨迹 141"/>
              <p14:cNvContentPartPr/>
              <p14:nvPr/>
            </p14:nvContentPartPr>
            <p14:xfrm>
              <a:off x="8658577" y="3158289"/>
              <a:ext cx="64912" cy="56398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658577" y="3158289"/>
                <a:ext cx="6491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1" name="墨迹 150"/>
              <p14:cNvContentPartPr/>
              <p14:nvPr/>
            </p14:nvContentPartPr>
            <p14:xfrm>
              <a:off x="1738488" y="4179093"/>
              <a:ext cx="753534" cy="236872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738488" y="4179093"/>
                <a:ext cx="753534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0" name="墨迹 159"/>
              <p14:cNvContentPartPr/>
              <p14:nvPr/>
            </p14:nvContentPartPr>
            <p14:xfrm>
              <a:off x="10651067" y="654217"/>
              <a:ext cx="2822" cy="5639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651067" y="654217"/>
                <a:ext cx="28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61" name="墨迹 160"/>
              <p14:cNvContentPartPr/>
              <p14:nvPr/>
            </p14:nvContentPartPr>
            <p14:xfrm>
              <a:off x="10690577" y="588478"/>
              <a:ext cx="11288" cy="17800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690577" y="588478"/>
                <a:ext cx="11288" cy="1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62" name="墨迹 161"/>
              <p14:cNvContentPartPr/>
              <p14:nvPr/>
            </p14:nvContentPartPr>
            <p14:xfrm>
              <a:off x="10556522" y="744453"/>
              <a:ext cx="21167" cy="14100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556522" y="744453"/>
                <a:ext cx="21167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65" name="墨迹 164"/>
              <p14:cNvContentPartPr/>
              <p14:nvPr/>
            </p14:nvContentPartPr>
            <p14:xfrm>
              <a:off x="10014655" y="1139240"/>
              <a:ext cx="60678" cy="33838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014655" y="1139240"/>
                <a:ext cx="6067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66" name="墨迹 165"/>
              <p14:cNvContentPartPr/>
              <p14:nvPr/>
            </p14:nvContentPartPr>
            <p14:xfrm>
              <a:off x="10620022" y="445544"/>
              <a:ext cx="87489" cy="4229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620022" y="445544"/>
                <a:ext cx="8748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83" name="墨迹 182"/>
              <p14:cNvContentPartPr/>
              <p14:nvPr/>
            </p14:nvContentPartPr>
            <p14:xfrm>
              <a:off x="3653366" y="4709235"/>
              <a:ext cx="7056" cy="5640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3653366" y="4709235"/>
                <a:ext cx="70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84" name="墨迹 183"/>
              <p14:cNvContentPartPr/>
              <p14:nvPr/>
            </p14:nvContentPartPr>
            <p14:xfrm>
              <a:off x="3688644" y="4743073"/>
              <a:ext cx="70004" cy="39973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3688644" y="4743073"/>
                <a:ext cx="70004" cy="39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88" name="墨迹 187"/>
              <p14:cNvContentPartPr/>
              <p14:nvPr/>
            </p14:nvContentPartPr>
            <p14:xfrm>
              <a:off x="3203222" y="5515727"/>
              <a:ext cx="2822" cy="5640"/>
            </p14:xfrm>
          </p:contentPart>
        </mc:Choice>
        <mc:Fallback xmlns="">
          <p:pic>
            <p:nvPicPr>
              <p:cNvPr id="188" name="墨迹 187"/>
            </p:nvPicPr>
            <p:blipFill>
              <a:blip/>
            </p:blipFill>
            <p:spPr>
              <a:xfrm>
                <a:off x="3203222" y="5515727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95" name="墨迹 194"/>
              <p14:cNvContentPartPr/>
              <p14:nvPr/>
            </p14:nvContentPartPr>
            <p14:xfrm>
              <a:off x="4451702" y="5775158"/>
              <a:ext cx="94898" cy="360"/>
            </p14:xfrm>
          </p:contentPart>
        </mc:Choice>
        <mc:Fallback xmlns="">
          <p:pic>
            <p:nvPicPr>
              <p:cNvPr id="195" name="墨迹 194"/>
            </p:nvPicPr>
            <p:blipFill>
              <a:blip/>
            </p:blipFill>
            <p:spPr>
              <a:xfrm>
                <a:off x="4451702" y="5775158"/>
                <a:ext cx="9489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09" name="墨迹 208"/>
              <p14:cNvContentPartPr/>
              <p14:nvPr/>
            </p14:nvContentPartPr>
            <p14:xfrm>
              <a:off x="6866466" y="5810935"/>
              <a:ext cx="14111" cy="29080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6866466" y="5810935"/>
                <a:ext cx="14111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20" name="墨迹 219"/>
              <p14:cNvContentPartPr/>
              <p14:nvPr/>
            </p14:nvContentPartPr>
            <p14:xfrm>
              <a:off x="5153377" y="4229851"/>
              <a:ext cx="31045" cy="203033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5153377" y="4229851"/>
                <a:ext cx="3104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21" name="墨迹 220"/>
              <p14:cNvContentPartPr/>
              <p14:nvPr/>
            </p14:nvContentPartPr>
            <p14:xfrm>
              <a:off x="10137422" y="552700"/>
              <a:ext cx="11288" cy="11280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10137422" y="552700"/>
                <a:ext cx="11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22" name="墨迹 221"/>
              <p14:cNvContentPartPr/>
              <p14:nvPr/>
            </p14:nvContentPartPr>
            <p14:xfrm>
              <a:off x="9739488" y="1139240"/>
              <a:ext cx="2822" cy="11279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9739488" y="1139240"/>
                <a:ext cx="2822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26" name="墨迹 225"/>
              <p14:cNvContentPartPr/>
              <p14:nvPr/>
            </p14:nvContentPartPr>
            <p14:xfrm>
              <a:off x="10848622" y="451184"/>
              <a:ext cx="2823" cy="5640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10848622" y="451184"/>
                <a:ext cx="282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29" name="墨迹 228"/>
              <p14:cNvContentPartPr/>
              <p14:nvPr/>
            </p14:nvContentPartPr>
            <p14:xfrm>
              <a:off x="6773333" y="2608408"/>
              <a:ext cx="239889" cy="87417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6773333" y="2608408"/>
                <a:ext cx="239889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34" name="墨迹 233"/>
              <p14:cNvContentPartPr/>
              <p14:nvPr/>
            </p14:nvContentPartPr>
            <p14:xfrm>
              <a:off x="7552266" y="2154404"/>
              <a:ext cx="16934" cy="25379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7552266" y="2154404"/>
                <a:ext cx="1693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35" name="墨迹 234"/>
              <p14:cNvContentPartPr/>
              <p14:nvPr/>
            </p14:nvContentPartPr>
            <p14:xfrm>
              <a:off x="7360355" y="2893218"/>
              <a:ext cx="11289" cy="16920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7360355" y="2893218"/>
                <a:ext cx="11289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236" name="墨迹 235"/>
              <p14:cNvContentPartPr/>
              <p14:nvPr/>
            </p14:nvContentPartPr>
            <p14:xfrm>
              <a:off x="8099777" y="2667626"/>
              <a:ext cx="8467" cy="11280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8099777" y="2667626"/>
                <a:ext cx="84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37" name="墨迹 236"/>
              <p14:cNvContentPartPr/>
              <p14:nvPr/>
            </p14:nvContentPartPr>
            <p14:xfrm>
              <a:off x="8438444" y="2329238"/>
              <a:ext cx="25400" cy="22559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8438444" y="2329238"/>
                <a:ext cx="254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246" name="墨迹 245"/>
              <p14:cNvContentPartPr/>
              <p14:nvPr/>
            </p14:nvContentPartPr>
            <p14:xfrm>
              <a:off x="1710266" y="4173454"/>
              <a:ext cx="598311" cy="186113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1710266" y="4173454"/>
                <a:ext cx="598311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47" name="墨迹 246"/>
              <p14:cNvContentPartPr/>
              <p14:nvPr/>
            </p14:nvContentPartPr>
            <p14:xfrm>
              <a:off x="1930400" y="3959141"/>
              <a:ext cx="90311" cy="304550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1930400" y="3959141"/>
                <a:ext cx="90311" cy="30455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8">
            <p14:nvContentPartPr>
              <p14:cNvPr id="116" name="墨迹 115"/>
              <p14:cNvContentPartPr/>
              <p14:nvPr/>
            </p14:nvContentPartPr>
            <p14:xfrm>
              <a:off x="666000" y="2980080"/>
              <a:ext cx="5167080" cy="2965680"/>
            </p14:xfrm>
          </p:contentPart>
        </mc:Choice>
        <mc:Fallback>
          <p:pic>
            <p:nvPicPr>
              <p:cNvPr id="116" name="墨迹 115"/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656640" y="2970720"/>
                <a:ext cx="5185800" cy="2984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" y="271780"/>
            <a:ext cx="9349105" cy="6093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7207250" y="5473700"/>
              <a:ext cx="215900" cy="12065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207250" y="5473700"/>
                <a:ext cx="21590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7156450" y="5486400"/>
              <a:ext cx="133350" cy="13970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156450" y="5486400"/>
                <a:ext cx="133350" cy="139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7245350" y="5207000"/>
              <a:ext cx="177800" cy="1397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245350" y="5207000"/>
                <a:ext cx="177800" cy="139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7308850" y="5232400"/>
              <a:ext cx="25400" cy="17145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308850" y="5232400"/>
                <a:ext cx="254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7188200" y="5816600"/>
              <a:ext cx="850900" cy="34925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188200" y="5816600"/>
                <a:ext cx="850900" cy="349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7194550" y="5943600"/>
              <a:ext cx="133350" cy="3810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194550" y="5943600"/>
                <a:ext cx="13335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7664450" y="5848350"/>
              <a:ext cx="1276350" cy="3810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664450" y="5848350"/>
                <a:ext cx="1276350" cy="381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7645400" y="6330950"/>
              <a:ext cx="241300" cy="16510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645400" y="6330950"/>
                <a:ext cx="241300" cy="16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8324850" y="5384800"/>
              <a:ext cx="38100" cy="1778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324850" y="5384800"/>
                <a:ext cx="38100" cy="17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8445500" y="5403850"/>
              <a:ext cx="25400" cy="14605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8445500" y="5403850"/>
                <a:ext cx="2540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" name="墨迹 1"/>
              <p14:cNvContentPartPr/>
              <p14:nvPr/>
            </p14:nvContentPartPr>
            <p14:xfrm>
              <a:off x="4308122" y="2932697"/>
              <a:ext cx="929922" cy="1218197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4308122" y="2932697"/>
                <a:ext cx="929922" cy="12181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191705" y="2893218"/>
              <a:ext cx="1023762" cy="1195638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191705" y="2893218"/>
                <a:ext cx="1023762" cy="1195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1813117" y="4353927"/>
              <a:ext cx="51505" cy="5075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1813117" y="4353927"/>
                <a:ext cx="5150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9189155" y="3118810"/>
              <a:ext cx="234245" cy="19739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189155" y="3118810"/>
                <a:ext cx="234245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9398000" y="3036328"/>
              <a:ext cx="115711" cy="28128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398000" y="3036328"/>
                <a:ext cx="115711" cy="281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9462911" y="3006896"/>
              <a:ext cx="59266" cy="56873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462911" y="3006896"/>
                <a:ext cx="59266" cy="568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9543168" y="3225967"/>
              <a:ext cx="179387" cy="11279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543168" y="3225967"/>
                <a:ext cx="17938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9706680" y="3203407"/>
              <a:ext cx="224720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706680" y="3203407"/>
                <a:ext cx="22472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9947803" y="3099776"/>
              <a:ext cx="93663" cy="17289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947803" y="3099776"/>
                <a:ext cx="93663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10018888" y="3065937"/>
              <a:ext cx="254000" cy="18258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018888" y="3065937"/>
                <a:ext cx="254000" cy="182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10267244" y="2976405"/>
              <a:ext cx="33866" cy="37645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267244" y="2976405"/>
                <a:ext cx="33866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10323688" y="3135730"/>
              <a:ext cx="118533" cy="15227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323688" y="3135730"/>
                <a:ext cx="118533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9197622" y="3408555"/>
              <a:ext cx="8466" cy="23475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197622" y="3408555"/>
                <a:ext cx="8466" cy="234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9117188" y="3630270"/>
              <a:ext cx="591256" cy="29679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9117188" y="3630270"/>
                <a:ext cx="591256" cy="2967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9714088" y="3789947"/>
              <a:ext cx="270934" cy="3947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9714088" y="3789947"/>
                <a:ext cx="2709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9953096" y="3700591"/>
              <a:ext cx="333904" cy="19369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953096" y="3700591"/>
                <a:ext cx="333904" cy="193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10295466" y="3636439"/>
              <a:ext cx="11289" cy="494716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295466" y="3636439"/>
                <a:ext cx="11289" cy="494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10368844" y="3820084"/>
              <a:ext cx="127000" cy="13641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368844" y="3820084"/>
                <a:ext cx="127000" cy="136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10558992" y="3205346"/>
              <a:ext cx="7408" cy="370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558992" y="3205346"/>
                <a:ext cx="7408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10537472" y="3271085"/>
              <a:ext cx="17639" cy="564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537472" y="3271085"/>
                <a:ext cx="1763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10559697" y="3739189"/>
              <a:ext cx="26458" cy="1127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559697" y="3739189"/>
                <a:ext cx="2645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10525477" y="3846345"/>
              <a:ext cx="21167" cy="36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0525477" y="3846345"/>
                <a:ext cx="21167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10525125" y="3245706"/>
              <a:ext cx="298097" cy="16073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0525125" y="3245706"/>
                <a:ext cx="298097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10495492" y="3629212"/>
              <a:ext cx="268463" cy="23616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495492" y="3629212"/>
                <a:ext cx="268463" cy="2361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10875610" y="3355682"/>
              <a:ext cx="176212" cy="23123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875610" y="3355682"/>
                <a:ext cx="176212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1" name="墨迹 60"/>
              <p14:cNvContentPartPr/>
              <p14:nvPr/>
            </p14:nvContentPartPr>
            <p14:xfrm>
              <a:off x="10651067" y="3282365"/>
              <a:ext cx="150460" cy="152274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651067" y="3282365"/>
                <a:ext cx="150460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2" name="墨迹 61"/>
              <p14:cNvContentPartPr/>
              <p14:nvPr/>
            </p14:nvContentPartPr>
            <p14:xfrm>
              <a:off x="10665177" y="3598194"/>
              <a:ext cx="123473" cy="211492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665177" y="3598194"/>
                <a:ext cx="123473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5" name="墨迹 64"/>
              <p14:cNvContentPartPr/>
              <p14:nvPr/>
            </p14:nvContentPartPr>
            <p14:xfrm>
              <a:off x="11328400" y="2526984"/>
              <a:ext cx="195438" cy="28445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11328400" y="2526984"/>
                <a:ext cx="195438" cy="284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" name="墨迹 69"/>
              <p14:cNvContentPartPr/>
              <p14:nvPr/>
            </p14:nvContentPartPr>
            <p14:xfrm>
              <a:off x="11072636" y="3314088"/>
              <a:ext cx="140052" cy="28780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1072636" y="3314088"/>
                <a:ext cx="140052" cy="287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1" name="墨迹 70"/>
              <p14:cNvContentPartPr/>
              <p14:nvPr/>
            </p14:nvContentPartPr>
            <p14:xfrm>
              <a:off x="11096977" y="2949616"/>
              <a:ext cx="73377" cy="242512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096977" y="2949616"/>
                <a:ext cx="73377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2" name="墨迹 71"/>
              <p14:cNvContentPartPr/>
              <p14:nvPr/>
            </p14:nvContentPartPr>
            <p14:xfrm>
              <a:off x="11142132" y="2695825"/>
              <a:ext cx="169333" cy="180474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142132" y="2695825"/>
                <a:ext cx="1693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3" name="墨迹 72"/>
              <p14:cNvContentPartPr/>
              <p14:nvPr/>
            </p14:nvContentPartPr>
            <p14:xfrm>
              <a:off x="11345332" y="3203407"/>
              <a:ext cx="265289" cy="9023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345332" y="3203407"/>
                <a:ext cx="265289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4" name="墨迹 73"/>
              <p14:cNvContentPartPr/>
              <p14:nvPr/>
            </p14:nvContentPartPr>
            <p14:xfrm>
              <a:off x="11638844" y="3127094"/>
              <a:ext cx="183444" cy="19474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638844" y="3127094"/>
                <a:ext cx="183444" cy="194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5" name="墨迹 74"/>
              <p14:cNvContentPartPr/>
              <p14:nvPr/>
            </p14:nvContentPartPr>
            <p14:xfrm>
              <a:off x="11232444" y="3586914"/>
              <a:ext cx="203200" cy="20585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1232444" y="3586914"/>
                <a:ext cx="203200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6" name="墨迹 75"/>
              <p14:cNvContentPartPr/>
              <p14:nvPr/>
            </p14:nvContentPartPr>
            <p14:xfrm>
              <a:off x="11514667" y="3770031"/>
              <a:ext cx="189088" cy="18911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514667" y="3770031"/>
                <a:ext cx="189088" cy="1891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7" name="墨迹 76"/>
              <p14:cNvContentPartPr/>
              <p14:nvPr/>
            </p14:nvContentPartPr>
            <p14:xfrm>
              <a:off x="11126611" y="3752583"/>
              <a:ext cx="18344" cy="21783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126611" y="3752583"/>
                <a:ext cx="18344" cy="217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8" name="墨迹 77"/>
              <p14:cNvContentPartPr/>
              <p14:nvPr/>
            </p14:nvContentPartPr>
            <p14:xfrm>
              <a:off x="11102622" y="4111416"/>
              <a:ext cx="245533" cy="25097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102622" y="4111416"/>
                <a:ext cx="245533" cy="250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9" name="墨迹 78"/>
              <p14:cNvContentPartPr/>
              <p14:nvPr/>
            </p14:nvContentPartPr>
            <p14:xfrm>
              <a:off x="5336822" y="5002504"/>
              <a:ext cx="143933" cy="42668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336822" y="5002504"/>
                <a:ext cx="143933" cy="426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0" name="墨迹 79"/>
              <p14:cNvContentPartPr/>
              <p14:nvPr/>
            </p14:nvContentPartPr>
            <p14:xfrm>
              <a:off x="5638800" y="5036343"/>
              <a:ext cx="144462" cy="5639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638800" y="5036343"/>
                <a:ext cx="14446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1" name="墨迹 80"/>
              <p14:cNvContentPartPr/>
              <p14:nvPr/>
            </p14:nvContentPartPr>
            <p14:xfrm>
              <a:off x="5588000" y="5143500"/>
              <a:ext cx="45155" cy="25590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588000" y="5143500"/>
                <a:ext cx="45155" cy="2559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2" name="墨迹 81"/>
              <p14:cNvContentPartPr/>
              <p14:nvPr/>
            </p14:nvContentPartPr>
            <p14:xfrm>
              <a:off x="5610577" y="5117239"/>
              <a:ext cx="174978" cy="24480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610577" y="5117239"/>
                <a:ext cx="174978" cy="2448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3" name="墨迹 82"/>
              <p14:cNvContentPartPr/>
              <p14:nvPr/>
            </p14:nvContentPartPr>
            <p14:xfrm>
              <a:off x="5832651" y="5010612"/>
              <a:ext cx="221015" cy="651749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5832651" y="5010612"/>
                <a:ext cx="221015" cy="651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4" name="墨迹 83"/>
              <p14:cNvContentPartPr/>
              <p14:nvPr/>
            </p14:nvContentPartPr>
            <p14:xfrm>
              <a:off x="6078713" y="4940467"/>
              <a:ext cx="353131" cy="414525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078713" y="4940467"/>
                <a:ext cx="353131" cy="414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5" name="墨迹 84"/>
              <p14:cNvContentPartPr/>
              <p14:nvPr/>
            </p14:nvContentPartPr>
            <p14:xfrm>
              <a:off x="8001000" y="445544"/>
              <a:ext cx="105017" cy="5995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8001000" y="445544"/>
                <a:ext cx="105017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6" name="墨迹 85"/>
              <p14:cNvContentPartPr/>
              <p14:nvPr/>
            </p14:nvContentPartPr>
            <p14:xfrm>
              <a:off x="1969205" y="129715"/>
              <a:ext cx="172861" cy="1409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969205" y="129715"/>
                <a:ext cx="172861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7" name="墨迹 86"/>
              <p14:cNvContentPartPr/>
              <p14:nvPr/>
            </p14:nvContentPartPr>
            <p14:xfrm>
              <a:off x="2082800" y="191753"/>
              <a:ext cx="16933" cy="183822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2082800" y="191753"/>
                <a:ext cx="16933" cy="18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8" name="墨迹 87"/>
              <p14:cNvContentPartPr/>
              <p14:nvPr/>
            </p14:nvContentPartPr>
            <p14:xfrm>
              <a:off x="2184400" y="253791"/>
              <a:ext cx="5644" cy="142405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2184400" y="253791"/>
                <a:ext cx="5644" cy="1424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9" name="墨迹 88"/>
              <p14:cNvContentPartPr/>
              <p14:nvPr/>
            </p14:nvContentPartPr>
            <p14:xfrm>
              <a:off x="2231495" y="126543"/>
              <a:ext cx="20638" cy="6521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2231495" y="126543"/>
                <a:ext cx="20638" cy="65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0" name="墨迹 89"/>
              <p14:cNvContentPartPr/>
              <p14:nvPr/>
            </p14:nvContentPartPr>
            <p14:xfrm>
              <a:off x="1671461" y="321468"/>
              <a:ext cx="100894" cy="127777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671461" y="321468"/>
                <a:ext cx="100894" cy="127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1" name="墨迹 90"/>
              <p14:cNvContentPartPr/>
              <p14:nvPr/>
            </p14:nvContentPartPr>
            <p14:xfrm>
              <a:off x="1811866" y="272825"/>
              <a:ext cx="127000" cy="11279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811866" y="272825"/>
                <a:ext cx="127000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" name="墨迹 91"/>
              <p14:cNvContentPartPr/>
              <p14:nvPr/>
            </p14:nvContentPartPr>
            <p14:xfrm>
              <a:off x="2771422" y="186113"/>
              <a:ext cx="95955" cy="242512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2771422" y="186113"/>
                <a:ext cx="95955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3" name="墨迹 92"/>
              <p14:cNvContentPartPr/>
              <p14:nvPr/>
            </p14:nvContentPartPr>
            <p14:xfrm>
              <a:off x="2889955" y="180473"/>
              <a:ext cx="152400" cy="241102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889955" y="180473"/>
                <a:ext cx="152400" cy="2411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4" name="墨迹 93"/>
              <p14:cNvContentPartPr/>
              <p14:nvPr/>
            </p14:nvContentPartPr>
            <p14:xfrm>
              <a:off x="3068461" y="59217"/>
              <a:ext cx="100894" cy="124076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068461" y="59217"/>
                <a:ext cx="10089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95" name="墨迹 94"/>
              <p14:cNvContentPartPr/>
              <p14:nvPr/>
            </p14:nvContentPartPr>
            <p14:xfrm>
              <a:off x="3191933" y="157914"/>
              <a:ext cx="138289" cy="236872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191933" y="157914"/>
                <a:ext cx="138289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6" name="墨迹 95"/>
              <p14:cNvContentPartPr/>
              <p14:nvPr/>
            </p14:nvContentPartPr>
            <p14:xfrm>
              <a:off x="3443111" y="174833"/>
              <a:ext cx="5644" cy="504763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443111" y="174833"/>
                <a:ext cx="5644" cy="5047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97" name="墨迹 96"/>
              <p14:cNvContentPartPr/>
              <p14:nvPr/>
            </p14:nvContentPartPr>
            <p14:xfrm>
              <a:off x="3417711" y="157914"/>
              <a:ext cx="115711" cy="169194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3417711" y="157914"/>
                <a:ext cx="1157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8" name="墨迹 97"/>
              <p14:cNvContentPartPr/>
              <p14:nvPr/>
            </p14:nvContentPartPr>
            <p14:xfrm>
              <a:off x="3564466" y="28199"/>
              <a:ext cx="96661" cy="18946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564466" y="28199"/>
                <a:ext cx="96661" cy="1894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2" name="墨迹 101"/>
              <p14:cNvContentPartPr/>
              <p14:nvPr/>
            </p14:nvContentPartPr>
            <p14:xfrm>
              <a:off x="3750027" y="180473"/>
              <a:ext cx="131939" cy="251148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750027" y="180473"/>
                <a:ext cx="131939" cy="251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3" name="墨迹 102"/>
              <p14:cNvContentPartPr/>
              <p14:nvPr/>
            </p14:nvContentPartPr>
            <p14:xfrm>
              <a:off x="3945466" y="89003"/>
              <a:ext cx="143934" cy="339622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945466" y="89003"/>
                <a:ext cx="143934" cy="3396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" name="墨迹 103"/>
              <p14:cNvContentPartPr/>
              <p14:nvPr/>
            </p14:nvContentPartPr>
            <p14:xfrm>
              <a:off x="4163836" y="73317"/>
              <a:ext cx="117475" cy="126895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163836" y="73317"/>
                <a:ext cx="117475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5" name="墨迹 104"/>
              <p14:cNvContentPartPr/>
              <p14:nvPr/>
            </p14:nvContentPartPr>
            <p14:xfrm>
              <a:off x="9903883" y="468808"/>
              <a:ext cx="92428" cy="39936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903883" y="468808"/>
                <a:ext cx="92428" cy="3993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6" name="墨迹 105"/>
              <p14:cNvContentPartPr/>
              <p14:nvPr/>
            </p14:nvContentPartPr>
            <p14:xfrm>
              <a:off x="9998427" y="537719"/>
              <a:ext cx="174978" cy="24903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9998427" y="537719"/>
                <a:ext cx="174978" cy="249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7" name="墨迹 106"/>
              <p14:cNvContentPartPr/>
              <p14:nvPr/>
            </p14:nvContentPartPr>
            <p14:xfrm>
              <a:off x="10374488" y="517451"/>
              <a:ext cx="152400" cy="249562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374488" y="517451"/>
                <a:ext cx="152400" cy="2495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08" name="墨迹 107"/>
              <p14:cNvContentPartPr/>
              <p14:nvPr/>
            </p14:nvContentPartPr>
            <p14:xfrm>
              <a:off x="10772069" y="513222"/>
              <a:ext cx="138642" cy="225415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772069" y="513222"/>
                <a:ext cx="138642" cy="225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9" name="墨迹 108"/>
              <p14:cNvContentPartPr/>
              <p14:nvPr/>
            </p14:nvContentPartPr>
            <p14:xfrm>
              <a:off x="10899422" y="526792"/>
              <a:ext cx="191912" cy="217661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899422" y="526792"/>
                <a:ext cx="191912" cy="2176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0" name="墨迹 109"/>
              <p14:cNvContentPartPr/>
              <p14:nvPr/>
            </p14:nvContentPartPr>
            <p14:xfrm>
              <a:off x="11314994" y="511459"/>
              <a:ext cx="137583" cy="21466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1314994" y="511459"/>
                <a:ext cx="137583" cy="214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1" name="墨迹 110"/>
              <p14:cNvContentPartPr/>
              <p14:nvPr/>
            </p14:nvContentPartPr>
            <p14:xfrm>
              <a:off x="11452577" y="411705"/>
              <a:ext cx="349955" cy="32992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1452577" y="411705"/>
                <a:ext cx="349955" cy="3299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2" name="墨迹 111"/>
              <p14:cNvContentPartPr/>
              <p14:nvPr/>
            </p14:nvContentPartPr>
            <p14:xfrm>
              <a:off x="6749344" y="3072987"/>
              <a:ext cx="794456" cy="78252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749344" y="3072987"/>
                <a:ext cx="794456" cy="782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3" name="墨迹 112"/>
              <p14:cNvContentPartPr/>
              <p14:nvPr/>
            </p14:nvContentPartPr>
            <p14:xfrm>
              <a:off x="4622800" y="3522056"/>
              <a:ext cx="245533" cy="16443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622800" y="3522056"/>
                <a:ext cx="245533" cy="164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4" name="墨迹 113"/>
              <p14:cNvContentPartPr/>
              <p14:nvPr/>
            </p14:nvContentPartPr>
            <p14:xfrm>
              <a:off x="4062588" y="1779357"/>
              <a:ext cx="119769" cy="76138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062588" y="1779357"/>
                <a:ext cx="119769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5" name="墨迹 114"/>
              <p14:cNvContentPartPr/>
              <p14:nvPr/>
            </p14:nvContentPartPr>
            <p14:xfrm>
              <a:off x="5971822" y="2260855"/>
              <a:ext cx="39511" cy="21871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5971822" y="2260855"/>
                <a:ext cx="39511" cy="218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6" name="墨迹 115"/>
              <p14:cNvContentPartPr/>
              <p14:nvPr/>
            </p14:nvContentPartPr>
            <p14:xfrm>
              <a:off x="5980994" y="2193883"/>
              <a:ext cx="164394" cy="377867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5980994" y="2193883"/>
                <a:ext cx="164394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7" name="墨迹 116"/>
              <p14:cNvContentPartPr/>
              <p14:nvPr/>
            </p14:nvContentPartPr>
            <p14:xfrm>
              <a:off x="6186311" y="2231951"/>
              <a:ext cx="28222" cy="260312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6186311" y="2231951"/>
                <a:ext cx="28222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8" name="墨迹 117"/>
              <p14:cNvContentPartPr/>
              <p14:nvPr/>
            </p14:nvContentPartPr>
            <p14:xfrm>
              <a:off x="6191955" y="2351797"/>
              <a:ext cx="158045" cy="4511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6191955" y="2351797"/>
                <a:ext cx="15804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19" name="墨迹 118"/>
              <p14:cNvContentPartPr/>
              <p14:nvPr/>
            </p14:nvContentPartPr>
            <p14:xfrm>
              <a:off x="6316133" y="2158458"/>
              <a:ext cx="33867" cy="621964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6316133" y="2158458"/>
                <a:ext cx="33867" cy="6219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0" name="墨迹 119"/>
              <p14:cNvContentPartPr/>
              <p14:nvPr/>
            </p14:nvContentPartPr>
            <p14:xfrm>
              <a:off x="6380338" y="2382287"/>
              <a:ext cx="136172" cy="125486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6380338" y="2382287"/>
                <a:ext cx="136172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1" name="墨迹 120"/>
              <p14:cNvContentPartPr/>
              <p14:nvPr/>
            </p14:nvContentPartPr>
            <p14:xfrm>
              <a:off x="6443133" y="2382816"/>
              <a:ext cx="25400" cy="242512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6443133" y="2382816"/>
                <a:ext cx="254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2" name="墨迹 121"/>
              <p14:cNvContentPartPr/>
              <p14:nvPr/>
            </p14:nvContentPartPr>
            <p14:xfrm>
              <a:off x="6457244" y="2176963"/>
              <a:ext cx="107244" cy="16920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6457244" y="2176963"/>
                <a:ext cx="10724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23" name="墨迹 122"/>
              <p14:cNvContentPartPr/>
              <p14:nvPr/>
            </p14:nvContentPartPr>
            <p14:xfrm>
              <a:off x="8077200" y="2379996"/>
              <a:ext cx="11288" cy="22559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8077200" y="2379996"/>
                <a:ext cx="112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4" name="墨迹 123"/>
              <p14:cNvContentPartPr/>
              <p14:nvPr/>
            </p14:nvContentPartPr>
            <p14:xfrm>
              <a:off x="8173155" y="2163921"/>
              <a:ext cx="73378" cy="37610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8173155" y="2163921"/>
                <a:ext cx="73378" cy="3761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25" name="墨迹 124"/>
              <p14:cNvContentPartPr/>
              <p14:nvPr/>
            </p14:nvContentPartPr>
            <p14:xfrm>
              <a:off x="8240888" y="2112106"/>
              <a:ext cx="225778" cy="377161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8240888" y="2112106"/>
                <a:ext cx="225778" cy="377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6" name="墨迹 125"/>
              <p14:cNvContentPartPr/>
              <p14:nvPr/>
            </p14:nvContentPartPr>
            <p14:xfrm>
              <a:off x="8418336" y="2254863"/>
              <a:ext cx="254882" cy="221891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8418336" y="2254863"/>
                <a:ext cx="254882" cy="221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7" name="墨迹 126"/>
              <p14:cNvContentPartPr/>
              <p14:nvPr/>
            </p14:nvContentPartPr>
            <p14:xfrm>
              <a:off x="8636000" y="2376471"/>
              <a:ext cx="28222" cy="364473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8636000" y="2376471"/>
                <a:ext cx="28222" cy="364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8" name="墨迹 127"/>
              <p14:cNvContentPartPr/>
              <p14:nvPr/>
            </p14:nvContentPartPr>
            <p14:xfrm>
              <a:off x="8815211" y="2289759"/>
              <a:ext cx="139700" cy="2256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8815211" y="2289759"/>
                <a:ext cx="1397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29" name="墨迹 128"/>
              <p14:cNvContentPartPr/>
              <p14:nvPr/>
            </p14:nvContentPartPr>
            <p14:xfrm>
              <a:off x="8798630" y="2391276"/>
              <a:ext cx="181681" cy="9341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8798630" y="2391276"/>
                <a:ext cx="181681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0" name="墨迹 129"/>
              <p14:cNvContentPartPr/>
              <p14:nvPr/>
            </p14:nvContentPartPr>
            <p14:xfrm>
              <a:off x="8344428" y="1235116"/>
              <a:ext cx="156104" cy="32358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344428" y="1235116"/>
                <a:ext cx="156104" cy="3235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1" name="墨迹 130"/>
              <p14:cNvContentPartPr/>
              <p14:nvPr/>
            </p14:nvContentPartPr>
            <p14:xfrm>
              <a:off x="8500533" y="1143117"/>
              <a:ext cx="228600" cy="332572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500533" y="1143117"/>
                <a:ext cx="228600" cy="3325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32" name="墨迹 131"/>
              <p14:cNvContentPartPr/>
              <p14:nvPr/>
            </p14:nvContentPartPr>
            <p14:xfrm>
              <a:off x="8636000" y="1224013"/>
              <a:ext cx="383822" cy="637121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636000" y="1224013"/>
                <a:ext cx="383822" cy="6371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3" name="墨迹 132"/>
              <p14:cNvContentPartPr/>
              <p14:nvPr/>
            </p14:nvContentPartPr>
            <p14:xfrm>
              <a:off x="9053688" y="1347912"/>
              <a:ext cx="128412" cy="45119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9053688" y="1347912"/>
                <a:ext cx="128412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4" name="墨迹 133"/>
              <p14:cNvContentPartPr/>
              <p14:nvPr/>
            </p14:nvContentPartPr>
            <p14:xfrm>
              <a:off x="9018411" y="1466348"/>
              <a:ext cx="167922" cy="1973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9018411" y="1466348"/>
                <a:ext cx="167922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5" name="墨迹 134"/>
              <p14:cNvContentPartPr/>
              <p14:nvPr/>
            </p14:nvContentPartPr>
            <p14:xfrm>
              <a:off x="9387416" y="1460708"/>
              <a:ext cx="1037872" cy="56398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9387416" y="1460708"/>
                <a:ext cx="103787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6" name="墨迹 135"/>
              <p14:cNvContentPartPr/>
              <p14:nvPr/>
            </p14:nvContentPartPr>
            <p14:xfrm>
              <a:off x="9697155" y="1099761"/>
              <a:ext cx="107245" cy="325170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9697155" y="1099761"/>
                <a:ext cx="107245" cy="325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7" name="墨迹 136"/>
              <p14:cNvContentPartPr/>
              <p14:nvPr/>
            </p14:nvContentPartPr>
            <p14:xfrm>
              <a:off x="9832622" y="1270365"/>
              <a:ext cx="158044" cy="21149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9832622" y="1270365"/>
                <a:ext cx="158044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8" name="墨迹 137"/>
              <p14:cNvContentPartPr/>
              <p14:nvPr/>
            </p14:nvContentPartPr>
            <p14:xfrm>
              <a:off x="9860844" y="1175722"/>
              <a:ext cx="50800" cy="251148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9860844" y="1175722"/>
                <a:ext cx="50800" cy="2511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9" name="墨迹 138"/>
              <p14:cNvContentPartPr/>
              <p14:nvPr/>
            </p14:nvContentPartPr>
            <p14:xfrm>
              <a:off x="10018888" y="1096589"/>
              <a:ext cx="79022" cy="412058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018888" y="1096589"/>
                <a:ext cx="79022" cy="4120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40" name="墨迹 139"/>
              <p14:cNvContentPartPr/>
              <p14:nvPr/>
            </p14:nvContentPartPr>
            <p14:xfrm>
              <a:off x="10162822" y="1291514"/>
              <a:ext cx="160866" cy="22560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10162822" y="1291514"/>
                <a:ext cx="160866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41" name="墨迹 140"/>
              <p14:cNvContentPartPr/>
              <p14:nvPr/>
            </p14:nvContentPartPr>
            <p14:xfrm>
              <a:off x="10346266" y="1112451"/>
              <a:ext cx="172155" cy="195983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346266" y="1112451"/>
                <a:ext cx="172155" cy="195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2" name="墨迹 141"/>
              <p14:cNvContentPartPr/>
              <p14:nvPr/>
            </p14:nvContentPartPr>
            <p14:xfrm>
              <a:off x="10459155" y="1139240"/>
              <a:ext cx="105018" cy="59958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459155" y="1139240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43" name="墨迹 142"/>
              <p14:cNvContentPartPr/>
              <p14:nvPr/>
            </p14:nvContentPartPr>
            <p14:xfrm>
              <a:off x="10391422" y="1119500"/>
              <a:ext cx="50800" cy="439905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391422" y="1119500"/>
                <a:ext cx="50800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4" name="墨迹 143"/>
              <p14:cNvContentPartPr/>
              <p14:nvPr/>
            </p14:nvContentPartPr>
            <p14:xfrm>
              <a:off x="10504311" y="1206917"/>
              <a:ext cx="135467" cy="18752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504311" y="1206917"/>
                <a:ext cx="135467" cy="1875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45" name="墨迹 144"/>
              <p14:cNvContentPartPr/>
              <p14:nvPr/>
            </p14:nvContentPartPr>
            <p14:xfrm>
              <a:off x="10517717" y="1194933"/>
              <a:ext cx="88194" cy="237576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0517717" y="1194933"/>
                <a:ext cx="88194" cy="237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6" name="墨迹 145"/>
              <p14:cNvContentPartPr/>
              <p14:nvPr/>
            </p14:nvContentPartPr>
            <p14:xfrm>
              <a:off x="10704688" y="1106106"/>
              <a:ext cx="59267" cy="45893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704688" y="1106106"/>
                <a:ext cx="59267" cy="458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47" name="墨迹 146"/>
              <p14:cNvContentPartPr/>
              <p14:nvPr/>
            </p14:nvContentPartPr>
            <p14:xfrm>
              <a:off x="10365140" y="1507237"/>
              <a:ext cx="532165" cy="6344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0365140" y="1507237"/>
                <a:ext cx="532165" cy="63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48" name="墨迹 147"/>
              <p14:cNvContentPartPr/>
              <p14:nvPr/>
            </p14:nvContentPartPr>
            <p14:xfrm>
              <a:off x="10239022" y="1646822"/>
              <a:ext cx="222955" cy="157914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0239022" y="1646822"/>
                <a:ext cx="222955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49" name="墨迹 148"/>
              <p14:cNvContentPartPr/>
              <p14:nvPr/>
            </p14:nvContentPartPr>
            <p14:xfrm>
              <a:off x="10966273" y="1466348"/>
              <a:ext cx="168099" cy="3665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0966273" y="1466348"/>
                <a:ext cx="168099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50" name="墨迹 149"/>
              <p14:cNvContentPartPr/>
              <p14:nvPr/>
            </p14:nvContentPartPr>
            <p14:xfrm>
              <a:off x="10918648" y="1570685"/>
              <a:ext cx="302507" cy="25379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0918648" y="1570685"/>
                <a:ext cx="30250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51" name="墨迹 150"/>
              <p14:cNvContentPartPr/>
              <p14:nvPr/>
            </p14:nvContentPartPr>
            <p14:xfrm>
              <a:off x="11300177" y="1421230"/>
              <a:ext cx="169333" cy="219952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1300177" y="1421230"/>
                <a:ext cx="169333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52" name="墨迹 151"/>
              <p14:cNvContentPartPr/>
              <p14:nvPr/>
            </p14:nvContentPartPr>
            <p14:xfrm>
              <a:off x="9170105" y="2125500"/>
              <a:ext cx="230717" cy="215018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9170105" y="2125500"/>
                <a:ext cx="230717" cy="215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53" name="墨迹 152"/>
              <p14:cNvContentPartPr/>
              <p14:nvPr/>
            </p14:nvContentPartPr>
            <p14:xfrm>
              <a:off x="9251244" y="2139952"/>
              <a:ext cx="84666" cy="530494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9251244" y="2139952"/>
                <a:ext cx="84666" cy="5304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54" name="墨迹 153"/>
              <p14:cNvContentPartPr/>
              <p14:nvPr/>
            </p14:nvContentPartPr>
            <p14:xfrm>
              <a:off x="9491838" y="2284120"/>
              <a:ext cx="202494" cy="11279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9491838" y="2284120"/>
                <a:ext cx="20249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55" name="墨迹 154"/>
              <p14:cNvContentPartPr/>
              <p14:nvPr/>
            </p14:nvContentPartPr>
            <p14:xfrm>
              <a:off x="9557455" y="2162864"/>
              <a:ext cx="26812" cy="31300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9557455" y="2162864"/>
                <a:ext cx="26812" cy="3130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56" name="墨迹 155"/>
              <p14:cNvContentPartPr/>
              <p14:nvPr/>
            </p14:nvContentPartPr>
            <p14:xfrm>
              <a:off x="9821333" y="2109286"/>
              <a:ext cx="139171" cy="222067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9821333" y="2109286"/>
                <a:ext cx="139171" cy="2220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57" name="墨迹 156"/>
              <p14:cNvContentPartPr/>
              <p14:nvPr/>
            </p14:nvContentPartPr>
            <p14:xfrm>
              <a:off x="10111140" y="2162864"/>
              <a:ext cx="150460" cy="2820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0111140" y="2162864"/>
                <a:ext cx="150460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58" name="墨迹 157"/>
              <p14:cNvContentPartPr/>
              <p14:nvPr/>
            </p14:nvContentPartPr>
            <p14:xfrm>
              <a:off x="10064750" y="2261560"/>
              <a:ext cx="247650" cy="11280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0064750" y="2261560"/>
                <a:ext cx="24765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59" name="墨迹 158"/>
              <p14:cNvContentPartPr/>
              <p14:nvPr/>
            </p14:nvContentPartPr>
            <p14:xfrm>
              <a:off x="10411177" y="2015524"/>
              <a:ext cx="256823" cy="189638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0411177" y="2015524"/>
                <a:ext cx="256823" cy="1896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60" name="墨迹 159"/>
              <p14:cNvContentPartPr/>
              <p14:nvPr/>
            </p14:nvContentPartPr>
            <p14:xfrm>
              <a:off x="10555111" y="1982038"/>
              <a:ext cx="45156" cy="502295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555111" y="1982038"/>
                <a:ext cx="45156" cy="5022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61" name="墨迹 160"/>
              <p14:cNvContentPartPr/>
              <p14:nvPr/>
            </p14:nvContentPartPr>
            <p14:xfrm>
              <a:off x="8026400" y="1219607"/>
              <a:ext cx="225777" cy="1284465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8026400" y="1219607"/>
                <a:ext cx="225777" cy="12844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62" name="墨迹 161"/>
              <p14:cNvContentPartPr/>
              <p14:nvPr/>
            </p14:nvContentPartPr>
            <p14:xfrm>
              <a:off x="7450666" y="163906"/>
              <a:ext cx="84666" cy="286573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7450666" y="163906"/>
                <a:ext cx="84666" cy="286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63" name="墨迹 162"/>
              <p14:cNvContentPartPr/>
              <p14:nvPr/>
            </p14:nvContentPartPr>
            <p14:xfrm>
              <a:off x="7460544" y="112796"/>
              <a:ext cx="165100" cy="391966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7460544" y="112796"/>
                <a:ext cx="165100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64" name="墨迹 163"/>
              <p14:cNvContentPartPr/>
              <p14:nvPr/>
            </p14:nvContentPartPr>
            <p14:xfrm>
              <a:off x="7684911" y="152274"/>
              <a:ext cx="53622" cy="291155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684911" y="152274"/>
                <a:ext cx="53622" cy="291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65" name="墨迹 164"/>
              <p14:cNvContentPartPr/>
              <p14:nvPr/>
            </p14:nvContentPartPr>
            <p14:xfrm>
              <a:off x="7687733" y="287629"/>
              <a:ext cx="166511" cy="62038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7687733" y="287629"/>
                <a:ext cx="16651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66" name="墨迹 165"/>
              <p14:cNvContentPartPr/>
              <p14:nvPr/>
            </p14:nvContentPartPr>
            <p14:xfrm>
              <a:off x="7828844" y="88826"/>
              <a:ext cx="45156" cy="585130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7828844" y="88826"/>
                <a:ext cx="45156" cy="585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67" name="墨迹 166"/>
              <p14:cNvContentPartPr/>
              <p14:nvPr/>
            </p14:nvContentPartPr>
            <p14:xfrm>
              <a:off x="7889169" y="281990"/>
              <a:ext cx="171097" cy="180473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7889169" y="281990"/>
                <a:ext cx="17109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68" name="墨迹 167"/>
              <p14:cNvContentPartPr/>
              <p14:nvPr/>
            </p14:nvContentPartPr>
            <p14:xfrm>
              <a:off x="7989711" y="341208"/>
              <a:ext cx="25400" cy="296089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7989711" y="341208"/>
                <a:ext cx="25400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69" name="墨迹 168"/>
              <p14:cNvContentPartPr/>
              <p14:nvPr/>
            </p14:nvContentPartPr>
            <p14:xfrm>
              <a:off x="8094133" y="97815"/>
              <a:ext cx="141111" cy="37540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8094133" y="97815"/>
                <a:ext cx="141111" cy="3754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8">
            <p14:nvContentPartPr>
              <p14:cNvPr id="16" name="墨迹 15"/>
              <p14:cNvContentPartPr/>
              <p14:nvPr/>
            </p14:nvContentPartPr>
            <p14:xfrm>
              <a:off x="1054800" y="844560"/>
              <a:ext cx="10535760" cy="5700240"/>
            </p14:xfrm>
          </p:contentPart>
        </mc:Choice>
        <mc:Fallback>
          <p:pic>
            <p:nvPicPr>
              <p:cNvPr id="16" name="墨迹 15"/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045440" y="835200"/>
                <a:ext cx="10554480" cy="57189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" y="375920"/>
            <a:ext cx="10292080" cy="5779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墨迹 1"/>
              <p14:cNvContentPartPr/>
              <p14:nvPr/>
            </p14:nvContentPartPr>
            <p14:xfrm>
              <a:off x="7132990" y="958766"/>
              <a:ext cx="26987" cy="6944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132990" y="958766"/>
                <a:ext cx="26987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5" name="墨迹 64"/>
              <p14:cNvContentPartPr/>
              <p14:nvPr/>
            </p14:nvContentPartPr>
            <p14:xfrm>
              <a:off x="4583288" y="1421230"/>
              <a:ext cx="77612" cy="116144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583288" y="1421230"/>
                <a:ext cx="77612" cy="11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3" name="墨迹 92"/>
              <p14:cNvContentPartPr/>
              <p14:nvPr/>
            </p14:nvContentPartPr>
            <p14:xfrm>
              <a:off x="7059965" y="344027"/>
              <a:ext cx="49212" cy="1692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059965" y="344027"/>
                <a:ext cx="492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1" name="墨迹 100"/>
              <p14:cNvContentPartPr/>
              <p14:nvPr/>
            </p14:nvContentPartPr>
            <p14:xfrm>
              <a:off x="6928555" y="1206212"/>
              <a:ext cx="8467" cy="2326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928555" y="1206212"/>
                <a:ext cx="8467" cy="23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8" name="墨迹 117"/>
              <p14:cNvContentPartPr/>
              <p14:nvPr/>
            </p14:nvContentPartPr>
            <p14:xfrm>
              <a:off x="6612466" y="789572"/>
              <a:ext cx="47978" cy="1127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6612466" y="789572"/>
                <a:ext cx="479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7" name="墨迹 36"/>
              <p14:cNvContentPartPr/>
              <p14:nvPr/>
            </p14:nvContentPartPr>
            <p14:xfrm>
              <a:off x="10645422" y="5732859"/>
              <a:ext cx="8467" cy="282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0645422" y="5732859"/>
                <a:ext cx="8467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3" name="墨迹 202"/>
              <p14:cNvContentPartPr/>
              <p14:nvPr/>
            </p14:nvContentPartPr>
            <p14:xfrm>
              <a:off x="4445000" y="3059592"/>
              <a:ext cx="42333" cy="8460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4445000" y="3059592"/>
                <a:ext cx="423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9" name="墨迹 208"/>
              <p14:cNvContentPartPr/>
              <p14:nvPr/>
            </p14:nvContentPartPr>
            <p14:xfrm>
              <a:off x="5108222" y="3460018"/>
              <a:ext cx="2822" cy="14100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5108222" y="3460018"/>
                <a:ext cx="2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1" name="墨迹 210"/>
              <p14:cNvContentPartPr/>
              <p14:nvPr/>
            </p14:nvContentPartPr>
            <p14:xfrm>
              <a:off x="5283200" y="3107531"/>
              <a:ext cx="2822" cy="33839"/>
            </p14:xfrm>
          </p:contentPart>
        </mc:Choice>
        <mc:Fallback xmlns="">
          <p:pic>
            <p:nvPicPr>
              <p:cNvPr id="211" name="墨迹 210"/>
            </p:nvPicPr>
            <p:blipFill>
              <a:blip/>
            </p:blipFill>
            <p:spPr>
              <a:xfrm>
                <a:off x="5283200" y="3107531"/>
                <a:ext cx="28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6" name="墨迹 215"/>
              <p14:cNvContentPartPr/>
              <p14:nvPr/>
            </p14:nvContentPartPr>
            <p14:xfrm>
              <a:off x="6598355" y="4449804"/>
              <a:ext cx="14112" cy="360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6598355" y="4449804"/>
                <a:ext cx="1411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1" name="墨迹 220"/>
              <p14:cNvContentPartPr/>
              <p14:nvPr/>
            </p14:nvContentPartPr>
            <p14:xfrm>
              <a:off x="6403622" y="3211867"/>
              <a:ext cx="25400" cy="8460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6403622" y="3211867"/>
                <a:ext cx="254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5" name="墨迹 224"/>
              <p14:cNvContentPartPr/>
              <p14:nvPr/>
            </p14:nvContentPartPr>
            <p14:xfrm>
              <a:off x="6959600" y="3169569"/>
              <a:ext cx="56444" cy="11279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6959600" y="3169569"/>
                <a:ext cx="5644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1" name="墨迹 230"/>
              <p14:cNvContentPartPr/>
              <p14:nvPr/>
            </p14:nvContentPartPr>
            <p14:xfrm>
              <a:off x="7600244" y="2571750"/>
              <a:ext cx="36688" cy="5639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7600244" y="2571750"/>
                <a:ext cx="3668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39" name="墨迹 238"/>
              <p14:cNvContentPartPr/>
              <p14:nvPr/>
            </p14:nvContentPartPr>
            <p14:xfrm>
              <a:off x="5548488" y="2865019"/>
              <a:ext cx="16934" cy="5640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5548488" y="2865019"/>
                <a:ext cx="169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9" name="墨迹 248"/>
              <p14:cNvContentPartPr/>
              <p14:nvPr/>
            </p14:nvContentPartPr>
            <p14:xfrm>
              <a:off x="6508044" y="5312694"/>
              <a:ext cx="5644" cy="8459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6508044" y="5312694"/>
                <a:ext cx="5644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50" name="墨迹 249"/>
              <p14:cNvContentPartPr/>
              <p14:nvPr/>
            </p14:nvContentPartPr>
            <p14:xfrm>
              <a:off x="6522155" y="5261935"/>
              <a:ext cx="19756" cy="14100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6522155" y="5261935"/>
                <a:ext cx="1975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2" name="墨迹 251"/>
              <p14:cNvContentPartPr/>
              <p14:nvPr/>
            </p14:nvContentPartPr>
            <p14:xfrm>
              <a:off x="6570133" y="5182978"/>
              <a:ext cx="47978" cy="11280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6570133" y="5182978"/>
                <a:ext cx="47978" cy="1128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" name="墨迹 3"/>
              <p14:cNvContentPartPr/>
              <p14:nvPr/>
            </p14:nvContentPartPr>
            <p14:xfrm>
              <a:off x="1535760" y="1243080"/>
              <a:ext cx="9906480" cy="312552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526400" y="1233720"/>
                <a:ext cx="9925200" cy="31442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10" y="375920"/>
            <a:ext cx="10292080" cy="5779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5454650" y="4318000"/>
              <a:ext cx="2165350" cy="1905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454650" y="4318000"/>
                <a:ext cx="216535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6959600" y="1739900"/>
              <a:ext cx="203200" cy="12065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959600" y="1739900"/>
                <a:ext cx="20320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墨迹 1"/>
              <p14:cNvContentPartPr/>
              <p14:nvPr/>
            </p14:nvContentPartPr>
            <p14:xfrm>
              <a:off x="7132990" y="958766"/>
              <a:ext cx="26987" cy="69440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132990" y="958766"/>
                <a:ext cx="26987" cy="69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0" name="墨迹 69"/>
              <p14:cNvContentPartPr/>
              <p14:nvPr/>
            </p14:nvContentPartPr>
            <p14:xfrm>
              <a:off x="7847894" y="842974"/>
              <a:ext cx="225778" cy="64029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847894" y="842974"/>
                <a:ext cx="225778" cy="640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" name="墨迹 70"/>
              <p14:cNvContentPartPr/>
              <p14:nvPr/>
            </p14:nvContentPartPr>
            <p14:xfrm>
              <a:off x="8015111" y="1039662"/>
              <a:ext cx="174978" cy="4318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015111" y="1039662"/>
                <a:ext cx="174978" cy="431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2" name="墨迹 71"/>
              <p14:cNvContentPartPr/>
              <p14:nvPr/>
            </p14:nvContentPartPr>
            <p14:xfrm>
              <a:off x="8006644" y="1144879"/>
              <a:ext cx="211666" cy="26261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006644" y="1144879"/>
                <a:ext cx="211666" cy="262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3" name="墨迹 72"/>
              <p14:cNvContentPartPr/>
              <p14:nvPr/>
            </p14:nvContentPartPr>
            <p14:xfrm>
              <a:off x="8371416" y="1023624"/>
              <a:ext cx="1032228" cy="5357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371416" y="1023624"/>
                <a:ext cx="103222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4" name="墨迹 73"/>
              <p14:cNvContentPartPr/>
              <p14:nvPr/>
            </p14:nvContentPartPr>
            <p14:xfrm>
              <a:off x="8667750" y="800851"/>
              <a:ext cx="236361" cy="15580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667750" y="800851"/>
                <a:ext cx="236361" cy="15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5" name="墨迹 74"/>
              <p14:cNvContentPartPr/>
              <p14:nvPr/>
            </p14:nvContentPartPr>
            <p14:xfrm>
              <a:off x="8896173" y="742339"/>
              <a:ext cx="352249" cy="18822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896173" y="742339"/>
                <a:ext cx="352249" cy="1882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6" name="墨迹 75"/>
              <p14:cNvContentPartPr/>
              <p14:nvPr/>
            </p14:nvContentPartPr>
            <p14:xfrm>
              <a:off x="8559271" y="1080022"/>
              <a:ext cx="93662" cy="24603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8559271" y="1080022"/>
                <a:ext cx="93662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7" name="墨迹 76"/>
              <p14:cNvContentPartPr/>
              <p14:nvPr/>
            </p14:nvContentPartPr>
            <p14:xfrm>
              <a:off x="8630355" y="1095531"/>
              <a:ext cx="195439" cy="274941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8630355" y="1095531"/>
                <a:ext cx="195439" cy="274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78" name="墨迹 77"/>
              <p14:cNvContentPartPr/>
              <p14:nvPr/>
            </p14:nvContentPartPr>
            <p14:xfrm>
              <a:off x="8779227" y="1206917"/>
              <a:ext cx="65617" cy="182060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8779227" y="1206917"/>
                <a:ext cx="65617" cy="1820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9" name="墨迹 78"/>
              <p14:cNvContentPartPr/>
              <p14:nvPr/>
            </p14:nvContentPartPr>
            <p14:xfrm>
              <a:off x="8861777" y="1239346"/>
              <a:ext cx="11289" cy="16214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8861777" y="1239346"/>
                <a:ext cx="11289" cy="162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80" name="墨迹 79"/>
              <p14:cNvContentPartPr/>
              <p14:nvPr/>
            </p14:nvContentPartPr>
            <p14:xfrm>
              <a:off x="8785577" y="1314074"/>
              <a:ext cx="138289" cy="4511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8785577" y="1314074"/>
                <a:ext cx="1382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81" name="墨迹 80"/>
              <p14:cNvContentPartPr/>
              <p14:nvPr/>
            </p14:nvContentPartPr>
            <p14:xfrm>
              <a:off x="8977488" y="1187002"/>
              <a:ext cx="110067" cy="20038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977488" y="1187002"/>
                <a:ext cx="110067" cy="2003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2" name="墨迹 81"/>
              <p14:cNvContentPartPr/>
              <p14:nvPr/>
            </p14:nvContentPartPr>
            <p14:xfrm>
              <a:off x="9064977" y="1218197"/>
              <a:ext cx="93134" cy="2819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064977" y="1218197"/>
                <a:ext cx="931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3" name="墨迹 82"/>
              <p14:cNvContentPartPr/>
              <p14:nvPr/>
            </p14:nvContentPartPr>
            <p14:xfrm>
              <a:off x="9152466" y="1203392"/>
              <a:ext cx="215900" cy="170781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152466" y="1203392"/>
                <a:ext cx="215900" cy="1707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4" name="墨迹 83"/>
              <p14:cNvContentPartPr/>
              <p14:nvPr/>
            </p14:nvContentPartPr>
            <p14:xfrm>
              <a:off x="9330266" y="938145"/>
              <a:ext cx="740481" cy="139057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330266" y="938145"/>
                <a:ext cx="740481" cy="139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85" name="墨迹 84"/>
              <p14:cNvContentPartPr/>
              <p14:nvPr/>
            </p14:nvContentPartPr>
            <p14:xfrm>
              <a:off x="9505244" y="1129899"/>
              <a:ext cx="112888" cy="172895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505244" y="1129899"/>
                <a:ext cx="112888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86" name="墨迹 85"/>
              <p14:cNvContentPartPr/>
              <p14:nvPr/>
            </p14:nvContentPartPr>
            <p14:xfrm>
              <a:off x="9505244" y="1161799"/>
              <a:ext cx="100188" cy="14663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505244" y="1161799"/>
                <a:ext cx="100188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7" name="墨迹 86"/>
              <p14:cNvContentPartPr/>
              <p14:nvPr/>
            </p14:nvContentPartPr>
            <p14:xfrm>
              <a:off x="9654469" y="1101876"/>
              <a:ext cx="93486" cy="29820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654469" y="1101876"/>
                <a:ext cx="93486" cy="298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88" name="墨迹 87"/>
              <p14:cNvContentPartPr/>
              <p14:nvPr/>
            </p14:nvContentPartPr>
            <p14:xfrm>
              <a:off x="9770533" y="1062574"/>
              <a:ext cx="105304" cy="287101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770533" y="1062574"/>
                <a:ext cx="105304" cy="2871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89" name="墨迹 88"/>
              <p14:cNvContentPartPr/>
              <p14:nvPr/>
            </p14:nvContentPartPr>
            <p14:xfrm>
              <a:off x="9889066" y="1186825"/>
              <a:ext cx="105304" cy="136237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889066" y="1186825"/>
                <a:ext cx="105304" cy="136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90" name="墨迹 89"/>
              <p14:cNvContentPartPr/>
              <p14:nvPr/>
            </p14:nvContentPartPr>
            <p14:xfrm>
              <a:off x="10001955" y="1062221"/>
              <a:ext cx="115712" cy="69264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001955" y="1062221"/>
                <a:ext cx="115712" cy="69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1" name="墨迹 90"/>
              <p14:cNvContentPartPr/>
              <p14:nvPr/>
            </p14:nvContentPartPr>
            <p14:xfrm>
              <a:off x="10032118" y="865709"/>
              <a:ext cx="243593" cy="3665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032118" y="865709"/>
                <a:ext cx="24359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92" name="墨迹 91"/>
              <p14:cNvContentPartPr/>
              <p14:nvPr/>
            </p14:nvContentPartPr>
            <p14:xfrm>
              <a:off x="10414000" y="874169"/>
              <a:ext cx="360" cy="1128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414000" y="874169"/>
                <a:ext cx="360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3" name="墨迹 92"/>
              <p14:cNvContentPartPr/>
              <p14:nvPr/>
            </p14:nvContentPartPr>
            <p14:xfrm>
              <a:off x="7059965" y="344027"/>
              <a:ext cx="49212" cy="16920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7059965" y="344027"/>
                <a:ext cx="4921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94" name="墨迹 93"/>
              <p14:cNvContentPartPr/>
              <p14:nvPr/>
            </p14:nvContentPartPr>
            <p14:xfrm>
              <a:off x="3228622" y="1942030"/>
              <a:ext cx="229481" cy="6573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3228622" y="1942030"/>
                <a:ext cx="229481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5" name="墨迹 94"/>
              <p14:cNvContentPartPr/>
              <p14:nvPr/>
            </p14:nvContentPartPr>
            <p14:xfrm>
              <a:off x="3203222" y="1861134"/>
              <a:ext cx="138289" cy="346848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3203222" y="1861134"/>
                <a:ext cx="138289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96" name="墨迹 95"/>
              <p14:cNvContentPartPr/>
              <p14:nvPr/>
            </p14:nvContentPartPr>
            <p14:xfrm>
              <a:off x="3443111" y="2047248"/>
              <a:ext cx="112889" cy="10151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3443111" y="2047248"/>
                <a:ext cx="1128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7" name="墨迹 96"/>
              <p14:cNvContentPartPr/>
              <p14:nvPr/>
            </p14:nvContentPartPr>
            <p14:xfrm>
              <a:off x="8833555" y="1587075"/>
              <a:ext cx="186267" cy="27969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8833555" y="1587075"/>
                <a:ext cx="186267" cy="279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98" name="墨迹 97"/>
              <p14:cNvContentPartPr/>
              <p14:nvPr/>
            </p14:nvContentPartPr>
            <p14:xfrm>
              <a:off x="9149644" y="1714500"/>
              <a:ext cx="53622" cy="7331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9149644" y="1714500"/>
                <a:ext cx="53622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9" name="墨迹 98"/>
              <p14:cNvContentPartPr/>
              <p14:nvPr/>
            </p14:nvContentPartPr>
            <p14:xfrm>
              <a:off x="4789311" y="2013409"/>
              <a:ext cx="132644" cy="6485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4789311" y="2013409"/>
                <a:ext cx="132644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0" name="墨迹 99"/>
              <p14:cNvContentPartPr/>
              <p14:nvPr/>
            </p14:nvContentPartPr>
            <p14:xfrm>
              <a:off x="4686829" y="2092366"/>
              <a:ext cx="60148" cy="4229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4686829" y="2092366"/>
                <a:ext cx="60148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1" name="墨迹 100"/>
              <p14:cNvContentPartPr/>
              <p14:nvPr/>
            </p14:nvContentPartPr>
            <p14:xfrm>
              <a:off x="6928555" y="1206212"/>
              <a:ext cx="8467" cy="2326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6928555" y="1206212"/>
                <a:ext cx="8467" cy="23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02" name="墨迹 101"/>
              <p14:cNvContentPartPr/>
              <p14:nvPr/>
            </p14:nvContentPartPr>
            <p14:xfrm>
              <a:off x="4682066" y="2015348"/>
              <a:ext cx="239889" cy="139056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4682066" y="2015348"/>
                <a:ext cx="239889" cy="139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3" name="墨迹 102"/>
              <p14:cNvContentPartPr/>
              <p14:nvPr/>
            </p14:nvContentPartPr>
            <p14:xfrm>
              <a:off x="4667955" y="2126205"/>
              <a:ext cx="567267" cy="4511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4667955" y="2126205"/>
                <a:ext cx="567267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4" name="墨迹 103"/>
              <p14:cNvContentPartPr/>
              <p14:nvPr/>
            </p14:nvContentPartPr>
            <p14:xfrm>
              <a:off x="4933244" y="2009884"/>
              <a:ext cx="512233" cy="57103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4933244" y="2009884"/>
                <a:ext cx="512233" cy="57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5" name="墨迹 104"/>
              <p14:cNvContentPartPr/>
              <p14:nvPr/>
            </p14:nvContentPartPr>
            <p14:xfrm>
              <a:off x="5229577" y="2086727"/>
              <a:ext cx="53623" cy="4229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229577" y="2086727"/>
                <a:ext cx="53623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06" name="墨迹 105"/>
              <p14:cNvContentPartPr/>
              <p14:nvPr/>
            </p14:nvContentPartPr>
            <p14:xfrm>
              <a:off x="5187244" y="2160044"/>
              <a:ext cx="5644" cy="8460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187244" y="2160044"/>
                <a:ext cx="564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7" name="墨迹 106"/>
              <p14:cNvContentPartPr/>
              <p14:nvPr/>
            </p14:nvContentPartPr>
            <p14:xfrm>
              <a:off x="5192888" y="2216442"/>
              <a:ext cx="14112" cy="389146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192888" y="2216442"/>
                <a:ext cx="14112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08" name="墨迹 107"/>
              <p14:cNvContentPartPr/>
              <p14:nvPr/>
            </p14:nvContentPartPr>
            <p14:xfrm>
              <a:off x="5187244" y="2633787"/>
              <a:ext cx="22578" cy="5287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5187244" y="2633787"/>
                <a:ext cx="22578" cy="528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9" name="墨迹 108"/>
              <p14:cNvContentPartPr/>
              <p14:nvPr/>
            </p14:nvContentPartPr>
            <p14:xfrm>
              <a:off x="5418666" y="2072451"/>
              <a:ext cx="16934" cy="54723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418666" y="2072451"/>
                <a:ext cx="16934" cy="547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10" name="墨迹 109"/>
              <p14:cNvContentPartPr/>
              <p14:nvPr/>
            </p14:nvContentPartPr>
            <p14:xfrm>
              <a:off x="4662311" y="2162159"/>
              <a:ext cx="5644" cy="446249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662311" y="2162159"/>
                <a:ext cx="5644" cy="446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1" name="墨迹 110"/>
              <p14:cNvContentPartPr/>
              <p14:nvPr/>
            </p14:nvContentPartPr>
            <p14:xfrm>
              <a:off x="4871155" y="2092366"/>
              <a:ext cx="11289" cy="310189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4871155" y="2092366"/>
                <a:ext cx="11289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12" name="墨迹 111"/>
              <p14:cNvContentPartPr/>
              <p14:nvPr/>
            </p14:nvContentPartPr>
            <p14:xfrm>
              <a:off x="4883855" y="2504072"/>
              <a:ext cx="9878" cy="166374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883855" y="2504072"/>
                <a:ext cx="9878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13" name="墨迹 112"/>
              <p14:cNvContentPartPr/>
              <p14:nvPr/>
            </p14:nvContentPartPr>
            <p14:xfrm>
              <a:off x="4683301" y="2583029"/>
              <a:ext cx="241476" cy="118436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4683301" y="2583029"/>
                <a:ext cx="24147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14" name="墨迹 113"/>
              <p14:cNvContentPartPr/>
              <p14:nvPr/>
            </p14:nvContentPartPr>
            <p14:xfrm>
              <a:off x="4841169" y="2673266"/>
              <a:ext cx="69497" cy="5640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4841169" y="2673266"/>
                <a:ext cx="69497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15" name="墨迹 114"/>
              <p14:cNvContentPartPr/>
              <p14:nvPr/>
            </p14:nvContentPartPr>
            <p14:xfrm>
              <a:off x="4967111" y="2678906"/>
              <a:ext cx="42333" cy="360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4967111" y="2678906"/>
                <a:ext cx="423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16" name="墨迹 115"/>
              <p14:cNvContentPartPr/>
              <p14:nvPr/>
            </p14:nvContentPartPr>
            <p14:xfrm>
              <a:off x="4771672" y="2678906"/>
              <a:ext cx="672394" cy="2255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4771672" y="2678906"/>
                <a:ext cx="67239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17" name="墨迹 116"/>
              <p14:cNvContentPartPr/>
              <p14:nvPr/>
            </p14:nvContentPartPr>
            <p14:xfrm>
              <a:off x="4888088" y="2560470"/>
              <a:ext cx="651228" cy="132535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888088" y="2560470"/>
                <a:ext cx="651228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18" name="墨迹 117"/>
              <p14:cNvContentPartPr/>
              <p14:nvPr/>
            </p14:nvContentPartPr>
            <p14:xfrm>
              <a:off x="6612466" y="789572"/>
              <a:ext cx="47978" cy="11279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6612466" y="789572"/>
                <a:ext cx="479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19" name="墨迹 118"/>
              <p14:cNvContentPartPr/>
              <p14:nvPr/>
            </p14:nvContentPartPr>
            <p14:xfrm>
              <a:off x="5221111" y="2098006"/>
              <a:ext cx="5644" cy="987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5221111" y="2098006"/>
                <a:ext cx="5644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20" name="墨迹 119"/>
              <p14:cNvContentPartPr/>
              <p14:nvPr/>
            </p14:nvContentPartPr>
            <p14:xfrm>
              <a:off x="5181600" y="1409950"/>
              <a:ext cx="16933" cy="564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5181600" y="1409950"/>
                <a:ext cx="16933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21" name="墨迹 120"/>
              <p14:cNvContentPartPr/>
              <p14:nvPr/>
            </p14:nvContentPartPr>
            <p14:xfrm>
              <a:off x="4854222" y="2222082"/>
              <a:ext cx="73378" cy="101516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854222" y="2222082"/>
                <a:ext cx="73378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22" name="墨迹 121"/>
              <p14:cNvContentPartPr/>
              <p14:nvPr/>
            </p14:nvContentPartPr>
            <p14:xfrm>
              <a:off x="4893733" y="2054298"/>
              <a:ext cx="579967" cy="218542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4893733" y="2054298"/>
                <a:ext cx="579967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23" name="墨迹 122"/>
              <p14:cNvContentPartPr/>
              <p14:nvPr/>
            </p14:nvContentPartPr>
            <p14:xfrm>
              <a:off x="5187244" y="1590424"/>
              <a:ext cx="67733" cy="84597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5187244" y="1590424"/>
                <a:ext cx="6773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24" name="墨迹 123"/>
              <p14:cNvContentPartPr/>
              <p14:nvPr/>
            </p14:nvContentPartPr>
            <p14:xfrm>
              <a:off x="5235222" y="1646822"/>
              <a:ext cx="14111" cy="42298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5235222" y="1646822"/>
                <a:ext cx="14111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25" name="墨迹 124"/>
              <p14:cNvContentPartPr/>
              <p14:nvPr/>
            </p14:nvContentPartPr>
            <p14:xfrm>
              <a:off x="5187244" y="1697580"/>
              <a:ext cx="45156" cy="681006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5187244" y="1697580"/>
                <a:ext cx="45156" cy="6810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26" name="墨迹 125"/>
              <p14:cNvContentPartPr/>
              <p14:nvPr/>
            </p14:nvContentPartPr>
            <p14:xfrm>
              <a:off x="4656666" y="2030328"/>
              <a:ext cx="135467" cy="13535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4656666" y="2030328"/>
                <a:ext cx="135467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27" name="墨迹 126"/>
              <p14:cNvContentPartPr/>
              <p14:nvPr/>
            </p14:nvContentPartPr>
            <p14:xfrm>
              <a:off x="4792133" y="2069807"/>
              <a:ext cx="925689" cy="2819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4792133" y="2069807"/>
                <a:ext cx="925689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8" name="墨迹 127"/>
              <p14:cNvContentPartPr/>
              <p14:nvPr/>
            </p14:nvContentPartPr>
            <p14:xfrm>
              <a:off x="5695244" y="2058527"/>
              <a:ext cx="99659" cy="111387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5695244" y="2058527"/>
                <a:ext cx="99659" cy="111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29" name="墨迹 128"/>
              <p14:cNvContentPartPr/>
              <p14:nvPr/>
            </p14:nvContentPartPr>
            <p14:xfrm>
              <a:off x="5153377" y="1973930"/>
              <a:ext cx="310445" cy="197394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5153377" y="1973930"/>
                <a:ext cx="310445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0" name="墨迹 129"/>
              <p14:cNvContentPartPr/>
              <p14:nvPr/>
            </p14:nvContentPartPr>
            <p14:xfrm>
              <a:off x="5393266" y="1962651"/>
              <a:ext cx="136349" cy="101516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5393266" y="1962651"/>
                <a:ext cx="13634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31" name="墨迹 130"/>
              <p14:cNvContentPartPr/>
              <p14:nvPr/>
            </p14:nvContentPartPr>
            <p14:xfrm>
              <a:off x="5159022" y="2047248"/>
              <a:ext cx="28222" cy="580900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5159022" y="2047248"/>
                <a:ext cx="28222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32" name="墨迹 131"/>
              <p14:cNvContentPartPr/>
              <p14:nvPr/>
            </p14:nvContentPartPr>
            <p14:xfrm>
              <a:off x="5153377" y="2567520"/>
              <a:ext cx="118534" cy="139585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5153377" y="2567520"/>
                <a:ext cx="118534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33" name="墨迹 132"/>
              <p14:cNvContentPartPr/>
              <p14:nvPr/>
            </p14:nvContentPartPr>
            <p14:xfrm>
              <a:off x="5161844" y="1534026"/>
              <a:ext cx="104422" cy="194925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5161844" y="1534026"/>
                <a:ext cx="104422" cy="194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34" name="墨迹 133"/>
              <p14:cNvContentPartPr/>
              <p14:nvPr/>
            </p14:nvContentPartPr>
            <p14:xfrm>
              <a:off x="10120488" y="2667626"/>
              <a:ext cx="63853" cy="56398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0120488" y="2667626"/>
                <a:ext cx="6385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35" name="墨迹 134"/>
              <p14:cNvContentPartPr/>
              <p14:nvPr/>
            </p14:nvContentPartPr>
            <p14:xfrm>
              <a:off x="10143066" y="2055708"/>
              <a:ext cx="22578" cy="59358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10143066" y="2055708"/>
                <a:ext cx="22578" cy="5935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36" name="墨迹 135"/>
              <p14:cNvContentPartPr/>
              <p14:nvPr/>
            </p14:nvContentPartPr>
            <p14:xfrm>
              <a:off x="10092266" y="2026804"/>
              <a:ext cx="105834" cy="105041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10092266" y="2026804"/>
                <a:ext cx="105834" cy="1050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7" name="墨迹 136"/>
              <p14:cNvContentPartPr/>
              <p14:nvPr/>
            </p14:nvContentPartPr>
            <p14:xfrm>
              <a:off x="10131777" y="2650707"/>
              <a:ext cx="16934" cy="566095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131777" y="2650707"/>
                <a:ext cx="16934" cy="566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8" name="墨迹 137"/>
              <p14:cNvContentPartPr/>
              <p14:nvPr/>
            </p14:nvContentPartPr>
            <p14:xfrm>
              <a:off x="10103555" y="3225967"/>
              <a:ext cx="62089" cy="88298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103555" y="3225967"/>
                <a:ext cx="62089" cy="88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39" name="墨迹 138"/>
              <p14:cNvContentPartPr/>
              <p14:nvPr/>
            </p14:nvContentPartPr>
            <p14:xfrm>
              <a:off x="9835444" y="2573688"/>
              <a:ext cx="638704" cy="239163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9835444" y="2573688"/>
                <a:ext cx="638704" cy="239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0" name="墨迹 139"/>
              <p14:cNvContentPartPr/>
              <p14:nvPr/>
            </p14:nvContentPartPr>
            <p14:xfrm>
              <a:off x="9755011" y="2782361"/>
              <a:ext cx="80962" cy="12019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9755011" y="2782361"/>
                <a:ext cx="80962" cy="120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1" name="墨迹 140"/>
              <p14:cNvContentPartPr/>
              <p14:nvPr/>
            </p14:nvContentPartPr>
            <p14:xfrm>
              <a:off x="9454444" y="2635197"/>
              <a:ext cx="1168400" cy="93057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9454444" y="2635197"/>
                <a:ext cx="1168400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2" name="墨迹 141"/>
              <p14:cNvContentPartPr/>
              <p14:nvPr/>
            </p14:nvContentPartPr>
            <p14:xfrm>
              <a:off x="10655123" y="2701465"/>
              <a:ext cx="112537" cy="101517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655123" y="2701465"/>
                <a:ext cx="112537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3" name="墨迹 142"/>
              <p14:cNvContentPartPr/>
              <p14:nvPr/>
            </p14:nvContentPartPr>
            <p14:xfrm>
              <a:off x="9533466" y="2566110"/>
              <a:ext cx="161572" cy="129715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9533466" y="2566110"/>
                <a:ext cx="161572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4" name="墨迹 143"/>
              <p14:cNvContentPartPr/>
              <p14:nvPr/>
            </p14:nvContentPartPr>
            <p14:xfrm>
              <a:off x="7604477" y="4263690"/>
              <a:ext cx="1172634" cy="94467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7604477" y="4263690"/>
                <a:ext cx="1172634" cy="94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7" name="墨迹 16"/>
              <p14:cNvContentPartPr/>
              <p14:nvPr/>
            </p14:nvContentPartPr>
            <p14:xfrm>
              <a:off x="8596488" y="5673641"/>
              <a:ext cx="50800" cy="1691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8596488" y="5673641"/>
                <a:ext cx="508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0" name="墨迹 29"/>
              <p14:cNvContentPartPr/>
              <p14:nvPr/>
            </p14:nvContentPartPr>
            <p14:xfrm>
              <a:off x="6677377" y="1477628"/>
              <a:ext cx="73378" cy="21431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677377" y="1477628"/>
                <a:ext cx="73378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1" name="墨迹 30"/>
              <p14:cNvContentPartPr/>
              <p14:nvPr/>
            </p14:nvContentPartPr>
            <p14:xfrm>
              <a:off x="6801555" y="1438149"/>
              <a:ext cx="67734" cy="19739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801555" y="1438149"/>
                <a:ext cx="6773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32" name="墨迹 31"/>
              <p14:cNvContentPartPr/>
              <p14:nvPr/>
            </p14:nvContentPartPr>
            <p14:xfrm>
              <a:off x="6880577" y="1505827"/>
              <a:ext cx="73378" cy="10715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880577" y="1505827"/>
                <a:ext cx="733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5" name="墨迹 34"/>
              <p14:cNvContentPartPr/>
              <p14:nvPr/>
            </p14:nvContentPartPr>
            <p14:xfrm>
              <a:off x="6491111" y="1686300"/>
              <a:ext cx="688622" cy="7331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6491111" y="1686300"/>
                <a:ext cx="688622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38" name="墨迹 37"/>
              <p14:cNvContentPartPr/>
              <p14:nvPr/>
            </p14:nvContentPartPr>
            <p14:xfrm>
              <a:off x="10769600" y="5811816"/>
              <a:ext cx="5644" cy="8460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0769600" y="5811816"/>
                <a:ext cx="5644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76" name="墨迹 175"/>
              <p14:cNvContentPartPr/>
              <p14:nvPr/>
            </p14:nvContentPartPr>
            <p14:xfrm>
              <a:off x="10797822" y="5763878"/>
              <a:ext cx="39512" cy="50758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0797822" y="5763878"/>
                <a:ext cx="39512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78" name="墨迹 177"/>
              <p14:cNvContentPartPr/>
              <p14:nvPr/>
            </p14:nvContentPartPr>
            <p14:xfrm>
              <a:off x="10730088" y="5814636"/>
              <a:ext cx="95956" cy="107156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0730088" y="5814636"/>
                <a:ext cx="9595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83" name="墨迹 182"/>
              <p14:cNvContentPartPr/>
              <p14:nvPr/>
            </p14:nvContentPartPr>
            <p14:xfrm>
              <a:off x="10792177" y="5769518"/>
              <a:ext cx="50800" cy="64857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792177" y="5769518"/>
                <a:ext cx="50800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03" name="墨迹 202"/>
              <p14:cNvContentPartPr/>
              <p14:nvPr/>
            </p14:nvContentPartPr>
            <p14:xfrm>
              <a:off x="4445000" y="3059592"/>
              <a:ext cx="42333" cy="8460"/>
            </p14:xfrm>
          </p:contentPart>
        </mc:Choice>
        <mc:Fallback xmlns="">
          <p:pic>
            <p:nvPicPr>
              <p:cNvPr id="203" name="墨迹 202"/>
            </p:nvPicPr>
            <p:blipFill>
              <a:blip/>
            </p:blipFill>
            <p:spPr>
              <a:xfrm>
                <a:off x="4445000" y="3059592"/>
                <a:ext cx="423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205" name="墨迹 204"/>
              <p14:cNvContentPartPr/>
              <p14:nvPr/>
            </p14:nvContentPartPr>
            <p14:xfrm>
              <a:off x="4619977" y="3389521"/>
              <a:ext cx="115711" cy="231232"/>
            </p14:xfrm>
          </p:contentPart>
        </mc:Choice>
        <mc:Fallback xmlns="">
          <p:pic>
            <p:nvPicPr>
              <p:cNvPr id="205" name="墨迹 204"/>
            </p:nvPicPr>
            <p:blipFill>
              <a:blip/>
            </p:blipFill>
            <p:spPr>
              <a:xfrm>
                <a:off x="4619977" y="3389521"/>
                <a:ext cx="1157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206" name="墨迹 205"/>
              <p14:cNvContentPartPr/>
              <p14:nvPr/>
            </p14:nvContentPartPr>
            <p14:xfrm>
              <a:off x="4690533" y="3440279"/>
              <a:ext cx="127000" cy="16919"/>
            </p14:xfrm>
          </p:contentPart>
        </mc:Choice>
        <mc:Fallback xmlns="">
          <p:pic>
            <p:nvPicPr>
              <p:cNvPr id="206" name="墨迹 205"/>
            </p:nvPicPr>
            <p:blipFill>
              <a:blip/>
            </p:blipFill>
            <p:spPr>
              <a:xfrm>
                <a:off x="4690533" y="3440279"/>
                <a:ext cx="127000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207" name="墨迹 206"/>
              <p14:cNvContentPartPr/>
              <p14:nvPr/>
            </p14:nvContentPartPr>
            <p14:xfrm>
              <a:off x="4831644" y="3327483"/>
              <a:ext cx="33867" cy="346848"/>
            </p14:xfrm>
          </p:contentPart>
        </mc:Choice>
        <mc:Fallback xmlns="">
          <p:pic>
            <p:nvPicPr>
              <p:cNvPr id="207" name="墨迹 206"/>
            </p:nvPicPr>
            <p:blipFill>
              <a:blip/>
            </p:blipFill>
            <p:spPr>
              <a:xfrm>
                <a:off x="4831644" y="3327483"/>
                <a:ext cx="33867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08" name="墨迹 207"/>
              <p14:cNvContentPartPr/>
              <p14:nvPr/>
            </p14:nvContentPartPr>
            <p14:xfrm>
              <a:off x="4916311" y="3423360"/>
              <a:ext cx="67733" cy="135355"/>
            </p14:xfrm>
          </p:contentPart>
        </mc:Choice>
        <mc:Fallback xmlns="">
          <p:pic>
            <p:nvPicPr>
              <p:cNvPr id="208" name="墨迹 207"/>
            </p:nvPicPr>
            <p:blipFill>
              <a:blip/>
            </p:blipFill>
            <p:spPr>
              <a:xfrm>
                <a:off x="4916311" y="3423360"/>
                <a:ext cx="677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209" name="墨迹 208"/>
              <p14:cNvContentPartPr/>
              <p14:nvPr/>
            </p14:nvContentPartPr>
            <p14:xfrm>
              <a:off x="5108222" y="3460018"/>
              <a:ext cx="2822" cy="14100"/>
            </p14:xfrm>
          </p:contentPart>
        </mc:Choice>
        <mc:Fallback xmlns="">
          <p:pic>
            <p:nvPicPr>
              <p:cNvPr id="209" name="墨迹 208"/>
            </p:nvPicPr>
            <p:blipFill>
              <a:blip/>
            </p:blipFill>
            <p:spPr>
              <a:xfrm>
                <a:off x="5108222" y="3460018"/>
                <a:ext cx="2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16" name="墨迹 215"/>
              <p14:cNvContentPartPr/>
              <p14:nvPr/>
            </p14:nvContentPartPr>
            <p14:xfrm>
              <a:off x="6598355" y="4449804"/>
              <a:ext cx="14112" cy="360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6598355" y="4449804"/>
                <a:ext cx="1411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17" name="墨迹 216"/>
              <p14:cNvContentPartPr/>
              <p14:nvPr/>
            </p14:nvContentPartPr>
            <p14:xfrm>
              <a:off x="6282266" y="2994735"/>
              <a:ext cx="47978" cy="45118"/>
            </p14:xfrm>
          </p:contentPart>
        </mc:Choice>
        <mc:Fallback xmlns="">
          <p:pic>
            <p:nvPicPr>
              <p:cNvPr id="217" name="墨迹 216"/>
            </p:nvPicPr>
            <p:blipFill>
              <a:blip/>
            </p:blipFill>
            <p:spPr>
              <a:xfrm>
                <a:off x="6282266" y="2994735"/>
                <a:ext cx="47978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19" name="墨迹 218"/>
              <p14:cNvContentPartPr/>
              <p14:nvPr/>
            </p14:nvContentPartPr>
            <p14:xfrm>
              <a:off x="6254044" y="3084972"/>
              <a:ext cx="45156" cy="33838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6254044" y="3084972"/>
                <a:ext cx="4515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221" name="墨迹 220"/>
              <p14:cNvContentPartPr/>
              <p14:nvPr/>
            </p14:nvContentPartPr>
            <p14:xfrm>
              <a:off x="6403622" y="3211867"/>
              <a:ext cx="25400" cy="8460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6403622" y="3211867"/>
                <a:ext cx="25400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24" name="墨迹 223"/>
              <p14:cNvContentPartPr/>
              <p14:nvPr/>
            </p14:nvContentPartPr>
            <p14:xfrm>
              <a:off x="6135511" y="3090611"/>
              <a:ext cx="62089" cy="39479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6135511" y="3090611"/>
                <a:ext cx="62089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26" name="墨迹 225"/>
              <p14:cNvContentPartPr/>
              <p14:nvPr/>
            </p14:nvContentPartPr>
            <p14:xfrm>
              <a:off x="6299200" y="3079332"/>
              <a:ext cx="39511" cy="22559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6299200" y="3079332"/>
                <a:ext cx="395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28" name="墨迹 227"/>
              <p14:cNvContentPartPr/>
              <p14:nvPr/>
            </p14:nvContentPartPr>
            <p14:xfrm>
              <a:off x="6242755" y="3115990"/>
              <a:ext cx="62089" cy="8460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6242755" y="3115990"/>
                <a:ext cx="620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231" name="墨迹 230"/>
              <p14:cNvContentPartPr/>
              <p14:nvPr/>
            </p14:nvContentPartPr>
            <p14:xfrm>
              <a:off x="7600244" y="2571750"/>
              <a:ext cx="36688" cy="5639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7600244" y="2571750"/>
                <a:ext cx="36688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35" name="墨迹 234"/>
              <p14:cNvContentPartPr/>
              <p14:nvPr/>
            </p14:nvContentPartPr>
            <p14:xfrm>
              <a:off x="8867422" y="1426870"/>
              <a:ext cx="70555" cy="28199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8867422" y="1426870"/>
                <a:ext cx="7055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236" name="墨迹 235"/>
              <p14:cNvContentPartPr/>
              <p14:nvPr/>
            </p14:nvContentPartPr>
            <p14:xfrm>
              <a:off x="9223022" y="1432509"/>
              <a:ext cx="39511" cy="8460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9223022" y="1432509"/>
                <a:ext cx="395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38" name="墨迹 237"/>
              <p14:cNvContentPartPr/>
              <p14:nvPr/>
            </p14:nvContentPartPr>
            <p14:xfrm>
              <a:off x="5748866" y="2007769"/>
              <a:ext cx="14111" cy="11280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5748866" y="2007769"/>
                <a:ext cx="14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239" name="墨迹 238"/>
              <p14:cNvContentPartPr/>
              <p14:nvPr/>
            </p14:nvContentPartPr>
            <p14:xfrm>
              <a:off x="5548488" y="2865019"/>
              <a:ext cx="16934" cy="5640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5548488" y="2865019"/>
                <a:ext cx="169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40" name="墨迹 239"/>
              <p14:cNvContentPartPr/>
              <p14:nvPr/>
            </p14:nvContentPartPr>
            <p14:xfrm>
              <a:off x="4605866" y="3304924"/>
              <a:ext cx="112889" cy="265071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4605866" y="3304924"/>
                <a:ext cx="112889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253" name="墨迹 252"/>
              <p14:cNvContentPartPr/>
              <p14:nvPr/>
            </p14:nvContentPartPr>
            <p14:xfrm>
              <a:off x="5142088" y="1816016"/>
              <a:ext cx="62089" cy="53578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5142088" y="1816016"/>
                <a:ext cx="62089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54" name="墨迹 253"/>
              <p14:cNvContentPartPr/>
              <p14:nvPr/>
            </p14:nvContentPartPr>
            <p14:xfrm>
              <a:off x="8652933" y="1799097"/>
              <a:ext cx="127000" cy="138175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8652933" y="1799097"/>
                <a:ext cx="127000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255" name="墨迹 254"/>
              <p14:cNvContentPartPr/>
              <p14:nvPr/>
            </p14:nvContentPartPr>
            <p14:xfrm>
              <a:off x="9025466" y="1861134"/>
              <a:ext cx="39511" cy="56398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9025466" y="1861134"/>
                <a:ext cx="395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256" name="墨迹 255"/>
              <p14:cNvContentPartPr/>
              <p14:nvPr/>
            </p14:nvContentPartPr>
            <p14:xfrm>
              <a:off x="9070622" y="1835755"/>
              <a:ext cx="31044" cy="25379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9070622" y="1835755"/>
                <a:ext cx="310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257" name="墨迹 256"/>
              <p14:cNvContentPartPr/>
              <p14:nvPr/>
            </p14:nvContentPartPr>
            <p14:xfrm>
              <a:off x="9132711" y="1793457"/>
              <a:ext cx="31044" cy="22559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9132711" y="1793457"/>
                <a:ext cx="310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58" name="墨迹 257"/>
              <p14:cNvContentPartPr/>
              <p14:nvPr/>
            </p14:nvContentPartPr>
            <p14:xfrm>
              <a:off x="9138355" y="1832935"/>
              <a:ext cx="16934" cy="11280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9138355" y="1832935"/>
                <a:ext cx="169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259" name="墨迹 258"/>
              <p14:cNvContentPartPr/>
              <p14:nvPr/>
            </p14:nvContentPartPr>
            <p14:xfrm>
              <a:off x="5396088" y="704975"/>
              <a:ext cx="2026356" cy="953126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5396088" y="704975"/>
                <a:ext cx="2026356" cy="953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60" name="墨迹 259"/>
              <p14:cNvContentPartPr/>
              <p14:nvPr/>
            </p14:nvContentPartPr>
            <p14:xfrm>
              <a:off x="5283200" y="1229476"/>
              <a:ext cx="708377" cy="535782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5283200" y="1229476"/>
                <a:ext cx="708377" cy="5357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261" name="墨迹 260"/>
              <p14:cNvContentPartPr/>
              <p14:nvPr/>
            </p14:nvContentPartPr>
            <p14:xfrm>
              <a:off x="1128888" y="1937096"/>
              <a:ext cx="141112" cy="472685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1128888" y="1937096"/>
                <a:ext cx="141112" cy="4726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62" name="墨迹 261"/>
              <p14:cNvContentPartPr/>
              <p14:nvPr/>
            </p14:nvContentPartPr>
            <p14:xfrm>
              <a:off x="1317095" y="2075447"/>
              <a:ext cx="161749" cy="31019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1317095" y="2075447"/>
                <a:ext cx="16174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263" name="墨迹 262"/>
              <p14:cNvContentPartPr/>
              <p14:nvPr/>
            </p14:nvContentPartPr>
            <p14:xfrm>
              <a:off x="1302808" y="2216442"/>
              <a:ext cx="209903" cy="15509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1302808" y="2216442"/>
                <a:ext cx="209903" cy="155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64" name="墨迹 263"/>
              <p14:cNvContentPartPr/>
              <p14:nvPr/>
            </p14:nvContentPartPr>
            <p14:xfrm>
              <a:off x="1670755" y="2165684"/>
              <a:ext cx="987778" cy="28199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1670755" y="2165684"/>
                <a:ext cx="987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65" name="墨迹 264"/>
              <p14:cNvContentPartPr/>
              <p14:nvPr/>
            </p14:nvContentPartPr>
            <p14:xfrm>
              <a:off x="1796344" y="1786407"/>
              <a:ext cx="170744" cy="208144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1796344" y="1786407"/>
                <a:ext cx="170744" cy="208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66" name="墨迹 265"/>
              <p14:cNvContentPartPr/>
              <p14:nvPr/>
            </p14:nvContentPartPr>
            <p14:xfrm>
              <a:off x="1890888" y="1835755"/>
              <a:ext cx="50800" cy="276350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1890888" y="1835755"/>
                <a:ext cx="50800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67" name="墨迹 266"/>
              <p14:cNvContentPartPr/>
              <p14:nvPr/>
            </p14:nvContentPartPr>
            <p14:xfrm>
              <a:off x="2034293" y="1802621"/>
              <a:ext cx="150107" cy="244627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2034293" y="1802621"/>
                <a:ext cx="150107" cy="2446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68" name="墨迹 267"/>
              <p14:cNvContentPartPr/>
              <p14:nvPr/>
            </p14:nvContentPartPr>
            <p14:xfrm>
              <a:off x="2150533" y="1774951"/>
              <a:ext cx="299155" cy="337155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2150533" y="1774951"/>
                <a:ext cx="299155" cy="337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69" name="墨迹 268"/>
              <p14:cNvContentPartPr/>
              <p14:nvPr/>
            </p14:nvContentPartPr>
            <p14:xfrm>
              <a:off x="1744133" y="2327476"/>
              <a:ext cx="101600" cy="251500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1744133" y="2327476"/>
                <a:ext cx="101600" cy="251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70" name="墨迹 269"/>
              <p14:cNvContentPartPr/>
              <p14:nvPr/>
            </p14:nvContentPartPr>
            <p14:xfrm>
              <a:off x="1828800" y="2282005"/>
              <a:ext cx="156633" cy="301024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1828800" y="2282005"/>
                <a:ext cx="156633" cy="301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71" name="墨迹 270"/>
              <p14:cNvContentPartPr/>
              <p14:nvPr/>
            </p14:nvContentPartPr>
            <p14:xfrm>
              <a:off x="1949273" y="2425115"/>
              <a:ext cx="82727" cy="180473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1949273" y="2425115"/>
                <a:ext cx="8272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72" name="墨迹 271"/>
              <p14:cNvContentPartPr/>
              <p14:nvPr/>
            </p14:nvContentPartPr>
            <p14:xfrm>
              <a:off x="2026355" y="2434279"/>
              <a:ext cx="28222" cy="196688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2026355" y="2434279"/>
                <a:ext cx="28222" cy="1966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73" name="墨迹 272"/>
              <p14:cNvContentPartPr/>
              <p14:nvPr/>
            </p14:nvContentPartPr>
            <p14:xfrm>
              <a:off x="1947333" y="2501252"/>
              <a:ext cx="138289" cy="47938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1947333" y="2501252"/>
                <a:ext cx="1382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74" name="墨迹 273"/>
              <p14:cNvContentPartPr/>
              <p14:nvPr/>
            </p14:nvContentPartPr>
            <p14:xfrm>
              <a:off x="2170288" y="2371536"/>
              <a:ext cx="104423" cy="146635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2170288" y="2371536"/>
                <a:ext cx="10442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75" name="墨迹 274"/>
              <p14:cNvContentPartPr/>
              <p14:nvPr/>
            </p14:nvContentPartPr>
            <p14:xfrm>
              <a:off x="2170288" y="2382287"/>
              <a:ext cx="73378" cy="147164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2170288" y="2382287"/>
                <a:ext cx="73378" cy="1471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76" name="墨迹 275"/>
              <p14:cNvContentPartPr/>
              <p14:nvPr/>
            </p14:nvContentPartPr>
            <p14:xfrm>
              <a:off x="2300111" y="2329238"/>
              <a:ext cx="108126" cy="253791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2300111" y="2329238"/>
                <a:ext cx="10812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77" name="墨迹 276"/>
              <p14:cNvContentPartPr/>
              <p14:nvPr/>
            </p14:nvContentPartPr>
            <p14:xfrm>
              <a:off x="2376311" y="2340518"/>
              <a:ext cx="112889" cy="39478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2376311" y="2340518"/>
                <a:ext cx="112889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78" name="墨迹 277"/>
              <p14:cNvContentPartPr/>
              <p14:nvPr/>
            </p14:nvContentPartPr>
            <p14:xfrm>
              <a:off x="2494844" y="2340518"/>
              <a:ext cx="33867" cy="304549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2494844" y="2340518"/>
                <a:ext cx="33867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79" name="墨迹 278"/>
              <p14:cNvContentPartPr/>
              <p14:nvPr/>
            </p14:nvContentPartPr>
            <p14:xfrm>
              <a:off x="2602088" y="2382287"/>
              <a:ext cx="88019" cy="147517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2602088" y="2382287"/>
                <a:ext cx="88019" cy="147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80" name="墨迹 279"/>
              <p14:cNvContentPartPr/>
              <p14:nvPr/>
            </p14:nvContentPartPr>
            <p14:xfrm>
              <a:off x="2731911" y="2255921"/>
              <a:ext cx="71437" cy="150864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2731911" y="2255921"/>
                <a:ext cx="71437" cy="150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81" name="墨迹 280"/>
              <p14:cNvContentPartPr/>
              <p14:nvPr/>
            </p14:nvContentPartPr>
            <p14:xfrm>
              <a:off x="2561166" y="2145944"/>
              <a:ext cx="351367" cy="36659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2561166" y="2145944"/>
                <a:ext cx="35136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282" name="墨迹 281"/>
              <p14:cNvContentPartPr/>
              <p14:nvPr/>
            </p14:nvContentPartPr>
            <p14:xfrm>
              <a:off x="2731911" y="2217852"/>
              <a:ext cx="84666" cy="218542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2731911" y="2217852"/>
                <a:ext cx="84666" cy="218542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433070"/>
            <a:ext cx="10771505" cy="1581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178050"/>
            <a:ext cx="9626600" cy="425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457950" y="1409700"/>
              <a:ext cx="1416050" cy="1270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457950" y="1409700"/>
                <a:ext cx="14160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987800" y="3740150"/>
              <a:ext cx="654050" cy="635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987800" y="3740150"/>
                <a:ext cx="6540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683250" y="1320800"/>
              <a:ext cx="279400" cy="254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683250" y="1320800"/>
                <a:ext cx="2794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695950" y="1377950"/>
              <a:ext cx="260350" cy="36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695950" y="1377950"/>
                <a:ext cx="2603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130550" y="3651250"/>
              <a:ext cx="184150" cy="3175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130550" y="3651250"/>
                <a:ext cx="1841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067050" y="3695700"/>
              <a:ext cx="279400" cy="6350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067050" y="3695700"/>
                <a:ext cx="27940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914900" y="2286000"/>
              <a:ext cx="596900" cy="4064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914900" y="2286000"/>
                <a:ext cx="596900" cy="406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6426200" y="3454400"/>
              <a:ext cx="1111250" cy="40005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426200" y="3454400"/>
                <a:ext cx="1111250" cy="400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943100" y="5340350"/>
              <a:ext cx="3321050" cy="508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943100" y="5340350"/>
                <a:ext cx="332105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6273800" y="2292350"/>
              <a:ext cx="1136650" cy="3683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273800" y="2292350"/>
                <a:ext cx="113665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470150" y="5219700"/>
              <a:ext cx="330200" cy="22860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470150" y="5219700"/>
                <a:ext cx="33020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墨迹 22"/>
              <p14:cNvContentPartPr/>
              <p14:nvPr/>
            </p14:nvContentPartPr>
            <p14:xfrm>
              <a:off x="2755900" y="4032250"/>
              <a:ext cx="88900" cy="10795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755900" y="4032250"/>
                <a:ext cx="8890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墨迹 29"/>
              <p14:cNvContentPartPr/>
              <p14:nvPr/>
            </p14:nvContentPartPr>
            <p14:xfrm>
              <a:off x="3719688" y="4737434"/>
              <a:ext cx="330200" cy="16919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719688" y="4737434"/>
                <a:ext cx="3302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墨迹 30"/>
              <p14:cNvContentPartPr/>
              <p14:nvPr/>
            </p14:nvContentPartPr>
            <p14:xfrm>
              <a:off x="4055533" y="4647197"/>
              <a:ext cx="14111" cy="51322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055533" y="4647197"/>
                <a:ext cx="14111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墨迹 31"/>
              <p14:cNvContentPartPr/>
              <p14:nvPr/>
            </p14:nvContentPartPr>
            <p14:xfrm>
              <a:off x="4143022" y="4754353"/>
              <a:ext cx="107244" cy="25379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143022" y="4754353"/>
                <a:ext cx="1072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墨迹 32"/>
              <p14:cNvContentPartPr/>
              <p14:nvPr/>
            </p14:nvContentPartPr>
            <p14:xfrm>
              <a:off x="8319911" y="3874544"/>
              <a:ext cx="301978" cy="20303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319911" y="3874544"/>
                <a:ext cx="3019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墨迹 33"/>
              <p14:cNvContentPartPr/>
              <p14:nvPr/>
            </p14:nvContentPartPr>
            <p14:xfrm>
              <a:off x="8576733" y="3784307"/>
              <a:ext cx="53622" cy="43708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576733" y="3784307"/>
                <a:ext cx="53622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墨迹 34"/>
              <p14:cNvContentPartPr/>
              <p14:nvPr/>
            </p14:nvContentPartPr>
            <p14:xfrm>
              <a:off x="8647288" y="3914023"/>
              <a:ext cx="112889" cy="12407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647288" y="3914023"/>
                <a:ext cx="112889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墨迹 35"/>
              <p14:cNvContentPartPr/>
              <p14:nvPr/>
            </p14:nvContentPartPr>
            <p14:xfrm>
              <a:off x="8650111" y="3936582"/>
              <a:ext cx="104422" cy="19175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650111" y="3936582"/>
                <a:ext cx="1044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墨迹 36"/>
              <p14:cNvContentPartPr/>
              <p14:nvPr/>
            </p14:nvContentPartPr>
            <p14:xfrm>
              <a:off x="8788400" y="3863264"/>
              <a:ext cx="313266" cy="37222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788400" y="3863264"/>
                <a:ext cx="313266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墨迹 37"/>
              <p14:cNvContentPartPr/>
              <p14:nvPr/>
            </p14:nvContentPartPr>
            <p14:xfrm>
              <a:off x="9183511" y="3773027"/>
              <a:ext cx="101600" cy="31864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183511" y="3773027"/>
                <a:ext cx="101600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墨迹 38"/>
              <p14:cNvContentPartPr/>
              <p14:nvPr/>
            </p14:nvContentPartPr>
            <p14:xfrm>
              <a:off x="9302044" y="3778667"/>
              <a:ext cx="101600" cy="16919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302044" y="3778667"/>
                <a:ext cx="1016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墨迹 39"/>
              <p14:cNvContentPartPr/>
              <p14:nvPr/>
            </p14:nvContentPartPr>
            <p14:xfrm>
              <a:off x="9409288" y="3835065"/>
              <a:ext cx="132644" cy="11843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409288" y="3835065"/>
                <a:ext cx="1326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墨迹 40"/>
              <p14:cNvContentPartPr/>
              <p14:nvPr/>
            </p14:nvContentPartPr>
            <p14:xfrm>
              <a:off x="9448800" y="3851985"/>
              <a:ext cx="95955" cy="26507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448800" y="3851985"/>
                <a:ext cx="95955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墨迹 41"/>
              <p14:cNvContentPartPr/>
              <p14:nvPr/>
            </p14:nvContentPartPr>
            <p14:xfrm>
              <a:off x="9674577" y="3626393"/>
              <a:ext cx="33867" cy="58935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674577" y="3626393"/>
                <a:ext cx="33867" cy="589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墨迹 42"/>
              <p14:cNvContentPartPr/>
              <p14:nvPr/>
            </p14:nvContentPartPr>
            <p14:xfrm>
              <a:off x="9601200" y="4043738"/>
              <a:ext cx="231422" cy="22559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601200" y="4043738"/>
                <a:ext cx="2314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墨迹 43"/>
              <p14:cNvContentPartPr/>
              <p14:nvPr/>
            </p14:nvContentPartPr>
            <p14:xfrm>
              <a:off x="9985022" y="3936582"/>
              <a:ext cx="14111" cy="4511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985022" y="3936582"/>
                <a:ext cx="14111" cy="45118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5" name="墨迹 14"/>
              <p14:cNvContentPartPr/>
              <p14:nvPr/>
            </p14:nvContentPartPr>
            <p14:xfrm>
              <a:off x="1475280" y="1460520"/>
              <a:ext cx="7332480" cy="3526200"/>
            </p14:xfrm>
          </p:contentPart>
        </mc:Choice>
        <mc:Fallback>
          <p:pic>
            <p:nvPicPr>
              <p:cNvPr id="15" name="墨迹 14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465920" y="1451160"/>
                <a:ext cx="7351200" cy="35449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0" y="433070"/>
            <a:ext cx="10771505" cy="1581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2178050"/>
            <a:ext cx="9626600" cy="42557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457950" y="1409700"/>
              <a:ext cx="1416050" cy="1270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457950" y="1409700"/>
                <a:ext cx="14160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987800" y="3740150"/>
              <a:ext cx="654050" cy="635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987800" y="3740150"/>
                <a:ext cx="654050" cy="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5683250" y="1320800"/>
              <a:ext cx="279400" cy="254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683250" y="1320800"/>
                <a:ext cx="2794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695950" y="1377950"/>
              <a:ext cx="260350" cy="36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695950" y="1377950"/>
                <a:ext cx="26035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130550" y="3651250"/>
              <a:ext cx="184150" cy="3175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130550" y="3651250"/>
                <a:ext cx="18415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067050" y="3695700"/>
              <a:ext cx="279400" cy="6350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067050" y="3695700"/>
                <a:ext cx="27940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4914900" y="2286000"/>
              <a:ext cx="596900" cy="4064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914900" y="2286000"/>
                <a:ext cx="596900" cy="406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6426200" y="3454400"/>
              <a:ext cx="1111250" cy="40005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426200" y="3454400"/>
                <a:ext cx="1111250" cy="400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1943100" y="5340350"/>
              <a:ext cx="3321050" cy="508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943100" y="5340350"/>
                <a:ext cx="332105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6273800" y="2292350"/>
              <a:ext cx="1136650" cy="3683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6273800" y="2292350"/>
                <a:ext cx="113665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2470150" y="5219700"/>
              <a:ext cx="330200" cy="22860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2470150" y="5219700"/>
                <a:ext cx="33020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墨迹 22"/>
              <p14:cNvContentPartPr/>
              <p14:nvPr/>
            </p14:nvContentPartPr>
            <p14:xfrm>
              <a:off x="2755900" y="4032250"/>
              <a:ext cx="88900" cy="10795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2755900" y="4032250"/>
                <a:ext cx="88900" cy="1079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墨迹 29"/>
              <p14:cNvContentPartPr/>
              <p14:nvPr/>
            </p14:nvContentPartPr>
            <p14:xfrm>
              <a:off x="3719688" y="4737434"/>
              <a:ext cx="330200" cy="16919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719688" y="4737434"/>
                <a:ext cx="3302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1" name="墨迹 30"/>
              <p14:cNvContentPartPr/>
              <p14:nvPr/>
            </p14:nvContentPartPr>
            <p14:xfrm>
              <a:off x="4055533" y="4647197"/>
              <a:ext cx="14111" cy="51322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055533" y="4647197"/>
                <a:ext cx="14111" cy="5132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2" name="墨迹 31"/>
              <p14:cNvContentPartPr/>
              <p14:nvPr/>
            </p14:nvContentPartPr>
            <p14:xfrm>
              <a:off x="4143022" y="4754353"/>
              <a:ext cx="107244" cy="253791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143022" y="4754353"/>
                <a:ext cx="1072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" name="墨迹 32"/>
              <p14:cNvContentPartPr/>
              <p14:nvPr/>
            </p14:nvContentPartPr>
            <p14:xfrm>
              <a:off x="8319911" y="3874544"/>
              <a:ext cx="301978" cy="203033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319911" y="3874544"/>
                <a:ext cx="301978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墨迹 33"/>
              <p14:cNvContentPartPr/>
              <p14:nvPr/>
            </p14:nvContentPartPr>
            <p14:xfrm>
              <a:off x="8576733" y="3784307"/>
              <a:ext cx="53622" cy="43708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576733" y="3784307"/>
                <a:ext cx="53622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墨迹 34"/>
              <p14:cNvContentPartPr/>
              <p14:nvPr/>
            </p14:nvContentPartPr>
            <p14:xfrm>
              <a:off x="8647288" y="3914023"/>
              <a:ext cx="112889" cy="12407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8647288" y="3914023"/>
                <a:ext cx="112889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6" name="墨迹 35"/>
              <p14:cNvContentPartPr/>
              <p14:nvPr/>
            </p14:nvContentPartPr>
            <p14:xfrm>
              <a:off x="8650111" y="3936582"/>
              <a:ext cx="104422" cy="191753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650111" y="3936582"/>
                <a:ext cx="1044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7" name="墨迹 36"/>
              <p14:cNvContentPartPr/>
              <p14:nvPr/>
            </p14:nvContentPartPr>
            <p14:xfrm>
              <a:off x="8788400" y="3863264"/>
              <a:ext cx="313266" cy="372227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788400" y="3863264"/>
                <a:ext cx="313266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墨迹 37"/>
              <p14:cNvContentPartPr/>
              <p14:nvPr/>
            </p14:nvContentPartPr>
            <p14:xfrm>
              <a:off x="9183511" y="3773027"/>
              <a:ext cx="101600" cy="31864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183511" y="3773027"/>
                <a:ext cx="101600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9" name="墨迹 38"/>
              <p14:cNvContentPartPr/>
              <p14:nvPr/>
            </p14:nvContentPartPr>
            <p14:xfrm>
              <a:off x="9302044" y="3778667"/>
              <a:ext cx="101600" cy="16919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302044" y="3778667"/>
                <a:ext cx="101600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0" name="墨迹 39"/>
              <p14:cNvContentPartPr/>
              <p14:nvPr/>
            </p14:nvContentPartPr>
            <p14:xfrm>
              <a:off x="9409288" y="3835065"/>
              <a:ext cx="132644" cy="118436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409288" y="3835065"/>
                <a:ext cx="13264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1" name="墨迹 40"/>
              <p14:cNvContentPartPr/>
              <p14:nvPr/>
            </p14:nvContentPartPr>
            <p14:xfrm>
              <a:off x="9448800" y="3851985"/>
              <a:ext cx="95955" cy="26507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448800" y="3851985"/>
                <a:ext cx="95955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2" name="墨迹 41"/>
              <p14:cNvContentPartPr/>
              <p14:nvPr/>
            </p14:nvContentPartPr>
            <p14:xfrm>
              <a:off x="9674577" y="3626393"/>
              <a:ext cx="33867" cy="58935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674577" y="3626393"/>
                <a:ext cx="33867" cy="5893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3" name="墨迹 42"/>
              <p14:cNvContentPartPr/>
              <p14:nvPr/>
            </p14:nvContentPartPr>
            <p14:xfrm>
              <a:off x="9601200" y="4043738"/>
              <a:ext cx="231422" cy="22559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601200" y="4043738"/>
                <a:ext cx="2314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4" name="墨迹 43"/>
              <p14:cNvContentPartPr/>
              <p14:nvPr/>
            </p14:nvContentPartPr>
            <p14:xfrm>
              <a:off x="9985022" y="3936582"/>
              <a:ext cx="14111" cy="45118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985022" y="3936582"/>
                <a:ext cx="14111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5" name="墨迹 14"/>
              <p14:cNvContentPartPr/>
              <p14:nvPr/>
            </p14:nvContentPartPr>
            <p14:xfrm>
              <a:off x="7402688" y="1440969"/>
              <a:ext cx="105018" cy="5995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402688" y="1440969"/>
                <a:ext cx="105018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6" name="墨迹 15"/>
              <p14:cNvContentPartPr/>
              <p14:nvPr/>
            </p14:nvContentPartPr>
            <p14:xfrm>
              <a:off x="3730977" y="2537911"/>
              <a:ext cx="66323" cy="21854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730977" y="2537911"/>
                <a:ext cx="66323" cy="218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7" name="墨迹 16"/>
              <p14:cNvContentPartPr/>
              <p14:nvPr/>
            </p14:nvContentPartPr>
            <p14:xfrm>
              <a:off x="3838222" y="2552010"/>
              <a:ext cx="50800" cy="15650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838222" y="2552010"/>
                <a:ext cx="50800" cy="1565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" name="墨迹 17"/>
              <p14:cNvContentPartPr/>
              <p14:nvPr/>
            </p14:nvContentPartPr>
            <p14:xfrm>
              <a:off x="3883377" y="2605588"/>
              <a:ext cx="93134" cy="13958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883377" y="2605588"/>
                <a:ext cx="93134" cy="139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" name="墨迹 18"/>
              <p14:cNvContentPartPr/>
              <p14:nvPr/>
            </p14:nvContentPartPr>
            <p14:xfrm>
              <a:off x="3939822" y="2632377"/>
              <a:ext cx="14111" cy="30032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939822" y="2632377"/>
                <a:ext cx="14111" cy="3003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0" name="墨迹 19"/>
              <p14:cNvContentPartPr/>
              <p14:nvPr/>
            </p14:nvContentPartPr>
            <p14:xfrm>
              <a:off x="3917244" y="2391276"/>
              <a:ext cx="48859" cy="18893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917244" y="2391276"/>
                <a:ext cx="48859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1" name="墨迹 20"/>
              <p14:cNvContentPartPr/>
              <p14:nvPr/>
            </p14:nvContentPartPr>
            <p14:xfrm>
              <a:off x="3979333" y="2408195"/>
              <a:ext cx="84667" cy="1128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979333" y="2408195"/>
                <a:ext cx="84667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2" name="墨迹 21"/>
              <p14:cNvContentPartPr/>
              <p14:nvPr/>
            </p14:nvContentPartPr>
            <p14:xfrm>
              <a:off x="3642077" y="2908728"/>
              <a:ext cx="71967" cy="21537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642077" y="2908728"/>
                <a:ext cx="71967" cy="2153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" name="墨迹 23"/>
              <p14:cNvContentPartPr/>
              <p14:nvPr/>
            </p14:nvContentPartPr>
            <p14:xfrm>
              <a:off x="3646311" y="2910843"/>
              <a:ext cx="138289" cy="256787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646311" y="2910843"/>
                <a:ext cx="138289" cy="2567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墨迹 24"/>
              <p14:cNvContentPartPr/>
              <p14:nvPr/>
            </p14:nvContentPartPr>
            <p14:xfrm>
              <a:off x="3766784" y="2878237"/>
              <a:ext cx="94016" cy="247975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766784" y="2878237"/>
                <a:ext cx="94016" cy="2479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墨迹 25"/>
              <p14:cNvContentPartPr/>
              <p14:nvPr/>
            </p14:nvContentPartPr>
            <p14:xfrm>
              <a:off x="3855155" y="2948206"/>
              <a:ext cx="155222" cy="99402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855155" y="2948206"/>
                <a:ext cx="155222" cy="99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墨迹 26"/>
              <p14:cNvContentPartPr/>
              <p14:nvPr/>
            </p14:nvContentPartPr>
            <p14:xfrm>
              <a:off x="4013200" y="2856559"/>
              <a:ext cx="50800" cy="19104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4013200" y="2856559"/>
                <a:ext cx="50800" cy="191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8" name="墨迹 27"/>
              <p14:cNvContentPartPr/>
              <p14:nvPr/>
            </p14:nvContentPartPr>
            <p14:xfrm>
              <a:off x="4075288" y="2953670"/>
              <a:ext cx="64912" cy="10521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075288" y="2953670"/>
                <a:ext cx="64912" cy="105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墨迹 28"/>
              <p14:cNvContentPartPr/>
              <p14:nvPr/>
            </p14:nvContentPartPr>
            <p14:xfrm>
              <a:off x="4100688" y="2989095"/>
              <a:ext cx="31045" cy="13253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100688" y="2989095"/>
                <a:ext cx="31045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4078111" y="2780422"/>
              <a:ext cx="93133" cy="422986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078111" y="2780422"/>
                <a:ext cx="93133" cy="4229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3618088" y="2814261"/>
              <a:ext cx="73378" cy="460525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3618088" y="2814261"/>
                <a:ext cx="73378" cy="460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4210755" y="2774782"/>
              <a:ext cx="81845" cy="5640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4210755" y="2774782"/>
                <a:ext cx="8184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3719688" y="3300694"/>
              <a:ext cx="127000" cy="204972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3719688" y="3300694"/>
                <a:ext cx="127000" cy="204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3838222" y="3321843"/>
              <a:ext cx="31044" cy="50758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3838222" y="3321843"/>
                <a:ext cx="310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3894666" y="3300694"/>
              <a:ext cx="55034" cy="16989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894666" y="3300694"/>
                <a:ext cx="55034" cy="169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3948288" y="3355682"/>
              <a:ext cx="79552" cy="29609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948288" y="3355682"/>
                <a:ext cx="79552" cy="296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4018844" y="3259805"/>
              <a:ext cx="110067" cy="112796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018844" y="3259805"/>
                <a:ext cx="1100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4092222" y="3285184"/>
              <a:ext cx="95955" cy="1410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092222" y="3285184"/>
                <a:ext cx="95955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4622800" y="3392341"/>
              <a:ext cx="16933" cy="16355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622800" y="3392341"/>
                <a:ext cx="1693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4617155" y="3468478"/>
              <a:ext cx="73378" cy="28199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617155" y="3468478"/>
                <a:ext cx="733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4684888" y="3350042"/>
              <a:ext cx="33867" cy="191753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4684888" y="3350042"/>
                <a:ext cx="33867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4713111" y="3470769"/>
              <a:ext cx="76200" cy="7666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4713111" y="3470769"/>
                <a:ext cx="76200" cy="76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4784372" y="3390226"/>
              <a:ext cx="81139" cy="164259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784372" y="3390226"/>
                <a:ext cx="81139" cy="164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4871155" y="3404678"/>
              <a:ext cx="22578" cy="6098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871155" y="3404678"/>
                <a:ext cx="22578" cy="60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4916311" y="3382119"/>
              <a:ext cx="90311" cy="278112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916311" y="3382119"/>
                <a:ext cx="90311" cy="278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4622800" y="3620048"/>
              <a:ext cx="107244" cy="21008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622800" y="3620048"/>
                <a:ext cx="107244" cy="2100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4662311" y="3635910"/>
              <a:ext cx="121355" cy="187876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4662311" y="3635910"/>
                <a:ext cx="121355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4763911" y="3609473"/>
              <a:ext cx="73377" cy="23193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4763911" y="3609473"/>
                <a:ext cx="73377" cy="2319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4826000" y="3671511"/>
              <a:ext cx="135466" cy="128306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4826000" y="3671511"/>
                <a:ext cx="135466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4947355" y="3626393"/>
              <a:ext cx="2822" cy="14099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947355" y="3626393"/>
                <a:ext cx="2822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4925836" y="3702530"/>
              <a:ext cx="49741" cy="33134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925836" y="3702530"/>
                <a:ext cx="49741" cy="331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4972755" y="3658116"/>
              <a:ext cx="5645" cy="12901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972755" y="3658116"/>
                <a:ext cx="5645" cy="129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4978400" y="3609473"/>
              <a:ext cx="32455" cy="19739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978400" y="3609473"/>
                <a:ext cx="32455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4972755" y="3726675"/>
              <a:ext cx="99660" cy="39038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972755" y="3726675"/>
                <a:ext cx="99660" cy="390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7658805" y="2515352"/>
              <a:ext cx="164395" cy="211492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7658805" y="2515352"/>
                <a:ext cx="164395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7834488" y="2504072"/>
              <a:ext cx="101600" cy="193163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7834488" y="2504072"/>
                <a:ext cx="101600" cy="1931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7924800" y="2605588"/>
              <a:ext cx="84666" cy="10151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7924800" y="2605588"/>
                <a:ext cx="84666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7964311" y="2609818"/>
              <a:ext cx="39511" cy="33697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7964311" y="2609818"/>
                <a:ext cx="39511" cy="3369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8032044" y="2466532"/>
              <a:ext cx="155222" cy="370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032044" y="2466532"/>
                <a:ext cx="155222" cy="3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4794250" y="5748897"/>
              <a:ext cx="270227" cy="165316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4794250" y="5748897"/>
                <a:ext cx="270227" cy="1653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4984044" y="5701135"/>
              <a:ext cx="11289" cy="1839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4984044" y="5701135"/>
                <a:ext cx="11289" cy="183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4818944" y="5833847"/>
              <a:ext cx="264231" cy="488371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4818944" y="5833847"/>
                <a:ext cx="264231" cy="4883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5153377" y="5797716"/>
              <a:ext cx="95956" cy="38774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153377" y="5797716"/>
                <a:ext cx="95956" cy="387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5164666" y="5842835"/>
              <a:ext cx="67734" cy="17271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164666" y="5842835"/>
                <a:ext cx="67734" cy="172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5232400" y="5852352"/>
              <a:ext cx="16933" cy="574203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232400" y="5852352"/>
                <a:ext cx="16933" cy="5742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5111044" y="5974666"/>
              <a:ext cx="330200" cy="224182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111044" y="5974666"/>
                <a:ext cx="330200" cy="2241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5610577" y="6094863"/>
              <a:ext cx="8467" cy="29962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5610577" y="6094863"/>
                <a:ext cx="8467" cy="29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4" name="墨迹 93"/>
              <p14:cNvContentPartPr/>
              <p14:nvPr/>
            </p14:nvContentPartPr>
            <p14:xfrm>
              <a:off x="5615516" y="5952811"/>
              <a:ext cx="646994" cy="31019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5615516" y="5952811"/>
                <a:ext cx="646994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95" name="墨迹 94"/>
              <p14:cNvContentPartPr/>
              <p14:nvPr/>
            </p14:nvContentPartPr>
            <p14:xfrm>
              <a:off x="6172200" y="5819571"/>
              <a:ext cx="228600" cy="316534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6172200" y="5819571"/>
                <a:ext cx="228600" cy="316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8" name="墨迹 97"/>
              <p14:cNvContentPartPr/>
              <p14:nvPr/>
            </p14:nvContentPartPr>
            <p14:xfrm>
              <a:off x="5360634" y="5374731"/>
              <a:ext cx="297921" cy="10327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5360634" y="5374731"/>
                <a:ext cx="297921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99" name="墨迹 98"/>
              <p14:cNvContentPartPr/>
              <p14:nvPr/>
            </p14:nvContentPartPr>
            <p14:xfrm>
              <a:off x="5638800" y="5276740"/>
              <a:ext cx="45155" cy="36024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5638800" y="5276740"/>
                <a:ext cx="45155" cy="3602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0" name="墨迹 99"/>
              <p14:cNvContentPartPr/>
              <p14:nvPr/>
            </p14:nvContentPartPr>
            <p14:xfrm>
              <a:off x="5655733" y="5389536"/>
              <a:ext cx="67734" cy="114911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5655733" y="5389536"/>
                <a:ext cx="67734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01" name="墨迹 100"/>
              <p14:cNvContentPartPr/>
              <p14:nvPr/>
            </p14:nvContentPartPr>
            <p14:xfrm>
              <a:off x="5819422" y="5408570"/>
              <a:ext cx="33866" cy="4229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5819422" y="5408570"/>
                <a:ext cx="338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2" name="墨迹 101"/>
              <p14:cNvContentPartPr/>
              <p14:nvPr/>
            </p14:nvContentPartPr>
            <p14:xfrm>
              <a:off x="5912555" y="5347237"/>
              <a:ext cx="19756" cy="11773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5912555" y="5347237"/>
                <a:ext cx="19756" cy="1177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03" name="墨迹 102"/>
              <p14:cNvContentPartPr/>
              <p14:nvPr/>
            </p14:nvContentPartPr>
            <p14:xfrm>
              <a:off x="5915377" y="5394471"/>
              <a:ext cx="90312" cy="3665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5915377" y="5394471"/>
                <a:ext cx="9031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4" name="墨迹 103"/>
              <p14:cNvContentPartPr/>
              <p14:nvPr/>
            </p14:nvContentPartPr>
            <p14:xfrm>
              <a:off x="5988755" y="5303353"/>
              <a:ext cx="285045" cy="20320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988755" y="5303353"/>
                <a:ext cx="285045" cy="2032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5" name="墨迹 104"/>
              <p14:cNvContentPartPr/>
              <p14:nvPr/>
            </p14:nvContentPartPr>
            <p14:xfrm>
              <a:off x="5067300" y="5425490"/>
              <a:ext cx="198966" cy="1127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067300" y="5425490"/>
                <a:ext cx="19896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6" name="墨迹 105"/>
              <p14:cNvContentPartPr/>
              <p14:nvPr/>
            </p14:nvContentPartPr>
            <p14:xfrm>
              <a:off x="5198533" y="5324326"/>
              <a:ext cx="33867" cy="25625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198533" y="5324326"/>
                <a:ext cx="33867" cy="2562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3" name="墨迹 112"/>
              <p14:cNvContentPartPr/>
              <p14:nvPr/>
            </p14:nvContentPartPr>
            <p14:xfrm>
              <a:off x="2579511" y="5445053"/>
              <a:ext cx="279400" cy="420341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2579511" y="5445053"/>
                <a:ext cx="279400" cy="420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14" name="墨迹 113"/>
              <p14:cNvContentPartPr/>
              <p14:nvPr/>
            </p14:nvContentPartPr>
            <p14:xfrm>
              <a:off x="2869670" y="5593979"/>
              <a:ext cx="99307" cy="107861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2869670" y="5593979"/>
                <a:ext cx="99307" cy="107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15" name="墨迹 114"/>
              <p14:cNvContentPartPr/>
              <p14:nvPr/>
            </p14:nvContentPartPr>
            <p14:xfrm>
              <a:off x="2923822" y="5596798"/>
              <a:ext cx="16933" cy="195278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2923822" y="5596798"/>
                <a:ext cx="16933" cy="1952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16" name="墨迹 115"/>
              <p14:cNvContentPartPr/>
              <p14:nvPr/>
            </p14:nvContentPartPr>
            <p14:xfrm>
              <a:off x="2922940" y="5470608"/>
              <a:ext cx="119415" cy="1691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2922940" y="5470608"/>
                <a:ext cx="119415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17" name="墨迹 116"/>
              <p14:cNvContentPartPr/>
              <p14:nvPr/>
            </p14:nvContentPartPr>
            <p14:xfrm>
              <a:off x="2966155" y="5409275"/>
              <a:ext cx="25400" cy="193868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2966155" y="5409275"/>
                <a:ext cx="25400" cy="1938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20" name="墨迹 119"/>
              <p14:cNvContentPartPr/>
              <p14:nvPr/>
            </p14:nvContentPartPr>
            <p14:xfrm>
              <a:off x="2848327" y="6040228"/>
              <a:ext cx="514350" cy="3947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2848327" y="6040228"/>
                <a:ext cx="51435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1" name="墨迹 120"/>
              <p14:cNvContentPartPr/>
              <p14:nvPr/>
            </p14:nvContentPartPr>
            <p14:xfrm>
              <a:off x="2725561" y="5850942"/>
              <a:ext cx="311150" cy="40641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2725561" y="5850942"/>
                <a:ext cx="311150" cy="4064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22" name="墨迹 121"/>
              <p14:cNvContentPartPr/>
              <p14:nvPr/>
            </p14:nvContentPartPr>
            <p14:xfrm>
              <a:off x="3222977" y="6006389"/>
              <a:ext cx="587023" cy="64858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3222977" y="6006389"/>
                <a:ext cx="587023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3" name="墨迹 122"/>
              <p14:cNvContentPartPr/>
              <p14:nvPr/>
            </p14:nvContentPartPr>
            <p14:xfrm>
              <a:off x="3160183" y="6288380"/>
              <a:ext cx="170039" cy="319530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3160183" y="6288380"/>
                <a:ext cx="170039" cy="319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24" name="墨迹 123"/>
              <p14:cNvContentPartPr/>
              <p14:nvPr/>
            </p14:nvContentPartPr>
            <p14:xfrm>
              <a:off x="3217333" y="6412455"/>
              <a:ext cx="177800" cy="183294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3217333" y="6412455"/>
                <a:ext cx="177800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25" name="墨迹 124"/>
              <p14:cNvContentPartPr/>
              <p14:nvPr/>
            </p14:nvContentPartPr>
            <p14:xfrm>
              <a:off x="3431822" y="6271460"/>
              <a:ext cx="188030" cy="39478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3431822" y="6271460"/>
                <a:ext cx="188030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26" name="墨迹 125"/>
              <p14:cNvContentPartPr/>
              <p14:nvPr/>
            </p14:nvContentPartPr>
            <p14:xfrm>
              <a:off x="3392311" y="6211889"/>
              <a:ext cx="250119" cy="431798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3392311" y="6211889"/>
                <a:ext cx="250119" cy="431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27" name="墨迹 126"/>
              <p14:cNvContentPartPr/>
              <p14:nvPr/>
            </p14:nvContentPartPr>
            <p14:xfrm>
              <a:off x="3714044" y="6231981"/>
              <a:ext cx="156633" cy="50759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3714044" y="6231981"/>
                <a:ext cx="156633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28" name="墨迹 127"/>
              <p14:cNvContentPartPr/>
              <p14:nvPr/>
            </p14:nvContentPartPr>
            <p14:xfrm>
              <a:off x="3697111" y="6284854"/>
              <a:ext cx="115711" cy="694401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3697111" y="6284854"/>
                <a:ext cx="115711" cy="694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29" name="墨迹 128"/>
              <p14:cNvContentPartPr/>
              <p14:nvPr/>
            </p14:nvContentPartPr>
            <p14:xfrm>
              <a:off x="3685822" y="6353061"/>
              <a:ext cx="316089" cy="25291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3685822" y="6353061"/>
                <a:ext cx="316089" cy="252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0" name="墨迹 129"/>
              <p14:cNvContentPartPr/>
              <p14:nvPr/>
            </p14:nvContentPartPr>
            <p14:xfrm>
              <a:off x="3855155" y="6391834"/>
              <a:ext cx="206022" cy="220834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3855155" y="6391834"/>
                <a:ext cx="206022" cy="220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1" name="墨迹 130"/>
              <p14:cNvContentPartPr/>
              <p14:nvPr/>
            </p14:nvContentPartPr>
            <p14:xfrm>
              <a:off x="3645605" y="6248901"/>
              <a:ext cx="136172" cy="45118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3645605" y="6248901"/>
                <a:ext cx="136172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2" name="墨迹 131"/>
              <p14:cNvContentPartPr/>
              <p14:nvPr/>
            </p14:nvContentPartPr>
            <p14:xfrm>
              <a:off x="3730977" y="6316578"/>
              <a:ext cx="16934" cy="118436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3730977" y="6316578"/>
                <a:ext cx="16934" cy="11843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83" name="墨迹 82"/>
              <p14:cNvContentPartPr/>
              <p14:nvPr/>
            </p14:nvContentPartPr>
            <p14:xfrm>
              <a:off x="2162880" y="2318760"/>
              <a:ext cx="9088560" cy="3656160"/>
            </p14:xfrm>
          </p:contentPart>
        </mc:Choice>
        <mc:Fallback>
          <p:pic>
            <p:nvPicPr>
              <p:cNvPr id="83" name="墨迹 82"/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2153520" y="2309400"/>
                <a:ext cx="9107280" cy="36748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55" y="161925"/>
            <a:ext cx="11214100" cy="64128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552450" y="2673350"/>
              <a:ext cx="10769600" cy="5080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52450" y="2673350"/>
                <a:ext cx="107696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438150" y="2108200"/>
              <a:ext cx="3657600" cy="2540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38150" y="2108200"/>
                <a:ext cx="36576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3994150" y="4737100"/>
              <a:ext cx="3092450" cy="6350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994150" y="4737100"/>
                <a:ext cx="309245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墨迹 7"/>
              <p14:cNvContentPartPr/>
              <p14:nvPr/>
            </p14:nvContentPartPr>
            <p14:xfrm>
              <a:off x="6127750" y="3765550"/>
              <a:ext cx="1543050" cy="43815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127750" y="3765550"/>
                <a:ext cx="1543050" cy="438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墨迹 1"/>
              <p14:cNvContentPartPr/>
              <p14:nvPr/>
            </p14:nvContentPartPr>
            <p14:xfrm>
              <a:off x="8427155" y="5464968"/>
              <a:ext cx="321734" cy="197393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8427155" y="5464968"/>
                <a:ext cx="32173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8746066" y="5369091"/>
              <a:ext cx="14111" cy="445545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8746066" y="5369091"/>
                <a:ext cx="14111" cy="4455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8777111" y="5493167"/>
              <a:ext cx="118533" cy="15227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8777111" y="5493167"/>
                <a:ext cx="118533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墨迹 10"/>
              <p14:cNvContentPartPr/>
              <p14:nvPr/>
            </p14:nvContentPartPr>
            <p14:xfrm>
              <a:off x="8836377" y="5504447"/>
              <a:ext cx="36689" cy="203033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8836377" y="5504447"/>
                <a:ext cx="366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墨迹 11"/>
              <p14:cNvContentPartPr/>
              <p14:nvPr/>
            </p14:nvContentPartPr>
            <p14:xfrm>
              <a:off x="8957733" y="5436769"/>
              <a:ext cx="287867" cy="44554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8957733" y="5436769"/>
                <a:ext cx="287867" cy="4455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墨迹 12"/>
              <p14:cNvContentPartPr/>
              <p14:nvPr/>
            </p14:nvContentPartPr>
            <p14:xfrm>
              <a:off x="9352844" y="5397291"/>
              <a:ext cx="84666" cy="29608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352844" y="5397291"/>
                <a:ext cx="84666" cy="2960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墨迹 13"/>
              <p14:cNvContentPartPr/>
              <p14:nvPr/>
            </p14:nvContentPartPr>
            <p14:xfrm>
              <a:off x="9454444" y="5419850"/>
              <a:ext cx="90311" cy="180474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454444" y="5419850"/>
                <a:ext cx="90311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5" name="墨迹 14"/>
              <p14:cNvContentPartPr/>
              <p14:nvPr/>
            </p14:nvContentPartPr>
            <p14:xfrm>
              <a:off x="9567333" y="5453689"/>
              <a:ext cx="149578" cy="18047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567333" y="5453689"/>
                <a:ext cx="14957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墨迹 15"/>
              <p14:cNvContentPartPr/>
              <p14:nvPr/>
            </p14:nvContentPartPr>
            <p14:xfrm>
              <a:off x="9595555" y="5504447"/>
              <a:ext cx="95956" cy="217132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595555" y="5504447"/>
                <a:ext cx="95956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墨迹 16"/>
              <p14:cNvContentPartPr/>
              <p14:nvPr/>
            </p14:nvContentPartPr>
            <p14:xfrm>
              <a:off x="9866488" y="5476248"/>
              <a:ext cx="256822" cy="3383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866488" y="5476248"/>
                <a:ext cx="2568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8" name="墨迹 17"/>
              <p14:cNvContentPartPr/>
              <p14:nvPr/>
            </p14:nvContentPartPr>
            <p14:xfrm>
              <a:off x="10092266" y="5391651"/>
              <a:ext cx="112889" cy="8741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092266" y="5391651"/>
                <a:ext cx="112889" cy="874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墨迹 18"/>
              <p14:cNvContentPartPr/>
              <p14:nvPr/>
            </p14:nvContentPartPr>
            <p14:xfrm>
              <a:off x="9883422" y="5555205"/>
              <a:ext cx="265288" cy="1128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883422" y="5555205"/>
                <a:ext cx="26528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0" name="墨迹 19"/>
              <p14:cNvContentPartPr/>
              <p14:nvPr/>
            </p14:nvContentPartPr>
            <p14:xfrm>
              <a:off x="9922933" y="5583404"/>
              <a:ext cx="98778" cy="56398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922933" y="5583404"/>
                <a:ext cx="987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1" name="墨迹 20"/>
              <p14:cNvContentPartPr/>
              <p14:nvPr/>
            </p14:nvContentPartPr>
            <p14:xfrm>
              <a:off x="9691511" y="5673641"/>
              <a:ext cx="28222" cy="10151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691511" y="5673641"/>
                <a:ext cx="28222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" name="墨迹 21"/>
              <p14:cNvContentPartPr/>
              <p14:nvPr/>
            </p14:nvContentPartPr>
            <p14:xfrm>
              <a:off x="9742311" y="5673641"/>
              <a:ext cx="62089" cy="12971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742311" y="5673641"/>
                <a:ext cx="62089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墨迹 22"/>
              <p14:cNvContentPartPr/>
              <p14:nvPr/>
            </p14:nvContentPartPr>
            <p14:xfrm>
              <a:off x="9810044" y="5684921"/>
              <a:ext cx="50800" cy="118435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810044" y="5684921"/>
                <a:ext cx="50800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" name="墨迹 23"/>
              <p14:cNvContentPartPr/>
              <p14:nvPr/>
            </p14:nvContentPartPr>
            <p14:xfrm>
              <a:off x="10340622" y="5419850"/>
              <a:ext cx="107245" cy="157914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340622" y="5419850"/>
                <a:ext cx="107245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5" name="墨迹 24"/>
              <p14:cNvContentPartPr/>
              <p14:nvPr/>
            </p14:nvContentPartPr>
            <p14:xfrm>
              <a:off x="10334977" y="5431130"/>
              <a:ext cx="118534" cy="186113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334977" y="5431130"/>
                <a:ext cx="118534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墨迹 25"/>
              <p14:cNvContentPartPr/>
              <p14:nvPr/>
            </p14:nvContentPartPr>
            <p14:xfrm>
              <a:off x="10414000" y="5470608"/>
              <a:ext cx="183444" cy="14663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414000" y="5470608"/>
                <a:ext cx="1834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墨迹 26"/>
              <p14:cNvContentPartPr/>
              <p14:nvPr/>
            </p14:nvContentPartPr>
            <p14:xfrm>
              <a:off x="10572044" y="5374731"/>
              <a:ext cx="45156" cy="476563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572044" y="5374731"/>
                <a:ext cx="45156" cy="4765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墨迹 27"/>
              <p14:cNvContentPartPr/>
              <p14:nvPr/>
            </p14:nvContentPartPr>
            <p14:xfrm>
              <a:off x="10651067" y="5504447"/>
              <a:ext cx="87488" cy="13535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651067" y="5504447"/>
                <a:ext cx="87488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9" name="墨迹 28"/>
              <p14:cNvContentPartPr/>
              <p14:nvPr/>
            </p14:nvContentPartPr>
            <p14:xfrm>
              <a:off x="10665177" y="5538286"/>
              <a:ext cx="64911" cy="16073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665177" y="5538286"/>
                <a:ext cx="64911" cy="160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0" name="墨迹 29"/>
              <p14:cNvContentPartPr/>
              <p14:nvPr/>
            </p14:nvContentPartPr>
            <p14:xfrm>
              <a:off x="10747022" y="5374731"/>
              <a:ext cx="152400" cy="2256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747022" y="5374731"/>
                <a:ext cx="1524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1" name="墨迹 30"/>
              <p14:cNvContentPartPr/>
              <p14:nvPr/>
            </p14:nvContentPartPr>
            <p14:xfrm>
              <a:off x="10811932" y="5284494"/>
              <a:ext cx="31045" cy="16637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811932" y="5284494"/>
                <a:ext cx="31045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2" name="墨迹 31"/>
              <p14:cNvContentPartPr/>
              <p14:nvPr/>
            </p14:nvContentPartPr>
            <p14:xfrm>
              <a:off x="10888132" y="5481888"/>
              <a:ext cx="180623" cy="16919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888132" y="5481888"/>
                <a:ext cx="1806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3" name="墨迹 32"/>
              <p14:cNvContentPartPr/>
              <p14:nvPr/>
            </p14:nvContentPartPr>
            <p14:xfrm>
              <a:off x="10947400" y="5419850"/>
              <a:ext cx="36688" cy="217132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0947400" y="5419850"/>
                <a:ext cx="36688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4" name="墨迹 33"/>
              <p14:cNvContentPartPr/>
              <p14:nvPr/>
            </p14:nvContentPartPr>
            <p14:xfrm>
              <a:off x="11136488" y="5363452"/>
              <a:ext cx="197556" cy="37222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136488" y="5363452"/>
                <a:ext cx="197556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5" name="墨迹 34"/>
              <p14:cNvContentPartPr/>
              <p14:nvPr/>
            </p14:nvContentPartPr>
            <p14:xfrm>
              <a:off x="11356622" y="5250656"/>
              <a:ext cx="84667" cy="14099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356622" y="5250656"/>
                <a:ext cx="8466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6" name="墨迹 35"/>
              <p14:cNvContentPartPr/>
              <p14:nvPr/>
            </p14:nvContentPartPr>
            <p14:xfrm>
              <a:off x="11418711" y="5290134"/>
              <a:ext cx="115711" cy="22560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418711" y="5290134"/>
                <a:ext cx="115711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7" name="墨迹 36"/>
              <p14:cNvContentPartPr/>
              <p14:nvPr/>
            </p14:nvContentPartPr>
            <p14:xfrm>
              <a:off x="11477977" y="5205537"/>
              <a:ext cx="42333" cy="166375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477977" y="5205537"/>
                <a:ext cx="42333" cy="166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8" name="墨迹 37"/>
              <p14:cNvContentPartPr/>
              <p14:nvPr/>
            </p14:nvContentPartPr>
            <p14:xfrm>
              <a:off x="11492088" y="5450869"/>
              <a:ext cx="152400" cy="2537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492088" y="5450869"/>
                <a:ext cx="1524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9" name="墨迹 38"/>
              <p14:cNvContentPartPr/>
              <p14:nvPr/>
            </p14:nvContentPartPr>
            <p14:xfrm>
              <a:off x="11559822" y="5402930"/>
              <a:ext cx="11289" cy="172014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559822" y="5402930"/>
                <a:ext cx="11289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0" name="墨迹 39"/>
              <p14:cNvContentPartPr/>
              <p14:nvPr/>
            </p14:nvContentPartPr>
            <p14:xfrm>
              <a:off x="11686822" y="5323973"/>
              <a:ext cx="104423" cy="163554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1686822" y="5323973"/>
                <a:ext cx="10442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1" name="墨迹 40"/>
              <p14:cNvContentPartPr/>
              <p14:nvPr/>
            </p14:nvContentPartPr>
            <p14:xfrm>
              <a:off x="11681177" y="5380371"/>
              <a:ext cx="36688" cy="211493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1681177" y="5380371"/>
                <a:ext cx="3668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2" name="墨迹 41"/>
              <p14:cNvContentPartPr/>
              <p14:nvPr/>
            </p14:nvContentPartPr>
            <p14:xfrm>
              <a:off x="11808177" y="5346533"/>
              <a:ext cx="146755" cy="180474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1808177" y="5346533"/>
                <a:ext cx="146755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3" name="墨迹 42"/>
              <p14:cNvContentPartPr/>
              <p14:nvPr/>
            </p14:nvContentPartPr>
            <p14:xfrm>
              <a:off x="11938000" y="5425490"/>
              <a:ext cx="110067" cy="15227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1938000" y="5425490"/>
                <a:ext cx="110067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4" name="墨迹 43"/>
              <p14:cNvContentPartPr/>
              <p14:nvPr/>
            </p14:nvContentPartPr>
            <p14:xfrm>
              <a:off x="11952111" y="5448049"/>
              <a:ext cx="64911" cy="31582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1952111" y="5448049"/>
                <a:ext cx="64911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墨迹 44"/>
              <p14:cNvContentPartPr/>
              <p14:nvPr/>
            </p14:nvContentPartPr>
            <p14:xfrm>
              <a:off x="12011377" y="5154779"/>
              <a:ext cx="129823" cy="14099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2011377" y="5154779"/>
                <a:ext cx="129823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6" name="墨迹 45"/>
              <p14:cNvContentPartPr/>
              <p14:nvPr/>
            </p14:nvContentPartPr>
            <p14:xfrm>
              <a:off x="12124267" y="5216817"/>
              <a:ext cx="62088" cy="846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2124267" y="5216817"/>
                <a:ext cx="6208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7" name="墨迹 46"/>
              <p14:cNvContentPartPr/>
              <p14:nvPr/>
            </p14:nvContentPartPr>
            <p14:xfrm>
              <a:off x="11142132" y="5989470"/>
              <a:ext cx="39512" cy="21431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142132" y="5989470"/>
                <a:ext cx="39512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8" name="墨迹 47"/>
              <p14:cNvContentPartPr/>
              <p14:nvPr/>
            </p14:nvContentPartPr>
            <p14:xfrm>
              <a:off x="11226800" y="6031768"/>
              <a:ext cx="84667" cy="104337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226800" y="6031768"/>
                <a:ext cx="84667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9" name="墨迹 48"/>
              <p14:cNvContentPartPr/>
              <p14:nvPr/>
            </p14:nvContentPartPr>
            <p14:xfrm>
              <a:off x="11311467" y="5966911"/>
              <a:ext cx="112888" cy="22559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311467" y="5966911"/>
                <a:ext cx="11288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0" name="墨迹 49"/>
              <p14:cNvContentPartPr/>
              <p14:nvPr/>
            </p14:nvContentPartPr>
            <p14:xfrm>
              <a:off x="11446932" y="5837195"/>
              <a:ext cx="101600" cy="18611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446932" y="5837195"/>
                <a:ext cx="101600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1" name="墨迹 50"/>
              <p14:cNvContentPartPr/>
              <p14:nvPr/>
            </p14:nvContentPartPr>
            <p14:xfrm>
              <a:off x="11740444" y="5995110"/>
              <a:ext cx="73377" cy="21713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1740444" y="5995110"/>
                <a:ext cx="7337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2" name="墨迹 51"/>
              <p14:cNvContentPartPr/>
              <p14:nvPr/>
            </p14:nvContentPartPr>
            <p14:xfrm>
              <a:off x="11847688" y="6062787"/>
              <a:ext cx="39512" cy="10151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1847688" y="6062787"/>
                <a:ext cx="39512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3" name="墨迹 52"/>
              <p14:cNvContentPartPr/>
              <p14:nvPr/>
            </p14:nvContentPartPr>
            <p14:xfrm>
              <a:off x="11926711" y="5989470"/>
              <a:ext cx="67733" cy="1128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1926711" y="5989470"/>
                <a:ext cx="6773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4" name="墨迹 53"/>
              <p14:cNvContentPartPr/>
              <p14:nvPr/>
            </p14:nvContentPartPr>
            <p14:xfrm>
              <a:off x="12000088" y="5876674"/>
              <a:ext cx="90312" cy="15791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2000088" y="5876674"/>
                <a:ext cx="90312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5" name="墨迹 54"/>
              <p14:cNvContentPartPr/>
              <p14:nvPr/>
            </p14:nvContentPartPr>
            <p14:xfrm>
              <a:off x="10334977" y="6040228"/>
              <a:ext cx="177800" cy="17201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334977" y="6040228"/>
                <a:ext cx="1778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6" name="墨迹 55"/>
              <p14:cNvContentPartPr/>
              <p14:nvPr/>
            </p14:nvContentPartPr>
            <p14:xfrm>
              <a:off x="10397066" y="5983830"/>
              <a:ext cx="208845" cy="26789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397066" y="5983830"/>
                <a:ext cx="208845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7" name="墨迹 56"/>
              <p14:cNvContentPartPr/>
              <p14:nvPr/>
            </p14:nvContentPartPr>
            <p14:xfrm>
              <a:off x="8923866" y="3682791"/>
              <a:ext cx="90311" cy="28198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923866" y="3682791"/>
                <a:ext cx="90311" cy="28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9" name="墨迹 58"/>
              <p14:cNvContentPartPr/>
              <p14:nvPr/>
            </p14:nvContentPartPr>
            <p14:xfrm>
              <a:off x="7109177" y="3310564"/>
              <a:ext cx="36689" cy="2255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109177" y="3310564"/>
                <a:ext cx="366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墨迹 62"/>
              <p14:cNvContentPartPr/>
              <p14:nvPr/>
            </p14:nvContentPartPr>
            <p14:xfrm>
              <a:off x="6048022" y="3756108"/>
              <a:ext cx="324555" cy="23969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048022" y="3756108"/>
                <a:ext cx="324555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9" name="墨迹 68"/>
              <p14:cNvContentPartPr/>
              <p14:nvPr/>
            </p14:nvContentPartPr>
            <p14:xfrm>
              <a:off x="2940755" y="3744829"/>
              <a:ext cx="1128889" cy="33838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940755" y="3744829"/>
                <a:ext cx="1128889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75" name="墨迹 74"/>
              <p14:cNvContentPartPr/>
              <p14:nvPr/>
            </p14:nvContentPartPr>
            <p14:xfrm>
              <a:off x="8096955" y="3586914"/>
              <a:ext cx="19756" cy="31019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096955" y="3586914"/>
                <a:ext cx="197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6" name="墨迹 75"/>
              <p14:cNvContentPartPr/>
              <p14:nvPr/>
            </p14:nvContentPartPr>
            <p14:xfrm>
              <a:off x="9127066" y="5775158"/>
              <a:ext cx="76200" cy="2819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127066" y="5775158"/>
                <a:ext cx="76200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81" name="墨迹 80"/>
              <p14:cNvContentPartPr/>
              <p14:nvPr/>
            </p14:nvContentPartPr>
            <p14:xfrm>
              <a:off x="8895644" y="6316578"/>
              <a:ext cx="8466" cy="3947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8895644" y="6316578"/>
                <a:ext cx="84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5" name="墨迹 104"/>
              <p14:cNvContentPartPr/>
              <p14:nvPr/>
            </p14:nvContentPartPr>
            <p14:xfrm>
              <a:off x="10617200" y="5335253"/>
              <a:ext cx="28222" cy="33838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0617200" y="5335253"/>
                <a:ext cx="2822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9" name="墨迹 108"/>
              <p14:cNvContentPartPr/>
              <p14:nvPr/>
            </p14:nvContentPartPr>
            <p14:xfrm>
              <a:off x="6536266" y="6277100"/>
              <a:ext cx="129822" cy="12407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536266" y="6277100"/>
                <a:ext cx="1298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3" name="墨迹 112"/>
              <p14:cNvContentPartPr/>
              <p14:nvPr/>
            </p14:nvContentPartPr>
            <p14:xfrm>
              <a:off x="6417733" y="611918"/>
              <a:ext cx="3716867" cy="132535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417733" y="611918"/>
                <a:ext cx="3716867" cy="13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4" name="墨迹 113"/>
              <p14:cNvContentPartPr/>
              <p14:nvPr/>
            </p14:nvContentPartPr>
            <p14:xfrm>
              <a:off x="8562622" y="112796"/>
              <a:ext cx="1326444" cy="659856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8562622" y="112796"/>
                <a:ext cx="1326444" cy="659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8" name="墨迹 57"/>
              <p14:cNvContentPartPr/>
              <p14:nvPr/>
            </p14:nvContentPartPr>
            <p14:xfrm>
              <a:off x="7964311" y="6291023"/>
              <a:ext cx="101600" cy="470395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964311" y="6291023"/>
                <a:ext cx="101600" cy="470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0" name="墨迹 59"/>
              <p14:cNvContentPartPr/>
              <p14:nvPr/>
            </p14:nvContentPartPr>
            <p14:xfrm>
              <a:off x="7986888" y="6417390"/>
              <a:ext cx="169334" cy="248856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986888" y="6417390"/>
                <a:ext cx="169334" cy="2488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1" name="墨迹 60"/>
              <p14:cNvContentPartPr/>
              <p14:nvPr/>
            </p14:nvContentPartPr>
            <p14:xfrm>
              <a:off x="8090605" y="6543580"/>
              <a:ext cx="155928" cy="438495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8090605" y="6543580"/>
                <a:ext cx="155928" cy="4384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2" name="墨迹 61"/>
              <p14:cNvContentPartPr/>
              <p14:nvPr/>
            </p14:nvContentPartPr>
            <p14:xfrm>
              <a:off x="8201377" y="6605619"/>
              <a:ext cx="122238" cy="18470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8201377" y="6605619"/>
                <a:ext cx="122238" cy="1847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64" name="墨迹 63"/>
              <p14:cNvContentPartPr/>
              <p14:nvPr/>
            </p14:nvContentPartPr>
            <p14:xfrm>
              <a:off x="8436680" y="6564730"/>
              <a:ext cx="112360" cy="3665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8436680" y="6564730"/>
                <a:ext cx="11236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5" name="墨迹 64"/>
              <p14:cNvContentPartPr/>
              <p14:nvPr/>
            </p14:nvContentPartPr>
            <p14:xfrm>
              <a:off x="8403166" y="6666246"/>
              <a:ext cx="142522" cy="14100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8403166" y="6666246"/>
                <a:ext cx="1425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6" name="墨迹 65"/>
              <p14:cNvContentPartPr/>
              <p14:nvPr/>
            </p14:nvContentPartPr>
            <p14:xfrm>
              <a:off x="8777111" y="6493704"/>
              <a:ext cx="141111" cy="24586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777111" y="6493704"/>
                <a:ext cx="141111" cy="245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墨迹 66"/>
              <p14:cNvContentPartPr/>
              <p14:nvPr/>
            </p14:nvContentPartPr>
            <p14:xfrm>
              <a:off x="8796866" y="6451229"/>
              <a:ext cx="180622" cy="27141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8796866" y="6451229"/>
                <a:ext cx="180622" cy="2714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8" name="墨迹 67"/>
              <p14:cNvContentPartPr/>
              <p14:nvPr/>
            </p14:nvContentPartPr>
            <p14:xfrm>
              <a:off x="9096022" y="6470968"/>
              <a:ext cx="129822" cy="186819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096022" y="6470968"/>
                <a:ext cx="129822" cy="186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0" name="墨迹 69"/>
              <p14:cNvContentPartPr/>
              <p14:nvPr/>
            </p14:nvContentPartPr>
            <p14:xfrm>
              <a:off x="9106605" y="6490707"/>
              <a:ext cx="105128" cy="18117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106605" y="6490707"/>
                <a:ext cx="105128" cy="1811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1" name="墨迹 70"/>
              <p14:cNvContentPartPr/>
              <p14:nvPr/>
            </p14:nvContentPartPr>
            <p14:xfrm>
              <a:off x="9273822" y="6449819"/>
              <a:ext cx="56444" cy="248151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273822" y="6449819"/>
                <a:ext cx="56444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2" name="墨迹 71"/>
              <p14:cNvContentPartPr/>
              <p14:nvPr/>
            </p14:nvContentPartPr>
            <p14:xfrm>
              <a:off x="9381066" y="6470263"/>
              <a:ext cx="90311" cy="20902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381066" y="6470263"/>
                <a:ext cx="90311" cy="209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3" name="墨迹 72"/>
              <p14:cNvContentPartPr/>
              <p14:nvPr/>
            </p14:nvContentPartPr>
            <p14:xfrm>
              <a:off x="9556044" y="6412455"/>
              <a:ext cx="121356" cy="5640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556044" y="6412455"/>
                <a:ext cx="1213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4" name="墨迹 73"/>
              <p14:cNvContentPartPr/>
              <p14:nvPr/>
            </p14:nvContentPartPr>
            <p14:xfrm>
              <a:off x="9716911" y="6292257"/>
              <a:ext cx="98778" cy="238634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716911" y="6292257"/>
                <a:ext cx="98778" cy="238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7" name="墨迹 76"/>
              <p14:cNvContentPartPr/>
              <p14:nvPr/>
            </p14:nvContentPartPr>
            <p14:xfrm>
              <a:off x="9874955" y="6333498"/>
              <a:ext cx="155222" cy="36658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874955" y="6333498"/>
                <a:ext cx="155222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8" name="墨迹 77"/>
              <p14:cNvContentPartPr/>
              <p14:nvPr/>
            </p14:nvContentPartPr>
            <p14:xfrm>
              <a:off x="9206088" y="6356057"/>
              <a:ext cx="146756" cy="383506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206088" y="6356057"/>
                <a:ext cx="146756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4" name="墨迹 103"/>
              <p14:cNvContentPartPr/>
              <p14:nvPr/>
            </p14:nvContentPartPr>
            <p14:xfrm>
              <a:off x="10058752" y="6254541"/>
              <a:ext cx="135114" cy="107156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058752" y="6254541"/>
                <a:ext cx="135114" cy="10715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">
            <p14:nvContentPartPr>
              <p14:cNvPr id="6" name="墨迹 5"/>
              <p14:cNvContentPartPr/>
              <p14:nvPr/>
            </p14:nvContentPartPr>
            <p14:xfrm>
              <a:off x="605520" y="539280"/>
              <a:ext cx="11490840" cy="6034680"/>
            </p14:xfrm>
          </p:contentPart>
        </mc:Choice>
        <mc:Fallback>
          <p:pic>
            <p:nvPicPr>
              <p:cNvPr id="6" name="墨迹 5"/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6160" y="529920"/>
                <a:ext cx="11509560" cy="6053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95" y="473710"/>
            <a:ext cx="11498580" cy="40570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2965450" y="2063750"/>
              <a:ext cx="260350" cy="36830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2965450" y="2063750"/>
                <a:ext cx="26035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4584700" y="2355850"/>
              <a:ext cx="304800" cy="29845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4584700" y="2355850"/>
                <a:ext cx="30480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956050" y="1612900"/>
              <a:ext cx="247650" cy="28575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956050" y="1612900"/>
                <a:ext cx="247650" cy="285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墨迹 8"/>
              <p14:cNvContentPartPr/>
              <p14:nvPr/>
            </p14:nvContentPartPr>
            <p14:xfrm>
              <a:off x="1535288" y="3237246"/>
              <a:ext cx="225778" cy="18611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535288" y="3237246"/>
                <a:ext cx="2257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墨迹 9"/>
              <p14:cNvContentPartPr/>
              <p14:nvPr/>
            </p14:nvContentPartPr>
            <p14:xfrm>
              <a:off x="778933" y="3558715"/>
              <a:ext cx="922867" cy="456824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78933" y="3558715"/>
                <a:ext cx="922867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墨迹 16"/>
              <p14:cNvContentPartPr/>
              <p14:nvPr/>
            </p14:nvContentPartPr>
            <p14:xfrm>
              <a:off x="7555088" y="885448"/>
              <a:ext cx="42334" cy="564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555088" y="885448"/>
                <a:ext cx="4233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8" name="墨迹 17"/>
              <p14:cNvContentPartPr/>
              <p14:nvPr/>
            </p14:nvContentPartPr>
            <p14:xfrm>
              <a:off x="3084688" y="994543"/>
              <a:ext cx="93134" cy="828523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084688" y="994543"/>
                <a:ext cx="93134" cy="828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墨迹 18"/>
              <p14:cNvContentPartPr/>
              <p14:nvPr/>
            </p14:nvContentPartPr>
            <p14:xfrm>
              <a:off x="3104444" y="1755388"/>
              <a:ext cx="42333" cy="4229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3104444" y="1755388"/>
                <a:ext cx="4233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" name="墨迹 19"/>
              <p14:cNvContentPartPr/>
              <p14:nvPr/>
            </p14:nvContentPartPr>
            <p14:xfrm>
              <a:off x="3139722" y="1787817"/>
              <a:ext cx="26811" cy="6538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3139722" y="1787817"/>
                <a:ext cx="26811" cy="65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墨迹 20"/>
              <p14:cNvContentPartPr/>
              <p14:nvPr/>
            </p14:nvContentPartPr>
            <p14:xfrm>
              <a:off x="3115733" y="1051294"/>
              <a:ext cx="50800" cy="798561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3115733" y="1051294"/>
                <a:ext cx="50800" cy="7985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墨迹 21"/>
              <p14:cNvContentPartPr/>
              <p14:nvPr/>
            </p14:nvContentPartPr>
            <p14:xfrm>
              <a:off x="3128433" y="1836460"/>
              <a:ext cx="26811" cy="8882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3128433" y="1836460"/>
                <a:ext cx="26811" cy="888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3" name="墨迹 22"/>
              <p14:cNvContentPartPr/>
              <p14:nvPr/>
            </p14:nvContentPartPr>
            <p14:xfrm>
              <a:off x="3248377" y="2323598"/>
              <a:ext cx="70556" cy="8459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248377" y="2323598"/>
                <a:ext cx="7055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" name="墨迹 23"/>
              <p14:cNvContentPartPr/>
              <p14:nvPr/>
            </p14:nvContentPartPr>
            <p14:xfrm>
              <a:off x="3217333" y="954536"/>
              <a:ext cx="22578" cy="3524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217333" y="954536"/>
                <a:ext cx="22578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5" name="墨迹 24"/>
              <p14:cNvContentPartPr/>
              <p14:nvPr/>
            </p14:nvContentPartPr>
            <p14:xfrm>
              <a:off x="3110088" y="1077202"/>
              <a:ext cx="62089" cy="59024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110088" y="1077202"/>
                <a:ext cx="62089" cy="5902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" name="墨迹 25"/>
              <p14:cNvContentPartPr/>
              <p14:nvPr/>
            </p14:nvContentPartPr>
            <p14:xfrm>
              <a:off x="2138538" y="1996490"/>
              <a:ext cx="40217" cy="62037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2138538" y="1996490"/>
                <a:ext cx="40217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7" name="墨迹 26"/>
              <p14:cNvContentPartPr/>
              <p14:nvPr/>
            </p14:nvContentPartPr>
            <p14:xfrm>
              <a:off x="3093155" y="1081432"/>
              <a:ext cx="112889" cy="86800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093155" y="1081432"/>
                <a:ext cx="112889" cy="868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墨迹 27"/>
              <p14:cNvContentPartPr/>
              <p14:nvPr/>
            </p14:nvContentPartPr>
            <p14:xfrm>
              <a:off x="4730044" y="2460363"/>
              <a:ext cx="203200" cy="53084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4730044" y="2460363"/>
                <a:ext cx="203200" cy="530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墨迹 28"/>
              <p14:cNvContentPartPr/>
              <p14:nvPr/>
            </p14:nvContentPartPr>
            <p14:xfrm>
              <a:off x="4701822" y="2419475"/>
              <a:ext cx="25400" cy="22136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4701822" y="2419475"/>
                <a:ext cx="25400" cy="2213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" name="墨迹 29"/>
              <p14:cNvContentPartPr/>
              <p14:nvPr/>
            </p14:nvContentPartPr>
            <p14:xfrm>
              <a:off x="4758266" y="2470233"/>
              <a:ext cx="184856" cy="9023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4758266" y="2470233"/>
                <a:ext cx="1848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1" name="墨迹 30"/>
              <p14:cNvContentPartPr/>
              <p14:nvPr/>
            </p14:nvContentPartPr>
            <p14:xfrm>
              <a:off x="4097866" y="1111041"/>
              <a:ext cx="83256" cy="71061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4097866" y="1111041"/>
                <a:ext cx="83256" cy="710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" name="墨迹 31"/>
              <p14:cNvContentPartPr/>
              <p14:nvPr/>
            </p14:nvContentPartPr>
            <p14:xfrm>
              <a:off x="4933244" y="2910138"/>
              <a:ext cx="360" cy="4229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4933244" y="2910138"/>
                <a:ext cx="36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3" name="墨迹 32"/>
              <p14:cNvContentPartPr/>
              <p14:nvPr/>
            </p14:nvContentPartPr>
            <p14:xfrm>
              <a:off x="4148666" y="1170259"/>
              <a:ext cx="50800" cy="2537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4148666" y="1170259"/>
                <a:ext cx="508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" name="墨迹 33"/>
              <p14:cNvContentPartPr/>
              <p14:nvPr/>
            </p14:nvContentPartPr>
            <p14:xfrm>
              <a:off x="4154311" y="1150519"/>
              <a:ext cx="2822" cy="16920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4154311" y="1150519"/>
                <a:ext cx="28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6" name="墨迹 45"/>
              <p14:cNvContentPartPr/>
              <p14:nvPr/>
            </p14:nvContentPartPr>
            <p14:xfrm>
              <a:off x="6581422" y="2896038"/>
              <a:ext cx="33866" cy="1410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6581422" y="2896038"/>
                <a:ext cx="33866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4" name="墨迹 83"/>
              <p14:cNvContentPartPr/>
              <p14:nvPr/>
            </p14:nvContentPartPr>
            <p14:xfrm>
              <a:off x="11238088" y="1477628"/>
              <a:ext cx="11289" cy="1127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238088" y="1477628"/>
                <a:ext cx="11289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03" name="墨迹 102"/>
              <p14:cNvContentPartPr/>
              <p14:nvPr/>
            </p14:nvContentPartPr>
            <p14:xfrm>
              <a:off x="10775244" y="2724024"/>
              <a:ext cx="163688" cy="1692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0775244" y="2724024"/>
                <a:ext cx="16368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10" name="墨迹 109"/>
              <p14:cNvContentPartPr/>
              <p14:nvPr/>
            </p14:nvContentPartPr>
            <p14:xfrm>
              <a:off x="1981200" y="3804046"/>
              <a:ext cx="70009" cy="39973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981200" y="3804046"/>
                <a:ext cx="70009" cy="39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1" name="墨迹 110"/>
              <p14:cNvContentPartPr/>
              <p14:nvPr/>
            </p14:nvContentPartPr>
            <p14:xfrm>
              <a:off x="1561394" y="3090611"/>
              <a:ext cx="301272" cy="298910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561394" y="3090611"/>
                <a:ext cx="301272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46" name="墨迹 145"/>
              <p14:cNvContentPartPr/>
              <p14:nvPr/>
            </p14:nvContentPartPr>
            <p14:xfrm>
              <a:off x="7986888" y="871349"/>
              <a:ext cx="11289" cy="25379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7986888" y="871349"/>
                <a:ext cx="11289" cy="2537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" y="132715"/>
            <a:ext cx="8985250" cy="32746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95" y="3683635"/>
            <a:ext cx="10704830" cy="28962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-324" b="17125"/>
          <a:stretch>
            <a:fillRect/>
          </a:stretch>
        </p:blipFill>
        <p:spPr>
          <a:xfrm>
            <a:off x="4572000" y="1458595"/>
            <a:ext cx="3149600" cy="5162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308350" y="3225800"/>
              <a:ext cx="273050" cy="24765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3308350" y="3225800"/>
                <a:ext cx="273050" cy="247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826000" y="3175000"/>
              <a:ext cx="311150" cy="20955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826000" y="3175000"/>
                <a:ext cx="31115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5759450" y="3238500"/>
              <a:ext cx="304800" cy="17780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5759450" y="3238500"/>
                <a:ext cx="304800" cy="177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035800" y="3276600"/>
              <a:ext cx="361950" cy="1778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035800" y="3276600"/>
                <a:ext cx="361950" cy="177800"/>
              </a:xfrm>
              <a:prstGeom prst="rect"/>
            </p:spPr>
          </p:pic>
        </mc:Fallback>
      </mc:AlternateContent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3070" y="2409825"/>
            <a:ext cx="4025265" cy="1353185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墨迹 15"/>
              <p14:cNvContentPartPr/>
              <p14:nvPr/>
            </p14:nvContentPartPr>
            <p14:xfrm>
              <a:off x="2914650" y="5886450"/>
              <a:ext cx="2628900" cy="3810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914650" y="5886450"/>
                <a:ext cx="2628900" cy="38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" name="墨迹 16"/>
              <p14:cNvContentPartPr/>
              <p14:nvPr/>
            </p14:nvContentPartPr>
            <p14:xfrm>
              <a:off x="9969500" y="3321050"/>
              <a:ext cx="552450" cy="495300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969500" y="3321050"/>
                <a:ext cx="552450" cy="495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8" name="墨迹 17"/>
              <p14:cNvContentPartPr/>
              <p14:nvPr/>
            </p14:nvContentPartPr>
            <p14:xfrm>
              <a:off x="10388600" y="3619500"/>
              <a:ext cx="114300" cy="41275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0388600" y="3619500"/>
                <a:ext cx="114300" cy="412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" name="墨迹 18"/>
              <p14:cNvContentPartPr/>
              <p14:nvPr/>
            </p14:nvContentPartPr>
            <p14:xfrm>
              <a:off x="10394950" y="3854450"/>
              <a:ext cx="285750" cy="22860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0394950" y="3854450"/>
                <a:ext cx="28575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墨迹 19"/>
              <p14:cNvContentPartPr/>
              <p14:nvPr/>
            </p14:nvContentPartPr>
            <p14:xfrm>
              <a:off x="9499600" y="3702050"/>
              <a:ext cx="196850" cy="43180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499600" y="3702050"/>
                <a:ext cx="196850" cy="431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" name="墨迹 20"/>
              <p14:cNvContentPartPr/>
              <p14:nvPr/>
            </p14:nvContentPartPr>
            <p14:xfrm>
              <a:off x="9537700" y="3651250"/>
              <a:ext cx="152400" cy="26035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537700" y="3651250"/>
                <a:ext cx="152400" cy="260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墨迹 21"/>
              <p14:cNvContentPartPr/>
              <p14:nvPr/>
            </p14:nvContentPartPr>
            <p14:xfrm>
              <a:off x="9671050" y="3663950"/>
              <a:ext cx="133350" cy="15240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671050" y="3663950"/>
                <a:ext cx="133350" cy="152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" name="墨迹 22"/>
              <p14:cNvContentPartPr/>
              <p14:nvPr/>
            </p14:nvContentPartPr>
            <p14:xfrm>
              <a:off x="10274300" y="5524500"/>
              <a:ext cx="584200" cy="48260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274300" y="5524500"/>
                <a:ext cx="584200" cy="482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墨迹 23"/>
              <p14:cNvContentPartPr/>
              <p14:nvPr/>
            </p14:nvContentPartPr>
            <p14:xfrm>
              <a:off x="6680200" y="1212557"/>
              <a:ext cx="70555" cy="2537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680200" y="1212557"/>
                <a:ext cx="705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" name="墨迹 27"/>
              <p14:cNvContentPartPr/>
              <p14:nvPr/>
            </p14:nvContentPartPr>
            <p14:xfrm>
              <a:off x="6773333" y="1866774"/>
              <a:ext cx="1047044" cy="7895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773333" y="1866774"/>
                <a:ext cx="10470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9" name="墨迹 8"/>
              <p14:cNvContentPartPr/>
              <p14:nvPr/>
            </p14:nvContentPartPr>
            <p14:xfrm>
              <a:off x="9539111" y="4635917"/>
              <a:ext cx="1597377" cy="242512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9539111" y="4635917"/>
                <a:ext cx="1597377" cy="24251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0" name="墨迹 9"/>
              <p14:cNvContentPartPr/>
              <p14:nvPr/>
            </p14:nvContentPartPr>
            <p14:xfrm>
              <a:off x="1325520" y="258840"/>
              <a:ext cx="10313640" cy="6171840"/>
            </p14:xfrm>
          </p:contentPart>
        </mc:Choice>
        <mc:Fallback>
          <p:pic>
            <p:nvPicPr>
              <p:cNvPr id="10" name="墨迹 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316160" y="249480"/>
                <a:ext cx="10332360" cy="61905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0"/>
            <a:ext cx="7586345" cy="63519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墨迹 8"/>
              <p14:cNvContentPartPr/>
              <p14:nvPr/>
            </p14:nvContentPartPr>
            <p14:xfrm>
              <a:off x="3816350" y="1168400"/>
              <a:ext cx="393700" cy="40005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816350" y="1168400"/>
                <a:ext cx="393700" cy="400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墨迹 9"/>
              <p14:cNvContentPartPr/>
              <p14:nvPr/>
            </p14:nvContentPartPr>
            <p14:xfrm>
              <a:off x="5035550" y="1447800"/>
              <a:ext cx="647700" cy="3175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035550" y="1447800"/>
                <a:ext cx="6477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墨迹 10"/>
              <p14:cNvContentPartPr/>
              <p14:nvPr/>
            </p14:nvContentPartPr>
            <p14:xfrm>
              <a:off x="5956300" y="5187950"/>
              <a:ext cx="44450" cy="6985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956300" y="5187950"/>
                <a:ext cx="4445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墨迹 2"/>
              <p14:cNvContentPartPr/>
              <p14:nvPr/>
            </p14:nvContentPartPr>
            <p14:xfrm>
              <a:off x="7405511" y="1342272"/>
              <a:ext cx="31044" cy="564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7405511" y="1342272"/>
                <a:ext cx="310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墨迹 3"/>
              <p14:cNvContentPartPr/>
              <p14:nvPr/>
            </p14:nvContentPartPr>
            <p14:xfrm>
              <a:off x="6699955" y="541421"/>
              <a:ext cx="16934" cy="3665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699955" y="541421"/>
                <a:ext cx="1693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墨迹 4"/>
              <p14:cNvContentPartPr/>
              <p14:nvPr/>
            </p14:nvContentPartPr>
            <p14:xfrm>
              <a:off x="6795911" y="518861"/>
              <a:ext cx="22578" cy="8741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795911" y="518861"/>
                <a:ext cx="22578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墨迹 5"/>
              <p14:cNvContentPartPr/>
              <p14:nvPr/>
            </p14:nvContentPartPr>
            <p14:xfrm>
              <a:off x="6615288" y="174833"/>
              <a:ext cx="440267" cy="5809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615288" y="174833"/>
                <a:ext cx="440267" cy="580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墨迹 6"/>
              <p14:cNvContentPartPr/>
              <p14:nvPr/>
            </p14:nvContentPartPr>
            <p14:xfrm>
              <a:off x="7123288" y="597819"/>
              <a:ext cx="11289" cy="5075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123288" y="597819"/>
                <a:ext cx="11289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7224888" y="552700"/>
              <a:ext cx="28222" cy="107156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224888" y="552700"/>
                <a:ext cx="282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" name="墨迹 24"/>
              <p14:cNvContentPartPr/>
              <p14:nvPr/>
            </p14:nvContentPartPr>
            <p14:xfrm>
              <a:off x="7049911" y="265070"/>
              <a:ext cx="383822" cy="53014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049911" y="265070"/>
                <a:ext cx="383822" cy="530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9" name="墨迹 38"/>
              <p14:cNvContentPartPr/>
              <p14:nvPr/>
            </p14:nvContentPartPr>
            <p14:xfrm>
              <a:off x="3804355" y="1889333"/>
              <a:ext cx="33867" cy="219953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804355" y="1889333"/>
                <a:ext cx="338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0" name="墨迹 39"/>
              <p14:cNvContentPartPr/>
              <p14:nvPr/>
            </p14:nvContentPartPr>
            <p14:xfrm>
              <a:off x="4244622" y="1855495"/>
              <a:ext cx="112889" cy="32428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244622" y="1855495"/>
                <a:ext cx="112889" cy="3242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1" name="墨迹 40"/>
              <p14:cNvContentPartPr/>
              <p14:nvPr/>
            </p14:nvContentPartPr>
            <p14:xfrm>
              <a:off x="7936088" y="1917532"/>
              <a:ext cx="101600" cy="31019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7936088" y="1917532"/>
                <a:ext cx="101600" cy="3101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墨迹 41"/>
              <p14:cNvContentPartPr/>
              <p14:nvPr/>
            </p14:nvContentPartPr>
            <p14:xfrm>
              <a:off x="8125177" y="1934452"/>
              <a:ext cx="155223" cy="203033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125177" y="1934452"/>
                <a:ext cx="155223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3" name="墨迹 42"/>
              <p14:cNvContentPartPr/>
              <p14:nvPr/>
            </p14:nvContentPartPr>
            <p14:xfrm>
              <a:off x="8122355" y="1985210"/>
              <a:ext cx="127000" cy="217132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122355" y="1985210"/>
                <a:ext cx="127000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墨迹 43"/>
              <p14:cNvContentPartPr/>
              <p14:nvPr/>
            </p14:nvContentPartPr>
            <p14:xfrm>
              <a:off x="8398933" y="1866774"/>
              <a:ext cx="101600" cy="25379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398933" y="1866774"/>
                <a:ext cx="101600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5" name="墨迹 44"/>
              <p14:cNvContentPartPr/>
              <p14:nvPr/>
            </p14:nvContentPartPr>
            <p14:xfrm>
              <a:off x="8641644" y="1900613"/>
              <a:ext cx="141111" cy="56398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641644" y="1900613"/>
                <a:ext cx="141111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6" name="墨迹 45"/>
              <p14:cNvContentPartPr/>
              <p14:nvPr/>
            </p14:nvContentPartPr>
            <p14:xfrm>
              <a:off x="8607777" y="2030328"/>
              <a:ext cx="228600" cy="1410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607777" y="2030328"/>
                <a:ext cx="22860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7" name="墨迹 46"/>
              <p14:cNvContentPartPr/>
              <p14:nvPr/>
            </p14:nvContentPartPr>
            <p14:xfrm>
              <a:off x="8909755" y="1697580"/>
              <a:ext cx="194734" cy="40042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909755" y="1697580"/>
                <a:ext cx="194734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8" name="墨迹 47"/>
              <p14:cNvContentPartPr/>
              <p14:nvPr/>
            </p14:nvContentPartPr>
            <p14:xfrm>
              <a:off x="5971822" y="3908383"/>
              <a:ext cx="73378" cy="11843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971822" y="3908383"/>
                <a:ext cx="73378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9" name="墨迹 48"/>
              <p14:cNvContentPartPr/>
              <p14:nvPr/>
            </p14:nvContentPartPr>
            <p14:xfrm>
              <a:off x="6084711" y="3930942"/>
              <a:ext cx="31044" cy="9305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084711" y="3930942"/>
                <a:ext cx="3104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墨迹 49"/>
              <p14:cNvContentPartPr/>
              <p14:nvPr/>
            </p14:nvContentPartPr>
            <p14:xfrm>
              <a:off x="6158088" y="3846345"/>
              <a:ext cx="16934" cy="183293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158088" y="3846345"/>
                <a:ext cx="16934" cy="183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" name="墨迹 50"/>
              <p14:cNvContentPartPr/>
              <p14:nvPr/>
            </p14:nvContentPartPr>
            <p14:xfrm>
              <a:off x="6183488" y="3835065"/>
              <a:ext cx="110067" cy="21995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6183488" y="3835065"/>
                <a:ext cx="110067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墨迹 51"/>
              <p14:cNvContentPartPr/>
              <p14:nvPr/>
            </p14:nvContentPartPr>
            <p14:xfrm>
              <a:off x="6242755" y="3818146"/>
              <a:ext cx="121356" cy="45118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6242755" y="3818146"/>
                <a:ext cx="1213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" name="墨迹 52"/>
              <p14:cNvContentPartPr/>
              <p14:nvPr/>
            </p14:nvContentPartPr>
            <p14:xfrm>
              <a:off x="6005688" y="3271085"/>
              <a:ext cx="129822" cy="4793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6005688" y="3271085"/>
                <a:ext cx="129822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墨迹 53"/>
              <p14:cNvContentPartPr/>
              <p14:nvPr/>
            </p14:nvContentPartPr>
            <p14:xfrm>
              <a:off x="5983111" y="3338763"/>
              <a:ext cx="45156" cy="27635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983111" y="3338763"/>
                <a:ext cx="45156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5" name="墨迹 54"/>
              <p14:cNvContentPartPr/>
              <p14:nvPr/>
            </p14:nvContentPartPr>
            <p14:xfrm>
              <a:off x="5994400" y="3389521"/>
              <a:ext cx="197555" cy="15791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994400" y="3389521"/>
                <a:ext cx="197555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墨迹 55"/>
              <p14:cNvContentPartPr/>
              <p14:nvPr/>
            </p14:nvContentPartPr>
            <p14:xfrm>
              <a:off x="6203244" y="3220327"/>
              <a:ext cx="112888" cy="12407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203244" y="3220327"/>
                <a:ext cx="112888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7" name="墨迹 56"/>
              <p14:cNvContentPartPr/>
              <p14:nvPr/>
            </p14:nvContentPartPr>
            <p14:xfrm>
              <a:off x="6316133" y="3237246"/>
              <a:ext cx="115711" cy="28199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6316133" y="3237246"/>
                <a:ext cx="1157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墨迹 57"/>
              <p14:cNvContentPartPr/>
              <p14:nvPr/>
            </p14:nvContentPartPr>
            <p14:xfrm>
              <a:off x="6352822" y="3169569"/>
              <a:ext cx="47978" cy="172014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6352822" y="3169569"/>
                <a:ext cx="47978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墨迹 58"/>
              <p14:cNvContentPartPr/>
              <p14:nvPr/>
            </p14:nvContentPartPr>
            <p14:xfrm>
              <a:off x="1253066" y="5589044"/>
              <a:ext cx="67734" cy="146635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253066" y="5589044"/>
                <a:ext cx="6773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墨迹 59"/>
              <p14:cNvContentPartPr/>
              <p14:nvPr/>
            </p14:nvContentPartPr>
            <p14:xfrm>
              <a:off x="1365955" y="5668001"/>
              <a:ext cx="47978" cy="62038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365955" y="5668001"/>
                <a:ext cx="47978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" name="墨迹 60"/>
              <p14:cNvContentPartPr/>
              <p14:nvPr/>
            </p14:nvContentPartPr>
            <p14:xfrm>
              <a:off x="1461911" y="5555205"/>
              <a:ext cx="22577" cy="22559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461911" y="5555205"/>
                <a:ext cx="2257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墨迹 61"/>
              <p14:cNvContentPartPr/>
              <p14:nvPr/>
            </p14:nvContentPartPr>
            <p14:xfrm>
              <a:off x="1487311" y="5560845"/>
              <a:ext cx="104422" cy="191753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487311" y="5560845"/>
                <a:ext cx="10442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3" name="墨迹 62"/>
              <p14:cNvContentPartPr/>
              <p14:nvPr/>
            </p14:nvContentPartPr>
            <p14:xfrm>
              <a:off x="1546577" y="5566485"/>
              <a:ext cx="93134" cy="56397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546577" y="5566485"/>
                <a:ext cx="93134" cy="563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4" name="墨迹 63"/>
              <p14:cNvContentPartPr/>
              <p14:nvPr/>
            </p14:nvContentPartPr>
            <p14:xfrm>
              <a:off x="2190044" y="5617243"/>
              <a:ext cx="62089" cy="14099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2190044" y="5617243"/>
                <a:ext cx="62089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5" name="墨迹 64"/>
              <p14:cNvContentPartPr/>
              <p14:nvPr/>
            </p14:nvContentPartPr>
            <p14:xfrm>
              <a:off x="2297288" y="5673641"/>
              <a:ext cx="39512" cy="9305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2297288" y="5673641"/>
                <a:ext cx="39512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6" name="墨迹 65"/>
              <p14:cNvContentPartPr/>
              <p14:nvPr/>
            </p14:nvContentPartPr>
            <p14:xfrm>
              <a:off x="2398888" y="5532646"/>
              <a:ext cx="93134" cy="157915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2398888" y="5532646"/>
                <a:ext cx="9313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7" name="墨迹 66"/>
              <p14:cNvContentPartPr/>
              <p14:nvPr/>
            </p14:nvContentPartPr>
            <p14:xfrm>
              <a:off x="2415822" y="5583404"/>
              <a:ext cx="50800" cy="217132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2415822" y="5583404"/>
                <a:ext cx="50800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8" name="墨迹 67"/>
              <p14:cNvContentPartPr/>
              <p14:nvPr/>
            </p14:nvContentPartPr>
            <p14:xfrm>
              <a:off x="2469444" y="5560845"/>
              <a:ext cx="127000" cy="236872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469444" y="5560845"/>
                <a:ext cx="1270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69" name="墨迹 68"/>
              <p14:cNvContentPartPr/>
              <p14:nvPr/>
            </p14:nvContentPartPr>
            <p14:xfrm>
              <a:off x="2596444" y="5527006"/>
              <a:ext cx="149578" cy="28199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596444" y="5527006"/>
                <a:ext cx="1495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0" name="墨迹 69"/>
              <p14:cNvContentPartPr/>
              <p14:nvPr/>
            </p14:nvContentPartPr>
            <p14:xfrm>
              <a:off x="965200" y="5792077"/>
              <a:ext cx="1811866" cy="569620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65200" y="5792077"/>
                <a:ext cx="1811866" cy="569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1" name="墨迹 70"/>
              <p14:cNvContentPartPr/>
              <p14:nvPr/>
            </p14:nvContentPartPr>
            <p14:xfrm>
              <a:off x="1309511" y="5092741"/>
              <a:ext cx="50800" cy="6203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309511" y="5092741"/>
                <a:ext cx="508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2" name="墨迹 71"/>
              <p14:cNvContentPartPr/>
              <p14:nvPr/>
            </p14:nvContentPartPr>
            <p14:xfrm>
              <a:off x="6894688" y="1139240"/>
              <a:ext cx="42334" cy="1127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894688" y="1139240"/>
                <a:ext cx="4233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3" name="墨迹 72"/>
              <p14:cNvContentPartPr/>
              <p14:nvPr/>
            </p14:nvContentPartPr>
            <p14:xfrm>
              <a:off x="1303866" y="5081462"/>
              <a:ext cx="56445" cy="78957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303866" y="5081462"/>
                <a:ext cx="56445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4" name="墨迹 73"/>
              <p14:cNvContentPartPr/>
              <p14:nvPr/>
            </p14:nvContentPartPr>
            <p14:xfrm>
              <a:off x="1405466" y="5137860"/>
              <a:ext cx="47978" cy="1973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405466" y="5137860"/>
                <a:ext cx="47978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5" name="墨迹 74"/>
              <p14:cNvContentPartPr/>
              <p14:nvPr/>
            </p14:nvContentPartPr>
            <p14:xfrm>
              <a:off x="1495777" y="5098381"/>
              <a:ext cx="62089" cy="67678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495777" y="5098381"/>
                <a:ext cx="620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6" name="墨迹 75"/>
              <p14:cNvContentPartPr/>
              <p14:nvPr/>
            </p14:nvContentPartPr>
            <p14:xfrm>
              <a:off x="1614311" y="4917907"/>
              <a:ext cx="84666" cy="248152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614311" y="4917907"/>
                <a:ext cx="84666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7" name="墨迹 76"/>
              <p14:cNvContentPartPr/>
              <p14:nvPr/>
            </p14:nvContentPartPr>
            <p14:xfrm>
              <a:off x="1219200" y="6412455"/>
              <a:ext cx="242711" cy="37222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219200" y="6412455"/>
                <a:ext cx="242711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78" name="墨迹 77"/>
              <p14:cNvContentPartPr/>
              <p14:nvPr/>
            </p14:nvContentPartPr>
            <p14:xfrm>
              <a:off x="1512711" y="6536531"/>
              <a:ext cx="22577" cy="5639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512711" y="6536531"/>
                <a:ext cx="2257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9" name="墨迹 78"/>
              <p14:cNvContentPartPr/>
              <p14:nvPr/>
            </p14:nvContentPartPr>
            <p14:xfrm>
              <a:off x="1557866" y="6570369"/>
              <a:ext cx="2822" cy="564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557866" y="6570369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0" name="墨迹 79"/>
              <p14:cNvContentPartPr/>
              <p14:nvPr/>
            </p14:nvContentPartPr>
            <p14:xfrm>
              <a:off x="1560688" y="6578830"/>
              <a:ext cx="52578" cy="5253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560688" y="6578830"/>
                <a:ext cx="52578" cy="52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1" name="墨迹 80"/>
              <p14:cNvContentPartPr/>
              <p14:nvPr/>
            </p14:nvContentPartPr>
            <p14:xfrm>
              <a:off x="1529644" y="6592929"/>
              <a:ext cx="222956" cy="11279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529644" y="6592929"/>
                <a:ext cx="2229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2" name="墨迹 81"/>
              <p14:cNvContentPartPr/>
              <p14:nvPr/>
            </p14:nvContentPartPr>
            <p14:xfrm>
              <a:off x="1518355" y="6688805"/>
              <a:ext cx="245533" cy="16920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518355" y="6688805"/>
                <a:ext cx="2455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83" name="墨迹 82"/>
              <p14:cNvContentPartPr/>
              <p14:nvPr/>
            </p14:nvContentPartPr>
            <p14:xfrm>
              <a:off x="1919111" y="6339138"/>
              <a:ext cx="186266" cy="406065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919111" y="6339138"/>
                <a:ext cx="186266" cy="4060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4" name="墨迹 83"/>
              <p14:cNvContentPartPr/>
              <p14:nvPr/>
            </p14:nvContentPartPr>
            <p14:xfrm>
              <a:off x="2111022" y="6587289"/>
              <a:ext cx="107244" cy="124076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2111022" y="6587289"/>
                <a:ext cx="10724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5" name="墨迹 84"/>
              <p14:cNvContentPartPr/>
              <p14:nvPr/>
            </p14:nvContentPartPr>
            <p14:xfrm>
              <a:off x="2376311" y="6570369"/>
              <a:ext cx="166511" cy="13535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2376311" y="6570369"/>
                <a:ext cx="166511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86" name="墨迹 85"/>
              <p14:cNvContentPartPr/>
              <p14:nvPr/>
            </p14:nvContentPartPr>
            <p14:xfrm>
              <a:off x="2556933" y="6474493"/>
              <a:ext cx="166511" cy="29890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2556933" y="6474493"/>
                <a:ext cx="1665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3" name="墨迹 102"/>
              <p14:cNvContentPartPr/>
              <p14:nvPr/>
            </p14:nvContentPartPr>
            <p14:xfrm>
              <a:off x="6451600" y="3871724"/>
              <a:ext cx="141111" cy="76137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6451600" y="3871724"/>
                <a:ext cx="1411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4" name="墨迹 103"/>
              <p14:cNvContentPartPr/>
              <p14:nvPr/>
            </p14:nvContentPartPr>
            <p14:xfrm>
              <a:off x="6609644" y="3778667"/>
              <a:ext cx="127000" cy="225592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6609644" y="3778667"/>
                <a:ext cx="127000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05" name="墨迹 104"/>
              <p14:cNvContentPartPr/>
              <p14:nvPr/>
            </p14:nvContentPartPr>
            <p14:xfrm>
              <a:off x="6821311" y="3914023"/>
              <a:ext cx="52578" cy="5253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6821311" y="3914023"/>
                <a:ext cx="52578" cy="52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6" name="墨迹 105"/>
              <p14:cNvContentPartPr/>
              <p14:nvPr/>
            </p14:nvContentPartPr>
            <p14:xfrm>
              <a:off x="615244" y="2791702"/>
              <a:ext cx="2700867" cy="12971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615244" y="2791702"/>
                <a:ext cx="2700867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7" name="墨迹 106"/>
              <p14:cNvContentPartPr/>
              <p14:nvPr/>
            </p14:nvContentPartPr>
            <p14:xfrm>
              <a:off x="841022" y="2831180"/>
              <a:ext cx="2455333" cy="5639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841022" y="2831180"/>
                <a:ext cx="2455333" cy="56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8" name="墨迹 107"/>
              <p14:cNvContentPartPr/>
              <p14:nvPr/>
            </p14:nvContentPartPr>
            <p14:xfrm>
              <a:off x="3160888" y="2594309"/>
              <a:ext cx="293512" cy="338388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3160888" y="2594309"/>
                <a:ext cx="293512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2" name="墨迹 11"/>
              <p14:cNvContentPartPr/>
              <p14:nvPr/>
            </p14:nvContentPartPr>
            <p14:xfrm>
              <a:off x="11684000" y="6547810"/>
              <a:ext cx="471311" cy="524502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1684000" y="6547810"/>
                <a:ext cx="471311" cy="524502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" name="墨迹 12"/>
              <p14:cNvContentPartPr/>
              <p14:nvPr/>
            </p14:nvContentPartPr>
            <p14:xfrm>
              <a:off x="528120" y="26640"/>
              <a:ext cx="9220680" cy="6651720"/>
            </p14:xfrm>
          </p:contentPart>
        </mc:Choice>
        <mc:Fallback>
          <p:pic>
            <p:nvPicPr>
              <p:cNvPr id="13" name="墨迹 12"/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8760" y="17280"/>
                <a:ext cx="9239400" cy="6670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45" y="461010"/>
            <a:ext cx="11499850" cy="296735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墨迹 7"/>
              <p14:cNvContentPartPr/>
              <p14:nvPr/>
            </p14:nvContentPartPr>
            <p14:xfrm>
              <a:off x="7112000" y="3035300"/>
              <a:ext cx="311150" cy="3048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112000" y="3035300"/>
                <a:ext cx="311150" cy="304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墨迹 8"/>
              <p14:cNvContentPartPr/>
              <p14:nvPr/>
            </p14:nvContentPartPr>
            <p14:xfrm>
              <a:off x="4610100" y="3232150"/>
              <a:ext cx="228600" cy="5080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4610100" y="3232150"/>
                <a:ext cx="2286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墨迹 9"/>
              <p14:cNvContentPartPr/>
              <p14:nvPr/>
            </p14:nvContentPartPr>
            <p14:xfrm>
              <a:off x="4603750" y="3289300"/>
              <a:ext cx="298450" cy="6985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603750" y="3289300"/>
                <a:ext cx="298450" cy="69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墨迹 10"/>
              <p14:cNvContentPartPr/>
              <p14:nvPr/>
            </p14:nvContentPartPr>
            <p14:xfrm>
              <a:off x="1543050" y="3238500"/>
              <a:ext cx="273050" cy="16510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543050" y="3238500"/>
                <a:ext cx="273050" cy="165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墨迹 11"/>
              <p14:cNvContentPartPr/>
              <p14:nvPr/>
            </p14:nvContentPartPr>
            <p14:xfrm>
              <a:off x="2279650" y="3105150"/>
              <a:ext cx="234950" cy="3175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2279650" y="3105150"/>
                <a:ext cx="234950" cy="31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墨迹 12"/>
              <p14:cNvContentPartPr/>
              <p14:nvPr/>
            </p14:nvContentPartPr>
            <p14:xfrm>
              <a:off x="2298700" y="3117850"/>
              <a:ext cx="247650" cy="24130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2298700" y="3117850"/>
                <a:ext cx="247650" cy="24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墨迹 13"/>
              <p14:cNvContentPartPr/>
              <p14:nvPr/>
            </p14:nvContentPartPr>
            <p14:xfrm>
              <a:off x="5245100" y="3054350"/>
              <a:ext cx="228600" cy="29845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5245100" y="3054350"/>
                <a:ext cx="22860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墨迹 14"/>
              <p14:cNvContentPartPr/>
              <p14:nvPr/>
            </p14:nvContentPartPr>
            <p14:xfrm>
              <a:off x="5276850" y="3098800"/>
              <a:ext cx="273050" cy="26670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5276850" y="3098800"/>
                <a:ext cx="273050" cy="266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墨迹 15"/>
              <p14:cNvContentPartPr/>
              <p14:nvPr/>
            </p14:nvContentPartPr>
            <p14:xfrm>
              <a:off x="3855155" y="755733"/>
              <a:ext cx="124178" cy="163554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855155" y="755733"/>
                <a:ext cx="124178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墨迹 16"/>
              <p14:cNvContentPartPr/>
              <p14:nvPr/>
            </p14:nvContentPartPr>
            <p14:xfrm>
              <a:off x="4018844" y="840330"/>
              <a:ext cx="53622" cy="8741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018844" y="840330"/>
                <a:ext cx="53622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墨迹 17"/>
              <p14:cNvContentPartPr/>
              <p14:nvPr/>
            </p14:nvContentPartPr>
            <p14:xfrm>
              <a:off x="4143022" y="783932"/>
              <a:ext cx="73378" cy="10715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143022" y="783932"/>
                <a:ext cx="733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墨迹 18"/>
              <p14:cNvContentPartPr/>
              <p14:nvPr/>
            </p14:nvContentPartPr>
            <p14:xfrm>
              <a:off x="4306711" y="518861"/>
              <a:ext cx="95955" cy="360948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306711" y="518861"/>
                <a:ext cx="95955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墨迹 19"/>
              <p14:cNvContentPartPr/>
              <p14:nvPr/>
            </p14:nvContentPartPr>
            <p14:xfrm>
              <a:off x="10662355" y="456824"/>
              <a:ext cx="231423" cy="411705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10662355" y="456824"/>
                <a:ext cx="231423" cy="4117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墨迹 20"/>
              <p14:cNvContentPartPr/>
              <p14:nvPr/>
            </p14:nvContentPartPr>
            <p14:xfrm>
              <a:off x="468488" y="2086727"/>
              <a:ext cx="2054578" cy="11279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468488" y="2086727"/>
                <a:ext cx="20545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墨迹 21"/>
              <p14:cNvContentPartPr/>
              <p14:nvPr/>
            </p14:nvContentPartPr>
            <p14:xfrm>
              <a:off x="2754488" y="4162174"/>
              <a:ext cx="287867" cy="225592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2754488" y="4162174"/>
                <a:ext cx="287867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墨迹 22"/>
              <p14:cNvContentPartPr/>
              <p14:nvPr/>
            </p14:nvContentPartPr>
            <p14:xfrm>
              <a:off x="3042355" y="4100136"/>
              <a:ext cx="22578" cy="369407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3042355" y="4100136"/>
                <a:ext cx="22578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墨迹 23"/>
              <p14:cNvContentPartPr/>
              <p14:nvPr/>
            </p14:nvContentPartPr>
            <p14:xfrm>
              <a:off x="3087511" y="4258051"/>
              <a:ext cx="62089" cy="11279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3087511" y="4258051"/>
                <a:ext cx="6208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墨迹 24"/>
              <p14:cNvContentPartPr/>
              <p14:nvPr/>
            </p14:nvContentPartPr>
            <p14:xfrm>
              <a:off x="3206044" y="4258051"/>
              <a:ext cx="180622" cy="5639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3206044" y="4258051"/>
                <a:ext cx="180622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墨迹 25"/>
              <p14:cNvContentPartPr/>
              <p14:nvPr/>
            </p14:nvContentPartPr>
            <p14:xfrm>
              <a:off x="3465688" y="4173454"/>
              <a:ext cx="155223" cy="16355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3465688" y="4173454"/>
                <a:ext cx="155223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墨迹 26"/>
              <p14:cNvContentPartPr/>
              <p14:nvPr/>
            </p14:nvContentPartPr>
            <p14:xfrm>
              <a:off x="3437466" y="4150894"/>
              <a:ext cx="318911" cy="197394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3437466" y="4150894"/>
                <a:ext cx="318911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墨迹 27"/>
              <p14:cNvContentPartPr/>
              <p14:nvPr/>
            </p14:nvContentPartPr>
            <p14:xfrm>
              <a:off x="3728155" y="4077577"/>
              <a:ext cx="25400" cy="375047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728155" y="4077577"/>
                <a:ext cx="25400" cy="3750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墨迹 28"/>
              <p14:cNvContentPartPr/>
              <p14:nvPr/>
            </p14:nvContentPartPr>
            <p14:xfrm>
              <a:off x="3742266" y="4229851"/>
              <a:ext cx="158045" cy="169194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3742266" y="4229851"/>
                <a:ext cx="158045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" name="墨迹 29"/>
              <p14:cNvContentPartPr/>
              <p14:nvPr/>
            </p14:nvContentPartPr>
            <p14:xfrm>
              <a:off x="2794000" y="4506202"/>
              <a:ext cx="39511" cy="262251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794000" y="4506202"/>
                <a:ext cx="39511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1" name="墨迹 30"/>
              <p14:cNvContentPartPr/>
              <p14:nvPr/>
            </p14:nvContentPartPr>
            <p14:xfrm>
              <a:off x="2765777" y="4805111"/>
              <a:ext cx="203200" cy="18047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765777" y="4805111"/>
                <a:ext cx="2032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2" name="墨迹 31"/>
              <p14:cNvContentPartPr/>
              <p14:nvPr/>
            </p14:nvContentPartPr>
            <p14:xfrm>
              <a:off x="2963333" y="4853050"/>
              <a:ext cx="87489" cy="4229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963333" y="4853050"/>
                <a:ext cx="8748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3" name="墨迹 32"/>
              <p14:cNvContentPartPr/>
              <p14:nvPr/>
            </p14:nvContentPartPr>
            <p14:xfrm>
              <a:off x="3036711" y="4754353"/>
              <a:ext cx="28222" cy="186114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036711" y="4754353"/>
                <a:ext cx="28222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墨迹 33"/>
              <p14:cNvContentPartPr/>
              <p14:nvPr/>
            </p14:nvContentPartPr>
            <p14:xfrm>
              <a:off x="3076222" y="4867149"/>
              <a:ext cx="118533" cy="11843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076222" y="4867149"/>
                <a:ext cx="118533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5" name="墨迹 34"/>
              <p14:cNvContentPartPr/>
              <p14:nvPr/>
            </p14:nvContentPartPr>
            <p14:xfrm>
              <a:off x="3279422" y="4855870"/>
              <a:ext cx="132644" cy="563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279422" y="4855870"/>
                <a:ext cx="132644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墨迹 35"/>
              <p14:cNvContentPartPr/>
              <p14:nvPr/>
            </p14:nvContentPartPr>
            <p14:xfrm>
              <a:off x="3448755" y="4788192"/>
              <a:ext cx="313267" cy="157914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3448755" y="4788192"/>
                <a:ext cx="31326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7" name="墨迹 36"/>
              <p14:cNvContentPartPr/>
              <p14:nvPr/>
            </p14:nvContentPartPr>
            <p14:xfrm>
              <a:off x="3742266" y="4703595"/>
              <a:ext cx="28222" cy="465284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3742266" y="4703595"/>
                <a:ext cx="28222" cy="4652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8" name="墨迹 37"/>
              <p14:cNvContentPartPr/>
              <p14:nvPr/>
            </p14:nvContentPartPr>
            <p14:xfrm>
              <a:off x="3810000" y="4855870"/>
              <a:ext cx="112888" cy="129715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3810000" y="4855870"/>
                <a:ext cx="112888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9" name="墨迹 38"/>
              <p14:cNvContentPartPr/>
              <p14:nvPr/>
            </p14:nvContentPartPr>
            <p14:xfrm>
              <a:off x="4504266" y="4252411"/>
              <a:ext cx="197556" cy="2819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4504266" y="4252411"/>
                <a:ext cx="1975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0" name="墨迹 39"/>
              <p14:cNvContentPartPr/>
              <p14:nvPr/>
            </p14:nvContentPartPr>
            <p14:xfrm>
              <a:off x="4608688" y="4291889"/>
              <a:ext cx="81845" cy="31018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4608688" y="4291889"/>
                <a:ext cx="81845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墨迹 40"/>
              <p14:cNvContentPartPr/>
              <p14:nvPr/>
            </p14:nvContentPartPr>
            <p14:xfrm>
              <a:off x="4464755" y="4399045"/>
              <a:ext cx="95956" cy="11843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4464755" y="4399045"/>
                <a:ext cx="95956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2" name="墨迹 41"/>
              <p14:cNvContentPartPr/>
              <p14:nvPr/>
            </p14:nvContentPartPr>
            <p14:xfrm>
              <a:off x="4837288" y="4305989"/>
              <a:ext cx="112889" cy="845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4837288" y="4305989"/>
                <a:ext cx="112889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3" name="墨迹 42"/>
              <p14:cNvContentPartPr/>
              <p14:nvPr/>
            </p14:nvContentPartPr>
            <p14:xfrm>
              <a:off x="4803422" y="4229851"/>
              <a:ext cx="107244" cy="36658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4803422" y="4229851"/>
                <a:ext cx="107244" cy="3665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4" name="墨迹 43"/>
              <p14:cNvContentPartPr/>
              <p14:nvPr/>
            </p14:nvContentPartPr>
            <p14:xfrm>
              <a:off x="4696177" y="4492102"/>
              <a:ext cx="149578" cy="4793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4696177" y="4492102"/>
                <a:ext cx="149578" cy="47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5" name="墨迹 44"/>
              <p14:cNvContentPartPr/>
              <p14:nvPr/>
            </p14:nvContentPartPr>
            <p14:xfrm>
              <a:off x="5057422" y="4162174"/>
              <a:ext cx="73378" cy="16919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5057422" y="4162174"/>
                <a:ext cx="733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6" name="墨迹 45"/>
              <p14:cNvContentPartPr/>
              <p14:nvPr/>
            </p14:nvContentPartPr>
            <p14:xfrm>
              <a:off x="5009444" y="4246771"/>
              <a:ext cx="155222" cy="214312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009444" y="4246771"/>
                <a:ext cx="155222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墨迹 46"/>
              <p14:cNvContentPartPr/>
              <p14:nvPr/>
            </p14:nvContentPartPr>
            <p14:xfrm>
              <a:off x="5046133" y="4325728"/>
              <a:ext cx="98778" cy="6485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046133" y="4325728"/>
                <a:ext cx="98778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8" name="墨迹 47"/>
              <p14:cNvContentPartPr/>
              <p14:nvPr/>
            </p14:nvContentPartPr>
            <p14:xfrm>
              <a:off x="5026377" y="4331368"/>
              <a:ext cx="222956" cy="259431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026377" y="4331368"/>
                <a:ext cx="222956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9" name="墨迹 48"/>
              <p14:cNvContentPartPr/>
              <p14:nvPr/>
            </p14:nvContentPartPr>
            <p14:xfrm>
              <a:off x="5068711" y="4500562"/>
              <a:ext cx="141111" cy="7613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5068711" y="4500562"/>
                <a:ext cx="141111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墨迹 49"/>
              <p14:cNvContentPartPr/>
              <p14:nvPr/>
            </p14:nvContentPartPr>
            <p14:xfrm>
              <a:off x="5362222" y="4201652"/>
              <a:ext cx="62088" cy="115616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5362222" y="4201652"/>
                <a:ext cx="62088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51" name="墨迹 50"/>
              <p14:cNvContentPartPr/>
              <p14:nvPr/>
            </p14:nvContentPartPr>
            <p14:xfrm>
              <a:off x="5266266" y="4328548"/>
              <a:ext cx="166511" cy="70497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5266266" y="4328548"/>
                <a:ext cx="166511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2" name="墨迹 51"/>
              <p14:cNvContentPartPr/>
              <p14:nvPr/>
            </p14:nvContentPartPr>
            <p14:xfrm>
              <a:off x="5350933" y="4314448"/>
              <a:ext cx="33867" cy="24815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5350933" y="4314448"/>
                <a:ext cx="33867" cy="2481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53" name="墨迹 52"/>
              <p14:cNvContentPartPr/>
              <p14:nvPr/>
            </p14:nvContentPartPr>
            <p14:xfrm>
              <a:off x="5266266" y="4365207"/>
              <a:ext cx="338666" cy="18047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5266266" y="4365207"/>
                <a:ext cx="338666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4" name="墨迹 53"/>
              <p14:cNvContentPartPr/>
              <p14:nvPr/>
            </p14:nvContentPartPr>
            <p14:xfrm>
              <a:off x="5477933" y="4241131"/>
              <a:ext cx="42334" cy="631658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5477933" y="4241131"/>
                <a:ext cx="42334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5" name="墨迹 54"/>
              <p14:cNvContentPartPr/>
              <p14:nvPr/>
            </p14:nvContentPartPr>
            <p14:xfrm>
              <a:off x="5740400" y="4162174"/>
              <a:ext cx="107244" cy="25379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5740400" y="4162174"/>
                <a:ext cx="107244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6" name="墨迹 55"/>
              <p14:cNvContentPartPr/>
              <p14:nvPr/>
            </p14:nvContentPartPr>
            <p14:xfrm>
              <a:off x="5842000" y="4207292"/>
              <a:ext cx="163688" cy="112796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842000" y="4207292"/>
                <a:ext cx="16368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墨迹 56"/>
              <p14:cNvContentPartPr/>
              <p14:nvPr/>
            </p14:nvContentPartPr>
            <p14:xfrm>
              <a:off x="5802488" y="4286250"/>
              <a:ext cx="203200" cy="26507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802488" y="4286250"/>
                <a:ext cx="203200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8" name="墨迹 57"/>
              <p14:cNvContentPartPr/>
              <p14:nvPr/>
            </p14:nvContentPartPr>
            <p14:xfrm>
              <a:off x="5740400" y="4452624"/>
              <a:ext cx="163688" cy="3101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740400" y="4452624"/>
                <a:ext cx="163688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9" name="墨迹 58"/>
              <p14:cNvContentPartPr/>
              <p14:nvPr/>
            </p14:nvContentPartPr>
            <p14:xfrm>
              <a:off x="5858933" y="4410325"/>
              <a:ext cx="95956" cy="12125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858933" y="4410325"/>
                <a:ext cx="95956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0" name="墨迹 59"/>
              <p14:cNvContentPartPr/>
              <p14:nvPr/>
            </p14:nvContentPartPr>
            <p14:xfrm>
              <a:off x="6011333" y="4150894"/>
              <a:ext cx="158044" cy="391967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6011333" y="4150894"/>
                <a:ext cx="158044" cy="3919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1" name="墨迹 60"/>
              <p14:cNvContentPartPr/>
              <p14:nvPr/>
            </p14:nvContentPartPr>
            <p14:xfrm>
              <a:off x="6067777" y="4320088"/>
              <a:ext cx="254000" cy="231232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067777" y="4320088"/>
                <a:ext cx="2540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2" name="墨迹 61"/>
              <p14:cNvContentPartPr/>
              <p14:nvPr/>
            </p14:nvContentPartPr>
            <p14:xfrm>
              <a:off x="6395155" y="4207292"/>
              <a:ext cx="129822" cy="65985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395155" y="4207292"/>
                <a:ext cx="129822" cy="659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63" name="墨迹 62"/>
              <p14:cNvContentPartPr/>
              <p14:nvPr/>
            </p14:nvContentPartPr>
            <p14:xfrm>
              <a:off x="6547555" y="4241131"/>
              <a:ext cx="158045" cy="25943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547555" y="4241131"/>
                <a:ext cx="15804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64" name="墨迹 63"/>
              <p14:cNvContentPartPr/>
              <p14:nvPr/>
            </p14:nvContentPartPr>
            <p14:xfrm>
              <a:off x="6683022" y="4111416"/>
              <a:ext cx="225778" cy="439904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683022" y="4111416"/>
                <a:ext cx="225778" cy="4399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5" name="墨迹 64"/>
              <p14:cNvContentPartPr/>
              <p14:nvPr/>
            </p14:nvContentPartPr>
            <p14:xfrm>
              <a:off x="6716888" y="4348287"/>
              <a:ext cx="270934" cy="21431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716888" y="4348287"/>
                <a:ext cx="270934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6" name="墨迹 65"/>
              <p14:cNvContentPartPr/>
              <p14:nvPr/>
            </p14:nvContentPartPr>
            <p14:xfrm>
              <a:off x="7044266" y="4320088"/>
              <a:ext cx="183444" cy="22559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7044266" y="4320088"/>
                <a:ext cx="183444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7" name="墨迹 66"/>
              <p14:cNvContentPartPr/>
              <p14:nvPr/>
            </p14:nvContentPartPr>
            <p14:xfrm>
              <a:off x="5012266" y="4994045"/>
              <a:ext cx="177800" cy="47938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5012266" y="4994045"/>
                <a:ext cx="177800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8" name="墨迹 67"/>
              <p14:cNvContentPartPr/>
              <p14:nvPr/>
            </p14:nvContentPartPr>
            <p14:xfrm>
              <a:off x="4978400" y="5154779"/>
              <a:ext cx="16933" cy="281990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978400" y="5154779"/>
                <a:ext cx="16933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9" name="墨迹 68"/>
              <p14:cNvContentPartPr/>
              <p14:nvPr/>
            </p14:nvContentPartPr>
            <p14:xfrm>
              <a:off x="4995333" y="5098381"/>
              <a:ext cx="191911" cy="27635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995333" y="5098381"/>
                <a:ext cx="191911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" name="墨迹 69"/>
              <p14:cNvContentPartPr/>
              <p14:nvPr/>
            </p14:nvContentPartPr>
            <p14:xfrm>
              <a:off x="5181600" y="5087101"/>
              <a:ext cx="197555" cy="321469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5181600" y="5087101"/>
                <a:ext cx="197555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1" name="墨迹 70"/>
              <p14:cNvContentPartPr/>
              <p14:nvPr/>
            </p14:nvContentPartPr>
            <p14:xfrm>
              <a:off x="5413022" y="5041983"/>
              <a:ext cx="45155" cy="690876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413022" y="5041983"/>
                <a:ext cx="45155" cy="690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2" name="墨迹 71"/>
              <p14:cNvContentPartPr/>
              <p14:nvPr/>
            </p14:nvContentPartPr>
            <p14:xfrm>
              <a:off x="5475111" y="5041983"/>
              <a:ext cx="259644" cy="31582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475111" y="5041983"/>
                <a:ext cx="25964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73" name="墨迹 72"/>
              <p14:cNvContentPartPr/>
              <p14:nvPr/>
            </p14:nvContentPartPr>
            <p14:xfrm>
              <a:off x="5889977" y="5041983"/>
              <a:ext cx="19756" cy="228412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889977" y="5041983"/>
                <a:ext cx="19756" cy="2284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4" name="墨迹 73"/>
              <p14:cNvContentPartPr/>
              <p14:nvPr/>
            </p14:nvContentPartPr>
            <p14:xfrm>
              <a:off x="5884333" y="4968666"/>
              <a:ext cx="98778" cy="341208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884333" y="4968666"/>
                <a:ext cx="98778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5" name="墨迹 74"/>
              <p14:cNvContentPartPr/>
              <p14:nvPr/>
            </p14:nvContentPartPr>
            <p14:xfrm>
              <a:off x="5892800" y="5397291"/>
              <a:ext cx="129822" cy="12407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892800" y="5397291"/>
                <a:ext cx="129822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6" name="墨迹 75"/>
              <p14:cNvContentPartPr/>
              <p14:nvPr/>
            </p14:nvContentPartPr>
            <p14:xfrm>
              <a:off x="7851422" y="2301039"/>
              <a:ext cx="341488" cy="28199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7851422" y="2301039"/>
                <a:ext cx="341488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" name="墨迹 2"/>
              <p14:cNvContentPartPr/>
              <p14:nvPr/>
            </p14:nvContentPartPr>
            <p14:xfrm>
              <a:off x="8410222" y="3682791"/>
              <a:ext cx="112888" cy="33838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8410222" y="3682791"/>
                <a:ext cx="112888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0" name="墨迹 89"/>
              <p14:cNvContentPartPr/>
              <p14:nvPr/>
            </p14:nvContentPartPr>
            <p14:xfrm>
              <a:off x="10329333" y="3891463"/>
              <a:ext cx="14111" cy="1128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329333" y="3891463"/>
                <a:ext cx="14111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13" name="墨迹 112"/>
              <p14:cNvContentPartPr/>
              <p14:nvPr/>
            </p14:nvContentPartPr>
            <p14:xfrm>
              <a:off x="9105900" y="5070182"/>
              <a:ext cx="150988" cy="3383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105900" y="5070182"/>
                <a:ext cx="15098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28" name="墨迹 127"/>
              <p14:cNvContentPartPr/>
              <p14:nvPr/>
            </p14:nvContentPartPr>
            <p14:xfrm>
              <a:off x="9572977" y="4242541"/>
              <a:ext cx="5645" cy="21150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9572977" y="4242541"/>
                <a:ext cx="5645" cy="21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0" name="墨迹 129"/>
              <p14:cNvContentPartPr/>
              <p14:nvPr/>
            </p14:nvContentPartPr>
            <p14:xfrm>
              <a:off x="8551333" y="5596094"/>
              <a:ext cx="16934" cy="1268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551333" y="5596094"/>
                <a:ext cx="16934" cy="126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" name="墨迹 3"/>
              <p14:cNvContentPartPr/>
              <p14:nvPr/>
            </p14:nvContentPartPr>
            <p14:xfrm>
              <a:off x="9138355" y="205147"/>
              <a:ext cx="127529" cy="23265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138355" y="205147"/>
                <a:ext cx="127529" cy="23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" name="墨迹 4"/>
              <p14:cNvContentPartPr/>
              <p14:nvPr/>
            </p14:nvContentPartPr>
            <p14:xfrm>
              <a:off x="9115777" y="281990"/>
              <a:ext cx="50800" cy="203033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115777" y="281990"/>
                <a:ext cx="50800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" name="墨迹 5"/>
              <p14:cNvContentPartPr/>
              <p14:nvPr/>
            </p14:nvContentPartPr>
            <p14:xfrm>
              <a:off x="9144000" y="263308"/>
              <a:ext cx="220133" cy="246036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144000" y="263308"/>
                <a:ext cx="220133" cy="246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" name="墨迹 6"/>
              <p14:cNvContentPartPr/>
              <p14:nvPr/>
            </p14:nvContentPartPr>
            <p14:xfrm>
              <a:off x="9340144" y="227883"/>
              <a:ext cx="253471" cy="294151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9340144" y="227883"/>
                <a:ext cx="253471" cy="294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7" name="墨迹 76"/>
              <p14:cNvContentPartPr/>
              <p14:nvPr/>
            </p14:nvContentPartPr>
            <p14:xfrm>
              <a:off x="9578622" y="147692"/>
              <a:ext cx="195438" cy="71801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578622" y="147692"/>
                <a:ext cx="195438" cy="7180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8" name="墨迹 77"/>
              <p14:cNvContentPartPr/>
              <p14:nvPr/>
            </p14:nvContentPartPr>
            <p14:xfrm>
              <a:off x="9584266" y="303844"/>
              <a:ext cx="129822" cy="20655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584266" y="303844"/>
                <a:ext cx="129822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9" name="墨迹 78"/>
              <p14:cNvContentPartPr/>
              <p14:nvPr/>
            </p14:nvContentPartPr>
            <p14:xfrm>
              <a:off x="9759244" y="327108"/>
              <a:ext cx="67733" cy="8459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9759244" y="327108"/>
                <a:ext cx="6773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0" name="墨迹 79"/>
              <p14:cNvContentPartPr/>
              <p14:nvPr/>
            </p14:nvContentPartPr>
            <p14:xfrm>
              <a:off x="9561865" y="476563"/>
              <a:ext cx="259468" cy="47938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561865" y="476563"/>
                <a:ext cx="259468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1" name="墨迹 80"/>
              <p14:cNvContentPartPr/>
              <p14:nvPr/>
            </p14:nvContentPartPr>
            <p14:xfrm>
              <a:off x="9824155" y="194573"/>
              <a:ext cx="143934" cy="24180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824155" y="194573"/>
                <a:ext cx="143934" cy="241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2" name="墨迹 81"/>
              <p14:cNvContentPartPr/>
              <p14:nvPr/>
            </p14:nvContentPartPr>
            <p14:xfrm>
              <a:off x="9956800" y="248151"/>
              <a:ext cx="129822" cy="2819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956800" y="248151"/>
                <a:ext cx="129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3" name="墨迹 82"/>
              <p14:cNvContentPartPr/>
              <p14:nvPr/>
            </p14:nvContentPartPr>
            <p14:xfrm>
              <a:off x="9939866" y="304549"/>
              <a:ext cx="45156" cy="369407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939866" y="304549"/>
                <a:ext cx="45156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4" name="墨迹 83"/>
              <p14:cNvContentPartPr/>
              <p14:nvPr/>
            </p14:nvContentPartPr>
            <p14:xfrm>
              <a:off x="10096500" y="117730"/>
              <a:ext cx="328788" cy="412411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0096500" y="117730"/>
                <a:ext cx="328788" cy="4124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5" name="墨迹 84"/>
              <p14:cNvContentPartPr/>
              <p14:nvPr/>
            </p14:nvContentPartPr>
            <p14:xfrm>
              <a:off x="11006667" y="107156"/>
              <a:ext cx="118533" cy="31018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1006667" y="107156"/>
                <a:ext cx="11853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6" name="墨迹 85"/>
              <p14:cNvContentPartPr/>
              <p14:nvPr/>
            </p14:nvContentPartPr>
            <p14:xfrm>
              <a:off x="11430000" y="338388"/>
              <a:ext cx="22577" cy="5639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1430000" y="338388"/>
                <a:ext cx="22577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7" name="墨迹 86"/>
              <p14:cNvContentPartPr/>
              <p14:nvPr/>
            </p14:nvContentPartPr>
            <p14:xfrm>
              <a:off x="1007533" y="3868904"/>
              <a:ext cx="205317" cy="33979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07533" y="3868904"/>
                <a:ext cx="205317" cy="3397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88" name="墨迹 87"/>
              <p14:cNvContentPartPr/>
              <p14:nvPr/>
            </p14:nvContentPartPr>
            <p14:xfrm>
              <a:off x="1002594" y="3970420"/>
              <a:ext cx="298450" cy="22559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02594" y="3970420"/>
                <a:ext cx="298450" cy="225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89" name="墨迹 88"/>
              <p14:cNvContentPartPr/>
              <p14:nvPr/>
            </p14:nvContentPartPr>
            <p14:xfrm>
              <a:off x="1300162" y="3689312"/>
              <a:ext cx="86078" cy="27546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300162" y="3689312"/>
                <a:ext cx="86078" cy="275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1" name="墨迹 90"/>
              <p14:cNvContentPartPr/>
              <p14:nvPr/>
            </p14:nvContentPartPr>
            <p14:xfrm>
              <a:off x="1377244" y="3837885"/>
              <a:ext cx="158044" cy="36659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377244" y="3837885"/>
                <a:ext cx="15804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" name="墨迹 91"/>
              <p14:cNvContentPartPr/>
              <p14:nvPr/>
            </p14:nvContentPartPr>
            <p14:xfrm>
              <a:off x="1484488" y="3692484"/>
              <a:ext cx="28223" cy="210259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484488" y="3692484"/>
                <a:ext cx="28223" cy="2102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3" name="墨迹 92"/>
              <p14:cNvContentPartPr/>
              <p14:nvPr/>
            </p14:nvContentPartPr>
            <p14:xfrm>
              <a:off x="1456266" y="4021179"/>
              <a:ext cx="152400" cy="3383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456266" y="4021179"/>
                <a:ext cx="1524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4" name="墨迹 93"/>
              <p14:cNvContentPartPr/>
              <p14:nvPr/>
            </p14:nvContentPartPr>
            <p14:xfrm>
              <a:off x="1535288" y="3916666"/>
              <a:ext cx="33867" cy="293446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535288" y="3916666"/>
                <a:ext cx="33867" cy="2934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5" name="墨迹 94"/>
              <p14:cNvContentPartPr/>
              <p14:nvPr/>
            </p14:nvContentPartPr>
            <p14:xfrm>
              <a:off x="1806222" y="3733549"/>
              <a:ext cx="307622" cy="32922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806222" y="3733549"/>
                <a:ext cx="307622" cy="3292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6" name="墨迹 95"/>
              <p14:cNvContentPartPr/>
              <p14:nvPr/>
            </p14:nvContentPartPr>
            <p14:xfrm>
              <a:off x="2222500" y="3885823"/>
              <a:ext cx="134055" cy="11280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222500" y="3885823"/>
                <a:ext cx="134055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7" name="墨迹 96"/>
              <p14:cNvContentPartPr/>
              <p14:nvPr/>
            </p14:nvContentPartPr>
            <p14:xfrm>
              <a:off x="2231672" y="3970420"/>
              <a:ext cx="133350" cy="1410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231672" y="3970420"/>
                <a:ext cx="133350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98" name="墨迹 97"/>
              <p14:cNvContentPartPr/>
              <p14:nvPr/>
            </p14:nvContentPartPr>
            <p14:xfrm>
              <a:off x="2688695" y="3632032"/>
              <a:ext cx="125942" cy="4229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2688695" y="3632032"/>
                <a:ext cx="12594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9" name="墨迹 98"/>
              <p14:cNvContentPartPr/>
              <p14:nvPr/>
            </p14:nvContentPartPr>
            <p14:xfrm>
              <a:off x="2669822" y="3688430"/>
              <a:ext cx="248355" cy="281991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2669822" y="3688430"/>
                <a:ext cx="248355" cy="2819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0" name="墨迹 99"/>
              <p14:cNvContentPartPr/>
              <p14:nvPr/>
            </p14:nvContentPartPr>
            <p14:xfrm>
              <a:off x="2918177" y="3547435"/>
              <a:ext cx="101600" cy="152275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2918177" y="3547435"/>
                <a:ext cx="1016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1" name="墨迹 100"/>
              <p14:cNvContentPartPr/>
              <p14:nvPr/>
            </p14:nvContentPartPr>
            <p14:xfrm>
              <a:off x="3002844" y="3603833"/>
              <a:ext cx="101600" cy="2256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002844" y="3603833"/>
                <a:ext cx="101600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2" name="墨迹 101"/>
              <p14:cNvContentPartPr/>
              <p14:nvPr/>
            </p14:nvContentPartPr>
            <p14:xfrm>
              <a:off x="3053644" y="3515535"/>
              <a:ext cx="28222" cy="206734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3053644" y="3515535"/>
                <a:ext cx="28222" cy="206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3" name="墨迹 102"/>
              <p14:cNvContentPartPr/>
              <p14:nvPr/>
            </p14:nvContentPartPr>
            <p14:xfrm>
              <a:off x="3050822" y="3795587"/>
              <a:ext cx="206022" cy="39478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3050822" y="3795587"/>
                <a:ext cx="206022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" name="墨迹 103"/>
              <p14:cNvContentPartPr/>
              <p14:nvPr/>
            </p14:nvContentPartPr>
            <p14:xfrm>
              <a:off x="3169355" y="3679442"/>
              <a:ext cx="36689" cy="228941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3169355" y="3679442"/>
                <a:ext cx="36689" cy="228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5" name="墨迹 104"/>
              <p14:cNvContentPartPr/>
              <p14:nvPr/>
            </p14:nvContentPartPr>
            <p14:xfrm>
              <a:off x="3490206" y="3491037"/>
              <a:ext cx="268994" cy="33556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3490206" y="3491037"/>
                <a:ext cx="268994" cy="3355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6" name="墨迹 105"/>
              <p14:cNvContentPartPr/>
              <p14:nvPr/>
            </p14:nvContentPartPr>
            <p14:xfrm>
              <a:off x="3755672" y="3346341"/>
              <a:ext cx="99483" cy="172895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3755672" y="3346341"/>
                <a:ext cx="99483" cy="172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7" name="墨迹 106"/>
              <p14:cNvContentPartPr/>
              <p14:nvPr/>
            </p14:nvContentPartPr>
            <p14:xfrm>
              <a:off x="3872088" y="3389521"/>
              <a:ext cx="90312" cy="3383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3872088" y="3389521"/>
                <a:ext cx="9031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8" name="墨迹 107"/>
              <p14:cNvContentPartPr/>
              <p14:nvPr/>
            </p14:nvContentPartPr>
            <p14:xfrm>
              <a:off x="3891844" y="3281131"/>
              <a:ext cx="53622" cy="30296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3891844" y="3281131"/>
                <a:ext cx="53622" cy="3029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墨迹 108"/>
              <p14:cNvContentPartPr/>
              <p14:nvPr/>
            </p14:nvContentPartPr>
            <p14:xfrm>
              <a:off x="536751" y="3851985"/>
              <a:ext cx="453849" cy="425805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36751" y="3851985"/>
                <a:ext cx="453849" cy="425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0" name="墨迹 109"/>
              <p14:cNvContentPartPr/>
              <p14:nvPr/>
            </p14:nvContentPartPr>
            <p14:xfrm>
              <a:off x="2431697" y="3677151"/>
              <a:ext cx="356658" cy="35266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2431697" y="3677151"/>
                <a:ext cx="356658" cy="352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1" name="墨迹 110"/>
              <p14:cNvContentPartPr/>
              <p14:nvPr/>
            </p14:nvContentPartPr>
            <p14:xfrm>
              <a:off x="3642606" y="2131845"/>
              <a:ext cx="658460" cy="1088482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3642606" y="2131845"/>
                <a:ext cx="658460" cy="1088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2" name="墨迹 111"/>
              <p14:cNvContentPartPr/>
              <p14:nvPr/>
            </p14:nvContentPartPr>
            <p14:xfrm>
              <a:off x="4176888" y="2064167"/>
              <a:ext cx="254000" cy="442725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4176888" y="2064167"/>
                <a:ext cx="254000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4" name="墨迹 113"/>
              <p14:cNvContentPartPr/>
              <p14:nvPr/>
            </p14:nvContentPartPr>
            <p14:xfrm>
              <a:off x="3841750" y="1976750"/>
              <a:ext cx="603250" cy="20867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3841750" y="1976750"/>
                <a:ext cx="603250" cy="208673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115" name="墨迹 114"/>
              <p14:cNvContentPartPr/>
              <p14:nvPr/>
            </p14:nvContentPartPr>
            <p14:xfrm>
              <a:off x="2040480" y="2132640"/>
              <a:ext cx="7283520" cy="2563560"/>
            </p14:xfrm>
          </p:contentPart>
        </mc:Choice>
        <mc:Fallback>
          <p:pic>
            <p:nvPicPr>
              <p:cNvPr id="115" name="墨迹 114"/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031120" y="2123280"/>
                <a:ext cx="7302240" cy="258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9072" b="27176"/>
          <a:stretch>
            <a:fillRect/>
          </a:stretch>
        </p:blipFill>
        <p:spPr>
          <a:xfrm>
            <a:off x="312420" y="4942840"/>
            <a:ext cx="10527030" cy="10223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-144145"/>
            <a:ext cx="11632565" cy="50869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1974850" y="3196590"/>
              <a:ext cx="1206500" cy="11430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974850" y="3196590"/>
                <a:ext cx="120650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5213350" y="5273040"/>
              <a:ext cx="5321300" cy="3175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5213350" y="5273040"/>
                <a:ext cx="5321300" cy="31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2794000" y="2028190"/>
              <a:ext cx="552450" cy="64135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794000" y="2028190"/>
                <a:ext cx="552450" cy="641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622300" y="2656840"/>
              <a:ext cx="1060450" cy="64135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22300" y="2656840"/>
                <a:ext cx="1060450" cy="641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墨迹 8"/>
              <p14:cNvContentPartPr/>
              <p14:nvPr/>
            </p14:nvContentPartPr>
            <p14:xfrm>
              <a:off x="615950" y="4917440"/>
              <a:ext cx="419100" cy="36830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15950" y="4917440"/>
                <a:ext cx="41910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4578350" y="2612390"/>
              <a:ext cx="215900" cy="2286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4578350" y="2612390"/>
                <a:ext cx="21590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2" name="墨迹 21"/>
              <p14:cNvContentPartPr/>
              <p14:nvPr/>
            </p14:nvContentPartPr>
            <p14:xfrm>
              <a:off x="7943850" y="1082040"/>
              <a:ext cx="330200" cy="33655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943850" y="1082040"/>
                <a:ext cx="330200" cy="33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" name="墨迹 22"/>
              <p14:cNvContentPartPr/>
              <p14:nvPr/>
            </p14:nvContentPartPr>
            <p14:xfrm>
              <a:off x="7956550" y="1983740"/>
              <a:ext cx="368300" cy="28575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956550" y="1983740"/>
                <a:ext cx="368300" cy="285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墨迹 23"/>
              <p14:cNvContentPartPr/>
              <p14:nvPr/>
            </p14:nvContentPartPr>
            <p14:xfrm>
              <a:off x="7454900" y="1678940"/>
              <a:ext cx="190500" cy="1905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454900" y="1678940"/>
                <a:ext cx="190500" cy="19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" name="墨迹 26"/>
              <p14:cNvContentPartPr/>
              <p14:nvPr/>
            </p14:nvContentPartPr>
            <p14:xfrm>
              <a:off x="8153400" y="1539240"/>
              <a:ext cx="241300" cy="29845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8153400" y="1539240"/>
                <a:ext cx="24130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9" name="墨迹 28"/>
              <p14:cNvContentPartPr/>
              <p14:nvPr/>
            </p14:nvContentPartPr>
            <p14:xfrm>
              <a:off x="2565400" y="5876290"/>
              <a:ext cx="635000" cy="4445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565400" y="5876290"/>
                <a:ext cx="6350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1" name="墨迹 50"/>
              <p14:cNvContentPartPr/>
              <p14:nvPr/>
            </p14:nvContentPartPr>
            <p14:xfrm>
              <a:off x="7816850" y="3937000"/>
              <a:ext cx="1117600" cy="5080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7816850" y="3937000"/>
                <a:ext cx="111760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2" name="墨迹 51"/>
              <p14:cNvContentPartPr/>
              <p14:nvPr/>
            </p14:nvContentPartPr>
            <p14:xfrm>
              <a:off x="8737600" y="3943350"/>
              <a:ext cx="158750" cy="9525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8737600" y="3943350"/>
                <a:ext cx="158750" cy="952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3" name="墨迹 62"/>
              <p14:cNvContentPartPr/>
              <p14:nvPr/>
            </p14:nvContentPartPr>
            <p14:xfrm>
              <a:off x="8064500" y="3917950"/>
              <a:ext cx="209550" cy="158750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8064500" y="3917950"/>
                <a:ext cx="209550" cy="15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墨迹 65"/>
              <p14:cNvContentPartPr/>
              <p14:nvPr/>
            </p14:nvContentPartPr>
            <p14:xfrm>
              <a:off x="10312400" y="4483100"/>
              <a:ext cx="1073150" cy="260350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312400" y="4483100"/>
                <a:ext cx="1073150" cy="260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7" name="墨迹 66"/>
              <p14:cNvContentPartPr/>
              <p14:nvPr/>
            </p14:nvContentPartPr>
            <p14:xfrm>
              <a:off x="10318750" y="4483100"/>
              <a:ext cx="101600" cy="25400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318750" y="4483100"/>
                <a:ext cx="10160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8" name="墨迹 67"/>
              <p14:cNvContentPartPr/>
              <p14:nvPr/>
            </p14:nvContentPartPr>
            <p14:xfrm>
              <a:off x="2489200" y="6102266"/>
              <a:ext cx="84666" cy="39478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489200" y="6102266"/>
                <a:ext cx="84666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9" name="墨迹 68"/>
              <p14:cNvContentPartPr/>
              <p14:nvPr/>
            </p14:nvContentPartPr>
            <p14:xfrm>
              <a:off x="2641600" y="6057147"/>
              <a:ext cx="28222" cy="65421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2641600" y="6057147"/>
                <a:ext cx="28222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70" name="墨迹 69"/>
              <p14:cNvContentPartPr/>
              <p14:nvPr/>
            </p14:nvContentPartPr>
            <p14:xfrm>
              <a:off x="2777066" y="6299659"/>
              <a:ext cx="112889" cy="112796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2777066" y="6299659"/>
                <a:ext cx="112889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1" name="墨迹 70"/>
              <p14:cNvContentPartPr/>
              <p14:nvPr/>
            </p14:nvContentPartPr>
            <p14:xfrm>
              <a:off x="2799644" y="6175583"/>
              <a:ext cx="231422" cy="31301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2799644" y="6175583"/>
                <a:ext cx="231422" cy="313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72" name="墨迹 71"/>
              <p14:cNvContentPartPr/>
              <p14:nvPr/>
            </p14:nvContentPartPr>
            <p14:xfrm>
              <a:off x="6096000" y="5944352"/>
              <a:ext cx="869244" cy="73317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6096000" y="5944352"/>
                <a:ext cx="869244" cy="73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3" name="墨迹 72"/>
              <p14:cNvContentPartPr/>
              <p14:nvPr/>
            </p14:nvContentPartPr>
            <p14:xfrm>
              <a:off x="6028266" y="6051508"/>
              <a:ext cx="112889" cy="47938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6028266" y="6051508"/>
                <a:ext cx="112889" cy="47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4" name="墨迹 73"/>
              <p14:cNvContentPartPr/>
              <p14:nvPr/>
            </p14:nvContentPartPr>
            <p14:xfrm>
              <a:off x="5864577" y="6147384"/>
              <a:ext cx="242712" cy="27635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864577" y="6147384"/>
                <a:ext cx="242712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5" name="墨迹 74"/>
              <p14:cNvContentPartPr/>
              <p14:nvPr/>
            </p14:nvContentPartPr>
            <p14:xfrm>
              <a:off x="5937955" y="6260180"/>
              <a:ext cx="220134" cy="19175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937955" y="6260180"/>
                <a:ext cx="220134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6" name="墨迹 75"/>
              <p14:cNvContentPartPr/>
              <p14:nvPr/>
            </p14:nvContentPartPr>
            <p14:xfrm>
              <a:off x="6287911" y="6006389"/>
              <a:ext cx="141111" cy="61755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6287911" y="6006389"/>
                <a:ext cx="141111" cy="617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7" name="墨迹 76"/>
              <p14:cNvContentPartPr/>
              <p14:nvPr/>
            </p14:nvContentPartPr>
            <p14:xfrm>
              <a:off x="6197600" y="6246081"/>
              <a:ext cx="256822" cy="9305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6197600" y="6246081"/>
                <a:ext cx="256822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8" name="墨迹 77"/>
              <p14:cNvContentPartPr/>
              <p14:nvPr/>
            </p14:nvContentPartPr>
            <p14:xfrm>
              <a:off x="6338711" y="6169944"/>
              <a:ext cx="143933" cy="31864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338711" y="6169944"/>
                <a:ext cx="143933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9" name="墨迹 78"/>
              <p14:cNvContentPartPr/>
              <p14:nvPr/>
            </p14:nvContentPartPr>
            <p14:xfrm>
              <a:off x="6598355" y="6181223"/>
              <a:ext cx="121356" cy="19175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598355" y="6181223"/>
                <a:ext cx="121356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0" name="墨迹 79"/>
              <p14:cNvContentPartPr/>
              <p14:nvPr/>
            </p14:nvContentPartPr>
            <p14:xfrm>
              <a:off x="6711244" y="6198143"/>
              <a:ext cx="214488" cy="62037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711244" y="6198143"/>
                <a:ext cx="214488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1" name="墨迹 80"/>
              <p14:cNvContentPartPr/>
              <p14:nvPr/>
            </p14:nvContentPartPr>
            <p14:xfrm>
              <a:off x="6756400" y="6068427"/>
              <a:ext cx="146755" cy="344028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6756400" y="6068427"/>
                <a:ext cx="146755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2" name="墨迹 81"/>
              <p14:cNvContentPartPr/>
              <p14:nvPr/>
            </p14:nvContentPartPr>
            <p14:xfrm>
              <a:off x="7044266" y="6034588"/>
              <a:ext cx="45156" cy="50759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044266" y="6034588"/>
                <a:ext cx="45156" cy="50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3" name="墨迹 82"/>
              <p14:cNvContentPartPr/>
              <p14:nvPr/>
            </p14:nvContentPartPr>
            <p14:xfrm>
              <a:off x="6942666" y="6164304"/>
              <a:ext cx="172156" cy="45118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942666" y="6164304"/>
                <a:ext cx="1721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4" name="墨迹 83"/>
              <p14:cNvContentPartPr/>
              <p14:nvPr/>
            </p14:nvContentPartPr>
            <p14:xfrm>
              <a:off x="7016044" y="6113546"/>
              <a:ext cx="39511" cy="43144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016044" y="6113546"/>
                <a:ext cx="39511" cy="431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5" name="墨迹 84"/>
              <p14:cNvContentPartPr/>
              <p14:nvPr/>
            </p14:nvContentPartPr>
            <p14:xfrm>
              <a:off x="6953955" y="6136105"/>
              <a:ext cx="304800" cy="31582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953955" y="6136105"/>
                <a:ext cx="304800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6" name="墨迹 85"/>
              <p14:cNvContentPartPr/>
              <p14:nvPr/>
            </p14:nvContentPartPr>
            <p14:xfrm>
              <a:off x="7052733" y="6288380"/>
              <a:ext cx="104422" cy="118435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052733" y="6288380"/>
                <a:ext cx="104422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7" name="墨迹 86"/>
              <p14:cNvContentPartPr/>
              <p14:nvPr/>
            </p14:nvContentPartPr>
            <p14:xfrm>
              <a:off x="7303911" y="6350417"/>
              <a:ext cx="50800" cy="70498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303911" y="6350417"/>
                <a:ext cx="508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8" name="墨迹 87"/>
              <p14:cNvContentPartPr/>
              <p14:nvPr/>
            </p14:nvContentPartPr>
            <p14:xfrm>
              <a:off x="7439377" y="6372977"/>
              <a:ext cx="2823" cy="1691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439377" y="6372977"/>
                <a:ext cx="282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9" name="墨迹 88"/>
              <p14:cNvContentPartPr/>
              <p14:nvPr/>
            </p14:nvContentPartPr>
            <p14:xfrm>
              <a:off x="1007533" y="3389521"/>
              <a:ext cx="160867" cy="377867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07533" y="3389521"/>
                <a:ext cx="160867" cy="3778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90" name="墨迹 89"/>
              <p14:cNvContentPartPr/>
              <p14:nvPr/>
            </p14:nvContentPartPr>
            <p14:xfrm>
              <a:off x="1253066" y="3581274"/>
              <a:ext cx="197556" cy="1692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253066" y="3581274"/>
                <a:ext cx="1975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1" name="墨迹 90"/>
              <p14:cNvContentPartPr/>
              <p14:nvPr/>
            </p14:nvContentPartPr>
            <p14:xfrm>
              <a:off x="1360311" y="3423360"/>
              <a:ext cx="39511" cy="34684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360311" y="3423360"/>
                <a:ext cx="39511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92" name="墨迹 91"/>
              <p14:cNvContentPartPr/>
              <p14:nvPr/>
            </p14:nvContentPartPr>
            <p14:xfrm>
              <a:off x="1591733" y="3440279"/>
              <a:ext cx="112889" cy="394786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591733" y="3440279"/>
                <a:ext cx="112889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3" name="墨迹 92"/>
              <p14:cNvContentPartPr/>
              <p14:nvPr/>
            </p14:nvContentPartPr>
            <p14:xfrm>
              <a:off x="1868311" y="3558715"/>
              <a:ext cx="191911" cy="2255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868311" y="3558715"/>
                <a:ext cx="1919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4" name="墨迹 93"/>
              <p14:cNvContentPartPr/>
              <p14:nvPr/>
            </p14:nvContentPartPr>
            <p14:xfrm>
              <a:off x="1952977" y="3417720"/>
              <a:ext cx="33867" cy="344028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952977" y="3417720"/>
                <a:ext cx="33867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5" name="墨迹 94"/>
              <p14:cNvContentPartPr/>
              <p14:nvPr/>
            </p14:nvContentPartPr>
            <p14:xfrm>
              <a:off x="2286000" y="3282365"/>
              <a:ext cx="208844" cy="28199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2286000" y="3282365"/>
                <a:ext cx="208844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6" name="墨迹 95"/>
              <p14:cNvContentPartPr/>
              <p14:nvPr/>
            </p14:nvContentPartPr>
            <p14:xfrm>
              <a:off x="2359377" y="3648952"/>
              <a:ext cx="25400" cy="166374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2359377" y="3648952"/>
                <a:ext cx="25400" cy="1663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7" name="墨迹 96"/>
              <p14:cNvContentPartPr/>
              <p14:nvPr/>
            </p14:nvContentPartPr>
            <p14:xfrm>
              <a:off x="2726266" y="3530516"/>
              <a:ext cx="505178" cy="3383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2726266" y="3530516"/>
                <a:ext cx="5051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8" name="墨迹 97"/>
              <p14:cNvContentPartPr/>
              <p14:nvPr/>
            </p14:nvContentPartPr>
            <p14:xfrm>
              <a:off x="3177822" y="3412080"/>
              <a:ext cx="124178" cy="211493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3177822" y="3412080"/>
                <a:ext cx="1241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9" name="墨迹 98"/>
              <p14:cNvContentPartPr/>
              <p14:nvPr/>
            </p14:nvContentPartPr>
            <p14:xfrm>
              <a:off x="3516488" y="3423360"/>
              <a:ext cx="45156" cy="234052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3516488" y="3423360"/>
                <a:ext cx="45156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0" name="墨迹 99"/>
              <p14:cNvContentPartPr/>
              <p14:nvPr/>
            </p14:nvContentPartPr>
            <p14:xfrm>
              <a:off x="3567288" y="3417720"/>
              <a:ext cx="118534" cy="31018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3567288" y="3417720"/>
                <a:ext cx="118534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1" name="墨迹 100"/>
              <p14:cNvContentPartPr/>
              <p14:nvPr/>
            </p14:nvContentPartPr>
            <p14:xfrm>
              <a:off x="3646311" y="3412080"/>
              <a:ext cx="149577" cy="50758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3646311" y="3412080"/>
                <a:ext cx="149577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2" name="墨迹 101"/>
              <p14:cNvContentPartPr/>
              <p14:nvPr/>
            </p14:nvContentPartPr>
            <p14:xfrm>
              <a:off x="10064044" y="1556585"/>
              <a:ext cx="270933" cy="18611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0064044" y="1556585"/>
                <a:ext cx="270933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3" name="墨迹 102"/>
              <p14:cNvContentPartPr/>
              <p14:nvPr/>
            </p14:nvContentPartPr>
            <p14:xfrm>
              <a:off x="10397066" y="1584784"/>
              <a:ext cx="107245" cy="2819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0397066" y="1584784"/>
                <a:ext cx="1072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" name="墨迹 103"/>
              <p14:cNvContentPartPr/>
              <p14:nvPr/>
            </p14:nvContentPartPr>
            <p14:xfrm>
              <a:off x="10374488" y="1686300"/>
              <a:ext cx="121356" cy="1128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374488" y="1686300"/>
                <a:ext cx="1213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5" name="墨迹 104"/>
              <p14:cNvContentPartPr/>
              <p14:nvPr/>
            </p14:nvContentPartPr>
            <p14:xfrm>
              <a:off x="10493022" y="1511467"/>
              <a:ext cx="141112" cy="26507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0493022" y="1511467"/>
                <a:ext cx="141112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6" name="墨迹 105"/>
              <p14:cNvContentPartPr/>
              <p14:nvPr/>
            </p14:nvContentPartPr>
            <p14:xfrm>
              <a:off x="10622844" y="1500187"/>
              <a:ext cx="141111" cy="62038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0622844" y="1500187"/>
                <a:ext cx="141111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7" name="墨迹 106"/>
              <p14:cNvContentPartPr/>
              <p14:nvPr/>
            </p14:nvContentPartPr>
            <p14:xfrm>
              <a:off x="9256888" y="3423360"/>
              <a:ext cx="378178" cy="197393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256888" y="3423360"/>
                <a:ext cx="3781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8" name="墨迹 107"/>
              <p14:cNvContentPartPr/>
              <p14:nvPr/>
            </p14:nvContentPartPr>
            <p14:xfrm>
              <a:off x="9697155" y="3378241"/>
              <a:ext cx="124178" cy="28199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697155" y="3378241"/>
                <a:ext cx="1241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9" name="墨迹 108"/>
              <p14:cNvContentPartPr/>
              <p14:nvPr/>
            </p14:nvContentPartPr>
            <p14:xfrm>
              <a:off x="9725377" y="3462838"/>
              <a:ext cx="110067" cy="22560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725377" y="3462838"/>
                <a:ext cx="11006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0" name="墨迹 109"/>
              <p14:cNvContentPartPr/>
              <p14:nvPr/>
            </p14:nvContentPartPr>
            <p14:xfrm>
              <a:off x="9815688" y="3310564"/>
              <a:ext cx="152400" cy="265070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815688" y="3310564"/>
                <a:ext cx="152400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1" name="墨迹 110"/>
              <p14:cNvContentPartPr/>
              <p14:nvPr/>
            </p14:nvContentPartPr>
            <p14:xfrm>
              <a:off x="9951155" y="3254166"/>
              <a:ext cx="115712" cy="33838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951155" y="3254166"/>
                <a:ext cx="11571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2" name="墨迹 111"/>
              <p14:cNvContentPartPr/>
              <p14:nvPr/>
            </p14:nvContentPartPr>
            <p14:xfrm>
              <a:off x="10126133" y="3209047"/>
              <a:ext cx="16934" cy="16920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126133" y="3209047"/>
                <a:ext cx="169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" name="墨迹 10"/>
              <p14:cNvContentPartPr/>
              <p14:nvPr/>
            </p14:nvContentPartPr>
            <p14:xfrm>
              <a:off x="1294518" y="981325"/>
              <a:ext cx="359304" cy="21995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294518" y="981325"/>
                <a:ext cx="359304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墨迹 12"/>
              <p14:cNvContentPartPr/>
              <p14:nvPr/>
            </p14:nvContentPartPr>
            <p14:xfrm>
              <a:off x="7258755" y="966344"/>
              <a:ext cx="11289" cy="31901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258755" y="966344"/>
                <a:ext cx="11289" cy="319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4" name="墨迹 13"/>
              <p14:cNvContentPartPr/>
              <p14:nvPr/>
            </p14:nvContentPartPr>
            <p14:xfrm>
              <a:off x="3313288" y="1556585"/>
              <a:ext cx="270934" cy="987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313288" y="1556585"/>
                <a:ext cx="270934" cy="9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墨迹 14"/>
              <p14:cNvContentPartPr/>
              <p14:nvPr/>
            </p14:nvContentPartPr>
            <p14:xfrm>
              <a:off x="2799644" y="3352862"/>
              <a:ext cx="14111" cy="846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799644" y="3352862"/>
                <a:ext cx="14111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6" name="墨迹 15"/>
              <p14:cNvContentPartPr/>
              <p14:nvPr/>
            </p14:nvContentPartPr>
            <p14:xfrm>
              <a:off x="3036711" y="3175208"/>
              <a:ext cx="2822" cy="564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036711" y="3175208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7" name="墨迹 16"/>
              <p14:cNvContentPartPr/>
              <p14:nvPr/>
            </p14:nvContentPartPr>
            <p14:xfrm>
              <a:off x="1642533" y="3851985"/>
              <a:ext cx="50800" cy="62038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642533" y="3851985"/>
                <a:ext cx="508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8" name="墨迹 17"/>
              <p14:cNvContentPartPr/>
              <p14:nvPr/>
            </p14:nvContentPartPr>
            <p14:xfrm>
              <a:off x="2071511" y="3798407"/>
              <a:ext cx="33866" cy="1973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2071511" y="3798407"/>
                <a:ext cx="338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墨迹 18"/>
              <p14:cNvContentPartPr/>
              <p14:nvPr/>
            </p14:nvContentPartPr>
            <p14:xfrm>
              <a:off x="1629833" y="3888643"/>
              <a:ext cx="49389" cy="3472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629833" y="3888643"/>
                <a:ext cx="49389" cy="34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0" name="墨迹 19"/>
              <p14:cNvContentPartPr/>
              <p14:nvPr/>
            </p14:nvContentPartPr>
            <p14:xfrm>
              <a:off x="2569633" y="3304924"/>
              <a:ext cx="9878" cy="36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2569633" y="3304924"/>
                <a:ext cx="9878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" name="墨迹 27"/>
              <p14:cNvContentPartPr/>
              <p14:nvPr/>
            </p14:nvContentPartPr>
            <p14:xfrm>
              <a:off x="1642533" y="3203407"/>
              <a:ext cx="39511" cy="35249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642533" y="3203407"/>
                <a:ext cx="39511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0" name="墨迹 29"/>
              <p14:cNvContentPartPr/>
              <p14:nvPr/>
            </p14:nvContentPartPr>
            <p14:xfrm>
              <a:off x="2562577" y="3063822"/>
              <a:ext cx="28223" cy="243922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562577" y="3063822"/>
                <a:ext cx="28223" cy="2439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31" name="墨迹 30"/>
              <p14:cNvContentPartPr/>
              <p14:nvPr/>
            </p14:nvContentPartPr>
            <p14:xfrm>
              <a:off x="2638777" y="2991915"/>
              <a:ext cx="70005" cy="39972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638777" y="2991915"/>
                <a:ext cx="70005" cy="39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2" name="墨迹 31"/>
              <p14:cNvContentPartPr/>
              <p14:nvPr/>
            </p14:nvContentPartPr>
            <p14:xfrm>
              <a:off x="2613377" y="3338763"/>
              <a:ext cx="16934" cy="62037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2613377" y="3338763"/>
                <a:ext cx="16934" cy="62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3" name="墨迹 32"/>
              <p14:cNvContentPartPr/>
              <p14:nvPr/>
            </p14:nvContentPartPr>
            <p14:xfrm>
              <a:off x="2952044" y="6370156"/>
              <a:ext cx="53622" cy="846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2952044" y="6370156"/>
                <a:ext cx="5362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4" name="墨迹 33"/>
              <p14:cNvContentPartPr/>
              <p14:nvPr/>
            </p14:nvContentPartPr>
            <p14:xfrm>
              <a:off x="1715911" y="3276725"/>
              <a:ext cx="79022" cy="7895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715911" y="3276725"/>
                <a:ext cx="79022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5" name="墨迹 34"/>
              <p14:cNvContentPartPr/>
              <p14:nvPr/>
            </p14:nvContentPartPr>
            <p14:xfrm>
              <a:off x="2698044" y="3338763"/>
              <a:ext cx="133526" cy="84597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2698044" y="3338763"/>
                <a:ext cx="133526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61" name="墨迹 60"/>
              <p14:cNvContentPartPr/>
              <p14:nvPr/>
            </p14:nvContentPartPr>
            <p14:xfrm>
              <a:off x="4334933" y="2363077"/>
              <a:ext cx="19755" cy="2255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4334933" y="2363077"/>
                <a:ext cx="19755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5" name="墨迹 124"/>
              <p14:cNvContentPartPr/>
              <p14:nvPr/>
            </p14:nvContentPartPr>
            <p14:xfrm>
              <a:off x="7950200" y="1122320"/>
              <a:ext cx="623711" cy="36940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950200" y="1122320"/>
                <a:ext cx="623711" cy="3694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28" name="墨迹 127"/>
              <p14:cNvContentPartPr/>
              <p14:nvPr/>
            </p14:nvContentPartPr>
            <p14:xfrm>
              <a:off x="7823200" y="1144879"/>
              <a:ext cx="101600" cy="140996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823200" y="1144879"/>
                <a:ext cx="101600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0" name="墨迹 129"/>
              <p14:cNvContentPartPr/>
              <p14:nvPr/>
            </p14:nvContentPartPr>
            <p14:xfrm>
              <a:off x="7044266" y="2650707"/>
              <a:ext cx="14111" cy="8459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7044266" y="2650707"/>
                <a:ext cx="14111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35" name="墨迹 134"/>
              <p14:cNvContentPartPr/>
              <p14:nvPr/>
            </p14:nvContentPartPr>
            <p14:xfrm>
              <a:off x="7802562" y="1844215"/>
              <a:ext cx="31926" cy="28199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7802562" y="1844215"/>
                <a:ext cx="3192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37" name="墨迹 136"/>
              <p14:cNvContentPartPr/>
              <p14:nvPr/>
            </p14:nvContentPartPr>
            <p14:xfrm>
              <a:off x="6626577" y="3290824"/>
              <a:ext cx="2823" cy="25380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6626577" y="3290824"/>
                <a:ext cx="2823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42" name="墨迹 141"/>
              <p14:cNvContentPartPr/>
              <p14:nvPr/>
            </p14:nvContentPartPr>
            <p14:xfrm>
              <a:off x="7318022" y="2481513"/>
              <a:ext cx="206022" cy="70497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7318022" y="2481513"/>
                <a:ext cx="206022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43" name="墨迹 142"/>
              <p14:cNvContentPartPr/>
              <p14:nvPr/>
            </p14:nvContentPartPr>
            <p14:xfrm>
              <a:off x="7230533" y="2910138"/>
              <a:ext cx="47978" cy="90237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7230533" y="2910138"/>
                <a:ext cx="47978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57" name="墨迹 156"/>
              <p14:cNvContentPartPr/>
              <p14:nvPr/>
            </p14:nvContentPartPr>
            <p14:xfrm>
              <a:off x="9175044" y="1793457"/>
              <a:ext cx="8466" cy="25379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9175044" y="1793457"/>
                <a:ext cx="846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9" name="墨迹 158"/>
              <p14:cNvContentPartPr/>
              <p14:nvPr/>
            </p14:nvContentPartPr>
            <p14:xfrm>
              <a:off x="9349140" y="3165339"/>
              <a:ext cx="26282" cy="26789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9349140" y="3165339"/>
                <a:ext cx="26282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62" name="墨迹 161"/>
              <p14:cNvContentPartPr/>
              <p14:nvPr/>
            </p14:nvContentPartPr>
            <p14:xfrm>
              <a:off x="10075333" y="2035968"/>
              <a:ext cx="5644" cy="14100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075333" y="2035968"/>
                <a:ext cx="5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64" name="墨迹 163"/>
              <p14:cNvContentPartPr/>
              <p14:nvPr/>
            </p14:nvContentPartPr>
            <p14:xfrm>
              <a:off x="7902222" y="4227032"/>
              <a:ext cx="115711" cy="87417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7902222" y="4227032"/>
                <a:ext cx="115711" cy="874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65" name="墨迹 164"/>
              <p14:cNvContentPartPr/>
              <p14:nvPr/>
            </p14:nvContentPartPr>
            <p14:xfrm>
              <a:off x="10500782" y="1720139"/>
              <a:ext cx="43039" cy="33839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500782" y="1720139"/>
                <a:ext cx="4303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6" name="墨迹 165"/>
              <p14:cNvContentPartPr/>
              <p14:nvPr/>
            </p14:nvContentPartPr>
            <p14:xfrm>
              <a:off x="10018888" y="3028573"/>
              <a:ext cx="36689" cy="33839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018888" y="3028573"/>
                <a:ext cx="366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67" name="墨迹 166"/>
              <p14:cNvContentPartPr/>
              <p14:nvPr/>
            </p14:nvContentPartPr>
            <p14:xfrm>
              <a:off x="10555111" y="1970934"/>
              <a:ext cx="5644" cy="36835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0555111" y="1970934"/>
                <a:ext cx="5644" cy="368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8" name="墨迹 167"/>
              <p14:cNvContentPartPr/>
              <p14:nvPr/>
            </p14:nvContentPartPr>
            <p14:xfrm>
              <a:off x="9860844" y="3335943"/>
              <a:ext cx="84666" cy="42298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9860844" y="3335943"/>
                <a:ext cx="8466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9" name="墨迹 168"/>
              <p14:cNvContentPartPr/>
              <p14:nvPr/>
            </p14:nvContentPartPr>
            <p14:xfrm>
              <a:off x="10246783" y="1832935"/>
              <a:ext cx="48684" cy="73318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0246783" y="1832935"/>
                <a:ext cx="4868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70" name="墨迹 169"/>
              <p14:cNvContentPartPr/>
              <p14:nvPr/>
            </p14:nvContentPartPr>
            <p14:xfrm>
              <a:off x="9704740" y="3615113"/>
              <a:ext cx="31926" cy="4511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9704740" y="3615113"/>
                <a:ext cx="31926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71" name="墨迹 170"/>
              <p14:cNvContentPartPr/>
              <p14:nvPr/>
            </p14:nvContentPartPr>
            <p14:xfrm>
              <a:off x="10363200" y="2027509"/>
              <a:ext cx="11288" cy="53578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0363200" y="2027509"/>
                <a:ext cx="1128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72" name="墨迹 171"/>
              <p14:cNvContentPartPr/>
              <p14:nvPr/>
            </p14:nvContentPartPr>
            <p14:xfrm>
              <a:off x="9550400" y="3863264"/>
              <a:ext cx="5644" cy="11280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9550400" y="3863264"/>
                <a:ext cx="564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76" name="墨迹 175"/>
              <p14:cNvContentPartPr/>
              <p14:nvPr/>
            </p14:nvContentPartPr>
            <p14:xfrm>
              <a:off x="11528777" y="4878429"/>
              <a:ext cx="19755" cy="5640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1528777" y="4878429"/>
                <a:ext cx="19755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77" name="墨迹 176"/>
              <p14:cNvContentPartPr/>
              <p14:nvPr/>
            </p14:nvContentPartPr>
            <p14:xfrm>
              <a:off x="10337800" y="4389705"/>
              <a:ext cx="14111" cy="14980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0337800" y="4389705"/>
                <a:ext cx="14111" cy="1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78" name="墨迹 177"/>
              <p14:cNvContentPartPr/>
              <p14:nvPr/>
            </p14:nvContentPartPr>
            <p14:xfrm>
              <a:off x="10397066" y="4379306"/>
              <a:ext cx="5644" cy="2908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0397066" y="4379306"/>
                <a:ext cx="5644" cy="290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4" name="墨迹 183"/>
              <p14:cNvContentPartPr/>
              <p14:nvPr/>
            </p14:nvContentPartPr>
            <p14:xfrm>
              <a:off x="11506200" y="4943287"/>
              <a:ext cx="19755" cy="25379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1506200" y="4943287"/>
                <a:ext cx="1975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85" name="墨迹 184"/>
              <p14:cNvContentPartPr/>
              <p14:nvPr/>
            </p14:nvContentPartPr>
            <p14:xfrm>
              <a:off x="10388600" y="4248181"/>
              <a:ext cx="8466" cy="21149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0388600" y="4248181"/>
                <a:ext cx="8466" cy="211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6" name="墨迹 185"/>
              <p14:cNvContentPartPr/>
              <p14:nvPr/>
            </p14:nvContentPartPr>
            <p14:xfrm>
              <a:off x="11523132" y="4923547"/>
              <a:ext cx="31045" cy="28199"/>
            </p14:xfrm>
          </p:contentPart>
        </mc:Choice>
        <mc:Fallback xmlns="">
          <p:pic>
            <p:nvPicPr>
              <p:cNvPr id="186" name="墨迹 185"/>
            </p:nvPicPr>
            <p:blipFill>
              <a:blip/>
            </p:blipFill>
            <p:spPr>
              <a:xfrm>
                <a:off x="11523132" y="4923547"/>
                <a:ext cx="31045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91" name="墨迹 190"/>
              <p14:cNvContentPartPr/>
              <p14:nvPr/>
            </p14:nvContentPartPr>
            <p14:xfrm>
              <a:off x="10145712" y="4004259"/>
              <a:ext cx="87665" cy="118436"/>
            </p14:xfrm>
          </p:contentPart>
        </mc:Choice>
        <mc:Fallback xmlns="">
          <p:pic>
            <p:nvPicPr>
              <p:cNvPr id="191" name="墨迹 190"/>
            </p:nvPicPr>
            <p:blipFill>
              <a:blip/>
            </p:blipFill>
            <p:spPr>
              <a:xfrm>
                <a:off x="10145712" y="4004259"/>
                <a:ext cx="87665" cy="11843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8">
            <p14:nvContentPartPr>
              <p14:cNvPr id="2" name="墨迹 1"/>
              <p14:cNvContentPartPr/>
              <p14:nvPr/>
            </p14:nvContentPartPr>
            <p14:xfrm>
              <a:off x="457920" y="117360"/>
              <a:ext cx="11320560" cy="627264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48560" y="108000"/>
                <a:ext cx="11339280" cy="6291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90" y="98425"/>
            <a:ext cx="11638280" cy="60293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墨迹 4"/>
              <p14:cNvContentPartPr/>
              <p14:nvPr/>
            </p14:nvContentPartPr>
            <p14:xfrm>
              <a:off x="8432800" y="3937000"/>
              <a:ext cx="1168400" cy="4445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8432800" y="3937000"/>
                <a:ext cx="11684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墨迹 28"/>
              <p14:cNvContentPartPr/>
              <p14:nvPr/>
            </p14:nvContentPartPr>
            <p14:xfrm>
              <a:off x="8094133" y="1838575"/>
              <a:ext cx="564444" cy="86853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8094133" y="1838575"/>
                <a:ext cx="564444" cy="868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6163733" y="3429000"/>
              <a:ext cx="70556" cy="4511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6163733" y="3429000"/>
                <a:ext cx="705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0" name="墨迹 29"/>
              <p14:cNvContentPartPr/>
              <p14:nvPr/>
            </p14:nvContentPartPr>
            <p14:xfrm>
              <a:off x="5842000" y="2859379"/>
              <a:ext cx="287866" cy="39479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5842000" y="2859379"/>
                <a:ext cx="28786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" name="墨迹 30"/>
              <p14:cNvContentPartPr/>
              <p14:nvPr/>
            </p14:nvContentPartPr>
            <p14:xfrm>
              <a:off x="5576711" y="2653527"/>
              <a:ext cx="112889" cy="121255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5576711" y="2653527"/>
                <a:ext cx="112889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墨迹 31"/>
              <p14:cNvContentPartPr/>
              <p14:nvPr/>
            </p14:nvContentPartPr>
            <p14:xfrm>
              <a:off x="5588000" y="2639427"/>
              <a:ext cx="33866" cy="53578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588000" y="2639427"/>
                <a:ext cx="33866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墨迹 32"/>
              <p14:cNvContentPartPr/>
              <p14:nvPr/>
            </p14:nvContentPartPr>
            <p14:xfrm>
              <a:off x="5379155" y="2701465"/>
              <a:ext cx="1063978" cy="78957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5379155" y="2701465"/>
                <a:ext cx="1063978" cy="78957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40" y="0"/>
            <a:ext cx="10144125" cy="2183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45" y="2929255"/>
            <a:ext cx="10082530" cy="33839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7985" y="2143760"/>
            <a:ext cx="6489700" cy="1263650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墨迹 2"/>
              <p14:cNvContentPartPr/>
              <p14:nvPr/>
            </p14:nvContentPartPr>
            <p14:xfrm>
              <a:off x="5670550" y="577850"/>
              <a:ext cx="4540250" cy="5080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5670550" y="577850"/>
                <a:ext cx="4540250" cy="50800"/>
              </a:xfrm>
              <a:prstGeom prst="rect"/>
            </p:spPr>
          </p:pic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1135" y="4589780"/>
            <a:ext cx="5416550" cy="349250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墨迹 7"/>
              <p14:cNvContentPartPr/>
              <p14:nvPr/>
            </p14:nvContentPartPr>
            <p14:xfrm>
              <a:off x="6978650" y="4876800"/>
              <a:ext cx="184150" cy="12700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978650" y="4876800"/>
                <a:ext cx="18415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1670755" y="3863264"/>
              <a:ext cx="3471333" cy="78958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670755" y="3863264"/>
                <a:ext cx="3471333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墨迹 13"/>
              <p14:cNvContentPartPr/>
              <p14:nvPr/>
            </p14:nvContentPartPr>
            <p14:xfrm>
              <a:off x="1315155" y="1167439"/>
              <a:ext cx="73378" cy="490662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315155" y="1167439"/>
                <a:ext cx="73378" cy="4906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墨迹 14"/>
              <p14:cNvContentPartPr/>
              <p14:nvPr/>
            </p14:nvContentPartPr>
            <p14:xfrm>
              <a:off x="1371600" y="1094121"/>
              <a:ext cx="3821288" cy="544241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371600" y="1094121"/>
                <a:ext cx="3821288" cy="5442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墨迹 15"/>
              <p14:cNvContentPartPr/>
              <p14:nvPr/>
            </p14:nvContentPartPr>
            <p14:xfrm>
              <a:off x="5565422" y="1254856"/>
              <a:ext cx="149578" cy="13817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5565422" y="1254856"/>
                <a:ext cx="149578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墨迹 16"/>
              <p14:cNvContentPartPr/>
              <p14:nvPr/>
            </p14:nvContentPartPr>
            <p14:xfrm>
              <a:off x="5751688" y="1184358"/>
              <a:ext cx="16934" cy="203033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5751688" y="1184358"/>
                <a:ext cx="1693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" name="墨迹 17"/>
              <p14:cNvContentPartPr/>
              <p14:nvPr/>
            </p14:nvContentPartPr>
            <p14:xfrm>
              <a:off x="5768622" y="1266135"/>
              <a:ext cx="70555" cy="3665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5768622" y="1266135"/>
                <a:ext cx="70555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墨迹 18"/>
              <p14:cNvContentPartPr/>
              <p14:nvPr/>
            </p14:nvContentPartPr>
            <p14:xfrm>
              <a:off x="5844822" y="1133600"/>
              <a:ext cx="25400" cy="39760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5844822" y="1133600"/>
                <a:ext cx="25400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0" name="墨迹 19"/>
              <p14:cNvContentPartPr/>
              <p14:nvPr/>
            </p14:nvContentPartPr>
            <p14:xfrm>
              <a:off x="5971822" y="1235116"/>
              <a:ext cx="177800" cy="172014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971822" y="1235116"/>
                <a:ext cx="177800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1" name="墨迹 20"/>
              <p14:cNvContentPartPr/>
              <p14:nvPr/>
            </p14:nvContentPartPr>
            <p14:xfrm>
              <a:off x="6245577" y="1223837"/>
              <a:ext cx="143934" cy="157914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245577" y="1223837"/>
                <a:ext cx="14393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" name="墨迹 21"/>
              <p14:cNvContentPartPr/>
              <p14:nvPr/>
            </p14:nvContentPartPr>
            <p14:xfrm>
              <a:off x="7072488" y="1167439"/>
              <a:ext cx="127000" cy="14663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072488" y="1167439"/>
                <a:ext cx="1270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3" name="墨迹 22"/>
              <p14:cNvContentPartPr/>
              <p14:nvPr/>
            </p14:nvContentPartPr>
            <p14:xfrm>
              <a:off x="7247466" y="1133600"/>
              <a:ext cx="124178" cy="273530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7247466" y="1133600"/>
                <a:ext cx="124178" cy="2735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" name="墨迹 23"/>
              <p14:cNvContentPartPr/>
              <p14:nvPr/>
            </p14:nvContentPartPr>
            <p14:xfrm>
              <a:off x="7450666" y="1150519"/>
              <a:ext cx="245534" cy="19457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7450666" y="1150519"/>
                <a:ext cx="24553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墨迹 24"/>
              <p14:cNvContentPartPr/>
              <p14:nvPr/>
            </p14:nvContentPartPr>
            <p14:xfrm>
              <a:off x="7794977" y="1178718"/>
              <a:ext cx="152400" cy="180474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7794977" y="1178718"/>
                <a:ext cx="152400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墨迹 25"/>
              <p14:cNvContentPartPr/>
              <p14:nvPr/>
            </p14:nvContentPartPr>
            <p14:xfrm>
              <a:off x="7811911" y="3468478"/>
              <a:ext cx="84666" cy="14099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7811911" y="3468478"/>
                <a:ext cx="8466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7" name="墨迹 26"/>
              <p14:cNvContentPartPr/>
              <p14:nvPr/>
            </p14:nvContentPartPr>
            <p14:xfrm>
              <a:off x="5802488" y="2583029"/>
              <a:ext cx="19756" cy="11280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802488" y="2583029"/>
                <a:ext cx="1975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" name="墨迹 27"/>
              <p14:cNvContentPartPr/>
              <p14:nvPr/>
            </p14:nvContentPartPr>
            <p14:xfrm>
              <a:off x="3127022" y="3761748"/>
              <a:ext cx="197555" cy="5075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3127022" y="3761748"/>
                <a:ext cx="197555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9" name="墨迹 28"/>
              <p14:cNvContentPartPr/>
              <p14:nvPr/>
            </p14:nvContentPartPr>
            <p14:xfrm>
              <a:off x="2799644" y="3668691"/>
              <a:ext cx="16933" cy="2820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799644" y="3668691"/>
                <a:ext cx="16933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墨迹 32"/>
              <p14:cNvContentPartPr/>
              <p14:nvPr/>
            </p14:nvContentPartPr>
            <p14:xfrm>
              <a:off x="829733" y="1206917"/>
              <a:ext cx="428978" cy="42298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829733" y="1206917"/>
                <a:ext cx="428978" cy="4229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5" name="墨迹 34"/>
              <p14:cNvContentPartPr/>
              <p14:nvPr/>
            </p14:nvContentPartPr>
            <p14:xfrm>
              <a:off x="4782784" y="3744829"/>
              <a:ext cx="54504" cy="36658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4782784" y="3744829"/>
                <a:ext cx="54504" cy="36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" name="墨迹 35"/>
              <p14:cNvContentPartPr/>
              <p14:nvPr/>
            </p14:nvContentPartPr>
            <p14:xfrm>
              <a:off x="5000977" y="3758928"/>
              <a:ext cx="2823" cy="3665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5000977" y="3758928"/>
                <a:ext cx="282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8" name="墨迹 57"/>
              <p14:cNvContentPartPr/>
              <p14:nvPr/>
            </p14:nvContentPartPr>
            <p14:xfrm>
              <a:off x="4255911" y="3663051"/>
              <a:ext cx="11289" cy="1974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255911" y="3663051"/>
                <a:ext cx="11289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" name="墨迹 63"/>
              <p14:cNvContentPartPr/>
              <p14:nvPr/>
            </p14:nvContentPartPr>
            <p14:xfrm>
              <a:off x="5362222" y="3028573"/>
              <a:ext cx="53622" cy="3947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362222" y="3028573"/>
                <a:ext cx="53622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" name="墨迹 64"/>
              <p14:cNvContentPartPr/>
              <p14:nvPr/>
            </p14:nvContentPartPr>
            <p14:xfrm>
              <a:off x="5407377" y="3056773"/>
              <a:ext cx="1862667" cy="39478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407377" y="3056773"/>
                <a:ext cx="1862667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6" name="墨迹 75"/>
              <p14:cNvContentPartPr/>
              <p14:nvPr/>
            </p14:nvContentPartPr>
            <p14:xfrm>
              <a:off x="8559800" y="2684545"/>
              <a:ext cx="2822" cy="8460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8559800" y="2684545"/>
                <a:ext cx="282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墨迹 76"/>
              <p14:cNvContentPartPr/>
              <p14:nvPr/>
            </p14:nvContentPartPr>
            <p14:xfrm>
              <a:off x="7303911" y="2994735"/>
              <a:ext cx="784578" cy="5075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303911" y="2994735"/>
                <a:ext cx="7845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9" name="墨迹 78"/>
              <p14:cNvContentPartPr/>
              <p14:nvPr/>
            </p14:nvContentPartPr>
            <p14:xfrm>
              <a:off x="3635022" y="4520301"/>
              <a:ext cx="79022" cy="4229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3635022" y="4520301"/>
                <a:ext cx="79022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0" name="墨迹 79"/>
              <p14:cNvContentPartPr/>
              <p14:nvPr/>
            </p14:nvContentPartPr>
            <p14:xfrm>
              <a:off x="3443111" y="4511842"/>
              <a:ext cx="84666" cy="1127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3443111" y="4511842"/>
                <a:ext cx="8466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1" name="墨迹 80"/>
              <p14:cNvContentPartPr/>
              <p14:nvPr/>
            </p14:nvContentPartPr>
            <p14:xfrm>
              <a:off x="2672644" y="4320088"/>
              <a:ext cx="47978" cy="16920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2672644" y="4320088"/>
                <a:ext cx="47978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3" name="墨迹 82"/>
              <p14:cNvContentPartPr/>
              <p14:nvPr/>
            </p14:nvContentPartPr>
            <p14:xfrm>
              <a:off x="10045347" y="2977815"/>
              <a:ext cx="21519" cy="36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0045347" y="2977815"/>
                <a:ext cx="21519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4" name="墨迹 83"/>
              <p14:cNvContentPartPr/>
              <p14:nvPr/>
            </p14:nvContentPartPr>
            <p14:xfrm>
              <a:off x="9951155" y="3166044"/>
              <a:ext cx="45156" cy="20444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951155" y="3166044"/>
                <a:ext cx="45156" cy="204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6" name="墨迹 85"/>
              <p14:cNvContentPartPr/>
              <p14:nvPr/>
            </p14:nvContentPartPr>
            <p14:xfrm>
              <a:off x="7840133" y="4342648"/>
              <a:ext cx="47978" cy="67677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840133" y="4342648"/>
                <a:ext cx="47978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0" name="墨迹 89"/>
              <p14:cNvContentPartPr/>
              <p14:nvPr/>
            </p14:nvContentPartPr>
            <p14:xfrm>
              <a:off x="3982155" y="1641182"/>
              <a:ext cx="14111" cy="282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3982155" y="1641182"/>
                <a:ext cx="14111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40" name="墨迹 139"/>
              <p14:cNvContentPartPr/>
              <p14:nvPr/>
            </p14:nvContentPartPr>
            <p14:xfrm>
              <a:off x="6920088" y="5730039"/>
              <a:ext cx="73378" cy="28199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6920088" y="5730039"/>
                <a:ext cx="733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4" name="墨迹 143"/>
              <p14:cNvContentPartPr/>
              <p14:nvPr/>
            </p14:nvContentPartPr>
            <p14:xfrm>
              <a:off x="8517466" y="6470968"/>
              <a:ext cx="26282" cy="43004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8517466" y="6470968"/>
                <a:ext cx="26282" cy="430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45" name="墨迹 144"/>
              <p14:cNvContentPartPr/>
              <p14:nvPr/>
            </p14:nvContentPartPr>
            <p14:xfrm>
              <a:off x="7989711" y="6700085"/>
              <a:ext cx="2822" cy="5640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7989711" y="6700085"/>
                <a:ext cx="282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1" name="墨迹 10"/>
              <p14:cNvContentPartPr/>
              <p14:nvPr/>
            </p14:nvContentPartPr>
            <p14:xfrm>
              <a:off x="7382933" y="947486"/>
              <a:ext cx="22578" cy="564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382933" y="947486"/>
                <a:ext cx="22578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2" name="墨迹 11"/>
              <p14:cNvContentPartPr/>
              <p14:nvPr/>
            </p14:nvContentPartPr>
            <p14:xfrm>
              <a:off x="925688" y="1230886"/>
              <a:ext cx="287867" cy="359538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925688" y="1230886"/>
                <a:ext cx="287867" cy="359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3" name="墨迹 12"/>
              <p14:cNvContentPartPr/>
              <p14:nvPr/>
            </p14:nvContentPartPr>
            <p14:xfrm>
              <a:off x="1055511" y="1364832"/>
              <a:ext cx="360" cy="19457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55511" y="1364832"/>
                <a:ext cx="360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墨迹 29"/>
              <p14:cNvContentPartPr/>
              <p14:nvPr/>
            </p14:nvContentPartPr>
            <p14:xfrm>
              <a:off x="1230488" y="1816016"/>
              <a:ext cx="95956" cy="13306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230488" y="1816016"/>
                <a:ext cx="95956" cy="1330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1" name="墨迹 30"/>
              <p14:cNvContentPartPr/>
              <p14:nvPr/>
            </p14:nvContentPartPr>
            <p14:xfrm>
              <a:off x="1100666" y="1705864"/>
              <a:ext cx="334257" cy="361123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00666" y="1705864"/>
                <a:ext cx="334257" cy="361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2" name="墨迹 31"/>
              <p14:cNvContentPartPr/>
              <p14:nvPr/>
            </p14:nvContentPartPr>
            <p14:xfrm>
              <a:off x="1027288" y="3513597"/>
              <a:ext cx="156105" cy="27776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027288" y="3513597"/>
                <a:ext cx="156105" cy="277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墨迹 33"/>
              <p14:cNvContentPartPr/>
              <p14:nvPr/>
            </p14:nvContentPartPr>
            <p14:xfrm>
              <a:off x="819150" y="3338763"/>
              <a:ext cx="543983" cy="571382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819150" y="3338763"/>
                <a:ext cx="543983" cy="5713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7" name="墨迹 36"/>
              <p14:cNvContentPartPr/>
              <p14:nvPr/>
            </p14:nvContentPartPr>
            <p14:xfrm>
              <a:off x="1550987" y="3524876"/>
              <a:ext cx="249590" cy="33451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550987" y="3524876"/>
                <a:ext cx="249590" cy="334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8" name="墨迹 37"/>
              <p14:cNvContentPartPr/>
              <p14:nvPr/>
            </p14:nvContentPartPr>
            <p14:xfrm>
              <a:off x="2538588" y="3496677"/>
              <a:ext cx="153812" cy="191753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2538588" y="3496677"/>
                <a:ext cx="153812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9" name="墨迹 38"/>
              <p14:cNvContentPartPr/>
              <p14:nvPr/>
            </p14:nvContentPartPr>
            <p14:xfrm>
              <a:off x="2633133" y="3485398"/>
              <a:ext cx="132644" cy="236871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2633133" y="3485398"/>
                <a:ext cx="132644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墨迹 39"/>
              <p14:cNvContentPartPr/>
              <p14:nvPr/>
            </p14:nvContentPartPr>
            <p14:xfrm>
              <a:off x="2650066" y="3519413"/>
              <a:ext cx="118534" cy="28463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2650066" y="3519413"/>
                <a:ext cx="118534" cy="2846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1" name="墨迹 40"/>
              <p14:cNvContentPartPr/>
              <p14:nvPr/>
            </p14:nvContentPartPr>
            <p14:xfrm>
              <a:off x="3736622" y="3527520"/>
              <a:ext cx="505178" cy="38615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3736622" y="3527520"/>
                <a:ext cx="505178" cy="386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2" name="墨迹 41"/>
              <p14:cNvContentPartPr/>
              <p14:nvPr/>
            </p14:nvContentPartPr>
            <p14:xfrm>
              <a:off x="9191977" y="1084780"/>
              <a:ext cx="163689" cy="16725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191977" y="1084780"/>
                <a:ext cx="163689" cy="167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3" name="墨迹 42"/>
              <p14:cNvContentPartPr/>
              <p14:nvPr/>
            </p14:nvContentPartPr>
            <p14:xfrm>
              <a:off x="9680222" y="1020804"/>
              <a:ext cx="152400" cy="180473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680222" y="1020804"/>
                <a:ext cx="152400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墨迹 43"/>
              <p14:cNvContentPartPr/>
              <p14:nvPr/>
            </p14:nvContentPartPr>
            <p14:xfrm>
              <a:off x="9759244" y="822706"/>
              <a:ext cx="5644" cy="99401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759244" y="822706"/>
                <a:ext cx="5644" cy="99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墨迹 44"/>
              <p14:cNvContentPartPr/>
              <p14:nvPr/>
            </p14:nvContentPartPr>
            <p14:xfrm>
              <a:off x="9697155" y="707795"/>
              <a:ext cx="22578" cy="14099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697155" y="707795"/>
                <a:ext cx="225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6" name="墨迹 45"/>
              <p14:cNvContentPartPr/>
              <p14:nvPr/>
            </p14:nvContentPartPr>
            <p14:xfrm>
              <a:off x="9719733" y="789572"/>
              <a:ext cx="87489" cy="564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719733" y="789572"/>
                <a:ext cx="874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墨迹 46"/>
              <p14:cNvContentPartPr/>
              <p14:nvPr/>
            </p14:nvContentPartPr>
            <p14:xfrm>
              <a:off x="9838266" y="668316"/>
              <a:ext cx="5644" cy="194573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9838266" y="668316"/>
                <a:ext cx="5644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8" name="墨迹 47"/>
              <p14:cNvContentPartPr/>
              <p14:nvPr/>
            </p14:nvContentPartPr>
            <p14:xfrm>
              <a:off x="9541227" y="1105401"/>
              <a:ext cx="124884" cy="2255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541227" y="1105401"/>
                <a:ext cx="12488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9" name="墨迹 48"/>
              <p14:cNvContentPartPr/>
              <p14:nvPr/>
            </p14:nvContentPartPr>
            <p14:xfrm>
              <a:off x="9465733" y="1006352"/>
              <a:ext cx="16934" cy="16108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465733" y="1006352"/>
                <a:ext cx="16934" cy="1610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50" name="墨迹 49"/>
              <p14:cNvContentPartPr/>
              <p14:nvPr/>
            </p14:nvContentPartPr>
            <p14:xfrm>
              <a:off x="9482666" y="1099761"/>
              <a:ext cx="56444" cy="2255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482666" y="1099761"/>
                <a:ext cx="564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51" name="墨迹 50"/>
              <p14:cNvContentPartPr/>
              <p14:nvPr/>
            </p14:nvContentPartPr>
            <p14:xfrm>
              <a:off x="9533466" y="1037723"/>
              <a:ext cx="33866" cy="23969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533466" y="1037723"/>
                <a:ext cx="33866" cy="239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2" name="墨迹 51"/>
              <p14:cNvContentPartPr/>
              <p14:nvPr/>
            </p14:nvContentPartPr>
            <p14:xfrm>
              <a:off x="9702800" y="1231944"/>
              <a:ext cx="28222" cy="149807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702800" y="1231944"/>
                <a:ext cx="28222" cy="1498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3" name="墨迹 52"/>
              <p14:cNvContentPartPr/>
              <p14:nvPr/>
            </p14:nvContentPartPr>
            <p14:xfrm>
              <a:off x="9626600" y="1393031"/>
              <a:ext cx="47977" cy="13535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626600" y="1393031"/>
                <a:ext cx="47977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54" name="墨迹 53"/>
              <p14:cNvContentPartPr/>
              <p14:nvPr/>
            </p14:nvContentPartPr>
            <p14:xfrm>
              <a:off x="9646355" y="1471988"/>
              <a:ext cx="95956" cy="2255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646355" y="1471988"/>
                <a:ext cx="959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55" name="墨迹 54"/>
              <p14:cNvContentPartPr/>
              <p14:nvPr/>
            </p14:nvContentPartPr>
            <p14:xfrm>
              <a:off x="9764888" y="1421230"/>
              <a:ext cx="5644" cy="174834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764888" y="1421230"/>
                <a:ext cx="564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56" name="墨迹 55"/>
              <p14:cNvContentPartPr/>
              <p14:nvPr/>
            </p14:nvContentPartPr>
            <p14:xfrm>
              <a:off x="9889066" y="1161799"/>
              <a:ext cx="200378" cy="31019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889066" y="1161799"/>
                <a:ext cx="2003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57" name="墨迹 56"/>
              <p14:cNvContentPartPr/>
              <p14:nvPr/>
            </p14:nvContentPartPr>
            <p14:xfrm>
              <a:off x="10097911" y="1133600"/>
              <a:ext cx="163689" cy="124076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0097911" y="1133600"/>
                <a:ext cx="16368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59" name="墨迹 58"/>
              <p14:cNvContentPartPr/>
              <p14:nvPr/>
            </p14:nvContentPartPr>
            <p14:xfrm>
              <a:off x="10156296" y="940084"/>
              <a:ext cx="14993" cy="146459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10156296" y="940084"/>
                <a:ext cx="14993" cy="146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0" name="墨迹 59"/>
              <p14:cNvContentPartPr/>
              <p14:nvPr/>
            </p14:nvContentPartPr>
            <p14:xfrm>
              <a:off x="10219266" y="936207"/>
              <a:ext cx="31044" cy="129715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219266" y="936207"/>
                <a:ext cx="3104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61" name="墨迹 60"/>
              <p14:cNvContentPartPr/>
              <p14:nvPr/>
            </p14:nvContentPartPr>
            <p14:xfrm>
              <a:off x="10154355" y="701979"/>
              <a:ext cx="94016" cy="14187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0154355" y="701979"/>
                <a:ext cx="94016" cy="141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2" name="墨迹 61"/>
              <p14:cNvContentPartPr/>
              <p14:nvPr/>
            </p14:nvContentPartPr>
            <p14:xfrm>
              <a:off x="10295466" y="1161799"/>
              <a:ext cx="183445" cy="1127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0295466" y="1161799"/>
                <a:ext cx="1834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63" name="墨迹 62"/>
              <p14:cNvContentPartPr/>
              <p14:nvPr/>
            </p14:nvContentPartPr>
            <p14:xfrm>
              <a:off x="10509955" y="1051823"/>
              <a:ext cx="39512" cy="222772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509955" y="1051823"/>
                <a:ext cx="39512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6" name="墨迹 65"/>
              <p14:cNvContentPartPr/>
              <p14:nvPr/>
            </p14:nvContentPartPr>
            <p14:xfrm>
              <a:off x="10566400" y="1153339"/>
              <a:ext cx="112888" cy="2537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10566400" y="1153339"/>
                <a:ext cx="1128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67" name="墨迹 66"/>
              <p14:cNvContentPartPr/>
              <p14:nvPr/>
            </p14:nvContentPartPr>
            <p14:xfrm>
              <a:off x="10682111" y="920697"/>
              <a:ext cx="31044" cy="506173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10682111" y="920697"/>
                <a:ext cx="31044" cy="5061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8" name="墨迹 67"/>
              <p14:cNvContentPartPr/>
              <p14:nvPr/>
            </p14:nvContentPartPr>
            <p14:xfrm>
              <a:off x="9322505" y="1968291"/>
              <a:ext cx="222250" cy="146635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322505" y="1968291"/>
                <a:ext cx="22225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69" name="墨迹 68"/>
              <p14:cNvContentPartPr/>
              <p14:nvPr/>
            </p14:nvContentPartPr>
            <p14:xfrm>
              <a:off x="9746368" y="2002129"/>
              <a:ext cx="323321" cy="16920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746368" y="2002129"/>
                <a:ext cx="32332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0" name="墨迹 69"/>
              <p14:cNvContentPartPr/>
              <p14:nvPr/>
            </p14:nvContentPartPr>
            <p14:xfrm>
              <a:off x="10154355" y="1928812"/>
              <a:ext cx="194734" cy="15227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10154355" y="1928812"/>
                <a:ext cx="19473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1" name="墨迹 70"/>
              <p14:cNvContentPartPr/>
              <p14:nvPr/>
            </p14:nvContentPartPr>
            <p14:xfrm>
              <a:off x="9631362" y="1925287"/>
              <a:ext cx="201260" cy="150160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631362" y="1925287"/>
                <a:ext cx="201260" cy="1501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2" name="墨迹 71"/>
              <p14:cNvContentPartPr/>
              <p14:nvPr/>
            </p14:nvContentPartPr>
            <p14:xfrm>
              <a:off x="9677400" y="1753978"/>
              <a:ext cx="14111" cy="10856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677400" y="1753978"/>
                <a:ext cx="14111" cy="108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3" name="墨迹 72"/>
              <p14:cNvContentPartPr/>
              <p14:nvPr/>
            </p14:nvContentPartPr>
            <p14:xfrm>
              <a:off x="9618133" y="1691940"/>
              <a:ext cx="16934" cy="114911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618133" y="1691940"/>
                <a:ext cx="16934" cy="1149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74" name="墨迹 73"/>
              <p14:cNvContentPartPr/>
              <p14:nvPr/>
            </p14:nvContentPartPr>
            <p14:xfrm>
              <a:off x="9640711" y="1739879"/>
              <a:ext cx="87489" cy="19739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640711" y="1739879"/>
                <a:ext cx="87489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5" name="墨迹 74"/>
              <p14:cNvContentPartPr/>
              <p14:nvPr/>
            </p14:nvContentPartPr>
            <p14:xfrm>
              <a:off x="9747955" y="1708860"/>
              <a:ext cx="11289" cy="191753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747955" y="1708860"/>
                <a:ext cx="11289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8" name="墨迹 77"/>
              <p14:cNvContentPartPr/>
              <p14:nvPr/>
            </p14:nvContentPartPr>
            <p14:xfrm>
              <a:off x="9660466" y="2143125"/>
              <a:ext cx="36689" cy="115615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9660466" y="2143125"/>
                <a:ext cx="36689" cy="1156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2" name="墨迹 81"/>
              <p14:cNvContentPartPr/>
              <p14:nvPr/>
            </p14:nvContentPartPr>
            <p14:xfrm>
              <a:off x="9592733" y="2239001"/>
              <a:ext cx="25400" cy="12830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592733" y="2239001"/>
                <a:ext cx="25400" cy="1283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5" name="墨迹 84"/>
              <p14:cNvContentPartPr/>
              <p14:nvPr/>
            </p14:nvContentPartPr>
            <p14:xfrm>
              <a:off x="9601200" y="2303859"/>
              <a:ext cx="93133" cy="14099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601200" y="2303859"/>
                <a:ext cx="9313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7" name="墨迹 86"/>
              <p14:cNvContentPartPr/>
              <p14:nvPr/>
            </p14:nvContentPartPr>
            <p14:xfrm>
              <a:off x="9764888" y="2239001"/>
              <a:ext cx="14112" cy="140995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764888" y="2239001"/>
                <a:ext cx="1411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8" name="墨迹 87"/>
              <p14:cNvContentPartPr/>
              <p14:nvPr/>
            </p14:nvContentPartPr>
            <p14:xfrm>
              <a:off x="10332155" y="1718377"/>
              <a:ext cx="8467" cy="114558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332155" y="1718377"/>
                <a:ext cx="8467" cy="114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89" name="墨迹 88"/>
              <p14:cNvContentPartPr/>
              <p14:nvPr/>
            </p14:nvContentPartPr>
            <p14:xfrm>
              <a:off x="10295466" y="1680661"/>
              <a:ext cx="90311" cy="92351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295466" y="1680661"/>
                <a:ext cx="90311" cy="92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1" name="墨迹 90"/>
              <p14:cNvContentPartPr/>
              <p14:nvPr/>
            </p14:nvContentPartPr>
            <p14:xfrm>
              <a:off x="10425288" y="1690178"/>
              <a:ext cx="5644" cy="187876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425288" y="1690178"/>
                <a:ext cx="5644" cy="187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" name="墨迹 91"/>
              <p14:cNvContentPartPr/>
              <p14:nvPr/>
            </p14:nvContentPartPr>
            <p14:xfrm>
              <a:off x="10370784" y="2002129"/>
              <a:ext cx="99660" cy="16920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370784" y="2002129"/>
                <a:ext cx="9966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3" name="墨迹 92"/>
              <p14:cNvContentPartPr/>
              <p14:nvPr/>
            </p14:nvContentPartPr>
            <p14:xfrm>
              <a:off x="10555111" y="1940092"/>
              <a:ext cx="16933" cy="13817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555111" y="1940092"/>
                <a:ext cx="1693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4" name="墨迹 93"/>
              <p14:cNvContentPartPr/>
              <p14:nvPr/>
            </p14:nvContentPartPr>
            <p14:xfrm>
              <a:off x="10594622" y="2013409"/>
              <a:ext cx="42333" cy="36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594622" y="2013409"/>
                <a:ext cx="42333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5" name="墨迹 94"/>
              <p14:cNvContentPartPr/>
              <p14:nvPr/>
            </p14:nvContentPartPr>
            <p14:xfrm>
              <a:off x="10679288" y="1912598"/>
              <a:ext cx="16933" cy="165669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679288" y="1912598"/>
                <a:ext cx="16933" cy="1656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6" name="墨迹 95"/>
              <p14:cNvContentPartPr/>
              <p14:nvPr/>
            </p14:nvContentPartPr>
            <p14:xfrm>
              <a:off x="9798755" y="2121975"/>
              <a:ext cx="152400" cy="229822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9798755" y="2121975"/>
                <a:ext cx="152400" cy="229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7" name="墨迹 96"/>
              <p14:cNvContentPartPr/>
              <p14:nvPr/>
            </p14:nvContentPartPr>
            <p14:xfrm>
              <a:off x="10013244" y="2334878"/>
              <a:ext cx="110949" cy="14663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013244" y="2334878"/>
                <a:ext cx="110949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8" name="墨迹 97"/>
              <p14:cNvContentPartPr/>
              <p14:nvPr/>
            </p14:nvContentPartPr>
            <p14:xfrm>
              <a:off x="10075333" y="2099945"/>
              <a:ext cx="231422" cy="260312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075333" y="2099945"/>
                <a:ext cx="231422" cy="260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9" name="墨迹 98"/>
              <p14:cNvContentPartPr/>
              <p14:nvPr/>
            </p14:nvContentPartPr>
            <p14:xfrm>
              <a:off x="10072511" y="769833"/>
              <a:ext cx="104996" cy="59958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072511" y="769833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0" name="墨迹 99"/>
              <p14:cNvContentPartPr/>
              <p14:nvPr/>
            </p14:nvContentPartPr>
            <p14:xfrm>
              <a:off x="9676694" y="152274"/>
              <a:ext cx="137054" cy="118436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676694" y="152274"/>
                <a:ext cx="13705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1" name="墨迹 100"/>
              <p14:cNvContentPartPr/>
              <p14:nvPr/>
            </p14:nvContentPartPr>
            <p14:xfrm>
              <a:off x="9855200" y="73317"/>
              <a:ext cx="5644" cy="18047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855200" y="73317"/>
                <a:ext cx="5644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2" name="墨迹 101"/>
              <p14:cNvContentPartPr/>
              <p14:nvPr/>
            </p14:nvContentPartPr>
            <p14:xfrm>
              <a:off x="9860844" y="180473"/>
              <a:ext cx="104422" cy="2819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9860844" y="180473"/>
                <a:ext cx="1044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3" name="墨迹 102"/>
              <p14:cNvContentPartPr/>
              <p14:nvPr/>
            </p14:nvContentPartPr>
            <p14:xfrm>
              <a:off x="9951155" y="73493"/>
              <a:ext cx="28222" cy="42280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9951155" y="73493"/>
                <a:ext cx="28222" cy="4228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" name="墨迹 103"/>
              <p14:cNvContentPartPr/>
              <p14:nvPr/>
            </p14:nvContentPartPr>
            <p14:xfrm>
              <a:off x="10084858" y="118435"/>
              <a:ext cx="111831" cy="4229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0084858" y="118435"/>
                <a:ext cx="111831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5" name="墨迹 104"/>
              <p14:cNvContentPartPr/>
              <p14:nvPr/>
            </p14:nvContentPartPr>
            <p14:xfrm>
              <a:off x="10075509" y="214312"/>
              <a:ext cx="149401" cy="1410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0075509" y="214312"/>
                <a:ext cx="149401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6" name="墨迹 105"/>
              <p14:cNvContentPartPr/>
              <p14:nvPr/>
            </p14:nvContentPartPr>
            <p14:xfrm>
              <a:off x="10563577" y="81777"/>
              <a:ext cx="8467" cy="1973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0563577" y="81777"/>
                <a:ext cx="8467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7" name="墨迹 106"/>
              <p14:cNvContentPartPr/>
              <p14:nvPr/>
            </p14:nvContentPartPr>
            <p14:xfrm>
              <a:off x="10505722" y="56398"/>
              <a:ext cx="163865" cy="1973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0505722" y="56398"/>
                <a:ext cx="163865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8" name="墨迹 107"/>
              <p14:cNvContentPartPr/>
              <p14:nvPr/>
            </p14:nvContentPartPr>
            <p14:xfrm>
              <a:off x="10457038" y="103631"/>
              <a:ext cx="267406" cy="262956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10457038" y="103631"/>
                <a:ext cx="267406" cy="2629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9" name="墨迹 108"/>
              <p14:cNvContentPartPr/>
              <p14:nvPr/>
            </p14:nvContentPartPr>
            <p14:xfrm>
              <a:off x="10775244" y="152274"/>
              <a:ext cx="85373" cy="31019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10775244" y="152274"/>
                <a:ext cx="8537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0" name="墨迹 109"/>
              <p14:cNvContentPartPr/>
              <p14:nvPr/>
            </p14:nvContentPartPr>
            <p14:xfrm>
              <a:off x="10775244" y="191753"/>
              <a:ext cx="16933" cy="14945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10775244" y="191753"/>
                <a:ext cx="16933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1" name="墨迹 110"/>
              <p14:cNvContentPartPr/>
              <p14:nvPr/>
            </p14:nvContentPartPr>
            <p14:xfrm>
              <a:off x="10775244" y="259430"/>
              <a:ext cx="84667" cy="112796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10775244" y="259430"/>
                <a:ext cx="84667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2" name="墨迹 111"/>
              <p14:cNvContentPartPr/>
              <p14:nvPr/>
            </p14:nvContentPartPr>
            <p14:xfrm>
              <a:off x="10786532" y="245331"/>
              <a:ext cx="135468" cy="14099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10786532" y="245331"/>
                <a:ext cx="135468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3" name="墨迹 112"/>
              <p14:cNvContentPartPr/>
              <p14:nvPr/>
            </p14:nvContentPartPr>
            <p14:xfrm>
              <a:off x="10950222" y="197393"/>
              <a:ext cx="82550" cy="563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950222" y="197393"/>
                <a:ext cx="82550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4" name="墨迹 113"/>
              <p14:cNvContentPartPr/>
              <p14:nvPr/>
            </p14:nvContentPartPr>
            <p14:xfrm>
              <a:off x="10938932" y="225592"/>
              <a:ext cx="50800" cy="19739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938932" y="225592"/>
                <a:ext cx="508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5" name="墨迹 114"/>
              <p14:cNvContentPartPr/>
              <p14:nvPr/>
            </p14:nvContentPartPr>
            <p14:xfrm>
              <a:off x="10933288" y="293269"/>
              <a:ext cx="158044" cy="15791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933288" y="293269"/>
                <a:ext cx="1580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6" name="墨迹 115"/>
              <p14:cNvContentPartPr/>
              <p14:nvPr/>
            </p14:nvContentPartPr>
            <p14:xfrm>
              <a:off x="11202635" y="259430"/>
              <a:ext cx="193499" cy="33839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1202635" y="259430"/>
                <a:ext cx="19349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7" name="墨迹 116"/>
              <p14:cNvContentPartPr/>
              <p14:nvPr/>
            </p14:nvContentPartPr>
            <p14:xfrm>
              <a:off x="11510432" y="62037"/>
              <a:ext cx="162983" cy="45119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1510432" y="62037"/>
                <a:ext cx="162983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8" name="墨迹 117"/>
              <p14:cNvContentPartPr/>
              <p14:nvPr/>
            </p14:nvContentPartPr>
            <p14:xfrm>
              <a:off x="11494029" y="140995"/>
              <a:ext cx="181505" cy="28763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1494029" y="140995"/>
                <a:ext cx="181505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9" name="墨迹 118"/>
              <p14:cNvContentPartPr/>
              <p14:nvPr/>
            </p14:nvContentPartPr>
            <p14:xfrm>
              <a:off x="11758788" y="197393"/>
              <a:ext cx="131939" cy="12055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1758788" y="197393"/>
                <a:ext cx="131939" cy="120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0" name="墨迹 119"/>
              <p14:cNvContentPartPr/>
              <p14:nvPr/>
            </p14:nvContentPartPr>
            <p14:xfrm>
              <a:off x="11753850" y="157914"/>
              <a:ext cx="116417" cy="276350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1753850" y="157914"/>
                <a:ext cx="116417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1" name="墨迹 120"/>
              <p14:cNvContentPartPr/>
              <p14:nvPr/>
            </p14:nvContentPartPr>
            <p14:xfrm>
              <a:off x="11788069" y="242511"/>
              <a:ext cx="116063" cy="2255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1788069" y="242511"/>
                <a:ext cx="116063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2" name="墨迹 121"/>
              <p14:cNvContentPartPr/>
              <p14:nvPr/>
            </p14:nvContentPartPr>
            <p14:xfrm>
              <a:off x="11915422" y="211492"/>
              <a:ext cx="214489" cy="264013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11915422" y="211492"/>
                <a:ext cx="214489" cy="264013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5" y="111125"/>
            <a:ext cx="9728835" cy="5582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550" y="1010920"/>
            <a:ext cx="4792980" cy="33108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85466" t="65056"/>
          <a:stretch>
            <a:fillRect/>
          </a:stretch>
        </p:blipFill>
        <p:spPr>
          <a:xfrm>
            <a:off x="8787130" y="1987550"/>
            <a:ext cx="534035" cy="126238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2" name="墨迹 131"/>
              <p14:cNvContentPartPr/>
              <p14:nvPr/>
            </p14:nvContentPartPr>
            <p14:xfrm>
              <a:off x="8415866" y="544240"/>
              <a:ext cx="28222" cy="1974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415866" y="544240"/>
                <a:ext cx="282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9" name="墨迹 188"/>
              <p14:cNvContentPartPr/>
              <p14:nvPr/>
            </p14:nvContentPartPr>
            <p14:xfrm>
              <a:off x="6776155" y="1105401"/>
              <a:ext cx="42334" cy="39478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6776155" y="1105401"/>
                <a:ext cx="423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4629855" y="3739189"/>
              <a:ext cx="117122" cy="6767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629855" y="3739189"/>
                <a:ext cx="11712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墨迹 9"/>
              <p14:cNvContentPartPr/>
              <p14:nvPr/>
            </p14:nvContentPartPr>
            <p14:xfrm>
              <a:off x="7518400" y="1122320"/>
              <a:ext cx="31044" cy="141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518400" y="1122320"/>
                <a:ext cx="310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墨迹 11"/>
              <p14:cNvContentPartPr/>
              <p14:nvPr/>
            </p14:nvContentPartPr>
            <p14:xfrm>
              <a:off x="7868355" y="2481513"/>
              <a:ext cx="5645" cy="1127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868355" y="2481513"/>
                <a:ext cx="56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1" name="墨迹 20"/>
              <p14:cNvContentPartPr/>
              <p14:nvPr/>
            </p14:nvContentPartPr>
            <p14:xfrm>
              <a:off x="7840133" y="2520991"/>
              <a:ext cx="5644" cy="1410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840133" y="2520991"/>
                <a:ext cx="5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2" name="墨迹 251"/>
              <p14:cNvContentPartPr/>
              <p14:nvPr/>
            </p14:nvContentPartPr>
            <p14:xfrm>
              <a:off x="7807677" y="1968291"/>
              <a:ext cx="26812" cy="25379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7807677" y="1968291"/>
                <a:ext cx="268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53" name="墨迹 252"/>
              <p14:cNvContentPartPr/>
              <p14:nvPr/>
            </p14:nvContentPartPr>
            <p14:xfrm>
              <a:off x="7762522" y="1948551"/>
              <a:ext cx="29633" cy="53578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7762522" y="1948551"/>
                <a:ext cx="296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59" name="墨迹 258"/>
              <p14:cNvContentPartPr/>
              <p14:nvPr/>
            </p14:nvContentPartPr>
            <p14:xfrm>
              <a:off x="7919155" y="2363077"/>
              <a:ext cx="19756" cy="11279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7919155" y="2363077"/>
                <a:ext cx="197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60" name="墨迹 259"/>
              <p14:cNvContentPartPr/>
              <p14:nvPr/>
            </p14:nvContentPartPr>
            <p14:xfrm>
              <a:off x="7914922" y="2391276"/>
              <a:ext cx="21166" cy="16919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7914922" y="2391276"/>
                <a:ext cx="211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4" name="墨迹 263"/>
              <p14:cNvContentPartPr/>
              <p14:nvPr/>
            </p14:nvContentPartPr>
            <p14:xfrm>
              <a:off x="5894740" y="2924237"/>
              <a:ext cx="51682" cy="25379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5894740" y="2924237"/>
                <a:ext cx="5168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70" name="墨迹 269"/>
              <p14:cNvContentPartPr/>
              <p14:nvPr/>
            </p14:nvContentPartPr>
            <p14:xfrm>
              <a:off x="8554155" y="2780422"/>
              <a:ext cx="19756" cy="90237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8554155" y="2780422"/>
                <a:ext cx="197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9" name="墨迹 298"/>
              <p14:cNvContentPartPr/>
              <p14:nvPr/>
            </p14:nvContentPartPr>
            <p14:xfrm>
              <a:off x="3691466" y="3818146"/>
              <a:ext cx="2822" cy="56398"/>
            </p14:xfrm>
          </p:contentPart>
        </mc:Choice>
        <mc:Fallback xmlns="">
          <p:pic>
            <p:nvPicPr>
              <p:cNvPr id="299" name="墨迹 298"/>
            </p:nvPicPr>
            <p:blipFill>
              <a:blip/>
            </p:blipFill>
            <p:spPr>
              <a:xfrm>
                <a:off x="3691466" y="3818146"/>
                <a:ext cx="28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18" name="墨迹 317"/>
              <p14:cNvContentPartPr/>
              <p14:nvPr/>
            </p14:nvContentPartPr>
            <p14:xfrm>
              <a:off x="5960533" y="3880184"/>
              <a:ext cx="360" cy="42298"/>
            </p14:xfrm>
          </p:contentPart>
        </mc:Choice>
        <mc:Fallback xmlns="">
          <p:pic>
            <p:nvPicPr>
              <p:cNvPr id="318" name="墨迹 317"/>
            </p:nvPicPr>
            <p:blipFill>
              <a:blip/>
            </p:blipFill>
            <p:spPr>
              <a:xfrm>
                <a:off x="5960533" y="3880184"/>
                <a:ext cx="36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9" name="墨迹 318"/>
              <p14:cNvContentPartPr/>
              <p14:nvPr/>
            </p14:nvContentPartPr>
            <p14:xfrm>
              <a:off x="5804428" y="4497742"/>
              <a:ext cx="31927" cy="76137"/>
            </p14:xfrm>
          </p:contentPart>
        </mc:Choice>
        <mc:Fallback xmlns="">
          <p:pic>
            <p:nvPicPr>
              <p:cNvPr id="319" name="墨迹 318"/>
            </p:nvPicPr>
            <p:blipFill>
              <a:blip/>
            </p:blipFill>
            <p:spPr>
              <a:xfrm>
                <a:off x="5804428" y="4497742"/>
                <a:ext cx="3192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7" name="墨迹 326"/>
              <p14:cNvContentPartPr/>
              <p14:nvPr/>
            </p14:nvContentPartPr>
            <p14:xfrm>
              <a:off x="7591777" y="3806866"/>
              <a:ext cx="366889" cy="31019"/>
            </p14:xfrm>
          </p:contentPart>
        </mc:Choice>
        <mc:Fallback xmlns="">
          <p:pic>
            <p:nvPicPr>
              <p:cNvPr id="327" name="墨迹 326"/>
            </p:nvPicPr>
            <p:blipFill>
              <a:blip/>
            </p:blipFill>
            <p:spPr>
              <a:xfrm>
                <a:off x="7591777" y="3806866"/>
                <a:ext cx="3668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9" name="墨迹 328"/>
              <p14:cNvContentPartPr/>
              <p14:nvPr/>
            </p14:nvContentPartPr>
            <p14:xfrm>
              <a:off x="6651448" y="4212932"/>
              <a:ext cx="8996" cy="11280"/>
            </p14:xfrm>
          </p:contentPart>
        </mc:Choice>
        <mc:Fallback xmlns="">
          <p:pic>
            <p:nvPicPr>
              <p:cNvPr id="329" name="墨迹 328"/>
            </p:nvPicPr>
            <p:blipFill>
              <a:blip/>
            </p:blipFill>
            <p:spPr>
              <a:xfrm>
                <a:off x="6651448" y="4212932"/>
                <a:ext cx="899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9" name="墨迹 338"/>
              <p14:cNvContentPartPr/>
              <p14:nvPr/>
            </p14:nvContentPartPr>
            <p14:xfrm>
              <a:off x="7699022" y="2075447"/>
              <a:ext cx="45155" cy="39479"/>
            </p14:xfrm>
          </p:contentPart>
        </mc:Choice>
        <mc:Fallback xmlns="">
          <p:pic>
            <p:nvPicPr>
              <p:cNvPr id="339" name="墨迹 338"/>
            </p:nvPicPr>
            <p:blipFill>
              <a:blip/>
            </p:blipFill>
            <p:spPr>
              <a:xfrm>
                <a:off x="7699022" y="2075447"/>
                <a:ext cx="451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1" name="墨迹 340"/>
              <p14:cNvContentPartPr/>
              <p14:nvPr/>
            </p14:nvContentPartPr>
            <p14:xfrm>
              <a:off x="8487127" y="2622508"/>
              <a:ext cx="69850" cy="33839"/>
            </p14:xfrm>
          </p:contentPart>
        </mc:Choice>
        <mc:Fallback xmlns="">
          <p:pic>
            <p:nvPicPr>
              <p:cNvPr id="341" name="墨迹 340"/>
            </p:nvPicPr>
            <p:blipFill>
              <a:blip/>
            </p:blipFill>
            <p:spPr>
              <a:xfrm>
                <a:off x="8487127" y="2622508"/>
                <a:ext cx="6985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3" name="墨迹 342"/>
              <p14:cNvContentPartPr/>
              <p14:nvPr/>
            </p14:nvContentPartPr>
            <p14:xfrm>
              <a:off x="7953022" y="542831"/>
              <a:ext cx="36688" cy="7049"/>
            </p14:xfrm>
          </p:contentPart>
        </mc:Choice>
        <mc:Fallback xmlns="">
          <p:pic>
            <p:nvPicPr>
              <p:cNvPr id="343" name="墨迹 342"/>
            </p:nvPicPr>
            <p:blipFill>
              <a:blip/>
            </p:blipFill>
            <p:spPr>
              <a:xfrm>
                <a:off x="7953022" y="542831"/>
                <a:ext cx="36688" cy="7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51" name="墨迹 350"/>
              <p14:cNvContentPartPr/>
              <p14:nvPr/>
            </p14:nvContentPartPr>
            <p14:xfrm>
              <a:off x="8325555" y="5995110"/>
              <a:ext cx="25400" cy="33838"/>
            </p14:xfrm>
          </p:contentPart>
        </mc:Choice>
        <mc:Fallback xmlns="">
          <p:pic>
            <p:nvPicPr>
              <p:cNvPr id="351" name="墨迹 350"/>
            </p:nvPicPr>
            <p:blipFill>
              <a:blip/>
            </p:blipFill>
            <p:spPr>
              <a:xfrm>
                <a:off x="8325555" y="5995110"/>
                <a:ext cx="254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61" name="墨迹 360"/>
              <p14:cNvContentPartPr/>
              <p14:nvPr/>
            </p14:nvContentPartPr>
            <p14:xfrm>
              <a:off x="7614355" y="6288380"/>
              <a:ext cx="28222" cy="2819"/>
            </p14:xfrm>
          </p:contentPart>
        </mc:Choice>
        <mc:Fallback xmlns="">
          <p:pic>
            <p:nvPicPr>
              <p:cNvPr id="361" name="墨迹 360"/>
            </p:nvPicPr>
            <p:blipFill>
              <a:blip/>
            </p:blipFill>
            <p:spPr>
              <a:xfrm>
                <a:off x="7614355" y="6288380"/>
                <a:ext cx="28222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69" name="墨迹 368"/>
              <p14:cNvContentPartPr/>
              <p14:nvPr/>
            </p14:nvContentPartPr>
            <p14:xfrm>
              <a:off x="9680222" y="6384256"/>
              <a:ext cx="84666" cy="67678"/>
            </p14:xfrm>
          </p:contentPart>
        </mc:Choice>
        <mc:Fallback xmlns="">
          <p:pic>
            <p:nvPicPr>
              <p:cNvPr id="369" name="墨迹 368"/>
            </p:nvPicPr>
            <p:blipFill>
              <a:blip/>
            </p:blipFill>
            <p:spPr>
              <a:xfrm>
                <a:off x="9680222" y="6384256"/>
                <a:ext cx="8466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78" name="墨迹 377"/>
              <p14:cNvContentPartPr/>
              <p14:nvPr/>
            </p14:nvContentPartPr>
            <p14:xfrm>
              <a:off x="1603022" y="4066297"/>
              <a:ext cx="14111" cy="45119"/>
            </p14:xfrm>
          </p:contentPart>
        </mc:Choice>
        <mc:Fallback xmlns="">
          <p:pic>
            <p:nvPicPr>
              <p:cNvPr id="378" name="墨迹 377"/>
            </p:nvPicPr>
            <p:blipFill>
              <a:blip/>
            </p:blipFill>
            <p:spPr>
              <a:xfrm>
                <a:off x="1603022" y="4066297"/>
                <a:ext cx="141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91" name="墨迹 390"/>
              <p14:cNvContentPartPr/>
              <p14:nvPr/>
            </p14:nvContentPartPr>
            <p14:xfrm>
              <a:off x="2762955" y="589359"/>
              <a:ext cx="64911" cy="121256"/>
            </p14:xfrm>
          </p:contentPart>
        </mc:Choice>
        <mc:Fallback xmlns="">
          <p:pic>
            <p:nvPicPr>
              <p:cNvPr id="391" name="墨迹 390"/>
            </p:nvPicPr>
            <p:blipFill>
              <a:blip/>
            </p:blipFill>
            <p:spPr>
              <a:xfrm>
                <a:off x="2762955" y="589359"/>
                <a:ext cx="649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5" name="墨迹 404"/>
              <p14:cNvContentPartPr/>
              <p14:nvPr/>
            </p14:nvContentPartPr>
            <p14:xfrm>
              <a:off x="4780844" y="1443789"/>
              <a:ext cx="11289" cy="22559"/>
            </p14:xfrm>
          </p:contentPart>
        </mc:Choice>
        <mc:Fallback xmlns="">
          <p:pic>
            <p:nvPicPr>
              <p:cNvPr id="405" name="墨迹 404"/>
            </p:nvPicPr>
            <p:blipFill>
              <a:blip/>
            </p:blipFill>
            <p:spPr>
              <a:xfrm>
                <a:off x="4780844" y="1443789"/>
                <a:ext cx="11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06" name="墨迹 405"/>
              <p14:cNvContentPartPr/>
              <p14:nvPr/>
            </p14:nvContentPartPr>
            <p14:xfrm>
              <a:off x="4318000" y="3493857"/>
              <a:ext cx="11288" cy="31019"/>
            </p14:xfrm>
          </p:contentPart>
        </mc:Choice>
        <mc:Fallback xmlns="">
          <p:pic>
            <p:nvPicPr>
              <p:cNvPr id="406" name="墨迹 405"/>
            </p:nvPicPr>
            <p:blipFill>
              <a:blip/>
            </p:blipFill>
            <p:spPr>
              <a:xfrm>
                <a:off x="4318000" y="3493857"/>
                <a:ext cx="1128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30" name="墨迹 429"/>
              <p14:cNvContentPartPr/>
              <p14:nvPr/>
            </p14:nvContentPartPr>
            <p14:xfrm>
              <a:off x="5012266" y="2013409"/>
              <a:ext cx="50800" cy="22559"/>
            </p14:xfrm>
          </p:contentPart>
        </mc:Choice>
        <mc:Fallback xmlns="">
          <p:pic>
            <p:nvPicPr>
              <p:cNvPr id="430" name="墨迹 429"/>
            </p:nvPicPr>
            <p:blipFill>
              <a:blip/>
            </p:blipFill>
            <p:spPr>
              <a:xfrm>
                <a:off x="5012266" y="2013409"/>
                <a:ext cx="508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43" name="墨迹 442"/>
              <p14:cNvContentPartPr/>
              <p14:nvPr/>
            </p14:nvContentPartPr>
            <p14:xfrm>
              <a:off x="6747933" y="1649642"/>
              <a:ext cx="8467" cy="14099"/>
            </p14:xfrm>
          </p:contentPart>
        </mc:Choice>
        <mc:Fallback xmlns="">
          <p:pic>
            <p:nvPicPr>
              <p:cNvPr id="443" name="墨迹 442"/>
            </p:nvPicPr>
            <p:blipFill>
              <a:blip/>
            </p:blipFill>
            <p:spPr>
              <a:xfrm>
                <a:off x="6747933" y="1649642"/>
                <a:ext cx="84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50" name="墨迹 449"/>
              <p14:cNvContentPartPr/>
              <p14:nvPr/>
            </p14:nvContentPartPr>
            <p14:xfrm>
              <a:off x="5616222" y="3161109"/>
              <a:ext cx="16933" cy="14099"/>
            </p14:xfrm>
          </p:contentPart>
        </mc:Choice>
        <mc:Fallback xmlns="">
          <p:pic>
            <p:nvPicPr>
              <p:cNvPr id="450" name="墨迹 449"/>
            </p:nvPicPr>
            <p:blipFill>
              <a:blip/>
            </p:blipFill>
            <p:spPr>
              <a:xfrm>
                <a:off x="5616222" y="3161109"/>
                <a:ext cx="1693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4" name="墨迹 223"/>
              <p14:cNvContentPartPr/>
              <p14:nvPr/>
            </p14:nvContentPartPr>
            <p14:xfrm>
              <a:off x="1741311" y="2650707"/>
              <a:ext cx="1831622" cy="679596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1741311" y="2650707"/>
                <a:ext cx="1831622" cy="6795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25" name="墨迹 224"/>
              <p14:cNvContentPartPr/>
              <p14:nvPr/>
            </p14:nvContentPartPr>
            <p14:xfrm>
              <a:off x="2796822" y="2311261"/>
              <a:ext cx="19755" cy="65915"/>
            </p14:xfrm>
          </p:contentPart>
        </mc:Choice>
        <mc:Fallback xmlns="">
          <p:pic>
            <p:nvPicPr>
              <p:cNvPr id="225" name="墨迹 224"/>
            </p:nvPicPr>
            <p:blipFill>
              <a:blip/>
            </p:blipFill>
            <p:spPr>
              <a:xfrm>
                <a:off x="2796822" y="2311261"/>
                <a:ext cx="19755" cy="65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4" name="墨迹 243"/>
              <p14:cNvContentPartPr/>
              <p14:nvPr/>
            </p14:nvContentPartPr>
            <p14:xfrm>
              <a:off x="2791177" y="2405375"/>
              <a:ext cx="104996" cy="59959"/>
            </p14:xfrm>
          </p:contentPart>
        </mc:Choice>
        <mc:Fallback xmlns="">
          <p:pic>
            <p:nvPicPr>
              <p:cNvPr id="244" name="墨迹 243"/>
            </p:nvPicPr>
            <p:blipFill>
              <a:blip/>
            </p:blipFill>
            <p:spPr>
              <a:xfrm>
                <a:off x="2791177" y="2405375"/>
                <a:ext cx="104996" cy="599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5" name="墨迹 244"/>
              <p14:cNvContentPartPr/>
              <p14:nvPr/>
            </p14:nvContentPartPr>
            <p14:xfrm>
              <a:off x="2720622" y="2105585"/>
              <a:ext cx="62089" cy="1766139"/>
            </p14:xfrm>
          </p:contentPart>
        </mc:Choice>
        <mc:Fallback xmlns="">
          <p:pic>
            <p:nvPicPr>
              <p:cNvPr id="245" name="墨迹 244"/>
            </p:nvPicPr>
            <p:blipFill>
              <a:blip/>
            </p:blipFill>
            <p:spPr>
              <a:xfrm>
                <a:off x="2720622" y="2105585"/>
                <a:ext cx="62089" cy="17661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6" name="墨迹 245"/>
              <p14:cNvContentPartPr/>
              <p14:nvPr/>
            </p14:nvContentPartPr>
            <p14:xfrm>
              <a:off x="2905477" y="1618623"/>
              <a:ext cx="237067" cy="219952"/>
            </p14:xfrm>
          </p:contentPart>
        </mc:Choice>
        <mc:Fallback xmlns="">
          <p:pic>
            <p:nvPicPr>
              <p:cNvPr id="246" name="墨迹 245"/>
            </p:nvPicPr>
            <p:blipFill>
              <a:blip/>
            </p:blipFill>
            <p:spPr>
              <a:xfrm>
                <a:off x="2905477" y="1618623"/>
                <a:ext cx="237067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47" name="墨迹 246"/>
              <p14:cNvContentPartPr/>
              <p14:nvPr/>
            </p14:nvContentPartPr>
            <p14:xfrm>
              <a:off x="3026833" y="1695818"/>
              <a:ext cx="66322" cy="368349"/>
            </p14:xfrm>
          </p:contentPart>
        </mc:Choice>
        <mc:Fallback xmlns="">
          <p:pic>
            <p:nvPicPr>
              <p:cNvPr id="247" name="墨迹 246"/>
            </p:nvPicPr>
            <p:blipFill>
              <a:blip/>
            </p:blipFill>
            <p:spPr>
              <a:xfrm>
                <a:off x="3026833" y="1695818"/>
                <a:ext cx="66322" cy="3683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8" name="墨迹 247"/>
              <p14:cNvContentPartPr/>
              <p14:nvPr/>
            </p14:nvContentPartPr>
            <p14:xfrm>
              <a:off x="3143955" y="1574209"/>
              <a:ext cx="67733" cy="277761"/>
            </p14:xfrm>
          </p:contentPart>
        </mc:Choice>
        <mc:Fallback xmlns="">
          <p:pic>
            <p:nvPicPr>
              <p:cNvPr id="248" name="墨迹 247"/>
            </p:nvPicPr>
            <p:blipFill>
              <a:blip/>
            </p:blipFill>
            <p:spPr>
              <a:xfrm>
                <a:off x="3143955" y="1574209"/>
                <a:ext cx="67733" cy="2777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9" name="墨迹 248"/>
              <p14:cNvContentPartPr/>
              <p14:nvPr/>
            </p14:nvContentPartPr>
            <p14:xfrm>
              <a:off x="3204633" y="1588838"/>
              <a:ext cx="94544" cy="314595"/>
            </p14:xfrm>
          </p:contentPart>
        </mc:Choice>
        <mc:Fallback xmlns="">
          <p:pic>
            <p:nvPicPr>
              <p:cNvPr id="249" name="墨迹 248"/>
            </p:nvPicPr>
            <p:blipFill>
              <a:blip/>
            </p:blipFill>
            <p:spPr>
              <a:xfrm>
                <a:off x="3204633" y="1588838"/>
                <a:ext cx="94544" cy="31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0" name="墨迹 249"/>
              <p14:cNvContentPartPr/>
              <p14:nvPr/>
            </p14:nvContentPartPr>
            <p14:xfrm>
              <a:off x="3326518" y="1628140"/>
              <a:ext cx="71437" cy="103279"/>
            </p14:xfrm>
          </p:contentPart>
        </mc:Choice>
        <mc:Fallback xmlns="">
          <p:pic>
            <p:nvPicPr>
              <p:cNvPr id="250" name="墨迹 249"/>
            </p:nvPicPr>
            <p:blipFill>
              <a:blip/>
            </p:blipFill>
            <p:spPr>
              <a:xfrm>
                <a:off x="3326518" y="1628140"/>
                <a:ext cx="71437" cy="103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1" name="墨迹 250"/>
              <p14:cNvContentPartPr/>
              <p14:nvPr/>
            </p14:nvContentPartPr>
            <p14:xfrm>
              <a:off x="3222977" y="1748338"/>
              <a:ext cx="146756" cy="225592"/>
            </p14:xfrm>
          </p:contentPart>
        </mc:Choice>
        <mc:Fallback xmlns="">
          <p:pic>
            <p:nvPicPr>
              <p:cNvPr id="251" name="墨迹 250"/>
            </p:nvPicPr>
            <p:blipFill>
              <a:blip/>
            </p:blipFill>
            <p:spPr>
              <a:xfrm>
                <a:off x="3222977" y="1748338"/>
                <a:ext cx="14675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4" name="墨迹 253"/>
              <p14:cNvContentPartPr/>
              <p14:nvPr/>
            </p14:nvContentPartPr>
            <p14:xfrm>
              <a:off x="8384822" y="245331"/>
              <a:ext cx="104995" cy="59958"/>
            </p14:xfrm>
          </p:contentPart>
        </mc:Choice>
        <mc:Fallback xmlns="">
          <p:pic>
            <p:nvPicPr>
              <p:cNvPr id="254" name="墨迹 253"/>
            </p:nvPicPr>
            <p:blipFill>
              <a:blip/>
            </p:blipFill>
            <p:spPr>
              <a:xfrm>
                <a:off x="8384822" y="245331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55" name="墨迹 254"/>
              <p14:cNvContentPartPr/>
              <p14:nvPr/>
            </p14:nvContentPartPr>
            <p14:xfrm>
              <a:off x="3093155" y="2879119"/>
              <a:ext cx="49389" cy="45118"/>
            </p14:xfrm>
          </p:contentPart>
        </mc:Choice>
        <mc:Fallback xmlns="">
          <p:pic>
            <p:nvPicPr>
              <p:cNvPr id="255" name="墨迹 254"/>
            </p:nvPicPr>
            <p:blipFill>
              <a:blip/>
            </p:blipFill>
            <p:spPr>
              <a:xfrm>
                <a:off x="3093155" y="2879119"/>
                <a:ext cx="49389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6" name="墨迹 255"/>
              <p14:cNvContentPartPr/>
              <p14:nvPr/>
            </p14:nvContentPartPr>
            <p14:xfrm>
              <a:off x="1586088" y="2885816"/>
              <a:ext cx="50800" cy="7402"/>
            </p14:xfrm>
          </p:contentPart>
        </mc:Choice>
        <mc:Fallback xmlns="">
          <p:pic>
            <p:nvPicPr>
              <p:cNvPr id="256" name="墨迹 255"/>
            </p:nvPicPr>
            <p:blipFill>
              <a:blip/>
            </p:blipFill>
            <p:spPr>
              <a:xfrm>
                <a:off x="1586088" y="2885816"/>
                <a:ext cx="50800" cy="74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57" name="墨迹 256"/>
              <p14:cNvContentPartPr/>
              <p14:nvPr/>
            </p14:nvContentPartPr>
            <p14:xfrm>
              <a:off x="1659466" y="2915777"/>
              <a:ext cx="28222" cy="360"/>
            </p14:xfrm>
          </p:contentPart>
        </mc:Choice>
        <mc:Fallback xmlns="">
          <p:pic>
            <p:nvPicPr>
              <p:cNvPr id="257" name="墨迹 256"/>
            </p:nvPicPr>
            <p:blipFill>
              <a:blip/>
            </p:blipFill>
            <p:spPr>
              <a:xfrm>
                <a:off x="1659466" y="2915777"/>
                <a:ext cx="2822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58" name="墨迹 257"/>
              <p14:cNvContentPartPr/>
              <p14:nvPr/>
            </p14:nvContentPartPr>
            <p14:xfrm>
              <a:off x="1732844" y="2915777"/>
              <a:ext cx="45156" cy="5640"/>
            </p14:xfrm>
          </p:contentPart>
        </mc:Choice>
        <mc:Fallback xmlns="">
          <p:pic>
            <p:nvPicPr>
              <p:cNvPr id="258" name="墨迹 257"/>
            </p:nvPicPr>
            <p:blipFill>
              <a:blip/>
            </p:blipFill>
            <p:spPr>
              <a:xfrm>
                <a:off x="1732844" y="2915777"/>
                <a:ext cx="451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61" name="墨迹 260"/>
              <p14:cNvContentPartPr/>
              <p14:nvPr/>
            </p14:nvContentPartPr>
            <p14:xfrm>
              <a:off x="1848555" y="2901678"/>
              <a:ext cx="104995" cy="59958"/>
            </p14:xfrm>
          </p:contentPart>
        </mc:Choice>
        <mc:Fallback xmlns="">
          <p:pic>
            <p:nvPicPr>
              <p:cNvPr id="261" name="墨迹 260"/>
            </p:nvPicPr>
            <p:blipFill>
              <a:blip/>
            </p:blipFill>
            <p:spPr>
              <a:xfrm>
                <a:off x="1848555" y="2901678"/>
                <a:ext cx="104995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62" name="墨迹 261"/>
              <p14:cNvContentPartPr/>
              <p14:nvPr/>
            </p14:nvContentPartPr>
            <p14:xfrm>
              <a:off x="1186744" y="2676086"/>
              <a:ext cx="391583" cy="311599"/>
            </p14:xfrm>
          </p:contentPart>
        </mc:Choice>
        <mc:Fallback xmlns="">
          <p:pic>
            <p:nvPicPr>
              <p:cNvPr id="262" name="墨迹 261"/>
            </p:nvPicPr>
            <p:blipFill>
              <a:blip/>
            </p:blipFill>
            <p:spPr>
              <a:xfrm>
                <a:off x="1186744" y="2676086"/>
                <a:ext cx="391583" cy="3115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63" name="墨迹 262"/>
              <p14:cNvContentPartPr/>
              <p14:nvPr/>
            </p14:nvContentPartPr>
            <p14:xfrm>
              <a:off x="4009495" y="4511842"/>
              <a:ext cx="335316" cy="708324"/>
            </p14:xfrm>
          </p:contentPart>
        </mc:Choice>
        <mc:Fallback xmlns="">
          <p:pic>
            <p:nvPicPr>
              <p:cNvPr id="263" name="墨迹 262"/>
            </p:nvPicPr>
            <p:blipFill>
              <a:blip/>
            </p:blipFill>
            <p:spPr>
              <a:xfrm>
                <a:off x="4009495" y="4511842"/>
                <a:ext cx="335316" cy="7083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65" name="墨迹 264"/>
              <p14:cNvContentPartPr/>
              <p14:nvPr/>
            </p14:nvContentPartPr>
            <p14:xfrm>
              <a:off x="7379228" y="52168"/>
              <a:ext cx="189972" cy="246741"/>
            </p14:xfrm>
          </p:contentPart>
        </mc:Choice>
        <mc:Fallback xmlns="">
          <p:pic>
            <p:nvPicPr>
              <p:cNvPr id="265" name="墨迹 264"/>
            </p:nvPicPr>
            <p:blipFill>
              <a:blip/>
            </p:blipFill>
            <p:spPr>
              <a:xfrm>
                <a:off x="7379228" y="52168"/>
                <a:ext cx="189972" cy="246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66" name="墨迹 265"/>
              <p14:cNvContentPartPr/>
              <p14:nvPr/>
            </p14:nvContentPartPr>
            <p14:xfrm>
              <a:off x="7655277" y="70497"/>
              <a:ext cx="71967" cy="227002"/>
            </p14:xfrm>
          </p:contentPart>
        </mc:Choice>
        <mc:Fallback xmlns="">
          <p:pic>
            <p:nvPicPr>
              <p:cNvPr id="266" name="墨迹 265"/>
            </p:nvPicPr>
            <p:blipFill>
              <a:blip/>
            </p:blipFill>
            <p:spPr>
              <a:xfrm>
                <a:off x="7655277" y="70497"/>
                <a:ext cx="71967" cy="2270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67" name="墨迹 266"/>
              <p14:cNvContentPartPr/>
              <p14:nvPr/>
            </p14:nvContentPartPr>
            <p14:xfrm>
              <a:off x="7768872" y="101516"/>
              <a:ext cx="99483" cy="147340"/>
            </p14:xfrm>
          </p:contentPart>
        </mc:Choice>
        <mc:Fallback xmlns="">
          <p:pic>
            <p:nvPicPr>
              <p:cNvPr id="267" name="墨迹 266"/>
            </p:nvPicPr>
            <p:blipFill>
              <a:blip/>
            </p:blipFill>
            <p:spPr>
              <a:xfrm>
                <a:off x="7768872" y="101516"/>
                <a:ext cx="99483" cy="147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68" name="墨迹 267"/>
              <p14:cNvContentPartPr/>
              <p14:nvPr/>
            </p14:nvContentPartPr>
            <p14:xfrm>
              <a:off x="7840133" y="73317"/>
              <a:ext cx="155222" cy="163378"/>
            </p14:xfrm>
          </p:contentPart>
        </mc:Choice>
        <mc:Fallback xmlns="">
          <p:pic>
            <p:nvPicPr>
              <p:cNvPr id="268" name="墨迹 267"/>
            </p:nvPicPr>
            <p:blipFill>
              <a:blip/>
            </p:blipFill>
            <p:spPr>
              <a:xfrm>
                <a:off x="7840133" y="73317"/>
                <a:ext cx="155222" cy="163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69" name="墨迹 268"/>
              <p14:cNvContentPartPr/>
              <p14:nvPr/>
            </p14:nvContentPartPr>
            <p14:xfrm>
              <a:off x="7958666" y="174833"/>
              <a:ext cx="93134" cy="88122"/>
            </p14:xfrm>
          </p:contentPart>
        </mc:Choice>
        <mc:Fallback xmlns="">
          <p:pic>
            <p:nvPicPr>
              <p:cNvPr id="269" name="墨迹 268"/>
            </p:nvPicPr>
            <p:blipFill>
              <a:blip/>
            </p:blipFill>
            <p:spPr>
              <a:xfrm>
                <a:off x="7958666" y="174833"/>
                <a:ext cx="93134" cy="88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71" name="墨迹 270"/>
              <p14:cNvContentPartPr/>
              <p14:nvPr/>
            </p14:nvContentPartPr>
            <p14:xfrm>
              <a:off x="8037688" y="73317"/>
              <a:ext cx="121709" cy="290450"/>
            </p14:xfrm>
          </p:contentPart>
        </mc:Choice>
        <mc:Fallback xmlns="">
          <p:pic>
            <p:nvPicPr>
              <p:cNvPr id="271" name="墨迹 270"/>
            </p:nvPicPr>
            <p:blipFill>
              <a:blip/>
            </p:blipFill>
            <p:spPr>
              <a:xfrm>
                <a:off x="8037688" y="73317"/>
                <a:ext cx="121709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72" name="墨迹 271"/>
              <p14:cNvContentPartPr/>
              <p14:nvPr/>
            </p14:nvContentPartPr>
            <p14:xfrm>
              <a:off x="8244416" y="163554"/>
              <a:ext cx="137584" cy="11279"/>
            </p14:xfrm>
          </p:contentPart>
        </mc:Choice>
        <mc:Fallback xmlns="">
          <p:pic>
            <p:nvPicPr>
              <p:cNvPr id="272" name="墨迹 271"/>
            </p:nvPicPr>
            <p:blipFill>
              <a:blip/>
            </p:blipFill>
            <p:spPr>
              <a:xfrm>
                <a:off x="8244416" y="163554"/>
                <a:ext cx="137584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73" name="墨迹 272"/>
              <p14:cNvContentPartPr/>
              <p14:nvPr/>
            </p14:nvContentPartPr>
            <p14:xfrm>
              <a:off x="8251472" y="231231"/>
              <a:ext cx="170038" cy="25380"/>
            </p14:xfrm>
          </p:contentPart>
        </mc:Choice>
        <mc:Fallback xmlns="">
          <p:pic>
            <p:nvPicPr>
              <p:cNvPr id="273" name="墨迹 272"/>
            </p:nvPicPr>
            <p:blipFill>
              <a:blip/>
            </p:blipFill>
            <p:spPr>
              <a:xfrm>
                <a:off x="8251472" y="231231"/>
                <a:ext cx="170038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74" name="墨迹 273"/>
              <p14:cNvContentPartPr/>
              <p14:nvPr/>
            </p14:nvContentPartPr>
            <p14:xfrm>
              <a:off x="8423451" y="48643"/>
              <a:ext cx="178681" cy="243216"/>
            </p14:xfrm>
          </p:contentPart>
        </mc:Choice>
        <mc:Fallback xmlns="">
          <p:pic>
            <p:nvPicPr>
              <p:cNvPr id="274" name="墨迹 273"/>
            </p:nvPicPr>
            <p:blipFill>
              <a:blip/>
            </p:blipFill>
            <p:spPr>
              <a:xfrm>
                <a:off x="8423451" y="48643"/>
                <a:ext cx="178681" cy="243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75" name="墨迹 274"/>
              <p14:cNvContentPartPr/>
              <p14:nvPr/>
            </p14:nvContentPartPr>
            <p14:xfrm>
              <a:off x="8462433" y="128129"/>
              <a:ext cx="100189" cy="520448"/>
            </p14:xfrm>
          </p:contentPart>
        </mc:Choice>
        <mc:Fallback xmlns="">
          <p:pic>
            <p:nvPicPr>
              <p:cNvPr id="275" name="墨迹 274"/>
            </p:nvPicPr>
            <p:blipFill>
              <a:blip/>
            </p:blipFill>
            <p:spPr>
              <a:xfrm>
                <a:off x="8462433" y="128129"/>
                <a:ext cx="100189" cy="5204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76" name="墨迹 275"/>
              <p14:cNvContentPartPr/>
              <p14:nvPr/>
            </p14:nvContentPartPr>
            <p14:xfrm>
              <a:off x="8654873" y="60804"/>
              <a:ext cx="331082" cy="387560"/>
            </p14:xfrm>
          </p:contentPart>
        </mc:Choice>
        <mc:Fallback xmlns="">
          <p:pic>
            <p:nvPicPr>
              <p:cNvPr id="276" name="墨迹 275"/>
            </p:nvPicPr>
            <p:blipFill>
              <a:blip/>
            </p:blipFill>
            <p:spPr>
              <a:xfrm>
                <a:off x="8654873" y="60804"/>
                <a:ext cx="331082" cy="387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77" name="墨迹 276"/>
              <p14:cNvContentPartPr/>
              <p14:nvPr/>
            </p14:nvContentPartPr>
            <p14:xfrm>
              <a:off x="7456311" y="3225967"/>
              <a:ext cx="73378" cy="434264"/>
            </p14:xfrm>
          </p:contentPart>
        </mc:Choice>
        <mc:Fallback xmlns="">
          <p:pic>
            <p:nvPicPr>
              <p:cNvPr id="277" name="墨迹 276"/>
            </p:nvPicPr>
            <p:blipFill>
              <a:blip/>
            </p:blipFill>
            <p:spPr>
              <a:xfrm>
                <a:off x="7456311" y="3225967"/>
                <a:ext cx="73378" cy="4342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78" name="墨迹 277"/>
              <p14:cNvContentPartPr/>
              <p14:nvPr/>
            </p14:nvContentPartPr>
            <p14:xfrm>
              <a:off x="7544858" y="3214687"/>
              <a:ext cx="310268" cy="397606"/>
            </p14:xfrm>
          </p:contentPart>
        </mc:Choice>
        <mc:Fallback xmlns="">
          <p:pic>
            <p:nvPicPr>
              <p:cNvPr id="278" name="墨迹 277"/>
            </p:nvPicPr>
            <p:blipFill>
              <a:blip/>
            </p:blipFill>
            <p:spPr>
              <a:xfrm>
                <a:off x="7544858" y="3214687"/>
                <a:ext cx="310268" cy="3976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79" name="墨迹 278"/>
              <p14:cNvContentPartPr/>
              <p14:nvPr/>
            </p14:nvContentPartPr>
            <p14:xfrm>
              <a:off x="7494234" y="3609473"/>
              <a:ext cx="340254" cy="16919"/>
            </p14:xfrm>
          </p:contentPart>
        </mc:Choice>
        <mc:Fallback xmlns="">
          <p:pic>
            <p:nvPicPr>
              <p:cNvPr id="279" name="墨迹 278"/>
            </p:nvPicPr>
            <p:blipFill>
              <a:blip/>
            </p:blipFill>
            <p:spPr>
              <a:xfrm>
                <a:off x="7494234" y="3609473"/>
                <a:ext cx="340254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80" name="墨迹 279"/>
              <p14:cNvContentPartPr/>
              <p14:nvPr/>
            </p14:nvContentPartPr>
            <p14:xfrm>
              <a:off x="7315905" y="3468478"/>
              <a:ext cx="174272" cy="5640"/>
            </p14:xfrm>
          </p:contentPart>
        </mc:Choice>
        <mc:Fallback xmlns="">
          <p:pic>
            <p:nvPicPr>
              <p:cNvPr id="280" name="墨迹 279"/>
            </p:nvPicPr>
            <p:blipFill>
              <a:blip/>
            </p:blipFill>
            <p:spPr>
              <a:xfrm>
                <a:off x="7315905" y="3468478"/>
                <a:ext cx="17427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81" name="墨迹 280"/>
              <p14:cNvContentPartPr/>
              <p14:nvPr/>
            </p14:nvContentPartPr>
            <p14:xfrm>
              <a:off x="7368822" y="3320257"/>
              <a:ext cx="47978" cy="390733"/>
            </p14:xfrm>
          </p:contentPart>
        </mc:Choice>
        <mc:Fallback xmlns="">
          <p:pic>
            <p:nvPicPr>
              <p:cNvPr id="281" name="墨迹 280"/>
            </p:nvPicPr>
            <p:blipFill>
              <a:blip/>
            </p:blipFill>
            <p:spPr>
              <a:xfrm>
                <a:off x="7368822" y="3320257"/>
                <a:ext cx="47978" cy="3907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82" name="墨迹 281"/>
              <p14:cNvContentPartPr/>
              <p14:nvPr/>
            </p14:nvContentPartPr>
            <p14:xfrm>
              <a:off x="7730066" y="2064167"/>
              <a:ext cx="64911" cy="38069"/>
            </p14:xfrm>
          </p:contentPart>
        </mc:Choice>
        <mc:Fallback xmlns="">
          <p:pic>
            <p:nvPicPr>
              <p:cNvPr id="282" name="墨迹 281"/>
            </p:nvPicPr>
            <p:blipFill>
              <a:blip/>
            </p:blipFill>
            <p:spPr>
              <a:xfrm>
                <a:off x="7730066" y="2064167"/>
                <a:ext cx="64911" cy="38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83" name="墨迹 282"/>
              <p14:cNvContentPartPr/>
              <p14:nvPr/>
            </p14:nvContentPartPr>
            <p14:xfrm>
              <a:off x="3626555" y="3284303"/>
              <a:ext cx="302683" cy="9341"/>
            </p14:xfrm>
          </p:contentPart>
        </mc:Choice>
        <mc:Fallback xmlns="">
          <p:pic>
            <p:nvPicPr>
              <p:cNvPr id="283" name="墨迹 282"/>
            </p:nvPicPr>
            <p:blipFill>
              <a:blip/>
            </p:blipFill>
            <p:spPr>
              <a:xfrm>
                <a:off x="3626555" y="3284303"/>
                <a:ext cx="302683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4" name="墨迹 283"/>
              <p14:cNvContentPartPr/>
              <p14:nvPr/>
            </p14:nvContentPartPr>
            <p14:xfrm>
              <a:off x="3736622" y="2859379"/>
              <a:ext cx="45155" cy="19740"/>
            </p14:xfrm>
          </p:contentPart>
        </mc:Choice>
        <mc:Fallback xmlns="">
          <p:pic>
            <p:nvPicPr>
              <p:cNvPr id="284" name="墨迹 283"/>
            </p:nvPicPr>
            <p:blipFill>
              <a:blip/>
            </p:blipFill>
            <p:spPr>
              <a:xfrm>
                <a:off x="3736622" y="2859379"/>
                <a:ext cx="45155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85" name="墨迹 284"/>
              <p14:cNvContentPartPr/>
              <p14:nvPr/>
            </p14:nvContentPartPr>
            <p14:xfrm>
              <a:off x="4652962" y="3248526"/>
              <a:ext cx="14993" cy="50758"/>
            </p14:xfrm>
          </p:contentPart>
        </mc:Choice>
        <mc:Fallback xmlns="">
          <p:pic>
            <p:nvPicPr>
              <p:cNvPr id="285" name="墨迹 284"/>
            </p:nvPicPr>
            <p:blipFill>
              <a:blip/>
            </p:blipFill>
            <p:spPr>
              <a:xfrm>
                <a:off x="4652962" y="3248526"/>
                <a:ext cx="1499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86" name="墨迹 285"/>
              <p14:cNvContentPartPr/>
              <p14:nvPr/>
            </p14:nvContentPartPr>
            <p14:xfrm>
              <a:off x="3589866" y="2842460"/>
              <a:ext cx="412045" cy="456824"/>
            </p14:xfrm>
          </p:contentPart>
        </mc:Choice>
        <mc:Fallback xmlns="">
          <p:pic>
            <p:nvPicPr>
              <p:cNvPr id="286" name="墨迹 285"/>
            </p:nvPicPr>
            <p:blipFill>
              <a:blip/>
            </p:blipFill>
            <p:spPr>
              <a:xfrm>
                <a:off x="3589866" y="2842460"/>
                <a:ext cx="412045" cy="456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88" name="墨迹 287"/>
              <p14:cNvContentPartPr/>
              <p14:nvPr/>
            </p14:nvContentPartPr>
            <p14:xfrm>
              <a:off x="5379155" y="3603833"/>
              <a:ext cx="468489" cy="344028"/>
            </p14:xfrm>
          </p:contentPart>
        </mc:Choice>
        <mc:Fallback xmlns="">
          <p:pic>
            <p:nvPicPr>
              <p:cNvPr id="288" name="墨迹 287"/>
            </p:nvPicPr>
            <p:blipFill>
              <a:blip/>
            </p:blipFill>
            <p:spPr>
              <a:xfrm>
                <a:off x="5379155" y="3603833"/>
                <a:ext cx="468489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289" name="墨迹 288"/>
              <p14:cNvContentPartPr/>
              <p14:nvPr/>
            </p14:nvContentPartPr>
            <p14:xfrm>
              <a:off x="5321300" y="3928122"/>
              <a:ext cx="613833" cy="391966"/>
            </p14:xfrm>
          </p:contentPart>
        </mc:Choice>
        <mc:Fallback xmlns="">
          <p:pic>
            <p:nvPicPr>
              <p:cNvPr id="289" name="墨迹 288"/>
            </p:nvPicPr>
            <p:blipFill>
              <a:blip/>
            </p:blipFill>
            <p:spPr>
              <a:xfrm>
                <a:off x="5321300" y="3928122"/>
                <a:ext cx="613833" cy="3919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0" name="墨迹 289"/>
              <p14:cNvContentPartPr/>
              <p14:nvPr/>
            </p14:nvContentPartPr>
            <p14:xfrm>
              <a:off x="6429022" y="1714500"/>
              <a:ext cx="508000" cy="411705"/>
            </p14:xfrm>
          </p:contentPart>
        </mc:Choice>
        <mc:Fallback xmlns="">
          <p:pic>
            <p:nvPicPr>
              <p:cNvPr id="290" name="墨迹 289"/>
            </p:nvPicPr>
            <p:blipFill>
              <a:blip/>
            </p:blipFill>
            <p:spPr>
              <a:xfrm>
                <a:off x="6429022" y="1714500"/>
                <a:ext cx="508000" cy="411705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55" y="111125"/>
            <a:ext cx="9728835" cy="55829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7550" y="1010920"/>
            <a:ext cx="4792980" cy="331089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85466" t="65056"/>
          <a:stretch>
            <a:fillRect/>
          </a:stretch>
        </p:blipFill>
        <p:spPr>
          <a:xfrm>
            <a:off x="8787130" y="1987550"/>
            <a:ext cx="534035" cy="1262380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6" name="墨迹 45"/>
              <p14:cNvContentPartPr/>
              <p14:nvPr/>
            </p14:nvContentPartPr>
            <p14:xfrm>
              <a:off x="5926666" y="5284494"/>
              <a:ext cx="239889" cy="2256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5926666" y="5284494"/>
                <a:ext cx="239889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7" name="墨迹 46"/>
              <p14:cNvContentPartPr/>
              <p14:nvPr/>
            </p14:nvContentPartPr>
            <p14:xfrm>
              <a:off x="5977466" y="5369091"/>
              <a:ext cx="33866" cy="36094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5977466" y="5369091"/>
                <a:ext cx="33866" cy="36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墨迹 47"/>
              <p14:cNvContentPartPr/>
              <p14:nvPr/>
            </p14:nvContentPartPr>
            <p14:xfrm>
              <a:off x="5991577" y="5380371"/>
              <a:ext cx="87489" cy="124076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5991577" y="5380371"/>
                <a:ext cx="87489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9" name="墨迹 48"/>
              <p14:cNvContentPartPr/>
              <p14:nvPr/>
            </p14:nvContentPartPr>
            <p14:xfrm>
              <a:off x="6112933" y="5462149"/>
              <a:ext cx="62089" cy="8177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6112933" y="5462149"/>
                <a:ext cx="62089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墨迹 49"/>
              <p14:cNvContentPartPr/>
              <p14:nvPr/>
            </p14:nvContentPartPr>
            <p14:xfrm>
              <a:off x="6067777" y="4940467"/>
              <a:ext cx="5645" cy="29890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067777" y="4940467"/>
                <a:ext cx="5645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3" name="墨迹 52"/>
              <p14:cNvContentPartPr/>
              <p14:nvPr/>
            </p14:nvContentPartPr>
            <p14:xfrm>
              <a:off x="2026355" y="5871034"/>
              <a:ext cx="245533" cy="248151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2026355" y="5871034"/>
                <a:ext cx="24553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墨迹 53"/>
              <p14:cNvContentPartPr/>
              <p14:nvPr/>
            </p14:nvContentPartPr>
            <p14:xfrm>
              <a:off x="2192866" y="5921792"/>
              <a:ext cx="98778" cy="152275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192866" y="5921792"/>
                <a:ext cx="98778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56" name="墨迹 55"/>
              <p14:cNvContentPartPr/>
              <p14:nvPr/>
            </p14:nvContentPartPr>
            <p14:xfrm>
              <a:off x="2805288" y="5859755"/>
              <a:ext cx="155223" cy="231231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2805288" y="5859755"/>
                <a:ext cx="155223" cy="231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7" name="墨迹 56"/>
              <p14:cNvContentPartPr/>
              <p14:nvPr/>
            </p14:nvContentPartPr>
            <p14:xfrm>
              <a:off x="3053644" y="5882314"/>
              <a:ext cx="45156" cy="174834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3053644" y="5882314"/>
                <a:ext cx="451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8" name="墨迹 57"/>
              <p14:cNvContentPartPr/>
              <p14:nvPr/>
            </p14:nvContentPartPr>
            <p14:xfrm>
              <a:off x="3149600" y="5921792"/>
              <a:ext cx="84666" cy="112797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3149600" y="5921792"/>
                <a:ext cx="84666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9" name="墨迹 58"/>
              <p14:cNvContentPartPr/>
              <p14:nvPr/>
            </p14:nvContentPartPr>
            <p14:xfrm>
              <a:off x="3239911" y="5955631"/>
              <a:ext cx="95955" cy="107156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3239911" y="5955631"/>
                <a:ext cx="95955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0" name="墨迹 59"/>
              <p14:cNvContentPartPr/>
              <p14:nvPr/>
            </p14:nvContentPartPr>
            <p14:xfrm>
              <a:off x="3347155" y="5893593"/>
              <a:ext cx="79022" cy="160735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3347155" y="5893593"/>
                <a:ext cx="79022" cy="1607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" name="墨迹 60"/>
              <p14:cNvContentPartPr/>
              <p14:nvPr/>
            </p14:nvContentPartPr>
            <p14:xfrm>
              <a:off x="3493911" y="5887953"/>
              <a:ext cx="129822" cy="2819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3493911" y="5887953"/>
                <a:ext cx="1298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2" name="墨迹 61"/>
              <p14:cNvContentPartPr/>
              <p14:nvPr/>
            </p14:nvContentPartPr>
            <p14:xfrm>
              <a:off x="3465688" y="5989470"/>
              <a:ext cx="155223" cy="846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3465688" y="5989470"/>
                <a:ext cx="15522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3" name="墨迹 62"/>
              <p14:cNvContentPartPr/>
              <p14:nvPr/>
            </p14:nvContentPartPr>
            <p14:xfrm>
              <a:off x="3668888" y="5859755"/>
              <a:ext cx="67734" cy="169194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668888" y="5859755"/>
                <a:ext cx="67734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4" name="墨迹 63"/>
              <p14:cNvContentPartPr/>
              <p14:nvPr/>
            </p14:nvContentPartPr>
            <p14:xfrm>
              <a:off x="3753555" y="5949991"/>
              <a:ext cx="45156" cy="64857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753555" y="5949991"/>
                <a:ext cx="45156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5" name="墨迹 64"/>
              <p14:cNvContentPartPr/>
              <p14:nvPr/>
            </p14:nvContentPartPr>
            <p14:xfrm>
              <a:off x="3838222" y="5825916"/>
              <a:ext cx="141111" cy="186113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838222" y="5825916"/>
                <a:ext cx="141111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66" name="墨迹 65"/>
              <p14:cNvContentPartPr/>
              <p14:nvPr/>
            </p14:nvContentPartPr>
            <p14:xfrm>
              <a:off x="4013200" y="5882314"/>
              <a:ext cx="206022" cy="84597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013200" y="5882314"/>
                <a:ext cx="2060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7" name="墨迹 66"/>
              <p14:cNvContentPartPr/>
              <p14:nvPr/>
            </p14:nvContentPartPr>
            <p14:xfrm>
              <a:off x="4267200" y="5752598"/>
              <a:ext cx="11288" cy="321469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267200" y="5752598"/>
                <a:ext cx="11288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68" name="墨迹 67"/>
              <p14:cNvContentPartPr/>
              <p14:nvPr/>
            </p14:nvContentPartPr>
            <p14:xfrm>
              <a:off x="2918177" y="6294019"/>
              <a:ext cx="118534" cy="49066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2918177" y="6294019"/>
                <a:ext cx="118534" cy="4906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9" name="墨迹 68"/>
              <p14:cNvContentPartPr/>
              <p14:nvPr/>
            </p14:nvContentPartPr>
            <p14:xfrm>
              <a:off x="3064933" y="6497052"/>
              <a:ext cx="42333" cy="16919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064933" y="6497052"/>
                <a:ext cx="42333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70" name="墨迹 69"/>
              <p14:cNvContentPartPr/>
              <p14:nvPr/>
            </p14:nvContentPartPr>
            <p14:xfrm>
              <a:off x="3189111" y="6519611"/>
              <a:ext cx="90311" cy="112797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189111" y="6519611"/>
                <a:ext cx="90311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1" name="墨迹 70"/>
              <p14:cNvContentPartPr/>
              <p14:nvPr/>
            </p14:nvContentPartPr>
            <p14:xfrm>
              <a:off x="3290711" y="6559090"/>
              <a:ext cx="104422" cy="84597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3290711" y="6559090"/>
                <a:ext cx="1044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72" name="墨迹 71"/>
              <p14:cNvContentPartPr/>
              <p14:nvPr/>
            </p14:nvContentPartPr>
            <p14:xfrm>
              <a:off x="3420533" y="6463213"/>
              <a:ext cx="84667" cy="197393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3420533" y="6463213"/>
                <a:ext cx="84667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3" name="墨迹 72"/>
              <p14:cNvContentPartPr/>
              <p14:nvPr/>
            </p14:nvContentPartPr>
            <p14:xfrm>
              <a:off x="3572933" y="6463213"/>
              <a:ext cx="98778" cy="28199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3572933" y="6463213"/>
                <a:ext cx="987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74" name="墨迹 73"/>
              <p14:cNvContentPartPr/>
              <p14:nvPr/>
            </p14:nvContentPartPr>
            <p14:xfrm>
              <a:off x="3572933" y="6570369"/>
              <a:ext cx="124178" cy="1128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3572933" y="6570369"/>
                <a:ext cx="124178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5" name="墨迹 74"/>
              <p14:cNvContentPartPr/>
              <p14:nvPr/>
            </p14:nvContentPartPr>
            <p14:xfrm>
              <a:off x="3889022" y="6361697"/>
              <a:ext cx="84666" cy="18047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3889022" y="6361697"/>
                <a:ext cx="84666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6" name="墨迹 75"/>
              <p14:cNvContentPartPr/>
              <p14:nvPr/>
            </p14:nvContentPartPr>
            <p14:xfrm>
              <a:off x="3883377" y="6412455"/>
              <a:ext cx="33867" cy="34402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3883377" y="6412455"/>
                <a:ext cx="33867" cy="344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7" name="墨迹 76"/>
              <p14:cNvContentPartPr/>
              <p14:nvPr/>
            </p14:nvContentPartPr>
            <p14:xfrm>
              <a:off x="3999088" y="6598569"/>
              <a:ext cx="81845" cy="67677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3999088" y="6598569"/>
                <a:ext cx="81845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78" name="墨迹 77"/>
              <p14:cNvContentPartPr/>
              <p14:nvPr/>
            </p14:nvContentPartPr>
            <p14:xfrm>
              <a:off x="5602111" y="5893593"/>
              <a:ext cx="42333" cy="499123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602111" y="5893593"/>
                <a:ext cx="42333" cy="499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9" name="墨迹 78"/>
              <p14:cNvContentPartPr/>
              <p14:nvPr/>
            </p14:nvContentPartPr>
            <p14:xfrm>
              <a:off x="5599288" y="5921792"/>
              <a:ext cx="135467" cy="253791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5599288" y="5921792"/>
                <a:ext cx="135467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80" name="墨迹 79"/>
              <p14:cNvContentPartPr/>
              <p14:nvPr/>
            </p14:nvContentPartPr>
            <p14:xfrm>
              <a:off x="5796844" y="6096626"/>
              <a:ext cx="79022" cy="177654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5796844" y="6096626"/>
                <a:ext cx="79022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81" name="墨迹 80"/>
              <p14:cNvContentPartPr/>
              <p14:nvPr/>
            </p14:nvContentPartPr>
            <p14:xfrm>
              <a:off x="5921022" y="6119185"/>
              <a:ext cx="79022" cy="90237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5921022" y="6119185"/>
                <a:ext cx="7902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82" name="墨迹 81"/>
              <p14:cNvContentPartPr/>
              <p14:nvPr/>
            </p14:nvContentPartPr>
            <p14:xfrm>
              <a:off x="6005688" y="6175583"/>
              <a:ext cx="87489" cy="107157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6005688" y="6175583"/>
                <a:ext cx="87489" cy="107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3" name="墨迹 82"/>
              <p14:cNvContentPartPr/>
              <p14:nvPr/>
            </p14:nvContentPartPr>
            <p14:xfrm>
              <a:off x="6115755" y="6085347"/>
              <a:ext cx="2822" cy="15791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6115755" y="6085347"/>
                <a:ext cx="2822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84" name="墨迹 83"/>
              <p14:cNvContentPartPr/>
              <p14:nvPr/>
            </p14:nvContentPartPr>
            <p14:xfrm>
              <a:off x="6118577" y="6158664"/>
              <a:ext cx="50800" cy="3947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6118577" y="6158664"/>
                <a:ext cx="508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5" name="墨迹 84"/>
              <p14:cNvContentPartPr/>
              <p14:nvPr/>
            </p14:nvContentPartPr>
            <p14:xfrm>
              <a:off x="6166555" y="6034588"/>
              <a:ext cx="31045" cy="34120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6166555" y="6034588"/>
                <a:ext cx="31045" cy="3412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86" name="墨迹 85"/>
              <p14:cNvContentPartPr/>
              <p14:nvPr/>
            </p14:nvContentPartPr>
            <p14:xfrm>
              <a:off x="6237111" y="6169944"/>
              <a:ext cx="81844" cy="10715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6237111" y="6169944"/>
                <a:ext cx="81844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87" name="墨迹 86"/>
              <p14:cNvContentPartPr/>
              <p14:nvPr/>
            </p14:nvContentPartPr>
            <p14:xfrm>
              <a:off x="6262511" y="6153024"/>
              <a:ext cx="59266" cy="169194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6262511" y="6153024"/>
                <a:ext cx="59266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8" name="墨迹 87"/>
              <p14:cNvContentPartPr/>
              <p14:nvPr/>
            </p14:nvContentPartPr>
            <p14:xfrm>
              <a:off x="6381044" y="6045868"/>
              <a:ext cx="104422" cy="28763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6381044" y="6045868"/>
                <a:ext cx="10442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9" name="墨迹 88"/>
              <p14:cNvContentPartPr/>
              <p14:nvPr/>
            </p14:nvContentPartPr>
            <p14:xfrm>
              <a:off x="6592711" y="6090986"/>
              <a:ext cx="214489" cy="11280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6592711" y="6090986"/>
                <a:ext cx="2144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90" name="墨迹 89"/>
              <p14:cNvContentPartPr/>
              <p14:nvPr/>
            </p14:nvContentPartPr>
            <p14:xfrm>
              <a:off x="6581422" y="6220702"/>
              <a:ext cx="214488" cy="2537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6581422" y="6220702"/>
                <a:ext cx="21448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4" name="墨迹 93"/>
              <p14:cNvContentPartPr/>
              <p14:nvPr/>
            </p14:nvContentPartPr>
            <p14:xfrm>
              <a:off x="7382933" y="6074067"/>
              <a:ext cx="73378" cy="8460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7382933" y="6074067"/>
                <a:ext cx="7337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95" name="墨迹 94"/>
              <p14:cNvContentPartPr/>
              <p14:nvPr/>
            </p14:nvContentPartPr>
            <p14:xfrm>
              <a:off x="7354711" y="6107906"/>
              <a:ext cx="84666" cy="186113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7354711" y="6107906"/>
                <a:ext cx="84666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6" name="墨迹 95"/>
              <p14:cNvContentPartPr/>
              <p14:nvPr/>
            </p14:nvContentPartPr>
            <p14:xfrm>
              <a:off x="7382933" y="6186863"/>
              <a:ext cx="98778" cy="22559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7382933" y="6186863"/>
                <a:ext cx="98778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7" name="墨迹 96"/>
              <p14:cNvContentPartPr/>
              <p14:nvPr/>
            </p14:nvContentPartPr>
            <p14:xfrm>
              <a:off x="7518400" y="6130465"/>
              <a:ext cx="73377" cy="14099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7518400" y="6130465"/>
                <a:ext cx="73377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8" name="墨迹 97"/>
              <p14:cNvContentPartPr/>
              <p14:nvPr/>
            </p14:nvContentPartPr>
            <p14:xfrm>
              <a:off x="7597422" y="6023309"/>
              <a:ext cx="152400" cy="318649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7597422" y="6023309"/>
                <a:ext cx="152400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99" name="墨迹 98"/>
              <p14:cNvContentPartPr/>
              <p14:nvPr/>
            </p14:nvContentPartPr>
            <p14:xfrm>
              <a:off x="8613422" y="5645442"/>
              <a:ext cx="16933" cy="42016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8613422" y="5645442"/>
                <a:ext cx="16933" cy="4201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0" name="墨迹 99"/>
              <p14:cNvContentPartPr/>
              <p14:nvPr/>
            </p14:nvContentPartPr>
            <p14:xfrm>
              <a:off x="8636000" y="5735679"/>
              <a:ext cx="166511" cy="177653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8636000" y="5735679"/>
                <a:ext cx="166511" cy="177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1" name="墨迹 100"/>
              <p14:cNvContentPartPr/>
              <p14:nvPr/>
            </p14:nvContentPartPr>
            <p14:xfrm>
              <a:off x="8805333" y="5820276"/>
              <a:ext cx="28222" cy="31864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8805333" y="5820276"/>
                <a:ext cx="28222" cy="3186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02" name="墨迹 101"/>
              <p14:cNvContentPartPr/>
              <p14:nvPr/>
            </p14:nvContentPartPr>
            <p14:xfrm>
              <a:off x="8802511" y="5842835"/>
              <a:ext cx="64911" cy="172013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8802511" y="5842835"/>
                <a:ext cx="64911" cy="172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3" name="墨迹 102"/>
              <p14:cNvContentPartPr/>
              <p14:nvPr/>
            </p14:nvContentPartPr>
            <p14:xfrm>
              <a:off x="8957733" y="5786437"/>
              <a:ext cx="129822" cy="22559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8957733" y="5786437"/>
                <a:ext cx="129822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04" name="墨迹 103"/>
              <p14:cNvContentPartPr/>
              <p14:nvPr/>
            </p14:nvContentPartPr>
            <p14:xfrm>
              <a:off x="8957733" y="5887953"/>
              <a:ext cx="143934" cy="11280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8957733" y="5887953"/>
                <a:ext cx="1439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5" name="墨迹 104"/>
              <p14:cNvContentPartPr/>
              <p14:nvPr/>
            </p14:nvContentPartPr>
            <p14:xfrm>
              <a:off x="9285111" y="5713119"/>
              <a:ext cx="716844" cy="3383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9285111" y="5713119"/>
                <a:ext cx="7168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07" name="墨迹 106"/>
              <p14:cNvContentPartPr/>
              <p14:nvPr/>
            </p14:nvContentPartPr>
            <p14:xfrm>
              <a:off x="9493955" y="5837195"/>
              <a:ext cx="101600" cy="242512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9493955" y="5837195"/>
                <a:ext cx="101600" cy="242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8" name="墨迹 107"/>
              <p14:cNvContentPartPr/>
              <p14:nvPr/>
            </p14:nvContentPartPr>
            <p14:xfrm>
              <a:off x="9646355" y="5966911"/>
              <a:ext cx="50800" cy="146635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646355" y="5966911"/>
                <a:ext cx="508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09" name="墨迹 108"/>
              <p14:cNvContentPartPr/>
              <p14:nvPr/>
            </p14:nvContentPartPr>
            <p14:xfrm>
              <a:off x="9742311" y="6000750"/>
              <a:ext cx="50800" cy="84597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742311" y="6000750"/>
                <a:ext cx="508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0" name="墨迹 109"/>
              <p14:cNvContentPartPr/>
              <p14:nvPr/>
            </p14:nvContentPartPr>
            <p14:xfrm>
              <a:off x="9804400" y="6028949"/>
              <a:ext cx="101600" cy="67677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804400" y="6028949"/>
                <a:ext cx="101600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111" name="墨迹 110"/>
              <p14:cNvContentPartPr/>
              <p14:nvPr/>
            </p14:nvContentPartPr>
            <p14:xfrm>
              <a:off x="9900355" y="5949991"/>
              <a:ext cx="112889" cy="231232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900355" y="5949991"/>
                <a:ext cx="1128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2" name="墨迹 111"/>
              <p14:cNvContentPartPr/>
              <p14:nvPr/>
            </p14:nvContentPartPr>
            <p14:xfrm>
              <a:off x="9807222" y="5335253"/>
              <a:ext cx="19755" cy="338388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9807222" y="5335253"/>
                <a:ext cx="19755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13" name="墨迹 112"/>
              <p14:cNvContentPartPr/>
              <p14:nvPr/>
            </p14:nvContentPartPr>
            <p14:xfrm>
              <a:off x="10143066" y="5696200"/>
              <a:ext cx="152400" cy="25379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10143066" y="5696200"/>
                <a:ext cx="1524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4" name="墨迹 113"/>
              <p14:cNvContentPartPr/>
              <p14:nvPr/>
            </p14:nvContentPartPr>
            <p14:xfrm>
              <a:off x="10143066" y="5786437"/>
              <a:ext cx="194734" cy="39479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10143066" y="5786437"/>
                <a:ext cx="194734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15" name="墨迹 114"/>
              <p14:cNvContentPartPr/>
              <p14:nvPr/>
            </p14:nvContentPartPr>
            <p14:xfrm>
              <a:off x="10532532" y="5639802"/>
              <a:ext cx="400756" cy="39479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10532532" y="5639802"/>
                <a:ext cx="400756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16" name="墨迹 115"/>
              <p14:cNvContentPartPr/>
              <p14:nvPr/>
            </p14:nvContentPartPr>
            <p14:xfrm>
              <a:off x="10656711" y="5780797"/>
              <a:ext cx="28223" cy="485023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10656711" y="5780797"/>
                <a:ext cx="28223" cy="485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17" name="墨迹 116"/>
              <p14:cNvContentPartPr/>
              <p14:nvPr/>
            </p14:nvContentPartPr>
            <p14:xfrm>
              <a:off x="10673644" y="5780797"/>
              <a:ext cx="124177" cy="211493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10673644" y="5780797"/>
                <a:ext cx="124177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18" name="墨迹 117"/>
              <p14:cNvContentPartPr/>
              <p14:nvPr/>
            </p14:nvContentPartPr>
            <p14:xfrm>
              <a:off x="10823222" y="5966911"/>
              <a:ext cx="93133" cy="84597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10823222" y="5966911"/>
                <a:ext cx="9313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19" name="墨迹 118"/>
              <p14:cNvContentPartPr/>
              <p14:nvPr/>
            </p14:nvContentPartPr>
            <p14:xfrm>
              <a:off x="10758311" y="5228097"/>
              <a:ext cx="33867" cy="36658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10758311" y="5228097"/>
                <a:ext cx="33867" cy="3665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1" name="墨迹 120"/>
              <p14:cNvContentPartPr/>
              <p14:nvPr/>
            </p14:nvContentPartPr>
            <p14:xfrm>
              <a:off x="4470400" y="180473"/>
              <a:ext cx="987777" cy="563980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4470400" y="180473"/>
                <a:ext cx="987777" cy="563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32" name="墨迹 131"/>
              <p14:cNvContentPartPr/>
              <p14:nvPr/>
            </p14:nvContentPartPr>
            <p14:xfrm>
              <a:off x="8415866" y="544240"/>
              <a:ext cx="28222" cy="19740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415866" y="544240"/>
                <a:ext cx="282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41" name="墨迹 140"/>
              <p14:cNvContentPartPr/>
              <p14:nvPr/>
            </p14:nvContentPartPr>
            <p14:xfrm>
              <a:off x="10080977" y="800851"/>
              <a:ext cx="245534" cy="31582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10080977" y="800851"/>
                <a:ext cx="24553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42" name="墨迹 141"/>
              <p14:cNvContentPartPr/>
              <p14:nvPr/>
            </p14:nvContentPartPr>
            <p14:xfrm>
              <a:off x="10459155" y="800851"/>
              <a:ext cx="73377" cy="273531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10459155" y="800851"/>
                <a:ext cx="73377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43" name="墨迹 142"/>
              <p14:cNvContentPartPr/>
              <p14:nvPr/>
            </p14:nvContentPartPr>
            <p14:xfrm>
              <a:off x="10713155" y="648577"/>
              <a:ext cx="95956" cy="93057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10713155" y="648577"/>
                <a:ext cx="95956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44" name="墨迹 143"/>
              <p14:cNvContentPartPr/>
              <p14:nvPr/>
            </p14:nvContentPartPr>
            <p14:xfrm>
              <a:off x="10634132" y="778292"/>
              <a:ext cx="22578" cy="157915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10634132" y="778292"/>
                <a:ext cx="225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45" name="墨迹 144"/>
              <p14:cNvContentPartPr/>
              <p14:nvPr/>
            </p14:nvContentPartPr>
            <p14:xfrm>
              <a:off x="10651067" y="767013"/>
              <a:ext cx="180622" cy="152274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10651067" y="767013"/>
                <a:ext cx="180622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46" name="墨迹 145"/>
              <p14:cNvContentPartPr/>
              <p14:nvPr/>
            </p14:nvContentPartPr>
            <p14:xfrm>
              <a:off x="10628488" y="845970"/>
              <a:ext cx="90312" cy="163554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10628488" y="845970"/>
                <a:ext cx="9031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7" name="墨迹 146"/>
              <p14:cNvContentPartPr/>
              <p14:nvPr/>
            </p14:nvContentPartPr>
            <p14:xfrm>
              <a:off x="10741377" y="851610"/>
              <a:ext cx="79023" cy="67677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0741377" y="851610"/>
                <a:ext cx="79023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48" name="墨迹 147"/>
              <p14:cNvContentPartPr/>
              <p14:nvPr/>
            </p14:nvContentPartPr>
            <p14:xfrm>
              <a:off x="10690577" y="919287"/>
              <a:ext cx="214488" cy="157915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0690577" y="919287"/>
                <a:ext cx="21448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49" name="墨迹 148"/>
              <p14:cNvContentPartPr/>
              <p14:nvPr/>
            </p14:nvContentPartPr>
            <p14:xfrm>
              <a:off x="11017955" y="648577"/>
              <a:ext cx="124177" cy="169194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1017955" y="648577"/>
                <a:ext cx="124177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50" name="墨迹 149"/>
              <p14:cNvContentPartPr/>
              <p14:nvPr/>
            </p14:nvContentPartPr>
            <p14:xfrm>
              <a:off x="10981267" y="631657"/>
              <a:ext cx="98777" cy="231232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10981267" y="631657"/>
                <a:ext cx="98777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51" name="墨迹 150"/>
              <p14:cNvContentPartPr/>
              <p14:nvPr/>
            </p14:nvContentPartPr>
            <p14:xfrm>
              <a:off x="11080044" y="659856"/>
              <a:ext cx="203200" cy="146635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11080044" y="659856"/>
                <a:ext cx="203200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52" name="墨迹 151"/>
              <p14:cNvContentPartPr/>
              <p14:nvPr/>
            </p14:nvContentPartPr>
            <p14:xfrm>
              <a:off x="10978444" y="795212"/>
              <a:ext cx="197556" cy="287630"/>
            </p14:xfrm>
          </p:contentPart>
        </mc:Choice>
        <mc:Fallback xmlns="">
          <p:pic>
            <p:nvPicPr>
              <p:cNvPr id="152" name="墨迹 151"/>
            </p:nvPicPr>
            <p:blipFill>
              <a:blip/>
            </p:blipFill>
            <p:spPr>
              <a:xfrm>
                <a:off x="10978444" y="795212"/>
                <a:ext cx="197556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3" name="墨迹 152"/>
              <p14:cNvContentPartPr/>
              <p14:nvPr/>
            </p14:nvContentPartPr>
            <p14:xfrm>
              <a:off x="11153422" y="902368"/>
              <a:ext cx="93133" cy="101516"/>
            </p14:xfrm>
          </p:contentPart>
        </mc:Choice>
        <mc:Fallback xmlns="">
          <p:pic>
            <p:nvPicPr>
              <p:cNvPr id="153" name="墨迹 152"/>
            </p:nvPicPr>
            <p:blipFill>
              <a:blip/>
            </p:blipFill>
            <p:spPr>
              <a:xfrm>
                <a:off x="11153422" y="902368"/>
                <a:ext cx="93133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54" name="墨迹 153"/>
              <p14:cNvContentPartPr/>
              <p14:nvPr/>
            </p14:nvContentPartPr>
            <p14:xfrm>
              <a:off x="11317111" y="665496"/>
              <a:ext cx="118533" cy="349668"/>
            </p14:xfrm>
          </p:contentPart>
        </mc:Choice>
        <mc:Fallback xmlns="">
          <p:pic>
            <p:nvPicPr>
              <p:cNvPr id="154" name="墨迹 153"/>
            </p:nvPicPr>
            <p:blipFill>
              <a:blip/>
            </p:blipFill>
            <p:spPr>
              <a:xfrm>
                <a:off x="11317111" y="665496"/>
                <a:ext cx="118533" cy="3496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55" name="墨迹 154"/>
              <p14:cNvContentPartPr/>
              <p14:nvPr/>
            </p14:nvContentPartPr>
            <p14:xfrm>
              <a:off x="10487377" y="1359192"/>
              <a:ext cx="214488" cy="39479"/>
            </p14:xfrm>
          </p:contentPart>
        </mc:Choice>
        <mc:Fallback xmlns="">
          <p:pic>
            <p:nvPicPr>
              <p:cNvPr id="155" name="墨迹 154"/>
            </p:nvPicPr>
            <p:blipFill>
              <a:blip/>
            </p:blipFill>
            <p:spPr>
              <a:xfrm>
                <a:off x="10487377" y="1359192"/>
                <a:ext cx="214488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56" name="墨迹 155"/>
              <p14:cNvContentPartPr/>
              <p14:nvPr/>
            </p14:nvContentPartPr>
            <p14:xfrm>
              <a:off x="10481732" y="1466348"/>
              <a:ext cx="234245" cy="16920"/>
            </p14:xfrm>
          </p:contentPart>
        </mc:Choice>
        <mc:Fallback xmlns="">
          <p:pic>
            <p:nvPicPr>
              <p:cNvPr id="156" name="墨迹 155"/>
            </p:nvPicPr>
            <p:blipFill>
              <a:blip/>
            </p:blipFill>
            <p:spPr>
              <a:xfrm>
                <a:off x="10481732" y="1466348"/>
                <a:ext cx="234245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57" name="墨迹 156"/>
              <p14:cNvContentPartPr/>
              <p14:nvPr/>
            </p14:nvContentPartPr>
            <p14:xfrm>
              <a:off x="10854267" y="1212557"/>
              <a:ext cx="203200" cy="231232"/>
            </p14:xfrm>
          </p:contentPart>
        </mc:Choice>
        <mc:Fallback xmlns="">
          <p:pic>
            <p:nvPicPr>
              <p:cNvPr id="157" name="墨迹 156"/>
            </p:nvPicPr>
            <p:blipFill>
              <a:blip/>
            </p:blipFill>
            <p:spPr>
              <a:xfrm>
                <a:off x="10854267" y="1212557"/>
                <a:ext cx="203200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58" name="墨迹 157"/>
              <p14:cNvContentPartPr/>
              <p14:nvPr/>
            </p14:nvContentPartPr>
            <p14:xfrm>
              <a:off x="10922000" y="1235116"/>
              <a:ext cx="62088" cy="518862"/>
            </p14:xfrm>
          </p:contentPart>
        </mc:Choice>
        <mc:Fallback xmlns="">
          <p:pic>
            <p:nvPicPr>
              <p:cNvPr id="158" name="墨迹 157"/>
            </p:nvPicPr>
            <p:blipFill>
              <a:blip/>
            </p:blipFill>
            <p:spPr>
              <a:xfrm>
                <a:off x="10922000" y="1235116"/>
                <a:ext cx="62088" cy="5188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59" name="墨迹 158"/>
              <p14:cNvContentPartPr/>
              <p14:nvPr/>
            </p14:nvContentPartPr>
            <p14:xfrm>
              <a:off x="11057467" y="1240756"/>
              <a:ext cx="361244" cy="408886"/>
            </p14:xfrm>
          </p:contentPart>
        </mc:Choice>
        <mc:Fallback xmlns="">
          <p:pic>
            <p:nvPicPr>
              <p:cNvPr id="159" name="墨迹 158"/>
            </p:nvPicPr>
            <p:blipFill>
              <a:blip/>
            </p:blipFill>
            <p:spPr>
              <a:xfrm>
                <a:off x="11057467" y="1240756"/>
                <a:ext cx="361244" cy="4088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60" name="墨迹 159"/>
              <p14:cNvContentPartPr/>
              <p14:nvPr/>
            </p14:nvContentPartPr>
            <p14:xfrm>
              <a:off x="10323688" y="1708860"/>
              <a:ext cx="1275644" cy="84597"/>
            </p14:xfrm>
          </p:contentPart>
        </mc:Choice>
        <mc:Fallback xmlns="">
          <p:pic>
            <p:nvPicPr>
              <p:cNvPr id="160" name="墨迹 159"/>
            </p:nvPicPr>
            <p:blipFill>
              <a:blip/>
            </p:blipFill>
            <p:spPr>
              <a:xfrm>
                <a:off x="10323688" y="1708860"/>
                <a:ext cx="12756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61" name="墨迹 160"/>
              <p14:cNvContentPartPr/>
              <p14:nvPr/>
            </p14:nvContentPartPr>
            <p14:xfrm>
              <a:off x="10797822" y="1804736"/>
              <a:ext cx="129823" cy="121256"/>
            </p14:xfrm>
          </p:contentPart>
        </mc:Choice>
        <mc:Fallback xmlns="">
          <p:pic>
            <p:nvPicPr>
              <p:cNvPr id="161" name="墨迹 160"/>
            </p:nvPicPr>
            <p:blipFill>
              <a:blip/>
            </p:blipFill>
            <p:spPr>
              <a:xfrm>
                <a:off x="10797822" y="1804736"/>
                <a:ext cx="129823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62" name="墨迹 161"/>
              <p14:cNvContentPartPr/>
              <p14:nvPr/>
            </p14:nvContentPartPr>
            <p14:xfrm>
              <a:off x="10718800" y="1957011"/>
              <a:ext cx="5644" cy="149455"/>
            </p14:xfrm>
          </p:contentPart>
        </mc:Choice>
        <mc:Fallback xmlns="">
          <p:pic>
            <p:nvPicPr>
              <p:cNvPr id="162" name="墨迹 161"/>
            </p:nvPicPr>
            <p:blipFill>
              <a:blip/>
            </p:blipFill>
            <p:spPr>
              <a:xfrm>
                <a:off x="10718800" y="1957011"/>
                <a:ext cx="56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63" name="墨迹 162"/>
              <p14:cNvContentPartPr/>
              <p14:nvPr/>
            </p14:nvContentPartPr>
            <p14:xfrm>
              <a:off x="10747022" y="1934452"/>
              <a:ext cx="220133" cy="197393"/>
            </p14:xfrm>
          </p:contentPart>
        </mc:Choice>
        <mc:Fallback xmlns="">
          <p:pic>
            <p:nvPicPr>
              <p:cNvPr id="163" name="墨迹 162"/>
            </p:nvPicPr>
            <p:blipFill>
              <a:blip/>
            </p:blipFill>
            <p:spPr>
              <a:xfrm>
                <a:off x="10747022" y="1934452"/>
                <a:ext cx="220133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64" name="墨迹 163"/>
              <p14:cNvContentPartPr/>
              <p14:nvPr/>
            </p14:nvContentPartPr>
            <p14:xfrm>
              <a:off x="10758311" y="1973930"/>
              <a:ext cx="220133" cy="355308"/>
            </p14:xfrm>
          </p:contentPart>
        </mc:Choice>
        <mc:Fallback xmlns="">
          <p:pic>
            <p:nvPicPr>
              <p:cNvPr id="164" name="墨迹 163"/>
            </p:nvPicPr>
            <p:blipFill>
              <a:blip/>
            </p:blipFill>
            <p:spPr>
              <a:xfrm>
                <a:off x="10758311" y="1973930"/>
                <a:ext cx="220133" cy="3553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65" name="墨迹 164"/>
              <p14:cNvContentPartPr/>
              <p14:nvPr/>
            </p14:nvContentPartPr>
            <p14:xfrm>
              <a:off x="10732911" y="2081087"/>
              <a:ext cx="189089" cy="259431"/>
            </p14:xfrm>
          </p:contentPart>
        </mc:Choice>
        <mc:Fallback xmlns="">
          <p:pic>
            <p:nvPicPr>
              <p:cNvPr id="165" name="墨迹 164"/>
            </p:nvPicPr>
            <p:blipFill>
              <a:blip/>
            </p:blipFill>
            <p:spPr>
              <a:xfrm>
                <a:off x="10732911" y="2081087"/>
                <a:ext cx="189089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66" name="墨迹 165"/>
              <p14:cNvContentPartPr/>
              <p14:nvPr/>
            </p14:nvContentPartPr>
            <p14:xfrm>
              <a:off x="10628488" y="2176963"/>
              <a:ext cx="327377" cy="78958"/>
            </p14:xfrm>
          </p:contentPart>
        </mc:Choice>
        <mc:Fallback xmlns="">
          <p:pic>
            <p:nvPicPr>
              <p:cNvPr id="166" name="墨迹 165"/>
            </p:nvPicPr>
            <p:blipFill>
              <a:blip/>
            </p:blipFill>
            <p:spPr>
              <a:xfrm>
                <a:off x="10628488" y="2176963"/>
                <a:ext cx="327377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67" name="墨迹 166"/>
              <p14:cNvContentPartPr/>
              <p14:nvPr/>
            </p14:nvContentPartPr>
            <p14:xfrm>
              <a:off x="11029244" y="1878054"/>
              <a:ext cx="50800" cy="157914"/>
            </p14:xfrm>
          </p:contentPart>
        </mc:Choice>
        <mc:Fallback xmlns="">
          <p:pic>
            <p:nvPicPr>
              <p:cNvPr id="167" name="墨迹 166"/>
            </p:nvPicPr>
            <p:blipFill>
              <a:blip/>
            </p:blipFill>
            <p:spPr>
              <a:xfrm>
                <a:off x="11029244" y="1878054"/>
                <a:ext cx="50800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68" name="墨迹 167"/>
              <p14:cNvContentPartPr/>
              <p14:nvPr/>
            </p14:nvContentPartPr>
            <p14:xfrm>
              <a:off x="10972800" y="2092366"/>
              <a:ext cx="45155" cy="253791"/>
            </p14:xfrm>
          </p:contentPart>
        </mc:Choice>
        <mc:Fallback xmlns="">
          <p:pic>
            <p:nvPicPr>
              <p:cNvPr id="168" name="墨迹 167"/>
            </p:nvPicPr>
            <p:blipFill>
              <a:blip/>
            </p:blipFill>
            <p:spPr>
              <a:xfrm>
                <a:off x="10972800" y="2092366"/>
                <a:ext cx="45155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69" name="墨迹 168"/>
              <p14:cNvContentPartPr/>
              <p14:nvPr/>
            </p14:nvContentPartPr>
            <p14:xfrm>
              <a:off x="11125200" y="1883694"/>
              <a:ext cx="56444" cy="157914"/>
            </p14:xfrm>
          </p:contentPart>
        </mc:Choice>
        <mc:Fallback xmlns="">
          <p:pic>
            <p:nvPicPr>
              <p:cNvPr id="169" name="墨迹 168"/>
            </p:nvPicPr>
            <p:blipFill>
              <a:blip/>
            </p:blipFill>
            <p:spPr>
              <a:xfrm>
                <a:off x="11125200" y="1883694"/>
                <a:ext cx="5644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70" name="墨迹 169"/>
              <p14:cNvContentPartPr/>
              <p14:nvPr/>
            </p14:nvContentPartPr>
            <p14:xfrm>
              <a:off x="11091332" y="2030328"/>
              <a:ext cx="163689" cy="332749"/>
            </p14:xfrm>
          </p:contentPart>
        </mc:Choice>
        <mc:Fallback xmlns="">
          <p:pic>
            <p:nvPicPr>
              <p:cNvPr id="170" name="墨迹 169"/>
            </p:nvPicPr>
            <p:blipFill>
              <a:blip/>
            </p:blipFill>
            <p:spPr>
              <a:xfrm>
                <a:off x="11091332" y="2030328"/>
                <a:ext cx="163689" cy="3327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1" name="墨迹 170"/>
              <p14:cNvContentPartPr/>
              <p14:nvPr/>
            </p14:nvContentPartPr>
            <p14:xfrm>
              <a:off x="11238088" y="1753978"/>
              <a:ext cx="180623" cy="501943"/>
            </p14:xfrm>
          </p:contentPart>
        </mc:Choice>
        <mc:Fallback xmlns="">
          <p:pic>
            <p:nvPicPr>
              <p:cNvPr id="171" name="墨迹 170"/>
            </p:nvPicPr>
            <p:blipFill>
              <a:blip/>
            </p:blipFill>
            <p:spPr>
              <a:xfrm>
                <a:off x="11238088" y="1753978"/>
                <a:ext cx="180623" cy="501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72" name="墨迹 171"/>
              <p14:cNvContentPartPr/>
              <p14:nvPr/>
            </p14:nvContentPartPr>
            <p14:xfrm>
              <a:off x="11317111" y="2092366"/>
              <a:ext cx="242711" cy="236872"/>
            </p14:xfrm>
          </p:contentPart>
        </mc:Choice>
        <mc:Fallback xmlns="">
          <p:pic>
            <p:nvPicPr>
              <p:cNvPr id="172" name="墨迹 171"/>
            </p:nvPicPr>
            <p:blipFill>
              <a:blip/>
            </p:blipFill>
            <p:spPr>
              <a:xfrm>
                <a:off x="11317111" y="2092366"/>
                <a:ext cx="242711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73" name="墨迹 172"/>
              <p14:cNvContentPartPr/>
              <p14:nvPr/>
            </p14:nvContentPartPr>
            <p14:xfrm>
              <a:off x="11367911" y="2069807"/>
              <a:ext cx="118533" cy="84597"/>
            </p14:xfrm>
          </p:contentPart>
        </mc:Choice>
        <mc:Fallback xmlns="">
          <p:pic>
            <p:nvPicPr>
              <p:cNvPr id="173" name="墨迹 172"/>
            </p:nvPicPr>
            <p:blipFill>
              <a:blip/>
            </p:blipFill>
            <p:spPr>
              <a:xfrm>
                <a:off x="11367911" y="2069807"/>
                <a:ext cx="11853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74" name="墨迹 173"/>
              <p14:cNvContentPartPr/>
              <p14:nvPr/>
            </p14:nvContentPartPr>
            <p14:xfrm>
              <a:off x="10758311" y="2611228"/>
              <a:ext cx="242711" cy="186114"/>
            </p14:xfrm>
          </p:contentPart>
        </mc:Choice>
        <mc:Fallback xmlns="">
          <p:pic>
            <p:nvPicPr>
              <p:cNvPr id="174" name="墨迹 173"/>
            </p:nvPicPr>
            <p:blipFill>
              <a:blip/>
            </p:blipFill>
            <p:spPr>
              <a:xfrm>
                <a:off x="10758311" y="2611228"/>
                <a:ext cx="242711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75" name="墨迹 174"/>
              <p14:cNvContentPartPr/>
              <p14:nvPr/>
            </p14:nvContentPartPr>
            <p14:xfrm>
              <a:off x="10763955" y="2470233"/>
              <a:ext cx="203200" cy="298910"/>
            </p14:xfrm>
          </p:contentPart>
        </mc:Choice>
        <mc:Fallback xmlns="">
          <p:pic>
            <p:nvPicPr>
              <p:cNvPr id="175" name="墨迹 174"/>
            </p:nvPicPr>
            <p:blipFill>
              <a:blip/>
            </p:blipFill>
            <p:spPr>
              <a:xfrm>
                <a:off x="10763955" y="2470233"/>
                <a:ext cx="203200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76" name="墨迹 175"/>
              <p14:cNvContentPartPr/>
              <p14:nvPr/>
            </p14:nvContentPartPr>
            <p14:xfrm>
              <a:off x="11006667" y="2645067"/>
              <a:ext cx="152400" cy="129715"/>
            </p14:xfrm>
          </p:contentPart>
        </mc:Choice>
        <mc:Fallback xmlns="">
          <p:pic>
            <p:nvPicPr>
              <p:cNvPr id="176" name="墨迹 175"/>
            </p:nvPicPr>
            <p:blipFill>
              <a:blip/>
            </p:blipFill>
            <p:spPr>
              <a:xfrm>
                <a:off x="11006667" y="2645067"/>
                <a:ext cx="152400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77" name="墨迹 176"/>
              <p14:cNvContentPartPr/>
              <p14:nvPr/>
            </p14:nvContentPartPr>
            <p14:xfrm>
              <a:off x="11260667" y="2549190"/>
              <a:ext cx="124177" cy="56398"/>
            </p14:xfrm>
          </p:contentPart>
        </mc:Choice>
        <mc:Fallback xmlns="">
          <p:pic>
            <p:nvPicPr>
              <p:cNvPr id="177" name="墨迹 176"/>
            </p:nvPicPr>
            <p:blipFill>
              <a:blip/>
            </p:blipFill>
            <p:spPr>
              <a:xfrm>
                <a:off x="11260667" y="2549190"/>
                <a:ext cx="124177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78" name="墨迹 177"/>
              <p14:cNvContentPartPr/>
              <p14:nvPr/>
            </p14:nvContentPartPr>
            <p14:xfrm>
              <a:off x="11280422" y="2442034"/>
              <a:ext cx="19756" cy="290450"/>
            </p14:xfrm>
          </p:contentPart>
        </mc:Choice>
        <mc:Fallback xmlns="">
          <p:pic>
            <p:nvPicPr>
              <p:cNvPr id="178" name="墨迹 177"/>
            </p:nvPicPr>
            <p:blipFill>
              <a:blip/>
            </p:blipFill>
            <p:spPr>
              <a:xfrm>
                <a:off x="11280422" y="2442034"/>
                <a:ext cx="19756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79" name="墨迹 178"/>
              <p14:cNvContentPartPr/>
              <p14:nvPr/>
            </p14:nvContentPartPr>
            <p14:xfrm>
              <a:off x="11147777" y="2769143"/>
              <a:ext cx="426155" cy="39478"/>
            </p14:xfrm>
          </p:contentPart>
        </mc:Choice>
        <mc:Fallback xmlns="">
          <p:pic>
            <p:nvPicPr>
              <p:cNvPr id="179" name="墨迹 178"/>
            </p:nvPicPr>
            <p:blipFill>
              <a:blip/>
            </p:blipFill>
            <p:spPr>
              <a:xfrm>
                <a:off x="11147777" y="2769143"/>
                <a:ext cx="426155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80" name="墨迹 179"/>
              <p14:cNvContentPartPr/>
              <p14:nvPr/>
            </p14:nvContentPartPr>
            <p14:xfrm>
              <a:off x="10041466" y="2396916"/>
              <a:ext cx="285044" cy="555520"/>
            </p14:xfrm>
          </p:contentPart>
        </mc:Choice>
        <mc:Fallback xmlns="">
          <p:pic>
            <p:nvPicPr>
              <p:cNvPr id="180" name="墨迹 179"/>
            </p:nvPicPr>
            <p:blipFill>
              <a:blip/>
            </p:blipFill>
            <p:spPr>
              <a:xfrm>
                <a:off x="10041466" y="2396916"/>
                <a:ext cx="285044" cy="555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81" name="墨迹 180"/>
              <p14:cNvContentPartPr/>
              <p14:nvPr/>
            </p14:nvContentPartPr>
            <p14:xfrm>
              <a:off x="10323688" y="2532271"/>
              <a:ext cx="197556" cy="389146"/>
            </p14:xfrm>
          </p:contentPart>
        </mc:Choice>
        <mc:Fallback xmlns="">
          <p:pic>
            <p:nvPicPr>
              <p:cNvPr id="181" name="墨迹 180"/>
            </p:nvPicPr>
            <p:blipFill>
              <a:blip/>
            </p:blipFill>
            <p:spPr>
              <a:xfrm>
                <a:off x="10323688" y="2532271"/>
                <a:ext cx="197556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82" name="墨迹 181"/>
              <p14:cNvContentPartPr/>
              <p14:nvPr/>
            </p14:nvContentPartPr>
            <p14:xfrm>
              <a:off x="10442222" y="2763503"/>
              <a:ext cx="197556" cy="180473"/>
            </p14:xfrm>
          </p:contentPart>
        </mc:Choice>
        <mc:Fallback xmlns="">
          <p:pic>
            <p:nvPicPr>
              <p:cNvPr id="182" name="墨迹 181"/>
            </p:nvPicPr>
            <p:blipFill>
              <a:blip/>
            </p:blipFill>
            <p:spPr>
              <a:xfrm>
                <a:off x="10442222" y="2763503"/>
                <a:ext cx="197556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83" name="墨迹 182"/>
              <p14:cNvContentPartPr/>
              <p14:nvPr/>
            </p14:nvContentPartPr>
            <p14:xfrm>
              <a:off x="10470444" y="2752223"/>
              <a:ext cx="124177" cy="31019"/>
            </p14:xfrm>
          </p:contentPart>
        </mc:Choice>
        <mc:Fallback xmlns="">
          <p:pic>
            <p:nvPicPr>
              <p:cNvPr id="183" name="墨迹 182"/>
            </p:nvPicPr>
            <p:blipFill>
              <a:blip/>
            </p:blipFill>
            <p:spPr>
              <a:xfrm>
                <a:off x="10470444" y="2752223"/>
                <a:ext cx="12417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84" name="墨迹 183"/>
              <p14:cNvContentPartPr/>
              <p14:nvPr/>
            </p14:nvContentPartPr>
            <p14:xfrm>
              <a:off x="10425288" y="2515352"/>
              <a:ext cx="42333" cy="90236"/>
            </p14:xfrm>
          </p:contentPart>
        </mc:Choice>
        <mc:Fallback xmlns="">
          <p:pic>
            <p:nvPicPr>
              <p:cNvPr id="184" name="墨迹 183"/>
            </p:nvPicPr>
            <p:blipFill>
              <a:blip/>
            </p:blipFill>
            <p:spPr>
              <a:xfrm>
                <a:off x="10425288" y="2515352"/>
                <a:ext cx="42333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85" name="墨迹 184"/>
              <p14:cNvContentPartPr/>
              <p14:nvPr/>
            </p14:nvContentPartPr>
            <p14:xfrm>
              <a:off x="10397066" y="2481513"/>
              <a:ext cx="169334" cy="363767"/>
            </p14:xfrm>
          </p:contentPart>
        </mc:Choice>
        <mc:Fallback xmlns="">
          <p:pic>
            <p:nvPicPr>
              <p:cNvPr id="185" name="墨迹 184"/>
            </p:nvPicPr>
            <p:blipFill>
              <a:blip/>
            </p:blipFill>
            <p:spPr>
              <a:xfrm>
                <a:off x="10397066" y="2481513"/>
                <a:ext cx="169334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89" name="墨迹 188"/>
              <p14:cNvContentPartPr/>
              <p14:nvPr/>
            </p14:nvContentPartPr>
            <p14:xfrm>
              <a:off x="6776155" y="1105401"/>
              <a:ext cx="42334" cy="39478"/>
            </p14:xfrm>
          </p:contentPart>
        </mc:Choice>
        <mc:Fallback xmlns="">
          <p:pic>
            <p:nvPicPr>
              <p:cNvPr id="189" name="墨迹 188"/>
            </p:nvPicPr>
            <p:blipFill>
              <a:blip/>
            </p:blipFill>
            <p:spPr>
              <a:xfrm>
                <a:off x="6776155" y="1105401"/>
                <a:ext cx="42334" cy="394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26" name="墨迹 225"/>
              <p14:cNvContentPartPr/>
              <p14:nvPr/>
            </p14:nvContentPartPr>
            <p14:xfrm>
              <a:off x="4910666" y="4517481"/>
              <a:ext cx="31045" cy="321469"/>
            </p14:xfrm>
          </p:contentPart>
        </mc:Choice>
        <mc:Fallback xmlns="">
          <p:pic>
            <p:nvPicPr>
              <p:cNvPr id="226" name="墨迹 225"/>
            </p:nvPicPr>
            <p:blipFill>
              <a:blip/>
            </p:blipFill>
            <p:spPr>
              <a:xfrm>
                <a:off x="4910666" y="4517481"/>
                <a:ext cx="31045" cy="3214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227" name="墨迹 226"/>
              <p14:cNvContentPartPr/>
              <p14:nvPr/>
            </p14:nvContentPartPr>
            <p14:xfrm>
              <a:off x="5017911" y="4528761"/>
              <a:ext cx="124177" cy="214312"/>
            </p14:xfrm>
          </p:contentPart>
        </mc:Choice>
        <mc:Fallback xmlns="">
          <p:pic>
            <p:nvPicPr>
              <p:cNvPr id="227" name="墨迹 226"/>
            </p:nvPicPr>
            <p:blipFill>
              <a:blip/>
            </p:blipFill>
            <p:spPr>
              <a:xfrm>
                <a:off x="5017911" y="4528761"/>
                <a:ext cx="124177" cy="2143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28" name="墨迹 227"/>
              <p14:cNvContentPartPr/>
              <p14:nvPr/>
            </p14:nvContentPartPr>
            <p14:xfrm>
              <a:off x="4989688" y="4562600"/>
              <a:ext cx="143934" cy="197393"/>
            </p14:xfrm>
          </p:contentPart>
        </mc:Choice>
        <mc:Fallback xmlns="">
          <p:pic>
            <p:nvPicPr>
              <p:cNvPr id="228" name="墨迹 227"/>
            </p:nvPicPr>
            <p:blipFill>
              <a:blip/>
            </p:blipFill>
            <p:spPr>
              <a:xfrm>
                <a:off x="4989688" y="4562600"/>
                <a:ext cx="143934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229" name="墨迹 228"/>
              <p14:cNvContentPartPr/>
              <p14:nvPr/>
            </p14:nvContentPartPr>
            <p14:xfrm>
              <a:off x="5232400" y="4556960"/>
              <a:ext cx="242711" cy="45119"/>
            </p14:xfrm>
          </p:contentPart>
        </mc:Choice>
        <mc:Fallback xmlns="">
          <p:pic>
            <p:nvPicPr>
              <p:cNvPr id="229" name="墨迹 228"/>
            </p:nvPicPr>
            <p:blipFill>
              <a:blip/>
            </p:blipFill>
            <p:spPr>
              <a:xfrm>
                <a:off x="5232400" y="4556960"/>
                <a:ext cx="2427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30" name="墨迹 229"/>
              <p14:cNvContentPartPr/>
              <p14:nvPr/>
            </p14:nvContentPartPr>
            <p14:xfrm>
              <a:off x="5288844" y="4602079"/>
              <a:ext cx="95956" cy="265070"/>
            </p14:xfrm>
          </p:contentPart>
        </mc:Choice>
        <mc:Fallback xmlns="">
          <p:pic>
            <p:nvPicPr>
              <p:cNvPr id="230" name="墨迹 229"/>
            </p:nvPicPr>
            <p:blipFill>
              <a:blip/>
            </p:blipFill>
            <p:spPr>
              <a:xfrm>
                <a:off x="5288844" y="4602079"/>
                <a:ext cx="95956" cy="2650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31" name="墨迹 230"/>
              <p14:cNvContentPartPr/>
              <p14:nvPr/>
            </p14:nvContentPartPr>
            <p14:xfrm>
              <a:off x="5356577" y="4675396"/>
              <a:ext cx="121356" cy="22559"/>
            </p14:xfrm>
          </p:contentPart>
        </mc:Choice>
        <mc:Fallback xmlns="">
          <p:pic>
            <p:nvPicPr>
              <p:cNvPr id="231" name="墨迹 230"/>
            </p:nvPicPr>
            <p:blipFill>
              <a:blip/>
            </p:blipFill>
            <p:spPr>
              <a:xfrm>
                <a:off x="5356577" y="4675396"/>
                <a:ext cx="12135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232" name="墨迹 231"/>
              <p14:cNvContentPartPr/>
              <p14:nvPr/>
            </p14:nvContentPartPr>
            <p14:xfrm>
              <a:off x="5311422" y="4320088"/>
              <a:ext cx="90311" cy="259431"/>
            </p14:xfrm>
          </p:contentPart>
        </mc:Choice>
        <mc:Fallback xmlns="">
          <p:pic>
            <p:nvPicPr>
              <p:cNvPr id="232" name="墨迹 231"/>
            </p:nvPicPr>
            <p:blipFill>
              <a:blip/>
            </p:blipFill>
            <p:spPr>
              <a:xfrm>
                <a:off x="5311422" y="4320088"/>
                <a:ext cx="90311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33" name="墨迹 232"/>
              <p14:cNvContentPartPr/>
              <p14:nvPr/>
            </p14:nvContentPartPr>
            <p14:xfrm>
              <a:off x="5489222" y="4472363"/>
              <a:ext cx="98778" cy="186114"/>
            </p14:xfrm>
          </p:contentPart>
        </mc:Choice>
        <mc:Fallback xmlns="">
          <p:pic>
            <p:nvPicPr>
              <p:cNvPr id="233" name="墨迹 232"/>
            </p:nvPicPr>
            <p:blipFill>
              <a:blip/>
            </p:blipFill>
            <p:spPr>
              <a:xfrm>
                <a:off x="5489222" y="4472363"/>
                <a:ext cx="98778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234" name="墨迹 233"/>
              <p14:cNvContentPartPr/>
              <p14:nvPr/>
            </p14:nvContentPartPr>
            <p14:xfrm>
              <a:off x="5480755" y="4523121"/>
              <a:ext cx="93134" cy="140995"/>
            </p14:xfrm>
          </p:contentPart>
        </mc:Choice>
        <mc:Fallback xmlns="">
          <p:pic>
            <p:nvPicPr>
              <p:cNvPr id="234" name="墨迹 233"/>
            </p:nvPicPr>
            <p:blipFill>
              <a:blip/>
            </p:blipFill>
            <p:spPr>
              <a:xfrm>
                <a:off x="5480755" y="4523121"/>
                <a:ext cx="9313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35" name="墨迹 234"/>
              <p14:cNvContentPartPr/>
              <p14:nvPr/>
            </p14:nvContentPartPr>
            <p14:xfrm>
              <a:off x="5633155" y="4523121"/>
              <a:ext cx="194734" cy="28199"/>
            </p14:xfrm>
          </p:contentPart>
        </mc:Choice>
        <mc:Fallback xmlns="">
          <p:pic>
            <p:nvPicPr>
              <p:cNvPr id="235" name="墨迹 234"/>
            </p:nvPicPr>
            <p:blipFill>
              <a:blip/>
            </p:blipFill>
            <p:spPr>
              <a:xfrm>
                <a:off x="5633155" y="4523121"/>
                <a:ext cx="194734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6" name="墨迹 235"/>
              <p14:cNvContentPartPr/>
              <p14:nvPr/>
            </p14:nvContentPartPr>
            <p14:xfrm>
              <a:off x="5655733" y="4613358"/>
              <a:ext cx="112889" cy="242511"/>
            </p14:xfrm>
          </p:contentPart>
        </mc:Choice>
        <mc:Fallback xmlns="">
          <p:pic>
            <p:nvPicPr>
              <p:cNvPr id="236" name="墨迹 235"/>
            </p:nvPicPr>
            <p:blipFill>
              <a:blip/>
            </p:blipFill>
            <p:spPr>
              <a:xfrm>
                <a:off x="5655733" y="4613358"/>
                <a:ext cx="112889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37" name="墨迹 236"/>
              <p14:cNvContentPartPr/>
              <p14:nvPr/>
            </p14:nvContentPartPr>
            <p14:xfrm>
              <a:off x="5655733" y="4353927"/>
              <a:ext cx="112889" cy="152275"/>
            </p14:xfrm>
          </p:contentPart>
        </mc:Choice>
        <mc:Fallback xmlns="">
          <p:pic>
            <p:nvPicPr>
              <p:cNvPr id="237" name="墨迹 236"/>
            </p:nvPicPr>
            <p:blipFill>
              <a:blip/>
            </p:blipFill>
            <p:spPr>
              <a:xfrm>
                <a:off x="5655733" y="4353927"/>
                <a:ext cx="1128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238" name="墨迹 237"/>
              <p14:cNvContentPartPr/>
              <p14:nvPr/>
            </p14:nvContentPartPr>
            <p14:xfrm>
              <a:off x="5813777" y="4545680"/>
              <a:ext cx="129823" cy="11280"/>
            </p14:xfrm>
          </p:contentPart>
        </mc:Choice>
        <mc:Fallback xmlns="">
          <p:pic>
            <p:nvPicPr>
              <p:cNvPr id="238" name="墨迹 237"/>
            </p:nvPicPr>
            <p:blipFill>
              <a:blip/>
            </p:blipFill>
            <p:spPr>
              <a:xfrm>
                <a:off x="5813777" y="4545680"/>
                <a:ext cx="1298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39" name="墨迹 238"/>
              <p14:cNvContentPartPr/>
              <p14:nvPr/>
            </p14:nvContentPartPr>
            <p14:xfrm>
              <a:off x="5836355" y="4630277"/>
              <a:ext cx="143934" cy="11280"/>
            </p14:xfrm>
          </p:contentPart>
        </mc:Choice>
        <mc:Fallback xmlns="">
          <p:pic>
            <p:nvPicPr>
              <p:cNvPr id="239" name="墨迹 238"/>
            </p:nvPicPr>
            <p:blipFill>
              <a:blip/>
            </p:blipFill>
            <p:spPr>
              <a:xfrm>
                <a:off x="5836355" y="4630277"/>
                <a:ext cx="143934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40" name="墨迹 239"/>
              <p14:cNvContentPartPr/>
              <p14:nvPr/>
            </p14:nvContentPartPr>
            <p14:xfrm>
              <a:off x="6022622" y="4489282"/>
              <a:ext cx="79022" cy="169194"/>
            </p14:xfrm>
          </p:contentPart>
        </mc:Choice>
        <mc:Fallback xmlns="">
          <p:pic>
            <p:nvPicPr>
              <p:cNvPr id="240" name="墨迹 239"/>
            </p:nvPicPr>
            <p:blipFill>
              <a:blip/>
            </p:blipFill>
            <p:spPr>
              <a:xfrm>
                <a:off x="6022622" y="4489282"/>
                <a:ext cx="79022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41" name="墨迹 240"/>
              <p14:cNvContentPartPr/>
              <p14:nvPr/>
            </p14:nvContentPartPr>
            <p14:xfrm>
              <a:off x="6124222" y="4540041"/>
              <a:ext cx="62088" cy="64857"/>
            </p14:xfrm>
          </p:contentPart>
        </mc:Choice>
        <mc:Fallback xmlns="">
          <p:pic>
            <p:nvPicPr>
              <p:cNvPr id="241" name="墨迹 240"/>
            </p:nvPicPr>
            <p:blipFill>
              <a:blip/>
            </p:blipFill>
            <p:spPr>
              <a:xfrm>
                <a:off x="6124222" y="4540041"/>
                <a:ext cx="62088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242" name="墨迹 241"/>
              <p14:cNvContentPartPr/>
              <p14:nvPr/>
            </p14:nvContentPartPr>
            <p14:xfrm>
              <a:off x="6237111" y="4415965"/>
              <a:ext cx="95956" cy="140995"/>
            </p14:xfrm>
          </p:contentPart>
        </mc:Choice>
        <mc:Fallback xmlns="">
          <p:pic>
            <p:nvPicPr>
              <p:cNvPr id="242" name="墨迹 241"/>
            </p:nvPicPr>
            <p:blipFill>
              <a:blip/>
            </p:blipFill>
            <p:spPr>
              <a:xfrm>
                <a:off x="6237111" y="4415965"/>
                <a:ext cx="959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43" name="墨迹 242"/>
              <p14:cNvContentPartPr/>
              <p14:nvPr/>
            </p14:nvContentPartPr>
            <p14:xfrm>
              <a:off x="6242755" y="4410325"/>
              <a:ext cx="107245" cy="281990"/>
            </p14:xfrm>
          </p:contentPart>
        </mc:Choice>
        <mc:Fallback xmlns="">
          <p:pic>
            <p:nvPicPr>
              <p:cNvPr id="243" name="墨迹 242"/>
            </p:nvPicPr>
            <p:blipFill>
              <a:blip/>
            </p:blipFill>
            <p:spPr>
              <a:xfrm>
                <a:off x="6242755" y="4410325"/>
                <a:ext cx="107245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" name="墨迹 4"/>
              <p14:cNvContentPartPr/>
              <p14:nvPr/>
            </p14:nvContentPartPr>
            <p14:xfrm>
              <a:off x="4312355" y="222772"/>
              <a:ext cx="239889" cy="8177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312355" y="222772"/>
                <a:ext cx="239889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" name="墨迹 6"/>
              <p14:cNvContentPartPr/>
              <p14:nvPr/>
            </p14:nvContentPartPr>
            <p14:xfrm>
              <a:off x="4629855" y="3739189"/>
              <a:ext cx="117122" cy="6767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4629855" y="3739189"/>
                <a:ext cx="11712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0" name="墨迹 9"/>
              <p14:cNvContentPartPr/>
              <p14:nvPr/>
            </p14:nvContentPartPr>
            <p14:xfrm>
              <a:off x="7518400" y="1122320"/>
              <a:ext cx="31044" cy="141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518400" y="1122320"/>
                <a:ext cx="310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1" name="墨迹 10"/>
              <p14:cNvContentPartPr/>
              <p14:nvPr/>
            </p14:nvContentPartPr>
            <p14:xfrm>
              <a:off x="6626577" y="1390211"/>
              <a:ext cx="28223" cy="197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6626577" y="1390211"/>
                <a:ext cx="2822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2" name="墨迹 11"/>
              <p14:cNvContentPartPr/>
              <p14:nvPr/>
            </p14:nvContentPartPr>
            <p14:xfrm>
              <a:off x="7868355" y="2481513"/>
              <a:ext cx="5645" cy="11279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868355" y="2481513"/>
                <a:ext cx="564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21" name="墨迹 20"/>
              <p14:cNvContentPartPr/>
              <p14:nvPr/>
            </p14:nvContentPartPr>
            <p14:xfrm>
              <a:off x="7840133" y="2520991"/>
              <a:ext cx="5644" cy="1410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7840133" y="2520991"/>
                <a:ext cx="564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37" name="墨迹 36"/>
              <p14:cNvContentPartPr/>
              <p14:nvPr/>
            </p14:nvContentPartPr>
            <p14:xfrm>
              <a:off x="5057422" y="1502126"/>
              <a:ext cx="16933" cy="934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5057422" y="1502126"/>
                <a:ext cx="16933" cy="93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252" name="墨迹 251"/>
              <p14:cNvContentPartPr/>
              <p14:nvPr/>
            </p14:nvContentPartPr>
            <p14:xfrm>
              <a:off x="7807677" y="1968291"/>
              <a:ext cx="26812" cy="25379"/>
            </p14:xfrm>
          </p:contentPart>
        </mc:Choice>
        <mc:Fallback xmlns="">
          <p:pic>
            <p:nvPicPr>
              <p:cNvPr id="252" name="墨迹 251"/>
            </p:nvPicPr>
            <p:blipFill>
              <a:blip/>
            </p:blipFill>
            <p:spPr>
              <a:xfrm>
                <a:off x="7807677" y="1968291"/>
                <a:ext cx="268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53" name="墨迹 252"/>
              <p14:cNvContentPartPr/>
              <p14:nvPr/>
            </p14:nvContentPartPr>
            <p14:xfrm>
              <a:off x="7762522" y="1948551"/>
              <a:ext cx="29633" cy="53578"/>
            </p14:xfrm>
          </p:contentPart>
        </mc:Choice>
        <mc:Fallback xmlns="">
          <p:pic>
            <p:nvPicPr>
              <p:cNvPr id="253" name="墨迹 252"/>
            </p:nvPicPr>
            <p:blipFill>
              <a:blip/>
            </p:blipFill>
            <p:spPr>
              <a:xfrm>
                <a:off x="7762522" y="1948551"/>
                <a:ext cx="29633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59" name="墨迹 258"/>
              <p14:cNvContentPartPr/>
              <p14:nvPr/>
            </p14:nvContentPartPr>
            <p14:xfrm>
              <a:off x="7919155" y="2363077"/>
              <a:ext cx="19756" cy="11279"/>
            </p14:xfrm>
          </p:contentPart>
        </mc:Choice>
        <mc:Fallback xmlns="">
          <p:pic>
            <p:nvPicPr>
              <p:cNvPr id="259" name="墨迹 258"/>
            </p:nvPicPr>
            <p:blipFill>
              <a:blip/>
            </p:blipFill>
            <p:spPr>
              <a:xfrm>
                <a:off x="7919155" y="2363077"/>
                <a:ext cx="19756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260" name="墨迹 259"/>
              <p14:cNvContentPartPr/>
              <p14:nvPr/>
            </p14:nvContentPartPr>
            <p14:xfrm>
              <a:off x="7914922" y="2391276"/>
              <a:ext cx="21166" cy="16919"/>
            </p14:xfrm>
          </p:contentPart>
        </mc:Choice>
        <mc:Fallback xmlns="">
          <p:pic>
            <p:nvPicPr>
              <p:cNvPr id="260" name="墨迹 259"/>
            </p:nvPicPr>
            <p:blipFill>
              <a:blip/>
            </p:blipFill>
            <p:spPr>
              <a:xfrm>
                <a:off x="7914922" y="2391276"/>
                <a:ext cx="2116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64" name="墨迹 263"/>
              <p14:cNvContentPartPr/>
              <p14:nvPr/>
            </p14:nvContentPartPr>
            <p14:xfrm>
              <a:off x="5894740" y="2924237"/>
              <a:ext cx="51682" cy="25379"/>
            </p14:xfrm>
          </p:contentPart>
        </mc:Choice>
        <mc:Fallback xmlns="">
          <p:pic>
            <p:nvPicPr>
              <p:cNvPr id="264" name="墨迹 263"/>
            </p:nvPicPr>
            <p:blipFill>
              <a:blip/>
            </p:blipFill>
            <p:spPr>
              <a:xfrm>
                <a:off x="5894740" y="2924237"/>
                <a:ext cx="5168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270" name="墨迹 269"/>
              <p14:cNvContentPartPr/>
              <p14:nvPr/>
            </p14:nvContentPartPr>
            <p14:xfrm>
              <a:off x="8554155" y="2780422"/>
              <a:ext cx="19756" cy="90237"/>
            </p14:xfrm>
          </p:contentPart>
        </mc:Choice>
        <mc:Fallback xmlns="">
          <p:pic>
            <p:nvPicPr>
              <p:cNvPr id="270" name="墨迹 269"/>
            </p:nvPicPr>
            <p:blipFill>
              <a:blip/>
            </p:blipFill>
            <p:spPr>
              <a:xfrm>
                <a:off x="8554155" y="2780422"/>
                <a:ext cx="197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87" name="墨迹 286"/>
              <p14:cNvContentPartPr/>
              <p14:nvPr/>
            </p14:nvContentPartPr>
            <p14:xfrm>
              <a:off x="6920088" y="3474118"/>
              <a:ext cx="39512" cy="110681"/>
            </p14:xfrm>
          </p:contentPart>
        </mc:Choice>
        <mc:Fallback xmlns="">
          <p:pic>
            <p:nvPicPr>
              <p:cNvPr id="287" name="墨迹 286"/>
            </p:nvPicPr>
            <p:blipFill>
              <a:blip/>
            </p:blipFill>
            <p:spPr>
              <a:xfrm>
                <a:off x="6920088" y="3474118"/>
                <a:ext cx="39512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299" name="墨迹 298"/>
              <p14:cNvContentPartPr/>
              <p14:nvPr/>
            </p14:nvContentPartPr>
            <p14:xfrm>
              <a:off x="3691466" y="3818146"/>
              <a:ext cx="2822" cy="56398"/>
            </p14:xfrm>
          </p:contentPart>
        </mc:Choice>
        <mc:Fallback xmlns="">
          <p:pic>
            <p:nvPicPr>
              <p:cNvPr id="299" name="墨迹 298"/>
            </p:nvPicPr>
            <p:blipFill>
              <a:blip/>
            </p:blipFill>
            <p:spPr>
              <a:xfrm>
                <a:off x="3691466" y="3818146"/>
                <a:ext cx="28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00" name="墨迹 299"/>
              <p14:cNvContentPartPr/>
              <p14:nvPr/>
            </p14:nvContentPartPr>
            <p14:xfrm>
              <a:off x="3697111" y="3372601"/>
              <a:ext cx="11289" cy="4230"/>
            </p14:xfrm>
          </p:contentPart>
        </mc:Choice>
        <mc:Fallback xmlns="">
          <p:pic>
            <p:nvPicPr>
              <p:cNvPr id="300" name="墨迹 299"/>
            </p:nvPicPr>
            <p:blipFill>
              <a:blip/>
            </p:blipFill>
            <p:spPr>
              <a:xfrm>
                <a:off x="3697111" y="3372601"/>
                <a:ext cx="11289" cy="42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309" name="墨迹 308"/>
              <p14:cNvContentPartPr/>
              <p14:nvPr/>
            </p14:nvContentPartPr>
            <p14:xfrm>
              <a:off x="3979333" y="3288004"/>
              <a:ext cx="360" cy="19740"/>
            </p14:xfrm>
          </p:contentPart>
        </mc:Choice>
        <mc:Fallback xmlns="">
          <p:pic>
            <p:nvPicPr>
              <p:cNvPr id="309" name="墨迹 308"/>
            </p:nvPicPr>
            <p:blipFill>
              <a:blip/>
            </p:blipFill>
            <p:spPr>
              <a:xfrm>
                <a:off x="3979333" y="3288004"/>
                <a:ext cx="360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13" name="墨迹 312"/>
              <p14:cNvContentPartPr/>
              <p14:nvPr/>
            </p14:nvContentPartPr>
            <p14:xfrm>
              <a:off x="5429955" y="4204472"/>
              <a:ext cx="539045" cy="228413"/>
            </p14:xfrm>
          </p:contentPart>
        </mc:Choice>
        <mc:Fallback xmlns="">
          <p:pic>
            <p:nvPicPr>
              <p:cNvPr id="313" name="墨迹 312"/>
            </p:nvPicPr>
            <p:blipFill>
              <a:blip/>
            </p:blipFill>
            <p:spPr>
              <a:xfrm>
                <a:off x="5429955" y="4204472"/>
                <a:ext cx="539045" cy="2284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315" name="墨迹 314"/>
              <p14:cNvContentPartPr/>
              <p14:nvPr/>
            </p14:nvContentPartPr>
            <p14:xfrm>
              <a:off x="5887155" y="4475183"/>
              <a:ext cx="5645" cy="8459"/>
            </p14:xfrm>
          </p:contentPart>
        </mc:Choice>
        <mc:Fallback xmlns="">
          <p:pic>
            <p:nvPicPr>
              <p:cNvPr id="315" name="墨迹 314"/>
            </p:nvPicPr>
            <p:blipFill>
              <a:blip/>
            </p:blipFill>
            <p:spPr>
              <a:xfrm>
                <a:off x="5887155" y="4475183"/>
                <a:ext cx="5645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16" name="墨迹 315"/>
              <p14:cNvContentPartPr/>
              <p14:nvPr/>
            </p14:nvContentPartPr>
            <p14:xfrm>
              <a:off x="5904088" y="4062596"/>
              <a:ext cx="11289" cy="14981"/>
            </p14:xfrm>
          </p:contentPart>
        </mc:Choice>
        <mc:Fallback xmlns="">
          <p:pic>
            <p:nvPicPr>
              <p:cNvPr id="316" name="墨迹 315"/>
            </p:nvPicPr>
            <p:blipFill>
              <a:blip/>
            </p:blipFill>
            <p:spPr>
              <a:xfrm>
                <a:off x="5904088" y="4062596"/>
                <a:ext cx="11289" cy="149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17" name="墨迹 316"/>
              <p14:cNvContentPartPr/>
              <p14:nvPr/>
            </p14:nvContentPartPr>
            <p14:xfrm>
              <a:off x="5877277" y="4359567"/>
              <a:ext cx="15523" cy="11280"/>
            </p14:xfrm>
          </p:contentPart>
        </mc:Choice>
        <mc:Fallback xmlns="">
          <p:pic>
            <p:nvPicPr>
              <p:cNvPr id="317" name="墨迹 316"/>
            </p:nvPicPr>
            <p:blipFill>
              <a:blip/>
            </p:blipFill>
            <p:spPr>
              <a:xfrm>
                <a:off x="5877277" y="4359567"/>
                <a:ext cx="15523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318" name="墨迹 317"/>
              <p14:cNvContentPartPr/>
              <p14:nvPr/>
            </p14:nvContentPartPr>
            <p14:xfrm>
              <a:off x="5960533" y="3880184"/>
              <a:ext cx="360" cy="42298"/>
            </p14:xfrm>
          </p:contentPart>
        </mc:Choice>
        <mc:Fallback xmlns="">
          <p:pic>
            <p:nvPicPr>
              <p:cNvPr id="318" name="墨迹 317"/>
            </p:nvPicPr>
            <p:blipFill>
              <a:blip/>
            </p:blipFill>
            <p:spPr>
              <a:xfrm>
                <a:off x="5960533" y="3880184"/>
                <a:ext cx="360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19" name="墨迹 318"/>
              <p14:cNvContentPartPr/>
              <p14:nvPr/>
            </p14:nvContentPartPr>
            <p14:xfrm>
              <a:off x="5804428" y="4497742"/>
              <a:ext cx="31927" cy="76137"/>
            </p14:xfrm>
          </p:contentPart>
        </mc:Choice>
        <mc:Fallback xmlns="">
          <p:pic>
            <p:nvPicPr>
              <p:cNvPr id="319" name="墨迹 318"/>
            </p:nvPicPr>
            <p:blipFill>
              <a:blip/>
            </p:blipFill>
            <p:spPr>
              <a:xfrm>
                <a:off x="5804428" y="4497742"/>
                <a:ext cx="31927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320" name="墨迹 319"/>
              <p14:cNvContentPartPr/>
              <p14:nvPr/>
            </p14:nvContentPartPr>
            <p14:xfrm>
              <a:off x="5741811" y="4466723"/>
              <a:ext cx="9878" cy="28199"/>
            </p14:xfrm>
          </p:contentPart>
        </mc:Choice>
        <mc:Fallback xmlns="">
          <p:pic>
            <p:nvPicPr>
              <p:cNvPr id="320" name="墨迹 319"/>
            </p:nvPicPr>
            <p:blipFill>
              <a:blip/>
            </p:blipFill>
            <p:spPr>
              <a:xfrm>
                <a:off x="5741811" y="4466723"/>
                <a:ext cx="9878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325" name="墨迹 324"/>
              <p14:cNvContentPartPr/>
              <p14:nvPr/>
            </p14:nvContentPartPr>
            <p14:xfrm>
              <a:off x="5700888" y="4311629"/>
              <a:ext cx="33867" cy="25379"/>
            </p14:xfrm>
          </p:contentPart>
        </mc:Choice>
        <mc:Fallback xmlns="">
          <p:pic>
            <p:nvPicPr>
              <p:cNvPr id="325" name="墨迹 324"/>
            </p:nvPicPr>
            <p:blipFill>
              <a:blip/>
            </p:blipFill>
            <p:spPr>
              <a:xfrm>
                <a:off x="5700888" y="4311629"/>
                <a:ext cx="338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327" name="墨迹 326"/>
              <p14:cNvContentPartPr/>
              <p14:nvPr/>
            </p14:nvContentPartPr>
            <p14:xfrm>
              <a:off x="7591777" y="3806866"/>
              <a:ext cx="366889" cy="31019"/>
            </p14:xfrm>
          </p:contentPart>
        </mc:Choice>
        <mc:Fallback xmlns="">
          <p:pic>
            <p:nvPicPr>
              <p:cNvPr id="327" name="墨迹 326"/>
            </p:nvPicPr>
            <p:blipFill>
              <a:blip/>
            </p:blipFill>
            <p:spPr>
              <a:xfrm>
                <a:off x="7591777" y="3806866"/>
                <a:ext cx="366889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328" name="墨迹 327"/>
              <p14:cNvContentPartPr/>
              <p14:nvPr/>
            </p14:nvContentPartPr>
            <p14:xfrm>
              <a:off x="6575777" y="4333306"/>
              <a:ext cx="22578" cy="12161"/>
            </p14:xfrm>
          </p:contentPart>
        </mc:Choice>
        <mc:Fallback xmlns="">
          <p:pic>
            <p:nvPicPr>
              <p:cNvPr id="328" name="墨迹 327"/>
            </p:nvPicPr>
            <p:blipFill>
              <a:blip/>
            </p:blipFill>
            <p:spPr>
              <a:xfrm>
                <a:off x="6575777" y="4333306"/>
                <a:ext cx="22578" cy="121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329" name="墨迹 328"/>
              <p14:cNvContentPartPr/>
              <p14:nvPr/>
            </p14:nvContentPartPr>
            <p14:xfrm>
              <a:off x="6651448" y="4212932"/>
              <a:ext cx="8996" cy="11280"/>
            </p14:xfrm>
          </p:contentPart>
        </mc:Choice>
        <mc:Fallback xmlns="">
          <p:pic>
            <p:nvPicPr>
              <p:cNvPr id="329" name="墨迹 328"/>
            </p:nvPicPr>
            <p:blipFill>
              <a:blip/>
            </p:blipFill>
            <p:spPr>
              <a:xfrm>
                <a:off x="6651448" y="4212932"/>
                <a:ext cx="8996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330" name="墨迹 329"/>
              <p14:cNvContentPartPr/>
              <p14:nvPr/>
            </p14:nvContentPartPr>
            <p14:xfrm>
              <a:off x="6654800" y="4258051"/>
              <a:ext cx="11288" cy="8459"/>
            </p14:xfrm>
          </p:contentPart>
        </mc:Choice>
        <mc:Fallback xmlns="">
          <p:pic>
            <p:nvPicPr>
              <p:cNvPr id="330" name="墨迹 329"/>
            </p:nvPicPr>
            <p:blipFill>
              <a:blip/>
            </p:blipFill>
            <p:spPr>
              <a:xfrm>
                <a:off x="6654800" y="4258051"/>
                <a:ext cx="11288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331" name="墨迹 330"/>
              <p14:cNvContentPartPr/>
              <p14:nvPr/>
            </p14:nvContentPartPr>
            <p14:xfrm>
              <a:off x="6656740" y="4342648"/>
              <a:ext cx="26282" cy="33838"/>
            </p14:xfrm>
          </p:contentPart>
        </mc:Choice>
        <mc:Fallback xmlns="">
          <p:pic>
            <p:nvPicPr>
              <p:cNvPr id="331" name="墨迹 330"/>
            </p:nvPicPr>
            <p:blipFill>
              <a:blip/>
            </p:blipFill>
            <p:spPr>
              <a:xfrm>
                <a:off x="6656740" y="4342648"/>
                <a:ext cx="26282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332" name="墨迹 331"/>
              <p14:cNvContentPartPr/>
              <p14:nvPr/>
            </p14:nvContentPartPr>
            <p14:xfrm>
              <a:off x="6666088" y="4370847"/>
              <a:ext cx="33867" cy="31018"/>
            </p14:xfrm>
          </p:contentPart>
        </mc:Choice>
        <mc:Fallback xmlns="">
          <p:pic>
            <p:nvPicPr>
              <p:cNvPr id="332" name="墨迹 331"/>
            </p:nvPicPr>
            <p:blipFill>
              <a:blip/>
            </p:blipFill>
            <p:spPr>
              <a:xfrm>
                <a:off x="6666088" y="4370847"/>
                <a:ext cx="33867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333" name="墨迹 332"/>
              <p14:cNvContentPartPr/>
              <p14:nvPr/>
            </p14:nvContentPartPr>
            <p14:xfrm>
              <a:off x="6673850" y="4334188"/>
              <a:ext cx="37394" cy="14100"/>
            </p14:xfrm>
          </p:contentPart>
        </mc:Choice>
        <mc:Fallback xmlns="">
          <p:pic>
            <p:nvPicPr>
              <p:cNvPr id="333" name="墨迹 332"/>
            </p:nvPicPr>
            <p:blipFill>
              <a:blip/>
            </p:blipFill>
            <p:spPr>
              <a:xfrm>
                <a:off x="6673850" y="4334188"/>
                <a:ext cx="37394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334" name="墨迹 333"/>
              <p14:cNvContentPartPr/>
              <p14:nvPr/>
            </p14:nvContentPartPr>
            <p14:xfrm>
              <a:off x="6380868" y="4038098"/>
              <a:ext cx="22754" cy="70498"/>
            </p14:xfrm>
          </p:contentPart>
        </mc:Choice>
        <mc:Fallback xmlns="">
          <p:pic>
            <p:nvPicPr>
              <p:cNvPr id="334" name="墨迹 333"/>
            </p:nvPicPr>
            <p:blipFill>
              <a:blip/>
            </p:blipFill>
            <p:spPr>
              <a:xfrm>
                <a:off x="6380868" y="4038098"/>
                <a:ext cx="22754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336" name="墨迹 335"/>
              <p14:cNvContentPartPr/>
              <p14:nvPr/>
            </p14:nvContentPartPr>
            <p14:xfrm>
              <a:off x="6005688" y="5421260"/>
              <a:ext cx="138289" cy="35249"/>
            </p14:xfrm>
          </p:contentPart>
        </mc:Choice>
        <mc:Fallback xmlns="">
          <p:pic>
            <p:nvPicPr>
              <p:cNvPr id="336" name="墨迹 335"/>
            </p:nvPicPr>
            <p:blipFill>
              <a:blip/>
            </p:blipFill>
            <p:spPr>
              <a:xfrm>
                <a:off x="6005688" y="5421260"/>
                <a:ext cx="138289" cy="352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339" name="墨迹 338"/>
              <p14:cNvContentPartPr/>
              <p14:nvPr/>
            </p14:nvContentPartPr>
            <p14:xfrm>
              <a:off x="7699022" y="2075447"/>
              <a:ext cx="45155" cy="39479"/>
            </p14:xfrm>
          </p:contentPart>
        </mc:Choice>
        <mc:Fallback xmlns="">
          <p:pic>
            <p:nvPicPr>
              <p:cNvPr id="339" name="墨迹 338"/>
            </p:nvPicPr>
            <p:blipFill>
              <a:blip/>
            </p:blipFill>
            <p:spPr>
              <a:xfrm>
                <a:off x="7699022" y="2075447"/>
                <a:ext cx="45155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341" name="墨迹 340"/>
              <p14:cNvContentPartPr/>
              <p14:nvPr/>
            </p14:nvContentPartPr>
            <p14:xfrm>
              <a:off x="8487127" y="2622508"/>
              <a:ext cx="69850" cy="33839"/>
            </p14:xfrm>
          </p:contentPart>
        </mc:Choice>
        <mc:Fallback xmlns="">
          <p:pic>
            <p:nvPicPr>
              <p:cNvPr id="341" name="墨迹 340"/>
            </p:nvPicPr>
            <p:blipFill>
              <a:blip/>
            </p:blipFill>
            <p:spPr>
              <a:xfrm>
                <a:off x="8487127" y="2622508"/>
                <a:ext cx="6985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343" name="墨迹 342"/>
              <p14:cNvContentPartPr/>
              <p14:nvPr/>
            </p14:nvContentPartPr>
            <p14:xfrm>
              <a:off x="7953022" y="542831"/>
              <a:ext cx="36688" cy="7049"/>
            </p14:xfrm>
          </p:contentPart>
        </mc:Choice>
        <mc:Fallback xmlns="">
          <p:pic>
            <p:nvPicPr>
              <p:cNvPr id="343" name="墨迹 342"/>
            </p:nvPicPr>
            <p:blipFill>
              <a:blip/>
            </p:blipFill>
            <p:spPr>
              <a:xfrm>
                <a:off x="7953022" y="542831"/>
                <a:ext cx="36688" cy="7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350" name="墨迹 349"/>
              <p14:cNvContentPartPr/>
              <p14:nvPr/>
            </p14:nvContentPartPr>
            <p14:xfrm>
              <a:off x="10018888" y="6226341"/>
              <a:ext cx="16934" cy="26789"/>
            </p14:xfrm>
          </p:contentPart>
        </mc:Choice>
        <mc:Fallback xmlns="">
          <p:pic>
            <p:nvPicPr>
              <p:cNvPr id="350" name="墨迹 349"/>
            </p:nvPicPr>
            <p:blipFill>
              <a:blip/>
            </p:blipFill>
            <p:spPr>
              <a:xfrm>
                <a:off x="10018888" y="6226341"/>
                <a:ext cx="16934" cy="267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351" name="墨迹 350"/>
              <p14:cNvContentPartPr/>
              <p14:nvPr/>
            </p14:nvContentPartPr>
            <p14:xfrm>
              <a:off x="8325555" y="5995110"/>
              <a:ext cx="25400" cy="33838"/>
            </p14:xfrm>
          </p:contentPart>
        </mc:Choice>
        <mc:Fallback xmlns="">
          <p:pic>
            <p:nvPicPr>
              <p:cNvPr id="351" name="墨迹 350"/>
            </p:nvPicPr>
            <p:blipFill>
              <a:blip/>
            </p:blipFill>
            <p:spPr>
              <a:xfrm>
                <a:off x="8325555" y="5995110"/>
                <a:ext cx="25400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361" name="墨迹 360"/>
              <p14:cNvContentPartPr/>
              <p14:nvPr/>
            </p14:nvContentPartPr>
            <p14:xfrm>
              <a:off x="7614355" y="6288380"/>
              <a:ext cx="28222" cy="2819"/>
            </p14:xfrm>
          </p:contentPart>
        </mc:Choice>
        <mc:Fallback xmlns="">
          <p:pic>
            <p:nvPicPr>
              <p:cNvPr id="361" name="墨迹 360"/>
            </p:nvPicPr>
            <p:blipFill>
              <a:blip/>
            </p:blipFill>
            <p:spPr>
              <a:xfrm>
                <a:off x="7614355" y="6288380"/>
                <a:ext cx="28222" cy="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362" name="墨迹 361"/>
              <p14:cNvContentPartPr/>
              <p14:nvPr/>
            </p14:nvContentPartPr>
            <p14:xfrm>
              <a:off x="6246283" y="5391651"/>
              <a:ext cx="41628" cy="16919"/>
            </p14:xfrm>
          </p:contentPart>
        </mc:Choice>
        <mc:Fallback xmlns="">
          <p:pic>
            <p:nvPicPr>
              <p:cNvPr id="362" name="墨迹 361"/>
            </p:nvPicPr>
            <p:blipFill>
              <a:blip/>
            </p:blipFill>
            <p:spPr>
              <a:xfrm>
                <a:off x="6246283" y="5391651"/>
                <a:ext cx="41628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363" name="墨迹 362"/>
              <p14:cNvContentPartPr/>
              <p14:nvPr/>
            </p14:nvContentPartPr>
            <p14:xfrm>
              <a:off x="6203244" y="5386011"/>
              <a:ext cx="45156" cy="33839"/>
            </p14:xfrm>
          </p:contentPart>
        </mc:Choice>
        <mc:Fallback xmlns="">
          <p:pic>
            <p:nvPicPr>
              <p:cNvPr id="363" name="墨迹 362"/>
            </p:nvPicPr>
            <p:blipFill>
              <a:blip/>
            </p:blipFill>
            <p:spPr>
              <a:xfrm>
                <a:off x="6203244" y="5386011"/>
                <a:ext cx="45156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364" name="墨迹 363"/>
              <p14:cNvContentPartPr/>
              <p14:nvPr/>
            </p14:nvContentPartPr>
            <p14:xfrm>
              <a:off x="6120518" y="5459328"/>
              <a:ext cx="26282" cy="360"/>
            </p14:xfrm>
          </p:contentPart>
        </mc:Choice>
        <mc:Fallback xmlns="">
          <p:pic>
            <p:nvPicPr>
              <p:cNvPr id="364" name="墨迹 363"/>
            </p:nvPicPr>
            <p:blipFill>
              <a:blip/>
            </p:blipFill>
            <p:spPr>
              <a:xfrm>
                <a:off x="6120518" y="5459328"/>
                <a:ext cx="26282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366" name="墨迹 365"/>
              <p14:cNvContentPartPr/>
              <p14:nvPr/>
            </p14:nvContentPartPr>
            <p14:xfrm>
              <a:off x="6272918" y="4238311"/>
              <a:ext cx="105304" cy="188933"/>
            </p14:xfrm>
          </p:contentPart>
        </mc:Choice>
        <mc:Fallback xmlns="">
          <p:pic>
            <p:nvPicPr>
              <p:cNvPr id="366" name="墨迹 365"/>
            </p:nvPicPr>
            <p:blipFill>
              <a:blip/>
            </p:blipFill>
            <p:spPr>
              <a:xfrm>
                <a:off x="6272918" y="4238311"/>
                <a:ext cx="105304" cy="1889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369" name="墨迹 368"/>
              <p14:cNvContentPartPr/>
              <p14:nvPr/>
            </p14:nvContentPartPr>
            <p14:xfrm>
              <a:off x="9680222" y="6384256"/>
              <a:ext cx="84666" cy="67678"/>
            </p14:xfrm>
          </p:contentPart>
        </mc:Choice>
        <mc:Fallback xmlns="">
          <p:pic>
            <p:nvPicPr>
              <p:cNvPr id="369" name="墨迹 368"/>
            </p:nvPicPr>
            <p:blipFill>
              <a:blip/>
            </p:blipFill>
            <p:spPr>
              <a:xfrm>
                <a:off x="9680222" y="6384256"/>
                <a:ext cx="84666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391" name="墨迹 390"/>
              <p14:cNvContentPartPr/>
              <p14:nvPr/>
            </p14:nvContentPartPr>
            <p14:xfrm>
              <a:off x="2762955" y="589359"/>
              <a:ext cx="64911" cy="121256"/>
            </p14:xfrm>
          </p:contentPart>
        </mc:Choice>
        <mc:Fallback xmlns="">
          <p:pic>
            <p:nvPicPr>
              <p:cNvPr id="391" name="墨迹 390"/>
            </p:nvPicPr>
            <p:blipFill>
              <a:blip/>
            </p:blipFill>
            <p:spPr>
              <a:xfrm>
                <a:off x="2762955" y="589359"/>
                <a:ext cx="64911" cy="1212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392" name="墨迹 391"/>
              <p14:cNvContentPartPr/>
              <p14:nvPr/>
            </p14:nvContentPartPr>
            <p14:xfrm>
              <a:off x="2754488" y="575259"/>
              <a:ext cx="1467556" cy="28199"/>
            </p14:xfrm>
          </p:contentPart>
        </mc:Choice>
        <mc:Fallback xmlns="">
          <p:pic>
            <p:nvPicPr>
              <p:cNvPr id="392" name="墨迹 391"/>
            </p:nvPicPr>
            <p:blipFill>
              <a:blip/>
            </p:blipFill>
            <p:spPr>
              <a:xfrm>
                <a:off x="2754488" y="575259"/>
                <a:ext cx="1467556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403" name="墨迹 402"/>
              <p14:cNvContentPartPr/>
              <p14:nvPr/>
            </p14:nvContentPartPr>
            <p14:xfrm>
              <a:off x="4645377" y="1663741"/>
              <a:ext cx="200378" cy="107156"/>
            </p14:xfrm>
          </p:contentPart>
        </mc:Choice>
        <mc:Fallback xmlns="">
          <p:pic>
            <p:nvPicPr>
              <p:cNvPr id="403" name="墨迹 402"/>
            </p:nvPicPr>
            <p:blipFill>
              <a:blip/>
            </p:blipFill>
            <p:spPr>
              <a:xfrm>
                <a:off x="4645377" y="1663741"/>
                <a:ext cx="200378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405" name="墨迹 404"/>
              <p14:cNvContentPartPr/>
              <p14:nvPr/>
            </p14:nvContentPartPr>
            <p14:xfrm>
              <a:off x="4780844" y="1443789"/>
              <a:ext cx="11289" cy="22559"/>
            </p14:xfrm>
          </p:contentPart>
        </mc:Choice>
        <mc:Fallback xmlns="">
          <p:pic>
            <p:nvPicPr>
              <p:cNvPr id="405" name="墨迹 404"/>
            </p:nvPicPr>
            <p:blipFill>
              <a:blip/>
            </p:blipFill>
            <p:spPr>
              <a:xfrm>
                <a:off x="4780844" y="1443789"/>
                <a:ext cx="11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406" name="墨迹 405"/>
              <p14:cNvContentPartPr/>
              <p14:nvPr/>
            </p14:nvContentPartPr>
            <p14:xfrm>
              <a:off x="4318000" y="3493857"/>
              <a:ext cx="11288" cy="31019"/>
            </p14:xfrm>
          </p:contentPart>
        </mc:Choice>
        <mc:Fallback xmlns="">
          <p:pic>
            <p:nvPicPr>
              <p:cNvPr id="406" name="墨迹 405"/>
            </p:nvPicPr>
            <p:blipFill>
              <a:blip/>
            </p:blipFill>
            <p:spPr>
              <a:xfrm>
                <a:off x="4318000" y="3493857"/>
                <a:ext cx="1128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422" name="墨迹 421"/>
              <p14:cNvContentPartPr/>
              <p14:nvPr/>
            </p14:nvContentPartPr>
            <p14:xfrm>
              <a:off x="3815644" y="3225967"/>
              <a:ext cx="5644" cy="2820"/>
            </p14:xfrm>
          </p:contentPart>
        </mc:Choice>
        <mc:Fallback xmlns="">
          <p:pic>
            <p:nvPicPr>
              <p:cNvPr id="422" name="墨迹 421"/>
            </p:nvPicPr>
            <p:blipFill>
              <a:blip/>
            </p:blipFill>
            <p:spPr>
              <a:xfrm>
                <a:off x="3815644" y="3225967"/>
                <a:ext cx="5644" cy="28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430" name="墨迹 429"/>
              <p14:cNvContentPartPr/>
              <p14:nvPr/>
            </p14:nvContentPartPr>
            <p14:xfrm>
              <a:off x="5012266" y="2013409"/>
              <a:ext cx="50800" cy="22559"/>
            </p14:xfrm>
          </p:contentPart>
        </mc:Choice>
        <mc:Fallback xmlns="">
          <p:pic>
            <p:nvPicPr>
              <p:cNvPr id="430" name="墨迹 429"/>
            </p:nvPicPr>
            <p:blipFill>
              <a:blip/>
            </p:blipFill>
            <p:spPr>
              <a:xfrm>
                <a:off x="5012266" y="2013409"/>
                <a:ext cx="50800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443" name="墨迹 442"/>
              <p14:cNvContentPartPr/>
              <p14:nvPr/>
            </p14:nvContentPartPr>
            <p14:xfrm>
              <a:off x="6747933" y="1649642"/>
              <a:ext cx="8467" cy="14099"/>
            </p14:xfrm>
          </p:contentPart>
        </mc:Choice>
        <mc:Fallback xmlns="">
          <p:pic>
            <p:nvPicPr>
              <p:cNvPr id="443" name="墨迹 442"/>
            </p:nvPicPr>
            <p:blipFill>
              <a:blip/>
            </p:blipFill>
            <p:spPr>
              <a:xfrm>
                <a:off x="6747933" y="1649642"/>
                <a:ext cx="8467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445" name="墨迹 444"/>
              <p14:cNvContentPartPr/>
              <p14:nvPr/>
            </p14:nvContentPartPr>
            <p14:xfrm>
              <a:off x="6716888" y="1500187"/>
              <a:ext cx="14112" cy="5640"/>
            </p14:xfrm>
          </p:contentPart>
        </mc:Choice>
        <mc:Fallback xmlns="">
          <p:pic>
            <p:nvPicPr>
              <p:cNvPr id="445" name="墨迹 444"/>
            </p:nvPicPr>
            <p:blipFill>
              <a:blip/>
            </p:blipFill>
            <p:spPr>
              <a:xfrm>
                <a:off x="6716888" y="1500187"/>
                <a:ext cx="14112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450" name="墨迹 449"/>
              <p14:cNvContentPartPr/>
              <p14:nvPr/>
            </p14:nvContentPartPr>
            <p14:xfrm>
              <a:off x="5616222" y="3161109"/>
              <a:ext cx="16933" cy="14099"/>
            </p14:xfrm>
          </p:contentPart>
        </mc:Choice>
        <mc:Fallback xmlns="">
          <p:pic>
            <p:nvPicPr>
              <p:cNvPr id="450" name="墨迹 449"/>
            </p:nvPicPr>
            <p:blipFill>
              <a:blip/>
            </p:blipFill>
            <p:spPr>
              <a:xfrm>
                <a:off x="5616222" y="3161109"/>
                <a:ext cx="16933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467" name="墨迹 466"/>
              <p14:cNvContentPartPr/>
              <p14:nvPr/>
            </p14:nvContentPartPr>
            <p14:xfrm>
              <a:off x="5390444" y="789572"/>
              <a:ext cx="42333" cy="50758"/>
            </p14:xfrm>
          </p:contentPart>
        </mc:Choice>
        <mc:Fallback xmlns="">
          <p:pic>
            <p:nvPicPr>
              <p:cNvPr id="467" name="墨迹 466"/>
            </p:nvPicPr>
            <p:blipFill>
              <a:blip/>
            </p:blipFill>
            <p:spPr>
              <a:xfrm>
                <a:off x="5390444" y="789572"/>
                <a:ext cx="423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475" name="墨迹 474"/>
              <p14:cNvContentPartPr/>
              <p14:nvPr/>
            </p14:nvContentPartPr>
            <p14:xfrm>
              <a:off x="5571066" y="3815326"/>
              <a:ext cx="138289" cy="76137"/>
            </p14:xfrm>
          </p:contentPart>
        </mc:Choice>
        <mc:Fallback xmlns="">
          <p:pic>
            <p:nvPicPr>
              <p:cNvPr id="475" name="墨迹 474"/>
            </p:nvPicPr>
            <p:blipFill>
              <a:blip/>
            </p:blipFill>
            <p:spPr>
              <a:xfrm>
                <a:off x="5571066" y="3815326"/>
                <a:ext cx="138289" cy="761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476" name="墨迹 475"/>
              <p14:cNvContentPartPr/>
              <p14:nvPr/>
            </p14:nvContentPartPr>
            <p14:xfrm>
              <a:off x="5367866" y="3620753"/>
              <a:ext cx="468489" cy="293270"/>
            </p14:xfrm>
          </p:contentPart>
        </mc:Choice>
        <mc:Fallback xmlns="">
          <p:pic>
            <p:nvPicPr>
              <p:cNvPr id="476" name="墨迹 475"/>
            </p:nvPicPr>
            <p:blipFill>
              <a:blip/>
            </p:blipFill>
            <p:spPr>
              <a:xfrm>
                <a:off x="5367866" y="3620753"/>
                <a:ext cx="468489" cy="2932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8" name="墨迹 7"/>
              <p14:cNvContentPartPr/>
              <p14:nvPr/>
            </p14:nvContentPartPr>
            <p14:xfrm>
              <a:off x="6843006" y="134650"/>
              <a:ext cx="184326" cy="25978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6843006" y="134650"/>
                <a:ext cx="184326" cy="2597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9" name="墨迹 8"/>
              <p14:cNvContentPartPr/>
              <p14:nvPr/>
            </p14:nvContentPartPr>
            <p14:xfrm>
              <a:off x="7100711" y="174833"/>
              <a:ext cx="67733" cy="19175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100711" y="174833"/>
                <a:ext cx="6773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" name="墨迹 12"/>
              <p14:cNvContentPartPr/>
              <p14:nvPr/>
            </p14:nvContentPartPr>
            <p14:xfrm>
              <a:off x="7215893" y="174128"/>
              <a:ext cx="178329" cy="16972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7215893" y="174128"/>
                <a:ext cx="178329" cy="1697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4" name="墨迹 13"/>
              <p14:cNvContentPartPr/>
              <p14:nvPr/>
            </p14:nvContentPartPr>
            <p14:xfrm>
              <a:off x="7394222" y="250618"/>
              <a:ext cx="127000" cy="9904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7394222" y="250618"/>
                <a:ext cx="127000" cy="990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5" name="墨迹 14"/>
              <p14:cNvContentPartPr/>
              <p14:nvPr/>
            </p14:nvContentPartPr>
            <p14:xfrm>
              <a:off x="7526866" y="150864"/>
              <a:ext cx="74789" cy="30596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7526866" y="150864"/>
                <a:ext cx="74789" cy="3059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6" name="墨迹 15"/>
              <p14:cNvContentPartPr/>
              <p14:nvPr/>
            </p14:nvContentPartPr>
            <p14:xfrm>
              <a:off x="7659511" y="214312"/>
              <a:ext cx="143933" cy="846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7659511" y="214312"/>
                <a:ext cx="143933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7" name="墨迹 16"/>
              <p14:cNvContentPartPr/>
              <p14:nvPr/>
            </p14:nvContentPartPr>
            <p14:xfrm>
              <a:off x="7702550" y="298909"/>
              <a:ext cx="171450" cy="25379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7702550" y="298909"/>
                <a:ext cx="17145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8" name="墨迹 17"/>
              <p14:cNvContentPartPr/>
              <p14:nvPr/>
            </p14:nvContentPartPr>
            <p14:xfrm>
              <a:off x="7948788" y="106451"/>
              <a:ext cx="179212" cy="158619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7948788" y="106451"/>
                <a:ext cx="179212" cy="1586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9" name="墨迹 18"/>
              <p14:cNvContentPartPr/>
              <p14:nvPr/>
            </p14:nvContentPartPr>
            <p14:xfrm>
              <a:off x="8003822" y="101516"/>
              <a:ext cx="135466" cy="394786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8003822" y="101516"/>
                <a:ext cx="135466" cy="3947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20" name="墨迹 19"/>
              <p14:cNvContentPartPr/>
              <p14:nvPr/>
            </p14:nvContentPartPr>
            <p14:xfrm>
              <a:off x="8159750" y="40359"/>
              <a:ext cx="433916" cy="450303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8159750" y="40359"/>
                <a:ext cx="433916" cy="4503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2" name="墨迹 21"/>
              <p14:cNvContentPartPr/>
              <p14:nvPr/>
            </p14:nvContentPartPr>
            <p14:xfrm>
              <a:off x="9490956" y="5827326"/>
              <a:ext cx="127176" cy="768423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490956" y="5827326"/>
                <a:ext cx="127176" cy="7684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23" name="墨迹 22"/>
              <p14:cNvContentPartPr/>
              <p14:nvPr/>
            </p14:nvContentPartPr>
            <p14:xfrm>
              <a:off x="9663288" y="5935892"/>
              <a:ext cx="73378" cy="236872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9663288" y="5935892"/>
                <a:ext cx="73378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4" name="墨迹 23"/>
              <p14:cNvContentPartPr/>
              <p14:nvPr/>
            </p14:nvContentPartPr>
            <p14:xfrm>
              <a:off x="9755011" y="5997049"/>
              <a:ext cx="60678" cy="77018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9755011" y="5997049"/>
                <a:ext cx="60678" cy="77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9">
            <p14:nvContentPartPr>
              <p14:cNvPr id="25" name="墨迹 24"/>
              <p14:cNvContentPartPr/>
              <p14:nvPr/>
            </p14:nvContentPartPr>
            <p14:xfrm>
              <a:off x="9832622" y="6062787"/>
              <a:ext cx="129822" cy="84597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9832622" y="6062787"/>
                <a:ext cx="1298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6" name="墨迹 25"/>
              <p14:cNvContentPartPr/>
              <p14:nvPr/>
            </p14:nvContentPartPr>
            <p14:xfrm>
              <a:off x="9934222" y="5953869"/>
              <a:ext cx="112888" cy="22453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9934222" y="5953869"/>
                <a:ext cx="112888" cy="2245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1">
            <p14:nvContentPartPr>
              <p14:cNvPr id="27" name="墨迹 26"/>
              <p14:cNvContentPartPr/>
              <p14:nvPr/>
            </p14:nvContentPartPr>
            <p14:xfrm>
              <a:off x="10131777" y="206910"/>
              <a:ext cx="259645" cy="319706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131777" y="206910"/>
                <a:ext cx="259645" cy="3197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28" name="墨迹 27"/>
              <p14:cNvContentPartPr/>
              <p14:nvPr/>
            </p14:nvContentPartPr>
            <p14:xfrm>
              <a:off x="10414000" y="248151"/>
              <a:ext cx="112888" cy="262251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414000" y="248151"/>
                <a:ext cx="112888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3">
            <p14:nvContentPartPr>
              <p14:cNvPr id="29" name="墨迹 28"/>
              <p14:cNvContentPartPr/>
              <p14:nvPr/>
            </p14:nvContentPartPr>
            <p14:xfrm>
              <a:off x="10513836" y="304549"/>
              <a:ext cx="221898" cy="185585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513836" y="304549"/>
                <a:ext cx="221898" cy="1855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0" name="墨迹 29"/>
              <p14:cNvContentPartPr/>
              <p14:nvPr/>
            </p14:nvContentPartPr>
            <p14:xfrm>
              <a:off x="10724444" y="400425"/>
              <a:ext cx="110067" cy="10433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10724444" y="400425"/>
                <a:ext cx="110067" cy="104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1" name="墨迹 30"/>
              <p14:cNvContentPartPr/>
              <p14:nvPr/>
            </p14:nvContentPartPr>
            <p14:xfrm>
              <a:off x="10837332" y="225592"/>
              <a:ext cx="194733" cy="36376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0837332" y="225592"/>
                <a:ext cx="194733" cy="3637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2" name="墨迹 31"/>
              <p14:cNvContentPartPr/>
              <p14:nvPr/>
            </p14:nvContentPartPr>
            <p14:xfrm>
              <a:off x="7467600" y="3290824"/>
              <a:ext cx="62088" cy="32640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467600" y="3290824"/>
                <a:ext cx="62088" cy="3264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3" name="墨迹 32"/>
              <p14:cNvContentPartPr/>
              <p14:nvPr/>
            </p14:nvContentPartPr>
            <p14:xfrm>
              <a:off x="7546622" y="3248526"/>
              <a:ext cx="273755" cy="1127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546622" y="3248526"/>
                <a:ext cx="2737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4" name="墨迹 33"/>
              <p14:cNvContentPartPr/>
              <p14:nvPr/>
            </p14:nvContentPartPr>
            <p14:xfrm>
              <a:off x="7786511" y="3288004"/>
              <a:ext cx="47978" cy="324289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786511" y="3288004"/>
                <a:ext cx="47978" cy="3242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9">
            <p14:nvContentPartPr>
              <p14:cNvPr id="35" name="墨迹 34"/>
              <p14:cNvContentPartPr/>
              <p14:nvPr/>
            </p14:nvContentPartPr>
            <p14:xfrm>
              <a:off x="7494058" y="3637672"/>
              <a:ext cx="315031" cy="5640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494058" y="3637672"/>
                <a:ext cx="315031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215" name="墨迹 214"/>
              <p14:cNvContentPartPr/>
              <p14:nvPr/>
            </p14:nvContentPartPr>
            <p14:xfrm>
              <a:off x="5567362" y="532961"/>
              <a:ext cx="1119188" cy="53578"/>
            </p14:xfrm>
          </p:contentPart>
        </mc:Choice>
        <mc:Fallback xmlns="">
          <p:pic>
            <p:nvPicPr>
              <p:cNvPr id="215" name="墨迹 214"/>
            </p:nvPicPr>
            <p:blipFill>
              <a:blip/>
            </p:blipFill>
            <p:spPr>
              <a:xfrm>
                <a:off x="5567362" y="532961"/>
                <a:ext cx="1119188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216" name="墨迹 215"/>
              <p14:cNvContentPartPr/>
              <p14:nvPr/>
            </p14:nvContentPartPr>
            <p14:xfrm>
              <a:off x="5988755" y="93056"/>
              <a:ext cx="33867" cy="284810"/>
            </p14:xfrm>
          </p:contentPart>
        </mc:Choice>
        <mc:Fallback xmlns="">
          <p:pic>
            <p:nvPicPr>
              <p:cNvPr id="216" name="墨迹 215"/>
            </p:nvPicPr>
            <p:blipFill>
              <a:blip/>
            </p:blipFill>
            <p:spPr>
              <a:xfrm>
                <a:off x="5988755" y="93056"/>
                <a:ext cx="33867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218" name="墨迹 217"/>
              <p14:cNvContentPartPr/>
              <p14:nvPr/>
            </p14:nvContentPartPr>
            <p14:xfrm>
              <a:off x="6077302" y="103983"/>
              <a:ext cx="254353" cy="189286"/>
            </p14:xfrm>
          </p:contentPart>
        </mc:Choice>
        <mc:Fallback xmlns="">
          <p:pic>
            <p:nvPicPr>
              <p:cNvPr id="218" name="墨迹 217"/>
            </p:nvPicPr>
            <p:blipFill>
              <a:blip/>
            </p:blipFill>
            <p:spPr>
              <a:xfrm>
                <a:off x="6077302" y="103983"/>
                <a:ext cx="254353" cy="189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219" name="墨迹 218"/>
              <p14:cNvContentPartPr/>
              <p14:nvPr/>
            </p14:nvContentPartPr>
            <p14:xfrm>
              <a:off x="6434666" y="170604"/>
              <a:ext cx="60149" cy="86888"/>
            </p14:xfrm>
          </p:contentPart>
        </mc:Choice>
        <mc:Fallback xmlns="">
          <p:pic>
            <p:nvPicPr>
              <p:cNvPr id="219" name="墨迹 218"/>
            </p:nvPicPr>
            <p:blipFill>
              <a:blip/>
            </p:blipFill>
            <p:spPr>
              <a:xfrm>
                <a:off x="6434666" y="170604"/>
                <a:ext cx="60149" cy="868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220" name="墨迹 219"/>
              <p14:cNvContentPartPr/>
              <p14:nvPr/>
            </p14:nvContentPartPr>
            <p14:xfrm>
              <a:off x="6491111" y="191753"/>
              <a:ext cx="135466" cy="117026"/>
            </p14:xfrm>
          </p:contentPart>
        </mc:Choice>
        <mc:Fallback xmlns="">
          <p:pic>
            <p:nvPicPr>
              <p:cNvPr id="220" name="墨迹 219"/>
            </p:nvPicPr>
            <p:blipFill>
              <a:blip/>
            </p:blipFill>
            <p:spPr>
              <a:xfrm>
                <a:off x="6491111" y="191753"/>
                <a:ext cx="135466" cy="1170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221" name="墨迹 220"/>
              <p14:cNvContentPartPr/>
              <p14:nvPr/>
            </p14:nvContentPartPr>
            <p14:xfrm>
              <a:off x="5785555" y="28199"/>
              <a:ext cx="118534" cy="398487"/>
            </p14:xfrm>
          </p:contentPart>
        </mc:Choice>
        <mc:Fallback xmlns="">
          <p:pic>
            <p:nvPicPr>
              <p:cNvPr id="221" name="墨迹 220"/>
            </p:nvPicPr>
            <p:blipFill>
              <a:blip/>
            </p:blipFill>
            <p:spPr>
              <a:xfrm>
                <a:off x="5785555" y="28199"/>
                <a:ext cx="118534" cy="398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222" name="墨迹 221"/>
              <p14:cNvContentPartPr/>
              <p14:nvPr/>
            </p14:nvContentPartPr>
            <p14:xfrm>
              <a:off x="6636102" y="174833"/>
              <a:ext cx="151342" cy="11280"/>
            </p14:xfrm>
          </p:contentPart>
        </mc:Choice>
        <mc:Fallback xmlns="">
          <p:pic>
            <p:nvPicPr>
              <p:cNvPr id="222" name="墨迹 221"/>
            </p:nvPicPr>
            <p:blipFill>
              <a:blip/>
            </p:blipFill>
            <p:spPr>
              <a:xfrm>
                <a:off x="6636102" y="174833"/>
                <a:ext cx="151342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223" name="墨迹 222"/>
              <p14:cNvContentPartPr/>
              <p14:nvPr/>
            </p14:nvContentPartPr>
            <p14:xfrm>
              <a:off x="6702777" y="72083"/>
              <a:ext cx="31045" cy="356542"/>
            </p14:xfrm>
          </p:contentPart>
        </mc:Choice>
        <mc:Fallback xmlns="">
          <p:pic>
            <p:nvPicPr>
              <p:cNvPr id="223" name="墨迹 222"/>
            </p:nvPicPr>
            <p:blipFill>
              <a:blip/>
            </p:blipFill>
            <p:spPr>
              <a:xfrm>
                <a:off x="6702777" y="72083"/>
                <a:ext cx="31045" cy="3565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6" name="墨迹 5"/>
              <p14:cNvContentPartPr/>
              <p14:nvPr/>
            </p14:nvContentPartPr>
            <p14:xfrm>
              <a:off x="2553405" y="5208357"/>
              <a:ext cx="164395" cy="24815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553405" y="5208357"/>
                <a:ext cx="164395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93" name="墨迹 92"/>
              <p14:cNvContentPartPr/>
              <p14:nvPr/>
            </p14:nvContentPartPr>
            <p14:xfrm>
              <a:off x="2827866" y="5213997"/>
              <a:ext cx="13406" cy="3101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2827866" y="5213997"/>
                <a:ext cx="1340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22" name="墨迹 121"/>
              <p14:cNvContentPartPr/>
              <p14:nvPr/>
            </p14:nvContentPartPr>
            <p14:xfrm>
              <a:off x="2482320" y="5177338"/>
              <a:ext cx="201613" cy="296971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2482320" y="5177338"/>
                <a:ext cx="201613" cy="2969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23" name="墨迹 122"/>
              <p14:cNvContentPartPr/>
              <p14:nvPr/>
            </p14:nvContentPartPr>
            <p14:xfrm>
              <a:off x="2689048" y="5182978"/>
              <a:ext cx="126118" cy="380687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2689048" y="5182978"/>
                <a:ext cx="126118" cy="3806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24" name="墨迹 123"/>
              <p14:cNvContentPartPr/>
              <p14:nvPr/>
            </p14:nvContentPartPr>
            <p14:xfrm>
              <a:off x="2887133" y="5030704"/>
              <a:ext cx="183444" cy="702155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2887133" y="5030704"/>
                <a:ext cx="183444" cy="7021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25" name="墨迹 124"/>
              <p14:cNvContentPartPr/>
              <p14:nvPr/>
            </p14:nvContentPartPr>
            <p14:xfrm>
              <a:off x="3033888" y="5405045"/>
              <a:ext cx="87489" cy="110681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3033888" y="5405045"/>
                <a:ext cx="87489" cy="11068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26" name="墨迹 125"/>
              <p14:cNvContentPartPr/>
              <p14:nvPr/>
            </p14:nvContentPartPr>
            <p14:xfrm>
              <a:off x="6985000" y="5799655"/>
              <a:ext cx="245533" cy="798914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6985000" y="5799655"/>
                <a:ext cx="245533" cy="798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27" name="墨迹 126"/>
              <p14:cNvContentPartPr/>
              <p14:nvPr/>
            </p14:nvContentPartPr>
            <p14:xfrm>
              <a:off x="7191022" y="5982420"/>
              <a:ext cx="129822" cy="376457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7191022" y="5982420"/>
                <a:ext cx="129822" cy="3764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28" name="墨迹 127"/>
              <p14:cNvContentPartPr/>
              <p14:nvPr/>
            </p14:nvContentPartPr>
            <p14:xfrm>
              <a:off x="7341305" y="6062787"/>
              <a:ext cx="113066" cy="2537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341305" y="6062787"/>
                <a:ext cx="113066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29" name="墨迹 128"/>
              <p14:cNvContentPartPr/>
              <p14:nvPr/>
            </p14:nvContentPartPr>
            <p14:xfrm>
              <a:off x="7349066" y="6076887"/>
              <a:ext cx="76200" cy="222772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7349066" y="6076887"/>
                <a:ext cx="76200" cy="222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30" name="墨迹 129"/>
              <p14:cNvContentPartPr/>
              <p14:nvPr/>
            </p14:nvContentPartPr>
            <p14:xfrm>
              <a:off x="7379228" y="6164304"/>
              <a:ext cx="94016" cy="33838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7379228" y="6164304"/>
                <a:ext cx="94016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31" name="墨迹 130"/>
              <p14:cNvContentPartPr/>
              <p14:nvPr/>
            </p14:nvContentPartPr>
            <p14:xfrm>
              <a:off x="7518400" y="6102266"/>
              <a:ext cx="88900" cy="163554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7518400" y="6102266"/>
                <a:ext cx="88900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224" name="墨迹 223"/>
              <p14:cNvContentPartPr/>
              <p14:nvPr/>
            </p14:nvContentPartPr>
            <p14:xfrm>
              <a:off x="7620000" y="5989470"/>
              <a:ext cx="135466" cy="346848"/>
            </p14:xfrm>
          </p:contentPart>
        </mc:Choice>
        <mc:Fallback xmlns="">
          <p:pic>
            <p:nvPicPr>
              <p:cNvPr id="224" name="墨迹 223"/>
            </p:nvPicPr>
            <p:blipFill>
              <a:blip/>
            </p:blipFill>
            <p:spPr>
              <a:xfrm>
                <a:off x="7620000" y="5989470"/>
                <a:ext cx="135466" cy="34684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" y="918210"/>
            <a:ext cx="10325735" cy="44761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600" y="5319395"/>
            <a:ext cx="11084560" cy="110871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 l="48881" t="17971" r="6064" b="31043"/>
          <a:stretch>
            <a:fillRect/>
          </a:stretch>
        </p:blipFill>
        <p:spPr>
          <a:xfrm>
            <a:off x="7595870" y="0"/>
            <a:ext cx="4469130" cy="290195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432300" y="3333750"/>
              <a:ext cx="323850" cy="15875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432300" y="3333750"/>
                <a:ext cx="323850" cy="1587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181350" y="2533650"/>
              <a:ext cx="25400" cy="298450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181350" y="2533650"/>
                <a:ext cx="25400" cy="298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117850" y="2673350"/>
              <a:ext cx="203200" cy="171450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117850" y="2673350"/>
                <a:ext cx="203200" cy="171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6597650" y="2844800"/>
              <a:ext cx="565150" cy="50800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6597650" y="2844800"/>
                <a:ext cx="565150" cy="50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6540500" y="2800350"/>
              <a:ext cx="254000" cy="1270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6540500" y="2800350"/>
                <a:ext cx="25400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359400" y="2019300"/>
              <a:ext cx="57150" cy="323850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5359400" y="2019300"/>
                <a:ext cx="57150" cy="323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5340350" y="2260600"/>
              <a:ext cx="184150" cy="114300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5340350" y="2260600"/>
                <a:ext cx="184150" cy="114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5610860" y="2336800"/>
              <a:ext cx="939800" cy="44450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5610860" y="2336800"/>
                <a:ext cx="9398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6398260" y="2286000"/>
              <a:ext cx="222250" cy="184150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6398260" y="2286000"/>
                <a:ext cx="222250" cy="184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4" name="墨迹 43"/>
              <p14:cNvContentPartPr/>
              <p14:nvPr/>
            </p14:nvContentPartPr>
            <p14:xfrm>
              <a:off x="1924050" y="3378200"/>
              <a:ext cx="12700" cy="360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924050" y="3378200"/>
                <a:ext cx="127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8" name="墨迹 47"/>
              <p14:cNvContentPartPr/>
              <p14:nvPr/>
            </p14:nvContentPartPr>
            <p14:xfrm>
              <a:off x="1835150" y="1828800"/>
              <a:ext cx="603250" cy="2540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835150" y="1828800"/>
                <a:ext cx="6032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9" name="墨迹 48"/>
              <p14:cNvContentPartPr/>
              <p14:nvPr/>
            </p14:nvContentPartPr>
            <p14:xfrm>
              <a:off x="1879600" y="1816100"/>
              <a:ext cx="546100" cy="36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879600" y="1816100"/>
                <a:ext cx="546100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0" name="墨迹 49"/>
              <p14:cNvContentPartPr/>
              <p14:nvPr/>
            </p14:nvContentPartPr>
            <p14:xfrm>
              <a:off x="6934200" y="4991100"/>
              <a:ext cx="590550" cy="38100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6934200" y="4991100"/>
                <a:ext cx="590550" cy="381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1" name="墨迹 50"/>
              <p14:cNvContentPartPr/>
              <p14:nvPr/>
            </p14:nvContentPartPr>
            <p14:xfrm>
              <a:off x="431800" y="5181600"/>
              <a:ext cx="177800" cy="292100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431800" y="5181600"/>
                <a:ext cx="177800" cy="292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2" name="墨迹 51"/>
              <p14:cNvContentPartPr/>
              <p14:nvPr/>
            </p14:nvContentPartPr>
            <p14:xfrm>
              <a:off x="419100" y="5283200"/>
              <a:ext cx="203200" cy="13335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19100" y="5283200"/>
                <a:ext cx="203200" cy="133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3" name="墨迹 52"/>
              <p14:cNvContentPartPr/>
              <p14:nvPr/>
            </p14:nvContentPartPr>
            <p14:xfrm>
              <a:off x="774700" y="4768850"/>
              <a:ext cx="1555750" cy="25400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774700" y="4768850"/>
                <a:ext cx="15557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4" name="墨迹 53"/>
              <p14:cNvContentPartPr/>
              <p14:nvPr/>
            </p14:nvContentPartPr>
            <p14:xfrm>
              <a:off x="2444750" y="5168900"/>
              <a:ext cx="133350" cy="196850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2444750" y="5168900"/>
                <a:ext cx="133350" cy="196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5" name="墨迹 54"/>
              <p14:cNvContentPartPr/>
              <p14:nvPr/>
            </p14:nvContentPartPr>
            <p14:xfrm>
              <a:off x="2413000" y="5219700"/>
              <a:ext cx="215900" cy="5715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2413000" y="5219700"/>
                <a:ext cx="215900" cy="571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6" name="墨迹 55"/>
              <p14:cNvContentPartPr/>
              <p14:nvPr/>
            </p14:nvContentPartPr>
            <p14:xfrm>
              <a:off x="5511800" y="5264150"/>
              <a:ext cx="12700" cy="12700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5511800" y="5264150"/>
                <a:ext cx="12700" cy="1270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7" name="墨迹 56"/>
              <p14:cNvContentPartPr/>
              <p14:nvPr/>
            </p14:nvContentPartPr>
            <p14:xfrm>
              <a:off x="5518150" y="5168900"/>
              <a:ext cx="57150" cy="42545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5518150" y="5168900"/>
                <a:ext cx="57150" cy="425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8" name="墨迹 57"/>
              <p14:cNvContentPartPr/>
              <p14:nvPr/>
            </p14:nvContentPartPr>
            <p14:xfrm>
              <a:off x="5568950" y="5353050"/>
              <a:ext cx="76200" cy="44450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5568950" y="5353050"/>
                <a:ext cx="7620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9" name="墨迹 58"/>
              <p14:cNvContentPartPr/>
              <p14:nvPr/>
            </p14:nvContentPartPr>
            <p14:xfrm>
              <a:off x="5670550" y="5295900"/>
              <a:ext cx="82550" cy="101600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5670550" y="5295900"/>
                <a:ext cx="82550" cy="101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0" name="墨迹 59"/>
              <p14:cNvContentPartPr/>
              <p14:nvPr/>
            </p14:nvContentPartPr>
            <p14:xfrm>
              <a:off x="5600700" y="5372100"/>
              <a:ext cx="311150" cy="4445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5600700" y="5372100"/>
                <a:ext cx="311150" cy="44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1" name="墨迹 60"/>
              <p14:cNvContentPartPr/>
              <p14:nvPr/>
            </p14:nvContentPartPr>
            <p14:xfrm>
              <a:off x="5619750" y="5226050"/>
              <a:ext cx="101600" cy="33020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619750" y="5226050"/>
                <a:ext cx="101600" cy="3302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" name="墨迹 61"/>
              <p14:cNvContentPartPr/>
              <p14:nvPr/>
            </p14:nvContentPartPr>
            <p14:xfrm>
              <a:off x="5670550" y="5429250"/>
              <a:ext cx="209550" cy="11430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5670550" y="5429250"/>
                <a:ext cx="209550" cy="114300"/>
              </a:xfrm>
              <a:prstGeom prst="rect"/>
            </p:spPr>
          </p:pic>
        </mc:Fallback>
      </mc:AlternateContent>
      <p:pic>
        <p:nvPicPr>
          <p:cNvPr id="63" name="图片 62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4476750" y="1244600"/>
            <a:ext cx="982345" cy="666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5" name="墨迹 14"/>
              <p14:cNvContentPartPr/>
              <p14:nvPr/>
            </p14:nvContentPartPr>
            <p14:xfrm>
              <a:off x="2167466" y="3290824"/>
              <a:ext cx="5645" cy="19740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2167466" y="3290824"/>
                <a:ext cx="5645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6" name="墨迹 15"/>
              <p14:cNvContentPartPr/>
              <p14:nvPr/>
            </p14:nvContentPartPr>
            <p14:xfrm>
              <a:off x="2206977" y="3254166"/>
              <a:ext cx="1140178" cy="87416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2206977" y="3254166"/>
                <a:ext cx="1140178" cy="874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7" name="墨迹 16"/>
              <p14:cNvContentPartPr/>
              <p14:nvPr/>
            </p14:nvContentPartPr>
            <p14:xfrm>
              <a:off x="3330222" y="3936582"/>
              <a:ext cx="158044" cy="259431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3330222" y="3936582"/>
                <a:ext cx="1580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8" name="墨迹 17"/>
              <p14:cNvContentPartPr/>
              <p14:nvPr/>
            </p14:nvContentPartPr>
            <p14:xfrm>
              <a:off x="3753555" y="3925302"/>
              <a:ext cx="146756" cy="236872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3753555" y="3925302"/>
                <a:ext cx="146756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4" name="墨迹 63"/>
              <p14:cNvContentPartPr/>
              <p14:nvPr/>
            </p14:nvContentPartPr>
            <p14:xfrm>
              <a:off x="3889022" y="3835065"/>
              <a:ext cx="180622" cy="428625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889022" y="3835065"/>
                <a:ext cx="180622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5" name="墨迹 64"/>
              <p14:cNvContentPartPr/>
              <p14:nvPr/>
            </p14:nvContentPartPr>
            <p14:xfrm>
              <a:off x="4165600" y="3835065"/>
              <a:ext cx="191911" cy="521682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4165600" y="3835065"/>
                <a:ext cx="191911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6" name="墨迹 65"/>
              <p14:cNvContentPartPr/>
              <p14:nvPr/>
            </p14:nvContentPartPr>
            <p14:xfrm>
              <a:off x="4176888" y="3998620"/>
              <a:ext cx="200378" cy="205852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4176888" y="3998620"/>
                <a:ext cx="200378" cy="2058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67" name="墨迹 66"/>
              <p14:cNvContentPartPr/>
              <p14:nvPr/>
            </p14:nvContentPartPr>
            <p14:xfrm>
              <a:off x="4320822" y="3818146"/>
              <a:ext cx="262466" cy="552701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4320822" y="3818146"/>
                <a:ext cx="262466" cy="5527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8" name="墨迹 67"/>
              <p14:cNvContentPartPr/>
              <p14:nvPr/>
            </p14:nvContentPartPr>
            <p14:xfrm>
              <a:off x="4391377" y="4077577"/>
              <a:ext cx="115711" cy="101516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4391377" y="4077577"/>
                <a:ext cx="11571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69" name="墨迹 68"/>
              <p14:cNvContentPartPr/>
              <p14:nvPr/>
            </p14:nvContentPartPr>
            <p14:xfrm>
              <a:off x="4487333" y="4083217"/>
              <a:ext cx="220133" cy="146634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4487333" y="4083217"/>
                <a:ext cx="220133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0" name="墨迹 69"/>
              <p14:cNvContentPartPr/>
              <p14:nvPr/>
            </p14:nvContentPartPr>
            <p14:xfrm>
              <a:off x="4797777" y="3998620"/>
              <a:ext cx="152400" cy="186113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4797777" y="3998620"/>
                <a:ext cx="152400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1" name="墨迹 70"/>
              <p14:cNvContentPartPr/>
              <p14:nvPr/>
            </p14:nvContentPartPr>
            <p14:xfrm>
              <a:off x="5057422" y="3874544"/>
              <a:ext cx="203200" cy="33839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5057422" y="3874544"/>
                <a:ext cx="2032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墨迹 71"/>
              <p14:cNvContentPartPr/>
              <p14:nvPr/>
            </p14:nvContentPartPr>
            <p14:xfrm>
              <a:off x="5023555" y="3801226"/>
              <a:ext cx="146756" cy="298910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5023555" y="3801226"/>
                <a:ext cx="146756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3" name="墨迹 72"/>
              <p14:cNvContentPartPr/>
              <p14:nvPr/>
            </p14:nvContentPartPr>
            <p14:xfrm>
              <a:off x="5085644" y="4004259"/>
              <a:ext cx="45156" cy="18329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5085644" y="4004259"/>
                <a:ext cx="45156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4" name="墨迹 73"/>
              <p14:cNvContentPartPr/>
              <p14:nvPr/>
            </p14:nvContentPartPr>
            <p14:xfrm>
              <a:off x="5130800" y="3970420"/>
              <a:ext cx="90311" cy="253791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5130800" y="3970420"/>
                <a:ext cx="90311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5" name="墨迹 74"/>
              <p14:cNvContentPartPr/>
              <p14:nvPr/>
            </p14:nvContentPartPr>
            <p14:xfrm>
              <a:off x="5401733" y="3823786"/>
              <a:ext cx="73378" cy="121255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5401733" y="3823786"/>
                <a:ext cx="73378" cy="1212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6" name="墨迹 75"/>
              <p14:cNvContentPartPr/>
              <p14:nvPr/>
            </p14:nvContentPartPr>
            <p14:xfrm>
              <a:off x="5322711" y="3953501"/>
              <a:ext cx="169333" cy="39479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5322711" y="3953501"/>
                <a:ext cx="169333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7" name="墨迹 76"/>
              <p14:cNvContentPartPr/>
              <p14:nvPr/>
            </p14:nvContentPartPr>
            <p14:xfrm>
              <a:off x="5401733" y="3908383"/>
              <a:ext cx="33867" cy="270710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5401733" y="3908383"/>
                <a:ext cx="33867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8" name="墨迹 77"/>
              <p14:cNvContentPartPr/>
              <p14:nvPr/>
            </p14:nvContentPartPr>
            <p14:xfrm>
              <a:off x="5322711" y="3846345"/>
              <a:ext cx="344311" cy="507582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5322711" y="3846345"/>
                <a:ext cx="344311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9" name="墨迹 78"/>
              <p14:cNvContentPartPr/>
              <p14:nvPr/>
            </p14:nvContentPartPr>
            <p14:xfrm>
              <a:off x="7794977" y="5267575"/>
              <a:ext cx="1111956" cy="90237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7794977" y="5267575"/>
                <a:ext cx="1111956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20" name="墨迹 19"/>
              <p14:cNvContentPartPr/>
              <p14:nvPr/>
            </p14:nvContentPartPr>
            <p14:xfrm>
              <a:off x="4656666" y="3282365"/>
              <a:ext cx="36689" cy="33839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4656666" y="3282365"/>
                <a:ext cx="366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3" name="墨迹 22"/>
              <p14:cNvContentPartPr/>
              <p14:nvPr/>
            </p14:nvContentPartPr>
            <p14:xfrm>
              <a:off x="4690533" y="3457198"/>
              <a:ext cx="50800" cy="6767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4690533" y="3457198"/>
                <a:ext cx="50800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7" name="墨迹 26"/>
              <p14:cNvContentPartPr/>
              <p14:nvPr/>
            </p14:nvContentPartPr>
            <p14:xfrm>
              <a:off x="5170311" y="2368717"/>
              <a:ext cx="33866" cy="8459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5170311" y="2368717"/>
                <a:ext cx="33866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8" name="墨迹 27"/>
              <p14:cNvContentPartPr/>
              <p14:nvPr/>
            </p14:nvContentPartPr>
            <p14:xfrm>
              <a:off x="6601177" y="2351797"/>
              <a:ext cx="8467" cy="70498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601177" y="2351797"/>
                <a:ext cx="8467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0" name="墨迹 29"/>
              <p14:cNvContentPartPr/>
              <p14:nvPr/>
            </p14:nvContentPartPr>
            <p14:xfrm>
              <a:off x="3254022" y="2707105"/>
              <a:ext cx="14111" cy="36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3254022" y="2707105"/>
                <a:ext cx="14111" cy="3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1" name="墨迹 30"/>
              <p14:cNvContentPartPr/>
              <p14:nvPr/>
            </p14:nvContentPartPr>
            <p14:xfrm>
              <a:off x="2989791" y="2543550"/>
              <a:ext cx="18697" cy="3665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2989791" y="2543550"/>
                <a:ext cx="18697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2" name="墨迹 31"/>
              <p14:cNvContentPartPr/>
              <p14:nvPr/>
            </p14:nvContentPartPr>
            <p14:xfrm>
              <a:off x="5477933" y="2684545"/>
              <a:ext cx="25400" cy="5640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5477933" y="2684545"/>
                <a:ext cx="25400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3" name="墨迹 32"/>
              <p14:cNvContentPartPr/>
              <p14:nvPr/>
            </p14:nvContentPartPr>
            <p14:xfrm>
              <a:off x="6127044" y="2735304"/>
              <a:ext cx="234244" cy="50758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127044" y="2735304"/>
                <a:ext cx="234244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9" name="墨迹 38"/>
              <p14:cNvContentPartPr/>
              <p14:nvPr/>
            </p14:nvContentPartPr>
            <p14:xfrm>
              <a:off x="3482622" y="2126205"/>
              <a:ext cx="62089" cy="2537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3482622" y="2126205"/>
                <a:ext cx="620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5" name="墨迹 44"/>
              <p14:cNvContentPartPr/>
              <p14:nvPr/>
            </p14:nvContentPartPr>
            <p14:xfrm>
              <a:off x="4052711" y="5966911"/>
              <a:ext cx="79022" cy="2819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4052711" y="5966911"/>
                <a:ext cx="79022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墨迹 45"/>
              <p14:cNvContentPartPr/>
              <p14:nvPr/>
            </p14:nvContentPartPr>
            <p14:xfrm>
              <a:off x="4374444" y="5842835"/>
              <a:ext cx="635000" cy="95877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4374444" y="5842835"/>
                <a:ext cx="635000" cy="958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9" name="墨迹 88"/>
              <p14:cNvContentPartPr/>
              <p14:nvPr/>
            </p14:nvContentPartPr>
            <p14:xfrm>
              <a:off x="5909733" y="5820276"/>
              <a:ext cx="285044" cy="33838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5909733" y="5820276"/>
                <a:ext cx="285044" cy="338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3" name="墨迹 92"/>
              <p14:cNvContentPartPr/>
              <p14:nvPr/>
            </p14:nvContentPartPr>
            <p14:xfrm>
              <a:off x="4929011" y="5758238"/>
              <a:ext cx="21166" cy="22559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4929011" y="5758238"/>
                <a:ext cx="21166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5" name="墨迹 4"/>
              <p14:cNvContentPartPr/>
              <p14:nvPr/>
            </p14:nvContentPartPr>
            <p14:xfrm>
              <a:off x="9454444" y="4934827"/>
              <a:ext cx="28222" cy="140995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454444" y="4934827"/>
                <a:ext cx="28222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9" name="墨迹 18"/>
              <p14:cNvContentPartPr/>
              <p14:nvPr/>
            </p14:nvContentPartPr>
            <p14:xfrm>
              <a:off x="9430455" y="4893233"/>
              <a:ext cx="247650" cy="368702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430455" y="4893233"/>
                <a:ext cx="247650" cy="3687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1" name="墨迹 20"/>
              <p14:cNvContentPartPr/>
              <p14:nvPr/>
            </p14:nvContentPartPr>
            <p14:xfrm>
              <a:off x="9618133" y="5128519"/>
              <a:ext cx="127000" cy="45999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618133" y="5128519"/>
                <a:ext cx="127000" cy="459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2" name="墨迹 21"/>
              <p14:cNvContentPartPr/>
              <p14:nvPr/>
            </p14:nvContentPartPr>
            <p14:xfrm>
              <a:off x="9684455" y="4852345"/>
              <a:ext cx="362656" cy="40959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684455" y="4852345"/>
                <a:ext cx="362656" cy="4095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9" name="墨迹 28"/>
              <p14:cNvContentPartPr/>
              <p14:nvPr/>
            </p14:nvContentPartPr>
            <p14:xfrm>
              <a:off x="10047111" y="4846529"/>
              <a:ext cx="279753" cy="64381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10047111" y="4846529"/>
                <a:ext cx="279753" cy="643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4" name="墨迹 33"/>
              <p14:cNvContentPartPr/>
              <p14:nvPr/>
            </p14:nvContentPartPr>
            <p14:xfrm>
              <a:off x="10526888" y="4821326"/>
              <a:ext cx="22577" cy="27987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0526888" y="4821326"/>
                <a:ext cx="22577" cy="279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0" name="墨迹 39"/>
              <p14:cNvContentPartPr/>
              <p14:nvPr/>
            </p14:nvContentPartPr>
            <p14:xfrm>
              <a:off x="10470444" y="5239376"/>
              <a:ext cx="53623" cy="4229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470444" y="5239376"/>
                <a:ext cx="53623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4" name="墨迹 23"/>
              <p14:cNvContentPartPr/>
              <p14:nvPr/>
            </p14:nvContentPartPr>
            <p14:xfrm>
              <a:off x="6877755" y="1486088"/>
              <a:ext cx="14112" cy="25379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877755" y="1486088"/>
                <a:ext cx="14112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25" name="墨迹 24"/>
              <p14:cNvContentPartPr/>
              <p14:nvPr/>
            </p14:nvContentPartPr>
            <p14:xfrm>
              <a:off x="4399844" y="2351797"/>
              <a:ext cx="905933" cy="56398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4399844" y="2351797"/>
                <a:ext cx="905933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6" name="墨迹 25"/>
              <p14:cNvContentPartPr/>
              <p14:nvPr/>
            </p14:nvContentPartPr>
            <p14:xfrm>
              <a:off x="4158191" y="3304924"/>
              <a:ext cx="975431" cy="28199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4158191" y="3304924"/>
                <a:ext cx="97543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41" name="墨迹 40"/>
              <p14:cNvContentPartPr/>
              <p14:nvPr/>
            </p14:nvContentPartPr>
            <p14:xfrm>
              <a:off x="10336388" y="1996490"/>
              <a:ext cx="873477" cy="78957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336388" y="1996490"/>
                <a:ext cx="87347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2" name="墨迹 41"/>
              <p14:cNvContentPartPr/>
              <p14:nvPr/>
            </p14:nvContentPartPr>
            <p14:xfrm>
              <a:off x="8609894" y="5837195"/>
              <a:ext cx="129116" cy="225592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609894" y="5837195"/>
                <a:ext cx="12911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43" name="墨迹 42"/>
              <p14:cNvContentPartPr/>
              <p14:nvPr/>
            </p14:nvContentPartPr>
            <p14:xfrm>
              <a:off x="8602309" y="6076887"/>
              <a:ext cx="183268" cy="8460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602309" y="6076887"/>
                <a:ext cx="18326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墨迹 46"/>
              <p14:cNvContentPartPr/>
              <p14:nvPr/>
            </p14:nvContentPartPr>
            <p14:xfrm>
              <a:off x="8895644" y="6017669"/>
              <a:ext cx="14111" cy="1127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895644" y="6017669"/>
                <a:ext cx="1411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80" name="墨迹 79"/>
              <p14:cNvContentPartPr/>
              <p14:nvPr/>
            </p14:nvContentPartPr>
            <p14:xfrm>
              <a:off x="8872361" y="6062787"/>
              <a:ext cx="28928" cy="19740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8872361" y="6062787"/>
                <a:ext cx="28928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1" name="墨迹 80"/>
              <p14:cNvContentPartPr/>
              <p14:nvPr/>
            </p14:nvContentPartPr>
            <p14:xfrm>
              <a:off x="9186333" y="5916152"/>
              <a:ext cx="146756" cy="14099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186333" y="5916152"/>
                <a:ext cx="1467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2" name="墨迹 81"/>
              <p14:cNvContentPartPr/>
              <p14:nvPr/>
            </p14:nvContentPartPr>
            <p14:xfrm>
              <a:off x="9369777" y="5871034"/>
              <a:ext cx="169334" cy="203033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369777" y="5871034"/>
                <a:ext cx="169334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3" name="墨迹 82"/>
              <p14:cNvContentPartPr/>
              <p14:nvPr/>
            </p14:nvContentPartPr>
            <p14:xfrm>
              <a:off x="9457972" y="6000750"/>
              <a:ext cx="160161" cy="11138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457972" y="6000750"/>
                <a:ext cx="160161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4" name="墨迹 83"/>
              <p14:cNvContentPartPr/>
              <p14:nvPr/>
            </p14:nvContentPartPr>
            <p14:xfrm>
              <a:off x="9609666" y="5855348"/>
              <a:ext cx="47978" cy="227178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609666" y="5855348"/>
                <a:ext cx="47978" cy="2271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5" name="墨迹 84"/>
              <p14:cNvContentPartPr/>
              <p14:nvPr/>
            </p14:nvContentPartPr>
            <p14:xfrm>
              <a:off x="9612488" y="5966911"/>
              <a:ext cx="95956" cy="45118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612488" y="5966911"/>
                <a:ext cx="95956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6" name="墨迹 85"/>
              <p14:cNvContentPartPr/>
              <p14:nvPr/>
            </p14:nvContentPartPr>
            <p14:xfrm>
              <a:off x="9697155" y="5795602"/>
              <a:ext cx="45156" cy="520976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697155" y="5795602"/>
                <a:ext cx="45156" cy="5209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7" name="墨迹 86"/>
              <p14:cNvContentPartPr/>
              <p14:nvPr/>
            </p14:nvContentPartPr>
            <p14:xfrm>
              <a:off x="9766828" y="5989646"/>
              <a:ext cx="82727" cy="67502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766828" y="5989646"/>
                <a:ext cx="82727" cy="675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8" name="墨迹 87"/>
              <p14:cNvContentPartPr/>
              <p14:nvPr/>
            </p14:nvContentPartPr>
            <p14:xfrm>
              <a:off x="9824155" y="5993347"/>
              <a:ext cx="14112" cy="108919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824155" y="5993347"/>
                <a:ext cx="14112" cy="108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0" name="墨迹 89"/>
              <p14:cNvContentPartPr/>
              <p14:nvPr/>
            </p14:nvContentPartPr>
            <p14:xfrm>
              <a:off x="9951155" y="5964091"/>
              <a:ext cx="177800" cy="25379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9951155" y="5964091"/>
                <a:ext cx="177800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1" name="墨迹 90"/>
              <p14:cNvContentPartPr/>
              <p14:nvPr/>
            </p14:nvContentPartPr>
            <p14:xfrm>
              <a:off x="10030177" y="5886544"/>
              <a:ext cx="45156" cy="187523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030177" y="5886544"/>
                <a:ext cx="45156" cy="1875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2" name="墨迹 91"/>
              <p14:cNvContentPartPr/>
              <p14:nvPr/>
            </p14:nvContentPartPr>
            <p14:xfrm>
              <a:off x="10201627" y="5865394"/>
              <a:ext cx="115006" cy="181884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201627" y="5865394"/>
                <a:ext cx="115006" cy="18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4" name="墨迹 93"/>
              <p14:cNvContentPartPr/>
              <p14:nvPr/>
            </p14:nvContentPartPr>
            <p14:xfrm>
              <a:off x="10340622" y="5973960"/>
              <a:ext cx="73378" cy="109095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340622" y="5973960"/>
                <a:ext cx="73378" cy="109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5" name="墨迹 94"/>
              <p14:cNvContentPartPr/>
              <p14:nvPr/>
            </p14:nvContentPartPr>
            <p14:xfrm>
              <a:off x="10569927" y="5916152"/>
              <a:ext cx="188383" cy="22560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569927" y="5916152"/>
                <a:ext cx="188383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6" name="墨迹 95"/>
              <p14:cNvContentPartPr/>
              <p14:nvPr/>
            </p14:nvContentPartPr>
            <p14:xfrm>
              <a:off x="10758311" y="5825916"/>
              <a:ext cx="90311" cy="9023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758311" y="5825916"/>
                <a:ext cx="90311" cy="902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7" name="墨迹 96"/>
              <p14:cNvContentPartPr/>
              <p14:nvPr/>
            </p14:nvContentPartPr>
            <p14:xfrm>
              <a:off x="10544527" y="6006389"/>
              <a:ext cx="194027" cy="22560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544527" y="6006389"/>
                <a:ext cx="194027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8" name="墨迹 97"/>
              <p14:cNvContentPartPr/>
              <p14:nvPr/>
            </p14:nvContentPartPr>
            <p14:xfrm>
              <a:off x="10553700" y="6026833"/>
              <a:ext cx="105832" cy="52874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553700" y="6026833"/>
                <a:ext cx="105832" cy="528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9" name="墨迹 98"/>
              <p14:cNvContentPartPr/>
              <p14:nvPr/>
            </p14:nvContentPartPr>
            <p14:xfrm>
              <a:off x="10857794" y="5871034"/>
              <a:ext cx="188383" cy="174834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857794" y="5871034"/>
                <a:ext cx="188383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0" name="墨迹 99"/>
              <p14:cNvContentPartPr/>
              <p14:nvPr/>
            </p14:nvContentPartPr>
            <p14:xfrm>
              <a:off x="11170355" y="5786437"/>
              <a:ext cx="119239" cy="4229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1170355" y="5786437"/>
                <a:ext cx="11923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01" name="墨迹 100"/>
              <p14:cNvContentPartPr/>
              <p14:nvPr/>
            </p14:nvContentPartPr>
            <p14:xfrm>
              <a:off x="11164711" y="5837195"/>
              <a:ext cx="107244" cy="219953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1164711" y="5837195"/>
                <a:ext cx="10724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2" name="墨迹 101"/>
              <p14:cNvContentPartPr/>
              <p14:nvPr/>
            </p14:nvContentPartPr>
            <p14:xfrm>
              <a:off x="11216922" y="5923202"/>
              <a:ext cx="105833" cy="3242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216922" y="5923202"/>
                <a:ext cx="105833" cy="324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3" name="墨迹 102"/>
              <p14:cNvContentPartPr/>
              <p14:nvPr/>
            </p14:nvContentPartPr>
            <p14:xfrm>
              <a:off x="11346744" y="5916858"/>
              <a:ext cx="120826" cy="12901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346744" y="5916858"/>
                <a:ext cx="120826" cy="1290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" name="墨迹 103"/>
              <p14:cNvContentPartPr/>
              <p14:nvPr/>
            </p14:nvContentPartPr>
            <p14:xfrm>
              <a:off x="5850466" y="6485772"/>
              <a:ext cx="85549" cy="42299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5850466" y="6485772"/>
                <a:ext cx="85549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5" name="墨迹 104"/>
              <p14:cNvContentPartPr/>
              <p14:nvPr/>
            </p14:nvContentPartPr>
            <p14:xfrm>
              <a:off x="5864577" y="6536531"/>
              <a:ext cx="33867" cy="155094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5864577" y="6536531"/>
                <a:ext cx="33867" cy="15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6" name="墨迹 105"/>
              <p14:cNvContentPartPr/>
              <p14:nvPr/>
            </p14:nvContentPartPr>
            <p14:xfrm>
              <a:off x="5940777" y="6557680"/>
              <a:ext cx="8467" cy="125486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940777" y="6557680"/>
                <a:ext cx="8467" cy="1254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7" name="墨迹 106"/>
              <p14:cNvContentPartPr/>
              <p14:nvPr/>
            </p14:nvContentPartPr>
            <p14:xfrm>
              <a:off x="5813777" y="6685986"/>
              <a:ext cx="189089" cy="25379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5813777" y="6685986"/>
                <a:ext cx="189089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8" name="墨迹 107"/>
              <p14:cNvContentPartPr/>
              <p14:nvPr/>
            </p14:nvContentPartPr>
            <p14:xfrm>
              <a:off x="6129866" y="6611787"/>
              <a:ext cx="32456" cy="34720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6129866" y="6611787"/>
                <a:ext cx="32456" cy="347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9" name="墨迹 108"/>
              <p14:cNvContentPartPr/>
              <p14:nvPr/>
            </p14:nvContentPartPr>
            <p14:xfrm>
              <a:off x="6117166" y="6677526"/>
              <a:ext cx="23989" cy="31018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6117166" y="6677526"/>
                <a:ext cx="23989" cy="31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10" name="墨迹 109"/>
              <p14:cNvContentPartPr/>
              <p14:nvPr/>
            </p14:nvContentPartPr>
            <p14:xfrm>
              <a:off x="6457244" y="6470263"/>
              <a:ext cx="129822" cy="184704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6457244" y="6470263"/>
                <a:ext cx="129822" cy="1847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11" name="墨迹 110"/>
              <p14:cNvContentPartPr/>
              <p14:nvPr/>
            </p14:nvContentPartPr>
            <p14:xfrm>
              <a:off x="6570133" y="6581649"/>
              <a:ext cx="104422" cy="84597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6570133" y="6581649"/>
                <a:ext cx="104422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12" name="墨迹 111"/>
              <p14:cNvContentPartPr/>
              <p14:nvPr/>
            </p14:nvContentPartPr>
            <p14:xfrm>
              <a:off x="6683022" y="6467091"/>
              <a:ext cx="28222" cy="185056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6683022" y="6467091"/>
                <a:ext cx="28222" cy="185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3" name="墨迹 112"/>
              <p14:cNvContentPartPr/>
              <p14:nvPr/>
            </p14:nvContentPartPr>
            <p14:xfrm>
              <a:off x="6694311" y="6559090"/>
              <a:ext cx="56444" cy="45118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6694311" y="6559090"/>
                <a:ext cx="56444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4" name="墨迹 113"/>
              <p14:cNvContentPartPr/>
              <p14:nvPr/>
            </p14:nvContentPartPr>
            <p14:xfrm>
              <a:off x="6733822" y="6416509"/>
              <a:ext cx="33866" cy="441491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6733822" y="6416509"/>
                <a:ext cx="33866" cy="4414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5" name="墨迹 114"/>
              <p14:cNvContentPartPr/>
              <p14:nvPr/>
            </p14:nvContentPartPr>
            <p14:xfrm>
              <a:off x="6801555" y="6595749"/>
              <a:ext cx="76200" cy="93056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6801555" y="6595749"/>
                <a:ext cx="76200" cy="930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6" name="墨迹 115"/>
              <p14:cNvContentPartPr/>
              <p14:nvPr/>
            </p14:nvContentPartPr>
            <p14:xfrm>
              <a:off x="6821311" y="6616193"/>
              <a:ext cx="47978" cy="17694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6821311" y="6616193"/>
                <a:ext cx="47978" cy="176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7" name="墨迹 116"/>
              <p14:cNvContentPartPr/>
              <p14:nvPr/>
            </p14:nvContentPartPr>
            <p14:xfrm>
              <a:off x="6935434" y="6576009"/>
              <a:ext cx="131410" cy="1692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6935434" y="6576009"/>
                <a:ext cx="131410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8" name="墨迹 117"/>
              <p14:cNvContentPartPr/>
              <p14:nvPr/>
            </p14:nvContentPartPr>
            <p14:xfrm>
              <a:off x="7004755" y="6461451"/>
              <a:ext cx="22578" cy="218894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7004755" y="6461451"/>
                <a:ext cx="22578" cy="2188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9" name="墨迹 118"/>
              <p14:cNvContentPartPr/>
              <p14:nvPr/>
            </p14:nvContentPartPr>
            <p14:xfrm>
              <a:off x="7140222" y="6426555"/>
              <a:ext cx="82726" cy="225592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7140222" y="6426555"/>
                <a:ext cx="82726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20" name="墨迹 119"/>
              <p14:cNvContentPartPr/>
              <p14:nvPr/>
            </p14:nvContentPartPr>
            <p14:xfrm>
              <a:off x="7316611" y="6451934"/>
              <a:ext cx="70556" cy="160029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7316611" y="6451934"/>
                <a:ext cx="70556" cy="1600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21" name="墨迹 120"/>
              <p14:cNvContentPartPr/>
              <p14:nvPr/>
            </p14:nvContentPartPr>
            <p14:xfrm>
              <a:off x="7388577" y="6485772"/>
              <a:ext cx="76200" cy="157915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7388577" y="6485772"/>
                <a:ext cx="76200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22" name="墨迹 121"/>
              <p14:cNvContentPartPr/>
              <p14:nvPr/>
            </p14:nvContentPartPr>
            <p14:xfrm>
              <a:off x="7529688" y="6480133"/>
              <a:ext cx="39512" cy="111386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7529688" y="6480133"/>
                <a:ext cx="39512" cy="1113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3" name="墨迹 122"/>
              <p14:cNvContentPartPr/>
              <p14:nvPr/>
            </p14:nvContentPartPr>
            <p14:xfrm>
              <a:off x="7582605" y="6468853"/>
              <a:ext cx="37395" cy="5639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7582605" y="6468853"/>
                <a:ext cx="37395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4" name="墨迹 123"/>
              <p14:cNvContentPartPr/>
              <p14:nvPr/>
            </p14:nvContentPartPr>
            <p14:xfrm>
              <a:off x="7465836" y="6485772"/>
              <a:ext cx="238831" cy="33839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7465836" y="6485772"/>
                <a:ext cx="23883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25" name="墨迹 124"/>
              <p14:cNvContentPartPr/>
              <p14:nvPr/>
            </p14:nvContentPartPr>
            <p14:xfrm>
              <a:off x="7682088" y="6408225"/>
              <a:ext cx="118534" cy="83187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7682088" y="6408225"/>
                <a:ext cx="118534" cy="83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26" name="墨迹 125"/>
              <p14:cNvContentPartPr/>
              <p14:nvPr/>
            </p14:nvContentPartPr>
            <p14:xfrm>
              <a:off x="7524750" y="6564730"/>
              <a:ext cx="185561" cy="11279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7524750" y="6564730"/>
                <a:ext cx="185561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27" name="墨迹 126"/>
              <p14:cNvContentPartPr/>
              <p14:nvPr/>
            </p14:nvContentPartPr>
            <p14:xfrm>
              <a:off x="7520340" y="6576009"/>
              <a:ext cx="99660" cy="78957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7520340" y="6576009"/>
                <a:ext cx="99660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28" name="墨迹 127"/>
              <p14:cNvContentPartPr/>
              <p14:nvPr/>
            </p14:nvContentPartPr>
            <p14:xfrm>
              <a:off x="7810323" y="6418095"/>
              <a:ext cx="190677" cy="184175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7810323" y="6418095"/>
                <a:ext cx="190677" cy="184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29" name="墨迹 128"/>
              <p14:cNvContentPartPr/>
              <p14:nvPr/>
            </p14:nvContentPartPr>
            <p14:xfrm>
              <a:off x="7995002" y="6416509"/>
              <a:ext cx="200731" cy="166550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7995002" y="6416509"/>
                <a:ext cx="200731" cy="166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30" name="墨迹 129"/>
              <p14:cNvContentPartPr/>
              <p14:nvPr/>
            </p14:nvContentPartPr>
            <p14:xfrm>
              <a:off x="8167511" y="6480133"/>
              <a:ext cx="141111" cy="109271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8167511" y="6480133"/>
                <a:ext cx="141111" cy="109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31" name="墨迹 130"/>
              <p14:cNvContentPartPr/>
              <p14:nvPr/>
            </p14:nvContentPartPr>
            <p14:xfrm>
              <a:off x="8263466" y="6491412"/>
              <a:ext cx="169334" cy="4511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8263466" y="6491412"/>
                <a:ext cx="16933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32" name="墨迹 131"/>
              <p14:cNvContentPartPr/>
              <p14:nvPr/>
            </p14:nvContentPartPr>
            <p14:xfrm>
              <a:off x="8317088" y="6414570"/>
              <a:ext cx="53622" cy="206558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8317088" y="6414570"/>
                <a:ext cx="53622" cy="2065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33" name="墨迹 132"/>
              <p14:cNvContentPartPr/>
              <p14:nvPr/>
            </p14:nvContentPartPr>
            <p14:xfrm>
              <a:off x="8425038" y="6403467"/>
              <a:ext cx="171450" cy="200741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8425038" y="6403467"/>
                <a:ext cx="171450" cy="2007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34" name="墨迹 133"/>
              <p14:cNvContentPartPr/>
              <p14:nvPr/>
            </p14:nvContentPartPr>
            <p14:xfrm>
              <a:off x="8600722" y="6432899"/>
              <a:ext cx="80433" cy="139586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8600722" y="6432899"/>
                <a:ext cx="80433" cy="1395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5" name="墨迹 134"/>
              <p14:cNvContentPartPr/>
              <p14:nvPr/>
            </p14:nvContentPartPr>
            <p14:xfrm>
              <a:off x="8643584" y="6382141"/>
              <a:ext cx="280282" cy="294680"/>
            </p14:xfrm>
          </p:contentPart>
        </mc:Choice>
        <mc:Fallback xmlns="">
          <p:pic>
            <p:nvPicPr>
              <p:cNvPr id="135" name="墨迹 134"/>
            </p:nvPicPr>
            <p:blipFill>
              <a:blip/>
            </p:blipFill>
            <p:spPr>
              <a:xfrm>
                <a:off x="8643584" y="6382141"/>
                <a:ext cx="280282" cy="2946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36" name="墨迹 135"/>
              <p14:cNvContentPartPr/>
              <p14:nvPr/>
            </p14:nvContentPartPr>
            <p14:xfrm>
              <a:off x="7404276" y="1374349"/>
              <a:ext cx="57679" cy="29961"/>
            </p14:xfrm>
          </p:contentPart>
        </mc:Choice>
        <mc:Fallback xmlns="">
          <p:pic>
            <p:nvPicPr>
              <p:cNvPr id="136" name="墨迹 135"/>
            </p:nvPicPr>
            <p:blipFill>
              <a:blip/>
            </p:blipFill>
            <p:spPr>
              <a:xfrm>
                <a:off x="7404276" y="1374349"/>
                <a:ext cx="57679" cy="299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37" name="墨迹 136"/>
              <p14:cNvContentPartPr/>
              <p14:nvPr/>
            </p14:nvContentPartPr>
            <p14:xfrm>
              <a:off x="10167055" y="1612983"/>
              <a:ext cx="105834" cy="270711"/>
            </p14:xfrm>
          </p:contentPart>
        </mc:Choice>
        <mc:Fallback xmlns="">
          <p:pic>
            <p:nvPicPr>
              <p:cNvPr id="137" name="墨迹 136"/>
            </p:nvPicPr>
            <p:blipFill>
              <a:blip/>
            </p:blipFill>
            <p:spPr>
              <a:xfrm>
                <a:off x="10167055" y="1612983"/>
                <a:ext cx="105834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38" name="墨迹 137"/>
              <p14:cNvContentPartPr/>
              <p14:nvPr/>
            </p14:nvContentPartPr>
            <p14:xfrm>
              <a:off x="10210800" y="1753978"/>
              <a:ext cx="104422" cy="16920"/>
            </p14:xfrm>
          </p:contentPart>
        </mc:Choice>
        <mc:Fallback xmlns="">
          <p:pic>
            <p:nvPicPr>
              <p:cNvPr id="138" name="墨迹 137"/>
            </p:nvPicPr>
            <p:blipFill>
              <a:blip/>
            </p:blipFill>
            <p:spPr>
              <a:xfrm>
                <a:off x="10210800" y="1753978"/>
                <a:ext cx="1044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39" name="墨迹 138"/>
              <p14:cNvContentPartPr/>
              <p14:nvPr/>
            </p14:nvContentPartPr>
            <p14:xfrm>
              <a:off x="10374488" y="1697580"/>
              <a:ext cx="84667" cy="118436"/>
            </p14:xfrm>
          </p:contentPart>
        </mc:Choice>
        <mc:Fallback xmlns="">
          <p:pic>
            <p:nvPicPr>
              <p:cNvPr id="139" name="墨迹 138"/>
            </p:nvPicPr>
            <p:blipFill>
              <a:blip/>
            </p:blipFill>
            <p:spPr>
              <a:xfrm>
                <a:off x="10374488" y="1697580"/>
                <a:ext cx="84667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40" name="墨迹 139"/>
              <p14:cNvContentPartPr/>
              <p14:nvPr/>
            </p14:nvContentPartPr>
            <p14:xfrm>
              <a:off x="8655755" y="2055708"/>
              <a:ext cx="104996" cy="59958"/>
            </p14:xfrm>
          </p:contentPart>
        </mc:Choice>
        <mc:Fallback xmlns="">
          <p:pic>
            <p:nvPicPr>
              <p:cNvPr id="140" name="墨迹 139"/>
            </p:nvPicPr>
            <p:blipFill>
              <a:blip/>
            </p:blipFill>
            <p:spPr>
              <a:xfrm>
                <a:off x="8655755" y="2055708"/>
                <a:ext cx="104996" cy="59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41" name="墨迹 140"/>
              <p14:cNvContentPartPr/>
              <p14:nvPr/>
            </p14:nvContentPartPr>
            <p14:xfrm>
              <a:off x="8726311" y="2013409"/>
              <a:ext cx="33866" cy="42299"/>
            </p14:xfrm>
          </p:contentPart>
        </mc:Choice>
        <mc:Fallback xmlns="">
          <p:pic>
            <p:nvPicPr>
              <p:cNvPr id="141" name="墨迹 140"/>
            </p:nvPicPr>
            <p:blipFill>
              <a:blip/>
            </p:blipFill>
            <p:spPr>
              <a:xfrm>
                <a:off x="8726311" y="2013409"/>
                <a:ext cx="3386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42" name="墨迹 141"/>
              <p14:cNvContentPartPr/>
              <p14:nvPr/>
            </p14:nvContentPartPr>
            <p14:xfrm>
              <a:off x="8700911" y="2064167"/>
              <a:ext cx="19756" cy="19740"/>
            </p14:xfrm>
          </p:contentPart>
        </mc:Choice>
        <mc:Fallback xmlns="">
          <p:pic>
            <p:nvPicPr>
              <p:cNvPr id="142" name="墨迹 141"/>
            </p:nvPicPr>
            <p:blipFill>
              <a:blip/>
            </p:blipFill>
            <p:spPr>
              <a:xfrm>
                <a:off x="8700911" y="2064167"/>
                <a:ext cx="19756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43" name="墨迹 142"/>
              <p14:cNvContentPartPr/>
              <p14:nvPr/>
            </p14:nvContentPartPr>
            <p14:xfrm>
              <a:off x="8592255" y="352487"/>
              <a:ext cx="1147234" cy="1800507"/>
            </p14:xfrm>
          </p:contentPart>
        </mc:Choice>
        <mc:Fallback xmlns="">
          <p:pic>
            <p:nvPicPr>
              <p:cNvPr id="143" name="墨迹 142"/>
            </p:nvPicPr>
            <p:blipFill>
              <a:blip/>
            </p:blipFill>
            <p:spPr>
              <a:xfrm>
                <a:off x="8592255" y="352487"/>
                <a:ext cx="1147234" cy="1800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44" name="墨迹 143"/>
              <p14:cNvContentPartPr/>
              <p14:nvPr/>
            </p14:nvContentPartPr>
            <p14:xfrm>
              <a:off x="9787466" y="428625"/>
              <a:ext cx="1374422" cy="218013"/>
            </p14:xfrm>
          </p:contentPart>
        </mc:Choice>
        <mc:Fallback xmlns="">
          <p:pic>
            <p:nvPicPr>
              <p:cNvPr id="144" name="墨迹 143"/>
            </p:nvPicPr>
            <p:blipFill>
              <a:blip/>
            </p:blipFill>
            <p:spPr>
              <a:xfrm>
                <a:off x="9787466" y="428625"/>
                <a:ext cx="1374422" cy="218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45" name="墨迹 144"/>
              <p14:cNvContentPartPr/>
              <p14:nvPr/>
            </p14:nvContentPartPr>
            <p14:xfrm>
              <a:off x="6807200" y="597819"/>
              <a:ext cx="16933" cy="8459"/>
            </p14:xfrm>
          </p:contentPart>
        </mc:Choice>
        <mc:Fallback xmlns="">
          <p:pic>
            <p:nvPicPr>
              <p:cNvPr id="145" name="墨迹 144"/>
            </p:nvPicPr>
            <p:blipFill>
              <a:blip/>
            </p:blipFill>
            <p:spPr>
              <a:xfrm>
                <a:off x="6807200" y="597819"/>
                <a:ext cx="16933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46" name="墨迹 145"/>
              <p14:cNvContentPartPr/>
              <p14:nvPr/>
            </p14:nvContentPartPr>
            <p14:xfrm>
              <a:off x="4557888" y="2396916"/>
              <a:ext cx="736600" cy="518861"/>
            </p14:xfrm>
          </p:contentPart>
        </mc:Choice>
        <mc:Fallback xmlns="">
          <p:pic>
            <p:nvPicPr>
              <p:cNvPr id="146" name="墨迹 145"/>
            </p:nvPicPr>
            <p:blipFill>
              <a:blip/>
            </p:blipFill>
            <p:spPr>
              <a:xfrm>
                <a:off x="4557888" y="2396916"/>
                <a:ext cx="736600" cy="51886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47" name="墨迹 146"/>
              <p14:cNvContentPartPr/>
              <p14:nvPr/>
            </p14:nvContentPartPr>
            <p14:xfrm>
              <a:off x="1811866" y="6782919"/>
              <a:ext cx="5645" cy="139938"/>
            </p14:xfrm>
          </p:contentPart>
        </mc:Choice>
        <mc:Fallback xmlns="">
          <p:pic>
            <p:nvPicPr>
              <p:cNvPr id="147" name="墨迹 146"/>
            </p:nvPicPr>
            <p:blipFill>
              <a:blip/>
            </p:blipFill>
            <p:spPr>
              <a:xfrm>
                <a:off x="1811866" y="6782919"/>
                <a:ext cx="5645" cy="1399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48" name="墨迹 147"/>
              <p14:cNvContentPartPr/>
              <p14:nvPr/>
            </p14:nvContentPartPr>
            <p14:xfrm>
              <a:off x="1828800" y="6641572"/>
              <a:ext cx="11288" cy="227707"/>
            </p14:xfrm>
          </p:contentPart>
        </mc:Choice>
        <mc:Fallback xmlns="">
          <p:pic>
            <p:nvPicPr>
              <p:cNvPr id="148" name="墨迹 147"/>
            </p:nvPicPr>
            <p:blipFill>
              <a:blip/>
            </p:blipFill>
            <p:spPr>
              <a:xfrm>
                <a:off x="1828800" y="6641572"/>
                <a:ext cx="11288" cy="2277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49" name="墨迹 148"/>
              <p14:cNvContentPartPr/>
              <p14:nvPr/>
            </p14:nvContentPartPr>
            <p14:xfrm>
              <a:off x="1941688" y="6758422"/>
              <a:ext cx="22578" cy="65739"/>
            </p14:xfrm>
          </p:contentPart>
        </mc:Choice>
        <mc:Fallback xmlns="">
          <p:pic>
            <p:nvPicPr>
              <p:cNvPr id="149" name="墨迹 148"/>
            </p:nvPicPr>
            <p:blipFill>
              <a:blip/>
            </p:blipFill>
            <p:spPr>
              <a:xfrm>
                <a:off x="1941688" y="6758422"/>
                <a:ext cx="22578" cy="65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50" name="墨迹 149"/>
              <p14:cNvContentPartPr/>
              <p14:nvPr/>
            </p14:nvContentPartPr>
            <p14:xfrm>
              <a:off x="2068159" y="6671886"/>
              <a:ext cx="82374" cy="118436"/>
            </p14:xfrm>
          </p:contentPart>
        </mc:Choice>
        <mc:Fallback xmlns="">
          <p:pic>
            <p:nvPicPr>
              <p:cNvPr id="150" name="墨迹 149"/>
            </p:nvPicPr>
            <p:blipFill>
              <a:blip/>
            </p:blipFill>
            <p:spPr>
              <a:xfrm>
                <a:off x="2068159" y="6671886"/>
                <a:ext cx="82374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51" name="墨迹 150"/>
              <p14:cNvContentPartPr/>
              <p14:nvPr/>
            </p14:nvContentPartPr>
            <p14:xfrm>
              <a:off x="2404533" y="6700085"/>
              <a:ext cx="104995" cy="59958"/>
            </p14:xfrm>
          </p:contentPart>
        </mc:Choice>
        <mc:Fallback xmlns="">
          <p:pic>
            <p:nvPicPr>
              <p:cNvPr id="151" name="墨迹 150"/>
            </p:nvPicPr>
            <p:blipFill>
              <a:blip/>
            </p:blipFill>
            <p:spPr>
              <a:xfrm>
                <a:off x="2404533" y="6700085"/>
                <a:ext cx="104995" cy="59958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75" y="385445"/>
            <a:ext cx="11223625" cy="48729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0" y="800735"/>
            <a:ext cx="3360420" cy="1405255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7374466" y="2470233"/>
              <a:ext cx="76200" cy="62038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7374466" y="2470233"/>
                <a:ext cx="76200" cy="620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6694311" y="1167439"/>
              <a:ext cx="16933" cy="1691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6694311" y="1167439"/>
                <a:ext cx="16933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2122311" y="2069807"/>
              <a:ext cx="344311" cy="270711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2122311" y="2069807"/>
                <a:ext cx="344311" cy="2707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2460977" y="2171324"/>
              <a:ext cx="174978" cy="186113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2460977" y="2171324"/>
                <a:ext cx="1749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2698044" y="1866774"/>
              <a:ext cx="259644" cy="50758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2698044" y="1866774"/>
                <a:ext cx="259644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2980266" y="2019049"/>
              <a:ext cx="90311" cy="157914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2980266" y="2019049"/>
                <a:ext cx="903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025422" y="2052888"/>
              <a:ext cx="22578" cy="200213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025422" y="2052888"/>
                <a:ext cx="22578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048000" y="2024689"/>
              <a:ext cx="191911" cy="23687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048000" y="2024689"/>
                <a:ext cx="191911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3127022" y="1945731"/>
              <a:ext cx="304800" cy="372227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3127022" y="1945731"/>
                <a:ext cx="304800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3403600" y="1923172"/>
              <a:ext cx="259644" cy="707796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3403600" y="1923172"/>
                <a:ext cx="259644" cy="707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3465688" y="2103646"/>
              <a:ext cx="135467" cy="15227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3465688" y="2103646"/>
                <a:ext cx="135467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3612444" y="2126205"/>
              <a:ext cx="95956" cy="6485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3612444" y="2126205"/>
                <a:ext cx="95956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3510844" y="2261560"/>
              <a:ext cx="206022" cy="56398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510844" y="2261560"/>
                <a:ext cx="206022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6022622" y="2605588"/>
              <a:ext cx="84666" cy="101517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6022622" y="2605588"/>
                <a:ext cx="84666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6146800" y="2639427"/>
              <a:ext cx="307622" cy="16920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6146800" y="2639427"/>
                <a:ext cx="307622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6609644" y="2577389"/>
              <a:ext cx="11288" cy="8460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6609644" y="2577389"/>
                <a:ext cx="11288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6519333" y="2583029"/>
              <a:ext cx="158044" cy="124076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6519333" y="2583029"/>
                <a:ext cx="158044" cy="1240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6711244" y="2639427"/>
              <a:ext cx="293511" cy="1692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6711244" y="2639427"/>
                <a:ext cx="293511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7089422" y="2583029"/>
              <a:ext cx="107244" cy="90237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7089422" y="2583029"/>
                <a:ext cx="107244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6276622" y="2086727"/>
              <a:ext cx="299155" cy="45118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6276622" y="2086727"/>
                <a:ext cx="299155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6270977" y="2013409"/>
              <a:ext cx="318912" cy="400426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6270977" y="2013409"/>
                <a:ext cx="318912" cy="4004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6604000" y="2098006"/>
              <a:ext cx="95955" cy="29891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604000" y="2098006"/>
                <a:ext cx="95955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626577" y="2131845"/>
              <a:ext cx="191912" cy="203033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626577" y="2131845"/>
                <a:ext cx="191912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733822" y="2069807"/>
              <a:ext cx="138288" cy="417345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733822" y="2069807"/>
                <a:ext cx="138288" cy="4173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708422" y="2255921"/>
              <a:ext cx="228600" cy="208672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708422" y="2255921"/>
                <a:ext cx="228600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801555" y="2052888"/>
              <a:ext cx="70556" cy="70497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801555" y="2052888"/>
                <a:ext cx="70556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7055555" y="2019049"/>
              <a:ext cx="84667" cy="172014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7055555" y="2019049"/>
                <a:ext cx="84667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942666" y="2224902"/>
              <a:ext cx="220134" cy="64857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942666" y="2224902"/>
                <a:ext cx="220134" cy="648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7021688" y="2188243"/>
              <a:ext cx="28222" cy="146635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7021688" y="2188243"/>
                <a:ext cx="2822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7052733" y="2148764"/>
              <a:ext cx="42334" cy="575260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7052733" y="2148764"/>
                <a:ext cx="42334" cy="5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095066" y="2114925"/>
              <a:ext cx="186266" cy="414526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095066" y="2114925"/>
                <a:ext cx="186266" cy="4145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385755" y="2368717"/>
              <a:ext cx="14112" cy="845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385755" y="2368717"/>
                <a:ext cx="14112" cy="84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8105422" y="3327483"/>
              <a:ext cx="11288" cy="22559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8105422" y="3327483"/>
                <a:ext cx="11288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8133644" y="3378241"/>
              <a:ext cx="79022" cy="25380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8133644" y="3378241"/>
                <a:ext cx="79022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8212666" y="3288004"/>
              <a:ext cx="39511" cy="250972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8212666" y="3288004"/>
                <a:ext cx="39511" cy="25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8266288" y="3293644"/>
              <a:ext cx="121356" cy="231232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8266288" y="3293644"/>
                <a:ext cx="121356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8449733" y="3197768"/>
              <a:ext cx="73378" cy="11279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8449733" y="3197768"/>
                <a:ext cx="733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8511822" y="3344402"/>
              <a:ext cx="194733" cy="16920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8511822" y="3344402"/>
                <a:ext cx="194733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8686800" y="3288004"/>
              <a:ext cx="107244" cy="78958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8686800" y="3288004"/>
                <a:ext cx="107244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8506177" y="3423360"/>
              <a:ext cx="231423" cy="1127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8506177" y="3423360"/>
                <a:ext cx="231423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8523111" y="3440279"/>
              <a:ext cx="107244" cy="93057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8523111" y="3440279"/>
                <a:ext cx="107244" cy="930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8864600" y="3265445"/>
              <a:ext cx="42333" cy="177654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8864600" y="3265445"/>
                <a:ext cx="42333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8861777" y="3324663"/>
              <a:ext cx="110067" cy="2537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8861777" y="3324663"/>
                <a:ext cx="11006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8952088" y="3259805"/>
              <a:ext cx="11289" cy="262251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8952088" y="3259805"/>
                <a:ext cx="11289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9008533" y="3214687"/>
              <a:ext cx="138289" cy="33839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008533" y="3214687"/>
                <a:ext cx="138289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9062155" y="3147009"/>
              <a:ext cx="36689" cy="200213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9062155" y="3147009"/>
                <a:ext cx="36689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9093200" y="3352862"/>
              <a:ext cx="135466" cy="1973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9093200" y="3352862"/>
                <a:ext cx="135466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9163755" y="3288004"/>
              <a:ext cx="25400" cy="194574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9163755" y="3288004"/>
                <a:ext cx="25400" cy="1945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9234311" y="3248526"/>
              <a:ext cx="129822" cy="27071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234311" y="3248526"/>
                <a:ext cx="129822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9443155" y="3152649"/>
              <a:ext cx="93134" cy="135355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443155" y="3152649"/>
                <a:ext cx="93134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9533466" y="3197768"/>
              <a:ext cx="132644" cy="2255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533466" y="3197768"/>
                <a:ext cx="1326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6807200" y="3550255"/>
              <a:ext cx="558800" cy="30173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6807200" y="3550255"/>
                <a:ext cx="558800" cy="3017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728133" y="3037033"/>
              <a:ext cx="1055511" cy="820592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728133" y="3037033"/>
                <a:ext cx="1055511" cy="820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7484533" y="3857625"/>
              <a:ext cx="575734" cy="479383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7484533" y="3857625"/>
                <a:ext cx="575734" cy="4793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4080933" y="5904873"/>
              <a:ext cx="307622" cy="2537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4080933" y="5904873"/>
                <a:ext cx="307622" cy="253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4459111" y="5775158"/>
              <a:ext cx="434622" cy="22559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4459111" y="5775158"/>
                <a:ext cx="434622" cy="2255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4893733" y="5786437"/>
              <a:ext cx="33867" cy="420165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4893733" y="5786437"/>
                <a:ext cx="33867" cy="4201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5274733" y="5814636"/>
              <a:ext cx="206022" cy="259431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5274733" y="5814636"/>
                <a:ext cx="206022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6073422" y="5820276"/>
              <a:ext cx="169333" cy="146634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6073422" y="5820276"/>
                <a:ext cx="169333" cy="1466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6254044" y="5803356"/>
              <a:ext cx="118533" cy="442725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6254044" y="5803356"/>
                <a:ext cx="118533" cy="4427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6090355" y="5955631"/>
              <a:ext cx="169334" cy="31582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6090355" y="5955631"/>
                <a:ext cx="169334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6220177" y="5989470"/>
              <a:ext cx="62089" cy="8459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6220177" y="5989470"/>
                <a:ext cx="620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6378222" y="5933072"/>
              <a:ext cx="141111" cy="22559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6378222" y="5933072"/>
                <a:ext cx="141111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6519333" y="5854115"/>
              <a:ext cx="183444" cy="14663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6519333" y="5854115"/>
                <a:ext cx="1834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6745111" y="5746958"/>
              <a:ext cx="22578" cy="358128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6745111" y="5746958"/>
                <a:ext cx="22578" cy="358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7529688" y="5899233"/>
              <a:ext cx="220134" cy="219953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7529688" y="5899233"/>
                <a:ext cx="220134" cy="2199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8319911" y="5893593"/>
              <a:ext cx="245533" cy="191754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8319911" y="5893593"/>
                <a:ext cx="245533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8509000" y="5820276"/>
              <a:ext cx="70555" cy="451184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8509000" y="5820276"/>
                <a:ext cx="70555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8585200" y="5972550"/>
              <a:ext cx="62088" cy="155095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8585200" y="5972550"/>
                <a:ext cx="62088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8743244" y="5938712"/>
              <a:ext cx="222956" cy="152274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8743244" y="5938712"/>
                <a:ext cx="222956" cy="152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8912577" y="5865394"/>
              <a:ext cx="73378" cy="287630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8912577" y="5865394"/>
                <a:ext cx="73378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8957733" y="6034588"/>
              <a:ext cx="163689" cy="84597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8957733" y="6034588"/>
                <a:ext cx="1636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9177866" y="5803356"/>
              <a:ext cx="321734" cy="637298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9177866" y="5803356"/>
                <a:ext cx="321734" cy="637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7794977" y="1006704"/>
              <a:ext cx="22578" cy="6485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7794977" y="1006704"/>
                <a:ext cx="22578" cy="64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6739466" y="180473"/>
              <a:ext cx="386644" cy="538601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6739466" y="180473"/>
                <a:ext cx="386644" cy="5386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6795911" y="518861"/>
              <a:ext cx="191911" cy="169194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6795911" y="518861"/>
                <a:ext cx="191911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6874933" y="631657"/>
              <a:ext cx="124178" cy="140995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6874933" y="631657"/>
                <a:ext cx="124178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7078133" y="293269"/>
              <a:ext cx="324556" cy="499123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7078133" y="293269"/>
                <a:ext cx="324556" cy="499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7270044" y="281990"/>
              <a:ext cx="158044" cy="37786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7270044" y="281990"/>
                <a:ext cx="158044" cy="3778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7524044" y="360947"/>
              <a:ext cx="45156" cy="101516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7524044" y="360947"/>
                <a:ext cx="45156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7461955" y="507582"/>
              <a:ext cx="180622" cy="33839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7461955" y="507582"/>
                <a:ext cx="1806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7738533" y="253791"/>
              <a:ext cx="73378" cy="95876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7738533" y="253791"/>
                <a:ext cx="73378" cy="958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7648222" y="400425"/>
              <a:ext cx="152400" cy="276351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7648222" y="400425"/>
                <a:ext cx="152400" cy="276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7834488" y="270710"/>
              <a:ext cx="112889" cy="327109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7834488" y="270710"/>
                <a:ext cx="112889" cy="3271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7890933" y="344027"/>
              <a:ext cx="146756" cy="298910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7890933" y="344027"/>
                <a:ext cx="146756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7913511" y="451184"/>
              <a:ext cx="84666" cy="124075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7913511" y="451184"/>
                <a:ext cx="84666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8144933" y="360947"/>
              <a:ext cx="11289" cy="197393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8144933" y="360947"/>
                <a:ext cx="11289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8212666" y="236871"/>
              <a:ext cx="50800" cy="631658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8212666" y="236871"/>
                <a:ext cx="50800" cy="6316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8161866" y="253791"/>
              <a:ext cx="412044" cy="33838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8161866" y="253791"/>
                <a:ext cx="412044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8861777" y="152274"/>
              <a:ext cx="279400" cy="372227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8861777" y="152274"/>
                <a:ext cx="279400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9177866" y="129715"/>
              <a:ext cx="174978" cy="19175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9177866" y="129715"/>
                <a:ext cx="1749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6" name="墨迹 95"/>
              <p14:cNvContentPartPr/>
              <p14:nvPr/>
            </p14:nvContentPartPr>
            <p14:xfrm>
              <a:off x="9200444" y="332748"/>
              <a:ext cx="208844" cy="112796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9200444" y="332748"/>
                <a:ext cx="2088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7" name="墨迹 96"/>
              <p14:cNvContentPartPr/>
              <p14:nvPr/>
            </p14:nvContentPartPr>
            <p14:xfrm>
              <a:off x="9364133" y="327108"/>
              <a:ext cx="107244" cy="146635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9364133" y="327108"/>
                <a:ext cx="107244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8" name="墨迹 97"/>
              <p14:cNvContentPartPr/>
              <p14:nvPr/>
            </p14:nvContentPartPr>
            <p14:xfrm>
              <a:off x="9505244" y="327108"/>
              <a:ext cx="22578" cy="101517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9505244" y="327108"/>
                <a:ext cx="22578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9" name="墨迹 98"/>
              <p14:cNvContentPartPr/>
              <p14:nvPr/>
            </p14:nvContentPartPr>
            <p14:xfrm>
              <a:off x="9564511" y="186113"/>
              <a:ext cx="14111" cy="40606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9564511" y="186113"/>
                <a:ext cx="14111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0" name="墨迹 99"/>
              <p14:cNvContentPartPr/>
              <p14:nvPr/>
            </p14:nvContentPartPr>
            <p14:xfrm>
              <a:off x="9522177" y="304549"/>
              <a:ext cx="98778" cy="11279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9522177" y="304549"/>
                <a:ext cx="9877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1" name="墨迹 100"/>
              <p14:cNvContentPartPr/>
              <p14:nvPr/>
            </p14:nvContentPartPr>
            <p14:xfrm>
              <a:off x="9618133" y="191753"/>
              <a:ext cx="268111" cy="29890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9618133" y="191753"/>
                <a:ext cx="268111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2" name="墨迹 101"/>
              <p14:cNvContentPartPr/>
              <p14:nvPr/>
            </p14:nvContentPartPr>
            <p14:xfrm>
              <a:off x="10013244" y="363767"/>
              <a:ext cx="8466" cy="2537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0013244" y="363767"/>
                <a:ext cx="8466" cy="25379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14350"/>
            <a:ext cx="11305540" cy="39662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9442450" y="2667000"/>
              <a:ext cx="1530350" cy="12700"/>
            </p14:xfrm>
          </p:contentPart>
        </mc:Choice>
        <mc:Fallback xmlns="">
          <p:pic>
            <p:nvPicPr>
              <p:cNvPr id="3" name="墨迹 2"/>
            </p:nvPicPr>
            <p:blipFill>
              <a:blip/>
            </p:blipFill>
            <p:spPr>
              <a:xfrm>
                <a:off x="9442450" y="2667000"/>
                <a:ext cx="1530350" cy="12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11131550" y="2533650"/>
              <a:ext cx="203200" cy="26670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11131550" y="2533650"/>
                <a:ext cx="203200" cy="2667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11125200" y="2533650"/>
              <a:ext cx="260350" cy="30480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11125200" y="2533650"/>
                <a:ext cx="260350" cy="304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4038600" y="3492500"/>
              <a:ext cx="501650" cy="3683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4038600" y="3492500"/>
                <a:ext cx="50165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" name="墨迹 19"/>
              <p14:cNvContentPartPr/>
              <p14:nvPr/>
            </p14:nvContentPartPr>
            <p14:xfrm>
              <a:off x="9848850" y="3956050"/>
              <a:ext cx="692150" cy="120650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848850" y="3956050"/>
                <a:ext cx="69215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墨迹 20"/>
              <p14:cNvContentPartPr/>
              <p14:nvPr/>
            </p14:nvContentPartPr>
            <p14:xfrm>
              <a:off x="10585450" y="4044950"/>
              <a:ext cx="146050" cy="215900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10585450" y="4044950"/>
                <a:ext cx="146050" cy="2159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墨迹 21"/>
              <p14:cNvContentPartPr/>
              <p14:nvPr/>
            </p14:nvContentPartPr>
            <p14:xfrm>
              <a:off x="10591800" y="4089400"/>
              <a:ext cx="234950" cy="241300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10591800" y="4089400"/>
                <a:ext cx="234950" cy="241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墨迹 44"/>
              <p14:cNvContentPartPr/>
              <p14:nvPr/>
            </p14:nvContentPartPr>
            <p14:xfrm>
              <a:off x="7676444" y="4596439"/>
              <a:ext cx="158044" cy="298909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7676444" y="4596439"/>
                <a:ext cx="158044" cy="2989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墨迹 45"/>
              <p14:cNvContentPartPr/>
              <p14:nvPr/>
            </p14:nvContentPartPr>
            <p14:xfrm>
              <a:off x="7874000" y="4641557"/>
              <a:ext cx="95955" cy="203033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7874000" y="4641557"/>
                <a:ext cx="95955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7" name="墨迹 46"/>
              <p14:cNvContentPartPr/>
              <p14:nvPr/>
            </p14:nvContentPartPr>
            <p14:xfrm>
              <a:off x="7921977" y="4726154"/>
              <a:ext cx="110067" cy="346848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7921977" y="4726154"/>
                <a:ext cx="110067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8" name="墨迹 47"/>
              <p14:cNvContentPartPr/>
              <p14:nvPr/>
            </p14:nvContentPartPr>
            <p14:xfrm>
              <a:off x="8043333" y="4540041"/>
              <a:ext cx="132644" cy="180473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8043333" y="4540041"/>
                <a:ext cx="13264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9" name="墨迹 48"/>
              <p14:cNvContentPartPr/>
              <p14:nvPr/>
            </p14:nvContentPartPr>
            <p14:xfrm>
              <a:off x="8161866" y="4579519"/>
              <a:ext cx="93134" cy="16920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8161866" y="4579519"/>
                <a:ext cx="93134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0" name="墨迹 49"/>
              <p14:cNvContentPartPr/>
              <p14:nvPr/>
            </p14:nvContentPartPr>
            <p14:xfrm>
              <a:off x="8449733" y="4782552"/>
              <a:ext cx="561622" cy="33839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449733" y="4782552"/>
                <a:ext cx="561622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1" name="墨迹 50"/>
              <p14:cNvContentPartPr/>
              <p14:nvPr/>
            </p14:nvContentPartPr>
            <p14:xfrm>
              <a:off x="8969022" y="4697955"/>
              <a:ext cx="158044" cy="20867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969022" y="4697955"/>
                <a:ext cx="158044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2" name="墨迹 51"/>
              <p14:cNvContentPartPr/>
              <p14:nvPr/>
            </p14:nvContentPartPr>
            <p14:xfrm>
              <a:off x="9279466" y="4613358"/>
              <a:ext cx="152400" cy="281990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9279466" y="4613358"/>
                <a:ext cx="152400" cy="2819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3" name="墨迹 52"/>
              <p14:cNvContentPartPr/>
              <p14:nvPr/>
            </p14:nvContentPartPr>
            <p14:xfrm>
              <a:off x="9454444" y="4647197"/>
              <a:ext cx="101600" cy="197393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9454444" y="4647197"/>
                <a:ext cx="1016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4" name="墨迹 53"/>
              <p14:cNvContentPartPr/>
              <p14:nvPr/>
            </p14:nvContentPartPr>
            <p14:xfrm>
              <a:off x="9550400" y="4714875"/>
              <a:ext cx="141111" cy="15791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9550400" y="4714875"/>
                <a:ext cx="141111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5" name="墨迹 54"/>
              <p14:cNvContentPartPr/>
              <p14:nvPr/>
            </p14:nvContentPartPr>
            <p14:xfrm>
              <a:off x="9556044" y="4759993"/>
              <a:ext cx="95956" cy="389146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9556044" y="4759993"/>
                <a:ext cx="95956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墨迹 55"/>
              <p14:cNvContentPartPr/>
              <p14:nvPr/>
            </p14:nvContentPartPr>
            <p14:xfrm>
              <a:off x="9691511" y="4528761"/>
              <a:ext cx="110066" cy="129715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9691511" y="4528761"/>
                <a:ext cx="110066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7" name="墨迹 56"/>
              <p14:cNvContentPartPr/>
              <p14:nvPr/>
            </p14:nvContentPartPr>
            <p14:xfrm>
              <a:off x="9843911" y="4556960"/>
              <a:ext cx="129822" cy="14100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9843911" y="4556960"/>
                <a:ext cx="12982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8" name="墨迹 57"/>
              <p14:cNvContentPartPr/>
              <p14:nvPr/>
            </p14:nvContentPartPr>
            <p14:xfrm>
              <a:off x="7027333" y="4681036"/>
              <a:ext cx="237067" cy="236871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7027333" y="4681036"/>
                <a:ext cx="237067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9" name="墨迹 58"/>
              <p14:cNvContentPartPr/>
              <p14:nvPr/>
            </p14:nvContentPartPr>
            <p14:xfrm>
              <a:off x="7095066" y="4805111"/>
              <a:ext cx="5644" cy="7331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7095066" y="4805111"/>
                <a:ext cx="5644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0" name="墨迹 59"/>
              <p14:cNvContentPartPr/>
              <p14:nvPr/>
            </p14:nvContentPartPr>
            <p14:xfrm>
              <a:off x="7128933" y="5464968"/>
              <a:ext cx="183444" cy="174834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7128933" y="5464968"/>
                <a:ext cx="183444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61" name="墨迹 60"/>
              <p14:cNvContentPartPr/>
              <p14:nvPr/>
            </p14:nvContentPartPr>
            <p14:xfrm>
              <a:off x="6999111" y="5352172"/>
              <a:ext cx="355600" cy="406066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6999111" y="5352172"/>
                <a:ext cx="355600" cy="406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2" name="墨迹 61"/>
              <p14:cNvContentPartPr/>
              <p14:nvPr/>
            </p14:nvContentPartPr>
            <p14:xfrm>
              <a:off x="7715955" y="5448049"/>
              <a:ext cx="191912" cy="8460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7715955" y="5448049"/>
                <a:ext cx="191912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63" name="墨迹 62"/>
              <p14:cNvContentPartPr/>
              <p14:nvPr/>
            </p14:nvContentPartPr>
            <p14:xfrm>
              <a:off x="7783688" y="5470608"/>
              <a:ext cx="50800" cy="267891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7783688" y="5470608"/>
                <a:ext cx="50800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4" name="墨迹 63"/>
              <p14:cNvContentPartPr/>
              <p14:nvPr/>
            </p14:nvContentPartPr>
            <p14:xfrm>
              <a:off x="7964311" y="5369091"/>
              <a:ext cx="79022" cy="60063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7964311" y="5369091"/>
                <a:ext cx="79022" cy="600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5" name="墨迹 64"/>
              <p14:cNvContentPartPr/>
              <p14:nvPr/>
            </p14:nvContentPartPr>
            <p14:xfrm>
              <a:off x="7950200" y="5346533"/>
              <a:ext cx="115711" cy="135355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7950200" y="5346533"/>
                <a:ext cx="115711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6" name="墨迹 65"/>
              <p14:cNvContentPartPr/>
              <p14:nvPr/>
            </p14:nvContentPartPr>
            <p14:xfrm>
              <a:off x="8088488" y="5357812"/>
              <a:ext cx="107244" cy="5639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8088488" y="5357812"/>
                <a:ext cx="107244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7" name="墨迹 66"/>
              <p14:cNvContentPartPr/>
              <p14:nvPr/>
            </p14:nvContentPartPr>
            <p14:xfrm>
              <a:off x="9002888" y="5357812"/>
              <a:ext cx="79022" cy="439905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9002888" y="5357812"/>
                <a:ext cx="79022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8" name="墨迹 67"/>
              <p14:cNvContentPartPr/>
              <p14:nvPr/>
            </p14:nvContentPartPr>
            <p14:xfrm>
              <a:off x="9048044" y="5481888"/>
              <a:ext cx="146756" cy="225591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9048044" y="5481888"/>
                <a:ext cx="146756" cy="2255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墨迹 68"/>
              <p14:cNvContentPartPr/>
              <p14:nvPr/>
            </p14:nvContentPartPr>
            <p14:xfrm>
              <a:off x="9211733" y="5600324"/>
              <a:ext cx="169334" cy="129715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9211733" y="5600324"/>
                <a:ext cx="169334" cy="1297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" name="墨迹 69"/>
              <p14:cNvContentPartPr/>
              <p14:nvPr/>
            </p14:nvContentPartPr>
            <p14:xfrm>
              <a:off x="9477022" y="5577764"/>
              <a:ext cx="59266" cy="146635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9477022" y="5577764"/>
                <a:ext cx="59266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1" name="墨迹 70"/>
              <p14:cNvContentPartPr/>
              <p14:nvPr/>
            </p14:nvContentPartPr>
            <p14:xfrm>
              <a:off x="9581444" y="5555205"/>
              <a:ext cx="19756" cy="140995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9581444" y="5555205"/>
                <a:ext cx="197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2" name="墨迹 71"/>
              <p14:cNvContentPartPr/>
              <p14:nvPr/>
            </p14:nvContentPartPr>
            <p14:xfrm>
              <a:off x="9589911" y="5611603"/>
              <a:ext cx="73378" cy="33839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9589911" y="5611603"/>
                <a:ext cx="73378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3" name="墨迹 72"/>
              <p14:cNvContentPartPr/>
              <p14:nvPr/>
            </p14:nvContentPartPr>
            <p14:xfrm>
              <a:off x="9657644" y="5510087"/>
              <a:ext cx="22578" cy="191753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9657644" y="5510087"/>
                <a:ext cx="22578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4" name="墨迹 73"/>
              <p14:cNvContentPartPr/>
              <p14:nvPr/>
            </p14:nvContentPartPr>
            <p14:xfrm>
              <a:off x="9731022" y="5617243"/>
              <a:ext cx="152400" cy="84597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9731022" y="5617243"/>
                <a:ext cx="152400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5" name="墨迹 74"/>
              <p14:cNvContentPartPr/>
              <p14:nvPr/>
            </p14:nvContentPartPr>
            <p14:xfrm>
              <a:off x="9976555" y="5521366"/>
              <a:ext cx="64912" cy="174834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9976555" y="5521366"/>
                <a:ext cx="64912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6" name="墨迹 75"/>
              <p14:cNvContentPartPr/>
              <p14:nvPr/>
            </p14:nvContentPartPr>
            <p14:xfrm>
              <a:off x="10196688" y="5391651"/>
              <a:ext cx="81844" cy="383506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0196688" y="5391651"/>
                <a:ext cx="81844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7" name="墨迹 76"/>
              <p14:cNvContentPartPr/>
              <p14:nvPr/>
            </p14:nvContentPartPr>
            <p14:xfrm>
              <a:off x="10157177" y="5346533"/>
              <a:ext cx="110067" cy="140994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0157177" y="5346533"/>
                <a:ext cx="110067" cy="1409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8" name="墨迹 77"/>
              <p14:cNvContentPartPr/>
              <p14:nvPr/>
            </p14:nvContentPartPr>
            <p14:xfrm>
              <a:off x="10295466" y="5374731"/>
              <a:ext cx="79022" cy="81778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0295466" y="5374731"/>
                <a:ext cx="79022" cy="817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9" name="墨迹 78"/>
              <p14:cNvContentPartPr/>
              <p14:nvPr/>
            </p14:nvContentPartPr>
            <p14:xfrm>
              <a:off x="10476088" y="5431130"/>
              <a:ext cx="19756" cy="5640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0476088" y="5431130"/>
                <a:ext cx="19756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80" name="墨迹 79"/>
              <p14:cNvContentPartPr/>
              <p14:nvPr/>
            </p14:nvContentPartPr>
            <p14:xfrm>
              <a:off x="9036755" y="6045868"/>
              <a:ext cx="222956" cy="304549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9036755" y="6045868"/>
                <a:ext cx="222956" cy="3045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1" name="墨迹 80"/>
              <p14:cNvContentPartPr/>
              <p14:nvPr/>
            </p14:nvContentPartPr>
            <p14:xfrm>
              <a:off x="9245600" y="6136105"/>
              <a:ext cx="166511" cy="152275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9245600" y="6136105"/>
                <a:ext cx="166511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82" name="墨迹 81"/>
              <p14:cNvContentPartPr/>
              <p14:nvPr/>
            </p14:nvContentPartPr>
            <p14:xfrm>
              <a:off x="9488311" y="6107906"/>
              <a:ext cx="45156" cy="10715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9488311" y="6107906"/>
                <a:ext cx="45156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3" name="墨迹 82"/>
              <p14:cNvContentPartPr/>
              <p14:nvPr/>
            </p14:nvContentPartPr>
            <p14:xfrm>
              <a:off x="9443155" y="6243261"/>
              <a:ext cx="155222" cy="19740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9443155" y="6243261"/>
                <a:ext cx="155222" cy="197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4" name="墨迹 83"/>
              <p14:cNvContentPartPr/>
              <p14:nvPr/>
            </p14:nvContentPartPr>
            <p14:xfrm>
              <a:off x="9694333" y="6102266"/>
              <a:ext cx="19756" cy="191753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9694333" y="6102266"/>
                <a:ext cx="19756" cy="1917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5" name="墨迹 84"/>
              <p14:cNvContentPartPr/>
              <p14:nvPr/>
            </p14:nvContentPartPr>
            <p14:xfrm>
              <a:off x="9725377" y="6085347"/>
              <a:ext cx="124178" cy="186113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9725377" y="6085347"/>
                <a:ext cx="124178" cy="186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6" name="墨迹 85"/>
              <p14:cNvContentPartPr/>
              <p14:nvPr/>
            </p14:nvContentPartPr>
            <p14:xfrm>
              <a:off x="9759244" y="6023309"/>
              <a:ext cx="33866" cy="327108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9759244" y="6023309"/>
                <a:ext cx="33866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7" name="墨迹 86"/>
              <p14:cNvContentPartPr/>
              <p14:nvPr/>
            </p14:nvContentPartPr>
            <p14:xfrm>
              <a:off x="9968088" y="5966911"/>
              <a:ext cx="124178" cy="205853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9968088" y="5966911"/>
                <a:ext cx="124178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8" name="墨迹 87"/>
              <p14:cNvContentPartPr/>
              <p14:nvPr/>
            </p14:nvContentPartPr>
            <p14:xfrm>
              <a:off x="9883422" y="6181223"/>
              <a:ext cx="56444" cy="112797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9883422" y="6181223"/>
                <a:ext cx="56444" cy="1127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9" name="墨迹 88"/>
              <p14:cNvContentPartPr/>
              <p14:nvPr/>
            </p14:nvContentPartPr>
            <p14:xfrm>
              <a:off x="9939866" y="6130465"/>
              <a:ext cx="242711" cy="208673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9939866" y="6130465"/>
                <a:ext cx="242711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0" name="墨迹 89"/>
              <p14:cNvContentPartPr/>
              <p14:nvPr/>
            </p14:nvContentPartPr>
            <p14:xfrm>
              <a:off x="10148711" y="6000750"/>
              <a:ext cx="220133" cy="27071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148711" y="6000750"/>
                <a:ext cx="220133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1" name="墨迹 90"/>
              <p14:cNvContentPartPr/>
              <p14:nvPr/>
            </p14:nvContentPartPr>
            <p14:xfrm>
              <a:off x="10250311" y="6057147"/>
              <a:ext cx="67733" cy="586540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0250311" y="6057147"/>
                <a:ext cx="67733" cy="5865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" name="墨迹 91"/>
              <p14:cNvContentPartPr/>
              <p14:nvPr/>
            </p14:nvContentPartPr>
            <p14:xfrm>
              <a:off x="10430932" y="6012029"/>
              <a:ext cx="56445" cy="259431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0430932" y="6012029"/>
                <a:ext cx="56445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3" name="墨迹 92"/>
              <p14:cNvContentPartPr/>
              <p14:nvPr/>
            </p14:nvContentPartPr>
            <p14:xfrm>
              <a:off x="10504311" y="5961271"/>
              <a:ext cx="101600" cy="197393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0504311" y="5961271"/>
                <a:ext cx="101600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4" name="墨迹 93"/>
              <p14:cNvContentPartPr/>
              <p14:nvPr/>
            </p14:nvContentPartPr>
            <p14:xfrm>
              <a:off x="10504311" y="6085347"/>
              <a:ext cx="115711" cy="203033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0504311" y="6085347"/>
                <a:ext cx="115711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5" name="墨迹 94"/>
              <p14:cNvContentPartPr/>
              <p14:nvPr/>
            </p14:nvContentPartPr>
            <p14:xfrm>
              <a:off x="10662355" y="5989470"/>
              <a:ext cx="67733" cy="73318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0662355" y="5989470"/>
                <a:ext cx="67733" cy="73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6" name="墨迹 95"/>
              <p14:cNvContentPartPr/>
              <p14:nvPr/>
            </p14:nvContentPartPr>
            <p14:xfrm>
              <a:off x="10588977" y="6079707"/>
              <a:ext cx="118533" cy="248151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0588977" y="6079707"/>
                <a:ext cx="118533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97" name="墨迹 96"/>
              <p14:cNvContentPartPr/>
              <p14:nvPr/>
            </p14:nvContentPartPr>
            <p14:xfrm>
              <a:off x="10809111" y="6043048"/>
              <a:ext cx="270933" cy="3101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0809111" y="6043048"/>
                <a:ext cx="270933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8" name="墨迹 97"/>
              <p14:cNvContentPartPr/>
              <p14:nvPr/>
            </p14:nvContentPartPr>
            <p14:xfrm>
              <a:off x="10814755" y="5978190"/>
              <a:ext cx="163689" cy="262251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0814755" y="5978190"/>
                <a:ext cx="163689" cy="262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99" name="墨迹 98"/>
              <p14:cNvContentPartPr/>
              <p14:nvPr/>
            </p14:nvContentPartPr>
            <p14:xfrm>
              <a:off x="10922000" y="6158664"/>
              <a:ext cx="118532" cy="135356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0922000" y="6158664"/>
                <a:ext cx="118532" cy="135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100" name="墨迹 99"/>
              <p14:cNvContentPartPr/>
              <p14:nvPr/>
            </p14:nvContentPartPr>
            <p14:xfrm>
              <a:off x="11181644" y="5966911"/>
              <a:ext cx="56444" cy="98697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1181644" y="5966911"/>
                <a:ext cx="56444" cy="986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1" name="墨迹 100"/>
              <p14:cNvContentPartPr/>
              <p14:nvPr/>
            </p14:nvContentPartPr>
            <p14:xfrm>
              <a:off x="11068755" y="6076887"/>
              <a:ext cx="158045" cy="25379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1068755" y="6076887"/>
                <a:ext cx="158045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102" name="墨迹 101"/>
              <p14:cNvContentPartPr/>
              <p14:nvPr/>
            </p14:nvContentPartPr>
            <p14:xfrm>
              <a:off x="11156244" y="6017669"/>
              <a:ext cx="31044" cy="265071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156244" y="6017669"/>
                <a:ext cx="31044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3" name="墨迹 102"/>
              <p14:cNvContentPartPr/>
              <p14:nvPr/>
            </p14:nvContentPartPr>
            <p14:xfrm>
              <a:off x="11049000" y="5961271"/>
              <a:ext cx="296332" cy="57244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049000" y="5961271"/>
                <a:ext cx="296332" cy="5724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104" name="墨迹 103"/>
              <p14:cNvContentPartPr/>
              <p14:nvPr/>
            </p14:nvContentPartPr>
            <p14:xfrm>
              <a:off x="11136488" y="6282740"/>
              <a:ext cx="93133" cy="70497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1136488" y="6282740"/>
                <a:ext cx="93133" cy="70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5" name="墨迹 104"/>
              <p14:cNvContentPartPr/>
              <p14:nvPr/>
            </p14:nvContentPartPr>
            <p14:xfrm>
              <a:off x="11356622" y="6226341"/>
              <a:ext cx="5645" cy="8460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1356622" y="6226341"/>
                <a:ext cx="5645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106" name="墨迹 105"/>
              <p14:cNvContentPartPr/>
              <p14:nvPr/>
            </p14:nvContentPartPr>
            <p14:xfrm>
              <a:off x="581377" y="2797342"/>
              <a:ext cx="1038578" cy="580899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581377" y="2797342"/>
                <a:ext cx="1038578" cy="5808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7" name="墨迹 106"/>
              <p14:cNvContentPartPr/>
              <p14:nvPr/>
            </p14:nvContentPartPr>
            <p14:xfrm>
              <a:off x="4876800" y="1821656"/>
              <a:ext cx="28222" cy="163554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4876800" y="1821656"/>
                <a:ext cx="2822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8" name="墨迹 107"/>
              <p14:cNvContentPartPr/>
              <p14:nvPr/>
            </p14:nvContentPartPr>
            <p14:xfrm>
              <a:off x="4944533" y="1663741"/>
              <a:ext cx="282222" cy="177654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4944533" y="1663741"/>
                <a:ext cx="282222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09" name="墨迹 108"/>
              <p14:cNvContentPartPr/>
              <p14:nvPr/>
            </p14:nvContentPartPr>
            <p14:xfrm>
              <a:off x="5000977" y="1844215"/>
              <a:ext cx="112889" cy="203033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5000977" y="1844215"/>
                <a:ext cx="112889" cy="20303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10" name="墨迹 109"/>
              <p14:cNvContentPartPr/>
              <p14:nvPr/>
            </p14:nvContentPartPr>
            <p14:xfrm>
              <a:off x="4958644" y="1894973"/>
              <a:ext cx="110067" cy="155095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4958644" y="1894973"/>
                <a:ext cx="110067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11" name="墨迹 110"/>
              <p14:cNvContentPartPr/>
              <p14:nvPr/>
            </p14:nvContentPartPr>
            <p14:xfrm>
              <a:off x="5181600" y="1793457"/>
              <a:ext cx="127000" cy="242511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5181600" y="1793457"/>
                <a:ext cx="127000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12" name="墨迹 111"/>
              <p14:cNvContentPartPr/>
              <p14:nvPr/>
            </p14:nvContentPartPr>
            <p14:xfrm>
              <a:off x="5311422" y="1669381"/>
              <a:ext cx="299155" cy="265071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5311422" y="1669381"/>
                <a:ext cx="299155" cy="2650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13" name="墨迹 112"/>
              <p14:cNvContentPartPr/>
              <p14:nvPr/>
            </p14:nvContentPartPr>
            <p14:xfrm>
              <a:off x="5616222" y="1618623"/>
              <a:ext cx="169333" cy="668317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5616222" y="1618623"/>
                <a:ext cx="169333" cy="66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14" name="墨迹 113"/>
              <p14:cNvContentPartPr/>
              <p14:nvPr/>
            </p14:nvContentPartPr>
            <p14:xfrm>
              <a:off x="5633155" y="1793457"/>
              <a:ext cx="135467" cy="180473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5633155" y="1793457"/>
                <a:ext cx="135467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5" name="墨迹 114"/>
              <p14:cNvContentPartPr/>
              <p14:nvPr/>
            </p14:nvContentPartPr>
            <p14:xfrm>
              <a:off x="5774266" y="1787817"/>
              <a:ext cx="73378" cy="81777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5774266" y="1787817"/>
                <a:ext cx="7337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6" name="墨迹 115"/>
              <p14:cNvContentPartPr/>
              <p14:nvPr/>
            </p14:nvContentPartPr>
            <p14:xfrm>
              <a:off x="5655733" y="1909073"/>
              <a:ext cx="228600" cy="59218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5655733" y="1909073"/>
                <a:ext cx="228600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17" name="墨迹 116"/>
              <p14:cNvContentPartPr/>
              <p14:nvPr/>
            </p14:nvContentPartPr>
            <p14:xfrm>
              <a:off x="4487333" y="1336633"/>
              <a:ext cx="1687689" cy="947487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4487333" y="1336633"/>
                <a:ext cx="1687689" cy="9474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8" name="墨迹 117"/>
              <p14:cNvContentPartPr/>
              <p14:nvPr/>
            </p14:nvContentPartPr>
            <p14:xfrm>
              <a:off x="2421466" y="1483268"/>
              <a:ext cx="203200" cy="45118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2421466" y="1483268"/>
                <a:ext cx="2032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19" name="墨迹 118"/>
              <p14:cNvContentPartPr/>
              <p14:nvPr/>
            </p14:nvContentPartPr>
            <p14:xfrm>
              <a:off x="2342444" y="1567865"/>
              <a:ext cx="307622" cy="67677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2342444" y="1567865"/>
                <a:ext cx="307622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20" name="墨迹 119"/>
              <p14:cNvContentPartPr/>
              <p14:nvPr/>
            </p14:nvContentPartPr>
            <p14:xfrm>
              <a:off x="2460977" y="1438149"/>
              <a:ext cx="16934" cy="259431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2460977" y="1438149"/>
                <a:ext cx="1693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21" name="墨迹 120"/>
              <p14:cNvContentPartPr/>
              <p14:nvPr/>
            </p14:nvContentPartPr>
            <p14:xfrm>
              <a:off x="2415822" y="1404310"/>
              <a:ext cx="112889" cy="346848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2415822" y="1404310"/>
                <a:ext cx="112889" cy="3468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22" name="墨迹 121"/>
              <p14:cNvContentPartPr/>
              <p14:nvPr/>
            </p14:nvContentPartPr>
            <p14:xfrm>
              <a:off x="2494844" y="1669381"/>
              <a:ext cx="124178" cy="81777"/>
            </p14:xfrm>
          </p:contentPart>
        </mc:Choice>
        <mc:Fallback xmlns="">
          <p:pic>
            <p:nvPicPr>
              <p:cNvPr id="122" name="墨迹 121"/>
            </p:nvPicPr>
            <p:blipFill>
              <a:blip/>
            </p:blipFill>
            <p:spPr>
              <a:xfrm>
                <a:off x="2494844" y="1669381"/>
                <a:ext cx="124178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23" name="墨迹 122"/>
              <p14:cNvContentPartPr/>
              <p14:nvPr/>
            </p14:nvContentPartPr>
            <p14:xfrm>
              <a:off x="2647244" y="1370472"/>
              <a:ext cx="90311" cy="315828"/>
            </p14:xfrm>
          </p:contentPart>
        </mc:Choice>
        <mc:Fallback xmlns="">
          <p:pic>
            <p:nvPicPr>
              <p:cNvPr id="123" name="墨迹 122"/>
            </p:nvPicPr>
            <p:blipFill>
              <a:blip/>
            </p:blipFill>
            <p:spPr>
              <a:xfrm>
                <a:off x="2647244" y="1370472"/>
                <a:ext cx="90311" cy="315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24" name="墨迹 123"/>
              <p14:cNvContentPartPr/>
              <p14:nvPr/>
            </p14:nvContentPartPr>
            <p14:xfrm>
              <a:off x="2771422" y="1353552"/>
              <a:ext cx="129822" cy="287630"/>
            </p14:xfrm>
          </p:contentPart>
        </mc:Choice>
        <mc:Fallback xmlns="">
          <p:pic>
            <p:nvPicPr>
              <p:cNvPr id="124" name="墨迹 123"/>
            </p:nvPicPr>
            <p:blipFill>
              <a:blip/>
            </p:blipFill>
            <p:spPr>
              <a:xfrm>
                <a:off x="2771422" y="1353552"/>
                <a:ext cx="129822" cy="2876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25" name="墨迹 124"/>
              <p14:cNvContentPartPr/>
              <p14:nvPr/>
            </p14:nvContentPartPr>
            <p14:xfrm>
              <a:off x="2856088" y="1505827"/>
              <a:ext cx="19756" cy="575260"/>
            </p14:xfrm>
          </p:contentPart>
        </mc:Choice>
        <mc:Fallback xmlns="">
          <p:pic>
            <p:nvPicPr>
              <p:cNvPr id="125" name="墨迹 124"/>
            </p:nvPicPr>
            <p:blipFill>
              <a:blip/>
            </p:blipFill>
            <p:spPr>
              <a:xfrm>
                <a:off x="2856088" y="1505827"/>
                <a:ext cx="19756" cy="5752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26" name="墨迹 125"/>
              <p14:cNvContentPartPr/>
              <p14:nvPr/>
            </p14:nvContentPartPr>
            <p14:xfrm>
              <a:off x="3008488" y="1404310"/>
              <a:ext cx="5645" cy="112796"/>
            </p14:xfrm>
          </p:contentPart>
        </mc:Choice>
        <mc:Fallback xmlns="">
          <p:pic>
            <p:nvPicPr>
              <p:cNvPr id="126" name="墨迹 125"/>
            </p:nvPicPr>
            <p:blipFill>
              <a:blip/>
            </p:blipFill>
            <p:spPr>
              <a:xfrm>
                <a:off x="3008488" y="1404310"/>
                <a:ext cx="5645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27" name="墨迹 126"/>
              <p14:cNvContentPartPr/>
              <p14:nvPr/>
            </p14:nvContentPartPr>
            <p14:xfrm>
              <a:off x="2929466" y="1370472"/>
              <a:ext cx="316089" cy="327108"/>
            </p14:xfrm>
          </p:contentPart>
        </mc:Choice>
        <mc:Fallback xmlns="">
          <p:pic>
            <p:nvPicPr>
              <p:cNvPr id="127" name="墨迹 126"/>
            </p:nvPicPr>
            <p:blipFill>
              <a:blip/>
            </p:blipFill>
            <p:spPr>
              <a:xfrm>
                <a:off x="2929466" y="1370472"/>
                <a:ext cx="316089" cy="3271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28" name="墨迹 127"/>
              <p14:cNvContentPartPr/>
              <p14:nvPr/>
            </p14:nvContentPartPr>
            <p14:xfrm>
              <a:off x="3296355" y="1398671"/>
              <a:ext cx="225778" cy="583719"/>
            </p14:xfrm>
          </p:contentPart>
        </mc:Choice>
        <mc:Fallback xmlns="">
          <p:pic>
            <p:nvPicPr>
              <p:cNvPr id="128" name="墨迹 127"/>
            </p:nvPicPr>
            <p:blipFill>
              <a:blip/>
            </p:blipFill>
            <p:spPr>
              <a:xfrm>
                <a:off x="3296355" y="1398671"/>
                <a:ext cx="225778" cy="5837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29" name="墨迹 128"/>
              <p14:cNvContentPartPr/>
              <p14:nvPr/>
            </p14:nvContentPartPr>
            <p14:xfrm>
              <a:off x="3372555" y="1567865"/>
              <a:ext cx="104422" cy="163554"/>
            </p14:xfrm>
          </p:contentPart>
        </mc:Choice>
        <mc:Fallback xmlns="">
          <p:pic>
            <p:nvPicPr>
              <p:cNvPr id="129" name="墨迹 128"/>
            </p:nvPicPr>
            <p:blipFill>
              <a:blip/>
            </p:blipFill>
            <p:spPr>
              <a:xfrm>
                <a:off x="3372555" y="1567865"/>
                <a:ext cx="104422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30" name="墨迹 129"/>
              <p14:cNvContentPartPr/>
              <p14:nvPr/>
            </p14:nvContentPartPr>
            <p14:xfrm>
              <a:off x="3499555" y="1545305"/>
              <a:ext cx="112889" cy="67678"/>
            </p14:xfrm>
          </p:contentPart>
        </mc:Choice>
        <mc:Fallback xmlns="">
          <p:pic>
            <p:nvPicPr>
              <p:cNvPr id="130" name="墨迹 129"/>
            </p:nvPicPr>
            <p:blipFill>
              <a:blip/>
            </p:blipFill>
            <p:spPr>
              <a:xfrm>
                <a:off x="3499555" y="1545305"/>
                <a:ext cx="112889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31" name="墨迹 130"/>
              <p14:cNvContentPartPr/>
              <p14:nvPr/>
            </p14:nvContentPartPr>
            <p14:xfrm>
              <a:off x="3375377" y="1697580"/>
              <a:ext cx="214489" cy="22559"/>
            </p14:xfrm>
          </p:contentPart>
        </mc:Choice>
        <mc:Fallback xmlns="">
          <p:pic>
            <p:nvPicPr>
              <p:cNvPr id="131" name="墨迹 130"/>
            </p:nvPicPr>
            <p:blipFill>
              <a:blip/>
            </p:blipFill>
            <p:spPr>
              <a:xfrm>
                <a:off x="3375377" y="1697580"/>
                <a:ext cx="2144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" name="墨迹 6"/>
              <p14:cNvContentPartPr/>
              <p14:nvPr/>
            </p14:nvContentPartPr>
            <p14:xfrm>
              <a:off x="10624785" y="2066458"/>
              <a:ext cx="140582" cy="167608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10624785" y="2066458"/>
                <a:ext cx="140582" cy="1676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" name="墨迹 7"/>
              <p14:cNvContentPartPr/>
              <p14:nvPr/>
            </p14:nvContentPartPr>
            <p14:xfrm>
              <a:off x="10693400" y="2137485"/>
              <a:ext cx="19755" cy="229293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10693400" y="2137485"/>
                <a:ext cx="19755" cy="2292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" name="墨迹 8"/>
              <p14:cNvContentPartPr/>
              <p14:nvPr/>
            </p14:nvContentPartPr>
            <p14:xfrm>
              <a:off x="10730088" y="2160044"/>
              <a:ext cx="73377" cy="39479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10730088" y="2160044"/>
                <a:ext cx="73377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" name="墨迹 9"/>
              <p14:cNvContentPartPr/>
              <p14:nvPr/>
            </p14:nvContentPartPr>
            <p14:xfrm>
              <a:off x="10826044" y="2083907"/>
              <a:ext cx="167393" cy="1973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10826044" y="2083907"/>
                <a:ext cx="167393" cy="197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1" name="墨迹 10"/>
              <p14:cNvContentPartPr/>
              <p14:nvPr/>
            </p14:nvContentPartPr>
            <p14:xfrm>
              <a:off x="10782829" y="2019049"/>
              <a:ext cx="167393" cy="259431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10782829" y="2019049"/>
                <a:ext cx="167393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2" name="墨迹 11"/>
              <p14:cNvContentPartPr/>
              <p14:nvPr/>
            </p14:nvContentPartPr>
            <p14:xfrm>
              <a:off x="10885311" y="2176963"/>
              <a:ext cx="14111" cy="129716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10885311" y="2176963"/>
                <a:ext cx="14111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" name="墨迹 12"/>
              <p14:cNvContentPartPr/>
              <p14:nvPr/>
            </p14:nvContentPartPr>
            <p14:xfrm>
              <a:off x="10905067" y="2141010"/>
              <a:ext cx="172155" cy="171309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10905067" y="2141010"/>
                <a:ext cx="172155" cy="1713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4" name="墨迹 13"/>
              <p14:cNvContentPartPr/>
              <p14:nvPr/>
            </p14:nvContentPartPr>
            <p14:xfrm>
              <a:off x="11136488" y="2052888"/>
              <a:ext cx="146756" cy="16919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1136488" y="2052888"/>
                <a:ext cx="146756" cy="16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5" name="墨迹 14"/>
              <p14:cNvContentPartPr/>
              <p14:nvPr/>
            </p14:nvContentPartPr>
            <p14:xfrm>
              <a:off x="11187288" y="2086727"/>
              <a:ext cx="79023" cy="28974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1187288" y="2086727"/>
                <a:ext cx="79023" cy="2897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6" name="墨迹 15"/>
              <p14:cNvContentPartPr/>
              <p14:nvPr/>
            </p14:nvContentPartPr>
            <p14:xfrm>
              <a:off x="11081455" y="2155814"/>
              <a:ext cx="176389" cy="137470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11081455" y="2155814"/>
                <a:ext cx="176389" cy="1374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7" name="墨迹 16"/>
              <p14:cNvContentPartPr/>
              <p14:nvPr/>
            </p14:nvContentPartPr>
            <p14:xfrm>
              <a:off x="11341100" y="2068397"/>
              <a:ext cx="49388" cy="174834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11341100" y="2068397"/>
                <a:ext cx="493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8" name="墨迹 17"/>
              <p14:cNvContentPartPr/>
              <p14:nvPr/>
            </p14:nvContentPartPr>
            <p14:xfrm>
              <a:off x="11424355" y="2009708"/>
              <a:ext cx="77612" cy="278641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11424355" y="2009708"/>
                <a:ext cx="77612" cy="278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9" name="墨迹 18"/>
              <p14:cNvContentPartPr/>
              <p14:nvPr/>
            </p14:nvContentPartPr>
            <p14:xfrm>
              <a:off x="11345332" y="2100826"/>
              <a:ext cx="268112" cy="267891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11345332" y="2100826"/>
                <a:ext cx="268112" cy="2678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3" name="墨迹 22"/>
              <p14:cNvContentPartPr/>
              <p14:nvPr/>
            </p14:nvContentPartPr>
            <p14:xfrm>
              <a:off x="11689644" y="1972168"/>
              <a:ext cx="50800" cy="184351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1689644" y="1972168"/>
                <a:ext cx="50800" cy="1843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32" name="墨迹 131"/>
              <p14:cNvContentPartPr/>
              <p14:nvPr/>
            </p14:nvContentPartPr>
            <p14:xfrm>
              <a:off x="11640255" y="2075447"/>
              <a:ext cx="55033" cy="92352"/>
            </p14:xfrm>
          </p:contentPart>
        </mc:Choice>
        <mc:Fallback xmlns="">
          <p:pic>
            <p:nvPicPr>
              <p:cNvPr id="132" name="墨迹 131"/>
            </p:nvPicPr>
            <p:blipFill>
              <a:blip/>
            </p:blipFill>
            <p:spPr>
              <a:xfrm>
                <a:off x="11640255" y="2075447"/>
                <a:ext cx="55033" cy="923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33" name="墨迹 132"/>
              <p14:cNvContentPartPr/>
              <p14:nvPr/>
            </p14:nvContentPartPr>
            <p14:xfrm>
              <a:off x="11571287" y="2045485"/>
              <a:ext cx="265113" cy="289393"/>
            </p14:xfrm>
          </p:contentPart>
        </mc:Choice>
        <mc:Fallback xmlns="">
          <p:pic>
            <p:nvPicPr>
              <p:cNvPr id="133" name="墨迹 132"/>
            </p:nvPicPr>
            <p:blipFill>
              <a:blip/>
            </p:blipFill>
            <p:spPr>
              <a:xfrm>
                <a:off x="11571287" y="2045485"/>
                <a:ext cx="265113" cy="289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34" name="墨迹 133"/>
              <p14:cNvContentPartPr/>
              <p14:nvPr/>
            </p14:nvContentPartPr>
            <p14:xfrm>
              <a:off x="11751732" y="2058527"/>
              <a:ext cx="254000" cy="315829"/>
            </p14:xfrm>
          </p:contentPart>
        </mc:Choice>
        <mc:Fallback xmlns="">
          <p:pic>
            <p:nvPicPr>
              <p:cNvPr id="134" name="墨迹 133"/>
            </p:nvPicPr>
            <p:blipFill>
              <a:blip/>
            </p:blipFill>
            <p:spPr>
              <a:xfrm>
                <a:off x="11751732" y="2058527"/>
                <a:ext cx="254000" cy="31582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4" name="墨迹 23"/>
              <p14:cNvContentPartPr/>
              <p14:nvPr/>
            </p14:nvContentPartPr>
            <p14:xfrm>
              <a:off x="1736280" y="2519280"/>
              <a:ext cx="8518680" cy="873000"/>
            </p14:xfrm>
          </p:contentPart>
        </mc:Choice>
        <mc:Fallback>
          <p:pic>
            <p:nvPicPr>
              <p:cNvPr id="24" name="墨迹 23"/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1726920" y="2509920"/>
                <a:ext cx="8537400" cy="891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80" y="561975"/>
            <a:ext cx="11437620" cy="39801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" name="墨迹 9"/>
              <p14:cNvContentPartPr/>
              <p14:nvPr/>
            </p14:nvContentPartPr>
            <p14:xfrm>
              <a:off x="5410200" y="3060700"/>
              <a:ext cx="361950" cy="317500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5410200" y="3060700"/>
                <a:ext cx="361950" cy="317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墨迹 28"/>
              <p14:cNvContentPartPr/>
              <p14:nvPr/>
            </p14:nvContentPartPr>
            <p14:xfrm>
              <a:off x="2833511" y="315828"/>
              <a:ext cx="169333" cy="31582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2833511" y="315828"/>
                <a:ext cx="169333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" name="墨迹 29"/>
              <p14:cNvContentPartPr/>
              <p14:nvPr/>
            </p14:nvContentPartPr>
            <p14:xfrm>
              <a:off x="2985911" y="327108"/>
              <a:ext cx="228600" cy="276350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2985911" y="327108"/>
                <a:ext cx="228600" cy="2763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墨迹 30"/>
              <p14:cNvContentPartPr/>
              <p14:nvPr/>
            </p14:nvContentPartPr>
            <p14:xfrm>
              <a:off x="3567288" y="304549"/>
              <a:ext cx="124178" cy="31019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3567288" y="304549"/>
                <a:ext cx="124178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" name="墨迹 31"/>
              <p14:cNvContentPartPr/>
              <p14:nvPr/>
            </p14:nvContentPartPr>
            <p14:xfrm>
              <a:off x="3556000" y="383506"/>
              <a:ext cx="56444" cy="389146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3556000" y="383506"/>
                <a:ext cx="56444" cy="389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墨迹 32"/>
              <p14:cNvContentPartPr/>
              <p14:nvPr/>
            </p14:nvContentPartPr>
            <p14:xfrm>
              <a:off x="3561644" y="507582"/>
              <a:ext cx="132644" cy="33839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3561644" y="507582"/>
                <a:ext cx="132644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" name="墨迹 33"/>
              <p14:cNvContentPartPr/>
              <p14:nvPr/>
            </p14:nvContentPartPr>
            <p14:xfrm>
              <a:off x="3990622" y="248151"/>
              <a:ext cx="118533" cy="245331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3990622" y="248151"/>
                <a:ext cx="118533" cy="2453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墨迹 34"/>
              <p14:cNvContentPartPr/>
              <p14:nvPr/>
            </p14:nvContentPartPr>
            <p14:xfrm>
              <a:off x="3968044" y="366587"/>
              <a:ext cx="16933" cy="468103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3968044" y="366587"/>
                <a:ext cx="16933" cy="4681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6" name="墨迹 35"/>
              <p14:cNvContentPartPr/>
              <p14:nvPr/>
            </p14:nvContentPartPr>
            <p14:xfrm>
              <a:off x="1315155" y="3818146"/>
              <a:ext cx="84667" cy="338388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315155" y="3818146"/>
                <a:ext cx="84667" cy="3383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墨迹 36"/>
              <p14:cNvContentPartPr/>
              <p14:nvPr/>
            </p14:nvContentPartPr>
            <p14:xfrm>
              <a:off x="1416755" y="3857625"/>
              <a:ext cx="237067" cy="248151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416755" y="3857625"/>
                <a:ext cx="237067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8" name="墨迹 37"/>
              <p14:cNvContentPartPr/>
              <p14:nvPr/>
            </p14:nvContentPartPr>
            <p14:xfrm>
              <a:off x="1634066" y="3902743"/>
              <a:ext cx="115711" cy="242511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634066" y="3902743"/>
                <a:ext cx="115711" cy="2425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9" name="墨迹 38"/>
              <p14:cNvContentPartPr/>
              <p14:nvPr/>
            </p14:nvContentPartPr>
            <p14:xfrm>
              <a:off x="1727200" y="3894283"/>
              <a:ext cx="93133" cy="36659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727200" y="3894283"/>
                <a:ext cx="93133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0" name="墨迹 39"/>
              <p14:cNvContentPartPr/>
              <p14:nvPr/>
            </p14:nvContentPartPr>
            <p14:xfrm>
              <a:off x="5063066" y="3829426"/>
              <a:ext cx="335845" cy="180473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5063066" y="3829426"/>
                <a:ext cx="335845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墨迹 40"/>
              <p14:cNvContentPartPr/>
              <p14:nvPr/>
            </p14:nvContentPartPr>
            <p14:xfrm>
              <a:off x="5376333" y="3744829"/>
              <a:ext cx="42334" cy="451184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5376333" y="3744829"/>
                <a:ext cx="42334" cy="4511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2" name="墨迹 41"/>
              <p14:cNvContentPartPr/>
              <p14:nvPr/>
            </p14:nvContentPartPr>
            <p14:xfrm>
              <a:off x="5449711" y="3902743"/>
              <a:ext cx="87489" cy="284810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5449711" y="3902743"/>
                <a:ext cx="87489" cy="2848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3" name="墨迹 42"/>
              <p14:cNvContentPartPr/>
              <p14:nvPr/>
            </p14:nvContentPartPr>
            <p14:xfrm>
              <a:off x="9928577" y="2272840"/>
              <a:ext cx="750711" cy="750094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928577" y="2272840"/>
                <a:ext cx="750711" cy="750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44" name="墨迹 43"/>
              <p14:cNvContentPartPr/>
              <p14:nvPr/>
            </p14:nvContentPartPr>
            <p14:xfrm>
              <a:off x="10301111" y="1776537"/>
              <a:ext cx="265289" cy="31582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301111" y="1776537"/>
                <a:ext cx="265289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5" name="墨迹 44"/>
              <p14:cNvContentPartPr/>
              <p14:nvPr/>
            </p14:nvContentPartPr>
            <p14:xfrm>
              <a:off x="10425288" y="1894973"/>
              <a:ext cx="141112" cy="21995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0425288" y="1894973"/>
                <a:ext cx="14111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6" name="墨迹 45"/>
              <p14:cNvContentPartPr/>
              <p14:nvPr/>
            </p14:nvContentPartPr>
            <p14:xfrm>
              <a:off x="10501488" y="1996490"/>
              <a:ext cx="177800" cy="270710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0501488" y="1996490"/>
                <a:ext cx="177800" cy="2707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墨迹 46"/>
              <p14:cNvContentPartPr/>
              <p14:nvPr/>
            </p14:nvContentPartPr>
            <p14:xfrm>
              <a:off x="10651067" y="1988030"/>
              <a:ext cx="132644" cy="2537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651067" y="1988030"/>
                <a:ext cx="132644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8" name="墨迹 47"/>
              <p14:cNvContentPartPr/>
              <p14:nvPr/>
            </p14:nvContentPartPr>
            <p14:xfrm>
              <a:off x="10656711" y="1500187"/>
              <a:ext cx="197556" cy="298910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0656711" y="1500187"/>
                <a:ext cx="197556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墨迹 49"/>
              <p14:cNvContentPartPr/>
              <p14:nvPr/>
            </p14:nvContentPartPr>
            <p14:xfrm>
              <a:off x="3922888" y="4486462"/>
              <a:ext cx="270934" cy="25380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3922888" y="4486462"/>
                <a:ext cx="270934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" name="墨迹 50"/>
              <p14:cNvContentPartPr/>
              <p14:nvPr/>
            </p14:nvContentPartPr>
            <p14:xfrm>
              <a:off x="3979333" y="4528761"/>
              <a:ext cx="79022" cy="236872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3979333" y="4528761"/>
                <a:ext cx="79022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墨迹 51"/>
              <p14:cNvContentPartPr/>
              <p14:nvPr/>
            </p14:nvContentPartPr>
            <p14:xfrm>
              <a:off x="4103511" y="4573879"/>
              <a:ext cx="90311" cy="236872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4103511" y="4573879"/>
                <a:ext cx="90311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53" name="墨迹 52"/>
              <p14:cNvContentPartPr/>
              <p14:nvPr/>
            </p14:nvContentPartPr>
            <p14:xfrm>
              <a:off x="4202288" y="4647197"/>
              <a:ext cx="104423" cy="310189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4202288" y="4647197"/>
                <a:ext cx="104423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墨迹 53"/>
              <p14:cNvContentPartPr/>
              <p14:nvPr/>
            </p14:nvContentPartPr>
            <p14:xfrm>
              <a:off x="4267200" y="4697955"/>
              <a:ext cx="115711" cy="45119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4267200" y="4697955"/>
                <a:ext cx="115711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55" name="墨迹 54"/>
              <p14:cNvContentPartPr/>
              <p14:nvPr/>
            </p14:nvContentPartPr>
            <p14:xfrm>
              <a:off x="4236155" y="4258051"/>
              <a:ext cx="98778" cy="248151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4236155" y="4258051"/>
                <a:ext cx="98778" cy="2481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6" name="墨迹 55"/>
              <p14:cNvContentPartPr/>
              <p14:nvPr/>
            </p14:nvContentPartPr>
            <p14:xfrm>
              <a:off x="671688" y="2901678"/>
              <a:ext cx="866423" cy="442724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671688" y="2901678"/>
                <a:ext cx="866423" cy="4427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7" name="墨迹 56"/>
              <p14:cNvContentPartPr/>
              <p14:nvPr/>
            </p14:nvContentPartPr>
            <p14:xfrm>
              <a:off x="8334022" y="3451559"/>
              <a:ext cx="87488" cy="208672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8334022" y="3451559"/>
                <a:ext cx="87488" cy="2086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8" name="墨迹 57"/>
              <p14:cNvContentPartPr/>
              <p14:nvPr/>
            </p14:nvContentPartPr>
            <p14:xfrm>
              <a:off x="8427155" y="3440279"/>
              <a:ext cx="197556" cy="219952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8427155" y="3440279"/>
                <a:ext cx="197556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59" name="墨迹 58"/>
              <p14:cNvContentPartPr/>
              <p14:nvPr/>
            </p14:nvContentPartPr>
            <p14:xfrm>
              <a:off x="8350955" y="4009899"/>
              <a:ext cx="166512" cy="521682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8350955" y="4009899"/>
                <a:ext cx="166512" cy="521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0" name="墨迹 59"/>
              <p14:cNvContentPartPr/>
              <p14:nvPr/>
            </p14:nvContentPartPr>
            <p14:xfrm>
              <a:off x="10747022" y="3209047"/>
              <a:ext cx="299156" cy="298910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10747022" y="3209047"/>
                <a:ext cx="299156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1" name="墨迹 60"/>
              <p14:cNvContentPartPr/>
              <p14:nvPr/>
            </p14:nvContentPartPr>
            <p14:xfrm>
              <a:off x="11356622" y="2949616"/>
              <a:ext cx="124178" cy="22560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11356622" y="2949616"/>
                <a:ext cx="124178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墨迹 61"/>
              <p14:cNvContentPartPr/>
              <p14:nvPr/>
            </p14:nvContentPartPr>
            <p14:xfrm>
              <a:off x="11384844" y="2966536"/>
              <a:ext cx="87488" cy="11279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11384844" y="2966536"/>
                <a:ext cx="87488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3" name="墨迹 62"/>
              <p14:cNvContentPartPr/>
              <p14:nvPr/>
            </p14:nvContentPartPr>
            <p14:xfrm>
              <a:off x="10103555" y="2800162"/>
              <a:ext cx="1704622" cy="1243576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10103555" y="2800162"/>
                <a:ext cx="1704622" cy="124357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3" name="墨迹 2"/>
              <p14:cNvContentPartPr/>
              <p14:nvPr/>
            </p14:nvContentPartPr>
            <p14:xfrm>
              <a:off x="1091520" y="2214000"/>
              <a:ext cx="10286640" cy="316656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82160" y="2204640"/>
                <a:ext cx="10305360" cy="3185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1615"/>
            <a:ext cx="12223115" cy="412813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9019822" y="2013409"/>
              <a:ext cx="90311" cy="530141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9019822" y="2013409"/>
                <a:ext cx="90311" cy="530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9101666" y="2035968"/>
              <a:ext cx="166511" cy="389147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9101666" y="2035968"/>
                <a:ext cx="166511" cy="3891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9217377" y="2035968"/>
              <a:ext cx="158045" cy="45119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9217377" y="2035968"/>
                <a:ext cx="158045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墨迹 13"/>
              <p14:cNvContentPartPr/>
              <p14:nvPr/>
            </p14:nvContentPartPr>
            <p14:xfrm>
              <a:off x="9347200" y="4224212"/>
              <a:ext cx="169333" cy="12407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9347200" y="4224212"/>
                <a:ext cx="169333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" name="墨迹 14"/>
              <p14:cNvContentPartPr/>
              <p14:nvPr/>
            </p14:nvContentPartPr>
            <p14:xfrm>
              <a:off x="9477022" y="4224212"/>
              <a:ext cx="186266" cy="383506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9477022" y="4224212"/>
                <a:ext cx="186266" cy="3835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墨迹 15"/>
              <p14:cNvContentPartPr/>
              <p14:nvPr/>
            </p14:nvContentPartPr>
            <p14:xfrm>
              <a:off x="9296400" y="4382126"/>
              <a:ext cx="355600" cy="434265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9296400" y="4382126"/>
                <a:ext cx="355600" cy="4342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墨迹 16"/>
              <p14:cNvContentPartPr/>
              <p14:nvPr/>
            </p14:nvContentPartPr>
            <p14:xfrm>
              <a:off x="9477022" y="4461083"/>
              <a:ext cx="67733" cy="146635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9477022" y="4461083"/>
                <a:ext cx="67733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墨迹 17"/>
              <p14:cNvContentPartPr/>
              <p14:nvPr/>
            </p14:nvContentPartPr>
            <p14:xfrm>
              <a:off x="9505244" y="4043738"/>
              <a:ext cx="16933" cy="138175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9505244" y="4043738"/>
                <a:ext cx="16933" cy="1381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" name="墨迹 18"/>
              <p14:cNvContentPartPr/>
              <p14:nvPr/>
            </p14:nvContentPartPr>
            <p14:xfrm>
              <a:off x="9426222" y="3846345"/>
              <a:ext cx="183444" cy="140995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9426222" y="3846345"/>
                <a:ext cx="183444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0" name="墨迹 19"/>
              <p14:cNvContentPartPr/>
              <p14:nvPr/>
            </p14:nvContentPartPr>
            <p14:xfrm>
              <a:off x="9635066" y="3840705"/>
              <a:ext cx="19756" cy="253791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9635066" y="3840705"/>
                <a:ext cx="19756" cy="2537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" name="墨迹 20"/>
              <p14:cNvContentPartPr/>
              <p14:nvPr/>
            </p14:nvContentPartPr>
            <p14:xfrm>
              <a:off x="9685866" y="4607718"/>
              <a:ext cx="180622" cy="11561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9685866" y="4607718"/>
                <a:ext cx="180622" cy="1156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墨迹 21"/>
              <p14:cNvContentPartPr/>
              <p14:nvPr/>
            </p14:nvContentPartPr>
            <p14:xfrm>
              <a:off x="9945511" y="4658476"/>
              <a:ext cx="197556" cy="152275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9945511" y="4658476"/>
                <a:ext cx="197556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墨迹 22"/>
              <p14:cNvContentPartPr/>
              <p14:nvPr/>
            </p14:nvContentPartPr>
            <p14:xfrm>
              <a:off x="10120488" y="4624638"/>
              <a:ext cx="45156" cy="30172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10120488" y="4624638"/>
                <a:ext cx="45156" cy="3017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4" name="墨迹 23"/>
              <p14:cNvContentPartPr/>
              <p14:nvPr/>
            </p14:nvContentPartPr>
            <p14:xfrm>
              <a:off x="10182577" y="4748713"/>
              <a:ext cx="189089" cy="25380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10182577" y="4748713"/>
                <a:ext cx="189089" cy="253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" name="墨迹 24"/>
              <p14:cNvContentPartPr/>
              <p14:nvPr/>
            </p14:nvContentPartPr>
            <p14:xfrm>
              <a:off x="10199511" y="4838950"/>
              <a:ext cx="163689" cy="8460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10199511" y="4838950"/>
                <a:ext cx="163689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6" name="墨迹 25"/>
              <p14:cNvContentPartPr/>
              <p14:nvPr/>
            </p14:nvContentPartPr>
            <p14:xfrm>
              <a:off x="10453511" y="4754353"/>
              <a:ext cx="200377" cy="157914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10453511" y="4754353"/>
                <a:ext cx="200377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" name="墨迹 26"/>
              <p14:cNvContentPartPr/>
              <p14:nvPr/>
            </p14:nvContentPartPr>
            <p14:xfrm>
              <a:off x="10614377" y="4709235"/>
              <a:ext cx="70555" cy="329928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10614377" y="4709235"/>
                <a:ext cx="70555" cy="3299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8" name="墨迹 27"/>
              <p14:cNvContentPartPr/>
              <p14:nvPr/>
            </p14:nvContentPartPr>
            <p14:xfrm>
              <a:off x="10679288" y="4833310"/>
              <a:ext cx="237067" cy="197394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10679288" y="4833310"/>
                <a:ext cx="237067" cy="1973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" name="墨迹 28"/>
              <p14:cNvContentPartPr/>
              <p14:nvPr/>
            </p14:nvContentPartPr>
            <p14:xfrm>
              <a:off x="9527822" y="4827670"/>
              <a:ext cx="19755" cy="231232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9527822" y="4827670"/>
                <a:ext cx="19755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0" name="墨迹 29"/>
              <p14:cNvContentPartPr/>
              <p14:nvPr/>
            </p14:nvContentPartPr>
            <p14:xfrm>
              <a:off x="9510888" y="5120940"/>
              <a:ext cx="536222" cy="657037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9510888" y="5120940"/>
                <a:ext cx="536222" cy="657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1" name="墨迹 30"/>
              <p14:cNvContentPartPr/>
              <p14:nvPr/>
            </p14:nvContentPartPr>
            <p14:xfrm>
              <a:off x="11142132" y="4421605"/>
              <a:ext cx="110068" cy="259431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11142132" y="4421605"/>
                <a:ext cx="110068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2" name="墨迹 31"/>
              <p14:cNvContentPartPr/>
              <p14:nvPr/>
            </p14:nvContentPartPr>
            <p14:xfrm>
              <a:off x="11305822" y="4489282"/>
              <a:ext cx="73378" cy="16919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11305822" y="4489282"/>
                <a:ext cx="7337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3" name="墨迹 32"/>
              <p14:cNvContentPartPr/>
              <p14:nvPr/>
            </p14:nvContentPartPr>
            <p14:xfrm>
              <a:off x="11407422" y="4523121"/>
              <a:ext cx="141112" cy="146635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11407422" y="4523121"/>
                <a:ext cx="141112" cy="1466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4" name="墨迹 33"/>
              <p14:cNvContentPartPr/>
              <p14:nvPr/>
            </p14:nvContentPartPr>
            <p14:xfrm>
              <a:off x="11638844" y="4376486"/>
              <a:ext cx="56444" cy="81777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11638844" y="4376486"/>
                <a:ext cx="56444" cy="817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5" name="墨迹 34"/>
              <p14:cNvContentPartPr/>
              <p14:nvPr/>
            </p14:nvContentPartPr>
            <p14:xfrm>
              <a:off x="11565467" y="4509022"/>
              <a:ext cx="101600" cy="31019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11565467" y="4509022"/>
                <a:ext cx="101600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6" name="墨迹 35"/>
              <p14:cNvContentPartPr/>
              <p14:nvPr/>
            </p14:nvContentPartPr>
            <p14:xfrm>
              <a:off x="11576755" y="4494922"/>
              <a:ext cx="84667" cy="163555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11576755" y="4494922"/>
                <a:ext cx="84667" cy="1635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7" name="墨迹 36"/>
              <p14:cNvContentPartPr/>
              <p14:nvPr/>
            </p14:nvContentPartPr>
            <p14:xfrm>
              <a:off x="11531600" y="4545680"/>
              <a:ext cx="248355" cy="129716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11531600" y="4545680"/>
                <a:ext cx="248355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8" name="墨迹 37"/>
              <p14:cNvContentPartPr/>
              <p14:nvPr/>
            </p14:nvContentPartPr>
            <p14:xfrm>
              <a:off x="11661422" y="4461083"/>
              <a:ext cx="45156" cy="315829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11661422" y="4461083"/>
                <a:ext cx="45156" cy="3158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9" name="墨迹 38"/>
              <p14:cNvContentPartPr/>
              <p14:nvPr/>
            </p14:nvContentPartPr>
            <p14:xfrm>
              <a:off x="11842044" y="4410325"/>
              <a:ext cx="95956" cy="290450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1842044" y="4410325"/>
                <a:ext cx="95956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77" name="墨迹 76"/>
              <p14:cNvContentPartPr/>
              <p14:nvPr/>
            </p14:nvContentPartPr>
            <p14:xfrm>
              <a:off x="9048044" y="2622508"/>
              <a:ext cx="95956" cy="42298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9048044" y="2622508"/>
                <a:ext cx="95956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9" name="墨迹 98"/>
              <p14:cNvContentPartPr/>
              <p14:nvPr/>
            </p14:nvContentPartPr>
            <p14:xfrm>
              <a:off x="7275688" y="3149829"/>
              <a:ext cx="14112" cy="14100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7275688" y="3149829"/>
                <a:ext cx="14112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01" name="墨迹 100"/>
              <p14:cNvContentPartPr/>
              <p14:nvPr/>
            </p14:nvContentPartPr>
            <p14:xfrm>
              <a:off x="7749822" y="4283430"/>
              <a:ext cx="16933" cy="2820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7749822" y="4283430"/>
                <a:ext cx="16933" cy="2820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" name="墨迹 1"/>
              <p14:cNvContentPartPr/>
              <p14:nvPr/>
            </p14:nvContentPartPr>
            <p14:xfrm>
              <a:off x="1815480" y="184680"/>
              <a:ext cx="9138600" cy="6372720"/>
            </p14:xfrm>
          </p:contentPart>
        </mc:Choice>
        <mc:Fallback>
          <p:pic>
            <p:nvPicPr>
              <p:cNvPr id="2" name="墨迹 1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06120" y="175320"/>
                <a:ext cx="9157320" cy="6391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" y="167640"/>
            <a:ext cx="11217910" cy="38125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t="10218"/>
          <a:stretch>
            <a:fillRect/>
          </a:stretch>
        </p:blipFill>
        <p:spPr>
          <a:xfrm>
            <a:off x="5908040" y="4123055"/>
            <a:ext cx="5994400" cy="1880235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520" y="4215130"/>
            <a:ext cx="5236210" cy="913130"/>
          </a:xfrm>
          <a:prstGeom prst="rect">
            <a:avLst/>
          </a:prstGeom>
          <a:ln>
            <a:solidFill>
              <a:schemeClr val="accent1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7603066" y="1302794"/>
              <a:ext cx="11289" cy="22559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7603066" y="1302794"/>
                <a:ext cx="11289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墨迹 5"/>
              <p14:cNvContentPartPr/>
              <p14:nvPr/>
            </p14:nvContentPartPr>
            <p14:xfrm>
              <a:off x="7021688" y="485023"/>
              <a:ext cx="11289" cy="25943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7021688" y="485023"/>
                <a:ext cx="11289" cy="2594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7016044" y="597819"/>
              <a:ext cx="121356" cy="67677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7016044" y="597819"/>
                <a:ext cx="121356" cy="6767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7117644" y="490662"/>
              <a:ext cx="16933" cy="363768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7117644" y="490662"/>
                <a:ext cx="16933" cy="3637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7157155" y="592179"/>
              <a:ext cx="73378" cy="236871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7157155" y="592179"/>
                <a:ext cx="73378" cy="2368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7281333" y="614738"/>
              <a:ext cx="95956" cy="140995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7281333" y="614738"/>
                <a:ext cx="95956" cy="1409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7326488" y="270710"/>
              <a:ext cx="160867" cy="33839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7326488" y="270710"/>
                <a:ext cx="160867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7394222" y="214312"/>
              <a:ext cx="16933" cy="200213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7394222" y="214312"/>
                <a:ext cx="16933" cy="2002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9781822" y="665496"/>
              <a:ext cx="231422" cy="197393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9781822" y="665496"/>
                <a:ext cx="23142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10021711" y="592179"/>
              <a:ext cx="8466" cy="42862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10021711" y="592179"/>
                <a:ext cx="8466" cy="4286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10148711" y="665496"/>
              <a:ext cx="177800" cy="56398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10148711" y="665496"/>
                <a:ext cx="177800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3014133" y="1184358"/>
              <a:ext cx="1882422" cy="90237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3014133" y="1184358"/>
                <a:ext cx="1882422" cy="902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墨迹 35"/>
              <p14:cNvContentPartPr/>
              <p14:nvPr/>
            </p14:nvContentPartPr>
            <p14:xfrm>
              <a:off x="9516533" y="2684545"/>
              <a:ext cx="19756" cy="31019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516533" y="2684545"/>
                <a:ext cx="19756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7" name="墨迹 36"/>
              <p14:cNvContentPartPr/>
              <p14:nvPr/>
            </p14:nvContentPartPr>
            <p14:xfrm>
              <a:off x="9623777" y="2656347"/>
              <a:ext cx="25400" cy="45118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623777" y="2656347"/>
                <a:ext cx="25400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8" name="墨迹 37"/>
              <p14:cNvContentPartPr/>
              <p14:nvPr/>
            </p14:nvContentPartPr>
            <p14:xfrm>
              <a:off x="9516533" y="2633787"/>
              <a:ext cx="158044" cy="186114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9516533" y="2633787"/>
                <a:ext cx="158044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9" name="墨迹 38"/>
              <p14:cNvContentPartPr/>
              <p14:nvPr/>
            </p14:nvContentPartPr>
            <p14:xfrm>
              <a:off x="9505244" y="2470233"/>
              <a:ext cx="25400" cy="70498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9505244" y="2470233"/>
                <a:ext cx="25400" cy="704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0" name="墨迹 39"/>
              <p14:cNvContentPartPr/>
              <p14:nvPr/>
            </p14:nvContentPartPr>
            <p14:xfrm>
              <a:off x="9612488" y="2464593"/>
              <a:ext cx="28222" cy="67678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9612488" y="2464593"/>
                <a:ext cx="28222" cy="67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1" name="墨迹 40"/>
              <p14:cNvContentPartPr/>
              <p14:nvPr/>
            </p14:nvContentPartPr>
            <p14:xfrm>
              <a:off x="9482666" y="2943976"/>
              <a:ext cx="42334" cy="53579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9482666" y="2943976"/>
                <a:ext cx="42334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2" name="墨迹 41"/>
              <p14:cNvContentPartPr/>
              <p14:nvPr/>
            </p14:nvContentPartPr>
            <p14:xfrm>
              <a:off x="9640711" y="2943976"/>
              <a:ext cx="25400" cy="36659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9640711" y="2943976"/>
                <a:ext cx="25400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3" name="墨迹 42"/>
              <p14:cNvContentPartPr/>
              <p14:nvPr/>
            </p14:nvContentPartPr>
            <p14:xfrm>
              <a:off x="9776177" y="2661986"/>
              <a:ext cx="33867" cy="31019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9776177" y="2661986"/>
                <a:ext cx="33867" cy="310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4" name="墨迹 43"/>
              <p14:cNvContentPartPr/>
              <p14:nvPr/>
            </p14:nvContentPartPr>
            <p14:xfrm>
              <a:off x="9764888" y="2746583"/>
              <a:ext cx="42334" cy="36659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9764888" y="2746583"/>
                <a:ext cx="42334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5" name="墨迹 44"/>
              <p14:cNvContentPartPr/>
              <p14:nvPr/>
            </p14:nvContentPartPr>
            <p14:xfrm>
              <a:off x="9908822" y="2616868"/>
              <a:ext cx="14111" cy="126895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9908822" y="2616868"/>
                <a:ext cx="14111" cy="126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6" name="墨迹 45"/>
              <p14:cNvContentPartPr/>
              <p14:nvPr/>
            </p14:nvContentPartPr>
            <p14:xfrm>
              <a:off x="9934222" y="2678906"/>
              <a:ext cx="81844" cy="22559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9934222" y="2678906"/>
                <a:ext cx="81844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墨迹 46"/>
              <p14:cNvContentPartPr/>
              <p14:nvPr/>
            </p14:nvContentPartPr>
            <p14:xfrm>
              <a:off x="10035822" y="2549190"/>
              <a:ext cx="11288" cy="310189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0035822" y="2549190"/>
                <a:ext cx="11288" cy="31018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8" name="墨迹 47"/>
              <p14:cNvContentPartPr/>
              <p14:nvPr/>
            </p14:nvContentPartPr>
            <p14:xfrm>
              <a:off x="9318977" y="2729664"/>
              <a:ext cx="33867" cy="45118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9318977" y="2729664"/>
                <a:ext cx="33867" cy="451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9" name="墨迹 48"/>
              <p14:cNvContentPartPr/>
              <p14:nvPr/>
            </p14:nvContentPartPr>
            <p14:xfrm>
              <a:off x="7326488" y="2701465"/>
              <a:ext cx="626534" cy="654217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7326488" y="2701465"/>
                <a:ext cx="626534" cy="6542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50" name="墨迹 49"/>
              <p14:cNvContentPartPr/>
              <p14:nvPr/>
            </p14:nvContentPartPr>
            <p14:xfrm>
              <a:off x="8161866" y="2932697"/>
              <a:ext cx="920044" cy="152275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8161866" y="2932697"/>
                <a:ext cx="920044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1" name="墨迹 50"/>
              <p14:cNvContentPartPr/>
              <p14:nvPr/>
            </p14:nvContentPartPr>
            <p14:xfrm>
              <a:off x="8105422" y="2943976"/>
              <a:ext cx="217311" cy="273531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8105422" y="2943976"/>
                <a:ext cx="217311" cy="2735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63" name="墨迹 62"/>
              <p14:cNvContentPartPr/>
              <p14:nvPr/>
            </p14:nvContentPartPr>
            <p14:xfrm>
              <a:off x="519288" y="4850230"/>
              <a:ext cx="4772378" cy="197393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519288" y="4850230"/>
                <a:ext cx="4772378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4" name="墨迹 63"/>
              <p14:cNvContentPartPr/>
              <p14:nvPr/>
            </p14:nvContentPartPr>
            <p14:xfrm>
              <a:off x="5110338" y="3425298"/>
              <a:ext cx="212373" cy="642409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5110338" y="3425298"/>
                <a:ext cx="212373" cy="6424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5" name="墨迹 64"/>
              <p14:cNvContentPartPr/>
              <p14:nvPr/>
            </p14:nvContentPartPr>
            <p14:xfrm>
              <a:off x="5043311" y="3444156"/>
              <a:ext cx="285044" cy="472686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5043311" y="3444156"/>
                <a:ext cx="285044" cy="472686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17" name="墨迹 16"/>
              <p14:cNvContentPartPr/>
              <p14:nvPr/>
            </p14:nvContentPartPr>
            <p14:xfrm>
              <a:off x="5661000" y="642600"/>
              <a:ext cx="5751720" cy="5875920"/>
            </p14:xfrm>
          </p:contentPart>
        </mc:Choice>
        <mc:Fallback>
          <p:pic>
            <p:nvPicPr>
              <p:cNvPr id="17" name="墨迹 16"/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51640" y="633240"/>
                <a:ext cx="5770440" cy="5894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95" y="0"/>
            <a:ext cx="11957685" cy="634111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墨迹 3"/>
              <p14:cNvContentPartPr/>
              <p14:nvPr/>
            </p14:nvContentPartPr>
            <p14:xfrm>
              <a:off x="571500" y="1568450"/>
              <a:ext cx="2292350" cy="120650"/>
            </p14:xfrm>
          </p:contentPart>
        </mc:Choice>
        <mc:Fallback xmlns="">
          <p:pic>
            <p:nvPicPr>
              <p:cNvPr id="4" name="墨迹 3"/>
            </p:nvPicPr>
            <p:blipFill>
              <a:blip/>
            </p:blipFill>
            <p:spPr>
              <a:xfrm>
                <a:off x="571500" y="1568450"/>
                <a:ext cx="2292350" cy="120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墨迹 4"/>
              <p14:cNvContentPartPr/>
              <p14:nvPr/>
            </p14:nvContentPartPr>
            <p14:xfrm>
              <a:off x="4629150" y="5257800"/>
              <a:ext cx="596900" cy="406400"/>
            </p14:xfrm>
          </p:contentPart>
        </mc:Choice>
        <mc:Fallback xmlns="">
          <p:pic>
            <p:nvPicPr>
              <p:cNvPr id="5" name="墨迹 4"/>
            </p:nvPicPr>
            <p:blipFill>
              <a:blip/>
            </p:blipFill>
            <p:spPr>
              <a:xfrm>
                <a:off x="4629150" y="5257800"/>
                <a:ext cx="596900" cy="406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墨迹 5"/>
              <p14:cNvContentPartPr/>
              <p14:nvPr/>
            </p14:nvContentPartPr>
            <p14:xfrm>
              <a:off x="6140450" y="5562600"/>
              <a:ext cx="1047750" cy="63500"/>
            </p14:xfrm>
          </p:contentPart>
        </mc:Choice>
        <mc:Fallback xmlns="">
          <p:pic>
            <p:nvPicPr>
              <p:cNvPr id="6" name="墨迹 5"/>
            </p:nvPicPr>
            <p:blipFill>
              <a:blip/>
            </p:blipFill>
            <p:spPr>
              <a:xfrm>
                <a:off x="6140450" y="5562600"/>
                <a:ext cx="1047750" cy="635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墨迹 1"/>
              <p14:cNvContentPartPr/>
              <p14:nvPr/>
            </p14:nvContentPartPr>
            <p14:xfrm>
              <a:off x="7066844" y="1268955"/>
              <a:ext cx="14111" cy="28199"/>
            </p14:xfrm>
          </p:contentPart>
        </mc:Choice>
        <mc:Fallback xmlns="">
          <p:pic>
            <p:nvPicPr>
              <p:cNvPr id="2" name="墨迹 1"/>
            </p:nvPicPr>
            <p:blipFill>
              <a:blip/>
            </p:blipFill>
            <p:spPr>
              <a:xfrm>
                <a:off x="7066844" y="1268955"/>
                <a:ext cx="14111" cy="281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墨迹 6"/>
              <p14:cNvContentPartPr/>
              <p14:nvPr/>
            </p14:nvContentPartPr>
            <p14:xfrm>
              <a:off x="3454400" y="1708860"/>
              <a:ext cx="138288" cy="157914"/>
            </p14:xfrm>
          </p:contentPart>
        </mc:Choice>
        <mc:Fallback xmlns="">
          <p:pic>
            <p:nvPicPr>
              <p:cNvPr id="7" name="墨迹 6"/>
            </p:nvPicPr>
            <p:blipFill>
              <a:blip/>
            </p:blipFill>
            <p:spPr>
              <a:xfrm>
                <a:off x="3454400" y="1708860"/>
                <a:ext cx="138288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3601155" y="1652462"/>
              <a:ext cx="79022" cy="219952"/>
            </p14:xfrm>
          </p:contentPart>
        </mc:Choice>
        <mc:Fallback xmlns="">
          <p:pic>
            <p:nvPicPr>
              <p:cNvPr id="8" name="墨迹 7"/>
            </p:nvPicPr>
            <p:blipFill>
              <a:blip/>
            </p:blipFill>
            <p:spPr>
              <a:xfrm>
                <a:off x="3601155" y="1652462"/>
                <a:ext cx="79022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" name="墨迹 8"/>
              <p14:cNvContentPartPr/>
              <p14:nvPr/>
            </p14:nvContentPartPr>
            <p14:xfrm>
              <a:off x="3623733" y="1618623"/>
              <a:ext cx="220133" cy="473743"/>
            </p14:xfrm>
          </p:contentPart>
        </mc:Choice>
        <mc:Fallback xmlns="">
          <p:pic>
            <p:nvPicPr>
              <p:cNvPr id="9" name="墨迹 8"/>
            </p:nvPicPr>
            <p:blipFill>
              <a:blip/>
            </p:blipFill>
            <p:spPr>
              <a:xfrm>
                <a:off x="3623733" y="1618623"/>
                <a:ext cx="220133" cy="4737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墨迹 9"/>
              <p14:cNvContentPartPr/>
              <p14:nvPr/>
            </p14:nvContentPartPr>
            <p14:xfrm>
              <a:off x="3939822" y="1737059"/>
              <a:ext cx="146755" cy="11279"/>
            </p14:xfrm>
          </p:contentPart>
        </mc:Choice>
        <mc:Fallback xmlns="">
          <p:pic>
            <p:nvPicPr>
              <p:cNvPr id="10" name="墨迹 9"/>
            </p:nvPicPr>
            <p:blipFill>
              <a:blip/>
            </p:blipFill>
            <p:spPr>
              <a:xfrm>
                <a:off x="3939822" y="1737059"/>
                <a:ext cx="146755" cy="112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3999088" y="1641182"/>
              <a:ext cx="36689" cy="231232"/>
            </p14:xfrm>
          </p:contentPart>
        </mc:Choice>
        <mc:Fallback xmlns="">
          <p:pic>
            <p:nvPicPr>
              <p:cNvPr id="11" name="墨迹 10"/>
            </p:nvPicPr>
            <p:blipFill>
              <a:blip/>
            </p:blipFill>
            <p:spPr>
              <a:xfrm>
                <a:off x="3999088" y="1641182"/>
                <a:ext cx="36689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2" name="墨迹 11"/>
              <p14:cNvContentPartPr/>
              <p14:nvPr/>
            </p14:nvContentPartPr>
            <p14:xfrm>
              <a:off x="4097866" y="1663741"/>
              <a:ext cx="169334" cy="163554"/>
            </p14:xfrm>
          </p:contentPart>
        </mc:Choice>
        <mc:Fallback xmlns="">
          <p:pic>
            <p:nvPicPr>
              <p:cNvPr id="12" name="墨迹 11"/>
            </p:nvPicPr>
            <p:blipFill>
              <a:blip/>
            </p:blipFill>
            <p:spPr>
              <a:xfrm>
                <a:off x="4097866" y="1663741"/>
                <a:ext cx="169334" cy="1635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墨迹 12"/>
              <p14:cNvContentPartPr/>
              <p14:nvPr/>
            </p14:nvContentPartPr>
            <p14:xfrm>
              <a:off x="4272844" y="1680661"/>
              <a:ext cx="87489" cy="124075"/>
            </p14:xfrm>
          </p:contentPart>
        </mc:Choice>
        <mc:Fallback xmlns="">
          <p:pic>
            <p:nvPicPr>
              <p:cNvPr id="13" name="墨迹 12"/>
            </p:nvPicPr>
            <p:blipFill>
              <a:blip/>
            </p:blipFill>
            <p:spPr>
              <a:xfrm>
                <a:off x="4272844" y="1680661"/>
                <a:ext cx="87489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墨迹 13"/>
              <p14:cNvContentPartPr/>
              <p14:nvPr/>
            </p14:nvContentPartPr>
            <p14:xfrm>
              <a:off x="4363155" y="1641182"/>
              <a:ext cx="22578" cy="157915"/>
            </p14:xfrm>
          </p:contentPart>
        </mc:Choice>
        <mc:Fallback xmlns="">
          <p:pic>
            <p:nvPicPr>
              <p:cNvPr id="14" name="墨迹 13"/>
            </p:nvPicPr>
            <p:blipFill>
              <a:blip/>
            </p:blipFill>
            <p:spPr>
              <a:xfrm>
                <a:off x="4363155" y="1641182"/>
                <a:ext cx="225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墨迹 14"/>
              <p14:cNvContentPartPr/>
              <p14:nvPr/>
            </p14:nvContentPartPr>
            <p14:xfrm>
              <a:off x="4430888" y="1607343"/>
              <a:ext cx="146756" cy="191754"/>
            </p14:xfrm>
          </p:contentPart>
        </mc:Choice>
        <mc:Fallback xmlns="">
          <p:pic>
            <p:nvPicPr>
              <p:cNvPr id="15" name="墨迹 14"/>
            </p:nvPicPr>
            <p:blipFill>
              <a:blip/>
            </p:blipFill>
            <p:spPr>
              <a:xfrm>
                <a:off x="4430888" y="1607343"/>
                <a:ext cx="146756" cy="1917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6" name="墨迹 15"/>
              <p14:cNvContentPartPr/>
              <p14:nvPr/>
            </p14:nvContentPartPr>
            <p14:xfrm>
              <a:off x="4690533" y="1697580"/>
              <a:ext cx="124178" cy="36659"/>
            </p14:xfrm>
          </p:contentPart>
        </mc:Choice>
        <mc:Fallback xmlns="">
          <p:pic>
            <p:nvPicPr>
              <p:cNvPr id="16" name="墨迹 15"/>
            </p:nvPicPr>
            <p:blipFill>
              <a:blip/>
            </p:blipFill>
            <p:spPr>
              <a:xfrm>
                <a:off x="4690533" y="1697580"/>
                <a:ext cx="124178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墨迹 16"/>
              <p14:cNvContentPartPr/>
              <p14:nvPr/>
            </p14:nvContentPartPr>
            <p14:xfrm>
              <a:off x="4758266" y="1612983"/>
              <a:ext cx="33867" cy="217132"/>
            </p14:xfrm>
          </p:contentPart>
        </mc:Choice>
        <mc:Fallback xmlns="">
          <p:pic>
            <p:nvPicPr>
              <p:cNvPr id="17" name="墨迹 16"/>
            </p:nvPicPr>
            <p:blipFill>
              <a:blip/>
            </p:blipFill>
            <p:spPr>
              <a:xfrm>
                <a:off x="4758266" y="1612983"/>
                <a:ext cx="33867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墨迹 17"/>
              <p14:cNvContentPartPr/>
              <p14:nvPr/>
            </p14:nvContentPartPr>
            <p14:xfrm>
              <a:off x="4972755" y="1629902"/>
              <a:ext cx="45156" cy="140996"/>
            </p14:xfrm>
          </p:contentPart>
        </mc:Choice>
        <mc:Fallback xmlns="">
          <p:pic>
            <p:nvPicPr>
              <p:cNvPr id="18" name="墨迹 17"/>
            </p:nvPicPr>
            <p:blipFill>
              <a:blip/>
            </p:blipFill>
            <p:spPr>
              <a:xfrm>
                <a:off x="4972755" y="1629902"/>
                <a:ext cx="45156" cy="1409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" name="墨迹 18"/>
              <p14:cNvContentPartPr/>
              <p14:nvPr/>
            </p14:nvContentPartPr>
            <p14:xfrm>
              <a:off x="4995333" y="1686300"/>
              <a:ext cx="90311" cy="33839"/>
            </p14:xfrm>
          </p:contentPart>
        </mc:Choice>
        <mc:Fallback xmlns="">
          <p:pic>
            <p:nvPicPr>
              <p:cNvPr id="19" name="墨迹 18"/>
            </p:nvPicPr>
            <p:blipFill>
              <a:blip/>
            </p:blipFill>
            <p:spPr>
              <a:xfrm>
                <a:off x="4995333" y="1686300"/>
                <a:ext cx="90311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墨迹 19"/>
              <p14:cNvContentPartPr/>
              <p14:nvPr/>
            </p14:nvContentPartPr>
            <p14:xfrm>
              <a:off x="5074355" y="1550945"/>
              <a:ext cx="259645" cy="236872"/>
            </p14:xfrm>
          </p:contentPart>
        </mc:Choice>
        <mc:Fallback xmlns="">
          <p:pic>
            <p:nvPicPr>
              <p:cNvPr id="20" name="墨迹 19"/>
            </p:nvPicPr>
            <p:blipFill>
              <a:blip/>
            </p:blipFill>
            <p:spPr>
              <a:xfrm>
                <a:off x="5074355" y="1550945"/>
                <a:ext cx="259645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" name="墨迹 20"/>
              <p14:cNvContentPartPr/>
              <p14:nvPr/>
            </p14:nvContentPartPr>
            <p14:xfrm>
              <a:off x="5373511" y="1675021"/>
              <a:ext cx="98778" cy="112796"/>
            </p14:xfrm>
          </p:contentPart>
        </mc:Choice>
        <mc:Fallback xmlns="">
          <p:pic>
            <p:nvPicPr>
              <p:cNvPr id="21" name="墨迹 20"/>
            </p:nvPicPr>
            <p:blipFill>
              <a:blip/>
            </p:blipFill>
            <p:spPr>
              <a:xfrm>
                <a:off x="5373511" y="1675021"/>
                <a:ext cx="98778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墨迹 21"/>
              <p14:cNvContentPartPr/>
              <p14:nvPr/>
            </p14:nvContentPartPr>
            <p14:xfrm>
              <a:off x="5542844" y="1601703"/>
              <a:ext cx="158044" cy="45119"/>
            </p14:xfrm>
          </p:contentPart>
        </mc:Choice>
        <mc:Fallback xmlns="">
          <p:pic>
            <p:nvPicPr>
              <p:cNvPr id="22" name="墨迹 21"/>
            </p:nvPicPr>
            <p:blipFill>
              <a:blip/>
            </p:blipFill>
            <p:spPr>
              <a:xfrm>
                <a:off x="5542844" y="1601703"/>
                <a:ext cx="158044" cy="451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" name="墨迹 22"/>
              <p14:cNvContentPartPr/>
              <p14:nvPr/>
            </p14:nvContentPartPr>
            <p14:xfrm>
              <a:off x="5525911" y="1697580"/>
              <a:ext cx="200378" cy="25379"/>
            </p14:xfrm>
          </p:contentPart>
        </mc:Choice>
        <mc:Fallback xmlns="">
          <p:pic>
            <p:nvPicPr>
              <p:cNvPr id="23" name="墨迹 22"/>
            </p:nvPicPr>
            <p:blipFill>
              <a:blip/>
            </p:blipFill>
            <p:spPr>
              <a:xfrm>
                <a:off x="5525911" y="1697580"/>
                <a:ext cx="200378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4" name="墨迹 23"/>
              <p14:cNvContentPartPr/>
              <p14:nvPr/>
            </p14:nvContentPartPr>
            <p14:xfrm>
              <a:off x="5853288" y="1522746"/>
              <a:ext cx="141112" cy="197393"/>
            </p14:xfrm>
          </p:contentPart>
        </mc:Choice>
        <mc:Fallback xmlns="">
          <p:pic>
            <p:nvPicPr>
              <p:cNvPr id="24" name="墨迹 23"/>
            </p:nvPicPr>
            <p:blipFill>
              <a:blip/>
            </p:blipFill>
            <p:spPr>
              <a:xfrm>
                <a:off x="5853288" y="1522746"/>
                <a:ext cx="141112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5" name="墨迹 24"/>
              <p14:cNvContentPartPr/>
              <p14:nvPr/>
            </p14:nvContentPartPr>
            <p14:xfrm>
              <a:off x="6011333" y="1443789"/>
              <a:ext cx="90311" cy="231232"/>
            </p14:xfrm>
          </p:contentPart>
        </mc:Choice>
        <mc:Fallback xmlns="">
          <p:pic>
            <p:nvPicPr>
              <p:cNvPr id="25" name="墨迹 24"/>
            </p:nvPicPr>
            <p:blipFill>
              <a:blip/>
            </p:blipFill>
            <p:spPr>
              <a:xfrm>
                <a:off x="6011333" y="1443789"/>
                <a:ext cx="90311" cy="2312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6" name="墨迹 25"/>
              <p14:cNvContentPartPr/>
              <p14:nvPr/>
            </p14:nvContentPartPr>
            <p14:xfrm>
              <a:off x="6039555" y="1460708"/>
              <a:ext cx="372534" cy="439905"/>
            </p14:xfrm>
          </p:contentPart>
        </mc:Choice>
        <mc:Fallback xmlns="">
          <p:pic>
            <p:nvPicPr>
              <p:cNvPr id="26" name="墨迹 25"/>
            </p:nvPicPr>
            <p:blipFill>
              <a:blip/>
            </p:blipFill>
            <p:spPr>
              <a:xfrm>
                <a:off x="6039555" y="1460708"/>
                <a:ext cx="372534" cy="439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7" name="墨迹 26"/>
              <p14:cNvContentPartPr/>
              <p14:nvPr/>
            </p14:nvContentPartPr>
            <p14:xfrm>
              <a:off x="6578600" y="1330993"/>
              <a:ext cx="25400" cy="372227"/>
            </p14:xfrm>
          </p:contentPart>
        </mc:Choice>
        <mc:Fallback xmlns="">
          <p:pic>
            <p:nvPicPr>
              <p:cNvPr id="27" name="墨迹 26"/>
            </p:nvPicPr>
            <p:blipFill>
              <a:blip/>
            </p:blipFill>
            <p:spPr>
              <a:xfrm>
                <a:off x="6578600" y="1330993"/>
                <a:ext cx="25400" cy="3722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墨迹 27"/>
              <p14:cNvContentPartPr/>
              <p14:nvPr/>
            </p14:nvContentPartPr>
            <p14:xfrm>
              <a:off x="6524977" y="1612983"/>
              <a:ext cx="132645" cy="135355"/>
            </p14:xfrm>
          </p:contentPart>
        </mc:Choice>
        <mc:Fallback xmlns="">
          <p:pic>
            <p:nvPicPr>
              <p:cNvPr id="28" name="墨迹 27"/>
            </p:nvPicPr>
            <p:blipFill>
              <a:blip/>
            </p:blipFill>
            <p:spPr>
              <a:xfrm>
                <a:off x="6524977" y="1612983"/>
                <a:ext cx="132645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" name="墨迹 28"/>
              <p14:cNvContentPartPr/>
              <p14:nvPr/>
            </p14:nvContentPartPr>
            <p14:xfrm>
              <a:off x="6683022" y="1505827"/>
              <a:ext cx="118533" cy="33839"/>
            </p14:xfrm>
          </p:contentPart>
        </mc:Choice>
        <mc:Fallback xmlns="">
          <p:pic>
            <p:nvPicPr>
              <p:cNvPr id="29" name="墨迹 28"/>
            </p:nvPicPr>
            <p:blipFill>
              <a:blip/>
            </p:blipFill>
            <p:spPr>
              <a:xfrm>
                <a:off x="6683022" y="1505827"/>
                <a:ext cx="118533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30" name="墨迹 29"/>
              <p14:cNvContentPartPr/>
              <p14:nvPr/>
            </p14:nvContentPartPr>
            <p14:xfrm>
              <a:off x="6708422" y="1460708"/>
              <a:ext cx="47978" cy="211493"/>
            </p14:xfrm>
          </p:contentPart>
        </mc:Choice>
        <mc:Fallback xmlns="">
          <p:pic>
            <p:nvPicPr>
              <p:cNvPr id="30" name="墨迹 29"/>
            </p:nvPicPr>
            <p:blipFill>
              <a:blip/>
            </p:blipFill>
            <p:spPr>
              <a:xfrm>
                <a:off x="6708422" y="1460708"/>
                <a:ext cx="47978" cy="2114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" name="墨迹 30"/>
              <p14:cNvContentPartPr/>
              <p14:nvPr/>
            </p14:nvContentPartPr>
            <p14:xfrm>
              <a:off x="6778977" y="1455069"/>
              <a:ext cx="143934" cy="157914"/>
            </p14:xfrm>
          </p:contentPart>
        </mc:Choice>
        <mc:Fallback xmlns="">
          <p:pic>
            <p:nvPicPr>
              <p:cNvPr id="31" name="墨迹 30"/>
            </p:nvPicPr>
            <p:blipFill>
              <a:blip/>
            </p:blipFill>
            <p:spPr>
              <a:xfrm>
                <a:off x="6778977" y="1455069"/>
                <a:ext cx="143934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2" name="墨迹 31"/>
              <p14:cNvContentPartPr/>
              <p14:nvPr/>
            </p14:nvContentPartPr>
            <p14:xfrm>
              <a:off x="6914444" y="1443789"/>
              <a:ext cx="87488" cy="169194"/>
            </p14:xfrm>
          </p:contentPart>
        </mc:Choice>
        <mc:Fallback xmlns="">
          <p:pic>
            <p:nvPicPr>
              <p:cNvPr id="32" name="墨迹 31"/>
            </p:nvPicPr>
            <p:blipFill>
              <a:blip/>
            </p:blipFill>
            <p:spPr>
              <a:xfrm>
                <a:off x="6914444" y="1443789"/>
                <a:ext cx="87488" cy="1691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3" name="墨迹 32"/>
              <p14:cNvContentPartPr/>
              <p14:nvPr/>
            </p14:nvContentPartPr>
            <p14:xfrm>
              <a:off x="6985000" y="1398671"/>
              <a:ext cx="31044" cy="259431"/>
            </p14:xfrm>
          </p:contentPart>
        </mc:Choice>
        <mc:Fallback xmlns="">
          <p:pic>
            <p:nvPicPr>
              <p:cNvPr id="33" name="墨迹 32"/>
            </p:nvPicPr>
            <p:blipFill>
              <a:blip/>
            </p:blipFill>
            <p:spPr>
              <a:xfrm>
                <a:off x="6985000" y="1398671"/>
                <a:ext cx="31044" cy="259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4" name="墨迹 33"/>
              <p14:cNvContentPartPr/>
              <p14:nvPr/>
            </p14:nvContentPartPr>
            <p14:xfrm>
              <a:off x="7010400" y="1488907"/>
              <a:ext cx="310444" cy="157915"/>
            </p14:xfrm>
          </p:contentPart>
        </mc:Choice>
        <mc:Fallback xmlns="">
          <p:pic>
            <p:nvPicPr>
              <p:cNvPr id="34" name="墨迹 33"/>
            </p:nvPicPr>
            <p:blipFill>
              <a:blip/>
            </p:blipFill>
            <p:spPr>
              <a:xfrm>
                <a:off x="7010400" y="1488907"/>
                <a:ext cx="310444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5" name="墨迹 34"/>
              <p14:cNvContentPartPr/>
              <p14:nvPr/>
            </p14:nvContentPartPr>
            <p14:xfrm>
              <a:off x="773288" y="4779732"/>
              <a:ext cx="682978" cy="437085"/>
            </p14:xfrm>
          </p:contentPart>
        </mc:Choice>
        <mc:Fallback xmlns="">
          <p:pic>
            <p:nvPicPr>
              <p:cNvPr id="35" name="墨迹 34"/>
            </p:nvPicPr>
            <p:blipFill>
              <a:blip/>
            </p:blipFill>
            <p:spPr>
              <a:xfrm>
                <a:off x="773288" y="4779732"/>
                <a:ext cx="682978" cy="4370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6" name="墨迹 35"/>
              <p14:cNvContentPartPr/>
              <p14:nvPr/>
            </p14:nvContentPartPr>
            <p14:xfrm>
              <a:off x="9098844" y="3586914"/>
              <a:ext cx="603956" cy="507582"/>
            </p14:xfrm>
          </p:contentPart>
        </mc:Choice>
        <mc:Fallback xmlns="">
          <p:pic>
            <p:nvPicPr>
              <p:cNvPr id="36" name="墨迹 35"/>
            </p:nvPicPr>
            <p:blipFill>
              <a:blip/>
            </p:blipFill>
            <p:spPr>
              <a:xfrm>
                <a:off x="9098844" y="3586914"/>
                <a:ext cx="603956" cy="5075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7" name="墨迹 36"/>
              <p14:cNvContentPartPr/>
              <p14:nvPr/>
            </p14:nvContentPartPr>
            <p14:xfrm>
              <a:off x="9443155" y="3445919"/>
              <a:ext cx="5645" cy="5639"/>
            </p14:xfrm>
          </p:contentPart>
        </mc:Choice>
        <mc:Fallback xmlns="">
          <p:pic>
            <p:nvPicPr>
              <p:cNvPr id="37" name="墨迹 36"/>
            </p:nvPicPr>
            <p:blipFill>
              <a:blip/>
            </p:blipFill>
            <p:spPr>
              <a:xfrm>
                <a:off x="9443155" y="3445919"/>
                <a:ext cx="5645" cy="56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8" name="墨迹 37"/>
              <p14:cNvContentPartPr/>
              <p14:nvPr/>
            </p14:nvContentPartPr>
            <p14:xfrm>
              <a:off x="6841066" y="3395161"/>
              <a:ext cx="2892778" cy="50758"/>
            </p14:xfrm>
          </p:contentPart>
        </mc:Choice>
        <mc:Fallback xmlns="">
          <p:pic>
            <p:nvPicPr>
              <p:cNvPr id="38" name="墨迹 37"/>
            </p:nvPicPr>
            <p:blipFill>
              <a:blip/>
            </p:blipFill>
            <p:spPr>
              <a:xfrm>
                <a:off x="6841066" y="3395161"/>
                <a:ext cx="2892778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9" name="墨迹 38"/>
              <p14:cNvContentPartPr/>
              <p14:nvPr/>
            </p14:nvContentPartPr>
            <p14:xfrm>
              <a:off x="10095088" y="1046183"/>
              <a:ext cx="52578" cy="52535"/>
            </p14:xfrm>
          </p:contentPart>
        </mc:Choice>
        <mc:Fallback xmlns="">
          <p:pic>
            <p:nvPicPr>
              <p:cNvPr id="39" name="墨迹 38"/>
            </p:nvPicPr>
            <p:blipFill>
              <a:blip/>
            </p:blipFill>
            <p:spPr>
              <a:xfrm>
                <a:off x="10095088" y="1046183"/>
                <a:ext cx="52578" cy="525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0" name="墨迹 39"/>
              <p14:cNvContentPartPr/>
              <p14:nvPr/>
            </p14:nvContentPartPr>
            <p14:xfrm>
              <a:off x="10103555" y="4376486"/>
              <a:ext cx="22578" cy="157915"/>
            </p14:xfrm>
          </p:contentPart>
        </mc:Choice>
        <mc:Fallback xmlns="">
          <p:pic>
            <p:nvPicPr>
              <p:cNvPr id="40" name="墨迹 39"/>
            </p:nvPicPr>
            <p:blipFill>
              <a:blip/>
            </p:blipFill>
            <p:spPr>
              <a:xfrm>
                <a:off x="10103555" y="4376486"/>
                <a:ext cx="22578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1" name="墨迹 40"/>
              <p14:cNvContentPartPr/>
              <p14:nvPr/>
            </p14:nvContentPartPr>
            <p14:xfrm>
              <a:off x="10188222" y="4399045"/>
              <a:ext cx="191911" cy="118436"/>
            </p14:xfrm>
          </p:contentPart>
        </mc:Choice>
        <mc:Fallback xmlns="">
          <p:pic>
            <p:nvPicPr>
              <p:cNvPr id="41" name="墨迹 40"/>
            </p:nvPicPr>
            <p:blipFill>
              <a:blip/>
            </p:blipFill>
            <p:spPr>
              <a:xfrm>
                <a:off x="10188222" y="4399045"/>
                <a:ext cx="191911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2" name="墨迹 41"/>
              <p14:cNvContentPartPr/>
              <p14:nvPr/>
            </p14:nvContentPartPr>
            <p14:xfrm>
              <a:off x="10419644" y="4382126"/>
              <a:ext cx="79023" cy="107156"/>
            </p14:xfrm>
          </p:contentPart>
        </mc:Choice>
        <mc:Fallback xmlns="">
          <p:pic>
            <p:nvPicPr>
              <p:cNvPr id="42" name="墨迹 41"/>
            </p:nvPicPr>
            <p:blipFill>
              <a:blip/>
            </p:blipFill>
            <p:spPr>
              <a:xfrm>
                <a:off x="10419644" y="4382126"/>
                <a:ext cx="7902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3" name="墨迹 42"/>
              <p14:cNvContentPartPr/>
              <p14:nvPr/>
            </p14:nvContentPartPr>
            <p14:xfrm>
              <a:off x="10605911" y="4269330"/>
              <a:ext cx="67733" cy="50758"/>
            </p14:xfrm>
          </p:contentPart>
        </mc:Choice>
        <mc:Fallback xmlns="">
          <p:pic>
            <p:nvPicPr>
              <p:cNvPr id="43" name="墨迹 42"/>
            </p:nvPicPr>
            <p:blipFill>
              <a:blip/>
            </p:blipFill>
            <p:spPr>
              <a:xfrm>
                <a:off x="10605911" y="4269330"/>
                <a:ext cx="67733" cy="507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4" name="墨迹 43"/>
              <p14:cNvContentPartPr/>
              <p14:nvPr/>
            </p14:nvContentPartPr>
            <p14:xfrm>
              <a:off x="10673644" y="4320088"/>
              <a:ext cx="121356" cy="157915"/>
            </p14:xfrm>
          </p:contentPart>
        </mc:Choice>
        <mc:Fallback xmlns="">
          <p:pic>
            <p:nvPicPr>
              <p:cNvPr id="44" name="墨迹 43"/>
            </p:nvPicPr>
            <p:blipFill>
              <a:blip/>
            </p:blipFill>
            <p:spPr>
              <a:xfrm>
                <a:off x="10673644" y="4320088"/>
                <a:ext cx="121356" cy="1579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45" name="墨迹 44"/>
              <p14:cNvContentPartPr/>
              <p14:nvPr/>
            </p14:nvContentPartPr>
            <p14:xfrm>
              <a:off x="11065932" y="4274970"/>
              <a:ext cx="47978" cy="211492"/>
            </p14:xfrm>
          </p:contentPart>
        </mc:Choice>
        <mc:Fallback xmlns="">
          <p:pic>
            <p:nvPicPr>
              <p:cNvPr id="45" name="墨迹 44"/>
            </p:nvPicPr>
            <p:blipFill>
              <a:blip/>
            </p:blipFill>
            <p:spPr>
              <a:xfrm>
                <a:off x="11065932" y="4274970"/>
                <a:ext cx="47978" cy="2114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墨迹 45"/>
              <p14:cNvContentPartPr/>
              <p14:nvPr/>
            </p14:nvContentPartPr>
            <p14:xfrm>
              <a:off x="11096977" y="4410325"/>
              <a:ext cx="56444" cy="53578"/>
            </p14:xfrm>
          </p:contentPart>
        </mc:Choice>
        <mc:Fallback xmlns="">
          <p:pic>
            <p:nvPicPr>
              <p:cNvPr id="46" name="墨迹 45"/>
            </p:nvPicPr>
            <p:blipFill>
              <a:blip/>
            </p:blipFill>
            <p:spPr>
              <a:xfrm>
                <a:off x="11096977" y="4410325"/>
                <a:ext cx="56444" cy="535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7" name="墨迹 46"/>
              <p14:cNvContentPartPr/>
              <p14:nvPr/>
            </p14:nvContentPartPr>
            <p14:xfrm>
              <a:off x="11226800" y="4297529"/>
              <a:ext cx="104422" cy="107156"/>
            </p14:xfrm>
          </p:contentPart>
        </mc:Choice>
        <mc:Fallback xmlns="">
          <p:pic>
            <p:nvPicPr>
              <p:cNvPr id="47" name="墨迹 46"/>
            </p:nvPicPr>
            <p:blipFill>
              <a:blip/>
            </p:blipFill>
            <p:spPr>
              <a:xfrm>
                <a:off x="11226800" y="4297529"/>
                <a:ext cx="104422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墨迹 47"/>
              <p14:cNvContentPartPr/>
              <p14:nvPr/>
            </p14:nvContentPartPr>
            <p14:xfrm>
              <a:off x="11238088" y="4291889"/>
              <a:ext cx="73377" cy="155095"/>
            </p14:xfrm>
          </p:contentPart>
        </mc:Choice>
        <mc:Fallback xmlns="">
          <p:pic>
            <p:nvPicPr>
              <p:cNvPr id="48" name="墨迹 47"/>
            </p:nvPicPr>
            <p:blipFill>
              <a:blip/>
            </p:blipFill>
            <p:spPr>
              <a:xfrm>
                <a:off x="11238088" y="4291889"/>
                <a:ext cx="73377" cy="1550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9" name="墨迹 48"/>
              <p14:cNvContentPartPr/>
              <p14:nvPr/>
            </p14:nvContentPartPr>
            <p14:xfrm>
              <a:off x="11350977" y="4280610"/>
              <a:ext cx="81844" cy="112796"/>
            </p14:xfrm>
          </p:contentPart>
        </mc:Choice>
        <mc:Fallback xmlns="">
          <p:pic>
            <p:nvPicPr>
              <p:cNvPr id="49" name="墨迹 48"/>
            </p:nvPicPr>
            <p:blipFill>
              <a:blip/>
            </p:blipFill>
            <p:spPr>
              <a:xfrm>
                <a:off x="11350977" y="4280610"/>
                <a:ext cx="81844" cy="1127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50" name="墨迹 49"/>
              <p14:cNvContentPartPr/>
              <p14:nvPr/>
            </p14:nvContentPartPr>
            <p14:xfrm>
              <a:off x="11356622" y="4303169"/>
              <a:ext cx="67733" cy="172014"/>
            </p14:xfrm>
          </p:contentPart>
        </mc:Choice>
        <mc:Fallback xmlns="">
          <p:pic>
            <p:nvPicPr>
              <p:cNvPr id="50" name="墨迹 49"/>
            </p:nvPicPr>
            <p:blipFill>
              <a:blip/>
            </p:blipFill>
            <p:spPr>
              <a:xfrm>
                <a:off x="11356622" y="4303169"/>
                <a:ext cx="67733" cy="1720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1" name="墨迹 50"/>
              <p14:cNvContentPartPr/>
              <p14:nvPr/>
            </p14:nvContentPartPr>
            <p14:xfrm>
              <a:off x="10069688" y="4709235"/>
              <a:ext cx="203200" cy="208673"/>
            </p14:xfrm>
          </p:contentPart>
        </mc:Choice>
        <mc:Fallback xmlns="">
          <p:pic>
            <p:nvPicPr>
              <p:cNvPr id="51" name="墨迹 50"/>
            </p:nvPicPr>
            <p:blipFill>
              <a:blip/>
            </p:blipFill>
            <p:spPr>
              <a:xfrm>
                <a:off x="10069688" y="4709235"/>
                <a:ext cx="2032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2" name="墨迹 51"/>
              <p14:cNvContentPartPr/>
              <p14:nvPr/>
            </p14:nvContentPartPr>
            <p14:xfrm>
              <a:off x="10368844" y="4748713"/>
              <a:ext cx="84667" cy="177654"/>
            </p14:xfrm>
          </p:contentPart>
        </mc:Choice>
        <mc:Fallback xmlns="">
          <p:pic>
            <p:nvPicPr>
              <p:cNvPr id="52" name="墨迹 51"/>
            </p:nvPicPr>
            <p:blipFill>
              <a:blip/>
            </p:blipFill>
            <p:spPr>
              <a:xfrm>
                <a:off x="10368844" y="4748713"/>
                <a:ext cx="8466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53" name="墨迹 52"/>
              <p14:cNvContentPartPr/>
              <p14:nvPr/>
            </p14:nvContentPartPr>
            <p14:xfrm>
              <a:off x="10493022" y="4737434"/>
              <a:ext cx="138289" cy="157914"/>
            </p14:xfrm>
          </p:contentPart>
        </mc:Choice>
        <mc:Fallback xmlns="">
          <p:pic>
            <p:nvPicPr>
              <p:cNvPr id="53" name="墨迹 52"/>
            </p:nvPicPr>
            <p:blipFill>
              <a:blip/>
            </p:blipFill>
            <p:spPr>
              <a:xfrm>
                <a:off x="10493022" y="4737434"/>
                <a:ext cx="138289" cy="157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4" name="墨迹 53"/>
              <p14:cNvContentPartPr/>
              <p14:nvPr/>
            </p14:nvContentPartPr>
            <p14:xfrm>
              <a:off x="10679288" y="4743073"/>
              <a:ext cx="73377" cy="177654"/>
            </p14:xfrm>
          </p:contentPart>
        </mc:Choice>
        <mc:Fallback xmlns="">
          <p:pic>
            <p:nvPicPr>
              <p:cNvPr id="54" name="墨迹 53"/>
            </p:nvPicPr>
            <p:blipFill>
              <a:blip/>
            </p:blipFill>
            <p:spPr>
              <a:xfrm>
                <a:off x="10679288" y="4743073"/>
                <a:ext cx="73377" cy="1776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55" name="墨迹 54"/>
              <p14:cNvContentPartPr/>
              <p14:nvPr/>
            </p14:nvContentPartPr>
            <p14:xfrm>
              <a:off x="10831688" y="4782552"/>
              <a:ext cx="138289" cy="11280"/>
            </p14:xfrm>
          </p:contentPart>
        </mc:Choice>
        <mc:Fallback xmlns="">
          <p:pic>
            <p:nvPicPr>
              <p:cNvPr id="55" name="墨迹 54"/>
            </p:nvPicPr>
            <p:blipFill>
              <a:blip/>
            </p:blipFill>
            <p:spPr>
              <a:xfrm>
                <a:off x="10831688" y="4782552"/>
                <a:ext cx="138289" cy="112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6" name="墨迹 55"/>
              <p14:cNvContentPartPr/>
              <p14:nvPr/>
            </p14:nvContentPartPr>
            <p14:xfrm>
              <a:off x="10831688" y="4838950"/>
              <a:ext cx="135467" cy="8460"/>
            </p14:xfrm>
          </p:contentPart>
        </mc:Choice>
        <mc:Fallback xmlns="">
          <p:pic>
            <p:nvPicPr>
              <p:cNvPr id="56" name="墨迹 55"/>
            </p:nvPicPr>
            <p:blipFill>
              <a:blip/>
            </p:blipFill>
            <p:spPr>
              <a:xfrm>
                <a:off x="10831688" y="4838950"/>
                <a:ext cx="135467" cy="84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57" name="墨迹 56"/>
              <p14:cNvContentPartPr/>
              <p14:nvPr/>
            </p14:nvContentPartPr>
            <p14:xfrm>
              <a:off x="11108267" y="4765633"/>
              <a:ext cx="67733" cy="84597"/>
            </p14:xfrm>
          </p:contentPart>
        </mc:Choice>
        <mc:Fallback xmlns="">
          <p:pic>
            <p:nvPicPr>
              <p:cNvPr id="57" name="墨迹 56"/>
            </p:nvPicPr>
            <p:blipFill>
              <a:blip/>
            </p:blipFill>
            <p:spPr>
              <a:xfrm>
                <a:off x="11108267" y="4765633"/>
                <a:ext cx="67733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58" name="墨迹 57"/>
              <p14:cNvContentPartPr/>
              <p14:nvPr/>
            </p14:nvContentPartPr>
            <p14:xfrm>
              <a:off x="11192932" y="4788192"/>
              <a:ext cx="28223" cy="59218"/>
            </p14:xfrm>
          </p:contentPart>
        </mc:Choice>
        <mc:Fallback xmlns="">
          <p:pic>
            <p:nvPicPr>
              <p:cNvPr id="58" name="墨迹 57"/>
            </p:nvPicPr>
            <p:blipFill>
              <a:blip/>
            </p:blipFill>
            <p:spPr>
              <a:xfrm>
                <a:off x="11192932" y="4788192"/>
                <a:ext cx="28223" cy="59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59" name="墨迹 58"/>
              <p14:cNvContentPartPr/>
              <p14:nvPr/>
            </p14:nvContentPartPr>
            <p14:xfrm>
              <a:off x="2460977" y="893908"/>
              <a:ext cx="753534" cy="76138"/>
            </p14:xfrm>
          </p:contentPart>
        </mc:Choice>
        <mc:Fallback xmlns="">
          <p:pic>
            <p:nvPicPr>
              <p:cNvPr id="59" name="墨迹 58"/>
            </p:nvPicPr>
            <p:blipFill>
              <a:blip/>
            </p:blipFill>
            <p:spPr>
              <a:xfrm>
                <a:off x="2460977" y="893908"/>
                <a:ext cx="753534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60" name="墨迹 59"/>
              <p14:cNvContentPartPr/>
              <p14:nvPr/>
            </p14:nvContentPartPr>
            <p14:xfrm>
              <a:off x="2669822" y="1015164"/>
              <a:ext cx="203200" cy="208673"/>
            </p14:xfrm>
          </p:contentPart>
        </mc:Choice>
        <mc:Fallback xmlns="">
          <p:pic>
            <p:nvPicPr>
              <p:cNvPr id="60" name="墨迹 59"/>
            </p:nvPicPr>
            <p:blipFill>
              <a:blip/>
            </p:blipFill>
            <p:spPr>
              <a:xfrm>
                <a:off x="2669822" y="1015164"/>
                <a:ext cx="203200" cy="2086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61" name="墨迹 60"/>
              <p14:cNvContentPartPr/>
              <p14:nvPr/>
            </p14:nvContentPartPr>
            <p14:xfrm>
              <a:off x="2822222" y="1015164"/>
              <a:ext cx="101600" cy="39479"/>
            </p14:xfrm>
          </p:contentPart>
        </mc:Choice>
        <mc:Fallback xmlns="">
          <p:pic>
            <p:nvPicPr>
              <p:cNvPr id="61" name="墨迹 60"/>
            </p:nvPicPr>
            <p:blipFill>
              <a:blip/>
            </p:blipFill>
            <p:spPr>
              <a:xfrm>
                <a:off x="2822222" y="1015164"/>
                <a:ext cx="101600" cy="394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2" name="墨迹 61"/>
              <p14:cNvContentPartPr/>
              <p14:nvPr/>
            </p14:nvContentPartPr>
            <p14:xfrm>
              <a:off x="2935111" y="1082842"/>
              <a:ext cx="107244" cy="84597"/>
            </p14:xfrm>
          </p:contentPart>
        </mc:Choice>
        <mc:Fallback xmlns="">
          <p:pic>
            <p:nvPicPr>
              <p:cNvPr id="62" name="墨迹 61"/>
            </p:nvPicPr>
            <p:blipFill>
              <a:blip/>
            </p:blipFill>
            <p:spPr>
              <a:xfrm>
                <a:off x="2935111" y="1082842"/>
                <a:ext cx="107244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63" name="墨迹 62"/>
              <p14:cNvContentPartPr/>
              <p14:nvPr/>
            </p14:nvContentPartPr>
            <p14:xfrm>
              <a:off x="3155244" y="609098"/>
              <a:ext cx="127000" cy="33839"/>
            </p14:xfrm>
          </p:contentPart>
        </mc:Choice>
        <mc:Fallback xmlns="">
          <p:pic>
            <p:nvPicPr>
              <p:cNvPr id="63" name="墨迹 62"/>
            </p:nvPicPr>
            <p:blipFill>
              <a:blip/>
            </p:blipFill>
            <p:spPr>
              <a:xfrm>
                <a:off x="3155244" y="609098"/>
                <a:ext cx="127000" cy="338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4" name="墨迹 63"/>
              <p14:cNvContentPartPr/>
              <p14:nvPr/>
            </p14:nvContentPartPr>
            <p14:xfrm>
              <a:off x="3183466" y="662676"/>
              <a:ext cx="129822" cy="76138"/>
            </p14:xfrm>
          </p:contentPart>
        </mc:Choice>
        <mc:Fallback xmlns="">
          <p:pic>
            <p:nvPicPr>
              <p:cNvPr id="64" name="墨迹 63"/>
            </p:nvPicPr>
            <p:blipFill>
              <a:blip/>
            </p:blipFill>
            <p:spPr>
              <a:xfrm>
                <a:off x="3183466" y="662676"/>
                <a:ext cx="129822" cy="761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65" name="墨迹 64"/>
              <p14:cNvContentPartPr/>
              <p14:nvPr/>
            </p14:nvContentPartPr>
            <p14:xfrm>
              <a:off x="3358444" y="547060"/>
              <a:ext cx="67733" cy="101517"/>
            </p14:xfrm>
          </p:contentPart>
        </mc:Choice>
        <mc:Fallback xmlns="">
          <p:pic>
            <p:nvPicPr>
              <p:cNvPr id="65" name="墨迹 64"/>
            </p:nvPicPr>
            <p:blipFill>
              <a:blip/>
            </p:blipFill>
            <p:spPr>
              <a:xfrm>
                <a:off x="3358444" y="547060"/>
                <a:ext cx="67733" cy="1015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6" name="墨迹 65"/>
              <p14:cNvContentPartPr/>
              <p14:nvPr/>
            </p14:nvContentPartPr>
            <p14:xfrm>
              <a:off x="3465688" y="575259"/>
              <a:ext cx="47978" cy="56398"/>
            </p14:xfrm>
          </p:contentPart>
        </mc:Choice>
        <mc:Fallback xmlns="">
          <p:pic>
            <p:nvPicPr>
              <p:cNvPr id="66" name="墨迹 65"/>
            </p:nvPicPr>
            <p:blipFill>
              <a:blip/>
            </p:blipFill>
            <p:spPr>
              <a:xfrm>
                <a:off x="3465688" y="575259"/>
                <a:ext cx="47978" cy="563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墨迹 66"/>
              <p14:cNvContentPartPr/>
              <p14:nvPr/>
            </p14:nvContentPartPr>
            <p14:xfrm>
              <a:off x="3561644" y="524501"/>
              <a:ext cx="62089" cy="84597"/>
            </p14:xfrm>
          </p:contentPart>
        </mc:Choice>
        <mc:Fallback xmlns="">
          <p:pic>
            <p:nvPicPr>
              <p:cNvPr id="67" name="墨迹 66"/>
            </p:nvPicPr>
            <p:blipFill>
              <a:blip/>
            </p:blipFill>
            <p:spPr>
              <a:xfrm>
                <a:off x="3561644" y="524501"/>
                <a:ext cx="62089" cy="84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8" name="墨迹 67"/>
              <p14:cNvContentPartPr/>
              <p14:nvPr/>
            </p14:nvContentPartPr>
            <p14:xfrm>
              <a:off x="3635022" y="456824"/>
              <a:ext cx="107244" cy="180473"/>
            </p14:xfrm>
          </p:contentPart>
        </mc:Choice>
        <mc:Fallback xmlns="">
          <p:pic>
            <p:nvPicPr>
              <p:cNvPr id="68" name="墨迹 67"/>
            </p:nvPicPr>
            <p:blipFill>
              <a:blip/>
            </p:blipFill>
            <p:spPr>
              <a:xfrm>
                <a:off x="3635022" y="456824"/>
                <a:ext cx="107244" cy="1804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69" name="墨迹 68"/>
              <p14:cNvContentPartPr/>
              <p14:nvPr/>
            </p14:nvContentPartPr>
            <p14:xfrm>
              <a:off x="3770488" y="535781"/>
              <a:ext cx="186267" cy="78957"/>
            </p14:xfrm>
          </p:contentPart>
        </mc:Choice>
        <mc:Fallback xmlns="">
          <p:pic>
            <p:nvPicPr>
              <p:cNvPr id="69" name="墨迹 68"/>
            </p:nvPicPr>
            <p:blipFill>
              <a:blip/>
            </p:blipFill>
            <p:spPr>
              <a:xfrm>
                <a:off x="3770488" y="535781"/>
                <a:ext cx="186267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70" name="墨迹 69"/>
              <p14:cNvContentPartPr/>
              <p14:nvPr/>
            </p14:nvContentPartPr>
            <p14:xfrm>
              <a:off x="3996266" y="428625"/>
              <a:ext cx="19756" cy="318648"/>
            </p14:xfrm>
          </p:contentPart>
        </mc:Choice>
        <mc:Fallback xmlns="">
          <p:pic>
            <p:nvPicPr>
              <p:cNvPr id="70" name="墨迹 69"/>
            </p:nvPicPr>
            <p:blipFill>
              <a:blip/>
            </p:blipFill>
            <p:spPr>
              <a:xfrm>
                <a:off x="3996266" y="428625"/>
                <a:ext cx="19756" cy="3186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1" name="墨迹 70"/>
              <p14:cNvContentPartPr/>
              <p14:nvPr/>
            </p14:nvContentPartPr>
            <p14:xfrm>
              <a:off x="11305822" y="4776912"/>
              <a:ext cx="90312" cy="78958"/>
            </p14:xfrm>
          </p:contentPart>
        </mc:Choice>
        <mc:Fallback xmlns="">
          <p:pic>
            <p:nvPicPr>
              <p:cNvPr id="71" name="墨迹 70"/>
            </p:nvPicPr>
            <p:blipFill>
              <a:blip/>
            </p:blipFill>
            <p:spPr>
              <a:xfrm>
                <a:off x="11305822" y="4776912"/>
                <a:ext cx="90312" cy="789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72" name="墨迹 71"/>
              <p14:cNvContentPartPr/>
              <p14:nvPr/>
            </p14:nvContentPartPr>
            <p14:xfrm>
              <a:off x="11458222" y="4743073"/>
              <a:ext cx="115712" cy="129716"/>
            </p14:xfrm>
          </p:contentPart>
        </mc:Choice>
        <mc:Fallback xmlns="">
          <p:pic>
            <p:nvPicPr>
              <p:cNvPr id="72" name="墨迹 71"/>
            </p:nvPicPr>
            <p:blipFill>
              <a:blip/>
            </p:blipFill>
            <p:spPr>
              <a:xfrm>
                <a:off x="11458222" y="4743073"/>
                <a:ext cx="115712" cy="1297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3" name="墨迹 72"/>
              <p14:cNvContentPartPr/>
              <p14:nvPr/>
            </p14:nvContentPartPr>
            <p14:xfrm>
              <a:off x="11568288" y="4726154"/>
              <a:ext cx="138289" cy="152275"/>
            </p14:xfrm>
          </p:contentPart>
        </mc:Choice>
        <mc:Fallback xmlns="">
          <p:pic>
            <p:nvPicPr>
              <p:cNvPr id="73" name="墨迹 72"/>
            </p:nvPicPr>
            <p:blipFill>
              <a:blip/>
            </p:blipFill>
            <p:spPr>
              <a:xfrm>
                <a:off x="11568288" y="4726154"/>
                <a:ext cx="1382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4" name="墨迹 73"/>
              <p14:cNvContentPartPr/>
              <p14:nvPr/>
            </p14:nvContentPartPr>
            <p14:xfrm>
              <a:off x="11599332" y="4771273"/>
              <a:ext cx="87489" cy="101516"/>
            </p14:xfrm>
          </p:contentPart>
        </mc:Choice>
        <mc:Fallback xmlns="">
          <p:pic>
            <p:nvPicPr>
              <p:cNvPr id="74" name="墨迹 73"/>
            </p:nvPicPr>
            <p:blipFill>
              <a:blip/>
            </p:blipFill>
            <p:spPr>
              <a:xfrm>
                <a:off x="11599332" y="4771273"/>
                <a:ext cx="87489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5" name="墨迹 74"/>
              <p14:cNvContentPartPr/>
              <p14:nvPr/>
            </p14:nvContentPartPr>
            <p14:xfrm>
              <a:off x="11768667" y="4630277"/>
              <a:ext cx="101600" cy="236872"/>
            </p14:xfrm>
          </p:contentPart>
        </mc:Choice>
        <mc:Fallback xmlns="">
          <p:pic>
            <p:nvPicPr>
              <p:cNvPr id="75" name="墨迹 74"/>
            </p:nvPicPr>
            <p:blipFill>
              <a:blip/>
            </p:blipFill>
            <p:spPr>
              <a:xfrm>
                <a:off x="11768667" y="4630277"/>
                <a:ext cx="101600" cy="2368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6" name="墨迹 75"/>
              <p14:cNvContentPartPr/>
              <p14:nvPr/>
            </p14:nvContentPartPr>
            <p14:xfrm>
              <a:off x="11904132" y="4692315"/>
              <a:ext cx="87489" cy="152275"/>
            </p14:xfrm>
          </p:contentPart>
        </mc:Choice>
        <mc:Fallback xmlns="">
          <p:pic>
            <p:nvPicPr>
              <p:cNvPr id="76" name="墨迹 75"/>
            </p:nvPicPr>
            <p:blipFill>
              <a:blip/>
            </p:blipFill>
            <p:spPr>
              <a:xfrm>
                <a:off x="11904132" y="4692315"/>
                <a:ext cx="87489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7" name="墨迹 76"/>
              <p14:cNvContentPartPr/>
              <p14:nvPr/>
            </p14:nvContentPartPr>
            <p14:xfrm>
              <a:off x="11861800" y="4709235"/>
              <a:ext cx="149577" cy="205853"/>
            </p14:xfrm>
          </p:contentPart>
        </mc:Choice>
        <mc:Fallback xmlns="">
          <p:pic>
            <p:nvPicPr>
              <p:cNvPr id="77" name="墨迹 76"/>
            </p:nvPicPr>
            <p:blipFill>
              <a:blip/>
            </p:blipFill>
            <p:spPr>
              <a:xfrm>
                <a:off x="11861800" y="4709235"/>
                <a:ext cx="149577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8" name="墨迹 77"/>
              <p14:cNvContentPartPr/>
              <p14:nvPr/>
            </p14:nvContentPartPr>
            <p14:xfrm>
              <a:off x="11006667" y="5075822"/>
              <a:ext cx="141111" cy="25379"/>
            </p14:xfrm>
          </p:contentPart>
        </mc:Choice>
        <mc:Fallback xmlns="">
          <p:pic>
            <p:nvPicPr>
              <p:cNvPr id="78" name="墨迹 77"/>
            </p:nvPicPr>
            <p:blipFill>
              <a:blip/>
            </p:blipFill>
            <p:spPr>
              <a:xfrm>
                <a:off x="11006667" y="5075822"/>
                <a:ext cx="141111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9" name="墨迹 78"/>
              <p14:cNvContentPartPr/>
              <p14:nvPr/>
            </p14:nvContentPartPr>
            <p14:xfrm>
              <a:off x="11023600" y="5143500"/>
              <a:ext cx="152400" cy="14099"/>
            </p14:xfrm>
          </p:contentPart>
        </mc:Choice>
        <mc:Fallback xmlns="">
          <p:pic>
            <p:nvPicPr>
              <p:cNvPr id="79" name="墨迹 78"/>
            </p:nvPicPr>
            <p:blipFill>
              <a:blip/>
            </p:blipFill>
            <p:spPr>
              <a:xfrm>
                <a:off x="11023600" y="5143500"/>
                <a:ext cx="152400" cy="140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0" name="墨迹 79"/>
              <p14:cNvContentPartPr/>
              <p14:nvPr/>
            </p14:nvContentPartPr>
            <p14:xfrm>
              <a:off x="11286067" y="5058902"/>
              <a:ext cx="64911" cy="132536"/>
            </p14:xfrm>
          </p:contentPart>
        </mc:Choice>
        <mc:Fallback xmlns="">
          <p:pic>
            <p:nvPicPr>
              <p:cNvPr id="80" name="墨迹 79"/>
            </p:nvPicPr>
            <p:blipFill>
              <a:blip/>
            </p:blipFill>
            <p:spPr>
              <a:xfrm>
                <a:off x="11286067" y="5058902"/>
                <a:ext cx="64911" cy="132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81" name="墨迹 80"/>
              <p14:cNvContentPartPr/>
              <p14:nvPr/>
            </p14:nvContentPartPr>
            <p14:xfrm>
              <a:off x="11356622" y="5137860"/>
              <a:ext cx="25400" cy="98696"/>
            </p14:xfrm>
          </p:contentPart>
        </mc:Choice>
        <mc:Fallback xmlns="">
          <p:pic>
            <p:nvPicPr>
              <p:cNvPr id="81" name="墨迹 80"/>
            </p:nvPicPr>
            <p:blipFill>
              <a:blip/>
            </p:blipFill>
            <p:spPr>
              <a:xfrm>
                <a:off x="11356622" y="5137860"/>
                <a:ext cx="25400" cy="986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2" name="墨迹 81"/>
              <p14:cNvContentPartPr/>
              <p14:nvPr/>
            </p14:nvContentPartPr>
            <p14:xfrm>
              <a:off x="11424355" y="5081462"/>
              <a:ext cx="143933" cy="107156"/>
            </p14:xfrm>
          </p:contentPart>
        </mc:Choice>
        <mc:Fallback xmlns="">
          <p:pic>
            <p:nvPicPr>
              <p:cNvPr id="82" name="墨迹 81"/>
            </p:nvPicPr>
            <p:blipFill>
              <a:blip/>
            </p:blipFill>
            <p:spPr>
              <a:xfrm>
                <a:off x="11424355" y="5081462"/>
                <a:ext cx="143933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83" name="墨迹 82"/>
              <p14:cNvContentPartPr/>
              <p14:nvPr/>
            </p14:nvContentPartPr>
            <p14:xfrm>
              <a:off x="11525955" y="5058902"/>
              <a:ext cx="121356" cy="174834"/>
            </p14:xfrm>
          </p:contentPart>
        </mc:Choice>
        <mc:Fallback xmlns="">
          <p:pic>
            <p:nvPicPr>
              <p:cNvPr id="83" name="墨迹 82"/>
            </p:nvPicPr>
            <p:blipFill>
              <a:blip/>
            </p:blipFill>
            <p:spPr>
              <a:xfrm>
                <a:off x="11525955" y="5058902"/>
                <a:ext cx="121356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4" name="墨迹 83"/>
              <p14:cNvContentPartPr/>
              <p14:nvPr/>
            </p14:nvContentPartPr>
            <p14:xfrm>
              <a:off x="11627555" y="5070182"/>
              <a:ext cx="118533" cy="298910"/>
            </p14:xfrm>
          </p:contentPart>
        </mc:Choice>
        <mc:Fallback xmlns="">
          <p:pic>
            <p:nvPicPr>
              <p:cNvPr id="84" name="墨迹 83"/>
            </p:nvPicPr>
            <p:blipFill>
              <a:blip/>
            </p:blipFill>
            <p:spPr>
              <a:xfrm>
                <a:off x="11627555" y="5070182"/>
                <a:ext cx="118533" cy="2989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85" name="墨迹 84"/>
              <p14:cNvContentPartPr/>
              <p14:nvPr/>
            </p14:nvContentPartPr>
            <p14:xfrm>
              <a:off x="10278533" y="5464968"/>
              <a:ext cx="208845" cy="234052"/>
            </p14:xfrm>
          </p:contentPart>
        </mc:Choice>
        <mc:Fallback xmlns="">
          <p:pic>
            <p:nvPicPr>
              <p:cNvPr id="85" name="墨迹 84"/>
            </p:nvPicPr>
            <p:blipFill>
              <a:blip/>
            </p:blipFill>
            <p:spPr>
              <a:xfrm>
                <a:off x="10278533" y="5464968"/>
                <a:ext cx="208845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6" name="墨迹 85"/>
              <p14:cNvContentPartPr/>
              <p14:nvPr/>
            </p14:nvContentPartPr>
            <p14:xfrm>
              <a:off x="10566400" y="5527006"/>
              <a:ext cx="73377" cy="174834"/>
            </p14:xfrm>
          </p:contentPart>
        </mc:Choice>
        <mc:Fallback xmlns="">
          <p:pic>
            <p:nvPicPr>
              <p:cNvPr id="86" name="墨迹 85"/>
            </p:nvPicPr>
            <p:blipFill>
              <a:blip/>
            </p:blipFill>
            <p:spPr>
              <a:xfrm>
                <a:off x="10566400" y="5527006"/>
                <a:ext cx="73377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87" name="墨迹 86"/>
              <p14:cNvContentPartPr/>
              <p14:nvPr/>
            </p14:nvContentPartPr>
            <p14:xfrm>
              <a:off x="10668000" y="5594684"/>
              <a:ext cx="84667" cy="107156"/>
            </p14:xfrm>
          </p:contentPart>
        </mc:Choice>
        <mc:Fallback xmlns="">
          <p:pic>
            <p:nvPicPr>
              <p:cNvPr id="87" name="墨迹 86"/>
            </p:nvPicPr>
            <p:blipFill>
              <a:blip/>
            </p:blipFill>
            <p:spPr>
              <a:xfrm>
                <a:off x="10668000" y="5594684"/>
                <a:ext cx="84667" cy="1071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88" name="墨迹 87"/>
              <p14:cNvContentPartPr/>
              <p14:nvPr/>
            </p14:nvContentPartPr>
            <p14:xfrm>
              <a:off x="10809111" y="5521366"/>
              <a:ext cx="95956" cy="214313"/>
            </p14:xfrm>
          </p:contentPart>
        </mc:Choice>
        <mc:Fallback xmlns="">
          <p:pic>
            <p:nvPicPr>
              <p:cNvPr id="88" name="墨迹 87"/>
            </p:nvPicPr>
            <p:blipFill>
              <a:blip/>
            </p:blipFill>
            <p:spPr>
              <a:xfrm>
                <a:off x="10809111" y="5521366"/>
                <a:ext cx="95956" cy="2143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89" name="墨迹 88"/>
              <p14:cNvContentPartPr/>
              <p14:nvPr/>
            </p14:nvContentPartPr>
            <p14:xfrm>
              <a:off x="10984088" y="5543925"/>
              <a:ext cx="98777" cy="25379"/>
            </p14:xfrm>
          </p:contentPart>
        </mc:Choice>
        <mc:Fallback xmlns="">
          <p:pic>
            <p:nvPicPr>
              <p:cNvPr id="89" name="墨迹 88"/>
            </p:nvPicPr>
            <p:blipFill>
              <a:blip/>
            </p:blipFill>
            <p:spPr>
              <a:xfrm>
                <a:off x="10984088" y="5543925"/>
                <a:ext cx="98777" cy="253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0" name="墨迹 89"/>
              <p14:cNvContentPartPr/>
              <p14:nvPr/>
            </p14:nvContentPartPr>
            <p14:xfrm>
              <a:off x="10950222" y="5645442"/>
              <a:ext cx="149578" cy="14100"/>
            </p14:xfrm>
          </p:contentPart>
        </mc:Choice>
        <mc:Fallback xmlns="">
          <p:pic>
            <p:nvPicPr>
              <p:cNvPr id="90" name="墨迹 89"/>
            </p:nvPicPr>
            <p:blipFill>
              <a:blip/>
            </p:blipFill>
            <p:spPr>
              <a:xfrm>
                <a:off x="10950222" y="5645442"/>
                <a:ext cx="149578" cy="141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1" name="墨迹 90"/>
              <p14:cNvContentPartPr/>
              <p14:nvPr/>
            </p14:nvContentPartPr>
            <p14:xfrm>
              <a:off x="11215511" y="5527006"/>
              <a:ext cx="56444" cy="183294"/>
            </p14:xfrm>
          </p:contentPart>
        </mc:Choice>
        <mc:Fallback xmlns="">
          <p:pic>
            <p:nvPicPr>
              <p:cNvPr id="91" name="墨迹 90"/>
            </p:nvPicPr>
            <p:blipFill>
              <a:blip/>
            </p:blipFill>
            <p:spPr>
              <a:xfrm>
                <a:off x="11215511" y="5527006"/>
                <a:ext cx="56444" cy="1832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92" name="墨迹 91"/>
              <p14:cNvContentPartPr/>
              <p14:nvPr/>
            </p14:nvContentPartPr>
            <p14:xfrm>
              <a:off x="11271955" y="5651082"/>
              <a:ext cx="36689" cy="42298"/>
            </p14:xfrm>
          </p:contentPart>
        </mc:Choice>
        <mc:Fallback xmlns="">
          <p:pic>
            <p:nvPicPr>
              <p:cNvPr id="92" name="墨迹 91"/>
            </p:nvPicPr>
            <p:blipFill>
              <a:blip/>
            </p:blipFill>
            <p:spPr>
              <a:xfrm>
                <a:off x="11271955" y="5651082"/>
                <a:ext cx="36689" cy="422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3" name="墨迹 92"/>
              <p14:cNvContentPartPr/>
              <p14:nvPr/>
            </p14:nvContentPartPr>
            <p14:xfrm>
              <a:off x="11328400" y="5521366"/>
              <a:ext cx="127000" cy="152275"/>
            </p14:xfrm>
          </p:contentPart>
        </mc:Choice>
        <mc:Fallback xmlns="">
          <p:pic>
            <p:nvPicPr>
              <p:cNvPr id="93" name="墨迹 92"/>
            </p:nvPicPr>
            <p:blipFill>
              <a:blip/>
            </p:blipFill>
            <p:spPr>
              <a:xfrm>
                <a:off x="11328400" y="5521366"/>
                <a:ext cx="127000" cy="1522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94" name="墨迹 93"/>
              <p14:cNvContentPartPr/>
              <p14:nvPr/>
            </p14:nvContentPartPr>
            <p14:xfrm>
              <a:off x="11384844" y="5521366"/>
              <a:ext cx="50800" cy="188934"/>
            </p14:xfrm>
          </p:contentPart>
        </mc:Choice>
        <mc:Fallback xmlns="">
          <p:pic>
            <p:nvPicPr>
              <p:cNvPr id="94" name="墨迹 93"/>
            </p:nvPicPr>
            <p:blipFill>
              <a:blip/>
            </p:blipFill>
            <p:spPr>
              <a:xfrm>
                <a:off x="11384844" y="5521366"/>
                <a:ext cx="50800" cy="188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5" name="墨迹 94"/>
              <p14:cNvContentPartPr/>
              <p14:nvPr/>
            </p14:nvContentPartPr>
            <p14:xfrm>
              <a:off x="11497732" y="5498807"/>
              <a:ext cx="93133" cy="135355"/>
            </p14:xfrm>
          </p:contentPart>
        </mc:Choice>
        <mc:Fallback xmlns="">
          <p:pic>
            <p:nvPicPr>
              <p:cNvPr id="95" name="墨迹 94"/>
            </p:nvPicPr>
            <p:blipFill>
              <a:blip/>
            </p:blipFill>
            <p:spPr>
              <a:xfrm>
                <a:off x="11497732" y="5498807"/>
                <a:ext cx="93133" cy="1353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96" name="墨迹 95"/>
              <p14:cNvContentPartPr/>
              <p14:nvPr/>
            </p14:nvContentPartPr>
            <p14:xfrm>
              <a:off x="11463867" y="5527006"/>
              <a:ext cx="129822" cy="217132"/>
            </p14:xfrm>
          </p:contentPart>
        </mc:Choice>
        <mc:Fallback xmlns="">
          <p:pic>
            <p:nvPicPr>
              <p:cNvPr id="96" name="墨迹 95"/>
            </p:nvPicPr>
            <p:blipFill>
              <a:blip/>
            </p:blipFill>
            <p:spPr>
              <a:xfrm>
                <a:off x="11463867" y="5527006"/>
                <a:ext cx="129822" cy="2171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7" name="墨迹 96"/>
              <p14:cNvContentPartPr/>
              <p14:nvPr/>
            </p14:nvContentPartPr>
            <p14:xfrm>
              <a:off x="11582400" y="5639802"/>
              <a:ext cx="98777" cy="22559"/>
            </p14:xfrm>
          </p:contentPart>
        </mc:Choice>
        <mc:Fallback xmlns="">
          <p:pic>
            <p:nvPicPr>
              <p:cNvPr id="97" name="墨迹 96"/>
            </p:nvPicPr>
            <p:blipFill>
              <a:blip/>
            </p:blipFill>
            <p:spPr>
              <a:xfrm>
                <a:off x="11582400" y="5639802"/>
                <a:ext cx="98777" cy="225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98" name="墨迹 97"/>
              <p14:cNvContentPartPr/>
              <p14:nvPr/>
            </p14:nvContentPartPr>
            <p14:xfrm>
              <a:off x="11644488" y="5566485"/>
              <a:ext cx="56444" cy="149455"/>
            </p14:xfrm>
          </p:contentPart>
        </mc:Choice>
        <mc:Fallback xmlns="">
          <p:pic>
            <p:nvPicPr>
              <p:cNvPr id="98" name="墨迹 97"/>
            </p:nvPicPr>
            <p:blipFill>
              <a:blip/>
            </p:blipFill>
            <p:spPr>
              <a:xfrm>
                <a:off x="11644488" y="5566485"/>
                <a:ext cx="56444" cy="14945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9" name="墨迹 98"/>
              <p14:cNvContentPartPr/>
              <p14:nvPr/>
            </p14:nvContentPartPr>
            <p14:xfrm>
              <a:off x="11712222" y="5668001"/>
              <a:ext cx="19756" cy="42299"/>
            </p14:xfrm>
          </p:contentPart>
        </mc:Choice>
        <mc:Fallback xmlns="">
          <p:pic>
            <p:nvPicPr>
              <p:cNvPr id="99" name="墨迹 98"/>
            </p:nvPicPr>
            <p:blipFill>
              <a:blip/>
            </p:blipFill>
            <p:spPr>
              <a:xfrm>
                <a:off x="11712222" y="5668001"/>
                <a:ext cx="19756" cy="422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00" name="墨迹 99"/>
              <p14:cNvContentPartPr/>
              <p14:nvPr/>
            </p14:nvContentPartPr>
            <p14:xfrm>
              <a:off x="11785600" y="5560845"/>
              <a:ext cx="67732" cy="118436"/>
            </p14:xfrm>
          </p:contentPart>
        </mc:Choice>
        <mc:Fallback xmlns="">
          <p:pic>
            <p:nvPicPr>
              <p:cNvPr id="100" name="墨迹 99"/>
            </p:nvPicPr>
            <p:blipFill>
              <a:blip/>
            </p:blipFill>
            <p:spPr>
              <a:xfrm>
                <a:off x="11785600" y="5560845"/>
                <a:ext cx="67732" cy="1184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1" name="墨迹 100"/>
              <p14:cNvContentPartPr/>
              <p14:nvPr/>
            </p14:nvContentPartPr>
            <p14:xfrm>
              <a:off x="11853332" y="5521366"/>
              <a:ext cx="98778" cy="180474"/>
            </p14:xfrm>
          </p:contentPart>
        </mc:Choice>
        <mc:Fallback xmlns="">
          <p:pic>
            <p:nvPicPr>
              <p:cNvPr id="101" name="墨迹 100"/>
            </p:nvPicPr>
            <p:blipFill>
              <a:blip/>
            </p:blipFill>
            <p:spPr>
              <a:xfrm>
                <a:off x="11853332" y="5521366"/>
                <a:ext cx="98778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2" name="墨迹 101"/>
              <p14:cNvContentPartPr/>
              <p14:nvPr/>
            </p14:nvContentPartPr>
            <p14:xfrm>
              <a:off x="11125200" y="5842835"/>
              <a:ext cx="118532" cy="36659"/>
            </p14:xfrm>
          </p:contentPart>
        </mc:Choice>
        <mc:Fallback xmlns="">
          <p:pic>
            <p:nvPicPr>
              <p:cNvPr id="102" name="墨迹 101"/>
            </p:nvPicPr>
            <p:blipFill>
              <a:blip/>
            </p:blipFill>
            <p:spPr>
              <a:xfrm>
                <a:off x="11125200" y="5842835"/>
                <a:ext cx="118532" cy="366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3" name="墨迹 102"/>
              <p14:cNvContentPartPr/>
              <p14:nvPr/>
            </p14:nvContentPartPr>
            <p14:xfrm>
              <a:off x="11108267" y="5921792"/>
              <a:ext cx="158044" cy="22560"/>
            </p14:xfrm>
          </p:contentPart>
        </mc:Choice>
        <mc:Fallback xmlns="">
          <p:pic>
            <p:nvPicPr>
              <p:cNvPr id="103" name="墨迹 102"/>
            </p:nvPicPr>
            <p:blipFill>
              <a:blip/>
            </p:blipFill>
            <p:spPr>
              <a:xfrm>
                <a:off x="11108267" y="5921792"/>
                <a:ext cx="158044" cy="225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04" name="墨迹 103"/>
              <p14:cNvContentPartPr/>
              <p14:nvPr/>
            </p14:nvContentPartPr>
            <p14:xfrm>
              <a:off x="11362267" y="5848475"/>
              <a:ext cx="67733" cy="124075"/>
            </p14:xfrm>
          </p:contentPart>
        </mc:Choice>
        <mc:Fallback xmlns="">
          <p:pic>
            <p:nvPicPr>
              <p:cNvPr id="104" name="墨迹 103"/>
            </p:nvPicPr>
            <p:blipFill>
              <a:blip/>
            </p:blipFill>
            <p:spPr>
              <a:xfrm>
                <a:off x="11362267" y="5848475"/>
                <a:ext cx="67733" cy="1240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5" name="墨迹 104"/>
              <p14:cNvContentPartPr/>
              <p14:nvPr/>
            </p14:nvContentPartPr>
            <p14:xfrm>
              <a:off x="11418711" y="5921792"/>
              <a:ext cx="76200" cy="53579"/>
            </p14:xfrm>
          </p:contentPart>
        </mc:Choice>
        <mc:Fallback xmlns="">
          <p:pic>
            <p:nvPicPr>
              <p:cNvPr id="105" name="墨迹 104"/>
            </p:nvPicPr>
            <p:blipFill>
              <a:blip/>
            </p:blipFill>
            <p:spPr>
              <a:xfrm>
                <a:off x="11418711" y="5921792"/>
                <a:ext cx="76200" cy="53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06" name="墨迹 105"/>
              <p14:cNvContentPartPr/>
              <p14:nvPr/>
            </p14:nvContentPartPr>
            <p14:xfrm>
              <a:off x="11528777" y="5848475"/>
              <a:ext cx="42333" cy="172013"/>
            </p14:xfrm>
          </p:contentPart>
        </mc:Choice>
        <mc:Fallback xmlns="">
          <p:pic>
            <p:nvPicPr>
              <p:cNvPr id="106" name="墨迹 105"/>
            </p:nvPicPr>
            <p:blipFill>
              <a:blip/>
            </p:blipFill>
            <p:spPr>
              <a:xfrm>
                <a:off x="11528777" y="5848475"/>
                <a:ext cx="42333" cy="1720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7" name="墨迹 106"/>
              <p14:cNvContentPartPr/>
              <p14:nvPr/>
            </p14:nvContentPartPr>
            <p14:xfrm>
              <a:off x="11599332" y="5786437"/>
              <a:ext cx="101600" cy="219952"/>
            </p14:xfrm>
          </p:contentPart>
        </mc:Choice>
        <mc:Fallback xmlns="">
          <p:pic>
            <p:nvPicPr>
              <p:cNvPr id="107" name="墨迹 106"/>
            </p:nvPicPr>
            <p:blipFill>
              <a:blip/>
            </p:blipFill>
            <p:spPr>
              <a:xfrm>
                <a:off x="11599332" y="5786437"/>
                <a:ext cx="101600" cy="2199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08" name="墨迹 107"/>
              <p14:cNvContentPartPr/>
              <p14:nvPr/>
            </p14:nvContentPartPr>
            <p14:xfrm>
              <a:off x="9002888" y="5730039"/>
              <a:ext cx="129822" cy="205853"/>
            </p14:xfrm>
          </p:contentPart>
        </mc:Choice>
        <mc:Fallback xmlns="">
          <p:pic>
            <p:nvPicPr>
              <p:cNvPr id="108" name="墨迹 107"/>
            </p:nvPicPr>
            <p:blipFill>
              <a:blip/>
            </p:blipFill>
            <p:spPr>
              <a:xfrm>
                <a:off x="9002888" y="5730039"/>
                <a:ext cx="129822" cy="2058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9" name="墨迹 108"/>
              <p14:cNvContentPartPr/>
              <p14:nvPr/>
            </p14:nvContentPartPr>
            <p14:xfrm>
              <a:off x="9206088" y="5746958"/>
              <a:ext cx="62089" cy="186114"/>
            </p14:xfrm>
          </p:contentPart>
        </mc:Choice>
        <mc:Fallback xmlns="">
          <p:pic>
            <p:nvPicPr>
              <p:cNvPr id="109" name="墨迹 108"/>
            </p:nvPicPr>
            <p:blipFill>
              <a:blip/>
            </p:blipFill>
            <p:spPr>
              <a:xfrm>
                <a:off x="9206088" y="5746958"/>
                <a:ext cx="62089" cy="1861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10" name="墨迹 109"/>
              <p14:cNvContentPartPr/>
              <p14:nvPr/>
            </p14:nvContentPartPr>
            <p14:xfrm>
              <a:off x="9352844" y="5713119"/>
              <a:ext cx="160866" cy="194573"/>
            </p14:xfrm>
          </p:contentPart>
        </mc:Choice>
        <mc:Fallback xmlns="">
          <p:pic>
            <p:nvPicPr>
              <p:cNvPr id="110" name="墨迹 109"/>
            </p:nvPicPr>
            <p:blipFill>
              <a:blip/>
            </p:blipFill>
            <p:spPr>
              <a:xfrm>
                <a:off x="9352844" y="5713119"/>
                <a:ext cx="160866" cy="1945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11" name="墨迹 110"/>
              <p14:cNvContentPartPr/>
              <p14:nvPr/>
            </p14:nvContentPartPr>
            <p14:xfrm>
              <a:off x="9482666" y="5707480"/>
              <a:ext cx="141111" cy="290450"/>
            </p14:xfrm>
          </p:contentPart>
        </mc:Choice>
        <mc:Fallback xmlns="">
          <p:pic>
            <p:nvPicPr>
              <p:cNvPr id="111" name="墨迹 110"/>
            </p:nvPicPr>
            <p:blipFill>
              <a:blip/>
            </p:blipFill>
            <p:spPr>
              <a:xfrm>
                <a:off x="9482666" y="5707480"/>
                <a:ext cx="141111" cy="2904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12" name="墨迹 111"/>
              <p14:cNvContentPartPr/>
              <p14:nvPr/>
            </p14:nvContentPartPr>
            <p14:xfrm>
              <a:off x="8856133" y="5938712"/>
              <a:ext cx="793044" cy="78957"/>
            </p14:xfrm>
          </p:contentPart>
        </mc:Choice>
        <mc:Fallback xmlns="">
          <p:pic>
            <p:nvPicPr>
              <p:cNvPr id="112" name="墨迹 111"/>
            </p:nvPicPr>
            <p:blipFill>
              <a:blip/>
            </p:blipFill>
            <p:spPr>
              <a:xfrm>
                <a:off x="8856133" y="5938712"/>
                <a:ext cx="793044" cy="78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13" name="墨迹 112"/>
              <p14:cNvContentPartPr/>
              <p14:nvPr/>
            </p14:nvContentPartPr>
            <p14:xfrm>
              <a:off x="9053688" y="6034588"/>
              <a:ext cx="146756" cy="197393"/>
            </p14:xfrm>
          </p:contentPart>
        </mc:Choice>
        <mc:Fallback xmlns="">
          <p:pic>
            <p:nvPicPr>
              <p:cNvPr id="113" name="墨迹 112"/>
            </p:nvPicPr>
            <p:blipFill>
              <a:blip/>
            </p:blipFill>
            <p:spPr>
              <a:xfrm>
                <a:off x="9053688" y="6034588"/>
                <a:ext cx="146756" cy="1973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4" name="墨迹 113"/>
              <p14:cNvContentPartPr/>
              <p14:nvPr/>
            </p14:nvContentPartPr>
            <p14:xfrm>
              <a:off x="9296400" y="6051508"/>
              <a:ext cx="67733" cy="180474"/>
            </p14:xfrm>
          </p:contentPart>
        </mc:Choice>
        <mc:Fallback xmlns="">
          <p:pic>
            <p:nvPicPr>
              <p:cNvPr id="114" name="墨迹 113"/>
            </p:nvPicPr>
            <p:blipFill>
              <a:blip/>
            </p:blipFill>
            <p:spPr>
              <a:xfrm>
                <a:off x="9296400" y="6051508"/>
                <a:ext cx="67733" cy="1804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15" name="墨迹 114"/>
              <p14:cNvContentPartPr/>
              <p14:nvPr/>
            </p14:nvContentPartPr>
            <p14:xfrm>
              <a:off x="9398000" y="6113546"/>
              <a:ext cx="73377" cy="118435"/>
            </p14:xfrm>
          </p:contentPart>
        </mc:Choice>
        <mc:Fallback xmlns="">
          <p:pic>
            <p:nvPicPr>
              <p:cNvPr id="115" name="墨迹 114"/>
            </p:nvPicPr>
            <p:blipFill>
              <a:blip/>
            </p:blipFill>
            <p:spPr>
              <a:xfrm>
                <a:off x="9398000" y="6113546"/>
                <a:ext cx="73377" cy="1184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6" name="墨迹 115"/>
              <p14:cNvContentPartPr/>
              <p14:nvPr/>
            </p14:nvContentPartPr>
            <p14:xfrm>
              <a:off x="9510888" y="6057147"/>
              <a:ext cx="73378" cy="234052"/>
            </p14:xfrm>
          </p:contentPart>
        </mc:Choice>
        <mc:Fallback xmlns="">
          <p:pic>
            <p:nvPicPr>
              <p:cNvPr id="116" name="墨迹 115"/>
            </p:nvPicPr>
            <p:blipFill>
              <a:blip/>
            </p:blipFill>
            <p:spPr>
              <a:xfrm>
                <a:off x="9510888" y="6057147"/>
                <a:ext cx="73378" cy="2340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17" name="墨迹 116"/>
              <p14:cNvContentPartPr/>
              <p14:nvPr/>
            </p14:nvContentPartPr>
            <p14:xfrm>
              <a:off x="9674577" y="5887953"/>
              <a:ext cx="121356" cy="16920"/>
            </p14:xfrm>
          </p:contentPart>
        </mc:Choice>
        <mc:Fallback xmlns="">
          <p:pic>
            <p:nvPicPr>
              <p:cNvPr id="117" name="墨迹 116"/>
            </p:nvPicPr>
            <p:blipFill>
              <a:blip/>
            </p:blipFill>
            <p:spPr>
              <a:xfrm>
                <a:off x="9674577" y="5887953"/>
                <a:ext cx="121356" cy="169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8" name="墨迹 117"/>
              <p14:cNvContentPartPr/>
              <p14:nvPr/>
            </p14:nvContentPartPr>
            <p14:xfrm>
              <a:off x="9668933" y="5995110"/>
              <a:ext cx="132644" cy="5640"/>
            </p14:xfrm>
          </p:contentPart>
        </mc:Choice>
        <mc:Fallback xmlns="">
          <p:pic>
            <p:nvPicPr>
              <p:cNvPr id="118" name="墨迹 117"/>
            </p:nvPicPr>
            <p:blipFill>
              <a:blip/>
            </p:blipFill>
            <p:spPr>
              <a:xfrm>
                <a:off x="9668933" y="5995110"/>
                <a:ext cx="132644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19" name="墨迹 118"/>
              <p14:cNvContentPartPr/>
              <p14:nvPr/>
            </p14:nvContentPartPr>
            <p14:xfrm>
              <a:off x="9894711" y="5961271"/>
              <a:ext cx="239889" cy="5640"/>
            </p14:xfrm>
          </p:contentPart>
        </mc:Choice>
        <mc:Fallback xmlns="">
          <p:pic>
            <p:nvPicPr>
              <p:cNvPr id="119" name="墨迹 118"/>
            </p:nvPicPr>
            <p:blipFill>
              <a:blip/>
            </p:blipFill>
            <p:spPr>
              <a:xfrm>
                <a:off x="9894711" y="5961271"/>
                <a:ext cx="239889" cy="56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20" name="墨迹 119"/>
              <p14:cNvContentPartPr/>
              <p14:nvPr/>
            </p14:nvContentPartPr>
            <p14:xfrm>
              <a:off x="10007600" y="5690560"/>
              <a:ext cx="112888" cy="174834"/>
            </p14:xfrm>
          </p:contentPart>
        </mc:Choice>
        <mc:Fallback xmlns="">
          <p:pic>
            <p:nvPicPr>
              <p:cNvPr id="120" name="墨迹 119"/>
            </p:nvPicPr>
            <p:blipFill>
              <a:blip/>
            </p:blipFill>
            <p:spPr>
              <a:xfrm>
                <a:off x="10007600" y="5690560"/>
                <a:ext cx="112888" cy="1748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21" name="墨迹 120"/>
              <p14:cNvContentPartPr/>
              <p14:nvPr/>
            </p14:nvContentPartPr>
            <p14:xfrm>
              <a:off x="10013244" y="6045868"/>
              <a:ext cx="22578" cy="307369"/>
            </p14:xfrm>
          </p:contentPart>
        </mc:Choice>
        <mc:Fallback xmlns="">
          <p:pic>
            <p:nvPicPr>
              <p:cNvPr id="121" name="墨迹 120"/>
            </p:nvPicPr>
            <p:blipFill>
              <a:blip/>
            </p:blipFill>
            <p:spPr>
              <a:xfrm>
                <a:off x="10013244" y="6045868"/>
                <a:ext cx="22578" cy="307369"/>
              </a:xfrm>
              <a:prstGeom prst="rect"/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122" name="墨迹 121"/>
              <p14:cNvContentPartPr/>
              <p14:nvPr/>
            </p14:nvContentPartPr>
            <p14:xfrm>
              <a:off x="600120" y="1550520"/>
              <a:ext cx="11358000" cy="5011920"/>
            </p14:xfrm>
          </p:contentPart>
        </mc:Choice>
        <mc:Fallback>
          <p:pic>
            <p:nvPicPr>
              <p:cNvPr id="122" name="墨迹 121"/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0760" y="1541160"/>
                <a:ext cx="11376720" cy="50306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TYPE" val="title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"/>
  <p:tag name="KSO_WM_UNIT_TYPE" val="d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</Words>
  <Application>Microsoft Office PowerPoint</Application>
  <PresentationFormat>宽屏</PresentationFormat>
  <Paragraphs>2</Paragraphs>
  <Slides>38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4" baseType="lpstr">
      <vt:lpstr>汉仪力量黑简</vt:lpstr>
      <vt:lpstr>宋体</vt:lpstr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汲晓芳</dc:creator>
  <cp:lastModifiedBy>³He</cp:lastModifiedBy>
  <cp:revision>18</cp:revision>
  <dcterms:created xsi:type="dcterms:W3CDTF">1900-01-01T00:00:00Z</dcterms:created>
  <dcterms:modified xsi:type="dcterms:W3CDTF">2025-12-06T02:21:46Z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2052-12.12.1</vt:lpwstr>
  </property>
</Properties>
</file>